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ink/ink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9144000" cy="5143500" type="screen16x9"/>
  <p:notesSz cx="6858000" cy="9144000"/>
  <p:embeddedFontLst>
    <p:embeddedFont>
      <p:font typeface="Raleway" panose="020B0604020202020204" charset="0"/>
      <p:regular r:id="rId50"/>
      <p:bold r:id="rId51"/>
      <p:italic r:id="rId52"/>
      <p:boldItalic r:id="rId53"/>
    </p:embeddedFont>
    <p:embeddedFont>
      <p:font typeface="Consolas" panose="020B0609020204030204" pitchFamily="49" charset="0"/>
      <p:regular r:id="rId54"/>
      <p:bold r:id="rId55"/>
      <p:italic r:id="rId56"/>
      <p:boldItalic r:id="rId57"/>
    </p:embeddedFont>
    <p:embeddedFont>
      <p:font typeface="Lato" panose="020B060402020202020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240"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font" Target="fonts/font5.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7.fntdata"/><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0.fntdata"/></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v"/>
          <inkml:channel name="T" type="integer" max="2.14748E9" units="dev"/>
        </inkml:traceFormat>
        <inkml:channelProperties>
          <inkml:channelProperty channel="X" name="resolution" value="1059.39221" units="1/cm"/>
          <inkml:channelProperty channel="Y" name="resolution" value="1884.24377" units="1/cm"/>
          <inkml:channelProperty channel="F" name="resolution" value="0.00409" units="1/dev"/>
          <inkml:channelProperty channel="T" name="resolution" value="1" units="1/dev"/>
        </inkml:channelProperties>
      </inkml:inkSource>
      <inkml:timestamp xml:id="ts0" timeString="2018-09-11T19:41:26.841"/>
    </inkml:context>
    <inkml:brush xml:id="br0">
      <inkml:brushProperty name="width" value="0.05292" units="cm"/>
      <inkml:brushProperty name="height" value="0.05292" units="cm"/>
      <inkml:brushProperty name="color" value="#7030A0"/>
    </inkml:brush>
  </inkml:definitions>
  <inkml:trace contextRef="#ctx0" brushRef="#br0">11300 6725 388 0,'0'-2'118'0,"4"-3"38"0,-4 2-107 15,0-5 6-15,0-2-17 0,0 4-7 16,0 1 9-16,-4-2-9 0,-1 3 3 16,1 4 2-16,4 0 3 0,-3 0-5 0,3 0 9 15,-4 5-6-15,4 3 3 16,0 5-6-16,-5 2-1 0,5 4-3 0,-7 2-7 15,7 8 4-15,-2 4-9 0,2 2 4 16,0 6-4-16,-4 0-4 0,-3-2-7 16,7-1 0-16,-5 3-7 0,10-6-3 15,-5-6-12-15,0 1-13 0,3-8-12 16,1-6-24-16,-4-6-19 0,4-5-51 16,-4-5-79-16,3 0-156 0</inkml:trace>
  <inkml:trace contextRef="#ctx0" brushRef="#br0" timeOffset="868.6974">11478 7095 370 0,'-6'0'127'0,"1"11"30"0,5-3-80 15,0 1-11-15,0-6-11 0,0 0-7 0,5-3-8 16,-5 0-8-16,4 0-5 0,-1-3-11 15,3-5-1-15,-2-3-5 0,-1-6-1 16,6-2-4-16,2-4 10 0,5-4-11 16,4 4 1-16,3-2 0 0,8 4-1 15,-5-3-4-15,5 4 0 0,-8 2 0 16,1 3 0-16,-10 2 5 0,-3 1-10 16,-6 5 10-16,-1 7-1 0,-4-4 5 0,4 4 1 15,-4 7 4-15,0 3-1 0,0 2 1 16,0 7 8-16,0 2-9 0,0 3-1 15,-6-2 4-15,6 3-3 0,0-2-5 16,0-1 0-16,4 4-4 0,-4-7 0 16,-3-4-4-16,3-5-4 0,3-5-12 15,1-5-17-15,-4 0-19 0,5 0-12 0,0-9-12 16,4 3-24-16,-3-7-100 0,8-3-114 16</inkml:trace>
  <inkml:trace contextRef="#ctx0" brushRef="#br0" timeOffset="1081.9014">11983 6757 481 0,'0'9'181'0,"0"5"-3"16,5 1-89-16,-5 3-7 0,0 5-20 16,-5-1-6-16,-1 5-3 0,2-2-20 15,-5-1-8-15,3 2-9 0,-1-1-2 16,1 2-11-16,-6-6 1 0,6 5-4 15,6 0-4-15,0-4-9 0,-6-7-11 16,0-3-17-16,11-2-20 0,-5-10-19 0,0 0-23 16,-5-8-89-16,2-1-152 0</inkml:trace>
  <inkml:trace contextRef="#ctx0" brushRef="#br0" timeOffset="1241.247">11873 6932 463 0,'-3'4'145'0,"15"-4"6"0,1 0-113 16,7 6-20-16,-2-3-11 0,3-3 0 15,-3 7-7-15,-5-6-14 0,-2-1-11 16,0 0 50-16,0 3-178 0,3-3-112 16</inkml:trace>
  <inkml:trace contextRef="#ctx0" brushRef="#br0" timeOffset="1599.4457">12090 6993 481 0,'20'8'161'0,"-1"-7"6"15,0-1-108-15,2 0-9 0,-1 0-23 16,-4-4 0-16,1-2 0 0,2-2-11 15,-4 7-11-15,-9-6 0 0,2 3-10 16,-8-4 5-16,0 6-9 0,0-3-3 16,-11 2-6-16,-1 3 9 0,-4-1-7 15,0-3 5-15,-3 8 1 0,0-4 4 16,-5 3 6-16,0 4 0 0,2-3 0 16,-3 3 0-16,2 2 0 0,11 0 0 0,3 1 0 15,5 0 6-15,4-1-12 0,3 4 12 16,5-5-6-16,2-2 0 0,4-2 5 15,7 1-10-15,3-3 5 0,3-2 5 16,-1 0-5-16,3 0 0 0,-10 3 0 16,-1-3-11-16,0 3-12 0,-4-7-20 15,-2 4 80-15,-1-3-193 0,-4 3-143 0</inkml:trace>
  <inkml:trace contextRef="#ctx0" brushRef="#br0" timeOffset="1862.8181">12429 7088 370 0,'0'0'111'0,"3"0"41"0,3-3-94 15,1-4-11-15,-3-4-14 0,5 2 0 16,2-6-8-16,3 2-14 0,-2-5 1 16,1 2-12-16,-1 3 0 0,-1-3-12 15,-4 5-6-15,-3 2-14 0,4 4-20 16,-2 0-99-16,-1 5-83 0</inkml:trace>
  <inkml:trace contextRef="#ctx0" brushRef="#br0" timeOffset="2273.1281">12614 7242 361 0,'-6'40'120'16,"6"-12"25"-16,-4 1-80 0,0-1-12 15,4 0-7-15,0-11-7 0,-5 1-11 0,5-7 3 16,-4-4-13-16,4-7-1 0,0 2-5 15,0-2-7-15,0-2 6 0,5-6-11 16,-1-2 5-16,8-5 1 0,-4-5-6 16,4-3 0-16,5-5 0 0,-1-2 0 15,-1-6 0-15,-4-10 0 0,2-1 0 16,-6-5 0-16,2 0 0 0,0 4-6 0,2 8 12 16,-1 9-12-16,5 4 6 0,-4 9 0 15,1 9 0-15,5 5 0 0,-3 4 6 16,-4 0-1-16,-1 6 0 0,2 7 9 15,-2-1 5-15,-1 0-9 0,-8 3 10 16,4 0-1-16,-4 0-9 0,-11 0-1 16,-2 6 1-16,-4-1-10 0,2 3 9 15,-5 1-5-15,3-2-4 0,2-3 0 0,-1 0-13 16,1-3-1-16,5-5-11 0,-4-3-4 16,-5-8-14-16,0 0 0 0,0 0-11 15,5-12-6-15,6 1-113 0,8 1-99 16</inkml:trace>
  <inkml:trace contextRef="#ctx0" brushRef="#br0" timeOffset="2572.2445">13030 7021 289 0,'-6'18'81'0,"6"1"20"0,-4 1 7 0,-4-1-61 16,4-8-4-16,-3 5-8 0,4-7-1 15,-2-9-13-15,5 0-4 0,0 0-3 16,0-7 0-16,0-8-9 0,5-2 1 16,2 1-6-16,-1-4 0 0,3-4 7 15,-1 2-7-15,3 2 0 0,-3-2 0 16,8 6 7-16,1 3-14 0,1-1 7 15,-6 3 0-15,3 3-13 0,-4 1 1 16,-3 3-26-16,4 4-17 0,-2 0-94 0,-1 8-65 16</inkml:trace>
  <inkml:trace contextRef="#ctx0" brushRef="#br0" timeOffset="2938.5917">13194 7002 370 0,'9'0'119'0,"3"0"34"0,2-2-97 16,0-6-10-16,4 1-14 0,-1 1-11 15,-4-3 4-15,3 1-12 0,-4 0-8 16,-8-5 7-16,-2-1-12 0,-2 4 0 16,0 1 5-16,-4 2-5 0,-2 3 0 15,-3 1 0-15,1 3 0 0,-3 0 0 0,2 0-5 16,-1 2 5-16,-1 7 0 0,3 2 0 15,-5 2 0-15,3 2-5 0,1 2 10 16,4-4 0-16,5 5 1 0,0 7 25 16,8 5-2-16,5-6 4 0,3 2 4 15,0-6 0-15,-5-1-3 0,-1-11-2 16,-5 1-8-16,5-6-10 0,-3 2-1 0,4-4-4 16,-4-1 0-16,9-9-1 0,-5-1-8 15,-1-4 0-15,3-1 0 0,-2-2-4 16,-7 4-14-16,3 0 1 0,-1 0-25 15,-3 3-10-15,-3-4-16 0,5 4-16 16,-5-2-106-16,6 2-120 0</inkml:trace>
  <inkml:trace contextRef="#ctx0" brushRef="#br0" timeOffset="3146.9384">13579 6620 397 0,'0'19'125'16,"0"5"29"-16,-7 1-92 0,-3 3-24 0,-3 3 1 16,0 5-7-16,-1-1-11 0,4 5-1 15,5-2-8-15,0-1-6 0,-1-7 6 16,6 0-7-16,0-6-10 0,-8-2-7 16,2-4-6-16,-1-5-13 0,11-5-11 15,1 0-29-15,-9-4-94 0,-1-4-73 16</inkml:trace>
  <inkml:trace contextRef="#ctx0" brushRef="#br0" timeOffset="3366.8797">13496 6916 453 0,'9'-3'173'15,"4"-2"-2"-15,2 2-100 0,2 1-10 0,5 2-18 16,0-3 5-16,0 3-19 0,-1-4-9 16,-2 4-11-16,-4 0-4 0,-7-5-10 15,-2 5-14-15,-6 0-15 0,3 0-19 16,-3 0-13-16,4 0-109 0,-4 0-141 16</inkml:trace>
  <inkml:trace contextRef="#ctx0" brushRef="#br0" timeOffset="3733.1024">13701 7001 361 0,'15'1'110'15,"2"-10"36"-15,7 2-94 0,-3 3-4 16,5-2-6-16,-6 3-11 0,-5-4-6 16,-7 3-11-16,-2-4-3 0,-6-3-4 15,0 1-2-15,0 0-5 0,-4 1 0 0,0 2 0 16,-5 7 0-16,-3 0 0 0,3 0 0 16,-4 9 0-16,-3 1 0 0,1 2 0 15,1 3 0-15,-1-4 0 0,5 0 0 16,2-1 5-16,5-2-5 0,3 3 0 15,-3-3 0-15,3 6 0 0,6-1 6 16,3 0-6-16,1-3 0 0,5 2 0 16,0-2 5-16,-5-6-10 0,0-4-1 15,0 6-16-15,-3-6-4 0,0-6-32 16,1-1-100-16,1-3-82 0</inkml:trace>
  <inkml:trace contextRef="#ctx0" brushRef="#br0" timeOffset="4059.0095">13920 7044 341 0,'6'6'83'0,"-1"-1"56"0,2-1-76 15,-3 4-13-15,1-5 5 0,-5 2-10 16,0-5-17-16,5-4-3 0,-2 0-7 0,-3-4-13 16,5 0 6-16,-1-4-6 0,2-1 2 15,-2-2 1-15,1 0 3 0,-2 1-5 16,2-3 0-16,2 3 6 0,-1-2-7 16,4-3 1-16,0 6 5 0,2-3 0 15,-2 6 5-15,3 0-7 0,-2 5-4 16,-4 1 13-16,2 4-12 0,-3 4-18 0,1 2-9 15,1 3-22-15,0 1 129 0,2-1-249 16,-1-1-167-16</inkml:trace>
  <inkml:trace contextRef="#ctx0" brushRef="#br0" timeOffset="22288.8116">15205 6973 406 0,'0'0'149'0,"0"3"19"0,0 2-82 0,0-1-12 16,0 3-17-16,-7 1 2 0,1 1-14 16,-2 1-2-16,2-1-6 0,-3 2-10 15,2 0 0-15,2 1-10 0,2-4-1 16,0 0-4-16,-2 0-8 0,2-8 5 16,3 4-5-16,0 0-12 0,0-1-9 15,0-3-25-15,3-3-16 0,5-3-13 16,-2 6-85-16,3-3-49 0,-4-8-108 0</inkml:trace>
  <inkml:trace contextRef="#ctx0" brushRef="#br0" timeOffset="22521.7833">15217 6777 406 0,'0'0'141'0,"0"0"23"15,0-3-78-15,0 3-31 0,0-3-19 16,0-3-1-16,0 4-7 0,0-1-7 16,3-2-17-16,1 3-4 0,-1 2-25 0,3 0-15 15,-4 2-120-15,-2-2-157 0</inkml:trace>
  <inkml:trace contextRef="#ctx0" brushRef="#br0" timeOffset="22996.7107">15462 6970 353 0,'0'4'100'0,"0"1"26"0,-5-5-97 16,0 6 5-16,-8-2 0 0,13-1 7 16,-11 0 8-16,5 4 0 0,-1 2-12 15,0-1 11-15,0 1-3 0,3-3-4 16,1-1 3-16,-3-1-10 0,2-4-6 15,1 0 0-15,8 0-6 0,-2 0-4 16,1-4 4-16,2-2-9 0,6-6-1 0,1 3-4 16,1-1 0-16,0-3-4 15,-3-6 5-15,2 3-5 0,4-2 0 0,-6 0-4 16,5-2 4-16,1 6-4 0,1-2 0 16,-4 6 4-16,2 0-8 0,-2 5 8 15,-2 5-8-15,1 0 4 0,3 5 0 16,-4 0 0-16,0 5 4 0,-2 2 4 15,-2 1 9-15,-4 4-2 0,-4 2 2 16,3 1 1-16,-3 0-4 0,4 1 1 16,-4-4-11-16,0 2-4 0,0 3-11 0,0 0-11 15,5-3-16-15,2 1-15 0,5-6-14 16,9-5-24-16,0-9-42 0,2 0-74 16,4 0-125-16</inkml:trace>
  <inkml:trace contextRef="#ctx0" brushRef="#br0" timeOffset="23373.4472">16103 7047 463 0,'0'20'179'0,"-5"-6"1"15,5-2-57-15,-5-8-63 0,5-4-21 16,-3 0-10-16,3 0-1 0,0-7-5 16,-8 2-13-16,8-4-10 0,0 2 4 15,6-4-4-15,-6-7 0 0,0 1 4 16,6 1-4-16,0-7 0 0,1 2 0 0,1 1 5 16,3-6-10-16,-4-4 10 0,-2 3-5 15,6 4 0-15,-3-2 0 0,3 3 0 16,3 4 0-16,3-1 4 0,-4 1-4 15,2-1 5-15,-1 5 4 0,-1-1-1 16,-3 10 6-16,10-3-1 0,-4 2-6 16,3 6 5-16,5 0-4 0,4 0 1 15,-8 6-9-15,4-6-4 0,3 10-9 16,-7 3-15-16,-2 0-25 0,-1 2-12 0,-6 3-125 16,-7-4-179-16</inkml:trace>
  <inkml:trace contextRef="#ctx0" brushRef="#br0" timeOffset="23618.6646">16106 6868 572 0,'4'0'179'16,"-1"7"5"-16,4-5-114 0,1 3-21 16,8-5-11-16,2 5-10 0,2-5-6 0,1 0-8 15,3 0-19-15,1-5-12 0,8 5-34 16,3 0 46-16,1 0-173 0,2 0-175 16</inkml:trace>
  <inkml:trace contextRef="#ctx0" brushRef="#br0" timeOffset="24203.7664">16511 6982 353 0,'13'0'110'16,"0"0"35"-16,2 0-49 0,4 0-41 16,0 0-10-16,1 0-9 0,0-7 7 15,2 5-20-15,-3-1 0 0,0-2-7 16,-4 0-5-16,-3-3 5 0,-2-1-12 0,4-1 1 16,-4 1 7-16,-2 1-6 0,-1 0 0 15,-2 5-6-15,-5-4 0 0,0 7 0 16,4-6 0-16,-8 6-6 0,4-4-12 15,-10 4 9-15,0-1-7 0,0 1-11 16,-4-3 4-16,3 3 0 0,2 0-3 16,0 3 9-16,2 6 6 0,-6 0 4 15,0 10 7-15,-2-5 0 0,-1 2 7 16,-1 3-7-16,6-3 6 0,2-3 6 0,9 5-2 16,0 4 8-16,0 3 7 0,4-2-2 15,15 4-6-15,3-3 5 0,3-6-8 16,2-10 9-16,3 5-17 0,4-15 0 15,-7 2-2-15,7-3-8 0,-9-5-8 16,2-4-15-16,-12 1-10 0,4 1-10 0,-8 3-124 16,3 0-131-16</inkml:trace>
  <inkml:trace contextRef="#ctx0" brushRef="#br0" timeOffset="24520.3137">17064 7069 353 0,'-3'12'100'0,"3"2"26"0,0-6-72 15,-4-8-18-15,4 5-1 0,0-7-22 16,6-6 14-16,0-9-20 0,2 3 1 15,-1-9 4-15,-2 3 7 0,1 7-5 0,1 3 4 16,-2-2 0-16,2 5-6 0,-1-1-1 16,0 4 9-16,0-1-20 0,-2 5 5 15,4 0-5-15,2-2 0 0,1 2 0 16,0 0-5-16,2 0-21 0,-2 0 9 16,-1 0-8-16,-2 0-19 0,2 3-16 15,-2 1-58-15,6-4-30 0,-1 5-8 16</inkml:trace>
  <inkml:trace contextRef="#ctx0" brushRef="#br0" timeOffset="24894.3768">17544 6966 278 0,'-17'0'53'0,"-1"0"13"16,0-3-29-16,3 3-8 0,-1 0 5 16,1 0 8-16,3 0 6 0,4 0 13 15,-1 7 2-15,9-3-8 0,-3 3 1 16,3-3 5-16,3 0-9 0,2-1-11 0,3-3 3 16,4 4-15-16,1-4-5 0,-8 9-1 15,7-2-4-15,0 2-10 0,3 4 5 16,1 3-5-16,0 1-5 0,-2 4 5 15,-2 4-4-15,-2-1-1 0,-2 10 0 16,1-6-4-16,-5-1 5 0,-4-6-5 16,0 0 0-16,-5-12 0 0,-4-2 0 15,-5-3 0-15,-2-4 0 0,2 2-5 0,-1-2-8 16,1 0-5-16,2-4-13 0,0-4-11 16,-6-1-16-16,1-1-18 0,-3-2-7 15,1-1-100-15,0-2-107 0</inkml:trace>
  <inkml:trace contextRef="#ctx0" brushRef="#br0" timeOffset="25325.7167">18697 6710 331 0,'4'-6'84'0,"0"-4"48"0,-4 0-53 0,5 3-14 16,-5 0-5-16,0 5-2 0,0 2-4 16,0 0 1-16,0 4-17 0,-3 3 5 15,3 8-12-15,-4 1-2 0,-2 7-5 16,-2 5-6-16,-2 2 1 0,-2 3-5 16,-2 10-6-16,-1-5-3 0,7 6-1 0,-1 2 1 15,3 2-5-15,2-5 0 0,4 1 4 16,0-1-4-16,0-12-4 0,0-3-5 15,0-11-9-15,0-8-15 0,-7-9-19 16,4 0-20-16,-2 0-37 0,2-7-78 16,3 5-110-16</inkml:trace>
  <inkml:trace contextRef="#ctx0" brushRef="#br0" timeOffset="25503.8807">18522 6966 453 0,'16'-3'164'0,"1"3"9"16,3-3-95-16,5 3-11 0,-1-3-21 15,-2 0 3-15,-1 3-15 0,-4 6-15 16,2-3-6-16,-3-3-22 0,-1 7-14 16,3-3-26-16,-4 3-131 0,-7-7-158 0</inkml:trace>
  <inkml:trace contextRef="#ctx0" brushRef="#br0" timeOffset="25955.3348">18848 6964 331 0,'3'9'84'15,"-3"0"40"-15,7 1-70 0,-3 0 1 16,0 3-5-16,3 0-17 0,2-1 2 16,4 3-11-16,2-3-5 0,0-5-6 15,3 0-6-15,-1-7 4 0,1 0-4 16,-1 0-2-16,0-3-5 0,-2-4 5 15,-2 3 1-15,-2-2-6 0,0 3 5 0,-5-5 2 16,2 6 1-16,-2-4-3 0,-3 2 7 16,1 4-1-16,1 0 1 0,-5 0 5 15,0 0-1-15,0 1 0 0,0 11-2 16,-6-1 5-16,2 8-4 0,-1 8 5 16,1 8-6-16,-1 7 5 0,-1-1-5 15,-3 5 0-15,2-2-4 0,1 5 3 0,-2-10-3 16,5 1-6-16,-1-7 0 0,1-3-4 15,3-11 0-15,-3-8-8 0,3-2-15 16,0-9-19-16,4 0-16 0,3-5-24 16,4-8-103-16,9-1-144 0</inkml:trace>
  <inkml:trace contextRef="#ctx0" brushRef="#br0" timeOffset="26423.5702">19225 7619 268 0,'-1'48'53'0,"1"-6"23"0,0-8-2 0,0-13-14 15,0 2-12-15,0-10-1 0,0-8-11 16,0-5-7-16,0 0-9 0,-4-4-8 15,4-3-4-15,0-5-1 0,4-6-1 16,-4-1-6-16,6-9 7 0,0-5-7 16,-2-10 0-16,4-1 0 0,2 2 0 15,2-4 0-15,1 0 0 0,8 10 0 0,6-8 0 16,-5 2 8-16,5-2-8 0,1 2-8 16,-3-4 16-16,-4 0-1 0,-1 1-2 15,-1 12 7-15,-3 3 2 0,-5 5 4 16,4 9 7-16,0 7-2 0,-4 4 2 15,-2 5-7-15,-3 0-1 0,-6 0 0 16,0 7-1-16,0 3-5 0,-6 3-6 16,-6 10-1-16,1 4-4 0,-2 6 0 15,-2 1 5-15,1 0-5 0,0-6 0 0,-3 1 5 16,1-9-5-16,2 0 0 0,0 1 7 16,4 0-7-16,-1-8 0 0,0-2 0 15,-4-2-17-15,1-6 3 0,-1-3-13 16,4 0-14-16,0 0-13 0,11-3 108 15,0-2-217-15,0 1-134 0</inkml:trace>
  <inkml:trace contextRef="#ctx0" brushRef="#br0" timeOffset="26779.8022">19684 7178 321 0,'9'8'85'0,"2"2"40"16,2-1-48-16,-1-3-2 0,2-6-20 16,4 0-10-16,-2-2-13 0,3-5-7 15,-1 0-13-15,-1-2-1 0,-6-4-11 16,1-3 5-16,-2 2-5 0,-3-3 0 16,-1-3 7-16,-6 4-14 0,0 4 7 15,0-5-5-15,-18 6-1 0,1 0-4 16,-6 4 3-16,7 4-4 0,-9 3-3 0,11 5 3 15,-9 4-3-15,10 5 7 0,-5 7 0 16,8-1 2-16,-2 6 0 0,8-3 10 16,1 6 0-16,3-6 2 0,0-3 7 15,0-1-2-15,8-4 1 0,2-2 0 16,-1-2-8-16,5-6 2 0,-3 1-2 16,5-6-5-16,0 0 0 0,3 0-12 0,2 0 1 15,3 0-21-15,0 0-14 0,0-10-112 16,4 2-82-16</inkml:trace>
  <inkml:trace contextRef="#ctx0" brushRef="#br0" timeOffset="27161.5051">20284 7034 341 0,'0'0'104'16,"0"0"38"-16,0-4-60 0,0 4-7 15,0-1-15-15,-9 1-12 0,-1-8-12 0,3 4-1 16,-6-1-18-16,-1-3-1 0,3 2-5 16,2 1-6-16,-2-2-1 0,4 4 1 15,3 3 0-15,0-6-5 0,1 6 7 16,3 0-1-16,0 0-6 0,0 0 6 15,3 8 0-15,2 0-2 0,1 3 6 16,-1 6 0-16,-2 6-5 0,-3 7 4 0,0 3 1 16,0-1-5-16,0 5-5 15,-4-1 5-15,-2-6-5 0,1-3 0 0,-8-3 0 16,2-8 0-16,-2 0 0 0,-1-4 0 16,-2-2 0-16,5-2-5 0,-2-5 0 15,-1-3-10-15,0 0-14 0,-1 0-14 16,4 0-6-16,0 0-123 0,4 0-145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1059.39221" units="1/cm"/>
          <inkml:channelProperty channel="Y" name="resolution" value="1883.16089" units="1/cm"/>
          <inkml:channelProperty channel="T" name="resolution" value="1" units="1/dev"/>
        </inkml:channelProperties>
      </inkml:inkSource>
      <inkml:timestamp xml:id="ts0" timeString="2018-09-11T19:43:43.399"/>
    </inkml:context>
    <inkml:brush xml:id="br0">
      <inkml:brushProperty name="width" value="0.05292" units="cm"/>
      <inkml:brushProperty name="height" value="0.05292" units="cm"/>
      <inkml:brushProperty name="color" value="#7030A0"/>
    </inkml:brush>
    <inkml:context xml:id="ctx1">
      <inkml:inkSource xml:id="inkSrc1">
        <inkml:traceFormat>
          <inkml:channel name="X" type="integer" max="32767" units="cm"/>
          <inkml:channel name="Y" type="integer" max="32767" units="cm"/>
          <inkml:channel name="F" type="integer" max="2047" units="dev"/>
          <inkml:channel name="T" type="integer" max="2.14748E9" units="dev"/>
        </inkml:traceFormat>
        <inkml:channelProperties>
          <inkml:channelProperty channel="X" name="resolution" value="1059.39221" units="1/cm"/>
          <inkml:channelProperty channel="Y" name="resolution" value="1884.24377" units="1/cm"/>
          <inkml:channelProperty channel="F" name="resolution" value="0.00409" units="1/dev"/>
          <inkml:channelProperty channel="T" name="resolution" value="1" units="1/dev"/>
        </inkml:channelProperties>
      </inkml:inkSource>
      <inkml:timestamp xml:id="ts1" timeString="2018-09-11T19:43:44.718"/>
    </inkml:context>
  </inkml:definitions>
  <inkml:trace contextRef="#ctx0" brushRef="#br0">9342 1356 0</inkml:trace>
  <inkml:trace contextRef="#ctx1" brushRef="#br0">11322 6285 310 0,'5'-6'78'16,"1"4"40"-16,-3 2-45 0,2-4-10 0,-1 4-7 16,-4-4-10-16,0 4-7 0,3 0-7 15,-8 5-7-15,1-5-2 0,-9 4-3 16,-3 4-9-16,3-2 1 0,0 7 0 15,-1-3-12-15,6 2 5 0,-6-1-5 16,3 3 0-16,-4 1 0 0,-4 1 0 16,1 3 0-16,6-2 0 0,-4-5 0 15,5 1 0-15,4-3 0 0,-1-6 0 0,-6 0 0 16,6 2 0-16,-4 2 0 0,-4 1-5 16,1 1-7-16,5 1 6 0,-2 3 0 15,3 0 6-15,9-3-6 0,0-1 6 16,0 1 6-16,11 0 6 0,-5-2 5 15,8 4 0-15,0 2 10 0,4-1-1 0,0-1 1 16,2 2-3-16,-1-5 1 0,-2-2-7 16,-4-3 0-16,1 3-8 0,-2-2-1 15,-6-2-9-15,-1 1 0 0,-5 0 10 16,0 3-39-16,-9-2-17 0,5 1-14 16,-3 2-124-16,1-3-160 0</inkml:trace>
  <inkml:trace contextRef="#ctx1" brushRef="#br0" timeOffset="532.572">11046 6585 299 0,'0'0'71'0,"12"-6"40"0,-3 6-20 15,3-6-21-15,2-1-8 0,2 2 0 16,2-2-13-16,2 3-7 0,0-1 1 16,0 3-8-16,2-3 2 0,-7 2-4 15,-2 3-3-15,0 0-1 0,1 0 3 0,-1 0-13 16,1 0 0-16,6 6-2 0,2-6-8 16,5 0 4-16,-3 0-13 0,3 0-8 15,-3-6-15-15,2 7-14 0,-7-3-28 16,3 2-118-16,-4 0-168 0</inkml:trace>
  <inkml:trace contextRef="#ctx1" brushRef="#br0" timeOffset="1106.5133">11907 6305 310 0,'3'-6'87'16,"7"1"30"-16,-5-2-31 0,2 3 5 16,-1 0-16-16,-3 4-1 0,2 4 9 0,0-4-7 15,-5 8-6-15,7 2-5 0,-5 8-4 16,-2 4-8-16,-7 3-9 0,-2 2-9 15,-1 6-9-15,4-6-5 0,-10-1-11 16,2-1-2-16,3-4-1 0,2-5-7 16,-1-3-11-16,7-3-3 0,3-1-23 15,0 1-15-15,0-1-18 0,0-1-25 16,0-4-119-16,5 2-170 0</inkml:trace>
  <inkml:trace contextRef="#ctx1" brushRef="#br0" timeOffset="1335.8765">12150 6527 331 0,'-8'8'75'0,"-3"-2"33"16,7 0-75-16,4 7-1 0,-2-6-11 15,-13 1 5-15,6 0-10 0,5 1-10 16,4-9 0-16,0 0 2 0,0 0-16 0,13 0-13 16,2-6 50-16,0-5-152 0,4 0-75 15</inkml:trace>
  <inkml:trace contextRef="#ctx1" brushRef="#br0" timeOffset="1490.5576">12257 6296 289 0,'2'2'52'16,"1"-2"-5"-16,-3 4-94 0,3 1-37 16</inkml:trace>
  <inkml:trace contextRef="#ctx1" brushRef="#br0" timeOffset="1906.2511">12489 6426 310 0,'-11'5'69'0,"-1"3"33"0,3-1-52 16,-2-3-18-16,-4-4-16 0,-4 0-2 15,4 7-7-15,0-7 1 0,3-1 1 16,1 1-9-16,8 0 0 0,0 0 9 0,3 0-2 16,0 0 8-16,0 2 6 0,4-2 8 15,1 0-4-15,3 4 18 0,3-4-5 16,-1 5-2-16,3-5 12 0,3 5-13 15,-3-1 4-15,1-1 4 0,-1 4-13 16,-2 0 4-16,1 2-7 0,-3 3-3 16,-9 1-2-16,4 5-8 0,-4 0 3 15,0-1-8-15,0 2-4 0,-4 0-1 0,-1-5 0 16,1 2-8-16,-4-3 4 0,0-4-9 16,-1-2-4-16,0 2-14 0,1-4-10 15,0-5-14-15,3 0-17 0,-2 0-12 16,1-11-109-16,6 3-122 0</inkml:trace>
  <inkml:trace contextRef="#ctx1" brushRef="#br0" timeOffset="2150.6156">12784 6400 406 0,'3'19'149'0,"-3"-1"27"0,6 2-98 0,0 1-12 16,1 0-6-16,0 0-19 0,-1 0-2 15,1 2-14-15,-1 5-11 0,-1-7-4 16,-5-1-5-16,4-1-5 0,-1-6-5 16,2-4-10-16,-2-3-14 0,-3-6-19 15,0 6-1-15,4-1-34 0,-4-5-95 16,4 4-105-16</inkml:trace>
  <inkml:trace contextRef="#ctx1" brushRef="#br0" timeOffset="2323.0978">12800 6495 453 0,'16'0'164'16,"0"0"16"-16,9 0-102 0,-3 0-18 0,-4 0-19 15,5 0-2-15,4 0-24 0,-11 0-20 16,1 0-21-16,1 0-22 0,-6 0-120 16,-3 0-162-16</inkml:trace>
  <inkml:trace contextRef="#ctx0" brushRef="#br0" timeOffset="22991.4312">598 7625 0,'46'-38'15</inkml:trace>
  <inkml:trace contextRef="#ctx1" brushRef="#br0" timeOffset="23029.5865">10737 8040 379 0,'0'0'118'16,"-3"6"27"-16,-2-2-89 0,0 6-23 15,-4-1-13-15,-1 4 0 0,-1 1-8 16,-1 6 2-16,-1-2-14 0,5 2 7 16,-1-2-7-16,4-7 5 0,0 1 1 0,0-3 1 15,0-3 6-15,2-3-1 0,3 4-2 16,-6 2 16-16,0-1-9 0,3 3-6 16,-2 1 1-16,-1 1 0 0,6-4 4 15,-4 1 5-15,4-3 6 0,0 2 4 16,5-1 17-16,2 0 8 0,4 1 10 15,-2 0 4-15,8-2-6 0,1 2 1 16,-4-3-10-16,-2-3-6 0,2 3-5 16,-4-2 2-16,-2 2-11 0,-2-3-5 15,4 2-1-15,-2 0-8 0,4-1-3 0,-1 0-5 16,-1 3-8-16,2-5-3 0,-4-2-4 16,1 0-20-16,-2 0-13 0,-7-2-27 15,4 2-16-15,-4-5-19 0,-4 5-29 16,2 0-125-16,-8 0-180 0</inkml:trace>
  <inkml:trace contextRef="#ctx1" brushRef="#br0" timeOffset="23319.0931">10635 8311 388 0,'0'-5'159'16,"0"2"53"-16,0-2-65 0,6 5-18 16,-1-2-8-16,2 2-11 0,6 0-20 15,-1 0-17-15,-3 0-14 0,1 0-19 16,-2 0-8-16,-2 0-9 0,1 0-5 0,3 0-14 15,0 0-22-15,0 0-22 0,-2 0-16 16,0 0-40-16,-8 0-143 0,7 2-194 16</inkml:trace>
  <inkml:trace contextRef="#ctx1" brushRef="#br0" timeOffset="24136.7505">11234 8164 353 0,'-7'0'100'15,"-8"8"34"-15,4-4-52 0,-3 5-40 16,1-2-9-16,0-2-11 0,6 3-5 0,0 2-3 15,2-1-7-15,0 1-2 0,5 4 8 16,0 0 0-16,0 0 4 0,6-2-1 16,4-2 10-16,-2-5-2 0,4-5-2 15,-4 5-6-15,0-5 0 0,-1-2-12 16,-1-6 6-16,2-4-10 0,0-5 13 16,-1 0-13-16,-2 2 0 0,2 0 0 15,-3 1 0-15,-4 3 0 0,5 4 6 0,-5-4-6 16,0 2 6-16,3 4 3 0,-3 5 15 15,3 0 5-15,-3 5 13 0,0-5-1 16,0 13 6-16,7-3 2 0,-7 1-4 16,7-1-8-16,-2 3-6 0,0-1-12 15,0 3-1-15,1 0-11 0,-1-5-4 16,3 0-10-16,-1-7-14 0,1-1-14 16,-1-2-32-16,1-5-15 0,5 2-3 0,-3-4-130 15,0-2-171-15</inkml:trace>
  <inkml:trace contextRef="#ctx1" brushRef="#br0" timeOffset="24473.4562">11486 8049 397 0,'0'4'166'0,"0"-4"22"16,0-4-56-16,0 4-53 0,-3 0-16 15,-1-6-15-15,1 6-10 0,-3 0-15 16,1 6-6-16,-3-1-8 0,3-5 0 15,-5 6-5-15,3 0-4 0,2-3 5 16,-2 5-5-16,1-3 0 0,6 2 4 0,0 0-4 16,5 1 0-16,2-3 9 0,-2 2 0 15,3 3 6-15,4 0 10 0,-3 0 1 16,3 4 5-16,-1-1 9 0,-1-3-3 16,-1 0-6-16,1-3 0 0,-4-2-7 15,-3 1-3-15,1-1-5 0,-4 3-6 16,2-1-4-16,-2 1-3 0,0 3 1 15,-3-1-1-15,-2-4-6 0,-2-2-1 16,1-4-12-16,-1 0-6 0,1 0-14 0,-2 0-11 16,-1-8-24-16,3-2-9 0,0 1-26 15,0-1 3-15,10 1-110 0,-4 3-146 16</inkml:trace>
  <inkml:trace contextRef="#ctx1" brushRef="#br0" timeOffset="24837.6819">11735 8011 415 0,'7'-1'185'0,"3"1"12"0,-7 3-65 16,0 2-26-16,-3-1-17 0,0 4-13 16,0-3-24-16,0 6-12 0,-5-3-8 15,-4 1-11-15,0 0-10 0,0-2 1 16,-3 0-6-16,-1-2-2 0,3 2-1 0,-4 0-6 15,-1-7-1-15,7 8 1 0,4 2-3 16,4-2 1-16,0 0 1 0,4 1 1 16,3-2 3-16,3-4 0 0,-2 2 0 15,1-3 3-15,-1 5 1 0,-2-5 7 16,6 6-1-16,-4-5 4 0,4 2 0 16,1-2 0-16,-1 0 5 0,0 2-4 15,-7-2-2-15,0 3-2 0,-5-3-1 0,0 4-4 16,-7 2-3-16,2 1 0 0,-3 3 1 15,0 1-4-15,-3-7-7 0,3-1-5 16,-5-3-9-16,6-3-23 0,-3-2-11 16,6 1-31-16,0-8-18 0,1 1-123 15,0 2-177-15</inkml:trace>
  <inkml:trace contextRef="#ctx1" brushRef="#br0" timeOffset="25067.6463">11979 8119 370 0,'11'7'136'0,"-5"2"34"0,-3-2-75 16,-3 6-14-16,0 0-4 0,0 2-13 0,0-5-8 15,0-2-9-15,-3-3-14 0,1 0-11 16,-4-5-4-16,-1 4-14 0,4-4-17 15,3 5-13-15,-7-5-25 0,3-5-12 16,4 5-51-16,0-5-75 0,0-3-131 16</inkml:trace>
  <inkml:trace contextRef="#ctx1" brushRef="#br0" timeOffset="25215.8406">11950 7990 453 0,'5'0'155'16,"0"0"13"-16,2 2-109 0,-2-2-26 0,2 0-7 16,-2 5-32-16,3-1-42 0,-2 0-101 15,1 2-136-15</inkml:trace>
  <inkml:trace contextRef="#ctx1" brushRef="#br0" timeOffset="25607.1422">12268 8085 481 0,'3'0'181'0,"-3"-5"9"0,0 2-97 15,0-4-8-15,-8-1-4 0,3 2-10 16,-1-1-5-16,-8-3-13 0,-3 4-9 16,3 1-8-16,1 5-12 0,2 6-6 15,2-1-2-15,3 6-9 0,3 7 1 16,3-4-5-16,0 0 0 0,0-3 1 15,0 0-1-15,0-2-6 0,4 0-1 0,-1-6 1 16,1 2-4-16,3-3-1 0,-3-2 2 16,4 0-7-16,0 0 6 0,2 5 0 15,-1-5 0-15,7 3 4 0,-3 7-4 16,-2-1 3-16,2 1 4 0,-4 7 0 16,-3-3 0-16,-6 5 4 0,6 4-4 15,-6 0 3-15,3 6 1 0,-3-1-1 0,7 0 4 16,0-1-4-16,-7-4 1 0,2-2 0 15,1-2-4-15,-3-2 3 0,0-7-3 16,-8 0 0-16,-1-5-3 0,5-5-8 16,-3 0-6-16,3-10-15 0,0-3-15 15,-1-3-22-15,-1-2-24 0,0-9-14 0,-1 0-108 16,2-1-151-16</inkml:trace>
  <inkml:trace contextRef="#ctx1" brushRef="#br0" timeOffset="25956.1304">12456 8018 370 0,'13'0'136'0,"0"7"41"0,-7-2-84 16,2 4-17-16,1-1-10 0,0 7-12 16,1 0-6-16,-3-1-19 0,0 2 0 15,-4-4-11-15,2-5-3 0,-5-7-6 16,0 0 0-16,0 0-4 0,0-9-5 15,0-2 4-15,0-4 0 0,-4 1-4 16,4-4 0-16,5-2 5 0,1 2-5 0,1 0 4 16,6 0 5-16,-4 7 0 0,5-1 4 15,-4-2 5-15,1 8-3 0,0 0 6 16,-2 6-5-16,3 1 2 0,-3-1-3 16,-2 0-3-16,-3 7-4 0,-4 1 0 15,0 2-5-15,0 7 0 0,0 3 2 16,0 1-5-16,0 8 0 0,0-3 0 15,0-6-11-15,5 3-10 0,-5-2-11 16,0-7-9-16,6-2-27 0,-3-3-5 16,2-9-29-16,-5 8-91 0,0-8-156 15</inkml:trace>
  <inkml:trace contextRef="#ctx1" brushRef="#br0" timeOffset="26278.1631">12788 8020 434 0,'5'-7'166'0,"-2"2"17"0,2-2-109 15,6-2-2-15,-3 2-15 0,9 4-8 16,-4-7-6-16,-5 2-16 0,0-4-3 16,-3 2-6-16,-1-4-5 0,0 5 5 15,-1 4-9-15,-3 5-1 0,0 0-3 16,-7 0-5-16,-6 4 3 0,0 8 1 0,-3 5 0 15,2 4 0-15,1 8 0 0,7 5 4 16,2 3 1-16,-2-3 3 0,6-1 0 16,0-8 1-16,4-4 3 0,3-9 0 15,5-1-2-15,-3-4-6 0,6-3 2 16,-10-4-6-16,4 0 0 0,-2 0-4 16,5 0-8-16,-2-5-5 0,4-4-14 0,1-7-18 15,8-4-20-15,-4 0-21 0,5 1-121 16,-6-2-173-16</inkml:trace>
  <inkml:trace contextRef="#ctx1" brushRef="#br0" timeOffset="26784.2423">13161 7952 397 0,'11'0'142'15,"-5"0"36"-15,2 0-98 0,-4 0-9 16,-4-5-4-16,0 5-3 0,0-4-19 16,-6 4-6-16,-2-5-7 0,3 5-13 15,-3 0 3-15,1 0-9 0,-1 0 0 16,0 6-4-16,-5 2-5 0,-4 4-4 0,5-2 5 16,-3 12-2-16,-3 0 1 0,9-1 0 15,2 3 0-15,2 0-4 0,8-9 4 16,-3-1-4-16,0 1 4 0,0-8-4 15,3 0 0-15,1 1-4 0,0-8-4 16,5 4 0-16,4-4 0 0,2 5-9 0,1-5-1 16,-1-8 5-16,-3 0 0 0,-3-1 8 15,2-12-4-15,2-4 4 0,3 3 1 16,0-3-2-16,-1-6 2 0,-6 8-1 16,0-2-8-16,-6 2-1 0,-3-3-1 15,0 7 5-15,0-2-9 0,-4-5 9 16,-4 4 0-16,-1-2-9 0,-2 2 9 15,-3 1 6-15,1 5 4 0,4 6-5 16,-2 4 5-16,6 6 0 0,5 0 0 0,0 6-5 16,0 4 10-16,7 9 0 0,2 4-5 15,1 4 9-15,6 8 9 0,-1 2-2 16,-1-3-1-16,4 2-1 0,2 9 1 16,-2-7-1-16,0-5-4 0,0-1-6 15,-2-10-4-15,0-9-9 0,-4-6-20 16,-5 1-15-16,-3 0-132 0,2-5-164 15</inkml:trace>
  <inkml:trace contextRef="#ctx1" brushRef="#br0" timeOffset="28799.2547">14097 7878 299 0,'0'0'71'0,"5"0"30"15,-2-5-50-15,-3 5 6 0,0-5-10 16,4 3-4-16,-4-4 11 0,2 2-6 15,2-5-4-15,-1-1-2 0,1-4 1 16,-4 1-8-16,3 3 2 0,-3-1-10 16,-4 4-11-16,-1 7 4 0,-4-1-11 15,-5 1 1-15,-6 0 0 0,1 13-5 16,-5 2-1-16,4-1 1 0,2 5-5 0,5 5 0 16,-2-3 0-16,5 0 5 0,-1 5-5 15,2 4 0-15,4-2 4 0,5 0-4 16,-4 5 0-16,4 1 9 0,0 4-4 15,16-5-1-15,-3 0 2 0,3-16 3 16,6-2 0-16,2-15-4 0,-4 8-1 16,4-12 0-16,2-3-4 0,-6-2 5 15,-4-2-1-15,2-10 1 0,-4-4 4 16,-1-6-1-16,-1-5-3 0,-3-2-5 0,-3 2 4 16,-6 8-4-16,0-1 0 0,-9 3-9 15,-3 5-13-15,3 8-5 0,-4-4-10 16,3 6-10-16,3 2-12 0,-1 9 1 15,-3-5-13-15,3 4-112 0,-1 1-98 16</inkml:trace>
  <inkml:trace contextRef="#ctx1" brushRef="#br0" timeOffset="29366.5889">14746 7930 299 0,'0'0'80'16,"4"0"30"-16,-4 0-27 0,5 0-22 0,-5 4-11 15,0 4 5-15,0-3-10 0,0 4-6 16,-6 3-4-16,3 2-4 0,3 5-1 15,-5 5-8-15,5-2 10 0,-5 1-11 16,5 3 1-16,0-5-2 0,-4-2-11 16,4 0 1-16,0-6 0 0,0-2-10 0,0-4-15 15,0-2-14-15,0-5-15 0,-3 0-9 16,3-5-7-16,0 5-112 0,-4-4-131 16</inkml:trace>
  <inkml:trace contextRef="#ctx1" brushRef="#br0" timeOffset="29540.335">14574 8046 353 0,'5'0'100'0,"10"0"73"0,0 0-40 16,6 0-63-16,2 1-24 0,-1-1 2 16,-2-12-15-16,-1 4 4 0,-2-1-19 15,-2 2-14-15,-3-1-4 0,1 8-10 16,3 2-23-16,0-2-16 0,-4 0-115 15,-1 0-150-15</inkml:trace>
  <inkml:trace contextRef="#ctx1" brushRef="#br0" timeOffset="29925.0019">15032 7992 310 0,'6'0'78'16,"-6"0"31"-16,0 4 11 0,-9-4-75 16,0 0-9-16,-3 7-17 0,-1 1 2 15,2-6-8-15,1 9-5 0,1-2-1 0,6-3-7 16,-2 5 5-16,2 2-5 0,-1-4 5 15,4 4-5-15,0-2 14 0,0 1-14 16,0 1 7-16,5-3 0 0,-1 1 4 16,2-4-11-16,1 4 7 0,2-4 0 15,-3 0-1-15,4 0-6 0,4-7 5 16,3 2-5-16,5 0 0 0,2-10 0 16,-5-2 0-16,-1-6 0 0,-5-1 0 15,-6-7-5-15,-7 1 5 0,3 2-6 0,-3-1 6 16,0-1-7-16,0 5-6 0,-9 0-20 15,-4 5-20-15,-3 5-91 0,0-1-82 16</inkml:trace>
  <inkml:trace contextRef="#ctx1" brushRef="#br0" timeOffset="30682.5922">15976 7975 341 0,'3'2'83'0,"1"-2"48"0,0-3-78 15,-4 0 1-15,0-4-12 0,0 4-2 16,0-5-1-16,-3 4 0 0,-3-1-9 16,2 5 1-16,-4-5-8 0,3 5 0 15,-9 0-7-15,-1 0-5 0,0 5 0 16,-4-2-6-16,0 2-5 0,4 1 4 15,3 1-4-15,-1-1 0 0,6-2 0 0,1 5 0 16,-1-1 0-16,4 1 0 0,3 1 0 16,8 3 0-16,1 2 0 0,-3-3 5 15,5 5-5-15,3-8 0 0,-2 1 5 16,1-6-5-16,4 1 0 0,-3-5 0 16,0 0 0-16,-1 0 0 0,-4 0 0 15,2-6-5-15,-1 1 5 0,-2-3-5 16,-8 0 5-16,4 1 0 0,-4-1-4 0,0 3 4 15,0-3 0-15,0 2 0 0,0 6 0 16,0-4 0-16,0 3-5 0,0 1 5 16,0-6 5-16,0 6-10 0,0 6 5 15,5-6 5-15,-1 1-5 0,0 5 9 16,0 0 3-16,-4 0 0 0,5 4-2 16,-2-1-5-16,-3 0 10 0,4 2-6 15,1 5-4-15,1-3 0 0,0 6 0 0,1 0 0 16,2 0 0-16,-3-2-15 0,3-6-9 15,-3-2-16-15,1-6-14 0,3 1-124 16,-4-4-157-16</inkml:trace>
  <inkml:trace contextRef="#ctx1" brushRef="#br0" timeOffset="31602.4426">16508 7828 257 0,'3'0'42'0,"-3"0"12"0,0-5-28 0,0 5-8 16,4-5 9-16,-4 1 2 0,0 1 15 15,0 0-2-15,0 3-2 0,4-7 7 16,-4 6-4-16,0 1-8 0,-7-6-8 16,7 6 1-16,-5-4-4 0,1 4 2 15,-1 0-6-15,-3 0-9 0,0 0 1 16,-3 0-1-16,4 2-6 0,-2-2 2 0,-2 0-7 15,2 3 8-15,1-3-8 0,0 0 0 16,2 0 0-16,3 0 0 0,-2 0 0 16,-1 0 5-16,6 5-5 0,0-5 0 15,0 5 0-15,0 0 0 0,0-3 0 16,0-2 6-16,-3 7-6 0,-2-5 0 16,2-2 0-16,-6 7 0 0,9-2 0 0,-3 1 0 15,3-6 0-15,-5 7 0 0,5-7 0 16,-6 3 6-16,6-3-12 0,0 2 6 15,-7-2 0-15,7 5 6 0,0-2-6 16,0 5 0-16,0-5 0 0,-3 4 0 16,3-1 6-16,0 1-1 0,0-1 7 15,0 3-6-15,0 0 10 0,0 2 1 16,-4 3-7-16,4 2 4 0,0-3 5 0,0 1-9 16,-3-2-5-16,3 5 5 0,0 2-5 15,0 10 0-15,-6 0-1 0,6 2 1 16,-4 4 0-16,1-6 5 0,-1-7-5 15,1-3-1-15,3-2 1 0,0-6 0 16,-6 3-5-16,6-2 4 0,0 2-4 16,11-3 5-16,-6 1-1 0,-2-6-4 15,7 1 0-15,-1-7 0 0,-9 7 5 16,14-7-5-16,1 8 4 0,0-4 6 16,-1-4-5-16,-3 0 4 0,-3 5-4 0,0-5-1 15,0 0 0-15,0 0 1 0,-1 0-5 16,3 0 0-16,-2 0 0 0,-3 0 0 15,1 0-5-15,-6 0-8 0,4 0-15 16,-4 0-9-16,0 0-16 0,0-5-13 16,4 2-11-16,-2-2-1 0,3 2-14 15,3-4-6-15,1 0 12 0,2-1-40 16,-1 2 6-16</inkml:trace>
  <inkml:trace contextRef="#ctx1" brushRef="#br0" timeOffset="32564.3504">16766 7962 289 0,'3'0'64'0,"5"-7"28"0,-3 1-56 0,0 1 5 15,1-5-8-15,2 3 12 0,-3 4-3 16,-2-3-8-16,-3 6 1 0,0-2-8 16,3 2 1-16,-7 2-4 0,-5 3-5 15,-6-3-6-15,0 7 0 0,-3 0-8 16,6 0 2-16,-2 1-2 0,5-1-5 15,1 2 0-15,4-1 5 0,-1 8-5 16,5-6 0-16,0 3 0 0,0-3 6 0,5 6-6 16,2-6 5-16,2 4-5 15,3-3 7-15,2-3 1 0,1-2-3 0,-3-8-5 16,3 0 12-16,0 0-6 0,-3-10-1 16,-2 0 2-16,0-6-2 0,-5-2-5 15,0-3 6-15,-1 3-6 0,1-2 0 16,-5 1 0-16,0 2 6 0,-5-2-6 0,2 4-6 15,-8 1-12-15,-5 1-10 0,0 1-26 16,-2 7-106-16,-1 5-121 0</inkml:trace>
  <inkml:trace contextRef="#ctx1" brushRef="#br0" timeOffset="33389.5495">16857 8327 310 0,'0'0'78'0,"4"0"31"16,-1 0-59-16,4 0-4 0,1 0 3 16,0 4-8-16,-2-4-7 0,6 0 0 15,-1 0-9-15,2 0 3 0,-1 0-10 16,3 0 0-16,2 0-1 0,-2-4 9 15,1 4-15-15,-2-5 13 0,1-1-13 16,-3-4 0-16,2 2 0 0,-3 0 0 16,2 6-1-16,1 2-10 0,-2-5 4 15,0 5-4-15,2-4 0 0,0 4 0 0,2 0 0 16,-4 0 0-16,1 0 0 0,-5 0 0 16,4 0 0-16,-4 0 5 0,2 0-10 15,-3 0 5-15,-2 0 0 0,-5-3 0 16,0 3 0-16,0 0 0 0,0 0 0 15,0 0 0-15,0 0 0 0,0-5-4 16,4 5 4-16,-4-2 0 0,4-5 0 0,-4-1 0 16,3-3 0-16,-3-1 0 15,0-4 0-15,-3-3 0 0,3 0 0 0,-10-4 0 16,3-2 0-16,2 3 0 0,-4 2 0 16,3-7 0-16,-1 2 0 0,-1 1 0 15,2-3 0-15,1 0 0 0,0 3 0 16,5-3 0-16,0-2-5 0,-5-1 5 0,5 1 5 15,-3 0-10-15,-6 4 5 0,-2 4 0 16,2 6 0-16,-7 0 0 0,-2 5 0 16,1 4 0-16,1 6 5 0,-9 0-5 15,6 0 0-15,-4 13 4 0,-3-1-4 16,-6 1 0-16,-3 3 0 0,-2-3 0 16,-1 5-14-16,2 1-19 0,8 1-120 15,5-2-23-15,10-4-71 0</inkml:trace>
  <inkml:trace contextRef="#ctx1" brushRef="#br0" timeOffset="46842.8623">10918 10063 662 0,'-35'24'160'0,"3"-4"-6"16,-2 1-154-16,10-4 0 0,3 2 0 16,7-2 0-16,1 4 0 0,13-6 0 15,0-1 0-15,7-2 0 0,5-1 5 0,7-1 0 16,13-4 2-16,0 1 5 0,0-4-2 15,6 4-5-15,-1 2 5 0,-6-3 4 16,-5 2-9-16,-3 0 0 0,-8-4-10 16,-6 0-14-16,-1-2-18 0,-3 2-16 15,-5-1-116-15,0-3-149 0</inkml:trace>
  <inkml:trace contextRef="#ctx1" brushRef="#br0" timeOffset="47198.8012">10875 10145 379 0,'16'0'118'16,"10"-4"39"-16,-7 4-94 0,5 0-9 0,1-5-16 15,1 5-7-15,-4-4-8 16,-1 6-11-16,-7-2-24 0,-1 2-4 0,-2 3-133 16,-5-1-134-16</inkml:trace>
  <inkml:trace contextRef="#ctx1" brushRef="#br0" timeOffset="47948.1711">11882 10143 370 0,'0'0'111'0,"-9"-4"41"0,2 0-87 0,-5-1-19 16,-2 1-19-16,-3 4-1 0,-2 0-8 15,-3 0-4-15,1 3-14 0,0 0 0 16,3 6 6-16,7-2-6 0,-3 0 0 15,-1 2 0-15,3 2 0 0,-3 2 0 16,1 2 0-16,8 3 0 0,6-3 0 0,5 8 5 16,3-4-5-16,5-1 0 0,4-5 0 15,1-3 0-15,-5-10 0 0,4-1 7 16,4-5-14-16,5-4 7 0,1-3 0 16,-5 2 0-16,2-3 7 0,1 3-7 15,-5-2 0-15,-3-6 0 0,3-3 0 16,-7 2 0-16,-1-4 0 0,-3-1 0 15,3 1 0-15,-3-6 5 0,2-2-10 16,-6 0 5-16,2 5 0 0,0 4 0 0,-5 1 0 16,-2 9 0-16,0 6 0 0,0 0-7 15,0 7 14-15,0 0 3 0,-4 0 1 16,0 8 9-16,4 0 3 0,-6 2 1 16,-1 5 8-16,-3 3-13 0,0 1 6 15,-1 7-16-15,3 1 6 0,3-1-6 16,5 0-4-16,0-2-5 0,0-8 0 15,8-1-5-15,-3-2-14 0,5-4-13 0,-4 2-5 16,-2 0-19-16,2 1 79 0,0-6-195 16,-2 2-134-16</inkml:trace>
  <inkml:trace contextRef="#ctx1" brushRef="#br0" timeOffset="48143.6518">12150 10236 379 0,'0'0'127'0,"0"6"36"16,0-3-88-16,0 2-22 0,0-3-15 15,-3 5-5-15,-6-4-7 0,0 3-2 16,2 3-19-16,-4 0 1 0,2-3 0 0,9 2-18 16,-4-2-5-16,4-3-6 0,0-3-25 15,0 0-111-15,11 1-120 0</inkml:trace>
  <inkml:trace contextRef="#ctx1" brushRef="#br0" timeOffset="48310.2022">12153 10043 353 0,'0'0'92'0,"0"4"35"16,6-1-73-16,-6 1-32 0,0 2-8 15,0-6-22-15,5 5-13 0,-2 2-106 16,2 0-48-16</inkml:trace>
  <inkml:trace contextRef="#ctx1" brushRef="#br0" timeOffset="48519.5223">12340 10255 397 0,'12'22'142'0,"-5"-7"23"0,6-1-72 0,3-1-38 16,2-4-13-16,-3-6-7 0,6-3-2 15,-8 0-14-15,0-7-1 0,2-3-12 16,-4-4-6-16,-5 1 0 0,5 3-19 16,-2-4-5-16,1 3-15 0,-2 1-27 15,1 1-87-15,1-1-29 0,-5 2-30 16</inkml:trace>
  <inkml:trace contextRef="#ctx1" brushRef="#br0" timeOffset="48689.9574">12683 10205 463 0,'0'19'163'0,"0"-3"1"0,4-1-114 16,-1-2-22-16,7-1 4 0,-10-5-9 15,6-1-17-15,0-6-17 0,1 0-19 16,-4 0-18-16,1-4-109 0,-4-3-129 0</inkml:trace>
  <inkml:trace contextRef="#ctx1" brushRef="#br0" timeOffset="48853.6732">12757 9906 424 0,'0'9'123'16,"0"1"21"-16,0 0-118 0,0 0-20 15,6-1-18-15,-3 0 60 0,1 3-181 16,1 2-105-16</inkml:trace>
  <inkml:trace contextRef="#ctx1" brushRef="#br0" timeOffset="49288.8685">13119 10132 331 0,'-5'-3'93'0,"-4"-6"38"16,-4-2-53-16,0-2-42 0,-2 0-1 16,2 0 12-16,3 13-27 0,-4 0-8 15,3 0-5-15,-4 9-7 0,1 0 7 16,-2 8-7-16,-2-3-21 0,-1 5 21 15,4-1 0-15,1 5 0 0,0 1 0 16,10 0 0-16,4-6 0 0,6-1-5 16,-1-5 5-16,14-4 0 0,9-3 0 15,0-5 0-15,-5 0 0 0,3 0 0 16,-4-9 0-16,-9-6 0 0,4-3 0 0,3-2 0 16,-3-2 0-16,-2 2 0 0,1-1 0 15,-2-5 0-15,-1-5 5 0,2-5-10 16,-2-5 10-16,-2 2-5 0,0 4 0 15,-1 3 0-15,-2 9 0 0,-1 8 0 16,-2 4 0-16,1 8 0 0,-6 3 0 16,0 0 14-16,0 0 0 0,0 4-3 0,-7 6 14 15,2 5-8-15,-3 6 9 0,3 9-9 16,-2 4-6-16,0 4 1 0,-4 1-6 16,3 3-6-16,2-10 0 0,-4-1-6 15,5-4 1-15,5-7-19 0,0-2-7 16,6 1-10-16,3-1 2 0,1-8-118 15,1-3-99-15</inkml:trace>
  <inkml:trace contextRef="#ctx1" brushRef="#br0" timeOffset="49594.0463">13386 10211 397 0,'9'0'142'0,"-2"-7"23"16,2 5-98-16,-3-5-16 15,7 1-10-15,0 0 2 0,5-4-20 0,-1 1-7 16,-1-2-5-16,-4 1 0 0,-6-5-11 16,-1-2 0-16,-5-2 0 0,0 3 0 15,0 0 0-15,-5 4 0 0,-2 8 5 16,-1 4-5-16,-2 6 0 0,-7 4 0 16,-1 9-5-16,-4 3 5 0,2 3-5 15,1-3-1-15,8 5 1 0,1 0-1 16,4-5 1-16,6 4 5 0,0 1-5 0,0-5 5 15,12 0 0-15,3-3 0 0,11-5-6 16,1-4 0-16,0-10-6 0,-3 0-5 16,7-6-14-16,-5-2-3 0,4-2-19 15,0-4-106-15,0 4-97 0</inkml:trace>
  <inkml:trace contextRef="#ctx1" brushRef="#br0" timeOffset="50090.006">14000 10156 299 0,'0'-5'80'0,"-9"-1"22"16,-3 0-36-16,-5 1-13 0,0 1-11 15,0 4-8-15,0 0-6 0,-5 0-15 16,5 5-7-16,-2 3 2 0,2-1-1 16,0 7-7-16,8 3 6 0,-2 1-6 15,4 3 7-15,-1-5-7 0,8 1 0 16,0-2 8-16,0-5-8 0,0-1 0 16,11 1 0-16,1-1 0 0,3-5 0 0,0-4 0 15,3 0 0-15,-3-4 0 0,5-5 0 16,-2 1 0-16,5-3 0 0,1-3 7 15,2-5-7-15,-2-2-7 0,3-1 14 16,-8-7-7-16,0 1 0 0,-7-1 0 16,-2-5 0-16,-3-4 0 0,-1 6 0 0,0 1 0 15,-2 3 0-15,-1 5 0 0,-3 9 0 16,0 2-7-16,0 5 7 0,0 7 0 16,0 0 0-16,0 2 7 0,-7 6-2 15,5 1 7-15,-3 10 2 0,5 1-2 16,-5 10 1-16,5 10 0 0,-7 4 4 15,-1-7-12-15,-1 0 1 0,4-10-1 0,5-8 2 16,0-5-14-16,5-3-4 16,5-4 1-16,3-4-15 0,-1-3-14 0,0 0-111 15,6-4-113-15</inkml:trace>
  <inkml:trace contextRef="#ctx1" brushRef="#br0" timeOffset="50507.9921">14711 9705 353 0,'4'0'92'0,"-4"2"35"0,4 1-73 16,-4 4-18-16,0 3-7 0,-5 8-3 16,-1 1-5-16,1 3-8 0,-2 6-5 0,4 2 4 15,-1 4-7-15,-7-4 9 0,0 2-7 16,-1 2 0-16,1 2-7 15,-1-6 5-15,6 3-5 0,1-4 0 0,5-7 0 16,-3-11 0-16,3-3 0 0,0-8 0 16,7-5 0-16,2-4 0 0,2-4 0 15,4-6 0-15,1-6 0 0,0 1 0 16,0-6-5-16,3 1 5 0,-5 3 0 16,4 8 0-16,-2 4 0 0,-5 9 0 15,-2 5 0-15,-1 0 0 0,-8 9 5 0,0 5-5 16,2 0 6-16,-2 5 1 0,-2 3-7 15,-8-1 7-15,2 1-1 0,-3 0-1 16,2 0-5-16,-7-4 0 0,3-1 0 16,1 0 7-16,-1-7-7 0,-1 1 0 15,2-5 0-15,1-2 0 0,-4-4-7 16,2 0-4-16,3-7-3 0,2 4-11 16,3-3-14-16,2 1-14 0,3-3-106 0,0 2-49 15</inkml:trace>
  <inkml:trace contextRef="#ctx1" brushRef="#br0" timeOffset="50873.7261">14999 9925 278 0,'0'0'63'16,"0"0"30"-16,-8 5-46 0,4 0-6 0,-1 3 9 16,0 2-14-16,1 0 4 0,4 3-19 15,0 7 8-15,0-3-10 0,5 2 2 16,-1 0-8-16,4-10 2 0,1-2-10 16,-3-4 7-16,5-3-5 0,1-3-7 15,-1-10 0-15,-1 3 0 0,5-3 7 16,-3-6-7-16,2 8 0 0,-1 5 0 15,-4 6 0-15,-5 0 0 0,-4 9 0 16,-7 5 0-16,-4 9 0 0,-6 5 7 0,0 5-7 16,-5 3 0-16,3 7 0 0,-4-7 0 15,-1 2 0-15,-2-1-7 0,1-3 0 16,-1-6-12-16,2-1-8 0,10-8-19 16,8-8-105-16,6-6-55 0</inkml:trace>
  <inkml:trace contextRef="#ctx1" brushRef="#br0" timeOffset="51257.2102">15863 9821 331 0,'0'0'93'16,"0"-6"30"-16,-7 6-53 0,-11-1-18 15,-2 1-17-15,-6 7-16 0,-2 7 9 16,-3 5-13-16,3 5-10 0,-4 5-5 16,3 2 0-16,2 4 0 0,2 4-5 0,9 0 5 15,10 5 0-15,6-7-7 0,7-11 7 16,1-3 0-16,10-11 0 0,6-12 0 15,5 0 7-15,0-8-2 0,7-11 7 16,4-8 2-16,4-9-7 0,0 0 4 16,0 2 3-16,-10-5-8 0,-6 4-1 15,-11 5 2-15,-6 2-7 0,-11-3 5 0,0 10-5 16,0 5-5-16,-16 4-2 0,-10 2-18 16,-7 10-7-16,-4 0-118 0,-8 0-104 15</inkml:trace>
  <inkml:trace contextRef="#ctx1" brushRef="#br0" timeOffset="61406.7394">7934 5954 278 0,'0'0'75'0,"0"2"6"15,0-2-34-15,0 0-6 0,4 0 0 16,-4-2-11-16,5-2-6 0,-5-1 1 15,0 5-13-15,8-1 3 0,-8 1-8 16,0 0 8-16,-5 0-2 0,1-4-6 0,0 4 5 16,2 0 3-16,-4 0-9 0,6 0 9 15,-8 0-8-15,4 0-2 0,4 0 0 16,-3 0 2-16,-1-5 7 0,4-2-14 16,-9 5 7-16,9-2-2 0,0-2 1 15,0 3-6-15,3-1 7 0,3 4 0 16,-13-4-7-16,15 4 0 0,-15-5 0 15,4 5 6-15,-3 0-6 0,6 0 5 16,-9 0-5-16,4 0 7 0,2 0-2 0,-4-3 0 16,-1 3-5-16,13-7 6 0,-11 3-1 15,4 1 2-15,2-3 1 0,-6 2-3 16,10-1-5-16,-2 2 6 0,-4-3 0 16,-3 4-6-16,1-3 6 0,0 5-6 15,-3-3 5-15,-6-4-5 0,4 7 0 16,-3-3 0-16,-4-1 0 0,7 4 0 15,0-4 0-15,0 2 7 0,0-6-7 0,5 4-7 16,1-5 14-16,-6 2-7 0,4-1 0 16,3 4 0-16,-1-2-7 0,-4 3 7 15,-2-4 0-15,3 4 7 0,-4-3-7 16,0 3 0-16,-1 3 0 0,2-4 0 16,-2-1 0-16,-1 1 0 0,0 0 0 15,0 4 0-15,-1 0 5 0,6-8-5 0,-4 5 0 16,4 1 6-16,0-3-6 0,-3-2 6 15,2 1-6-15,3-1 0 0,1 3 0 16,1-3 0-16,3 0 0 0,-9 0 0 16,2 0 0-16,-4-3 0 0,-1-3 5 15,-2 3-5-15,5 5 0 0,-4-3 0 16,0-1 5-16,4 7-5 0,-6-6-5 0,0 1 10 16,-3 3-5-16,-2-3 0 0,4 5-5 15,-1 2 5-15,1-7 0 0,2 7 0 16,0-1 0-16,-1 1 0 0,0 0 0 15,3 0 0-15,-6 0 0 0,0 0 0 16,-5 0 5-16,-2 0-5 0,2-1 6 16,2 1-1-16,2 0 1 0,1 0-1 15,0 0 0-15,-1 2-1 0,0 6 13 0,0-4 1 16,2 2-9-16,5-2 6 16,1 2-1-16,2 2 6 0,-2 2-6 0,1 2 4 15,1-3-4-15,-3 1 5 0,-2-4-11 16,1-2 1-16,0-2 5 0,0 3-10 15,0-2 0-15,1-3 1 0,-5 4-5 16,1-4 0-16,-2 0 0 0,7 0 0 16,-1 0 4-16,3 3-4 0,-7-3 0 0,-5 4 0 15,-2-4 0-15,2 6 0 0,-5-6 0 16,6 4 0-16,6-4 0 0,-3 5 0 16,-3-5 0-16,3 2-4 0,2 3 4 15,-2-5 0-15,3 3 0 0,4-3 0 16,-4 8 0-16,4-9 0 0,-4 5 4 15,0-4-4-15,-4 0 5 0,7 6-5 0,-4-5 4 16,2-1 0-16,-4 7-4 0,5-7 5 16,-6-2-5-16,-8 7 0 0,4-3 3 15,0 4-6-15,3 0 3 0,0 1 0 16,3 5 0-16,-6 1 0 0,3-1 0 16,-11-3 0-16,4 1 0 0,-2 0 7 15,12 0-3-15,-7 1 0 0,7 4 4 16,6-2-4-16,-1 0 1 0,0 0 3 0,-3-2-8 15,0 1 4-15,3 5-4 0,-11-7 0 16,0 5 0-16,-3-5 0 0,-5 4 4 16,2 3-4-16,3-5 0 0,1 12 0 15,6-3 4-15,8-2-4 0,-1 0 0 16,6 1-4-16,-3-4 8 0,1 0-4 16,2 0 0-16,-6-6 4 0,1 0-4 15,-5 0 4-15,1-3 2 0,-2 2-2 16,-3 1-4-16,1 0 0 0,0 5 3 0,6 2-3 15,-3 2 0-15,4 0 0 0,7 3 0 16,4-4 0-16,-3 2 4 0,3-2-4 16,4-3 0-16,-1-3 0 0,-3 2 0 15,9-4 0-15,-9-2 5 0,4 4-10 16,-4 1 5-16,1 0 0 0,2 1 0 16,-3 5 5-16,-5 0-5 0,5 5 0 0,-5-2 0 15,5 4 0-15,-11-2 0 0,4-1 3 16,-4-5-6-16,4 1 6 0,-1-1-3 15,4-4 0-15,1 5 0 0,3 0 4 16,0 1-4-16,0-4 3 0,-2 0 2 16,2-2-1-16,-4 0 0 0,4 1-4 15,-11-2 4-15,8 1-4 0,-2-2 0 0,-1-4 0 16,3 1 0-16,0-6 0 0,3 4 4 16,-5 1-1-16,5 3 0 0,-5-1-3 15,1 3 0-15,4 0 5 0,0 4-2 16,1-1 1-16,-1 2-1 0,0-6 0 15,0 5 9-15,0 2-8 0,0 0 3 16,-6 1-7-16,6-1 8 0,0 0-5 16,0-9 0-16,0 0-3 0,0-2 4 15,-5 0-1-15,9-5 0 0,-1 7 1 0,-6-3 0 16,7 1-1-16,-4 1 1 0,0 3 2 16,7-1-2-16,-2 3-1 0,0 1 1 15,-5 1 0-15,3-5-4 0,-3-2 3 16,5 0-3-16,-5 0 0 0,-4 0 0 15,4-1 4-15,0 4-4 0,-4-2 0 16,2-1 2-16,2 0-2 0,-5 1 4 16,5-6-1-16,0 3-3 0,0 2 0 15,0 0 0-15,5 1 0 0,-5 4 0 0,0 0 3 16,0-5-3-16,0 10 0 0,0-5 3 16,0 2-3-16,-4-3 0 0,5 4 0 15,-1 0 0-15,0-2 0 0,-3-11 0 16,3 9 0-16,0 2 0 0,0-1 0 15,-7-1 0-15,7-3 0 0,0 0 0 16,9-1 4-16,-9 3 0 0,0 2-4 0,4 1 0 16,-4-2 0-16,0 6 0 0,3-4 0 15,-3 1 4-15,0-4-8 0,0 7 4 16,0-3 0-16,3 1 0 0,-3-1 4 16,0-2-4-16,-1 0 0 0,4-3 0 15,-3 0 3-15,0 3-6 0,0-2 3 16,0 4 0-16,6-2 0 0,-6 2 0 15,0 3 0-15,0 0 0 0,0-2 0 0,0 2 3 16,-6 0-3-16,6-5 0 0,0 4-3 16,0 0 3-16,0-6 0 0,5-1 0 15,-5-2 0-15,3-2 0 0,-3-3 0 16,0-4 0-16,0 5 0 0,0-5 0 16,0 4 0-16,0 2 0 0,-3-6 0 15,3 7 0-15,0-1 0 0,0 3 3 16,-2 0-3-16,2 0 0 0,-5-1 0 0,5 0 0 15,0-1 0-15,-3-2 0 0,0 3-3 16,3-3 3-16,0 1 3 0,0 0-3 16,-4 0 0-16,4 0 0 0,0-2 0 15,4 2 0-15,-4 2 0 0,0 0 0 16,0-1 0-16,0 5-3 0,0-3 3 16,2-2 0-16,-2-1 0 0,0 1 0 15,0-5 0-15,-2-2 0 0,-3 7 0 0,5-5 0 16,-4 6 0-16,-1-3 0 0,2 3 0 15,1 1 0-15,2 0 0 0,-8-2 3 16,4-3-3-16,4 5 0 0,0 0 0 16,0 0-3-16,0 1 6 0,0 6-3 15,0-4-3-15,4-1 3 0,-8 3 0 16,1 0 0-16,0-3 0 0,-1 1 0 16,-2-1 0-16,6 1 0 0,-4-3 3 0,1 0-3 15,3 2 0-15,-2 1 0 0,2-1-3 16,0 1 3-16,0 0 0 0,-3-3 0 15,3-1 0-15,0 1 0 0,0 1 3 16,3-1-3-16,-5 1 0 0,2 0 0 16,2-1 0-16,-4-2 0 0,-3 0 0 0,-1 0-3 15,3 2 3-15,-1-2 3 16,-5 0-3-16,2 3 0 0,1 0 0 0,2 3 0 16,-1-1 0-16,-3 1 0 0,8-5 0 15,-11 0 0-15,11 1 0 0,8-3 0 16,-8 1 0-16,-5 2 0 0,14-2 0 15,-10 3 0-15,1-2 0 0,-3-1 0 16,-5-2 0-16,8 3 0 0,0 0 0 16,-6-2 0-16,6 1 0 0,-4-1 0 15,0 2 0-15,4-4 0 0,-9-4 0 0,9 6 0 16,0 1 0-16,0 0 0 0,7 3 0 16,-10-4 0-16,9 2 0 0,1 1 0 15,-7-5 0-15,-10 4 0 0,2 1 0 16,-1-1 0-16,9-3 0 0,-6 2 3 15,6 0-3-15,-3-2 0 0,3 2 0 16,0-4-3-16,0 3 3 0,0-2 0 16,0-4 0-16,7 5 0 0,-7-2-3 0,0-3 3 15,0 7 0-15,0-5 0 0,0 4 0 16,-4-5 0-16,1 3 0 0,3 3 0 16,-6-3 3-16,-2 0-3 0,4 2-3 15,1 0 3-15,-3 0 0 0,2-2 0 16,4 3 0-16,0-3 0 0,0 1 0 0,0 1 0 15,0-1 0-15,9 1 0 0,-9-3 0 16,0-3 0-16,0 4 0 0,0-4 0 16,0 0-4-16,0 0 0 0,-5 5-3 15,5-5-3-15,-4 4 1 0,0 2-2 16,-3-6 1-16,-5 7-1 0,5-3 1 16,-7 4-3-16,3 0 4 0,7 1 6 0,-1 0-1 15,5-3 4-15,-7 0 0 0,7 0 0 16,0-6 0-16,0 4 0 0,5-1 0 15,-3 3-4-15,5-4 4 0,0 2 0 16,-4 0 0-16,-1 1 0 0,-2-1 0 16,0-1 0-16,4 4 0 0,-4-4-4 15,0-3 4-15,7 6 0 0,-2-2 4 16,0 1-4-16,4-5 0 0,-1 2 4 16,-1-2-4-16,5 0 4 0,-2 0-4 15,-1 0-4-15,9 0 4 0,-1 0 4 0,-2 0-4 16,2 0 0-16,2-1 0 0,-9 1 0 15,6 0 0-15,2-3 0 0,-3 3 0 16,2 0 0-16,-10 0 0 0,2 0 0 16,3 0 0-16,2 0 0 0,3 0 0 15,2 4 0-15,3 0 0 0,-2-4 3 0,3 5-3 16,1 2 0-16,-3-4 0 16,-6 5-3-16,-4-3-9 0,-3 1-10 0,-4 1-15 15,-1-1-22-15,-3 1-17 0,-3 0-12 16,-4-5-119-16,1-2-164 0</inkml:trace>
  <inkml:trace contextRef="#ctx1" brushRef="#br0" timeOffset="62229.6721">5922 9150 278 0,'0'0'63'0,"0"4"20"16,5-4-26-16,-5 5 1 0,0-1-4 15,0-1 15-15,0 4-20 0,0 3-1 0,0-1-10 16,-8-4-6-16,8 4-4 0,-3 4 3 15,3-2-8-15,0 3 1 0,0 2-3 16,0 3-5-16,4-3-2 0,-5-1 5 16,1 1-9-16,0-4 0 0,-3-1 0 15,3-2-5-15,-8 1-1 0,2 2-4 16,1 2 5-16,0-2-5 0,-1 6 0 16,6-1 0-16,0-3 5 0,0 1-5 0,8 3 0 15,-8-6 0-15,0 2 0 0,6-3 0 16,-6-5 5-16,8-3-5 0,-17 2 0 15,9 0 0-15,8-5 0 0,-3 0 0 16,-5 2 0-16,6-2-5 0,-6-2 5 16,8 2 0-16,0-8 0 0,-4 2 0 15,7 0 0-15,-7-2 0 0,10-1 0 16,-4 0 0-16,1 0 0 0,0-1 0 16,3-1 0-16,0-2 0 0,-3 1 0 0,8 0 0 15,-5 1 0-15,2 0 0 0,4 5 0 16,-2-5 0-16,3 6 0 0,3 0 5 15,-5 3-5-15,0-2 0 0,-6 4 0 16,-4-8 0-16,-3 6 0 0,-1-1 0 16,-5-6-5-16,4 5 5 0,-4-1 0 15,5-2-5-15,-5 5 0 0,2-3 5 0,-2 0-4 16,0-1-1-16,4 3 5 0,-4-4-5 16,0 0 5-16,-4 1-5 0,2-2 0 15,-3 1 0-15,-6 1 1 0,-7 0-2 16,1-1 0-16,-2 2-7 0,0-5 3 15,6-3 6-15,4-1 4 0,2 2-5 16,-1-5-6-16,4 3 6 0,-3 2-6 0,0 0 0 16,0 1-7-16,-3 1-5 0,2 1-8 15,-2 2-4-15,2 1-11 16,-5 3-113-16,7 3-88 0</inkml:trace>
  <inkml:trace contextRef="#ctx1" brushRef="#br0" timeOffset="63764.0523">6056 9415 218 0,'0'7'39'0,"0"-1"14"0,0-2-10 15,-5-4-8-15,5 0 1 0,-3 0-7 16,3 0-1-16,-3 0-3 0,3 0 0 16,0 0 7-16,0 3-8 0,-6 3 6 0,6-6-5 15,0 0 2-15,0 0-13 0,5 0 1 16,-3 0-9-16,5-9 1 0,5 5 5 15,-2-7-12-15,2-1 8 0,4 2-1 16,0-1-7-16,-6 0 0 0,1 0 6 16,0 3-6-16,-2 0 0 0,-1 1 0 15,-3 7 0-15,0-3 0 0,-1-2 0 16,-1 5 0-16,-3 0 0 0,4 0 0 0,-4 0 0 16,0-4 0-16,0 4 7 0,-4 3-7 15,-2-3 0-15,-2 6 0 0,-4-4 0 16,-6 5 0-16,-2 2 8 0,0 3-8 15,-1 2 0-15,-9 0 0 0,5 4 0 16,5-2-8-16,4 3 8 0,-2-2 0 16,6-3 0-16,4-4 0 0,-1-1 0 15,3-9 0-15,6 0 0 0,0 0 0 16,5-7 0-16,5 0 0 0,3 1 0 0,3-3 0 16,3-2 0-16,3-3 0 0,2 3 0 15,0-6 0-15,2 3-7 0,4-3 7 16,0 0 7-16,-1 4-7 0,0 2 8 15,-6-2-8-15,-6 1 7 0,1 1-2 16,-7-1-5-16,-4 4 5 0,-7 0-5 16,5 8 0-16,-5 0 0 0,-5 0 7 0,-1 0-7 15,-2 9 7-15,1 0-7 0,-4 1 0 16,4 1 0-16,-9-2 0 0,-4 0 7 16,-1 1-7-16,-2 2 0 0,-4 2 0 15,4-2 0-15,4 5-7 0,0-1 7 16,3-1 0-16,1-5-7 0,10 0 0 0,-2-5 2 15,1-2 0-15,3-3-2 0,3-3-1 16,0-5 1-16,0 1 1 0,12-3-1 16,-5 0-1-16,8 1 8 0,0-1 0 15,1-1 0-15,-2 3-6 0,1-2 6 16,-2 1 0-16,5-1 6 0,1 3-6 16,1-2 0-16,-2 0 0 0,-1-3 0 15,-9 1 0-15,-4-3 0 0,-4 0 0 16,6 3 8-16,-6 2-8 0,0 2 0 0,0 4 7 15,0 3-7-15,-6 0 0 0,2 0 0 16,-12 4 0-16,-2 3 0 0,-2 2 0 16,-3 1 0-16,-8 4 0 0,9-1 0 15,2-3 0-15,-2 1-7 0,4-2 7 16,6 1 0-16,6-2-8 0,2 1 8 16,4-5 0-16,0 1 0 0,0-5 0 15,0 0 8-15,3 0-8 0,-3 0-8 16,4-6 8-16,1 6 0 0,1-2 0 0,-3 2 0 15,1-6 0-15,2 2 0 0,0 3 15 16,-1-4-15-16,4 2 6 0,1-3-6 16,3 3 7-16,-1 1-7 0,-2-5 8 15,-1 6-23-15,0-5 15 0,-4 3 7 16,-5-1-7-16,6-2 0 0,-6 3 8 16,0-1-8-16,0 4 0 0,-9 0 0 0,1 0 7 15,-6 0-7-15,-4 6 0 0,1-1 0 16,-2 2 0-16,0 0 0 0,1-2 0 15,5 1 0-15,3 3 0 0,-5-1 0 16,11-4-7-16,-2-4 14 0,6 6-14 16,9-6 7-16,-9 0 0 0,2 0 0 15,5-5 0-15,4 5 0 0,-1-8 0 0,-1 4 0 16,1-2 0-16,2 1 0 0,1-3 0 16,0 6 0-16,2-5 0 0,-1 5 0 15,0 2 7-15,-4-9-14 0,-1 1 14 16,1-1-7-16,-3 3 0 0,-7-1 0 15,3-1 0-15,-6 6 0 0,3 2 0 16,0-5 0-16,-5 5 5 0,-1 0-10 16,2 0 10-16,0 0-5 0,0 0 0 15,0 0 0-15,-2 0 0 0,4 0 0 0,-4 0 5 16,-2 0-5-16,2-1 0 0,-2 1 0 16,1 0 0-16,2 0 0 0,1 0 0 15,-2 4 7-15,2-4-14 0,1 0 7 16,3 0 0-16,-7 4 0 0,7-4 7 15,0 0-7-15,0 0-7 0,0 0 14 16,8 0-7-16,-6-6-7 0,5 6 14 16,-1-3-7-16,-1 3 0 0,-1-3 0 0,-4-3 0 15,4 3 0-15,-4-3 0 0,6 3 0 16,-6 3 0-16,0-6-7 0,0 6 2 16,0-3-7-16,0-1-3 0,-4-1-18 15,4 0-106-15,0 1-80 0</inkml:trace>
  <inkml:trace contextRef="#ctx1" brushRef="#br0" timeOffset="65160.1306">6051 9105 268 0,'0'0'53'0,"0"0"14"0,0 3-40 15,5-3 72-15,-5 3-58 0,0-3 180 16,0 4-188-16,0-4-2 0,0 4-8 16,0-4 8-16,0 5-62 0,0-5 56 0,0 4-169 15,0-1 171-15,0 2-1 16,0-3-1-16,0 6 0 0,0 2-4 0,0 2 11 16,0 4-14-16,0 2-1 0,0-1 4 15,-6-1-10-15,2 2-2 0,1 0 1 16,3 0 9-16,0 0-9 0,-5-7-5 15,5-2 10-15,-4 0-6 0,4-2 6 16,0 0-1-16,0 5-4 0,-4-1 3 16,0 3-4-16,-1 5 1 0,5 1-10 0,-6-1 5 15,3 0-5-15,3-3 0 0,0-6 0 16,0 0 0-16,0-3 0 0,0-7 0 16,0 0 0-16,3 0 0 0,2-7 0 15,-1-4 0-15,0 0 0 0,-2-5 0 16,-2 5 0-16,7-4 4 0,-7 1-4 15,5-3 0-15,-2 6 0 0,-2-1 36 0,-1-3-36 16,2 2-4-16,-2 3-1 0,0-3 1 16,0 0 4-16,0-1-5 0,3-1-41 15,0-2 42-15,1 2-1 0,1-1 1 16,-5 0-1-16,0-2 0 0,0 3 5 16,0 0-4-16,-6 4-1 0,-1 3 5 15,2 4-10-15,-3 4 5 0,-1 0 5 16,4 0-5-16,-3 4 1 0,3 1 4 0,-1 5 0 15,1 0 0-15,-1 4 0 0,3 2 0 16,1 10 0-16,2-4 0 0,-3 4 4 16,1-5-4-16,-2 0 0 0,4-7 10 15,0 2-10-15,0-2 10 0,0-3-10 16,0 0 5-16,0-1-1 0,4-3 1 16,-4-4 0-16,0-3-5 0,0 0 0 15,8 0 0-15,-5 0 0 0,-3-6 0 0,0-5 0 16,0 3 0-16,0-2 0 0,-4-2 0 15,-3 1 0-15,1 0-5 0,1-5-4 16,2-1 4-16,1-1-15 0,2-5 6 16,0 4-1-16,-4 1-7 0,0-1 1 15,4 0 5-15,5 4 0 0,1-3 5 16,-4 4 5-16,6 7 1 0,2 0-2 0,-6 7 7 16,1-5 0-16,-5 5 0 0,0 0 7 15,0 6-7-15,-6-3 5 0,2 3-5 16,-5 2 6-16,6-1 0 0,3 5-1 15,-4-1 0-15,2 3 6 0,-4 1-5 16,2 2-1-16,1 1 0 0,3-1-1 16,0 5-4-16,2-3 5 0,5-5 0 15,-2 2 8-15,0-8-7 0,0-8-6 0,0 2 6 16,-5-2-2-16,3 0-4 0,-3 0 0 16,6-6 0-16,5 0 0 0,-6-10 0 15,4 4 0-15,-2-6 0 0,0-5 0 16,3-1 0-16,-4-1 0 0,5-4 0 15,-7-2 0-15,-4 0 0 0,7-3 0 16,-1 2 0-16,-6 5 0 0,-4 4 0 16,-1 6-4-16,2 8 4 0,-2 2-6 0,-8 7 0 15,8 0-7-15,-6 5 3 0,5 0 6 16,2 7 4-16,-4 4-5 0,2 2 0 16,2 0-1-16,-3 1-5 0,-3 1 6 15,4-4 0-15,-4-2-7 0,10-2-5 16,-3-6-26-16,3 3-109 0,0-1-144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0d882743e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0d882743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40d882743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40d882743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40d882743e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40d882743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0d882743e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40d882743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40d882743e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40d882743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73106dbfa1206bf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73106dbfa1206bf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0ec37a6e5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40ec37a6e5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73106dbfa1206bf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73106dbfa1206bf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3106dbfa1206bf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73106dbfa1206bf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40d882743e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40d882743e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highlight>
                  <a:srgbClr val="FFFFFF"/>
                </a:highlight>
              </a:rPr>
              <a:t>Python is an interpreted, interactive, object-oriented programming language. It incorporates modules, exceptions, dynamic typing, very high level dynamic data types, and classes. Python combines remarkable power with very clear syntax. It has interfaces to many system calls and libraries, as well as to various window systems, and is extensible in C or C++. It is also usable as an extension language for applications that need a programmable interface. Finally, Python is portable: it runs on many brands of UNIX, on the Mac, and on PCs under MS-DOS, Windows, Windows NT, and OS/2.</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40d882743e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40d882743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40d882743e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40d882743e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40d882743e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40d882743e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40d882743e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40d882743e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40ec37a6e5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40ec37a6e5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40ec37a6e5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40ec37a6e5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7d063d6929eca2cc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7d063d6929eca2cc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40d882743e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40d882743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7d063d6929eca2cc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7d063d6929eca2cc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40d882743e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40d882743e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72363054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40d882743e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40d882743e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40d882743e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40d882743e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40ec37a6e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40ec37a6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40ec37a6e5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40ec37a6e5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40ec37a6e5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40ec37a6e5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7d063d6929eca2cc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7d063d6929eca2cc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40d882743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40d882743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40d882743e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40d882743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40d882743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40d882743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7d063d6929eca2cc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7d063d6929eca2cc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0c26ff8dd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40c26ff8dd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7d063d6929eca2cc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7d063d6929eca2cc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40d882743e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40d882743e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40d882743e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40d882743e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40d882743e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40d882743e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40d882743e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40d882743e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40d882743e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40d882743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cb9a0b074_1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cb9a0b074_1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40d882743e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40d882743e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0e5e8a888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0e5e8a88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40e5e8a88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40e5e8a88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7d063d6929eca2cc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7d063d6929eca2cc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40d882743e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40d882743e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72"/>
        <p:cNvGrpSpPr/>
        <p:nvPr/>
      </p:nvGrpSpPr>
      <p:grpSpPr>
        <a:xfrm>
          <a:off x="0" y="0"/>
          <a:ext cx="0" cy="0"/>
          <a:chOff x="0" y="0"/>
          <a:chExt cx="0" cy="0"/>
        </a:xfrm>
      </p:grpSpPr>
      <p:cxnSp>
        <p:nvCxnSpPr>
          <p:cNvPr id="73" name="Google Shape;73;p14"/>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74" name="Google Shape;74;p14"/>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75" name="Google Shape;75;p14"/>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76" name="Google Shape;76;p14"/>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77" name="Google Shape;77;p14"/>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78" name="Google Shape;78;p1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79"/>
        <p:cNvGrpSpPr/>
        <p:nvPr/>
      </p:nvGrpSpPr>
      <p:grpSpPr>
        <a:xfrm>
          <a:off x="0" y="0"/>
          <a:ext cx="0" cy="0"/>
          <a:chOff x="0" y="0"/>
          <a:chExt cx="0" cy="0"/>
        </a:xfrm>
      </p:grpSpPr>
      <p:cxnSp>
        <p:nvCxnSpPr>
          <p:cNvPr id="80" name="Google Shape;80;p15"/>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81" name="Google Shape;81;p15"/>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82" name="Google Shape;82;p15"/>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83" name="Google Shape;83;p1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cxnSp>
        <p:nvCxnSpPr>
          <p:cNvPr id="85" name="Google Shape;85;p16"/>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86" name="Google Shape;86;p16"/>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87" name="Google Shape;87;p16"/>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88" name="Google Shape;88;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9" name="Google Shape;89;p1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0" name="Google Shape;90;p1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cxnSp>
        <p:nvCxnSpPr>
          <p:cNvPr id="92" name="Google Shape;92;p17"/>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93" name="Google Shape;93;p17"/>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94" name="Google Shape;94;p1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95" name="Google Shape;95;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6" name="Google Shape;96;p17"/>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97" name="Google Shape;97;p17"/>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98" name="Google Shape;98;p1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1" name="Google Shape;101;p1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2"/>
        <p:cNvGrpSpPr/>
        <p:nvPr/>
      </p:nvGrpSpPr>
      <p:grpSpPr>
        <a:xfrm>
          <a:off x="0" y="0"/>
          <a:ext cx="0" cy="0"/>
          <a:chOff x="0" y="0"/>
          <a:chExt cx="0" cy="0"/>
        </a:xfrm>
      </p:grpSpPr>
      <p:cxnSp>
        <p:nvCxnSpPr>
          <p:cNvPr id="103" name="Google Shape;103;p19"/>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104" name="Google Shape;104;p19"/>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19"/>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6" name="Google Shape;106;p1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107"/>
        <p:cNvGrpSpPr/>
        <p:nvPr/>
      </p:nvGrpSpPr>
      <p:grpSpPr>
        <a:xfrm>
          <a:off x="0" y="0"/>
          <a:ext cx="0" cy="0"/>
          <a:chOff x="0" y="0"/>
          <a:chExt cx="0" cy="0"/>
        </a:xfrm>
      </p:grpSpPr>
      <p:cxnSp>
        <p:nvCxnSpPr>
          <p:cNvPr id="108" name="Google Shape;108;p20"/>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09" name="Google Shape;109;p20"/>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0" name="Google Shape;110;p2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 name="Google Shape;113;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14" name="Google Shape;114;p21"/>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115" name="Google Shape;115;p21"/>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6" name="Google Shape;116;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117" name="Google Shape;117;p2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8"/>
        <p:cNvGrpSpPr/>
        <p:nvPr/>
      </p:nvGrpSpPr>
      <p:grpSpPr>
        <a:xfrm>
          <a:off x="0" y="0"/>
          <a:ext cx="0" cy="0"/>
          <a:chOff x="0" y="0"/>
          <a:chExt cx="0" cy="0"/>
        </a:xfrm>
      </p:grpSpPr>
      <p:cxnSp>
        <p:nvCxnSpPr>
          <p:cNvPr id="119" name="Google Shape;119;p22"/>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120" name="Google Shape;120;p22"/>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121" name="Google Shape;121;p22"/>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122" name="Google Shape;122;p2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3"/>
        <p:cNvGrpSpPr/>
        <p:nvPr/>
      </p:nvGrpSpPr>
      <p:grpSpPr>
        <a:xfrm>
          <a:off x="0" y="0"/>
          <a:ext cx="0" cy="0"/>
          <a:chOff x="0" y="0"/>
          <a:chExt cx="0" cy="0"/>
        </a:xfrm>
      </p:grpSpPr>
      <p:cxnSp>
        <p:nvCxnSpPr>
          <p:cNvPr id="124" name="Google Shape;124;p23"/>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125" name="Google Shape;125;p23"/>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126" name="Google Shape;126;p23"/>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127" name="Google Shape;127;p23"/>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8" name="Google Shape;128;p2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9"/>
        <p:cNvGrpSpPr/>
        <p:nvPr/>
      </p:nvGrpSpPr>
      <p:grpSpPr>
        <a:xfrm>
          <a:off x="0" y="0"/>
          <a:ext cx="0" cy="0"/>
          <a:chOff x="0" y="0"/>
          <a:chExt cx="0" cy="0"/>
        </a:xfrm>
      </p:grpSpPr>
      <p:sp>
        <p:nvSpPr>
          <p:cNvPr id="130" name="Google Shape;130;p2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0" name="Google Shape;70;p13"/>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71" name="Google Shape;71;p1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Zen_of_Python"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hyperlink" Target="http://mikegrouchy.com/blog/2012/05/be-pythonic-__init__py.html" TargetMode="External"/><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0.emf"/><Relationship Id="rId5" Type="http://schemas.openxmlformats.org/officeDocument/2006/relationships/customXml" Target="../ink/ink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 to Python</a:t>
            </a:r>
            <a:endParaRPr/>
          </a:p>
        </p:txBody>
      </p:sp>
      <p:sp>
        <p:nvSpPr>
          <p:cNvPr id="136" name="Google Shape;136;p25"/>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Jianwei Liu</a:t>
            </a:r>
            <a:endParaRPr sz="2400" b="1"/>
          </a:p>
        </p:txBody>
      </p:sp>
      <p:sp>
        <p:nvSpPr>
          <p:cNvPr id="137" name="Google Shape;137;p25"/>
          <p:cNvSpPr txBox="1"/>
          <p:nvPr/>
        </p:nvSpPr>
        <p:spPr>
          <a:xfrm>
            <a:off x="2303025" y="2657350"/>
            <a:ext cx="59691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Some materials based on the python tutorial slides by Guido van Rossum @ZOPE inc and Chen Lin @Brandeis.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a:t>
            </a:r>
            <a:endParaRPr/>
          </a:p>
        </p:txBody>
      </p:sp>
      <p:sp>
        <p:nvSpPr>
          <p:cNvPr id="206" name="Google Shape;206;p3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0000"/>
              </a:solidFill>
            </a:endParaRPr>
          </a:p>
          <a:p>
            <a:pPr marL="0" lvl="0" indent="0" algn="l" rtl="0">
              <a:spcBef>
                <a:spcPts val="1600"/>
              </a:spcBef>
              <a:spcAft>
                <a:spcPts val="1600"/>
              </a:spcAft>
              <a:buNone/>
            </a:pPr>
            <a:endParaRPr>
              <a:solidFill>
                <a:srgbClr val="000000"/>
              </a:solidFill>
            </a:endParaRPr>
          </a:p>
        </p:txBody>
      </p:sp>
      <p:pic>
        <p:nvPicPr>
          <p:cNvPr id="207" name="Google Shape;207;p34"/>
          <p:cNvPicPr preferRelativeResize="0"/>
          <p:nvPr/>
        </p:nvPicPr>
        <p:blipFill>
          <a:blip r:embed="rId3">
            <a:alphaModFix/>
          </a:blip>
          <a:stretch>
            <a:fillRect/>
          </a:stretch>
        </p:blipFill>
        <p:spPr>
          <a:xfrm>
            <a:off x="2653150" y="1115950"/>
            <a:ext cx="5690150" cy="361277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a:t>
            </a:r>
            <a:endParaRPr/>
          </a:p>
        </p:txBody>
      </p:sp>
      <p:sp>
        <p:nvSpPr>
          <p:cNvPr id="213" name="Google Shape;213;p35"/>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0000"/>
              </a:solidFill>
            </a:endParaRPr>
          </a:p>
          <a:p>
            <a:pPr marL="0" lvl="0" indent="0" algn="l" rtl="0">
              <a:spcBef>
                <a:spcPts val="1600"/>
              </a:spcBef>
              <a:spcAft>
                <a:spcPts val="1600"/>
              </a:spcAft>
              <a:buNone/>
            </a:pPr>
            <a:endParaRPr>
              <a:solidFill>
                <a:srgbClr val="000000"/>
              </a:solidFill>
            </a:endParaRPr>
          </a:p>
        </p:txBody>
      </p:sp>
      <p:pic>
        <p:nvPicPr>
          <p:cNvPr id="214" name="Google Shape;214;p35"/>
          <p:cNvPicPr preferRelativeResize="0"/>
          <p:nvPr/>
        </p:nvPicPr>
        <p:blipFill>
          <a:blip r:embed="rId3">
            <a:alphaModFix/>
          </a:blip>
          <a:stretch>
            <a:fillRect/>
          </a:stretch>
        </p:blipFill>
        <p:spPr>
          <a:xfrm>
            <a:off x="2698225" y="1087600"/>
            <a:ext cx="5914300" cy="3801975"/>
          </a:xfrm>
          <a:prstGeom prst="rect">
            <a:avLst/>
          </a:prstGeom>
          <a:noFill/>
          <a:ln>
            <a:noFill/>
          </a:ln>
        </p:spPr>
      </p:pic>
      <p:sp>
        <p:nvSpPr>
          <p:cNvPr id="215" name="Google Shape;215;p35"/>
          <p:cNvSpPr/>
          <p:nvPr/>
        </p:nvSpPr>
        <p:spPr>
          <a:xfrm>
            <a:off x="6377225" y="3012300"/>
            <a:ext cx="2058300" cy="18237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
                                        </p:tgtEl>
                                        <p:attrNameLst>
                                          <p:attrName>style.visibility</p:attrName>
                                        </p:attrNameLst>
                                      </p:cBhvr>
                                      <p:to>
                                        <p:strVal val="visible"/>
                                      </p:to>
                                    </p:set>
                                    <p:anim calcmode="lin" valueType="num">
                                      <p:cBhvr additive="base">
                                        <p:cTn id="7" dur="1000"/>
                                        <p:tgtEl>
                                          <p:spTgt spid="2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 - numerics</a:t>
            </a:r>
            <a:endParaRPr/>
          </a:p>
        </p:txBody>
      </p:sp>
      <p:sp>
        <p:nvSpPr>
          <p:cNvPr id="221" name="Google Shape;221;p3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 float, complex</a:t>
            </a:r>
            <a:endParaRPr dirty="0"/>
          </a:p>
          <a:p>
            <a:pPr marL="0" lvl="0" indent="0" algn="l" rtl="0">
              <a:spcBef>
                <a:spcPts val="1600"/>
              </a:spcBef>
              <a:spcAft>
                <a:spcPts val="0"/>
              </a:spcAft>
              <a:buNone/>
            </a:pPr>
            <a:r>
              <a:rPr lang="en"/>
              <a:t>From string to int: int()</a:t>
            </a:r>
            <a:endParaRPr dirty="0"/>
          </a:p>
          <a:p>
            <a:pPr marL="0" lvl="0" indent="0" algn="l" rtl="0">
              <a:spcBef>
                <a:spcPts val="1600"/>
              </a:spcBef>
              <a:spcAft>
                <a:spcPts val="1600"/>
              </a:spcAft>
              <a:buNone/>
            </a:pPr>
            <a:r>
              <a:rPr lang="en" dirty="0"/>
              <a:t>From int to string: str()</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Operators</a:t>
            </a:r>
            <a:endParaRPr/>
          </a:p>
        </p:txBody>
      </p:sp>
      <p:pic>
        <p:nvPicPr>
          <p:cNvPr id="227" name="Google Shape;227;p37"/>
          <p:cNvPicPr preferRelativeResize="0"/>
          <p:nvPr/>
        </p:nvPicPr>
        <p:blipFill>
          <a:blip r:embed="rId3">
            <a:alphaModFix/>
          </a:blip>
          <a:stretch>
            <a:fillRect/>
          </a:stretch>
        </p:blipFill>
        <p:spPr>
          <a:xfrm>
            <a:off x="1815625" y="1211350"/>
            <a:ext cx="2876550" cy="3390900"/>
          </a:xfrm>
          <a:prstGeom prst="rect">
            <a:avLst/>
          </a:prstGeom>
          <a:noFill/>
          <a:ln>
            <a:noFill/>
          </a:ln>
        </p:spPr>
      </p:pic>
      <p:pic>
        <p:nvPicPr>
          <p:cNvPr id="228" name="Google Shape;228;p37"/>
          <p:cNvPicPr preferRelativeResize="0"/>
          <p:nvPr/>
        </p:nvPicPr>
        <p:blipFill>
          <a:blip r:embed="rId4">
            <a:alphaModFix/>
          </a:blip>
          <a:stretch>
            <a:fillRect/>
          </a:stretch>
        </p:blipFill>
        <p:spPr>
          <a:xfrm>
            <a:off x="4904675" y="1459875"/>
            <a:ext cx="3409950" cy="3009900"/>
          </a:xfrm>
          <a:prstGeom prst="rect">
            <a:avLst/>
          </a:prstGeom>
          <a:noFill/>
          <a:ln>
            <a:noFill/>
          </a:ln>
        </p:spPr>
      </p:pic>
      <p:sp>
        <p:nvSpPr>
          <p:cNvPr id="229" name="Google Shape;229;p37"/>
          <p:cNvSpPr txBox="1"/>
          <p:nvPr/>
        </p:nvSpPr>
        <p:spPr>
          <a:xfrm>
            <a:off x="4692175" y="745075"/>
            <a:ext cx="3816300" cy="8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Quiz: what is the result of 3 / 4 in python 3</a:t>
            </a: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Logical and Bitwise Operators</a:t>
            </a:r>
            <a:endParaRPr/>
          </a:p>
        </p:txBody>
      </p:sp>
      <p:sp>
        <p:nvSpPr>
          <p:cNvPr id="235" name="Google Shape;235;p38"/>
          <p:cNvSpPr txBox="1">
            <a:spLocks noGrp="1"/>
          </p:cNvSpPr>
          <p:nvPr>
            <p:ph type="body" idx="1"/>
          </p:nvPr>
        </p:nvSpPr>
        <p:spPr>
          <a:xfrm>
            <a:off x="2410100" y="3829299"/>
            <a:ext cx="6321600" cy="76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Logical expression the same as C like language:</a:t>
            </a:r>
            <a:endParaRPr>
              <a:solidFill>
                <a:srgbClr val="000000"/>
              </a:solidFill>
            </a:endParaRPr>
          </a:p>
          <a:p>
            <a:pPr marL="0" lvl="0" indent="0" algn="l" rtl="0">
              <a:spcBef>
                <a:spcPts val="1600"/>
              </a:spcBef>
              <a:spcAft>
                <a:spcPts val="1600"/>
              </a:spcAft>
              <a:buNone/>
            </a:pPr>
            <a:r>
              <a:rPr lang="en">
                <a:solidFill>
                  <a:srgbClr val="000000"/>
                </a:solidFill>
              </a:rPr>
              <a:t>&lt;, &gt;, &lt;=, &gt;=,  ==, !=</a:t>
            </a:r>
            <a:endParaRPr>
              <a:solidFill>
                <a:srgbClr val="000000"/>
              </a:solidFill>
            </a:endParaRPr>
          </a:p>
        </p:txBody>
      </p:sp>
      <p:pic>
        <p:nvPicPr>
          <p:cNvPr id="236" name="Google Shape;236;p38"/>
          <p:cNvPicPr preferRelativeResize="0"/>
          <p:nvPr/>
        </p:nvPicPr>
        <p:blipFill>
          <a:blip r:embed="rId3">
            <a:alphaModFix/>
          </a:blip>
          <a:stretch>
            <a:fillRect/>
          </a:stretch>
        </p:blipFill>
        <p:spPr>
          <a:xfrm>
            <a:off x="2543875" y="1211350"/>
            <a:ext cx="2852000" cy="2689625"/>
          </a:xfrm>
          <a:prstGeom prst="rect">
            <a:avLst/>
          </a:prstGeom>
          <a:noFill/>
          <a:ln>
            <a:noFill/>
          </a:ln>
        </p:spPr>
      </p:pic>
      <p:sp>
        <p:nvSpPr>
          <p:cNvPr id="237" name="Google Shape;237;p38"/>
          <p:cNvSpPr txBox="1"/>
          <p:nvPr/>
        </p:nvSpPr>
        <p:spPr>
          <a:xfrm>
            <a:off x="5768425" y="2884200"/>
            <a:ext cx="2703900" cy="3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Logical xor: bool(a) != bool(b)</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Control Structures</a:t>
            </a:r>
            <a:endParaRPr/>
          </a:p>
        </p:txBody>
      </p:sp>
      <p:sp>
        <p:nvSpPr>
          <p:cNvPr id="243" name="Google Shape;243;p39"/>
          <p:cNvSpPr txBox="1"/>
          <p:nvPr/>
        </p:nvSpPr>
        <p:spPr>
          <a:xfrm>
            <a:off x="1812450" y="1336800"/>
            <a:ext cx="2630100" cy="269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2400"/>
              <a:t>if condition:</a:t>
            </a:r>
            <a:endParaRPr sz="2400"/>
          </a:p>
          <a:p>
            <a:pPr marL="0" lvl="0" indent="0" algn="l" rtl="0">
              <a:spcBef>
                <a:spcPts val="0"/>
              </a:spcBef>
              <a:spcAft>
                <a:spcPts val="0"/>
              </a:spcAft>
              <a:buClr>
                <a:schemeClr val="dk2"/>
              </a:buClr>
              <a:buSzPts val="1100"/>
              <a:buFont typeface="Arial"/>
              <a:buNone/>
            </a:pPr>
            <a:r>
              <a:rPr lang="en" sz="2400"/>
              <a:t>    statements</a:t>
            </a:r>
            <a:endParaRPr sz="2400"/>
          </a:p>
          <a:p>
            <a:pPr marL="0" lvl="0" indent="0" algn="l" rtl="0">
              <a:spcBef>
                <a:spcPts val="0"/>
              </a:spcBef>
              <a:spcAft>
                <a:spcPts val="0"/>
              </a:spcAft>
              <a:buClr>
                <a:schemeClr val="dk2"/>
              </a:buClr>
              <a:buSzPts val="1100"/>
              <a:buFont typeface="Arial"/>
              <a:buNone/>
            </a:pPr>
            <a:r>
              <a:rPr lang="en" sz="2400"/>
              <a:t>[elif condition:</a:t>
            </a:r>
            <a:endParaRPr sz="2400"/>
          </a:p>
          <a:p>
            <a:pPr marL="0" lvl="0" indent="0" algn="l" rtl="0">
              <a:spcBef>
                <a:spcPts val="0"/>
              </a:spcBef>
              <a:spcAft>
                <a:spcPts val="0"/>
              </a:spcAft>
              <a:buClr>
                <a:schemeClr val="dk2"/>
              </a:buClr>
              <a:buSzPts val="1100"/>
              <a:buFont typeface="Arial"/>
              <a:buNone/>
            </a:pPr>
            <a:r>
              <a:rPr lang="en" sz="2400"/>
              <a:t>    statements] ...</a:t>
            </a:r>
            <a:endParaRPr sz="2400"/>
          </a:p>
          <a:p>
            <a:pPr marL="0" lvl="0" indent="0" algn="l" rtl="0">
              <a:spcBef>
                <a:spcPts val="0"/>
              </a:spcBef>
              <a:spcAft>
                <a:spcPts val="0"/>
              </a:spcAft>
              <a:buClr>
                <a:schemeClr val="dk2"/>
              </a:buClr>
              <a:buSzPts val="1100"/>
              <a:buFont typeface="Arial"/>
              <a:buNone/>
            </a:pPr>
            <a:r>
              <a:rPr lang="en" sz="2400"/>
              <a:t>[else:</a:t>
            </a:r>
            <a:endParaRPr sz="2400"/>
          </a:p>
          <a:p>
            <a:pPr marL="0" lvl="0" indent="0" algn="l" rtl="0">
              <a:spcBef>
                <a:spcPts val="0"/>
              </a:spcBef>
              <a:spcAft>
                <a:spcPts val="0"/>
              </a:spcAft>
              <a:buClr>
                <a:schemeClr val="dk2"/>
              </a:buClr>
              <a:buSzPts val="1100"/>
              <a:buFont typeface="Arial"/>
              <a:buNone/>
            </a:pPr>
            <a:r>
              <a:rPr lang="en" sz="2400"/>
              <a:t>    statements]</a:t>
            </a:r>
            <a:endParaRPr sz="2400"/>
          </a:p>
          <a:p>
            <a:pPr marL="0" lvl="0" indent="0" algn="l" rtl="0">
              <a:spcBef>
                <a:spcPts val="0"/>
              </a:spcBef>
              <a:spcAft>
                <a:spcPts val="0"/>
              </a:spcAft>
              <a:buNone/>
            </a:pPr>
            <a:endParaRPr/>
          </a:p>
        </p:txBody>
      </p:sp>
      <p:sp>
        <p:nvSpPr>
          <p:cNvPr id="244" name="Google Shape;244;p39"/>
          <p:cNvSpPr txBox="1"/>
          <p:nvPr/>
        </p:nvSpPr>
        <p:spPr>
          <a:xfrm>
            <a:off x="5178425" y="1404925"/>
            <a:ext cx="3311400" cy="234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while condition:</a:t>
            </a:r>
            <a:endParaRPr sz="2400"/>
          </a:p>
          <a:p>
            <a:pPr marL="0" lvl="0" indent="0" algn="l" rtl="0">
              <a:spcBef>
                <a:spcPts val="0"/>
              </a:spcBef>
              <a:spcAft>
                <a:spcPts val="0"/>
              </a:spcAft>
              <a:buNone/>
            </a:pPr>
            <a:r>
              <a:rPr lang="en" sz="2400"/>
              <a:t>    statements</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a:t>for var in sequence:</a:t>
            </a:r>
            <a:endParaRPr sz="2400"/>
          </a:p>
          <a:p>
            <a:pPr marL="0" lvl="0" indent="0" algn="l" rtl="0">
              <a:spcBef>
                <a:spcPts val="0"/>
              </a:spcBef>
              <a:spcAft>
                <a:spcPts val="0"/>
              </a:spcAft>
              <a:buNone/>
            </a:pPr>
            <a:r>
              <a:rPr lang="en" sz="2400"/>
              <a:t>    statements</a:t>
            </a:r>
            <a:endParaRPr sz="2400"/>
          </a:p>
          <a:p>
            <a:pPr marL="0" lvl="0" indent="0" algn="l" rtl="0">
              <a:spcBef>
                <a:spcPts val="0"/>
              </a:spcBef>
              <a:spcAft>
                <a:spcPts val="0"/>
              </a:spcAft>
              <a:buNone/>
            </a:pPr>
            <a:endParaRPr sz="2400"/>
          </a:p>
          <a:p>
            <a:pPr marL="0" lvl="0" indent="0" algn="l" rtl="0">
              <a:spcBef>
                <a:spcPts val="0"/>
              </a:spcBef>
              <a:spcAft>
                <a:spcPts val="0"/>
              </a:spcAft>
              <a:buNone/>
            </a:pPr>
            <a:endParaRPr/>
          </a:p>
        </p:txBody>
      </p:sp>
      <p:sp>
        <p:nvSpPr>
          <p:cNvPr id="245" name="Google Shape;245;p39"/>
          <p:cNvSpPr txBox="1"/>
          <p:nvPr/>
        </p:nvSpPr>
        <p:spPr>
          <a:xfrm>
            <a:off x="1887400" y="3845800"/>
            <a:ext cx="6547800" cy="87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break; continue  - The same like C-like language</a:t>
            </a:r>
            <a:endParaRPr sz="2400"/>
          </a:p>
          <a:p>
            <a:pPr marL="0" lvl="0" indent="0" algn="l" rtl="0">
              <a:spcBef>
                <a:spcPts val="0"/>
              </a:spcBef>
              <a:spcAft>
                <a:spcPts val="0"/>
              </a:spcAft>
              <a:buNone/>
            </a:pPr>
            <a:endParaRPr/>
          </a:p>
        </p:txBody>
      </p:sp>
      <p:sp>
        <p:nvSpPr>
          <p:cNvPr id="246" name="Google Shape;246;p39"/>
          <p:cNvSpPr txBox="1"/>
          <p:nvPr/>
        </p:nvSpPr>
        <p:spPr>
          <a:xfrm>
            <a:off x="6776550" y="3496875"/>
            <a:ext cx="2172000"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t>Note: Indentation</a:t>
            </a:r>
            <a:endParaRPr sz="1800" i="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0"/>
          <p:cNvSpPr txBox="1">
            <a:spLocks noGrp="1"/>
          </p:cNvSpPr>
          <p:nvPr>
            <p:ph type="title"/>
          </p:nvPr>
        </p:nvSpPr>
        <p:spPr>
          <a:xfrm>
            <a:off x="2359375" y="6713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range()</a:t>
            </a:r>
            <a:endParaRPr/>
          </a:p>
        </p:txBody>
      </p:sp>
      <p:sp>
        <p:nvSpPr>
          <p:cNvPr id="252" name="Google Shape;252;p40"/>
          <p:cNvSpPr txBox="1"/>
          <p:nvPr/>
        </p:nvSpPr>
        <p:spPr>
          <a:xfrm>
            <a:off x="1562725" y="1487900"/>
            <a:ext cx="79149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a:t>“range” creates a list of numbers in a specified range</a:t>
            </a:r>
            <a:endParaRPr sz="1700"/>
          </a:p>
          <a:p>
            <a:pPr marL="0" lvl="0" indent="0" algn="l" rtl="0">
              <a:spcBef>
                <a:spcPts val="0"/>
              </a:spcBef>
              <a:spcAft>
                <a:spcPts val="0"/>
              </a:spcAft>
              <a:buNone/>
            </a:pPr>
            <a:r>
              <a:rPr lang="en" sz="1700"/>
              <a:t>range([start,] stop[, step]) -&gt; list of integers</a:t>
            </a:r>
            <a:endParaRPr sz="1700"/>
          </a:p>
          <a:p>
            <a:pPr marL="0" lvl="0" indent="0" algn="l" rtl="0">
              <a:spcBef>
                <a:spcPts val="0"/>
              </a:spcBef>
              <a:spcAft>
                <a:spcPts val="0"/>
              </a:spcAft>
              <a:buNone/>
            </a:pPr>
            <a:r>
              <a:rPr lang="en" sz="1700"/>
              <a:t>When step is given, it specifies the increment (or decrement).</a:t>
            </a:r>
            <a:endParaRPr sz="1700"/>
          </a:p>
          <a:p>
            <a:pPr marL="0" lvl="0" indent="0" algn="l" rtl="0">
              <a:spcBef>
                <a:spcPts val="0"/>
              </a:spcBef>
              <a:spcAft>
                <a:spcPts val="0"/>
              </a:spcAft>
              <a:buNone/>
            </a:pPr>
            <a:r>
              <a:rPr lang="en" sz="1700"/>
              <a:t>&gt;&gt;&gt; range(5)</a:t>
            </a:r>
            <a:endParaRPr sz="1700"/>
          </a:p>
          <a:p>
            <a:pPr marL="0" lvl="0" indent="0" algn="l" rtl="0">
              <a:spcBef>
                <a:spcPts val="0"/>
              </a:spcBef>
              <a:spcAft>
                <a:spcPts val="0"/>
              </a:spcAft>
              <a:buNone/>
            </a:pPr>
            <a:r>
              <a:rPr lang="en" sz="1700"/>
              <a:t>[0, 1, 2, 3, 4]</a:t>
            </a:r>
            <a:endParaRPr sz="1700"/>
          </a:p>
          <a:p>
            <a:pPr marL="0" lvl="0" indent="0" algn="l" rtl="0">
              <a:spcBef>
                <a:spcPts val="0"/>
              </a:spcBef>
              <a:spcAft>
                <a:spcPts val="0"/>
              </a:spcAft>
              <a:buNone/>
            </a:pPr>
            <a:r>
              <a:rPr lang="en" sz="1700"/>
              <a:t>&gt;&gt;&gt; range(5, 10)</a:t>
            </a:r>
            <a:endParaRPr sz="1700"/>
          </a:p>
          <a:p>
            <a:pPr marL="0" lvl="0" indent="0" algn="l" rtl="0">
              <a:spcBef>
                <a:spcPts val="0"/>
              </a:spcBef>
              <a:spcAft>
                <a:spcPts val="0"/>
              </a:spcAft>
              <a:buNone/>
            </a:pPr>
            <a:r>
              <a:rPr lang="en" sz="1700"/>
              <a:t>[5, 6, 7, 8, 9]</a:t>
            </a:r>
            <a:endParaRPr sz="1700"/>
          </a:p>
          <a:p>
            <a:pPr marL="0" lvl="0" indent="0" algn="l" rtl="0">
              <a:spcBef>
                <a:spcPts val="0"/>
              </a:spcBef>
              <a:spcAft>
                <a:spcPts val="0"/>
              </a:spcAft>
              <a:buNone/>
            </a:pPr>
            <a:r>
              <a:rPr lang="en" sz="1700"/>
              <a:t>&gt;&gt;&gt; range(0, 10, 2)</a:t>
            </a:r>
            <a:endParaRPr sz="1700"/>
          </a:p>
          <a:p>
            <a:pPr marL="0" lvl="0" indent="0" algn="l" rtl="0">
              <a:spcBef>
                <a:spcPts val="0"/>
              </a:spcBef>
              <a:spcAft>
                <a:spcPts val="0"/>
              </a:spcAft>
              <a:buNone/>
            </a:pPr>
            <a:r>
              <a:rPr lang="en" sz="1700"/>
              <a:t>[0, 2, 4, 6, 8]</a:t>
            </a:r>
            <a:endParaRPr sz="1700"/>
          </a:p>
          <a:p>
            <a:pPr marL="0" lvl="0" indent="0" algn="l" rtl="0">
              <a:spcBef>
                <a:spcPts val="0"/>
              </a:spcBef>
              <a:spcAft>
                <a:spcPts val="0"/>
              </a:spcAft>
              <a:buNone/>
            </a:pPr>
            <a:endParaRPr sz="1700"/>
          </a:p>
          <a:p>
            <a:pPr marL="0" lvl="0" indent="0" algn="l" rtl="0">
              <a:spcBef>
                <a:spcPts val="0"/>
              </a:spcBef>
              <a:spcAft>
                <a:spcPts val="0"/>
              </a:spcAft>
              <a:buNone/>
            </a:pPr>
            <a:r>
              <a:rPr lang="en" sz="1700"/>
              <a:t>Quiz: How to get every second element in a list?</a:t>
            </a:r>
            <a:endParaRPr sz="1700"/>
          </a:p>
          <a:p>
            <a:pPr marL="0" lvl="0" indent="0" algn="l" rtl="0">
              <a:spcBef>
                <a:spcPts val="0"/>
              </a:spcBef>
              <a:spcAft>
                <a:spcPts val="0"/>
              </a:spcAft>
              <a:buNone/>
            </a:pPr>
            <a:endParaRPr sz="1700"/>
          </a:p>
        </p:txBody>
      </p:sp>
      <p:sp>
        <p:nvSpPr>
          <p:cNvPr id="253" name="Google Shape;253;p40"/>
          <p:cNvSpPr txBox="1"/>
          <p:nvPr/>
        </p:nvSpPr>
        <p:spPr>
          <a:xfrm>
            <a:off x="4843050" y="2584100"/>
            <a:ext cx="3629400" cy="8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Some other functions: zip, sort, reserved, enumerate, etc.</a:t>
            </a:r>
            <a:endParaRPr/>
          </a:p>
        </p:txBody>
      </p:sp>
      <p:sp>
        <p:nvSpPr>
          <p:cNvPr id="254" name="Google Shape;254;p40"/>
          <p:cNvSpPr txBox="1"/>
          <p:nvPr/>
        </p:nvSpPr>
        <p:spPr>
          <a:xfrm>
            <a:off x="311450" y="4306200"/>
            <a:ext cx="7175700" cy="83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700">
                <a:solidFill>
                  <a:schemeClr val="dk2"/>
                </a:solidFill>
              </a:rPr>
              <a:t>for i in range(0, len(data), 2):</a:t>
            </a:r>
            <a:endParaRPr sz="1700">
              <a:solidFill>
                <a:schemeClr val="dk2"/>
              </a:solidFill>
            </a:endParaRPr>
          </a:p>
          <a:p>
            <a:pPr marL="0" lvl="0" indent="0" algn="l" rtl="0">
              <a:spcBef>
                <a:spcPts val="0"/>
              </a:spcBef>
              <a:spcAft>
                <a:spcPts val="0"/>
              </a:spcAft>
              <a:buClr>
                <a:schemeClr val="dk2"/>
              </a:buClr>
              <a:buSzPts val="1100"/>
              <a:buFont typeface="Arial"/>
              <a:buNone/>
            </a:pPr>
            <a:r>
              <a:rPr lang="en" sz="1700">
                <a:solidFill>
                  <a:schemeClr val="dk2"/>
                </a:solidFill>
              </a:rPr>
              <a:t>	print data[i]</a:t>
            </a:r>
            <a:endParaRPr sz="1700">
              <a:solidFill>
                <a:schemeClr val="dk2"/>
              </a:solidFill>
            </a:endParaRPr>
          </a:p>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10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Nested Blocks</a:t>
            </a:r>
            <a:endParaRPr/>
          </a:p>
        </p:txBody>
      </p:sp>
      <p:sp>
        <p:nvSpPr>
          <p:cNvPr id="260" name="Google Shape;260;p41"/>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1600"/>
              </a:spcAft>
              <a:buNone/>
            </a:pPr>
            <a:endParaRPr/>
          </a:p>
        </p:txBody>
      </p:sp>
      <p:pic>
        <p:nvPicPr>
          <p:cNvPr id="261" name="Google Shape;261;p41"/>
          <p:cNvPicPr preferRelativeResize="0"/>
          <p:nvPr/>
        </p:nvPicPr>
        <p:blipFill>
          <a:blip r:embed="rId3">
            <a:alphaModFix/>
          </a:blip>
          <a:stretch>
            <a:fillRect/>
          </a:stretch>
        </p:blipFill>
        <p:spPr>
          <a:xfrm>
            <a:off x="1696200" y="1049325"/>
            <a:ext cx="6890000" cy="38141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Exception</a:t>
            </a:r>
            <a:endParaRPr/>
          </a:p>
        </p:txBody>
      </p:sp>
      <p:sp>
        <p:nvSpPr>
          <p:cNvPr id="267" name="Google Shape;267;p42"/>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lnSpc>
                <a:spcPct val="114000"/>
              </a:lnSpc>
              <a:spcBef>
                <a:spcPts val="0"/>
              </a:spcBef>
              <a:spcAft>
                <a:spcPts val="0"/>
              </a:spcAft>
              <a:buNone/>
            </a:pPr>
            <a:r>
              <a:rPr lang="en"/>
              <a:t>try:</a:t>
            </a:r>
            <a:endParaRPr/>
          </a:p>
          <a:p>
            <a:pPr marL="0" lvl="0" indent="0" algn="l" rtl="0">
              <a:lnSpc>
                <a:spcPct val="114000"/>
              </a:lnSpc>
              <a:spcBef>
                <a:spcPts val="500"/>
              </a:spcBef>
              <a:spcAft>
                <a:spcPts val="0"/>
              </a:spcAft>
              <a:buNone/>
            </a:pPr>
            <a:r>
              <a:rPr lang="en"/>
              <a:t>    body</a:t>
            </a:r>
            <a:endParaRPr/>
          </a:p>
          <a:p>
            <a:pPr marL="0" lvl="0" indent="0" algn="l" rtl="0">
              <a:lnSpc>
                <a:spcPct val="114000"/>
              </a:lnSpc>
              <a:spcBef>
                <a:spcPts val="500"/>
              </a:spcBef>
              <a:spcAft>
                <a:spcPts val="0"/>
              </a:spcAft>
              <a:buNone/>
            </a:pPr>
            <a:r>
              <a:rPr lang="en"/>
              <a:t>except SomeException, OptionalMessage:</a:t>
            </a:r>
            <a:endParaRPr/>
          </a:p>
          <a:p>
            <a:pPr marL="0" lvl="0" indent="0" algn="l" rtl="0">
              <a:lnSpc>
                <a:spcPct val="114000"/>
              </a:lnSpc>
              <a:spcBef>
                <a:spcPts val="500"/>
              </a:spcBef>
              <a:spcAft>
                <a:spcPts val="0"/>
              </a:spcAft>
              <a:buNone/>
            </a:pPr>
            <a:r>
              <a:rPr lang="en"/>
              <a:t>    print(“2”)</a:t>
            </a:r>
            <a:endParaRPr/>
          </a:p>
          <a:p>
            <a:pPr marL="0" lvl="0" indent="0" algn="l" rtl="0">
              <a:lnSpc>
                <a:spcPct val="114000"/>
              </a:lnSpc>
              <a:spcBef>
                <a:spcPts val="500"/>
              </a:spcBef>
              <a:spcAft>
                <a:spcPts val="0"/>
              </a:spcAft>
              <a:buNone/>
            </a:pPr>
            <a:r>
              <a:rPr lang="en"/>
              <a:t>[else:</a:t>
            </a:r>
            <a:endParaRPr/>
          </a:p>
          <a:p>
            <a:pPr marL="0" lvl="0" indent="0" algn="l" rtl="0">
              <a:lnSpc>
                <a:spcPct val="114000"/>
              </a:lnSpc>
              <a:spcBef>
                <a:spcPts val="500"/>
              </a:spcBef>
              <a:spcAft>
                <a:spcPts val="0"/>
              </a:spcAft>
              <a:buNone/>
            </a:pPr>
            <a:r>
              <a:rPr lang="en"/>
              <a:t>   print(“3”) ]</a:t>
            </a:r>
            <a:endParaRPr/>
          </a:p>
          <a:p>
            <a:pPr marL="0" lvl="0" indent="0" algn="l" rtl="0">
              <a:lnSpc>
                <a:spcPct val="114000"/>
              </a:lnSpc>
              <a:spcBef>
                <a:spcPts val="500"/>
              </a:spcBef>
              <a:spcAft>
                <a:spcPts val="0"/>
              </a:spcAft>
              <a:buNone/>
            </a:pPr>
            <a:r>
              <a:rPr lang="en"/>
              <a:t>[finally:</a:t>
            </a:r>
            <a:endParaRPr/>
          </a:p>
          <a:p>
            <a:pPr marL="0" lvl="0" indent="0" algn="l" rtl="0">
              <a:lnSpc>
                <a:spcPct val="114000"/>
              </a:lnSpc>
              <a:spcBef>
                <a:spcPts val="500"/>
              </a:spcBef>
              <a:spcAft>
                <a:spcPts val="500"/>
              </a:spcAft>
              <a:buNone/>
            </a:pPr>
            <a:r>
              <a:rPr lang="en"/>
              <a:t>   print(“4”)]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Exception</a:t>
            </a:r>
            <a:endParaRPr/>
          </a:p>
        </p:txBody>
      </p:sp>
      <p:sp>
        <p:nvSpPr>
          <p:cNvPr id="273" name="Google Shape;273;p43"/>
          <p:cNvSpPr txBox="1">
            <a:spLocks noGrp="1"/>
          </p:cNvSpPr>
          <p:nvPr>
            <p:ph type="body" idx="1"/>
          </p:nvPr>
        </p:nvSpPr>
        <p:spPr>
          <a:xfrm>
            <a:off x="2532750" y="1374875"/>
            <a:ext cx="6321600" cy="2767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1100"/>
              <a:buFont typeface="Arial"/>
              <a:buNone/>
            </a:pPr>
            <a:r>
              <a:rPr lang="en" sz="2000"/>
              <a:t>def foo(x):</a:t>
            </a:r>
            <a:endParaRPr sz="2000"/>
          </a:p>
          <a:p>
            <a:pPr marL="0" lvl="0" indent="0" algn="l" rtl="0">
              <a:lnSpc>
                <a:spcPct val="100000"/>
              </a:lnSpc>
              <a:spcBef>
                <a:spcPts val="0"/>
              </a:spcBef>
              <a:spcAft>
                <a:spcPts val="0"/>
              </a:spcAft>
              <a:buNone/>
            </a:pPr>
            <a:r>
              <a:rPr lang="en" sz="2000"/>
              <a:t>    return 1/x</a:t>
            </a:r>
            <a:endParaRPr sz="2000"/>
          </a:p>
          <a:p>
            <a:pPr marL="0" lvl="0" indent="0" algn="l" rtl="0">
              <a:lnSpc>
                <a:spcPct val="100000"/>
              </a:lnSpc>
              <a:spcBef>
                <a:spcPts val="0"/>
              </a:spcBef>
              <a:spcAft>
                <a:spcPts val="0"/>
              </a:spcAft>
              <a:buClr>
                <a:schemeClr val="dk2"/>
              </a:buClr>
              <a:buSzPts val="1100"/>
              <a:buFont typeface="Arial"/>
              <a:buNone/>
            </a:pPr>
            <a:endParaRPr sz="2000"/>
          </a:p>
          <a:p>
            <a:pPr marL="0" lvl="0" indent="0" algn="l" rtl="0">
              <a:lnSpc>
                <a:spcPct val="100000"/>
              </a:lnSpc>
              <a:spcBef>
                <a:spcPts val="0"/>
              </a:spcBef>
              <a:spcAft>
                <a:spcPts val="0"/>
              </a:spcAft>
              <a:buClr>
                <a:schemeClr val="dk2"/>
              </a:buClr>
              <a:buSzPts val="1100"/>
              <a:buFont typeface="Arial"/>
              <a:buNone/>
            </a:pPr>
            <a:r>
              <a:rPr lang="en" sz="2000"/>
              <a:t>def bar(x):</a:t>
            </a:r>
            <a:endParaRPr sz="2000"/>
          </a:p>
          <a:p>
            <a:pPr marL="0" lvl="0" indent="0" algn="l" rtl="0">
              <a:lnSpc>
                <a:spcPct val="100000"/>
              </a:lnSpc>
              <a:spcBef>
                <a:spcPts val="0"/>
              </a:spcBef>
              <a:spcAft>
                <a:spcPts val="0"/>
              </a:spcAft>
              <a:buClr>
                <a:schemeClr val="dk2"/>
              </a:buClr>
              <a:buSzPts val="1100"/>
              <a:buFont typeface="Arial"/>
              <a:buNone/>
            </a:pPr>
            <a:r>
              <a:rPr lang="en" sz="2000"/>
              <a:t>    try:</a:t>
            </a:r>
            <a:endParaRPr sz="2000"/>
          </a:p>
          <a:p>
            <a:pPr marL="0" lvl="0" indent="0" algn="l" rtl="0">
              <a:lnSpc>
                <a:spcPct val="100000"/>
              </a:lnSpc>
              <a:spcBef>
                <a:spcPts val="0"/>
              </a:spcBef>
              <a:spcAft>
                <a:spcPts val="0"/>
              </a:spcAft>
              <a:buClr>
                <a:schemeClr val="dk2"/>
              </a:buClr>
              <a:buSzPts val="1100"/>
              <a:buFont typeface="Arial"/>
              <a:buNone/>
            </a:pPr>
            <a:r>
              <a:rPr lang="en" sz="2000"/>
              <a:t>        print foo(x)</a:t>
            </a:r>
            <a:endParaRPr sz="2000"/>
          </a:p>
          <a:p>
            <a:pPr marL="0" lvl="0" indent="0" algn="l" rtl="0">
              <a:lnSpc>
                <a:spcPct val="100000"/>
              </a:lnSpc>
              <a:spcBef>
                <a:spcPts val="0"/>
              </a:spcBef>
              <a:spcAft>
                <a:spcPts val="0"/>
              </a:spcAft>
              <a:buClr>
                <a:schemeClr val="dk2"/>
              </a:buClr>
              <a:buSzPts val="1100"/>
              <a:buFont typeface="Arial"/>
              <a:buNone/>
            </a:pPr>
            <a:r>
              <a:rPr lang="en" sz="2000"/>
              <a:t>    except ZeroDivisionError, message:</a:t>
            </a:r>
            <a:endParaRPr sz="2000"/>
          </a:p>
          <a:p>
            <a:pPr marL="0" lvl="0" indent="0" algn="l" rtl="0">
              <a:lnSpc>
                <a:spcPct val="100000"/>
              </a:lnSpc>
              <a:spcBef>
                <a:spcPts val="0"/>
              </a:spcBef>
              <a:spcAft>
                <a:spcPts val="0"/>
              </a:spcAft>
              <a:buNone/>
            </a:pPr>
            <a:r>
              <a:rPr lang="en" sz="2000"/>
              <a:t>        print "Can’t divide by zero:", message</a:t>
            </a:r>
            <a:endParaRPr sz="2000"/>
          </a:p>
          <a:p>
            <a:pPr marL="0" lvl="0" indent="0" algn="l" rtl="0">
              <a:lnSpc>
                <a:spcPct val="100000"/>
              </a:lnSpc>
              <a:spcBef>
                <a:spcPts val="0"/>
              </a:spcBef>
              <a:spcAft>
                <a:spcPts val="0"/>
              </a:spcAft>
              <a:buClr>
                <a:schemeClr val="dk2"/>
              </a:buClr>
              <a:buSzPts val="1100"/>
              <a:buFont typeface="Arial"/>
              <a:buNone/>
            </a:pPr>
            <a:endParaRPr sz="2000"/>
          </a:p>
          <a:p>
            <a:pPr marL="0" lvl="0" indent="0" algn="l" rtl="0">
              <a:lnSpc>
                <a:spcPct val="100000"/>
              </a:lnSpc>
              <a:spcBef>
                <a:spcPts val="0"/>
              </a:spcBef>
              <a:spcAft>
                <a:spcPts val="0"/>
              </a:spcAft>
              <a:buClr>
                <a:schemeClr val="dk2"/>
              </a:buClr>
              <a:buSzPts val="1100"/>
              <a:buFont typeface="Arial"/>
              <a:buNone/>
            </a:pPr>
            <a:r>
              <a:rPr lang="en" sz="2000"/>
              <a:t>bar(0)</a:t>
            </a:r>
            <a:endParaRPr sz="2000"/>
          </a:p>
          <a:p>
            <a:pPr marL="0" lvl="0" indent="0" algn="l" rtl="0">
              <a:spcBef>
                <a:spcPts val="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idx="4294967295"/>
          </p:nvPr>
        </p:nvSpPr>
        <p:spPr>
          <a:xfrm>
            <a:off x="439625" y="5198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Why Python</a:t>
            </a:r>
            <a:endParaRPr sz="2400"/>
          </a:p>
        </p:txBody>
      </p:sp>
      <p:sp>
        <p:nvSpPr>
          <p:cNvPr id="143" name="Google Shape;143;p26"/>
          <p:cNvSpPr txBox="1">
            <a:spLocks noGrp="1"/>
          </p:cNvSpPr>
          <p:nvPr>
            <p:ph type="title" idx="4294967295"/>
          </p:nvPr>
        </p:nvSpPr>
        <p:spPr>
          <a:xfrm>
            <a:off x="499725" y="1287850"/>
            <a:ext cx="5197200" cy="306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0">
                <a:latin typeface="Lato"/>
                <a:ea typeface="Lato"/>
                <a:cs typeface="Lato"/>
                <a:sym typeface="Lato"/>
              </a:rPr>
              <a:t>A popular interpreted high level language (easy, versatile)</a:t>
            </a:r>
            <a:endParaRPr sz="1800" b="0">
              <a:latin typeface="Lato"/>
              <a:ea typeface="Lato"/>
              <a:cs typeface="Lato"/>
              <a:sym typeface="Lato"/>
            </a:endParaRPr>
          </a:p>
          <a:p>
            <a:pPr marL="0" lvl="0" indent="0" algn="l" rtl="0">
              <a:lnSpc>
                <a:spcPct val="115000"/>
              </a:lnSpc>
              <a:spcBef>
                <a:spcPts val="1600"/>
              </a:spcBef>
              <a:spcAft>
                <a:spcPts val="0"/>
              </a:spcAft>
              <a:buNone/>
            </a:pPr>
            <a:r>
              <a:rPr lang="en" sz="1800" b="0">
                <a:latin typeface="Lato"/>
                <a:ea typeface="Lato"/>
                <a:cs typeface="Lato"/>
                <a:sym typeface="Lato"/>
              </a:rPr>
              <a:t>General purpose (data analytics, machine learning, visualization, web, mobile app, etc.)</a:t>
            </a:r>
            <a:endParaRPr sz="1800" b="0">
              <a:latin typeface="Lato"/>
              <a:ea typeface="Lato"/>
              <a:cs typeface="Lato"/>
              <a:sym typeface="Lato"/>
            </a:endParaRPr>
          </a:p>
          <a:p>
            <a:pPr marL="0" lvl="0" indent="0" algn="l" rtl="0">
              <a:lnSpc>
                <a:spcPct val="115000"/>
              </a:lnSpc>
              <a:spcBef>
                <a:spcPts val="1600"/>
              </a:spcBef>
              <a:spcAft>
                <a:spcPts val="0"/>
              </a:spcAft>
              <a:buNone/>
            </a:pPr>
            <a:r>
              <a:rPr lang="en" sz="1800" b="0">
                <a:latin typeface="Lato"/>
                <a:ea typeface="Lato"/>
                <a:cs typeface="Lato"/>
                <a:sym typeface="Lato"/>
              </a:rPr>
              <a:t>A lot of modules (numpy, Twisted, Request, matplotlib)</a:t>
            </a:r>
            <a:endParaRPr sz="1800" b="0">
              <a:latin typeface="Lato"/>
              <a:ea typeface="Lato"/>
              <a:cs typeface="Lato"/>
              <a:sym typeface="Lato"/>
            </a:endParaRPr>
          </a:p>
          <a:p>
            <a:pPr marL="0" lvl="0" indent="0" algn="l" rtl="0">
              <a:lnSpc>
                <a:spcPct val="115000"/>
              </a:lnSpc>
              <a:spcBef>
                <a:spcPts val="1600"/>
              </a:spcBef>
              <a:spcAft>
                <a:spcPts val="0"/>
              </a:spcAft>
              <a:buNone/>
            </a:pPr>
            <a:r>
              <a:rPr lang="en" sz="1800" b="0">
                <a:latin typeface="Lato"/>
                <a:ea typeface="Lato"/>
                <a:cs typeface="Lato"/>
                <a:sym typeface="Lato"/>
              </a:rPr>
              <a:t>Support several programming paradigms (imperative, OO, functional)</a:t>
            </a:r>
            <a:endParaRPr sz="1800" b="0">
              <a:latin typeface="Lato"/>
              <a:ea typeface="Lato"/>
              <a:cs typeface="Lato"/>
              <a:sym typeface="Lato"/>
            </a:endParaRPr>
          </a:p>
          <a:p>
            <a:pPr marL="0" lvl="0" indent="0" algn="l" rtl="0">
              <a:lnSpc>
                <a:spcPct val="115000"/>
              </a:lnSpc>
              <a:spcBef>
                <a:spcPts val="1600"/>
              </a:spcBef>
              <a:spcAft>
                <a:spcPts val="0"/>
              </a:spcAft>
              <a:buNone/>
            </a:pPr>
            <a:r>
              <a:rPr lang="en" sz="1800" b="0">
                <a:latin typeface="Lato"/>
                <a:ea typeface="Lato"/>
                <a:cs typeface="Lato"/>
                <a:sym typeface="Lato"/>
              </a:rPr>
              <a:t>Simple -</a:t>
            </a:r>
            <a:r>
              <a:rPr lang="en" sz="1800" b="0" u="sng">
                <a:solidFill>
                  <a:schemeClr val="hlink"/>
                </a:solidFill>
                <a:latin typeface="Lato"/>
                <a:ea typeface="Lato"/>
                <a:cs typeface="Lato"/>
                <a:sym typeface="Lato"/>
                <a:hlinkClick r:id="rId3"/>
              </a:rPr>
              <a:t> zen of python</a:t>
            </a:r>
            <a:endParaRPr sz="1800" b="0">
              <a:latin typeface="Lato"/>
              <a:ea typeface="Lato"/>
              <a:cs typeface="Lato"/>
              <a:sym typeface="Lato"/>
            </a:endParaRPr>
          </a:p>
          <a:p>
            <a:pPr marL="0" lvl="0" indent="0" algn="l" rtl="0">
              <a:lnSpc>
                <a:spcPct val="115000"/>
              </a:lnSpc>
              <a:spcBef>
                <a:spcPts val="1600"/>
              </a:spcBef>
              <a:spcAft>
                <a:spcPts val="1600"/>
              </a:spcAft>
              <a:buNone/>
            </a:pPr>
            <a:endParaRPr sz="1800" b="0">
              <a:latin typeface="Lato"/>
              <a:ea typeface="Lato"/>
              <a:cs typeface="Lato"/>
              <a:sym typeface="Lato"/>
            </a:endParaRPr>
          </a:p>
        </p:txBody>
      </p:sp>
      <p:pic>
        <p:nvPicPr>
          <p:cNvPr id="144" name="Google Shape;144;p26"/>
          <p:cNvPicPr preferRelativeResize="0"/>
          <p:nvPr/>
        </p:nvPicPr>
        <p:blipFill>
          <a:blip r:embed="rId4">
            <a:alphaModFix/>
          </a:blip>
          <a:stretch>
            <a:fillRect/>
          </a:stretch>
        </p:blipFill>
        <p:spPr>
          <a:xfrm>
            <a:off x="6576100" y="2940000"/>
            <a:ext cx="2143125" cy="2143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Raise exception</a:t>
            </a:r>
            <a:endParaRPr/>
          </a:p>
        </p:txBody>
      </p:sp>
      <p:sp>
        <p:nvSpPr>
          <p:cNvPr id="279" name="Google Shape;279;p44"/>
          <p:cNvSpPr txBox="1">
            <a:spLocks noGrp="1"/>
          </p:cNvSpPr>
          <p:nvPr>
            <p:ph type="body" idx="1"/>
          </p:nvPr>
        </p:nvSpPr>
        <p:spPr>
          <a:xfrm>
            <a:off x="2400250" y="1336850"/>
            <a:ext cx="6321600" cy="3337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1100"/>
              <a:buFont typeface="Arial"/>
              <a:buNone/>
            </a:pPr>
            <a:r>
              <a:rPr lang="en" sz="1400"/>
              <a:t>raise IndexError</a:t>
            </a:r>
            <a:endParaRPr sz="1400"/>
          </a:p>
          <a:p>
            <a:pPr marL="0" lvl="0" indent="0" algn="l" rtl="0">
              <a:lnSpc>
                <a:spcPct val="100000"/>
              </a:lnSpc>
              <a:spcBef>
                <a:spcPts val="1600"/>
              </a:spcBef>
              <a:spcAft>
                <a:spcPts val="0"/>
              </a:spcAft>
              <a:buClr>
                <a:schemeClr val="dk2"/>
              </a:buClr>
              <a:buSzPts val="1100"/>
              <a:buFont typeface="Arial"/>
              <a:buNone/>
            </a:pPr>
            <a:r>
              <a:rPr lang="en" sz="1400"/>
              <a:t>raise IndexError("k out of range")</a:t>
            </a:r>
            <a:endParaRPr sz="1400"/>
          </a:p>
          <a:p>
            <a:pPr marL="0" lvl="0" indent="0" algn="l" rtl="0">
              <a:lnSpc>
                <a:spcPct val="100000"/>
              </a:lnSpc>
              <a:spcBef>
                <a:spcPts val="1600"/>
              </a:spcBef>
              <a:spcAft>
                <a:spcPts val="0"/>
              </a:spcAft>
              <a:buClr>
                <a:schemeClr val="dk2"/>
              </a:buClr>
              <a:buSzPts val="1100"/>
              <a:buFont typeface="Arial"/>
              <a:buNone/>
            </a:pPr>
            <a:r>
              <a:rPr lang="en" sz="1400"/>
              <a:t>raise IndexError, "k out of range"</a:t>
            </a:r>
            <a:endParaRPr sz="1400"/>
          </a:p>
          <a:p>
            <a:pPr marL="0" lvl="0" indent="0" algn="l" rtl="0">
              <a:lnSpc>
                <a:spcPct val="100000"/>
              </a:lnSpc>
              <a:spcBef>
                <a:spcPts val="1600"/>
              </a:spcBef>
              <a:spcAft>
                <a:spcPts val="0"/>
              </a:spcAft>
              <a:buClr>
                <a:schemeClr val="dk2"/>
              </a:buClr>
              <a:buSzPts val="1100"/>
              <a:buFont typeface="Arial"/>
              <a:buNone/>
            </a:pPr>
            <a:r>
              <a:rPr lang="en" sz="1400"/>
              <a:t>try:</a:t>
            </a:r>
            <a:endParaRPr sz="1400"/>
          </a:p>
          <a:p>
            <a:pPr marL="0" lvl="0" indent="0" algn="l" rtl="0">
              <a:lnSpc>
                <a:spcPct val="100000"/>
              </a:lnSpc>
              <a:spcBef>
                <a:spcPts val="1600"/>
              </a:spcBef>
              <a:spcAft>
                <a:spcPts val="0"/>
              </a:spcAft>
              <a:buClr>
                <a:schemeClr val="dk2"/>
              </a:buClr>
              <a:buSzPts val="1100"/>
              <a:buFont typeface="Arial"/>
              <a:buNone/>
            </a:pPr>
            <a:r>
              <a:rPr lang="en" sz="1400"/>
              <a:t>    something</a:t>
            </a:r>
            <a:endParaRPr sz="1400"/>
          </a:p>
          <a:p>
            <a:pPr marL="0" lvl="0" indent="0" algn="l" rtl="0">
              <a:lnSpc>
                <a:spcPct val="100000"/>
              </a:lnSpc>
              <a:spcBef>
                <a:spcPts val="1600"/>
              </a:spcBef>
              <a:spcAft>
                <a:spcPts val="0"/>
              </a:spcAft>
              <a:buClr>
                <a:schemeClr val="dk2"/>
              </a:buClr>
              <a:buSzPts val="1100"/>
              <a:buFont typeface="Arial"/>
              <a:buNone/>
            </a:pPr>
            <a:r>
              <a:rPr lang="en" sz="1400"/>
              <a:t>except:	# catch everything</a:t>
            </a:r>
            <a:endParaRPr sz="1400"/>
          </a:p>
          <a:p>
            <a:pPr marL="0" lvl="0" indent="0" algn="l" rtl="0">
              <a:lnSpc>
                <a:spcPct val="100000"/>
              </a:lnSpc>
              <a:spcBef>
                <a:spcPts val="1600"/>
              </a:spcBef>
              <a:spcAft>
                <a:spcPts val="0"/>
              </a:spcAft>
              <a:buClr>
                <a:schemeClr val="dk2"/>
              </a:buClr>
              <a:buSzPts val="1100"/>
              <a:buFont typeface="Arial"/>
              <a:buNone/>
            </a:pPr>
            <a:r>
              <a:rPr lang="en" sz="1400"/>
              <a:t>    print "Oops"</a:t>
            </a:r>
            <a:endParaRPr sz="1400"/>
          </a:p>
          <a:p>
            <a:pPr marL="0" lvl="0" indent="0" algn="l" rtl="0">
              <a:lnSpc>
                <a:spcPct val="100000"/>
              </a:lnSpc>
              <a:spcBef>
                <a:spcPts val="1600"/>
              </a:spcBef>
              <a:spcAft>
                <a:spcPts val="0"/>
              </a:spcAft>
              <a:buClr>
                <a:schemeClr val="dk2"/>
              </a:buClr>
              <a:buSzPts val="1100"/>
              <a:buFont typeface="Arial"/>
              <a:buNone/>
            </a:pPr>
            <a:r>
              <a:rPr lang="en" sz="1400"/>
              <a:t>    raise	# reraise</a:t>
            </a:r>
            <a:endParaRPr sz="1400"/>
          </a:p>
          <a:p>
            <a:pPr marL="0" lvl="0" indent="0" algn="l" rtl="0">
              <a:lnSpc>
                <a:spcPct val="100000"/>
              </a:lnSpc>
              <a:spcBef>
                <a:spcPts val="1600"/>
              </a:spcBef>
              <a:spcAft>
                <a:spcPts val="1600"/>
              </a:spcAft>
              <a:buNone/>
            </a:pP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Exception - reference</a:t>
            </a:r>
            <a:endParaRPr/>
          </a:p>
        </p:txBody>
      </p:sp>
      <p:sp>
        <p:nvSpPr>
          <p:cNvPr id="285" name="Google Shape;285;p45"/>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https://docs.python.org/3.5/library/exceptions.html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Input</a:t>
            </a:r>
            <a:endParaRPr/>
          </a:p>
        </p:txBody>
      </p:sp>
      <p:pic>
        <p:nvPicPr>
          <p:cNvPr id="291" name="Google Shape;291;p46"/>
          <p:cNvPicPr preferRelativeResize="0"/>
          <p:nvPr/>
        </p:nvPicPr>
        <p:blipFill>
          <a:blip r:embed="rId3">
            <a:alphaModFix/>
          </a:blip>
          <a:stretch>
            <a:fillRect/>
          </a:stretch>
        </p:blipFill>
        <p:spPr>
          <a:xfrm>
            <a:off x="2587700" y="1690725"/>
            <a:ext cx="5018375" cy="1914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File operations</a:t>
            </a:r>
            <a:endParaRPr/>
          </a:p>
        </p:txBody>
      </p:sp>
      <p:sp>
        <p:nvSpPr>
          <p:cNvPr id="297" name="Google Shape;297;p47"/>
          <p:cNvSpPr txBox="1">
            <a:spLocks noGrp="1"/>
          </p:cNvSpPr>
          <p:nvPr>
            <p:ph type="body" idx="1"/>
          </p:nvPr>
        </p:nvSpPr>
        <p:spPr>
          <a:xfrm>
            <a:off x="2400262" y="1499626"/>
            <a:ext cx="6321600" cy="3002400"/>
          </a:xfrm>
          <a:prstGeom prst="rect">
            <a:avLst/>
          </a:prstGeom>
        </p:spPr>
        <p:txBody>
          <a:bodyPr spcFirstLastPara="1" wrap="square" lIns="91425" tIns="91425" rIns="91425" bIns="91425" anchor="t" anchorCtr="0">
            <a:noAutofit/>
          </a:bodyPr>
          <a:lstStyle/>
          <a:p>
            <a:pPr marL="101600" lvl="0" indent="0" algn="l" rtl="0">
              <a:lnSpc>
                <a:spcPct val="114872"/>
              </a:lnSpc>
              <a:spcBef>
                <a:spcPts val="0"/>
              </a:spcBef>
              <a:spcAft>
                <a:spcPts val="0"/>
              </a:spcAft>
              <a:buClr>
                <a:schemeClr val="dk2"/>
              </a:buClr>
              <a:buSzPts val="1100"/>
              <a:buFont typeface="Arial"/>
              <a:buNone/>
            </a:pPr>
            <a:r>
              <a:rPr lang="en" sz="2400">
                <a:solidFill>
                  <a:srgbClr val="B22222"/>
                </a:solidFill>
                <a:highlight>
                  <a:srgbClr val="FFFFFF"/>
                </a:highlight>
                <a:latin typeface="Arial"/>
                <a:ea typeface="Arial"/>
                <a:cs typeface="Arial"/>
                <a:sym typeface="Arial"/>
              </a:rPr>
              <a:t>with</a:t>
            </a:r>
            <a:r>
              <a:rPr lang="en" sz="2400">
                <a:highlight>
                  <a:srgbClr val="FFFFFF"/>
                </a:highlight>
                <a:latin typeface="Arial"/>
                <a:ea typeface="Arial"/>
                <a:cs typeface="Arial"/>
                <a:sym typeface="Arial"/>
              </a:rPr>
              <a:t> open(</a:t>
            </a:r>
            <a:r>
              <a:rPr lang="en" sz="2400">
                <a:solidFill>
                  <a:srgbClr val="000080"/>
                </a:solidFill>
                <a:highlight>
                  <a:srgbClr val="FFFFFF"/>
                </a:highlight>
                <a:latin typeface="Arial"/>
                <a:ea typeface="Arial"/>
                <a:cs typeface="Arial"/>
                <a:sym typeface="Arial"/>
              </a:rPr>
              <a:t>"x.txt"</a:t>
            </a:r>
            <a:r>
              <a:rPr lang="en" sz="2400">
                <a:highlight>
                  <a:srgbClr val="FFFFFF"/>
                </a:highlight>
                <a:latin typeface="Arial"/>
                <a:ea typeface="Arial"/>
                <a:cs typeface="Arial"/>
                <a:sym typeface="Arial"/>
              </a:rPr>
              <a:t>) </a:t>
            </a:r>
            <a:r>
              <a:rPr lang="en" sz="2400">
                <a:solidFill>
                  <a:srgbClr val="B22222"/>
                </a:solidFill>
                <a:highlight>
                  <a:srgbClr val="FFFFFF"/>
                </a:highlight>
                <a:latin typeface="Arial"/>
                <a:ea typeface="Arial"/>
                <a:cs typeface="Arial"/>
                <a:sym typeface="Arial"/>
              </a:rPr>
              <a:t>as</a:t>
            </a:r>
            <a:r>
              <a:rPr lang="en" sz="2400">
                <a:highlight>
                  <a:srgbClr val="FFFFFF"/>
                </a:highlight>
                <a:latin typeface="Arial"/>
                <a:ea typeface="Arial"/>
                <a:cs typeface="Arial"/>
                <a:sym typeface="Arial"/>
              </a:rPr>
              <a:t> f:</a:t>
            </a:r>
            <a:br>
              <a:rPr lang="en" sz="2400">
                <a:highlight>
                  <a:srgbClr val="FFFFFF"/>
                </a:highlight>
                <a:latin typeface="Arial"/>
                <a:ea typeface="Arial"/>
                <a:cs typeface="Arial"/>
                <a:sym typeface="Arial"/>
              </a:rPr>
            </a:br>
            <a:r>
              <a:rPr lang="en" sz="2400">
                <a:highlight>
                  <a:srgbClr val="FFFFFF"/>
                </a:highlight>
                <a:latin typeface="Arial"/>
                <a:ea typeface="Arial"/>
                <a:cs typeface="Arial"/>
                <a:sym typeface="Arial"/>
              </a:rPr>
              <a:t>    data = f.read()</a:t>
            </a:r>
            <a:br>
              <a:rPr lang="en" sz="2400">
                <a:highlight>
                  <a:srgbClr val="FFFFFF"/>
                </a:highlight>
                <a:latin typeface="Arial"/>
                <a:ea typeface="Arial"/>
                <a:cs typeface="Arial"/>
                <a:sym typeface="Arial"/>
              </a:rPr>
            </a:br>
            <a:r>
              <a:rPr lang="en" sz="2400">
                <a:highlight>
                  <a:srgbClr val="FFFFFF"/>
                </a:highlight>
                <a:latin typeface="Arial"/>
                <a:ea typeface="Arial"/>
                <a:cs typeface="Arial"/>
                <a:sym typeface="Arial"/>
              </a:rPr>
              <a:t>    do something </a:t>
            </a:r>
            <a:r>
              <a:rPr lang="en" sz="2400">
                <a:solidFill>
                  <a:srgbClr val="B22222"/>
                </a:solidFill>
                <a:highlight>
                  <a:srgbClr val="FFFFFF"/>
                </a:highlight>
                <a:latin typeface="Arial"/>
                <a:ea typeface="Arial"/>
                <a:cs typeface="Arial"/>
                <a:sym typeface="Arial"/>
              </a:rPr>
              <a:t>with</a:t>
            </a:r>
            <a:r>
              <a:rPr lang="en" sz="2400">
                <a:highlight>
                  <a:srgbClr val="FFFFFF"/>
                </a:highlight>
                <a:latin typeface="Arial"/>
                <a:ea typeface="Arial"/>
                <a:cs typeface="Arial"/>
                <a:sym typeface="Arial"/>
              </a:rPr>
              <a:t> data</a:t>
            </a:r>
            <a:endParaRPr/>
          </a:p>
          <a:p>
            <a:pPr marL="0" lvl="0" indent="0" algn="l" rtl="0">
              <a:spcBef>
                <a:spcPts val="0"/>
              </a:spcBef>
              <a:spcAft>
                <a:spcPts val="0"/>
              </a:spcAft>
              <a:buNone/>
            </a:pPr>
            <a:r>
              <a:rPr lang="en"/>
              <a:t>Using with will guarantee the file is closed even if any exception. </a:t>
            </a:r>
            <a:endParaRPr/>
          </a:p>
          <a:p>
            <a:pPr marL="0" lvl="0" indent="0" algn="l" rtl="0">
              <a:spcBef>
                <a:spcPts val="1600"/>
              </a:spcBef>
              <a:spcAft>
                <a:spcPts val="1600"/>
              </a:spcAft>
              <a:buNone/>
            </a:pPr>
            <a:r>
              <a:rPr lang="en" sz="1500">
                <a:solidFill>
                  <a:srgbClr val="242729"/>
                </a:solidFill>
                <a:highlight>
                  <a:srgbClr val="FFF8DC"/>
                </a:highlight>
                <a:latin typeface="Arial"/>
                <a:ea typeface="Arial"/>
                <a:cs typeface="Arial"/>
                <a:sym typeface="Arial"/>
              </a:rPr>
              <a:t>The </a:t>
            </a:r>
            <a:r>
              <a:rPr lang="en" sz="1500">
                <a:solidFill>
                  <a:srgbClr val="242729"/>
                </a:solidFill>
                <a:highlight>
                  <a:srgbClr val="EFF0F1"/>
                </a:highlight>
                <a:latin typeface="Consolas"/>
                <a:ea typeface="Consolas"/>
                <a:cs typeface="Consolas"/>
                <a:sym typeface="Consolas"/>
              </a:rPr>
              <a:t>with</a:t>
            </a:r>
            <a:r>
              <a:rPr lang="en" sz="1500">
                <a:solidFill>
                  <a:srgbClr val="242729"/>
                </a:solidFill>
                <a:highlight>
                  <a:srgbClr val="FFF8DC"/>
                </a:highlight>
                <a:latin typeface="Arial"/>
                <a:ea typeface="Arial"/>
                <a:cs typeface="Arial"/>
                <a:sym typeface="Arial"/>
              </a:rPr>
              <a:t> statement is used to wrap the execution of a block with methods defined by a context manager. This allows common </a:t>
            </a:r>
            <a:r>
              <a:rPr lang="en" sz="1500" b="1">
                <a:solidFill>
                  <a:srgbClr val="242729"/>
                </a:solidFill>
                <a:highlight>
                  <a:srgbClr val="FFF8DC"/>
                </a:highlight>
                <a:latin typeface="Arial"/>
                <a:ea typeface="Arial"/>
                <a:cs typeface="Arial"/>
                <a:sym typeface="Arial"/>
              </a:rPr>
              <a:t>try...except...finally</a:t>
            </a:r>
            <a:r>
              <a:rPr lang="en" sz="1500">
                <a:solidFill>
                  <a:srgbClr val="242729"/>
                </a:solidFill>
                <a:highlight>
                  <a:srgbClr val="FFF8DC"/>
                </a:highlight>
                <a:latin typeface="Arial"/>
                <a:ea typeface="Arial"/>
                <a:cs typeface="Arial"/>
                <a:sym typeface="Arial"/>
              </a:rPr>
              <a:t> usage patterns to be encapsulated for convenient reuse.</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File operations - shorter</a:t>
            </a:r>
            <a:endParaRPr/>
          </a:p>
        </p:txBody>
      </p:sp>
      <p:sp>
        <p:nvSpPr>
          <p:cNvPr id="303" name="Google Shape;303;p48"/>
          <p:cNvSpPr txBox="1">
            <a:spLocks noGrp="1"/>
          </p:cNvSpPr>
          <p:nvPr>
            <p:ph type="body" idx="1"/>
          </p:nvPr>
        </p:nvSpPr>
        <p:spPr>
          <a:xfrm>
            <a:off x="2341962" y="1211351"/>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&gt;&gt;&gt; lst= [ x for x in open("text.txt","r").readlines() ]</a:t>
            </a:r>
            <a:endParaRPr sz="1400"/>
          </a:p>
          <a:p>
            <a:pPr marL="0" lvl="0" indent="0" algn="l" rtl="0">
              <a:spcBef>
                <a:spcPts val="1600"/>
              </a:spcBef>
              <a:spcAft>
                <a:spcPts val="0"/>
              </a:spcAft>
              <a:buNone/>
            </a:pPr>
            <a:r>
              <a:rPr lang="en" sz="1400"/>
              <a:t>&gt;&gt;&gt; lst</a:t>
            </a:r>
            <a:endParaRPr sz="1400"/>
          </a:p>
          <a:p>
            <a:pPr marL="0" lvl="0" indent="0" algn="l" rtl="0">
              <a:spcBef>
                <a:spcPts val="1600"/>
              </a:spcBef>
              <a:spcAft>
                <a:spcPts val="0"/>
              </a:spcAft>
              <a:buNone/>
            </a:pPr>
            <a:r>
              <a:rPr lang="en" sz="1400"/>
              <a:t>['Chen Lin\n', 'clin@brandeis.edu\n', 'Volen 110\n', 'Office Hour: Thurs. 3-5\n', '\n', 'Yaqin Yang\n', 'yaqin@brandeis.edu\n', 'Volen 110\n', 'Office Hour: Tues. 3-5\n']</a:t>
            </a:r>
            <a:endParaRPr sz="1400"/>
          </a:p>
          <a:p>
            <a:pPr marL="0" lvl="0" indent="0" algn="l" rtl="0">
              <a:spcBef>
                <a:spcPts val="1600"/>
              </a:spcBef>
              <a:spcAft>
                <a:spcPts val="0"/>
              </a:spcAft>
              <a:buNone/>
            </a:pPr>
            <a:r>
              <a:rPr lang="en" sz="1400"/>
              <a:t>Ignore the header?</a:t>
            </a:r>
            <a:endParaRPr sz="1400"/>
          </a:p>
          <a:p>
            <a:pPr marL="0" lvl="0" indent="0" algn="l" rtl="0">
              <a:spcBef>
                <a:spcPts val="1600"/>
              </a:spcBef>
              <a:spcAft>
                <a:spcPts val="0"/>
              </a:spcAft>
              <a:buNone/>
            </a:pPr>
            <a:r>
              <a:rPr lang="en" sz="1400"/>
              <a:t>for (i,line) in enumerate(open(‘text.txt’,"r").readlines()):</a:t>
            </a:r>
            <a:endParaRPr sz="1400"/>
          </a:p>
          <a:p>
            <a:pPr marL="0" lvl="0" indent="0" algn="l" rtl="0">
              <a:spcBef>
                <a:spcPts val="1600"/>
              </a:spcBef>
              <a:spcAft>
                <a:spcPts val="0"/>
              </a:spcAft>
              <a:buNone/>
            </a:pPr>
            <a:r>
              <a:rPr lang="en" sz="1400"/>
              <a:t>        if i == 0: continue</a:t>
            </a:r>
            <a:endParaRPr sz="1400"/>
          </a:p>
          <a:p>
            <a:pPr marL="0" lvl="0" indent="0" algn="l" rtl="0">
              <a:spcBef>
                <a:spcPts val="1600"/>
              </a:spcBef>
              <a:spcAft>
                <a:spcPts val="0"/>
              </a:spcAft>
              <a:buNone/>
            </a:pPr>
            <a:r>
              <a:rPr lang="en" sz="1400"/>
              <a:t>        print line</a:t>
            </a:r>
            <a:endParaRPr sz="1400"/>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File operations</a:t>
            </a:r>
            <a:endParaRPr/>
          </a:p>
        </p:txBody>
      </p:sp>
      <p:sp>
        <p:nvSpPr>
          <p:cNvPr id="309" name="Google Shape;309;p49"/>
          <p:cNvSpPr txBox="1">
            <a:spLocks noGrp="1"/>
          </p:cNvSpPr>
          <p:nvPr>
            <p:ph type="body" idx="1"/>
          </p:nvPr>
        </p:nvSpPr>
        <p:spPr>
          <a:xfrm>
            <a:off x="2341962" y="1211351"/>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[6]: with open("ifile.txt") as ifile:</a:t>
            </a:r>
            <a:endParaRPr/>
          </a:p>
          <a:p>
            <a:pPr marL="0" lvl="0" indent="0" algn="l" rtl="0">
              <a:spcBef>
                <a:spcPts val="1600"/>
              </a:spcBef>
              <a:spcAft>
                <a:spcPts val="0"/>
              </a:spcAft>
              <a:buNone/>
            </a:pPr>
            <a:r>
              <a:rPr lang="en"/>
              <a:t>   ...:          with open("out.txt", 'w') as ofile:</a:t>
            </a:r>
            <a:endParaRPr/>
          </a:p>
          <a:p>
            <a:pPr marL="0" lvl="0" indent="0" algn="l" rtl="0">
              <a:spcBef>
                <a:spcPts val="1600"/>
              </a:spcBef>
              <a:spcAft>
                <a:spcPts val="0"/>
              </a:spcAft>
              <a:buNone/>
            </a:pPr>
            <a:r>
              <a:rPr lang="en"/>
              <a:t>   ...:              for line in ifile:</a:t>
            </a:r>
            <a:endParaRPr/>
          </a:p>
          <a:p>
            <a:pPr marL="0" lvl="0" indent="0" algn="l" rtl="0">
              <a:spcBef>
                <a:spcPts val="1600"/>
              </a:spcBef>
              <a:spcAft>
                <a:spcPts val="0"/>
              </a:spcAft>
              <a:buNone/>
            </a:pPr>
            <a:r>
              <a:rPr lang="en"/>
              <a:t>   ...:                    ofile.write(line)</a:t>
            </a:r>
            <a:endParaRPr/>
          </a:p>
          <a:p>
            <a:pPr marL="0" lvl="0" indent="0" algn="l" rtl="0">
              <a:spcBef>
                <a:spcPts val="1600"/>
              </a:spcBef>
              <a:spcAft>
                <a:spcPts val="0"/>
              </a:spcAft>
              <a:buNone/>
            </a:pPr>
            <a:endParaRPr/>
          </a:p>
          <a:p>
            <a:pPr marL="0" lvl="0" indent="0" algn="l" rtl="0">
              <a:spcBef>
                <a:spcPts val="1600"/>
              </a:spcBef>
              <a:spcAft>
                <a:spcPts val="0"/>
              </a:spcAft>
              <a:buClr>
                <a:schemeClr val="dk2"/>
              </a:buClr>
              <a:buSzPts val="1100"/>
              <a:buFont typeface="Arial"/>
              <a:buNone/>
            </a:pPr>
            <a:endParaRPr/>
          </a:p>
          <a:p>
            <a:pPr marL="0" lvl="0" indent="0" algn="l" rtl="0">
              <a:spcBef>
                <a:spcPts val="1600"/>
              </a:spcBef>
              <a:spcAft>
                <a:spcPts val="1600"/>
              </a:spcAft>
              <a:buNone/>
            </a:pPr>
            <a:endParaRPr sz="1400"/>
          </a:p>
        </p:txBody>
      </p:sp>
      <p:sp>
        <p:nvSpPr>
          <p:cNvPr id="310" name="Google Shape;310;p49"/>
          <p:cNvSpPr txBox="1"/>
          <p:nvPr/>
        </p:nvSpPr>
        <p:spPr>
          <a:xfrm>
            <a:off x="6050575" y="2848125"/>
            <a:ext cx="2275800" cy="155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 sz="1600"/>
              <a:t>“w” = “write mode”</a:t>
            </a:r>
            <a:endParaRPr sz="1600"/>
          </a:p>
          <a:p>
            <a:pPr marL="0" lvl="0" indent="0" algn="l" rtl="0">
              <a:spcBef>
                <a:spcPts val="0"/>
              </a:spcBef>
              <a:spcAft>
                <a:spcPts val="0"/>
              </a:spcAft>
              <a:buClr>
                <a:schemeClr val="dk2"/>
              </a:buClr>
              <a:buSzPts val="1100"/>
              <a:buFont typeface="Arial"/>
              <a:buNone/>
            </a:pPr>
            <a:r>
              <a:rPr lang="en" sz="1600"/>
              <a:t>“a” = “append mode”</a:t>
            </a:r>
            <a:endParaRPr sz="1600"/>
          </a:p>
          <a:p>
            <a:pPr marL="0" lvl="0" indent="0" algn="l" rtl="0">
              <a:spcBef>
                <a:spcPts val="0"/>
              </a:spcBef>
              <a:spcAft>
                <a:spcPts val="0"/>
              </a:spcAft>
              <a:buClr>
                <a:schemeClr val="dk2"/>
              </a:buClr>
              <a:buSzPts val="1100"/>
              <a:buFont typeface="Arial"/>
              <a:buNone/>
            </a:pPr>
            <a:r>
              <a:rPr lang="en" sz="1600"/>
              <a:t>“wb” = “write in binary”</a:t>
            </a:r>
            <a:endParaRPr sz="1600"/>
          </a:p>
          <a:p>
            <a:pPr marL="0" lvl="0" indent="0" algn="l" rtl="0">
              <a:spcBef>
                <a:spcPts val="0"/>
              </a:spcBef>
              <a:spcAft>
                <a:spcPts val="0"/>
              </a:spcAft>
              <a:buClr>
                <a:schemeClr val="dk2"/>
              </a:buClr>
              <a:buSzPts val="1100"/>
              <a:buFont typeface="Arial"/>
              <a:buNone/>
            </a:pPr>
            <a:r>
              <a:rPr lang="en" sz="1600"/>
              <a:t>“r” = “read mode” (default)</a:t>
            </a:r>
            <a:endParaRPr sz="1600"/>
          </a:p>
          <a:p>
            <a:pPr marL="0" lvl="0" indent="0" algn="l" rtl="0">
              <a:spcBef>
                <a:spcPts val="0"/>
              </a:spcBef>
              <a:spcAft>
                <a:spcPts val="0"/>
              </a:spcAft>
              <a:buClr>
                <a:schemeClr val="dk2"/>
              </a:buClr>
              <a:buSzPts val="1100"/>
              <a:buFont typeface="Arial"/>
              <a:buNone/>
            </a:pPr>
            <a:r>
              <a:rPr lang="en" sz="1600"/>
              <a:t>“rb” = “read in binary”</a:t>
            </a:r>
            <a:endParaRPr sz="1600"/>
          </a:p>
          <a:p>
            <a:pPr marL="0" lvl="0" indent="0" algn="l" rtl="0">
              <a:spcBef>
                <a:spcPts val="0"/>
              </a:spcBef>
              <a:spcAft>
                <a:spcPts val="0"/>
              </a:spcAft>
              <a:buClr>
                <a:schemeClr val="dk2"/>
              </a:buClr>
              <a:buSzPts val="1100"/>
              <a:buFont typeface="Arial"/>
              <a:buNone/>
            </a:pPr>
            <a:endParaRPr/>
          </a:p>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a:t>
            </a:r>
            <a:endParaRPr/>
          </a:p>
        </p:txBody>
      </p:sp>
      <p:sp>
        <p:nvSpPr>
          <p:cNvPr id="316" name="Google Shape;316;p50"/>
          <p:cNvSpPr txBox="1">
            <a:spLocks noGrp="1"/>
          </p:cNvSpPr>
          <p:nvPr>
            <p:ph type="body" idx="1"/>
          </p:nvPr>
        </p:nvSpPr>
        <p:spPr>
          <a:xfrm>
            <a:off x="2614400" y="1927325"/>
            <a:ext cx="7059600" cy="30960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2"/>
              </a:buClr>
              <a:buSzPts val="1100"/>
              <a:buFont typeface="Arial"/>
              <a:buNone/>
            </a:pPr>
            <a:r>
              <a:rPr lang="en" sz="1400"/>
              <a:t>"hello"+"world"	"helloworld"	# concatenation</a:t>
            </a:r>
            <a:endParaRPr sz="1400"/>
          </a:p>
          <a:p>
            <a:pPr marL="0" lvl="0" indent="0" algn="l" rtl="0">
              <a:lnSpc>
                <a:spcPct val="100000"/>
              </a:lnSpc>
              <a:spcBef>
                <a:spcPts val="1600"/>
              </a:spcBef>
              <a:spcAft>
                <a:spcPts val="0"/>
              </a:spcAft>
              <a:buClr>
                <a:schemeClr val="dk2"/>
              </a:buClr>
              <a:buSzPts val="1100"/>
              <a:buFont typeface="Arial"/>
              <a:buNone/>
            </a:pPr>
            <a:r>
              <a:rPr lang="en" sz="1400"/>
              <a:t>"hello"*3		"hellohellohello" # repetition</a:t>
            </a:r>
            <a:endParaRPr sz="1400"/>
          </a:p>
          <a:p>
            <a:pPr marL="0" lvl="0" indent="0" algn="l" rtl="0">
              <a:lnSpc>
                <a:spcPct val="100000"/>
              </a:lnSpc>
              <a:spcBef>
                <a:spcPts val="1600"/>
              </a:spcBef>
              <a:spcAft>
                <a:spcPts val="0"/>
              </a:spcAft>
              <a:buClr>
                <a:schemeClr val="dk2"/>
              </a:buClr>
              <a:buSzPts val="1100"/>
              <a:buFont typeface="Arial"/>
              <a:buNone/>
            </a:pPr>
            <a:r>
              <a:rPr lang="en" sz="1400"/>
              <a:t>"hello"[0]		"h"		# indexing</a:t>
            </a:r>
            <a:endParaRPr sz="1400"/>
          </a:p>
          <a:p>
            <a:pPr marL="0" lvl="0" indent="0" algn="l" rtl="0">
              <a:lnSpc>
                <a:spcPct val="100000"/>
              </a:lnSpc>
              <a:spcBef>
                <a:spcPts val="1600"/>
              </a:spcBef>
              <a:spcAft>
                <a:spcPts val="0"/>
              </a:spcAft>
              <a:buClr>
                <a:schemeClr val="dk2"/>
              </a:buClr>
              <a:buSzPts val="1100"/>
              <a:buFont typeface="Arial"/>
              <a:buNone/>
            </a:pPr>
            <a:r>
              <a:rPr lang="en" sz="1400"/>
              <a:t>"hello"[-1]		"o"		# (from end)</a:t>
            </a:r>
            <a:endParaRPr sz="1400"/>
          </a:p>
          <a:p>
            <a:pPr marL="0" lvl="0" indent="0" algn="l" rtl="0">
              <a:lnSpc>
                <a:spcPct val="100000"/>
              </a:lnSpc>
              <a:spcBef>
                <a:spcPts val="1600"/>
              </a:spcBef>
              <a:spcAft>
                <a:spcPts val="0"/>
              </a:spcAft>
              <a:buClr>
                <a:schemeClr val="dk2"/>
              </a:buClr>
              <a:buSzPts val="1100"/>
              <a:buFont typeface="Arial"/>
              <a:buNone/>
            </a:pPr>
            <a:r>
              <a:rPr lang="en" sz="1400"/>
              <a:t>"hello"[1:4]		"ell"		# slicing</a:t>
            </a:r>
            <a:endParaRPr sz="1400"/>
          </a:p>
          <a:p>
            <a:pPr marL="0" lvl="0" indent="0" algn="l" rtl="0">
              <a:lnSpc>
                <a:spcPct val="100000"/>
              </a:lnSpc>
              <a:spcBef>
                <a:spcPts val="1600"/>
              </a:spcBef>
              <a:spcAft>
                <a:spcPts val="0"/>
              </a:spcAft>
              <a:buClr>
                <a:schemeClr val="dk2"/>
              </a:buClr>
              <a:buSzPts val="1100"/>
              <a:buFont typeface="Arial"/>
              <a:buNone/>
            </a:pPr>
            <a:r>
              <a:rPr lang="en" sz="1400"/>
              <a:t>len("hello")		5		# size</a:t>
            </a:r>
            <a:endParaRPr sz="1400"/>
          </a:p>
          <a:p>
            <a:pPr marL="0" lvl="0" indent="0" algn="l" rtl="0">
              <a:lnSpc>
                <a:spcPct val="100000"/>
              </a:lnSpc>
              <a:spcBef>
                <a:spcPts val="1600"/>
              </a:spcBef>
              <a:spcAft>
                <a:spcPts val="0"/>
              </a:spcAft>
              <a:buClr>
                <a:schemeClr val="dk2"/>
              </a:buClr>
              <a:buSzPts val="1100"/>
              <a:buFont typeface="Arial"/>
              <a:buNone/>
            </a:pPr>
            <a:r>
              <a:rPr lang="en" sz="1400"/>
              <a:t>"hello" &lt; "jello"	True		# comparison</a:t>
            </a:r>
            <a:endParaRPr sz="1400"/>
          </a:p>
          <a:p>
            <a:pPr marL="0" lvl="0" indent="0" algn="l" rtl="0">
              <a:lnSpc>
                <a:spcPct val="100000"/>
              </a:lnSpc>
              <a:spcBef>
                <a:spcPts val="1600"/>
              </a:spcBef>
              <a:spcAft>
                <a:spcPts val="0"/>
              </a:spcAft>
              <a:buClr>
                <a:schemeClr val="dk2"/>
              </a:buClr>
              <a:buSzPts val="1100"/>
              <a:buFont typeface="Arial"/>
              <a:buNone/>
            </a:pPr>
            <a:r>
              <a:rPr lang="en" sz="1400"/>
              <a:t>"e" in "hello"		True		# in operator</a:t>
            </a:r>
            <a:endParaRPr sz="1400"/>
          </a:p>
          <a:p>
            <a:pPr marL="0" lvl="0" indent="0" algn="l" rtl="0">
              <a:lnSpc>
                <a:spcPct val="100000"/>
              </a:lnSpc>
              <a:spcBef>
                <a:spcPts val="1600"/>
              </a:spcBef>
              <a:spcAft>
                <a:spcPts val="0"/>
              </a:spcAft>
              <a:buClr>
                <a:schemeClr val="dk2"/>
              </a:buClr>
              <a:buSzPts val="1100"/>
              <a:buFont typeface="Arial"/>
              <a:buNone/>
            </a:pPr>
            <a:r>
              <a:rPr lang="en" sz="1400"/>
              <a:t>“a” not in “hello”              True</a:t>
            </a:r>
            <a:endParaRPr sz="1400"/>
          </a:p>
          <a:p>
            <a:pPr marL="0" lvl="0" indent="0" algn="l" rtl="0">
              <a:lnSpc>
                <a:spcPct val="100000"/>
              </a:lnSpc>
              <a:spcBef>
                <a:spcPts val="1600"/>
              </a:spcBef>
              <a:spcAft>
                <a:spcPts val="0"/>
              </a:spcAft>
              <a:buClr>
                <a:schemeClr val="dk2"/>
              </a:buClr>
              <a:buSzPts val="1100"/>
              <a:buFont typeface="Arial"/>
              <a:buNone/>
            </a:pPr>
            <a:endParaRPr sz="1400"/>
          </a:p>
          <a:p>
            <a:pPr marL="0" lvl="0" indent="0" algn="l" rtl="0">
              <a:spcBef>
                <a:spcPts val="1600"/>
              </a:spcBef>
              <a:spcAft>
                <a:spcPts val="1600"/>
              </a:spcAft>
              <a:buNone/>
            </a:pPr>
            <a:endParaRPr/>
          </a:p>
        </p:txBody>
      </p:sp>
      <p:sp>
        <p:nvSpPr>
          <p:cNvPr id="317" name="Google Shape;317;p50"/>
          <p:cNvSpPr txBox="1"/>
          <p:nvPr/>
        </p:nvSpPr>
        <p:spPr>
          <a:xfrm>
            <a:off x="6225075" y="2956325"/>
            <a:ext cx="2427600" cy="8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Note all these in this page can be used with tuple and list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String</a:t>
            </a:r>
            <a:endParaRPr/>
          </a:p>
        </p:txBody>
      </p:sp>
      <p:sp>
        <p:nvSpPr>
          <p:cNvPr id="323" name="Google Shape;323;p51"/>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2"/>
              </a:buClr>
              <a:buSzPts val="1100"/>
              <a:buFont typeface="Arial"/>
              <a:buNone/>
            </a:pPr>
            <a:r>
              <a:rPr lang="en" sz="1400"/>
              <a:t>"escapes: \n etc, \033 etc, \if etc"</a:t>
            </a:r>
            <a:endParaRPr sz="1400"/>
          </a:p>
          <a:p>
            <a:pPr marL="0" lvl="0" indent="0" algn="l" rtl="0">
              <a:lnSpc>
                <a:spcPct val="100000"/>
              </a:lnSpc>
              <a:spcBef>
                <a:spcPts val="1600"/>
              </a:spcBef>
              <a:spcAft>
                <a:spcPts val="0"/>
              </a:spcAft>
              <a:buClr>
                <a:schemeClr val="dk2"/>
              </a:buClr>
              <a:buSzPts val="1100"/>
              <a:buFont typeface="Arial"/>
              <a:buNone/>
            </a:pPr>
            <a:r>
              <a:rPr lang="en" sz="1400"/>
              <a:t>'single quotes'  """triple “hello” quotes"""  r"raw strings"  </a:t>
            </a:r>
            <a:r>
              <a:rPr lang="en" sz="1000">
                <a:solidFill>
                  <a:srgbClr val="7D2727"/>
                </a:solidFill>
                <a:highlight>
                  <a:srgbClr val="EFF0F1"/>
                </a:highlight>
                <a:latin typeface="Consolas"/>
                <a:ea typeface="Consolas"/>
                <a:cs typeface="Consolas"/>
                <a:sym typeface="Consolas"/>
              </a:rPr>
              <a:t>"\\n"</a:t>
            </a:r>
            <a:r>
              <a:rPr lang="en" sz="1000">
                <a:solidFill>
                  <a:srgbClr val="303336"/>
                </a:solidFill>
                <a:highlight>
                  <a:srgbClr val="EFF0F1"/>
                </a:highlight>
                <a:latin typeface="Consolas"/>
                <a:ea typeface="Consolas"/>
                <a:cs typeface="Consolas"/>
                <a:sym typeface="Consolas"/>
              </a:rPr>
              <a:t> == r</a:t>
            </a:r>
            <a:r>
              <a:rPr lang="en" sz="1000">
                <a:solidFill>
                  <a:srgbClr val="7D2727"/>
                </a:solidFill>
                <a:highlight>
                  <a:srgbClr val="EFF0F1"/>
                </a:highlight>
                <a:latin typeface="Consolas"/>
                <a:ea typeface="Consolas"/>
                <a:cs typeface="Consolas"/>
                <a:sym typeface="Consolas"/>
              </a:rPr>
              <a:t>"\n"</a:t>
            </a:r>
            <a:endParaRPr sz="1000">
              <a:solidFill>
                <a:srgbClr val="7D2727"/>
              </a:solidFill>
              <a:highlight>
                <a:srgbClr val="EFF0F1"/>
              </a:highlight>
              <a:latin typeface="Consolas"/>
              <a:ea typeface="Consolas"/>
              <a:cs typeface="Consolas"/>
              <a:sym typeface="Consolas"/>
            </a:endParaRPr>
          </a:p>
          <a:p>
            <a:pPr marL="0" lvl="0" indent="0" algn="l" rtl="0">
              <a:lnSpc>
                <a:spcPct val="100000"/>
              </a:lnSpc>
              <a:spcBef>
                <a:spcPts val="1600"/>
              </a:spcBef>
              <a:spcAft>
                <a:spcPts val="1600"/>
              </a:spcAft>
              <a:buClr>
                <a:schemeClr val="dk2"/>
              </a:buClr>
              <a:buSzPts val="1100"/>
              <a:buFont typeface="Arial"/>
              <a:buNone/>
            </a:pP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a:t>
            </a:r>
            <a:endParaRPr/>
          </a:p>
        </p:txBody>
      </p:sp>
      <p:pic>
        <p:nvPicPr>
          <p:cNvPr id="329" name="Google Shape;329;p52"/>
          <p:cNvPicPr preferRelativeResize="0"/>
          <p:nvPr/>
        </p:nvPicPr>
        <p:blipFill>
          <a:blip r:embed="rId3">
            <a:alphaModFix/>
          </a:blip>
          <a:stretch>
            <a:fillRect/>
          </a:stretch>
        </p:blipFill>
        <p:spPr>
          <a:xfrm>
            <a:off x="2400250" y="1320375"/>
            <a:ext cx="6119123" cy="3932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a:t>
            </a:r>
            <a:endParaRPr/>
          </a:p>
        </p:txBody>
      </p:sp>
      <p:sp>
        <p:nvSpPr>
          <p:cNvPr id="335" name="Google Shape;335;p53"/>
          <p:cNvSpPr txBox="1"/>
          <p:nvPr/>
        </p:nvSpPr>
        <p:spPr>
          <a:xfrm>
            <a:off x="2793600" y="1349125"/>
            <a:ext cx="60369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t>&gt;&gt;&gt; a = range(5)		# [0,1,2,3,4]</a:t>
            </a:r>
            <a:endParaRPr sz="1800"/>
          </a:p>
          <a:p>
            <a:pPr marL="0" lvl="0" indent="0" algn="l" rtl="0">
              <a:spcBef>
                <a:spcPts val="0"/>
              </a:spcBef>
              <a:spcAft>
                <a:spcPts val="0"/>
              </a:spcAft>
              <a:buNone/>
            </a:pPr>
            <a:r>
              <a:rPr lang="en" sz="1800"/>
              <a:t>&gt;&gt;&gt; a.append(5)		# [0,1,2,3,4,5]</a:t>
            </a:r>
            <a:endParaRPr sz="1800"/>
          </a:p>
          <a:p>
            <a:pPr marL="0" lvl="0" indent="0" algn="l" rtl="0">
              <a:spcBef>
                <a:spcPts val="0"/>
              </a:spcBef>
              <a:spcAft>
                <a:spcPts val="0"/>
              </a:spcAft>
              <a:buNone/>
            </a:pPr>
            <a:r>
              <a:rPr lang="en" sz="1800"/>
              <a:t>&gt;&gt;&gt; a.pop()			# [0,1,2,3,4]</a:t>
            </a:r>
            <a:endParaRPr sz="1800"/>
          </a:p>
          <a:p>
            <a:pPr marL="0" lvl="0" indent="0" algn="l" rtl="0">
              <a:spcBef>
                <a:spcPts val="0"/>
              </a:spcBef>
              <a:spcAft>
                <a:spcPts val="0"/>
              </a:spcAft>
              <a:buNone/>
            </a:pPr>
            <a:r>
              <a:rPr lang="en" sz="1800"/>
              <a:t>5</a:t>
            </a:r>
            <a:endParaRPr sz="1800"/>
          </a:p>
          <a:p>
            <a:pPr marL="0" lvl="0" indent="0" algn="l" rtl="0">
              <a:spcBef>
                <a:spcPts val="0"/>
              </a:spcBef>
              <a:spcAft>
                <a:spcPts val="0"/>
              </a:spcAft>
              <a:buNone/>
            </a:pPr>
            <a:r>
              <a:rPr lang="en" sz="1800"/>
              <a:t>&gt;&gt;&gt; a.insert(0, 42)		# [42,0,1,2,3,4]</a:t>
            </a:r>
            <a:endParaRPr sz="1800"/>
          </a:p>
          <a:p>
            <a:pPr marL="0" lvl="0" indent="0" algn="l" rtl="0">
              <a:spcBef>
                <a:spcPts val="0"/>
              </a:spcBef>
              <a:spcAft>
                <a:spcPts val="0"/>
              </a:spcAft>
              <a:buNone/>
            </a:pPr>
            <a:r>
              <a:rPr lang="en" sz="1800"/>
              <a:t>&gt;&gt;&gt; a.pop(0)			# [0,1,2,3,4]</a:t>
            </a:r>
            <a:endParaRPr sz="1800"/>
          </a:p>
          <a:p>
            <a:pPr marL="0" lvl="0" indent="0" algn="l" rtl="0">
              <a:spcBef>
                <a:spcPts val="0"/>
              </a:spcBef>
              <a:spcAft>
                <a:spcPts val="0"/>
              </a:spcAft>
              <a:buNone/>
            </a:pPr>
            <a:r>
              <a:rPr lang="en" sz="1800"/>
              <a:t>5.5</a:t>
            </a:r>
            <a:endParaRPr sz="1800"/>
          </a:p>
          <a:p>
            <a:pPr marL="0" lvl="0" indent="0" algn="l" rtl="0">
              <a:spcBef>
                <a:spcPts val="0"/>
              </a:spcBef>
              <a:spcAft>
                <a:spcPts val="0"/>
              </a:spcAft>
              <a:buNone/>
            </a:pPr>
            <a:r>
              <a:rPr lang="en" sz="1800"/>
              <a:t>&gt;&gt;&gt; a.reverse()		# [4,3,2,1,0]</a:t>
            </a:r>
            <a:endParaRPr sz="1800"/>
          </a:p>
          <a:p>
            <a:pPr marL="0" lvl="0" indent="0" algn="l" rtl="0">
              <a:spcBef>
                <a:spcPts val="0"/>
              </a:spcBef>
              <a:spcAft>
                <a:spcPts val="0"/>
              </a:spcAft>
              <a:buNone/>
            </a:pPr>
            <a:r>
              <a:rPr lang="en" sz="1800"/>
              <a:t>&gt;&gt;&gt; a.sort()			# [0,1,2,3,4]</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8"/>
        <p:cNvGrpSpPr/>
        <p:nvPr/>
      </p:nvGrpSpPr>
      <p:grpSpPr>
        <a:xfrm>
          <a:off x="0" y="0"/>
          <a:ext cx="0" cy="0"/>
          <a:chOff x="0" y="0"/>
          <a:chExt cx="0" cy="0"/>
        </a:xfrm>
      </p:grpSpPr>
      <p:pic>
        <p:nvPicPr>
          <p:cNvPr id="149" name="Google Shape;149;p27"/>
          <p:cNvPicPr preferRelativeResize="0"/>
          <p:nvPr/>
        </p:nvPicPr>
        <p:blipFill>
          <a:blip r:embed="rId3">
            <a:alphaModFix/>
          </a:blip>
          <a:stretch>
            <a:fillRect/>
          </a:stretch>
        </p:blipFill>
        <p:spPr>
          <a:xfrm>
            <a:off x="2444700" y="162725"/>
            <a:ext cx="4465375" cy="4818049"/>
          </a:xfrm>
          <a:prstGeom prst="rect">
            <a:avLst/>
          </a:prstGeom>
          <a:noFill/>
          <a:ln>
            <a:noFill/>
          </a:ln>
        </p:spPr>
      </p:pic>
      <p:pic>
        <p:nvPicPr>
          <p:cNvPr id="150" name="Google Shape;150;p27"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51" name="Google Shape;151;p27"/>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Agenda</a:t>
            </a:r>
            <a:endParaRPr sz="3000" b="1">
              <a:solidFill>
                <a:schemeClr val="lt2"/>
              </a:solidFill>
              <a:latin typeface="Raleway"/>
              <a:ea typeface="Raleway"/>
              <a:cs typeface="Raleway"/>
              <a:sym typeface="Raleway"/>
            </a:endParaRPr>
          </a:p>
        </p:txBody>
      </p:sp>
      <p:sp>
        <p:nvSpPr>
          <p:cNvPr id="152" name="Google Shape;152;p27"/>
          <p:cNvSpPr txBox="1">
            <a:spLocks noGrp="1"/>
          </p:cNvSpPr>
          <p:nvPr>
            <p:ph type="body" idx="4294967295"/>
          </p:nvPr>
        </p:nvSpPr>
        <p:spPr>
          <a:xfrm>
            <a:off x="2855550" y="1202850"/>
            <a:ext cx="3862200" cy="332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2"/>
              </a:solidFill>
              <a:latin typeface="Raleway"/>
              <a:ea typeface="Raleway"/>
              <a:cs typeface="Raleway"/>
              <a:sym typeface="Raleway"/>
            </a:endParaRPr>
          </a:p>
          <a:p>
            <a:pPr marL="457200" lvl="0" indent="-317500" algn="l" rtl="0">
              <a:spcBef>
                <a:spcPts val="16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Basic Syntax</a:t>
            </a:r>
            <a:endParaRPr sz="1200">
              <a:latin typeface="Raleway"/>
              <a:ea typeface="Raleway"/>
              <a:cs typeface="Raleway"/>
              <a:sym typeface="Raleway"/>
            </a:endParaRPr>
          </a:p>
          <a:p>
            <a:pPr marL="914400" lvl="1" indent="-311150" algn="l" rtl="0">
              <a:spcBef>
                <a:spcPts val="1000"/>
              </a:spcBef>
              <a:spcAft>
                <a:spcPts val="0"/>
              </a:spcAft>
              <a:buClr>
                <a:schemeClr val="dk1"/>
              </a:buClr>
              <a:buSzPts val="1300"/>
              <a:buFont typeface="Raleway"/>
              <a:buChar char="◆"/>
            </a:pPr>
            <a:r>
              <a:rPr lang="en" sz="1300">
                <a:latin typeface="Raleway"/>
                <a:ea typeface="Raleway"/>
                <a:cs typeface="Raleway"/>
                <a:sym typeface="Raleway"/>
              </a:rPr>
              <a:t>Statement &amp; Variable &amp; Operators</a:t>
            </a:r>
            <a:endParaRPr sz="1300">
              <a:latin typeface="Raleway"/>
              <a:ea typeface="Raleway"/>
              <a:cs typeface="Raleway"/>
              <a:sym typeface="Raleway"/>
            </a:endParaRPr>
          </a:p>
          <a:p>
            <a:pPr marL="914400" lvl="1" indent="-311150" algn="l" rtl="0">
              <a:spcBef>
                <a:spcPts val="1000"/>
              </a:spcBef>
              <a:spcAft>
                <a:spcPts val="0"/>
              </a:spcAft>
              <a:buClr>
                <a:schemeClr val="dk1"/>
              </a:buClr>
              <a:buSzPts val="1300"/>
              <a:buFont typeface="Raleway"/>
              <a:buChar char="◆"/>
            </a:pPr>
            <a:r>
              <a:rPr lang="en" sz="1300">
                <a:latin typeface="Raleway"/>
                <a:ea typeface="Raleway"/>
                <a:cs typeface="Raleway"/>
                <a:sym typeface="Raleway"/>
              </a:rPr>
              <a:t>Control Structure</a:t>
            </a:r>
            <a:endParaRPr sz="1300">
              <a:latin typeface="Raleway"/>
              <a:ea typeface="Raleway"/>
              <a:cs typeface="Raleway"/>
              <a:sym typeface="Raleway"/>
            </a:endParaRPr>
          </a:p>
          <a:p>
            <a:pPr marL="914400" lvl="1" indent="-311150" algn="l" rtl="0">
              <a:spcBef>
                <a:spcPts val="1000"/>
              </a:spcBef>
              <a:spcAft>
                <a:spcPts val="0"/>
              </a:spcAft>
              <a:buClr>
                <a:schemeClr val="dk1"/>
              </a:buClr>
              <a:buSzPts val="1300"/>
              <a:buFont typeface="Raleway"/>
              <a:buChar char="◆"/>
            </a:pPr>
            <a:r>
              <a:rPr lang="en" sz="1300">
                <a:latin typeface="Raleway"/>
                <a:ea typeface="Raleway"/>
                <a:cs typeface="Raleway"/>
                <a:sym typeface="Raleway"/>
              </a:rPr>
              <a:t>Exceptions</a:t>
            </a:r>
            <a:endParaRPr sz="1300">
              <a:latin typeface="Raleway"/>
              <a:ea typeface="Raleway"/>
              <a:cs typeface="Raleway"/>
              <a:sym typeface="Raleway"/>
            </a:endParaRPr>
          </a:p>
          <a:p>
            <a:pPr marL="914400" lvl="1" indent="-311150" algn="l" rtl="0">
              <a:spcBef>
                <a:spcPts val="1000"/>
              </a:spcBef>
              <a:spcAft>
                <a:spcPts val="0"/>
              </a:spcAft>
              <a:buClr>
                <a:schemeClr val="dk1"/>
              </a:buClr>
              <a:buSzPts val="1300"/>
              <a:buFont typeface="Raleway"/>
              <a:buChar char="◆"/>
            </a:pPr>
            <a:r>
              <a:rPr lang="en" sz="1300">
                <a:latin typeface="Raleway"/>
                <a:ea typeface="Raleway"/>
                <a:cs typeface="Raleway"/>
                <a:sym typeface="Raleway"/>
              </a:rPr>
              <a:t>Input &amp; Output</a:t>
            </a:r>
            <a:endParaRPr sz="1300">
              <a:latin typeface="Raleway"/>
              <a:ea typeface="Raleway"/>
              <a:cs typeface="Raleway"/>
              <a:sym typeface="Raleway"/>
            </a:endParaRPr>
          </a:p>
          <a:p>
            <a:pPr marL="457200" marR="0" lvl="0" indent="-317500" algn="l" rtl="0">
              <a:lnSpc>
                <a:spcPct val="115000"/>
              </a:lnSpc>
              <a:spcBef>
                <a:spcPts val="1000"/>
              </a:spcBef>
              <a:spcAft>
                <a:spcPts val="0"/>
              </a:spcAft>
              <a:buClr>
                <a:schemeClr val="dk1"/>
              </a:buClr>
              <a:buSzPts val="1400"/>
              <a:buFont typeface="Raleway"/>
              <a:buChar char="➔"/>
            </a:pPr>
            <a:r>
              <a:rPr lang="en" sz="1400" b="1">
                <a:solidFill>
                  <a:schemeClr val="dk1"/>
                </a:solidFill>
                <a:latin typeface="Raleway"/>
                <a:ea typeface="Raleway"/>
                <a:cs typeface="Raleway"/>
                <a:sym typeface="Raleway"/>
              </a:rPr>
              <a:t>Using functions</a:t>
            </a:r>
            <a:r>
              <a:rPr lang="en" sz="1400">
                <a:latin typeface="Raleway"/>
                <a:ea typeface="Raleway"/>
                <a:cs typeface="Raleway"/>
                <a:sym typeface="Raleway"/>
              </a:rPr>
              <a:t> </a:t>
            </a:r>
            <a:r>
              <a:rPr lang="en" sz="1400" b="1">
                <a:solidFill>
                  <a:schemeClr val="dk1"/>
                </a:solidFill>
                <a:latin typeface="Raleway"/>
                <a:ea typeface="Raleway"/>
                <a:cs typeface="Raleway"/>
                <a:sym typeface="Raleway"/>
              </a:rPr>
              <a:t>&amp; Libraries</a:t>
            </a:r>
            <a:endParaRPr sz="1400" b="1">
              <a:solidFill>
                <a:schemeClr val="dk1"/>
              </a:solidFill>
              <a:latin typeface="Raleway"/>
              <a:ea typeface="Raleway"/>
              <a:cs typeface="Raleway"/>
              <a:sym typeface="Raleway"/>
            </a:endParaRPr>
          </a:p>
          <a:p>
            <a:pPr marL="914400" lvl="1" indent="-311150" algn="l" rtl="0">
              <a:spcBef>
                <a:spcPts val="1000"/>
              </a:spcBef>
              <a:spcAft>
                <a:spcPts val="0"/>
              </a:spcAft>
              <a:buClr>
                <a:schemeClr val="dk1"/>
              </a:buClr>
              <a:buSzPts val="1300"/>
              <a:buFont typeface="Raleway"/>
              <a:buChar char="◆"/>
            </a:pPr>
            <a:r>
              <a:rPr lang="en" sz="1300">
                <a:latin typeface="Raleway"/>
                <a:ea typeface="Raleway"/>
                <a:cs typeface="Raleway"/>
                <a:sym typeface="Raleway"/>
              </a:rPr>
              <a:t>Built-in types and containers</a:t>
            </a:r>
            <a:endParaRPr sz="1300">
              <a:latin typeface="Raleway"/>
              <a:ea typeface="Raleway"/>
              <a:cs typeface="Raleway"/>
              <a:sym typeface="Raleway"/>
            </a:endParaRPr>
          </a:p>
          <a:p>
            <a:pPr marL="914400" lvl="1" indent="-311150" algn="l" rtl="0">
              <a:spcBef>
                <a:spcPts val="1000"/>
              </a:spcBef>
              <a:spcAft>
                <a:spcPts val="0"/>
              </a:spcAft>
              <a:buClr>
                <a:schemeClr val="dk1"/>
              </a:buClr>
              <a:buSzPts val="1300"/>
              <a:buFont typeface="Raleway"/>
              <a:buChar char="◆"/>
            </a:pPr>
            <a:r>
              <a:rPr lang="en" sz="1300">
                <a:latin typeface="Raleway"/>
                <a:ea typeface="Raleway"/>
                <a:cs typeface="Raleway"/>
                <a:sym typeface="Raleway"/>
              </a:rPr>
              <a:t>Function &amp; Class</a:t>
            </a:r>
            <a:endParaRPr sz="1300">
              <a:latin typeface="Raleway"/>
              <a:ea typeface="Raleway"/>
              <a:cs typeface="Raleway"/>
              <a:sym typeface="Raleway"/>
            </a:endParaRPr>
          </a:p>
          <a:p>
            <a:pPr marL="914400" lvl="1" indent="-317500" algn="l" rtl="0">
              <a:spcBef>
                <a:spcPts val="1000"/>
              </a:spcBef>
              <a:spcAft>
                <a:spcPts val="1000"/>
              </a:spcAft>
              <a:buClr>
                <a:schemeClr val="dk1"/>
              </a:buClr>
              <a:buSzPts val="1400"/>
              <a:buFont typeface="Raleway"/>
              <a:buChar char="◆"/>
            </a:pPr>
            <a:r>
              <a:rPr lang="en" sz="1300">
                <a:latin typeface="Raleway"/>
                <a:ea typeface="Raleway"/>
                <a:cs typeface="Raleway"/>
                <a:sym typeface="Raleway"/>
              </a:rPr>
              <a:t>Modules &amp; Packages</a:t>
            </a:r>
            <a:r>
              <a:rPr lang="en" sz="1400">
                <a:latin typeface="Raleway"/>
                <a:ea typeface="Raleway"/>
                <a:cs typeface="Raleway"/>
                <a:sym typeface="Raleway"/>
              </a:rPr>
              <a:t/>
            </a:r>
            <a:br>
              <a:rPr lang="en" sz="1400">
                <a:latin typeface="Raleway"/>
                <a:ea typeface="Raleway"/>
                <a:cs typeface="Raleway"/>
                <a:sym typeface="Raleway"/>
              </a:rPr>
            </a:br>
            <a:endParaRPr sz="1200">
              <a:solidFill>
                <a:schemeClr val="dk2"/>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Tuples</a:t>
            </a:r>
            <a:endParaRPr/>
          </a:p>
        </p:txBody>
      </p:sp>
      <p:sp>
        <p:nvSpPr>
          <p:cNvPr id="341" name="Google Shape;341;p54"/>
          <p:cNvSpPr txBox="1"/>
          <p:nvPr/>
        </p:nvSpPr>
        <p:spPr>
          <a:xfrm>
            <a:off x="2793600" y="1349125"/>
            <a:ext cx="60369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a:t>key = (lastname, firstname)</a:t>
            </a:r>
            <a:endParaRPr sz="1800"/>
          </a:p>
          <a:p>
            <a:pPr marL="0" lvl="0" indent="0" algn="l" rtl="0">
              <a:lnSpc>
                <a:spcPct val="115000"/>
              </a:lnSpc>
              <a:spcBef>
                <a:spcPts val="0"/>
              </a:spcBef>
              <a:spcAft>
                <a:spcPts val="0"/>
              </a:spcAft>
              <a:buNone/>
            </a:pPr>
            <a:r>
              <a:rPr lang="en" sz="1800"/>
              <a:t>point = x, y, z	 # parentheses optional</a:t>
            </a:r>
            <a:endParaRPr sz="1800"/>
          </a:p>
          <a:p>
            <a:pPr marL="0" lvl="0" indent="0" algn="l" rtl="0">
              <a:lnSpc>
                <a:spcPct val="115000"/>
              </a:lnSpc>
              <a:spcBef>
                <a:spcPts val="0"/>
              </a:spcBef>
              <a:spcAft>
                <a:spcPts val="0"/>
              </a:spcAft>
              <a:buNone/>
            </a:pPr>
            <a:r>
              <a:rPr lang="en" sz="1800"/>
              <a:t>x, y, z = point   # unpack</a:t>
            </a:r>
            <a:endParaRPr sz="1800"/>
          </a:p>
          <a:p>
            <a:pPr marL="0" lvl="0" indent="0" algn="l" rtl="0">
              <a:lnSpc>
                <a:spcPct val="115000"/>
              </a:lnSpc>
              <a:spcBef>
                <a:spcPts val="0"/>
              </a:spcBef>
              <a:spcAft>
                <a:spcPts val="0"/>
              </a:spcAft>
              <a:buNone/>
            </a:pPr>
            <a:r>
              <a:rPr lang="en" sz="1800"/>
              <a:t>lastname = key[0]</a:t>
            </a:r>
            <a:endParaRPr sz="1800"/>
          </a:p>
          <a:p>
            <a:pPr marL="0" lvl="0" indent="0" algn="l" rtl="0">
              <a:lnSpc>
                <a:spcPct val="115000"/>
              </a:lnSpc>
              <a:spcBef>
                <a:spcPts val="0"/>
              </a:spcBef>
              <a:spcAft>
                <a:spcPts val="0"/>
              </a:spcAft>
              <a:buNone/>
            </a:pPr>
            <a:r>
              <a:rPr lang="en" sz="1800"/>
              <a:t>singleton = (1,) # trailing comma!!! Or it becomes an int</a:t>
            </a:r>
            <a:endParaRPr sz="1800"/>
          </a:p>
          <a:p>
            <a:pPr marL="0" lvl="0" indent="0" algn="l" rtl="0">
              <a:lnSpc>
                <a:spcPct val="115000"/>
              </a:lnSpc>
              <a:spcBef>
                <a:spcPts val="0"/>
              </a:spcBef>
              <a:spcAft>
                <a:spcPts val="0"/>
              </a:spcAft>
              <a:buNone/>
            </a:pPr>
            <a:r>
              <a:rPr lang="en" sz="1800"/>
              <a:t>empty = ()		 # parentheses!</a:t>
            </a:r>
            <a:endParaRPr sz="1800"/>
          </a:p>
          <a:p>
            <a:pPr marL="0" lvl="0" indent="0" algn="l" rtl="0">
              <a:lnSpc>
                <a:spcPct val="115000"/>
              </a:lnSpc>
              <a:spcBef>
                <a:spcPts val="0"/>
              </a:spcBef>
              <a:spcAft>
                <a:spcPts val="0"/>
              </a:spcAft>
              <a:buNone/>
            </a:pPr>
            <a:endParaRPr sz="1800"/>
          </a:p>
          <a:p>
            <a:pPr marL="0" lvl="0" indent="0" algn="l" rtl="0">
              <a:lnSpc>
                <a:spcPct val="115000"/>
              </a:lnSpc>
              <a:spcBef>
                <a:spcPts val="0"/>
              </a:spcBef>
              <a:spcAft>
                <a:spcPts val="0"/>
              </a:spcAft>
              <a:buNone/>
            </a:pPr>
            <a:r>
              <a:rPr lang="en" sz="1800" b="1"/>
              <a:t>tuples vs. lists; tuples immutable</a:t>
            </a:r>
            <a:endParaRPr sz="1800" b="1"/>
          </a:p>
          <a:p>
            <a:pPr marL="0" lvl="0" indent="0" algn="l" rtl="0">
              <a:spcBef>
                <a:spcPts val="0"/>
              </a:spcBef>
              <a:spcAft>
                <a:spcPts val="0"/>
              </a:spcAft>
              <a:buNone/>
            </a:pP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the whole sequence</a:t>
            </a:r>
            <a:endParaRPr/>
          </a:p>
        </p:txBody>
      </p:sp>
      <p:sp>
        <p:nvSpPr>
          <p:cNvPr id="347" name="Google Shape;347;p55"/>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 [1, 2, 3]</a:t>
            </a:r>
            <a:endParaRPr/>
          </a:p>
          <a:p>
            <a:pPr marL="0" lvl="0" indent="0" algn="l" rtl="0">
              <a:spcBef>
                <a:spcPts val="1600"/>
              </a:spcBef>
              <a:spcAft>
                <a:spcPts val="1600"/>
              </a:spcAft>
              <a:buNone/>
            </a:pPr>
            <a:r>
              <a:rPr lang="en"/>
              <a:t>B = A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Dictionary</a:t>
            </a:r>
            <a:endParaRPr/>
          </a:p>
        </p:txBody>
      </p:sp>
      <p:sp>
        <p:nvSpPr>
          <p:cNvPr id="353" name="Google Shape;353;p56"/>
          <p:cNvSpPr txBox="1">
            <a:spLocks noGrp="1"/>
          </p:cNvSpPr>
          <p:nvPr>
            <p:ph type="body" idx="1"/>
          </p:nvPr>
        </p:nvSpPr>
        <p:spPr>
          <a:xfrm>
            <a:off x="2410112" y="1595776"/>
            <a:ext cx="6321600" cy="3002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2"/>
              </a:buClr>
              <a:buSzPts val="1100"/>
              <a:buFont typeface="Arial"/>
              <a:buNone/>
            </a:pPr>
            <a:r>
              <a:rPr lang="en"/>
              <a:t>Dictionaries are lookup tables.</a:t>
            </a:r>
            <a:endParaRPr/>
          </a:p>
          <a:p>
            <a:pPr marL="0" lvl="0" indent="0" algn="l" rtl="0">
              <a:lnSpc>
                <a:spcPct val="100000"/>
              </a:lnSpc>
              <a:spcBef>
                <a:spcPts val="600"/>
              </a:spcBef>
              <a:spcAft>
                <a:spcPts val="0"/>
              </a:spcAft>
              <a:buClr>
                <a:schemeClr val="dk2"/>
              </a:buClr>
              <a:buSzPts val="1100"/>
              <a:buFont typeface="Arial"/>
              <a:buNone/>
            </a:pPr>
            <a:r>
              <a:rPr lang="en"/>
              <a:t>They map from a “key” to a “value”.</a:t>
            </a:r>
            <a:endParaRPr/>
          </a:p>
          <a:p>
            <a:pPr marL="0" lvl="0" indent="0" algn="l" rtl="0">
              <a:lnSpc>
                <a:spcPct val="100000"/>
              </a:lnSpc>
              <a:spcBef>
                <a:spcPts val="600"/>
              </a:spcBef>
              <a:spcAft>
                <a:spcPts val="0"/>
              </a:spcAft>
              <a:buClr>
                <a:schemeClr val="dk2"/>
              </a:buClr>
              <a:buSzPts val="1100"/>
              <a:buFont typeface="Arial"/>
              <a:buNone/>
            </a:pPr>
            <a:r>
              <a:rPr lang="en"/>
              <a:t>	symbol_to_name = {</a:t>
            </a:r>
            <a:endParaRPr/>
          </a:p>
          <a:p>
            <a:pPr marL="0" lvl="0" indent="0" algn="l" rtl="0">
              <a:lnSpc>
                <a:spcPct val="100000"/>
              </a:lnSpc>
              <a:spcBef>
                <a:spcPts val="600"/>
              </a:spcBef>
              <a:spcAft>
                <a:spcPts val="0"/>
              </a:spcAft>
              <a:buClr>
                <a:schemeClr val="dk2"/>
              </a:buClr>
              <a:buSzPts val="1100"/>
              <a:buFont typeface="Arial"/>
              <a:buNone/>
            </a:pPr>
            <a:r>
              <a:rPr lang="en"/>
              <a:t>		"H": "hydrogen",</a:t>
            </a:r>
            <a:endParaRPr/>
          </a:p>
          <a:p>
            <a:pPr marL="0" lvl="0" indent="0" algn="l" rtl="0">
              <a:lnSpc>
                <a:spcPct val="100000"/>
              </a:lnSpc>
              <a:spcBef>
                <a:spcPts val="600"/>
              </a:spcBef>
              <a:spcAft>
                <a:spcPts val="0"/>
              </a:spcAft>
              <a:buClr>
                <a:schemeClr val="dk2"/>
              </a:buClr>
              <a:buSzPts val="1100"/>
              <a:buFont typeface="Arial"/>
              <a:buNone/>
            </a:pPr>
            <a:r>
              <a:rPr lang="en"/>
              <a:t>		"C": "carbon",</a:t>
            </a:r>
            <a:endParaRPr/>
          </a:p>
          <a:p>
            <a:pPr marL="0" lvl="0" indent="0" algn="l" rtl="0">
              <a:lnSpc>
                <a:spcPct val="100000"/>
              </a:lnSpc>
              <a:spcBef>
                <a:spcPts val="600"/>
              </a:spcBef>
              <a:spcAft>
                <a:spcPts val="0"/>
              </a:spcAft>
              <a:buClr>
                <a:schemeClr val="dk2"/>
              </a:buClr>
              <a:buSzPts val="1100"/>
              <a:buFont typeface="Arial"/>
              <a:buNone/>
            </a:pPr>
            <a:r>
              <a:rPr lang="en"/>
              <a:t>		"O": "oxygen"</a:t>
            </a:r>
            <a:endParaRPr/>
          </a:p>
          <a:p>
            <a:pPr marL="0" lvl="0" indent="0" algn="l" rtl="0">
              <a:lnSpc>
                <a:spcPct val="100000"/>
              </a:lnSpc>
              <a:spcBef>
                <a:spcPts val="600"/>
              </a:spcBef>
              <a:spcAft>
                <a:spcPts val="0"/>
              </a:spcAft>
              <a:buClr>
                <a:schemeClr val="dk2"/>
              </a:buClr>
              <a:buSzPts val="1100"/>
              <a:buFont typeface="Arial"/>
              <a:buNone/>
            </a:pPr>
            <a:r>
              <a:rPr lang="en"/>
              <a:t>	}</a:t>
            </a:r>
            <a:endParaRPr/>
          </a:p>
          <a:p>
            <a:pPr marL="0" lvl="0" indent="0" algn="l" rtl="0">
              <a:lnSpc>
                <a:spcPct val="100000"/>
              </a:lnSpc>
              <a:spcBef>
                <a:spcPts val="600"/>
              </a:spcBef>
              <a:spcAft>
                <a:spcPts val="0"/>
              </a:spcAft>
              <a:buClr>
                <a:schemeClr val="dk2"/>
              </a:buClr>
              <a:buSzPts val="1100"/>
              <a:buFont typeface="Arial"/>
              <a:buNone/>
            </a:pPr>
            <a:r>
              <a:rPr lang="en"/>
              <a:t>Duplicate keys are not allowed</a:t>
            </a:r>
            <a:endParaRPr/>
          </a:p>
          <a:p>
            <a:pPr marL="0" lvl="0" indent="0" algn="l" rtl="0">
              <a:lnSpc>
                <a:spcPct val="100000"/>
              </a:lnSpc>
              <a:spcBef>
                <a:spcPts val="600"/>
              </a:spcBef>
              <a:spcAft>
                <a:spcPts val="0"/>
              </a:spcAft>
              <a:buClr>
                <a:schemeClr val="dk2"/>
              </a:buClr>
              <a:buSzPts val="1100"/>
              <a:buFont typeface="Arial"/>
              <a:buNone/>
            </a:pPr>
            <a:r>
              <a:rPr lang="en"/>
              <a:t>Duplicate values are just fine</a:t>
            </a:r>
            <a:endParaRPr/>
          </a:p>
          <a:p>
            <a:pPr marL="0" lvl="0" indent="0" algn="l" rtl="0">
              <a:spcBef>
                <a:spcPts val="600"/>
              </a:spcBef>
              <a:spcAft>
                <a:spcPts val="160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Dictionary</a:t>
            </a:r>
            <a:endParaRPr/>
          </a:p>
        </p:txBody>
      </p:sp>
      <p:sp>
        <p:nvSpPr>
          <p:cNvPr id="359" name="Google Shape;359;p57"/>
          <p:cNvSpPr txBox="1">
            <a:spLocks noGrp="1"/>
          </p:cNvSpPr>
          <p:nvPr>
            <p:ph type="body" idx="1"/>
          </p:nvPr>
        </p:nvSpPr>
        <p:spPr>
          <a:xfrm>
            <a:off x="2410112" y="1595776"/>
            <a:ext cx="6321600" cy="3002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2"/>
              </a:buClr>
              <a:buSzPts val="1100"/>
              <a:buFont typeface="Arial"/>
              <a:buNone/>
            </a:pPr>
            <a:endParaRPr/>
          </a:p>
          <a:p>
            <a:pPr marL="0" lvl="0" indent="0" algn="l" rtl="0">
              <a:spcBef>
                <a:spcPts val="600"/>
              </a:spcBef>
              <a:spcAft>
                <a:spcPts val="1600"/>
              </a:spcAft>
              <a:buNone/>
            </a:pPr>
            <a:endParaRPr/>
          </a:p>
        </p:txBody>
      </p:sp>
      <p:pic>
        <p:nvPicPr>
          <p:cNvPr id="360" name="Google Shape;360;p57"/>
          <p:cNvPicPr preferRelativeResize="0"/>
          <p:nvPr/>
        </p:nvPicPr>
        <p:blipFill>
          <a:blip r:embed="rId3">
            <a:alphaModFix/>
          </a:blip>
          <a:stretch>
            <a:fillRect/>
          </a:stretch>
        </p:blipFill>
        <p:spPr>
          <a:xfrm>
            <a:off x="2027537" y="1211350"/>
            <a:ext cx="7067025" cy="39928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Dictionary</a:t>
            </a:r>
            <a:endParaRPr/>
          </a:p>
        </p:txBody>
      </p:sp>
      <p:sp>
        <p:nvSpPr>
          <p:cNvPr id="366" name="Google Shape;366;p58"/>
          <p:cNvSpPr txBox="1">
            <a:spLocks noGrp="1"/>
          </p:cNvSpPr>
          <p:nvPr>
            <p:ph type="body" idx="1"/>
          </p:nvPr>
        </p:nvSpPr>
        <p:spPr>
          <a:xfrm>
            <a:off x="2410112" y="1595776"/>
            <a:ext cx="6321600" cy="3002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2"/>
              </a:buClr>
              <a:buSzPts val="1100"/>
              <a:buFont typeface="Arial"/>
              <a:buNone/>
            </a:pPr>
            <a:endParaRPr/>
          </a:p>
          <a:p>
            <a:pPr marL="0" lvl="0" indent="0" algn="l" rtl="0">
              <a:spcBef>
                <a:spcPts val="600"/>
              </a:spcBef>
              <a:spcAft>
                <a:spcPts val="1600"/>
              </a:spcAft>
              <a:buNone/>
            </a:pPr>
            <a:endParaRPr/>
          </a:p>
        </p:txBody>
      </p:sp>
      <p:pic>
        <p:nvPicPr>
          <p:cNvPr id="367" name="Google Shape;367;p58"/>
          <p:cNvPicPr preferRelativeResize="0"/>
          <p:nvPr/>
        </p:nvPicPr>
        <p:blipFill>
          <a:blip r:embed="rId3">
            <a:alphaModFix/>
          </a:blip>
          <a:stretch>
            <a:fillRect/>
          </a:stretch>
        </p:blipFill>
        <p:spPr>
          <a:xfrm>
            <a:off x="1948700" y="1211350"/>
            <a:ext cx="6963624" cy="4063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a:t>
            </a:r>
            <a:endParaRPr/>
          </a:p>
        </p:txBody>
      </p:sp>
      <p:sp>
        <p:nvSpPr>
          <p:cNvPr id="373" name="Google Shape;373;p59"/>
          <p:cNvSpPr txBox="1"/>
          <p:nvPr/>
        </p:nvSpPr>
        <p:spPr>
          <a:xfrm>
            <a:off x="2400250" y="1211350"/>
            <a:ext cx="5949300" cy="300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2"/>
              </a:buClr>
              <a:buSzPts val="1100"/>
              <a:buFont typeface="Arial"/>
              <a:buNone/>
            </a:pPr>
            <a:r>
              <a:rPr lang="en" sz="2000"/>
              <a:t>def name(arg1, arg2, ...):</a:t>
            </a:r>
            <a:endParaRPr sz="2000"/>
          </a:p>
          <a:p>
            <a:pPr marL="0" marR="0" lvl="0" indent="0" algn="l" rtl="0">
              <a:lnSpc>
                <a:spcPct val="100000"/>
              </a:lnSpc>
              <a:spcBef>
                <a:spcPts val="0"/>
              </a:spcBef>
              <a:spcAft>
                <a:spcPts val="0"/>
              </a:spcAft>
              <a:buClr>
                <a:schemeClr val="dk2"/>
              </a:buClr>
              <a:buSzPts val="1100"/>
              <a:buFont typeface="Arial"/>
              <a:buNone/>
            </a:pPr>
            <a:r>
              <a:rPr lang="en" sz="2000"/>
              <a:t>    """documentation"""	# optional doc string</a:t>
            </a:r>
            <a:endParaRPr sz="2000"/>
          </a:p>
          <a:p>
            <a:pPr marL="0" marR="0" lvl="0" indent="0" algn="l" rtl="0">
              <a:lnSpc>
                <a:spcPct val="100000"/>
              </a:lnSpc>
              <a:spcBef>
                <a:spcPts val="0"/>
              </a:spcBef>
              <a:spcAft>
                <a:spcPts val="0"/>
              </a:spcAft>
              <a:buClr>
                <a:schemeClr val="dk2"/>
              </a:buClr>
              <a:buSzPts val="1100"/>
              <a:buFont typeface="Arial"/>
              <a:buNone/>
            </a:pPr>
            <a:r>
              <a:rPr lang="en" sz="2000"/>
              <a:t>    statements</a:t>
            </a:r>
            <a:endParaRPr sz="2000"/>
          </a:p>
          <a:p>
            <a:pPr marL="0" marR="0" lvl="0" indent="0" algn="l" rtl="0">
              <a:lnSpc>
                <a:spcPct val="100000"/>
              </a:lnSpc>
              <a:spcBef>
                <a:spcPts val="0"/>
              </a:spcBef>
              <a:spcAft>
                <a:spcPts val="0"/>
              </a:spcAft>
              <a:buClr>
                <a:schemeClr val="dk2"/>
              </a:buClr>
              <a:buSzPts val="1100"/>
              <a:buFont typeface="Arial"/>
              <a:buNone/>
            </a:pPr>
            <a:endParaRPr sz="2000"/>
          </a:p>
          <a:p>
            <a:pPr marL="0" marR="0" lvl="0" indent="0" algn="l" rtl="0">
              <a:lnSpc>
                <a:spcPct val="100000"/>
              </a:lnSpc>
              <a:spcBef>
                <a:spcPts val="0"/>
              </a:spcBef>
              <a:spcAft>
                <a:spcPts val="0"/>
              </a:spcAft>
              <a:buClr>
                <a:schemeClr val="dk2"/>
              </a:buClr>
              <a:buSzPts val="1100"/>
              <a:buFont typeface="Arial"/>
              <a:buNone/>
            </a:pPr>
            <a:r>
              <a:rPr lang="en" sz="1800" b="1"/>
              <a:t>return [value] -</a:t>
            </a:r>
            <a:r>
              <a:rPr lang="en" sz="1800"/>
              <a:t>&gt; if not value used, return None, but used as break in loops. It is not recommended to catch or use the value</a:t>
            </a:r>
            <a:endParaRPr sz="1800"/>
          </a:p>
          <a:p>
            <a:pPr marL="0" marR="0" lvl="0" indent="0" algn="l" rtl="0">
              <a:lnSpc>
                <a:spcPct val="100000"/>
              </a:lnSpc>
              <a:spcBef>
                <a:spcPts val="0"/>
              </a:spcBef>
              <a:spcAft>
                <a:spcPts val="0"/>
              </a:spcAft>
              <a:buClr>
                <a:schemeClr val="dk2"/>
              </a:buClr>
              <a:buSzPts val="1100"/>
              <a:buFont typeface="Arial"/>
              <a:buNone/>
            </a:pPr>
            <a:r>
              <a:rPr lang="en" sz="1800" b="1"/>
              <a:t>return None</a:t>
            </a:r>
            <a:endParaRPr sz="1800" b="1"/>
          </a:p>
          <a:p>
            <a:pPr marL="0" marR="0" lvl="0" indent="0" algn="l" rtl="0">
              <a:lnSpc>
                <a:spcPct val="100000"/>
              </a:lnSpc>
              <a:spcBef>
                <a:spcPts val="0"/>
              </a:spcBef>
              <a:spcAft>
                <a:spcPts val="0"/>
              </a:spcAft>
              <a:buClr>
                <a:schemeClr val="dk2"/>
              </a:buClr>
              <a:buSzPts val="1100"/>
              <a:buFont typeface="Arial"/>
              <a:buNone/>
            </a:pPr>
            <a:r>
              <a:rPr lang="en" sz="1800" b="1"/>
              <a:t>No explicit return expression</a:t>
            </a:r>
            <a:r>
              <a:rPr lang="en" sz="1800"/>
              <a:t> -&gt; still return None </a:t>
            </a:r>
            <a:endParaRPr sz="1800"/>
          </a:p>
          <a:p>
            <a:pPr marL="0" marR="0" lvl="0" indent="0" algn="l" rtl="0">
              <a:lnSpc>
                <a:spcPct val="100000"/>
              </a:lnSpc>
              <a:spcBef>
                <a:spcPts val="0"/>
              </a:spcBef>
              <a:spcAft>
                <a:spcPts val="0"/>
              </a:spcAft>
              <a:buClr>
                <a:srgbClr val="000000"/>
              </a:buClr>
              <a:buSzPts val="1100"/>
              <a:buFont typeface="Arial"/>
              <a:buNone/>
            </a:pPr>
            <a:endParaRPr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Built-in function (python3.5)</a:t>
            </a:r>
            <a:endParaRPr/>
          </a:p>
        </p:txBody>
      </p:sp>
      <p:pic>
        <p:nvPicPr>
          <p:cNvPr id="379" name="Google Shape;379;p60"/>
          <p:cNvPicPr preferRelativeResize="0"/>
          <p:nvPr/>
        </p:nvPicPr>
        <p:blipFill>
          <a:blip r:embed="rId3">
            <a:alphaModFix/>
          </a:blip>
          <a:stretch>
            <a:fillRect/>
          </a:stretch>
        </p:blipFill>
        <p:spPr>
          <a:xfrm>
            <a:off x="2392675" y="1111537"/>
            <a:ext cx="6321600" cy="394423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Built-in function - help()</a:t>
            </a:r>
            <a:endParaRPr/>
          </a:p>
        </p:txBody>
      </p:sp>
      <p:pic>
        <p:nvPicPr>
          <p:cNvPr id="385" name="Google Shape;385;p61"/>
          <p:cNvPicPr preferRelativeResize="0"/>
          <p:nvPr/>
        </p:nvPicPr>
        <p:blipFill>
          <a:blip r:embed="rId3">
            <a:alphaModFix/>
          </a:blip>
          <a:stretch>
            <a:fillRect/>
          </a:stretch>
        </p:blipFill>
        <p:spPr>
          <a:xfrm>
            <a:off x="1910350" y="1881600"/>
            <a:ext cx="7038975" cy="20478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6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Built-in function </a:t>
            </a:r>
            <a:endParaRPr/>
          </a:p>
        </p:txBody>
      </p:sp>
      <p:sp>
        <p:nvSpPr>
          <p:cNvPr id="391" name="Google Shape;391;p62"/>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a:t>
            </a:r>
            <a:endParaRPr/>
          </a:p>
          <a:p>
            <a:pPr marL="0" lvl="0" indent="0" algn="l" rtl="0">
              <a:spcBef>
                <a:spcPts val="1600"/>
              </a:spcBef>
              <a:spcAft>
                <a:spcPts val="1600"/>
              </a:spcAft>
              <a:buNone/>
            </a:pPr>
            <a:r>
              <a:rPr lang="en"/>
              <a:t>type()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6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a:t>
            </a:r>
            <a:endParaRPr/>
          </a:p>
        </p:txBody>
      </p:sp>
      <p:pic>
        <p:nvPicPr>
          <p:cNvPr id="397" name="Google Shape;397;p63"/>
          <p:cNvPicPr preferRelativeResize="0"/>
          <p:nvPr/>
        </p:nvPicPr>
        <p:blipFill>
          <a:blip r:embed="rId3">
            <a:alphaModFix/>
          </a:blip>
          <a:stretch>
            <a:fillRect/>
          </a:stretch>
        </p:blipFill>
        <p:spPr>
          <a:xfrm>
            <a:off x="2823400" y="1211350"/>
            <a:ext cx="5644808" cy="3627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2436300" y="563925"/>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Interactive shell</a:t>
            </a:r>
            <a:endParaRPr/>
          </a:p>
        </p:txBody>
      </p:sp>
      <p:sp>
        <p:nvSpPr>
          <p:cNvPr id="158" name="Google Shape;158;p28"/>
          <p:cNvSpPr txBox="1">
            <a:spLocks noGrp="1"/>
          </p:cNvSpPr>
          <p:nvPr>
            <p:ph type="body" idx="1"/>
          </p:nvPr>
        </p:nvSpPr>
        <p:spPr>
          <a:xfrm>
            <a:off x="6693759" y="1583750"/>
            <a:ext cx="1953900" cy="300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Good for learning and testing </a:t>
            </a:r>
            <a:endParaRPr/>
          </a:p>
          <a:p>
            <a:pPr marL="457200" lvl="0" indent="0" algn="l" rtl="0">
              <a:spcBef>
                <a:spcPts val="1600"/>
              </a:spcBef>
              <a:spcAft>
                <a:spcPts val="0"/>
              </a:spcAft>
              <a:buNone/>
            </a:pPr>
            <a:endParaRPr/>
          </a:p>
          <a:p>
            <a:pPr marL="0" lvl="0" indent="0" algn="l" rtl="0">
              <a:spcBef>
                <a:spcPts val="1600"/>
              </a:spcBef>
              <a:spcAft>
                <a:spcPts val="1600"/>
              </a:spcAft>
              <a:buNone/>
            </a:pPr>
            <a:endParaRPr/>
          </a:p>
        </p:txBody>
      </p:sp>
      <p:sp>
        <p:nvSpPr>
          <p:cNvPr id="159" name="Google Shape;159;p2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160" name="Google Shape;160;p28"/>
          <p:cNvPicPr preferRelativeResize="0"/>
          <p:nvPr/>
        </p:nvPicPr>
        <p:blipFill>
          <a:blip r:embed="rId3">
            <a:alphaModFix/>
          </a:blip>
          <a:stretch>
            <a:fillRect/>
          </a:stretch>
        </p:blipFill>
        <p:spPr>
          <a:xfrm>
            <a:off x="573857" y="1512450"/>
            <a:ext cx="5990844" cy="1863800"/>
          </a:xfrm>
          <a:prstGeom prst="rect">
            <a:avLst/>
          </a:prstGeom>
          <a:noFill/>
          <a:ln>
            <a:noFill/>
          </a:ln>
        </p:spPr>
      </p:pic>
      <p:sp>
        <p:nvSpPr>
          <p:cNvPr id="161" name="Google Shape;161;p28"/>
          <p:cNvSpPr txBox="1"/>
          <p:nvPr/>
        </p:nvSpPr>
        <p:spPr>
          <a:xfrm>
            <a:off x="1261825" y="3689375"/>
            <a:ext cx="4614900" cy="8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Python version we will use 3.5.2</a:t>
            </a: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6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 example</a:t>
            </a:r>
            <a:endParaRPr/>
          </a:p>
        </p:txBody>
      </p:sp>
      <p:pic>
        <p:nvPicPr>
          <p:cNvPr id="403" name="Google Shape;403;p64"/>
          <p:cNvPicPr preferRelativeResize="0"/>
          <p:nvPr/>
        </p:nvPicPr>
        <p:blipFill>
          <a:blip r:embed="rId3">
            <a:alphaModFix/>
          </a:blip>
          <a:stretch>
            <a:fillRect/>
          </a:stretch>
        </p:blipFill>
        <p:spPr>
          <a:xfrm>
            <a:off x="2738650" y="1135150"/>
            <a:ext cx="5644808" cy="36273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class</a:t>
            </a:r>
            <a:endParaRPr/>
          </a:p>
        </p:txBody>
      </p:sp>
      <p:pic>
        <p:nvPicPr>
          <p:cNvPr id="409" name="Google Shape;409;p65"/>
          <p:cNvPicPr preferRelativeResize="0"/>
          <p:nvPr/>
        </p:nvPicPr>
        <p:blipFill>
          <a:blip r:embed="rId3">
            <a:alphaModFix/>
          </a:blip>
          <a:stretch>
            <a:fillRect/>
          </a:stretch>
        </p:blipFill>
        <p:spPr>
          <a:xfrm>
            <a:off x="2523575" y="1063950"/>
            <a:ext cx="5644808" cy="36273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6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Subclass</a:t>
            </a:r>
            <a:endParaRPr/>
          </a:p>
        </p:txBody>
      </p:sp>
      <p:pic>
        <p:nvPicPr>
          <p:cNvPr id="415" name="Google Shape;415;p66"/>
          <p:cNvPicPr preferRelativeResize="0"/>
          <p:nvPr/>
        </p:nvPicPr>
        <p:blipFill>
          <a:blip r:embed="rId3">
            <a:alphaModFix/>
          </a:blip>
          <a:stretch>
            <a:fillRect/>
          </a:stretch>
        </p:blipFill>
        <p:spPr>
          <a:xfrm>
            <a:off x="2400250" y="1388500"/>
            <a:ext cx="6451876" cy="49482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6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Modules</a:t>
            </a:r>
            <a:endParaRPr/>
          </a:p>
        </p:txBody>
      </p:sp>
      <p:pic>
        <p:nvPicPr>
          <p:cNvPr id="421" name="Google Shape;421;p67"/>
          <p:cNvPicPr preferRelativeResize="0"/>
          <p:nvPr/>
        </p:nvPicPr>
        <p:blipFill>
          <a:blip r:embed="rId3">
            <a:alphaModFix/>
          </a:blip>
          <a:stretch>
            <a:fillRect/>
          </a:stretch>
        </p:blipFill>
        <p:spPr>
          <a:xfrm>
            <a:off x="2501488" y="1347625"/>
            <a:ext cx="6119123" cy="39321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Packages</a:t>
            </a:r>
            <a:endParaRPr/>
          </a:p>
        </p:txBody>
      </p:sp>
      <p:sp>
        <p:nvSpPr>
          <p:cNvPr id="427" name="Google Shape;427;p68"/>
          <p:cNvSpPr txBox="1"/>
          <p:nvPr/>
        </p:nvSpPr>
        <p:spPr>
          <a:xfrm>
            <a:off x="2867600" y="1376375"/>
            <a:ext cx="5240700" cy="3178200"/>
          </a:xfrm>
          <a:prstGeom prst="rect">
            <a:avLst/>
          </a:prstGeom>
          <a:noFill/>
          <a:ln>
            <a:noFill/>
          </a:ln>
        </p:spPr>
        <p:txBody>
          <a:bodyPr spcFirstLastPara="1" wrap="square" lIns="91425" tIns="91425" rIns="91425" bIns="91425" anchor="ctr" anchorCtr="0">
            <a:noAutofit/>
          </a:bodyPr>
          <a:lstStyle/>
          <a:p>
            <a:pPr marL="457200" lvl="0" indent="-330200" algn="l" rtl="0">
              <a:spcBef>
                <a:spcPts val="0"/>
              </a:spcBef>
              <a:spcAft>
                <a:spcPts val="0"/>
              </a:spcAft>
              <a:buSzPts val="1600"/>
              <a:buChar char="●"/>
            </a:pPr>
            <a:r>
              <a:rPr lang="en" sz="1600"/>
              <a:t>Collection of modules in directory</a:t>
            </a:r>
            <a:endParaRPr sz="1600"/>
          </a:p>
          <a:p>
            <a:pPr marL="457200" lvl="0" indent="-330200" algn="l" rtl="0">
              <a:spcBef>
                <a:spcPts val="0"/>
              </a:spcBef>
              <a:spcAft>
                <a:spcPts val="0"/>
              </a:spcAft>
              <a:buSzPts val="1600"/>
              <a:buChar char="●"/>
            </a:pPr>
            <a:r>
              <a:rPr lang="en" sz="1600"/>
              <a:t>Must have </a:t>
            </a:r>
            <a:r>
              <a:rPr lang="en" sz="1600" u="sng">
                <a:solidFill>
                  <a:schemeClr val="hlink"/>
                </a:solidFill>
                <a:hlinkClick r:id="rId3"/>
              </a:rPr>
              <a:t>__init__.py </a:t>
            </a:r>
            <a:r>
              <a:rPr lang="en" sz="1600"/>
              <a:t>file, can be empty.</a:t>
            </a:r>
            <a:endParaRPr sz="1600"/>
          </a:p>
          <a:p>
            <a:pPr marL="457200" lvl="0" indent="-330200" algn="l" rtl="0">
              <a:spcBef>
                <a:spcPts val="0"/>
              </a:spcBef>
              <a:spcAft>
                <a:spcPts val="0"/>
              </a:spcAft>
              <a:buSzPts val="1600"/>
              <a:buChar char="●"/>
            </a:pPr>
            <a:r>
              <a:rPr lang="en" sz="1600"/>
              <a:t>May contain subpackages</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Import syntax:</a:t>
            </a:r>
            <a:endParaRPr sz="1600"/>
          </a:p>
          <a:p>
            <a:pPr marL="0" lvl="0" indent="0" algn="l" rtl="0">
              <a:spcBef>
                <a:spcPts val="0"/>
              </a:spcBef>
              <a:spcAft>
                <a:spcPts val="0"/>
              </a:spcAft>
              <a:buNone/>
            </a:pPr>
            <a:r>
              <a:rPr lang="en" sz="1600"/>
              <a:t>from P.Q.M import foo; print foo()</a:t>
            </a:r>
            <a:endParaRPr sz="1600"/>
          </a:p>
          <a:p>
            <a:pPr marL="0" lvl="0" indent="0" algn="l" rtl="0">
              <a:spcBef>
                <a:spcPts val="0"/>
              </a:spcBef>
              <a:spcAft>
                <a:spcPts val="0"/>
              </a:spcAft>
              <a:buNone/>
            </a:pPr>
            <a:r>
              <a:rPr lang="en" sz="1600"/>
              <a:t>from P.Q import M; print M.foo()</a:t>
            </a:r>
            <a:endParaRPr sz="1600"/>
          </a:p>
          <a:p>
            <a:pPr marL="0" lvl="0" indent="0" algn="l" rtl="0">
              <a:spcBef>
                <a:spcPts val="0"/>
              </a:spcBef>
              <a:spcAft>
                <a:spcPts val="0"/>
              </a:spcAft>
              <a:buNone/>
            </a:pPr>
            <a:r>
              <a:rPr lang="en" sz="1600"/>
              <a:t>import P.Q.M; print P.Q.M.foo()</a:t>
            </a:r>
            <a:endParaRPr sz="1600"/>
          </a:p>
          <a:p>
            <a:pPr marL="0" marR="0" lvl="0" indent="0" algn="l" rtl="0">
              <a:lnSpc>
                <a:spcPct val="100000"/>
              </a:lnSpc>
              <a:spcBef>
                <a:spcPts val="0"/>
              </a:spcBef>
              <a:spcAft>
                <a:spcPts val="0"/>
              </a:spcAft>
              <a:buNone/>
            </a:pPr>
            <a:r>
              <a:rPr lang="en" sz="1600"/>
              <a:t>import P.Q.M as M; print M.foo()	</a:t>
            </a:r>
            <a:endParaRPr sz="1600"/>
          </a:p>
          <a:p>
            <a:pPr marL="0" marR="0" lvl="0" indent="0" algn="l" rtl="0">
              <a:lnSpc>
                <a:spcPct val="100000"/>
              </a:lnSpc>
              <a:spcBef>
                <a:spcPts val="0"/>
              </a:spcBef>
              <a:spcAft>
                <a:spcPts val="0"/>
              </a:spcAft>
              <a:buNone/>
            </a:pPr>
            <a:endParaRPr sz="1600"/>
          </a:p>
          <a:p>
            <a:pPr marL="0" marR="0" lvl="0" indent="0" algn="l" rtl="0">
              <a:lnSpc>
                <a:spcPct val="100000"/>
              </a:lnSpc>
              <a:spcBef>
                <a:spcPts val="0"/>
              </a:spcBef>
              <a:spcAft>
                <a:spcPts val="0"/>
              </a:spcAft>
              <a:buNone/>
            </a:pPr>
            <a:r>
              <a:rPr lang="en" sz="1600"/>
              <a:t>P - Package Name   Q- Sub-Package Name</a:t>
            </a:r>
            <a:endParaRPr sz="1600"/>
          </a:p>
          <a:p>
            <a:pPr marL="0" marR="0" lvl="0" indent="0" algn="l" rtl="0">
              <a:lnSpc>
                <a:spcPct val="100000"/>
              </a:lnSpc>
              <a:spcBef>
                <a:spcPts val="0"/>
              </a:spcBef>
              <a:spcAft>
                <a:spcPts val="0"/>
              </a:spcAft>
              <a:buClr>
                <a:schemeClr val="dk2"/>
              </a:buClr>
              <a:buSzPts val="1100"/>
              <a:buFont typeface="Arial"/>
              <a:buNone/>
            </a:pPr>
            <a:r>
              <a:rPr lang="en" sz="1600"/>
              <a:t>M- Module Name</a:t>
            </a:r>
            <a:endParaRPr sz="16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Tips</a:t>
            </a:r>
            <a:endParaRPr/>
          </a:p>
        </p:txBody>
      </p:sp>
      <p:sp>
        <p:nvSpPr>
          <p:cNvPr id="433" name="Google Shape;433;p69"/>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
              <a:t>Do not put pyc files into your version control repositories.</a:t>
            </a:r>
            <a:endParaRPr/>
          </a:p>
          <a:p>
            <a:pPr marL="457200" lvl="0" indent="-342900" algn="l" rtl="0">
              <a:spcBef>
                <a:spcPts val="0"/>
              </a:spcBef>
              <a:spcAft>
                <a:spcPts val="0"/>
              </a:spcAft>
              <a:buSzPts val="1800"/>
              <a:buAutoNum type="arabicPeriod"/>
            </a:pPr>
            <a:r>
              <a:rPr lang="en"/>
              <a:t>GUI:  VSCODE, pycharm, ATOM,  IDLE</a:t>
            </a:r>
            <a:endParaRPr/>
          </a:p>
          <a:p>
            <a:pPr marL="457200" lvl="0" indent="-342900" algn="l" rtl="0">
              <a:spcBef>
                <a:spcPts val="0"/>
              </a:spcBef>
              <a:spcAft>
                <a:spcPts val="0"/>
              </a:spcAft>
              <a:buSzPts val="1800"/>
              <a:buAutoNum type="arabicPeriod"/>
            </a:pPr>
            <a:r>
              <a:rPr lang="en"/>
              <a:t>List comprehension, generator, global and variable scope, details about class like protected or private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37"/>
        <p:cNvGrpSpPr/>
        <p:nvPr/>
      </p:nvGrpSpPr>
      <p:grpSpPr>
        <a:xfrm>
          <a:off x="0" y="0"/>
          <a:ext cx="0" cy="0"/>
          <a:chOff x="0" y="0"/>
          <a:chExt cx="0" cy="0"/>
        </a:xfrm>
      </p:grpSpPr>
      <p:pic>
        <p:nvPicPr>
          <p:cNvPr id="438" name="Google Shape;438;p70"/>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439" name="Google Shape;439;p70"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440" name="Google Shape;440;p70"/>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Questions?</a:t>
            </a:r>
            <a:endParaRPr sz="3000" b="1">
              <a:solidFill>
                <a:schemeClr val="lt2"/>
              </a:solidFill>
              <a:latin typeface="Raleway"/>
              <a:ea typeface="Raleway"/>
              <a:cs typeface="Raleway"/>
              <a:sym typeface="Raleway"/>
            </a:endParaRPr>
          </a:p>
        </p:txBody>
      </p:sp>
      <p:sp>
        <p:nvSpPr>
          <p:cNvPr id="441" name="Google Shape;441;p70"/>
          <p:cNvSpPr txBox="1">
            <a:spLocks noGrp="1"/>
          </p:cNvSpPr>
          <p:nvPr>
            <p:ph type="body" idx="4294967295"/>
          </p:nvPr>
        </p:nvSpPr>
        <p:spPr>
          <a:xfrm>
            <a:off x="2855550" y="1377475"/>
            <a:ext cx="3432900" cy="33279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1000"/>
              </a:spcAft>
              <a:buClr>
                <a:schemeClr val="dk1"/>
              </a:buClr>
              <a:buSzPts val="1200"/>
              <a:buFont typeface="Raleway"/>
              <a:buChar char="➔"/>
            </a:pPr>
            <a:endParaRPr sz="1200">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Statements</a:t>
            </a:r>
            <a:endParaRPr/>
          </a:p>
        </p:txBody>
      </p:sp>
      <p:sp>
        <p:nvSpPr>
          <p:cNvPr id="167" name="Google Shape;167;p29"/>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X = 1</a:t>
            </a:r>
            <a:endParaRPr/>
          </a:p>
          <a:p>
            <a:pPr marL="0" lvl="0" indent="0" algn="l" rtl="0">
              <a:spcBef>
                <a:spcPts val="1600"/>
              </a:spcBef>
              <a:spcAft>
                <a:spcPts val="0"/>
              </a:spcAft>
              <a:buNone/>
            </a:pPr>
            <a:r>
              <a:rPr lang="en"/>
              <a:t>X = “Hello”</a:t>
            </a:r>
            <a:endParaRPr/>
          </a:p>
          <a:p>
            <a:pPr marL="0" lvl="0" indent="0" algn="l" rtl="0">
              <a:spcBef>
                <a:spcPts val="1600"/>
              </a:spcBef>
              <a:spcAft>
                <a:spcPts val="1600"/>
              </a:spcAft>
              <a:buNone/>
            </a:pPr>
            <a:endParaRPr/>
          </a:p>
        </p:txBody>
      </p:sp>
      <p:sp>
        <p:nvSpPr>
          <p:cNvPr id="168" name="Google Shape;168;p2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69" name="Google Shape;169;p29"/>
          <p:cNvPicPr preferRelativeResize="0"/>
          <p:nvPr/>
        </p:nvPicPr>
        <p:blipFill>
          <a:blip r:embed="rId3">
            <a:alphaModFix/>
          </a:blip>
          <a:stretch>
            <a:fillRect/>
          </a:stretch>
        </p:blipFill>
        <p:spPr>
          <a:xfrm>
            <a:off x="158025" y="1375900"/>
            <a:ext cx="8888675" cy="2535400"/>
          </a:xfrm>
          <a:prstGeom prst="rect">
            <a:avLst/>
          </a:prstGeom>
          <a:noFill/>
          <a:ln>
            <a:noFill/>
          </a:ln>
        </p:spPr>
      </p:pic>
      <p:sp>
        <p:nvSpPr>
          <p:cNvPr id="170" name="Google Shape;170;p29"/>
          <p:cNvSpPr txBox="1"/>
          <p:nvPr/>
        </p:nvSpPr>
        <p:spPr>
          <a:xfrm>
            <a:off x="933825" y="4075850"/>
            <a:ext cx="6874800" cy="47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t>No semicolon needed as in C-like languages</a:t>
            </a:r>
            <a:endParaRPr i="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Statements - multiple lines</a:t>
            </a:r>
            <a:endParaRPr/>
          </a:p>
        </p:txBody>
      </p:sp>
      <p:sp>
        <p:nvSpPr>
          <p:cNvPr id="176" name="Google Shape;176;p30"/>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7" name="Google Shape;177;p30"/>
          <p:cNvPicPr preferRelativeResize="0"/>
          <p:nvPr/>
        </p:nvPicPr>
        <p:blipFill>
          <a:blip r:embed="rId3">
            <a:alphaModFix/>
          </a:blip>
          <a:stretch>
            <a:fillRect/>
          </a:stretch>
        </p:blipFill>
        <p:spPr>
          <a:xfrm>
            <a:off x="428625" y="1468200"/>
            <a:ext cx="8286750" cy="325755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a:t>
            </a:r>
            <a:endParaRPr/>
          </a:p>
        </p:txBody>
      </p:sp>
      <p:sp>
        <p:nvSpPr>
          <p:cNvPr id="183" name="Google Shape;183;p31"/>
          <p:cNvSpPr txBox="1">
            <a:spLocks noGrp="1"/>
          </p:cNvSpPr>
          <p:nvPr>
            <p:ph type="body" idx="1"/>
          </p:nvPr>
        </p:nvSpPr>
        <p:spPr>
          <a:xfrm>
            <a:off x="2400250" y="1300062"/>
            <a:ext cx="6321600" cy="330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X = 1</a:t>
            </a:r>
            <a:endParaRPr/>
          </a:p>
          <a:p>
            <a:pPr marL="0" lvl="0" indent="0" algn="l" rtl="0">
              <a:spcBef>
                <a:spcPts val="1600"/>
              </a:spcBef>
              <a:spcAft>
                <a:spcPts val="0"/>
              </a:spcAft>
              <a:buNone/>
            </a:pPr>
            <a:r>
              <a:rPr lang="en"/>
              <a:t>X = “Hello”</a:t>
            </a:r>
            <a:endParaRPr/>
          </a:p>
          <a:p>
            <a:pPr marL="0" lvl="0" indent="0" algn="l" rtl="0">
              <a:spcBef>
                <a:spcPts val="1600"/>
              </a:spcBef>
              <a:spcAft>
                <a:spcPts val="0"/>
              </a:spcAft>
              <a:buNone/>
            </a:pPr>
            <a:r>
              <a:rPr lang="en"/>
              <a:t>print (X)</a:t>
            </a:r>
            <a:endParaRPr/>
          </a:p>
          <a:p>
            <a:pPr marL="0" lvl="0" indent="0" algn="l" rtl="0">
              <a:spcBef>
                <a:spcPts val="1600"/>
              </a:spcBef>
              <a:spcAft>
                <a:spcPts val="0"/>
              </a:spcAft>
              <a:buNone/>
            </a:pPr>
            <a:r>
              <a:rPr lang="en"/>
              <a:t>The principal built-in types are </a:t>
            </a:r>
            <a:r>
              <a:rPr lang="en" b="1"/>
              <a:t>numerics, sequences, mappings, classes, instances and exceptions.</a:t>
            </a:r>
            <a:endParaRPr b="1"/>
          </a:p>
          <a:p>
            <a:pPr marL="0" lvl="0" indent="0" algn="l" rtl="0">
              <a:spcBef>
                <a:spcPts val="1600"/>
              </a:spcBef>
              <a:spcAft>
                <a:spcPts val="0"/>
              </a:spcAft>
              <a:buNone/>
            </a:pPr>
            <a:r>
              <a:rPr lang="en" b="1"/>
              <a:t>Immutable</a:t>
            </a:r>
            <a:r>
              <a:rPr lang="en"/>
              <a:t>: numerics, string, tuple,unicode </a:t>
            </a:r>
            <a:endParaRPr/>
          </a:p>
          <a:p>
            <a:pPr marL="0" lvl="0" indent="0" algn="l" rtl="0">
              <a:spcBef>
                <a:spcPts val="1600"/>
              </a:spcBef>
              <a:spcAft>
                <a:spcPts val="1600"/>
              </a:spcAft>
              <a:buNone/>
            </a:pPr>
            <a:r>
              <a:rPr lang="en" b="1"/>
              <a:t>Mutable</a:t>
            </a:r>
            <a:r>
              <a:rPr lang="en"/>
              <a:t> list, dict, set, user defined types</a:t>
            </a:r>
            <a:endParaRPr/>
          </a:p>
        </p:txBody>
      </p:sp>
      <p:sp>
        <p:nvSpPr>
          <p:cNvPr id="184" name="Google Shape;184;p3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85" name="Google Shape;185;p31"/>
          <p:cNvSpPr txBox="1"/>
          <p:nvPr/>
        </p:nvSpPr>
        <p:spPr>
          <a:xfrm>
            <a:off x="3992850" y="1715850"/>
            <a:ext cx="48921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2"/>
                </a:solidFill>
                <a:latin typeface="Lato"/>
                <a:ea typeface="Lato"/>
                <a:cs typeface="Lato"/>
                <a:sym typeface="Lato"/>
              </a:rPr>
              <a:t>duck typing</a:t>
            </a:r>
            <a:r>
              <a:rPr lang="en" sz="1800">
                <a:solidFill>
                  <a:schemeClr val="dk2"/>
                </a:solidFill>
                <a:latin typeface="Lato"/>
                <a:ea typeface="Lato"/>
                <a:cs typeface="Lato"/>
                <a:sym typeface="Lato"/>
              </a:rPr>
              <a:t>,</a:t>
            </a:r>
            <a:r>
              <a:rPr lang="en" i="1">
                <a:solidFill>
                  <a:srgbClr val="222222"/>
                </a:solidFill>
                <a:highlight>
                  <a:srgbClr val="FFFFFF"/>
                </a:highlight>
              </a:rPr>
              <a:t>If it looks like a duck, swims like a duck, and quacks like a duck, then it probably is a duck.</a:t>
            </a:r>
            <a:endParaRPr i="1"/>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4051440" y="2383200"/>
              <a:ext cx="3251160" cy="426960"/>
            </p14:xfrm>
          </p:contentPart>
        </mc:Choice>
        <mc:Fallback>
          <p:pic>
            <p:nvPicPr>
              <p:cNvPr id="2" name="Ink 1"/>
              <p:cNvPicPr/>
              <p:nvPr/>
            </p:nvPicPr>
            <p:blipFill>
              <a:blip r:embed="rId4"/>
              <a:stretch>
                <a:fillRect/>
              </a:stretch>
            </p:blipFill>
            <p:spPr>
              <a:xfrm>
                <a:off x="4039200" y="2378160"/>
                <a:ext cx="3271320" cy="439200"/>
              </a:xfrm>
              <a:prstGeom prst="rect">
                <a:avLst/>
              </a:prstGeom>
            </p:spPr>
          </p:pic>
        </mc:Fallback>
      </mc:AlternateContent>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a:t>
            </a:r>
            <a:endParaRPr/>
          </a:p>
        </p:txBody>
      </p:sp>
      <p:sp>
        <p:nvSpPr>
          <p:cNvPr id="191" name="Google Shape;191;p32"/>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Everything is a reference, </a:t>
            </a:r>
            <a:r>
              <a:rPr lang="en">
                <a:solidFill>
                  <a:srgbClr val="FF0000"/>
                </a:solidFill>
              </a:rPr>
              <a:t>be cautious when mutable!!</a:t>
            </a:r>
            <a:endParaRPr>
              <a:solidFill>
                <a:srgbClr val="FF0000"/>
              </a:solidFill>
            </a:endParaRPr>
          </a:p>
          <a:p>
            <a:pPr marL="0" lvl="0" indent="0" algn="l" rtl="0">
              <a:spcBef>
                <a:spcPts val="1600"/>
              </a:spcBef>
              <a:spcAft>
                <a:spcPts val="1600"/>
              </a:spcAft>
              <a:buNone/>
            </a:pPr>
            <a:endParaRPr>
              <a:solidFill>
                <a:srgbClr val="000000"/>
              </a:solidFill>
            </a:endParaRPr>
          </a:p>
        </p:txBody>
      </p:sp>
      <p:pic>
        <p:nvPicPr>
          <p:cNvPr id="192" name="Google Shape;192;p32"/>
          <p:cNvPicPr preferRelativeResize="0"/>
          <p:nvPr/>
        </p:nvPicPr>
        <p:blipFill>
          <a:blip r:embed="rId3">
            <a:alphaModFix/>
          </a:blip>
          <a:stretch>
            <a:fillRect/>
          </a:stretch>
        </p:blipFill>
        <p:spPr>
          <a:xfrm>
            <a:off x="2340975" y="2210500"/>
            <a:ext cx="4167450" cy="2245675"/>
          </a:xfrm>
          <a:prstGeom prst="rect">
            <a:avLst/>
          </a:prstGeom>
          <a:noFill/>
          <a:ln>
            <a:noFill/>
          </a:ln>
        </p:spPr>
      </p:pic>
      <p:pic>
        <p:nvPicPr>
          <p:cNvPr id="193" name="Google Shape;193;p32"/>
          <p:cNvPicPr preferRelativeResize="0"/>
          <p:nvPr/>
        </p:nvPicPr>
        <p:blipFill>
          <a:blip r:embed="rId4">
            <a:alphaModFix/>
          </a:blip>
          <a:stretch>
            <a:fillRect/>
          </a:stretch>
        </p:blipFill>
        <p:spPr>
          <a:xfrm>
            <a:off x="6979725" y="2796125"/>
            <a:ext cx="1590025" cy="842400"/>
          </a:xfrm>
          <a:prstGeom prst="rect">
            <a:avLst/>
          </a:prstGeom>
          <a:noFill/>
          <a:ln>
            <a:noFill/>
          </a:ln>
        </p:spPr>
      </p:pic>
      <mc:AlternateContent xmlns:mc="http://schemas.openxmlformats.org/markup-compatibility/2006">
        <mc:Choice xmlns:p14="http://schemas.microsoft.com/office/powerpoint/2010/main" Requires="p14">
          <p:contentPart p14:bwMode="auto" r:id="rId5">
            <p14:nvContentPartPr>
              <p14:cNvPr id="2" name="Ink 1"/>
              <p14:cNvContentPartPr/>
              <p14:nvPr/>
            </p14:nvContentPartPr>
            <p14:xfrm>
              <a:off x="215280" y="488160"/>
              <a:ext cx="5995440" cy="3261960"/>
            </p14:xfrm>
          </p:contentPart>
        </mc:Choice>
        <mc:Fallback>
          <p:pic>
            <p:nvPicPr>
              <p:cNvPr id="2" name="Ink 1"/>
              <p:cNvPicPr/>
              <p:nvPr/>
            </p:nvPicPr>
            <p:blipFill>
              <a:blip r:embed="rId6"/>
              <a:stretch>
                <a:fillRect/>
              </a:stretch>
            </p:blipFill>
            <p:spPr>
              <a:xfrm>
                <a:off x="205920" y="478800"/>
                <a:ext cx="6013800" cy="3276000"/>
              </a:xfrm>
              <a:prstGeom prst="rect">
                <a:avLst/>
              </a:prstGeom>
            </p:spPr>
          </p:pic>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a:t>
            </a:r>
            <a:endParaRPr/>
          </a:p>
        </p:txBody>
      </p:sp>
      <p:sp>
        <p:nvSpPr>
          <p:cNvPr id="199" name="Google Shape;199;p33"/>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0000"/>
              </a:solidFill>
            </a:endParaRPr>
          </a:p>
          <a:p>
            <a:pPr marL="0" lvl="0" indent="0" algn="l" rtl="0">
              <a:spcBef>
                <a:spcPts val="1600"/>
              </a:spcBef>
              <a:spcAft>
                <a:spcPts val="1600"/>
              </a:spcAft>
              <a:buNone/>
            </a:pPr>
            <a:endParaRPr>
              <a:solidFill>
                <a:srgbClr val="000000"/>
              </a:solidFill>
            </a:endParaRPr>
          </a:p>
        </p:txBody>
      </p:sp>
      <p:pic>
        <p:nvPicPr>
          <p:cNvPr id="200" name="Google Shape;200;p33"/>
          <p:cNvPicPr preferRelativeResize="0"/>
          <p:nvPr/>
        </p:nvPicPr>
        <p:blipFill>
          <a:blip r:embed="rId3">
            <a:alphaModFix/>
          </a:blip>
          <a:stretch>
            <a:fillRect/>
          </a:stretch>
        </p:blipFill>
        <p:spPr>
          <a:xfrm>
            <a:off x="2860450" y="1261800"/>
            <a:ext cx="4944700" cy="3395476"/>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1101</Words>
  <Application>Microsoft Office PowerPoint</Application>
  <PresentationFormat>On-screen Show (16:9)</PresentationFormat>
  <Paragraphs>225</Paragraphs>
  <Slides>46</Slides>
  <Notes>46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46</vt:i4>
      </vt:variant>
    </vt:vector>
  </HeadingPairs>
  <TitlesOfParts>
    <vt:vector size="52" baseType="lpstr">
      <vt:lpstr>Raleway</vt:lpstr>
      <vt:lpstr>Arial</vt:lpstr>
      <vt:lpstr>Consolas</vt:lpstr>
      <vt:lpstr>Lato</vt:lpstr>
      <vt:lpstr>Swiss</vt:lpstr>
      <vt:lpstr>Swiss</vt:lpstr>
      <vt:lpstr>Introduction to Python</vt:lpstr>
      <vt:lpstr>Why Python</vt:lpstr>
      <vt:lpstr>PowerPoint Presentation</vt:lpstr>
      <vt:lpstr>Interactive shell</vt:lpstr>
      <vt:lpstr>Statements</vt:lpstr>
      <vt:lpstr>Statements - multiple lines</vt:lpstr>
      <vt:lpstr>Variable</vt:lpstr>
      <vt:lpstr>Variable</vt:lpstr>
      <vt:lpstr>Variable</vt:lpstr>
      <vt:lpstr>Variable</vt:lpstr>
      <vt:lpstr>Variable</vt:lpstr>
      <vt:lpstr>Variable - numerics</vt:lpstr>
      <vt:lpstr>Operators</vt:lpstr>
      <vt:lpstr>Logical and Bitwise Operators</vt:lpstr>
      <vt:lpstr>Control Structures</vt:lpstr>
      <vt:lpstr>range()</vt:lpstr>
      <vt:lpstr>Nested Blocks</vt:lpstr>
      <vt:lpstr>Exception</vt:lpstr>
      <vt:lpstr>Exception</vt:lpstr>
      <vt:lpstr>Raise exception</vt:lpstr>
      <vt:lpstr>Exception - reference</vt:lpstr>
      <vt:lpstr>Input</vt:lpstr>
      <vt:lpstr>File operations</vt:lpstr>
      <vt:lpstr>File operations - shorter</vt:lpstr>
      <vt:lpstr>File operations</vt:lpstr>
      <vt:lpstr>String</vt:lpstr>
      <vt:lpstr>String</vt:lpstr>
      <vt:lpstr>List</vt:lpstr>
      <vt:lpstr>List</vt:lpstr>
      <vt:lpstr>Tuples</vt:lpstr>
      <vt:lpstr>Copy the whole sequence</vt:lpstr>
      <vt:lpstr>Dictionary</vt:lpstr>
      <vt:lpstr>Dictionary</vt:lpstr>
      <vt:lpstr>Dictionary</vt:lpstr>
      <vt:lpstr>Function</vt:lpstr>
      <vt:lpstr>Built-in function (python3.5)</vt:lpstr>
      <vt:lpstr>Built-in function - help()</vt:lpstr>
      <vt:lpstr>Built-in function </vt:lpstr>
      <vt:lpstr>class</vt:lpstr>
      <vt:lpstr>class example</vt:lpstr>
      <vt:lpstr>Using class</vt:lpstr>
      <vt:lpstr>Subclass</vt:lpstr>
      <vt:lpstr>Modules</vt:lpstr>
      <vt:lpstr>Packages</vt:lpstr>
      <vt:lpstr>Tips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cp:lastModifiedBy>Dylan Mumm</cp:lastModifiedBy>
  <cp:revision>1</cp:revision>
  <dcterms:modified xsi:type="dcterms:W3CDTF">2018-09-12T18:28:48Z</dcterms:modified>
</cp:coreProperties>
</file>