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0eff7e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0eff7e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0eff7e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0eff7e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0eff7e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0eff7e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0eff7e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0eff7e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0eff7e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0eff7e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0eff7e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0eff7e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0eff7e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0eff7e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0eff7e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0eff7e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0eff7e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0eff7e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0eff7e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0eff7e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1caee5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21caee5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0eff7e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0eff7e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0eff7e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0eff7e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20eff7e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20eff7e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20eff7e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20eff7e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0eff7e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0eff7e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20eff7e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20eff7e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0eff7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0eff7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0eff7e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0eff7e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0eff7e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0eff7e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0eff7e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0eff7e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0eff7e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0eff7e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0eff7e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0eff7e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0eff7e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0eff7e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">
  <p:cSld name="BIG_NUMB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56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Domain Name Servers (DNS)</a:t>
            </a:r>
            <a:endParaRPr sz="44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Root DNS Servers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a local DNS server doesn’t know a mapping, it contacts a Root DNS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13 different root servers, each replicated many times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Root name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Returns name mapping if known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returns address of an appropriate TLD server to request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TLD DNS servers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TLD DNS servers manage “top-level” domains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.com, .edu., .gov, .us, .fr, .jp, 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companies manage different TLDs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Verisign manages .com, Educause manages .edu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Ideally TLD server sends client address of Authoritative DNS server than knows the actual IP address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TLD .edu server send you to dns.clemson.edu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be other levels in the hierarchy though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TLD .edu → dns.clemson.edu → dsn.clemson.cs.edu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Authoritative DNS servers are where the mapping between hostnames and IP addresses are stored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Unless the mapping has been cached higher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Organizations run their own authoritative DNS servers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Alternatively, you can register your own hostname with an authoritative DNS server (e.g. godaddy)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Once the request gets to this level, the client will get the </a:t>
            </a:r>
            <a:br>
              <a:rPr lang="en"/>
            </a:br>
            <a:r>
              <a:rPr lang="en"/>
              <a:t>IP address it is looking for</a:t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Authoritative DNS servers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~0. Local Domain Server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also local domain servers, owned/operated by ISPs, companies, universities, etc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These don’t strictly belong in the hierarchy, but are where hosts first send requests 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local domain server acts as a: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Cache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Proxy server that forwards requests into the hierarchy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19193" l="27578" r="54873" t="48687"/>
          <a:stretch/>
        </p:blipFill>
        <p:spPr>
          <a:xfrm>
            <a:off x="311700" y="443024"/>
            <a:ext cx="8520595" cy="4414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2958575" y="1841050"/>
            <a:ext cx="1425600" cy="565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425" y="0"/>
            <a:ext cx="4076575" cy="50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count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DNS queries sent over UDP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queries required, can be: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Iterative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00" y="0"/>
            <a:ext cx="3698900" cy="49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count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DNS queries sent over UDP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queries required, can be: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Iterative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Recursive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00" y="0"/>
            <a:ext cx="3698900" cy="49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Query count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52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DNS queries sent over UDP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queries required, can be: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Iterative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Recursive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Same time requirement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Caching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DNS servers can cache hostname-IP mappings to speed up the request process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cached for ~2 days, then released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also cache connections to TLD servers, bypassing root DNS servers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Caches can be </a:t>
            </a:r>
            <a:r>
              <a:rPr b="1" lang="en"/>
              <a:t>out of date</a:t>
            </a:r>
            <a:r>
              <a:rPr lang="en"/>
              <a:t>! Domain names remapped to different IP, won’t be known Internet wide till TTLs expire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Why it takes a few days for a hostname registration to propagate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Records (RRs)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9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entry in a DNS database follows the same pattern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(Name, Value, Type, TTL)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TTL is the time to live in the cache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 determines what Name and Value mean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Type=A → </a:t>
            </a:r>
            <a:r>
              <a:rPr i="1" lang="en"/>
              <a:t>Authoritative</a:t>
            </a:r>
            <a:r>
              <a:rPr lang="en"/>
              <a:t>, Name=hostname, Value=IP Address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Type=NS → Name = domain, Value = hostname of auth. DNS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Type=CNAME → Name = alias hostname, Value = canonical hostname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Type=MX → Name = alias </a:t>
            </a:r>
            <a:r>
              <a:rPr lang="en" u="sng"/>
              <a:t>email </a:t>
            </a:r>
            <a:r>
              <a:rPr lang="en"/>
              <a:t>hostname, Value = canonical hostname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Exam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4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12 questions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6 short answer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2 code analysis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4 computation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9804" l="29297" r="43419" t="32591"/>
          <a:stretch/>
        </p:blipFill>
        <p:spPr>
          <a:xfrm>
            <a:off x="3368124" y="392575"/>
            <a:ext cx="5723227" cy="44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human readable, unlike HTTP messages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Query and reply messages use the same format, </a:t>
            </a:r>
            <a:br>
              <a:rPr lang="en"/>
            </a:br>
            <a:r>
              <a:rPr lang="en"/>
              <a:t>unlike HTTP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47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12 bytes for header section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ID number, allows clients to match response to requests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Multiple one-bit flags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Length of different payloads also listed there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0" y="314325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47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Flags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Query or reply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Recursion desired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Recursion available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Reply is authoritative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0" y="314325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47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Questions: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○"/>
            </a:pPr>
            <a:r>
              <a:rPr lang="en"/>
              <a:t>name, type fields for a query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Answers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RR in response to query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Authority: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Records for authoritative servers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info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Other “helpful” information</a:t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0" y="314325"/>
            <a:ext cx="37719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nslookup	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nslookup lets you send a DNS query message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Available online, or in a terminal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 b="24769" l="1313" r="63746" t="31382"/>
          <a:stretch/>
        </p:blipFill>
        <p:spPr>
          <a:xfrm>
            <a:off x="443400" y="1991475"/>
            <a:ext cx="8257200" cy="293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do you add completely new records?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Register your domain name at a </a:t>
            </a:r>
            <a:r>
              <a:rPr i="1" lang="en"/>
              <a:t>registrar</a:t>
            </a:r>
            <a:r>
              <a:rPr lang="en"/>
              <a:t>, </a:t>
            </a:r>
            <a:r>
              <a:rPr lang="en"/>
              <a:t>commercial</a:t>
            </a:r>
            <a:r>
              <a:rPr lang="en"/>
              <a:t> </a:t>
            </a:r>
            <a:r>
              <a:rPr lang="en"/>
              <a:t>entities</a:t>
            </a:r>
            <a:r>
              <a:rPr lang="en"/>
              <a:t> that verify uniqueness of new hostnames and enters the domain name into a DNS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provide the registrar with your primary and secondary authoritative DNS servers (provided by hosting service)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Type NS and A records are then added to </a:t>
            </a:r>
            <a:r>
              <a:rPr lang="en"/>
              <a:t>the appropriate </a:t>
            </a:r>
            <a:br>
              <a:rPr lang="en"/>
            </a:br>
            <a:r>
              <a:rPr lang="en"/>
              <a:t>TLD servers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(networkutopia.com, dns1.networkutopia.com, NS)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(dns1.networkutopia.com, 212.212.212.1, A)</a:t>
            </a:r>
            <a:endParaRPr/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RRs into DNS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Domain Name System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Websites have two types of identifiers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Hostnames/URLs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IP Address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Equivalent to people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Names, SSN, passport #, etc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Internet needs a system that maps URLs to IP Addresses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Routers need to use IP Addresses (</a:t>
            </a:r>
            <a:r>
              <a:rPr i="1" lang="en"/>
              <a:t>remember lookup tables</a:t>
            </a:r>
            <a:r>
              <a:rPr lang="en"/>
              <a:t>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Easy to remember google.com, hard to remember 216.239.32.0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Same URL can be mapped to multiple IP addresses, in the event that a single website is hosted on multiple servers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Process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components to the DNS service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</a:t>
            </a:r>
            <a:r>
              <a:rPr b="1" lang="en"/>
              <a:t>distributed, hierarchical database </a:t>
            </a:r>
            <a:r>
              <a:rPr lang="en"/>
              <a:t>containing the recorded mappings between hostname and IP addresses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 </a:t>
            </a:r>
            <a:r>
              <a:rPr b="1" lang="en"/>
              <a:t>application-layer protocol</a:t>
            </a:r>
            <a:r>
              <a:rPr lang="en"/>
              <a:t> that can query this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Application protocol runs on port 53, using UDP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Process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AutoNum type="arabicPeriod"/>
            </a:pPr>
            <a:r>
              <a:rPr lang="en"/>
              <a:t>User inputs a URL/hostname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Client host queries a DNS client about the hostname (most likely running on the host, e.g. in your browser)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DNS application sends a query to a DNS server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DNS client eventually receives a reply including IP address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Returns this to the host application that originated request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Cache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DNS requests can add considerable delay, as the DNS server may have to query other servers to find the correct IP address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DNS servers will cache new IP addresses to shorten future requests and reduce overall Internet load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Services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Host aliasing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Hostnames can have </a:t>
            </a:r>
            <a:r>
              <a:rPr i="1" lang="en"/>
              <a:t>aliases</a:t>
            </a:r>
            <a:r>
              <a:rPr lang="en"/>
              <a:t>, alternative representations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clemson.edu vs. www.clemson.edu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Mail server aliasing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Email servers can also have aliases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bob@yahoo.</a:t>
            </a:r>
            <a:r>
              <a:rPr lang="en"/>
              <a:t>mail</a:t>
            </a:r>
            <a:r>
              <a:rPr lang="en"/>
              <a:t> vs. bob@relay1.west-coast.yahoo.com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 distribution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Large sites are hosted on multiple servers, each with unique IPs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DNS servers rotate through the IP address given back to clients to help balance load across the servers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Database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different DNS servers scattered across the world, each hosting portions of the distributed database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Removes single point of failure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Handles large amounts of traffic volume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“Close” to all clients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Easier to maintain individual databases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DNS Servers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classes of DNS servers, ordered in a </a:t>
            </a:r>
            <a:r>
              <a:rPr lang="en"/>
              <a:t>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DNS servers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Top-level domain (TLD) DNS servers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Authoritative servers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87" y="2692986"/>
            <a:ext cx="7561424" cy="23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