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66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9/10/2018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9/10/2018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9/10/2018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9/10/2018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9/10/2018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9/10/2018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9/10/2018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9/10/2018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9/10/2018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9/10/2018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DA8BB-0D18-469F-8022-DD923457DE3A}" type="datetimeFigureOut">
              <a:rPr lang="nl-BE"/>
              <a:t>9/10/2018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74F97-0F13-42E5-9A1D-07478243785D}" type="slidenum">
              <a:rPr lang="nl-BE"/>
              <a:t>‹#›</a:t>
            </a:fld>
            <a:endParaRPr lang="nl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430DBB-9FD5-43E7-88F1-55A569E9525E}" type="datetimeFigureOut">
              <a:rPr lang="nl-BE"/>
              <a:t>9/10/2018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36665-E7E9-4861-9ADF-F11A47CBAD79}" type="slidenum">
              <a:rPr lang="nl-BE"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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-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-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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2700" y="222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9525"/>
          <a:ext cx="9144000" cy="6867525"/>
          <a:chOff x="0" y="9525"/>
          <a:chExt cx="9144000" cy="6867525"/>
        </a:xfrm>
      </p:grpSpPr>
      <p:pic>
        <p:nvPicPr>
          <p:cNvPr id="2" name="Slid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525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0</Words>
  <Application>Microsoft Office PowerPoint</Application>
  <PresentationFormat>On-screen Show (4:3)</PresentationFormat>
  <Paragraphs>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Dylan T Mumm</cp:lastModifiedBy>
  <cp:revision>2</cp:revision>
  <dcterms:created xsi:type="dcterms:W3CDTF">2018-10-09T21:33:29Z</dcterms:created>
  <dcterms:modified xsi:type="dcterms:W3CDTF">2018-10-10T17:29:59Z</dcterms:modified>
  <cp:category/>
</cp:coreProperties>
</file>