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3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4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5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6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17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  <p:sldMasterId id="2147483670" r:id="rId3"/>
    <p:sldMasterId id="2147483672" r:id="rId4"/>
    <p:sldMasterId id="2147483958" r:id="rId5"/>
    <p:sldMasterId id="2147483959" r:id="rId6"/>
    <p:sldMasterId id="2147483960" r:id="rId7"/>
    <p:sldMasterId id="2147483961" r:id="rId8"/>
    <p:sldMasterId id="2147483962" r:id="rId9"/>
    <p:sldMasterId id="2147483963" r:id="rId10"/>
    <p:sldMasterId id="2147483964" r:id="rId11"/>
    <p:sldMasterId id="2147483965" r:id="rId12"/>
    <p:sldMasterId id="2147483966" r:id="rId13"/>
    <p:sldMasterId id="2147483967" r:id="rId14"/>
    <p:sldMasterId id="2147483968" r:id="rId15"/>
    <p:sldMasterId id="2147483969" r:id="rId16"/>
    <p:sldMasterId id="2147483970" r:id="rId17"/>
    <p:sldMasterId id="2147483971" r:id="rId18"/>
  </p:sldMasterIdLst>
  <p:notesMasterIdLst>
    <p:notesMasterId r:id="rId55"/>
  </p:notesMasterIdLst>
  <p:handoutMasterIdLst>
    <p:handoutMasterId r:id="rId56"/>
  </p:handoutMasterIdLst>
  <p:sldIdLst>
    <p:sldId id="448" r:id="rId19"/>
    <p:sldId id="514" r:id="rId20"/>
    <p:sldId id="543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17" r:id="rId30"/>
    <p:sldId id="518" r:id="rId31"/>
    <p:sldId id="520" r:id="rId32"/>
    <p:sldId id="519" r:id="rId33"/>
    <p:sldId id="535" r:id="rId34"/>
    <p:sldId id="536" r:id="rId35"/>
    <p:sldId id="522" r:id="rId36"/>
    <p:sldId id="537" r:id="rId37"/>
    <p:sldId id="538" r:id="rId38"/>
    <p:sldId id="523" r:id="rId39"/>
    <p:sldId id="524" r:id="rId40"/>
    <p:sldId id="525" r:id="rId41"/>
    <p:sldId id="526" r:id="rId42"/>
    <p:sldId id="541" r:id="rId43"/>
    <p:sldId id="539" r:id="rId44"/>
    <p:sldId id="534" r:id="rId45"/>
    <p:sldId id="527" r:id="rId46"/>
    <p:sldId id="528" r:id="rId47"/>
    <p:sldId id="529" r:id="rId48"/>
    <p:sldId id="530" r:id="rId49"/>
    <p:sldId id="542" r:id="rId50"/>
    <p:sldId id="531" r:id="rId51"/>
    <p:sldId id="532" r:id="rId52"/>
    <p:sldId id="511" r:id="rId53"/>
    <p:sldId id="510" r:id="rId54"/>
  </p:sldIdLst>
  <p:sldSz cx="9144000" cy="6858000" type="screen4x3"/>
  <p:notesSz cx="9296400" cy="7010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FFC8"/>
    <a:srgbClr val="FF9797"/>
    <a:srgbClr val="FFFFFF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1" autoAdjust="0"/>
    <p:restoredTop sz="96118" autoAdjust="0"/>
  </p:normalViewPr>
  <p:slideViewPr>
    <p:cSldViewPr showGuides="1">
      <p:cViewPr varScale="1">
        <p:scale>
          <a:sx n="79" d="100"/>
          <a:sy n="79" d="100"/>
        </p:scale>
        <p:origin x="108" y="1008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37"/>
    </p:cViewPr>
  </p:sorterViewPr>
  <p:notesViewPr>
    <p:cSldViewPr showGuides="1">
      <p:cViewPr varScale="1">
        <p:scale>
          <a:sx n="88" d="100"/>
          <a:sy n="88" d="100"/>
        </p:scale>
        <p:origin x="758" y="86"/>
      </p:cViewPr>
      <p:guideLst>
        <p:guide orient="horz" pos="2208"/>
        <p:guide pos="2928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slide" Target="slides/slide23.xml"/><Relationship Id="rId54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slide" Target="slides/slide35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3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Outcomes of software development projects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C1-497D-B453-56AE37D84709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C1-497D-B453-56AE37D84709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C1-497D-B453-56AE37D84709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C1-497D-B453-56AE37D84709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2C1-497D-B453-56AE37D84709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2C1-497D-B453-56AE37D84709}"/>
              </c:ext>
            </c:extLst>
          </c:dPt>
          <c:cat>
            <c:strRef>
              <c:f>Sheet1!$A$1:$A$6</c:f>
              <c:strCache>
                <c:ptCount val="6"/>
                <c:pt idx="0">
                  <c:v> </c:v>
                </c:pt>
                <c:pt idx="1">
                  <c:v>Software usable as delivered</c:v>
                </c:pt>
                <c:pt idx="2">
                  <c:v>Software usable after changes</c:v>
                </c:pt>
                <c:pt idx="3">
                  <c:v>Software usable after extensive modification</c:v>
                </c:pt>
                <c:pt idx="4">
                  <c:v>Software delivered by never successfully used</c:v>
                </c:pt>
                <c:pt idx="5">
                  <c:v>Software not delivered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33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2C1-497D-B453-56AE37D84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092093175853018"/>
          <c:y val="0.6096033464566929"/>
          <c:w val="0.5220051576849577"/>
          <c:h val="0.338522728475046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844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16" tIns="44908" rIns="89816" bIns="44908" numCol="1" anchor="t" anchorCtr="0" compatLnSpc="1">
            <a:prstTxWarp prst="textNoShape">
              <a:avLst/>
            </a:prstTxWarp>
          </a:bodyPr>
          <a:lstStyle>
            <a:lvl1pPr defTabSz="89822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540" y="0"/>
            <a:ext cx="4028844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16" tIns="44908" rIns="89816" bIns="44908" numCol="1" anchor="t" anchorCtr="0" compatLnSpc="1">
            <a:prstTxWarp prst="textNoShape">
              <a:avLst/>
            </a:prstTxWarp>
          </a:bodyPr>
          <a:lstStyle>
            <a:lvl1pPr algn="r" defTabSz="89822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185"/>
            <a:ext cx="4028844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16" tIns="44908" rIns="89816" bIns="44908" numCol="1" anchor="b" anchorCtr="0" compatLnSpc="1">
            <a:prstTxWarp prst="textNoShape">
              <a:avLst/>
            </a:prstTxWarp>
          </a:bodyPr>
          <a:lstStyle>
            <a:lvl1pPr defTabSz="89822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540" y="6659185"/>
            <a:ext cx="4028844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16" tIns="44908" rIns="89816" bIns="44908" numCol="1" anchor="b" anchorCtr="0" compatLnSpc="1">
            <a:prstTxWarp prst="textNoShape">
              <a:avLst/>
            </a:prstTxWarp>
          </a:bodyPr>
          <a:lstStyle>
            <a:lvl1pPr algn="r" defTabSz="89822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CCEC92-40FC-4B59-B479-B819C9988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1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21:14:42.96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9674 9011 445 0,'0'-5'172'16,"4"-3"8"-16,-4 2-89 0,0 1-23 15,6 5-13-15,-6-5-17 0,0 5-4 16,0 5-6-16,0 0-10 0,0 5-5 0,4 5 1 15,-8 2-5-15,4 2-1 0,4 3-3 16,-4 5-1-16,0 2 1 16,0 0-1-16,0-2-4 0,3-1 0 0,-3-1 0 15,0-1 0-15,5-5 4 0,-2-1-4 16,-3 0 0-16,4-9-4 0,-4 0 4 16,0-4-9-16,4-5 5 0,-4 0-9 15,0 0-1-15,3-3 1 0,-3-3-1 16,0-1 1-16,0-6 3 0,0-1-4 0,5-4 5 15,0 0 4-15,-5-3 1 0,13 2-1 16,2 3 0-16,-2 4 5 0,2 2 0 16,-1 3 0-16,-5 3 5 0,0 4 0 15,-1 0-1-15,-2 7 1 0,0 3-5 16,7 1 5-16,0 6-1 0,-3 2 1 16,3 0-5-16,-6 4 0 0,0-3-9 15,0 1-10-15,-4 0-15 0,1 4 15 16,0-8-157-16,-4 2-162 0</inkml:trace>
  <inkml:trace contextRef="#ctx0" brushRef="#br0" timeOffset="706.7308">10307 9190 397 0,'-5'0'134'0,"-2"0"33"0,-2 0-82 16,-3 0-46-16,-5 6-14 0,-1 2-9 16,-6-2 4-16,4 3-15 0,2 4 1 15,5 6 0-15,2-1-6 0,0-2 0 16,0 5 0-16,0-3 0 0,-4-5 0 15,9 5 6-15,6 2-6 0,0-5 0 16,4 1 5-16,7-1 2 0,-1-7-7 0,3-2 5 16,-4-2 1-16,-2-4-6 0,-3 0 6 15,1-7-6-15,3 3 0 0,4-6 0 16,2 0 0-16,4-5-6 0,-4 2 0 16,-3-3 1-16,-1-2-2 0,-5 1 2 15,0 6 5-15,-5-1-6 0,0-1 6 16,0 7 0-16,4 6 0 0,-4 0 6 15,-4 0 6-15,4 0-1 0,0 8 5 0,0 0 6 16,5 0-3-16,-5 0 10 0,8 5-14 16,-1 2-1-16,3-1 1 0,3 0-5 15,-1 1-10-15,-4-4-5 0,0-5-15 16,-4-1-13-16,-4-5-16 0,3 0-123 16,-3 0-155-16</inkml:trace>
  <inkml:trace contextRef="#ctx0" brushRef="#br0" timeOffset="967.6665">10521 9378 424 0,'0'3'163'0,"0"-3"9"16,0-5-91-16,0-2-27 0,-7-1-13 0,3-3-4 15,1 0-10-15,-1 0-11 0,4-3-6 16,-4-2 0-16,4-4-5 0,0 2-1 16,0 1-4-16,0 5-4 0,0 5-1 15,4 1 0-15,3 6-10 0,3 0-7 16,0-3-9-16,7 3-13 0,0 0-59 16,4-5-70-16,-1 5-108 0</inkml:trace>
  <inkml:trace contextRef="#ctx0" brushRef="#br0" timeOffset="1417.7104">10849 9250 489 0,'-4'-6'173'0,"-1"2"-6"0,-4 4-108 0,0 0-24 15,-3 0-7-15,2 2-7 0,-3 0-7 16,7 9 5-16,0 2-13 0,-2 2-2 16,4 4 1-16,4 4-5 0,-5-5 5 15,5-3 0-15,0 2 0 0,4-6 0 16,2-2-1-16,-1-2 1 0,2-4 0 16,-1-3 0-16,2 0 0 0,1 0-5 0,1-10 0 15,3 0-5-15,0-1-5 0,-2-5 1 16,-3-2-1-16,-4-3-5 0,-4 1 5 15,3-5-9-15,-3 0 9 0,0-3 6 16,0 3-1-16,-3-1 5 0,3 1-5 16,-4 1 5-16,-1-3 0 0,0 4 0 0,-3 0 0 15,0 3 0-15,3 7 0 0,5 8 5 16,0 5 0-16,-7 0-1 0,7 8 19 16,6 7-11-16,0 5 2 0,-6 2 5 15,4 8 1-15,2 0-6 0,2 0 0 16,0-1-5-16,-2-2 1 0,-2 3-6 15,-4-3 1-15,4-6-5 0,-4 1-5 16,0-3-9-16,0-3-14 0,0-1-15 0,4-3-15 16,-4-3-117-16,8-1-159 0</inkml:trace>
  <inkml:trace contextRef="#ctx0" brushRef="#br0" timeOffset="1953.3802">11128 9221 445 0,'0'-7'163'0,"-3"-2"5"0,3 3-92 16,-4 3-17-16,4 3-8 0,0 0-8 15,0 0-4-15,4 0-10 0,-4 9-6 16,6 1-4-16,-1 0-10 0,-5 2 1 16,6 2-2-16,1 4-8 0,1-2 5 15,7 0-5-15,2-2 0 0,1-1 4 16,-2-6-4-16,0-2 0 0,-2 1 0 15,-3-6 5-15,-1 0-5 0,0 0 0 0,-5-6 0 16,1 1-5-16,-1-4 5 0,-2 0 0 16,0-2-4-16,-3-5 4 0,0 4 0 15,4-1 0-15,-4 4 0 0,0 5 0 16,9 4 0-16,-6-2-5 0,3 2 5 16,3 0 0-16,-6 5 0 0,5 2 0 15,-1 5 0-15,0-1 0 0,1 2 0 0,1-1 0 16,0-5 0-16,-2-5 5 15,-1-2-5-15,-6 0 0 0,3 0 0 0,-3-11 0 16,0-4 0-16,0 0 0 0,-5-5 0 16,2 2 0-16,-1 2-9 0,0 0-5 15,0 4-14-15,-1 3-14 0,5-1-7 16,-4 4-16-16,4 3-116 0,0 3-144 16</inkml:trace>
  <inkml:trace contextRef="#ctx0" brushRef="#br0" timeOffset="2497.7641">11837 9221 434 0,'-8'-5'145'16,"-1"5"14"-16,-1-1-107 0,-5 1-13 16,1 0-11-16,-3 0-2 0,2 7-15 15,-3-3 1-15,0 3 0 0,2 0-7 0,4 3-5 16,1 2 6-16,6 0 0 0,5 4-1 16,0 0 0-16,3-4 1 0,1-2-1 15,3-3 1-15,1-2-6 0,1 1 5 16,-1-6-5-16,2 0 5 0,1 0-5 15,-1 0 0-15,-1-7-5 0,-1-1 5 16,-2-3-11-16,-6-3 6 0,4-3-1 0,-4 0 1 16,5 3 0-16,-5 1 5 0,9 8 0 15,-5-2 0-15,5 7 0 0,3 0 5 16,4 2 0-16,-1 5 1 0,0-3-1 16,-4 5 1-16,-1-2-1 0,-4 0 0 15,-1-2-10-15,-1 2-6 0,-1-5-22 16,-3-2-22-16,4 0-102 0,-1-2-139 15</inkml:trace>
  <inkml:trace contextRef="#ctx0" brushRef="#br0" timeOffset="2773.6257">12130 9263 424 0,'7'5'148'0,"-1"-2"11"0,1 0-100 16,-3-3-14-16,1 0-5 0,-5-3-4 15,3-3-7-15,-6-4-2 0,3-1-8 16,-6-3 0-16,-2-3-4 0,3-2-5 16,-1-7-5-16,2 5 0 0,0 2-1 15,4 2-4-15,0-1 5 0,0 10-5 16,6-1 0-16,1 1-5 0,2 1-4 0,1 3-11 15,1 1-19-15,5-2-2 0,-2 5-123 16,6 0-162-16</inkml:trace>
  <inkml:trace contextRef="#ctx0" brushRef="#br0" timeOffset="3149.027">12499 9213 445 0,'3'0'148'0,"5"0"10"15,-2-5-100-15,1 2-15 0,5 3-7 16,0-9-1-16,-4 3-7 0,2-1-7 16,-2-2-7-16,-1-5 5 0,0-1-13 15,-1 1-2-15,-2 0 1 0,-4-1-5 0,0 5 0 16,4 0 0-16,-9 0 0 0,1 4 5 15,-2 3-5-15,-5 3 0 0,1 0 0 16,10 8-5-16,-13 3 5 0,0 2 0 16,-2 5 0-16,1 0 0 0,2 1 0 15,8 2-5-15,1 1 5 0,3-2 0 0,0-1 0 16,9-7 0-16,2 2 0 0,1-4 0 16,2 0 0-16,12-5 0 0,-4-5 0 15,-1 0 0-15,-1 0 5 0,0-5-5 16,-8-2 0-16,8-2 0 0,-4 2 0 15,4 3-9-15,0-2-30 0,-3 7-45 16,0-1-81-16,-6 0-143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21:45:40.19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7651 3767 361 0,'5'-11'110'0,"1"0"36"15,-1 4-72-15,-3-1-21 0,-2 1-14 16,5 3-7-16,-1 4 0 0,1 0-11 16,2 8 11-16,6 14-9 0,2 11-6 15,4 19 10-15,10 18-8 0,1 11 10 16,-4 16-4-16,7 20 4 0,-3 8-2 15,-7 15-3-15,-1 10-6 0,-4 2 0 16,-5 3-5-16,-3 1-4 0,-5-8 0 16,0-10-5-16,-3-6-4 0,-2-14 4 0,1-10-4 15,-6-12-4-15,-4-11-5 0,3-19-8 16,-2-14-14-16,-2-19-7 0,2-14-18 16,1-15-12-16,0-4-121 0,-5-9-149 15</inkml:trace>
  <inkml:trace contextRef="#ctx0" brushRef="#br0" timeOffset="303.3583">7555 3698 445 0,'4'-5'155'0,"6"5"16"0,4 7-95 15,8 14-17-15,3 12-9 0,5 14-1 16,7 21-10-16,12 15 0 0,5 18-7 16,5 17 0-16,-3 22-1 0,-2 10-2 15,-10 15-9-15,-9 18 1 0,-2 10-3 16,-5 2-7-16,-9-7-3 0,-7-14-1 16,-1-22-7-16,-7-25 5 0,-4-16-5 15,0-10 4-15,0-12-4 0,-3-11 4 16,-1-3-4-16,-1-14-4 0,5-6-8 15,-12-13-7-15,3-4-24 0,-3-14-11 0,-6-8-18 16,-5-16-14-16,2 0-120 0,1-17-150 16</inkml:trace>
  <inkml:trace contextRef="#ctx0" brushRef="#br0" timeOffset="639.3452">7669 3668 379 0,'0'-8'127'16,"0"8"36"-16,3 0-73 0,3 7-14 16,3 12-11-16,3 18-14 0,10 11 9 0,13 27-17 15,5 19 4-15,9 20-6 0,1 22-5 16,1 15-7-16,-15 6-4 0,15 27-5 15,-8 9-2-15,-2 4-6 0,6-12-5 16,-2-5 9-16,-15-33-5 0,1-17-3 16,-10-17 2-16,-17-9 1 0,-4-15 0 15,0 4-7-15,-6-8 4 0,-20-8-8 16,3 0-8-16,-2 0-3 0,-5-16-14 0,-3-5-10 16,2-16-14-16,-4-17-13 0,4-23-11 15,-3 0-12-15,7-25 0 0,-3-21-106 16,-2-17-138-16</inkml:trace>
  <inkml:trace contextRef="#ctx0" brushRef="#br0" timeOffset="917.0215">7741 3964 379 0,'-4'-33'135'0,"4"15"27"15,4 13-67-15,5 5-26 0,9 19-3 16,13 14-5-16,6 15-13 0,2 29-4 16,7 18-2-16,4 12-14 0,7 22-6 0,5 16 0 15,14 12-4-15,5 9-9 0,-9 9-6 16,-10 0 5-16,-12-5-8 0,-18-7 4 16,-12-2-4-16,-7-14 4 0,-5-5-4 15,1-13-8-15,-9-8-3 0,0-20-11 16,-10-19-9-16,5-12-15 0,-3-13-11 15,-5-21-11-15,1-24-111 0,2-12-165 16</inkml:trace>
  <inkml:trace contextRef="#ctx0" brushRef="#br0" timeOffset="1252.7868">7673 3782 453 0,'16'9'189'16,"3"11"-16"-16,7 8-70 0,11 22-45 16,3 13 1-16,2 10-11 0,0 18-11 15,5 20-6-15,-7 2-4 0,7 10-10 16,1 13-1-16,14 8-8 0,1 8 0 0,3 9 5 15,-9 4-9-15,-9 0 4 0,-16-6 0 16,-16-4-2-16,-16 2 1 0,0-7 2 16,2-7-6-16,-20-8 1 0,-13-12-4 15,0-16-4-15,-10-16-4 0,-3-15-13 16,8-19-3-16,6-22-13 0,0-24-20 16,-3-12-3-16,-1-10-13 0,-4-28 19 15,1-22-131-15,-2-13-147 0</inkml:trace>
  <inkml:trace contextRef="#ctx0" brushRef="#br0" timeOffset="1538.9165">7702 4050 424 0,'6'-15'155'0,"5"14"17"15,0 1-101-15,7 7-5 0,9 13-19 16,-1 17-6-16,10 21 8 0,4 21-10 16,3 15-11-16,1 22 0 0,9 18-6 15,1 12-4-15,4 10 0 0,10 19-1 16,-6 3-5-16,-3 1 0 0,-12 6-4 16,-15-5 1-16,-17-6-1 0,-10-3-4 0,-4-10-4 15,-7-11-4-15,-2-16-8 16,-5-21-9-16,-6-18-12 0,-3-24-16 0,4-23-16 15,-8-21-13-15,-2-22-111 0,4-5-155 16</inkml:trace>
  <inkml:trace contextRef="#ctx0" brushRef="#br0" timeOffset="1850.4891">7674 4023 471 0,'8'0'171'0,"1"0"2"0,8 12-100 16,5 15-21-16,9 14-16 0,5 19 8 16,11 13-15-16,-4 14-5 0,-2 15-1 15,-3 15-4-15,5 9 0 0,-4 11-2 16,-1 3 5-16,7 10 0 0,6 1-6 15,-5 2 0-15,1 1 1 0,-1-5-5 16,-7-6 2-16,-13-4-2 0,-12-26-9 16,-9 0 4-16,-5-10-7 0,-5-19-7 0,-6-16-18 15,-4 6-12-15,-5-27-30 0,-3-11-117 16,-6-15-22-16,4-21-154 0</inkml:trace>
  <inkml:trace contextRef="#ctx0" brushRef="#br0" timeOffset="2804.1497">10875 6992 278 0,'0'-8'83'0,"0"-3"19"0,2 1 28 0,-2-8-54 16,-2 0-14-16,2-2-17 0,-5-7 1 15,-1 3-5-15,0-2 2 0,-7 0-4 16,7 7-8-16,2-1 8 0,4 4-5 15,0 5-5-15,0 6 4 0,4 5-10 16,2 0-1-16,3 17 4 0,5 18-5 16,0 18 3-16,9 22-3 0,9 19 1 15,14 24-3-15,1 16-3 0,16 21-2 0,5 14-2 16,-14 15-6-16,-2-2 2 0,-12-2-4 16,-13-1-4-16,-13-12-4 0,-11-9-4 15,-3-6-10-15,-19-7-9 0,0-20 1 16,0-16-13-16,-9-24 3 0,6-22-13 15,2-18 3-15,-1-21-15 0,0-24-2 16,2 0 14-16,-4-15-123 0,-1-23-155 16</inkml:trace>
  <inkml:trace contextRef="#ctx0" brushRef="#br0" timeOffset="3133.9015">10673 6673 406 0,'-4'-19'141'16,"4"10"16"-16,-4 7-78 0,0 2-27 16,4 0-12-16,0 9 3 0,0 1-10 15,7 14 2-15,-1 5 9 0,7 6-10 16,7 13 3-16,4 7-4 0,-1 15-2 15,17 16-5-15,-1 18-2 0,-1 11-7 16,9 21-5-16,13 18-4 0,-10 16 0 0,5 16 2 16,1 5-7-16,-10 11-3 0,-8-5 4 15,-4-19-4-15,-13-25 0 0,-2-28-4 16,-5-23 1-16,-6-25-15 0,-8-18-11 16,0-24-7-16,0-9-17 0,-12-26-17 15,-1-8-88-15,-7-32-44 0,-1-26-114 16</inkml:trace>
  <inkml:trace contextRef="#ctx0" brushRef="#br0" timeOffset="3517.7029">10182 6288 370 0,'5'-10'127'0,"-1"-2"45"16,1 2-32-16,3 1-81 0,0 5-4 15,0 4-6-15,5 5-6 0,11 7-9 16,4 8-5-16,2 15-2 0,10 12 2 0,9 9-12 15,-6 19 10-15,8 18-10 0,10 14-1 16,-2 13-4-16,1 27-3 16,9 6-1-16,-2 11-8 0,6 0 4 0,0 4-4 15,3-5 0-15,-3 3 4 0,7-9-4 16,-20 4 0-16,-9-1 0 0,-19-9-8 16,-12-8-5-16,-20-4-7 0,-3-17-18 15,-14-13-16-15,-15-21-17 0,-5-18-6 16,-9-30-119-16,0-29-141 0</inkml:trace>
  <inkml:trace contextRef="#ctx0" brushRef="#br0" timeOffset="3833.8321">10618 6781 471 0,'10'5'183'0,"4"18"-8"0,3 9-86 16,9 13-31-16,2 13 6 0,3 26-21 16,12 17 3-16,-1 8-15 0,-1 24 0 15,13 17-15-15,11 7 0 0,-7 12-7 16,8 9-1-16,3-5-4 0,-10-4-4 15,-8-10 0-15,-6-16 4 0,-8-8-4 16,-7-1 0-16,-9-17-4 0,-10-8-13 16,-2-20-7-16,-9-14-14 0,0-29-16 0,-9-26-17 15,0-20-122-15,-1-1-173 0</inkml:trace>
  <inkml:trace contextRef="#ctx0" brushRef="#br0" timeOffset="4134.7505">10658 6545 370 0,'37'32'136'16,"0"12"41"-16,8 16-13 0,-7 8-93 15,0 16-17-15,-3 14-11 0,2 2-4 16,5 19-10-16,4 16-7 0,3 16-3 16,8 3-5-16,1 15-5 0,-5-1 0 0,-4-6 0 15,-6-9-1-15,-5-3-3 0,-6-13 4 16,1-12-5-16,-5-7 0 0,3-9-4 16,-7-18-13-16,-1-12-27 0,-23-15-10 15,0-19 69-15,-5-26-207 0,-5-19-172 16</inkml:trace>
  <inkml:trace contextRef="#ctx0" brushRef="#br0" timeOffset="4447.4477">10686 6643 406 0,'6'35'141'16,"5"4"23"-16,2 10-85 0,6 8-17 16,-1 15-14-16,10 12-3 0,5 16-9 15,2 16 8-15,5 18-10 0,17 23-6 16,7 14 0-16,5 18-9 0,10 18-6 0,1 12-4 15,-22-2-5-15,-13 0-8 0,-21-13-5 16,-19-20-14-16,-5-20-18 0,-5-20-12 16,-7-29-15-16,-3-28-118 0,3-20-145 15</inkml:trace>
  <inkml:trace contextRef="#ctx0" brushRef="#br0" timeOffset="5406.7362">14591 8783 453 0,'0'-15'173'0,"6"10"5"0,-2 5-88 15,5 0-12-15,1 13-6 0,7 10-5 16,5 6-9-16,7 10-4 0,1 9-7 0,4 14-8 15,-2 10-3-15,4 11-3 0,6 16-6 16,5 5-5-16,1 8 1 0,1 3-3 16,-5 9-5-16,-9 5-3 0,-11-4-2 15,-3 13-4-15,-5-4 1 0,-7 7-4 16,-1-9-3-16,-1 1 0 0,-7-12-7 16,0-9-6-16,0-8-9 0,0-1-9 15,-8-11-10-15,-1-6-15 0,-5-7-12 16,-2-11-10-16,-2-17-9 0,-1-13 7 15,-1-22-125-15,1-16-149 0</inkml:trace>
  <inkml:trace contextRef="#ctx0" brushRef="#br0" timeOffset="5752.0712">14398 8804 434 0,'5'-21'153'0,"-5"3"26"15,4 9-93-15,-4 4-9 0,4 5-20 16,3 0 1-16,5 14-6 0,4 11-6 16,16 15 3-16,5 25-17 0,5 21 1 0,4 15-4 15,8 22 2-15,-4 21-6 0,3 12 2 16,3 5 0-16,5 11-2 0,1 5-3 15,-4 1 3-15,0 9-7 0,-5 6-3 16,-12 2-2-16,-7 1-3 0,-2-2-5 16,-3-12-2-16,-4-8 1 0,-4-21-4 15,-3-10-7-15,0-24-1 0,-7-15-12 16,-4-12-6-16,-1-19-15 0,-6-30-11 0,0-26-20 16,-11-17-26-16,-2-7-127 0,-5-32-168 15</inkml:trace>
  <inkml:trace contextRef="#ctx0" brushRef="#br0" timeOffset="6103.2364">14413 8838 506 0,'14'-8'192'0,"-3"8"-22"0,0 0-98 16,0 0-7-16,5 13-11 0,8 13-8 16,4 13-9-16,3 16 3 0,1 25-11 0,5 16 0 15,-3 10 1-15,9 21-8 0,2 14 2 16,5 6-6-16,0 15 1 0,6 4-1 16,2 13-5-16,-5 5 2 0,-7-7-5 15,-6-1-3-15,-9-6 4 0,-15-13-2 16,-4-12-3-16,-8 4 2 0,-4-12-4 15,-8-7 2-15,-8-7-2 0,-6-6-4 0,-3-16-4 16,-6-14-6-16,-6-18-7 0,-2-19-11 16,-2-27-12-16,-3-23-16 0,4 0-21 15,3-29-8-15,-1-19 2 0,1-34-9 16,-3-12-109-16,-4-17-136 0</inkml:trace>
  <inkml:trace contextRef="#ctx0" brushRef="#br0" timeOffset="6403.6662">14321 8930 406 0,'7'0'141'0,"5"0"29"0,1 3-72 15,9 25-30-15,11 21-22 0,12 15 1 0,9 22-3 16,8 17-5-16,6 20-2 0,3 16-4 16,-7 19-2-16,13 21 0 0,-1 9-7 15,-8 13 1-15,-7 10-13 0,-7 6 6 16,-24-3-11-16,-9-6 1 0,-9-16-4 16,-9-14-4-16,-3-24-7 0,-5-20-15 15,-7-21-6-15,1-20-26 0,-11-28-13 16,-4-22-45-16,-7-25-97 0,-6-18-147 15</inkml:trace>
  <inkml:trace contextRef="#ctx0" brushRef="#br0" timeOffset="7221.667">17848 11604 361 0,'3'-3'102'0,"2"0"35"0,-1-3-75 15,3-1-20-15,-4 2-15 0,4-2 1 0,-2-2 3 16,5 0-6-16,1-2-5 0,1 1 2 16,3 1 9-16,-7 7-1 0,12 2-3 15,3 0 0-15,3 10 12 0,0 11-6 16,7 14 1-16,6 14-1 0,0 16-2 16,7 18 0-16,8 16-4 0,11 9-8 15,6 13-2-15,1 6-5 0,3 10-8 16,-9-3 4-16,-19 9-2 0,-3 0-2 15,-1-11-1-15,-4-1-3 0,2 0 4 16,7-7-4-16,-2-2 0 0,1 9-11 16,-7-3-3-16,-3-3-15 0,-6-10-7 0,-8-7-17 15,-8-17-12-15,-5-14-18 16,-2-21-106-16,-8-27-155 0</inkml:trace>
  <inkml:trace contextRef="#ctx0" brushRef="#br0" timeOffset="7556.8986">18080 11641 406 0,'21'17'133'0,"0"8"26"16,4 11-106-16,4 7-7 0,2 9-14 16,3 7 2-16,10 7 3 0,8 6-8 15,4 2 4-15,2 2-2 0,-1 7-4 16,-6 9-3-16,-6 13 5 0,-7 8-6 16,5 15-8-16,-1 17 3 0,8 5-9 15,0 10 0-15,9 18-5 0,-2 1 1 16,-6 9-1-16,-7-2 1 0,-13-7-5 15,-6-11-14-15,-9-18-3 0,-9-21-16 0,-7-25-24 16,0-25-11-16,-4-33-111 0,-6-33-165 16</inkml:trace>
  <inkml:trace contextRef="#ctx0" brushRef="#br0" timeOffset="7902.3185">18039 11410 453 0,'14'30'147'0,"10"11"24"15,2 11-113-15,4 8-12 0,1 7-3 16,6 8-10-16,0 7-3 0,7 7 4 15,1 6-5-15,8 8 0 0,0 10-1 16,-3 11-5-16,-3 11 0 0,-4 19-5 16,-4 21-1-16,-5 11-4 0,1 7-5 15,-6 5-4-15,-2-5 4 0,-4-10-8 16,1-15 4-16,-4-10 0 0,4-10-4 0,0-22-8 16,-5-14-4-16,-6-9-9 0,-3-21-19 15,-10-21-1-15,0-18-16 0,-10-31-15 16,-8-12-110-16,-1-10-155 0</inkml:trace>
  <inkml:trace contextRef="#ctx0" brushRef="#br0" timeOffset="8219.5775">17810 11341 397 0,'32'35'134'15,"7"13"33"-15,6 14-89 0,6 7-14 16,1 11-10-16,1 13-8 0,-1 11 0 16,-1 7 3-16,8 8-11 0,3 15-6 15,6 10-3-15,-1 12-3 0,1 21 1 16,-2 21-11-16,-7 18 0 0,-2 13-8 15,3 7 1-15,7 3-1 0,-2-4-4 16,-1-15 0-16,-6-12-4 0,-4-17 0 16,-17-16-12-16,-9-17-9 0,-3-15-11 0,-2-18-13 15,-8-27-10-15,-5-24-17 0,0-30-121 16,-7-22-158-16</inkml:trace>
  <inkml:trace contextRef="#ctx0" brushRef="#br0" timeOffset="69873.904">14009 1591 268 0,'0'-3'63'0,"0"0"30"16,0 1 14-16,0 2-38 0,0-3-15 16,0 3-10-16,0-7-11 0,0 7-5 15,0 0 3-15,0 5-12 0,0 0 1 16,4-5-2-16,-4 7-8 0,0-2 8 0,0 3-5 15,0 2-1-15,3 4-1 0,-3 1 1 16,-1-1-6-16,-4-1 0 0,-1 2-1 16,1-1-5-16,1 3 5 0,-3 3-5 15,7 5 6-15,0-1-6 0,-5 1 0 16,5 5 5-16,0 5-5 0,-7-7 0 16,7 2 0-16,0-7 0 0,-5 2 0 15,5 0 0-15,-5-2 0 0,-2 2 0 16,2 5 0-16,5-3 0 0,-5 8 0 0,-2-2 0 15,1 3-5-15,6 4-1 0,0 4 6 16,4-4-5-16,-4 5 5 0,6 7 0 16,1 4 0-16,1-10 0 0,-3-2 0 15,-2 3 0-15,1-4 0 0,-1 0 0 16,0 1 0-16,-3-1 0 0,0-1 0 16,0-4 5-16,0-5-5 0,4-2 6 0,-4 4-1 15,-2-7 1-15,6 2-1 16,-4 0 0-16,6 3-5 0,-6-2 4 0,5 5 6 15,-2 1 3-15,3 4-7 0,-1-3 4 16,-1 0-10-16,2-1 5 0,-3-8 5 16,2-1-5-16,-1 2 0 0,-1-2-1 15,2-2 1-15,1 1 0 0,-1-6 0 16,2 4 0-16,-1-6 4 0,1 0-4 16,-1 0 0-16,-3 4 8 0,0-2-8 0,2 1 5 15,-2 4-6-15,1-5 5 0,1-3 1 16,3 1-6-16,3 0 0 0,3-4 5 15,-1 3 0-15,1-4 0 0,-3 1 0 16,0-7 0-16,2 3-1 0,0-2-3 16,2 1 2-16,-4-5 1 0,6 3 0 15,-5-8-4-15,3 2 5 0,-2-2-1 16,2 0-4-16,-3 0 0 0,-1 0 0 16,4 0 0-16,-1 0 2 0,4 0-6 0,1-2 4 15,1-2-4-15,2-1 3 0,5 1-3 16,1-2 0-16,4 1 4 0,-6-3-4 15,-3 1 0-15,-1 0 0 0,-2-1 0 16,-4 1-4-16,4 2 4 0,1 5 0 16,2 0 0-16,0 0 4 0,7 0-4 15,-2 2 0-15,-3 2 0 0,2 0 0 0,-4 1 0 16,-4-2 0-16,4 4 0 0,9 1 0 16,-1-3 0-16,0 0 0 0,3 0 5 15,2 2-5-15,-4 1 3 0,0 0-3 16,7 3 0-16,2-2 0 0,-5-1 0 15,-7-3 0-15,-1 2 0 0,-3 0 0 16,1 0 0-16,6 1 4 0,7-1-4 16,4 0 0-16,3-4 3 0,-5 3-3 15,-2-1 0-15,0 4 0 0,1 2 0 0,0 2 0 16,-3-3 0-16,0 2 0 16,2-3 5-16,-1-1-5 0,3-2 0 0,11-1 0 15,-3 1 4-15,1-6-4 0,-2 4 4 16,-2-4 0-16,-2 0-4 0,1 5 0 15,0-3 4-15,0 2-4 0,1-1 3 16,7 1-3-16,1-1 3 0,1-3-3 16,1 8 5-16,4 0-5 0,-10 1 3 15,4 3-3-15,-2 4 4 0,0-6-4 0,3 1 0 16,3 3 0-16,3-6 3 0,-1 5-3 16,1-1 0-16,-8 2 0 0,0-2 0 15,4-3 0-15,3-9 0 0,-2 7 0 16,2-4 0-16,-1-3 3 0,-5 9-3 15,-6-2 0-15,1 1 0 0,-1 1 4 16,-2-2-4-16,4-2 4 0,2-5-4 0,-5 0 0 16,-1 0 4-16,0 0-4 0,-14 0 0 15,1 2 0-15,7-2 0 0,-6 5 4 16,-1-5-4-16,3 4 0 0,-8-4 0 16,-7 0 0-16,1 0 0 0,-5 0 0 15,0-3 0-15,3 3 0 0,0-6 0 16,-2 1 0-16,-2 0 0 0,-1-3 0 15,-5 8 0-15,-5-8 0 0,1 0 0 0,3 3 0 16,0-3 0-16,-2 0 0 0,-1-2 0 16,1 0 0-16,0-3 0 0,-4 2 0 15,0-3 0-15,-1 4 0 0,3-1 0 16,-5 5 0-16,5-4 0 0,-1-1 0 16,0-5 0-16,0-2 0 0,-1 4 0 15,2-4 0-15,-2 1 3 0,-3 1-3 16,5-5-3-16,-2-3 3 0,-3 1 0 0,5-1 0 15,-5-3 0-15,3-1 0 0,-3 1 0 16,0 0 3-16,4-4-3 0,-2-2 0 16,0-2 0-16,5-1 0 0,-1-6 0 15,-2 6 0-15,5 0 0 0,-1 0 0 16,-1 4 0-16,0 1 0 0,1 1 0 16,-1 4 0-16,0-4 0 0,-1 5 0 15,0 4 0-15,-3-3 0 0,0 4 0 0,-3-1 0 16,3-1 0-16,-3-4 0 0,5-3 0 15,-1-4 0-15,-4 3 0 0,0-1 0 16,0-3 0-16,0 1 0 0,0-2 0 16,-6-6 0-16,0-9 4 0,-2-2-4 15,-1-8 0-15,5 8 0 0,-3 1 0 16,3 12 0-16,4 3 0 0,-4 5 0 0,4 1 0 16,0 3 0-16,-7-4 0 0,2 1 0 15,5 3 0-15,-5 1 0 0,1-11 0 16,-1 1 0-16,-4-3 0 0,4-1 0 15,0 0 0-15,1 9 0 0,-1 6 0 16,5 0 0-16,-2 2 0 0,-1 0 0 16,3-3 0-16,-4-9 0 0,-2 0 0 15,1-2 0-15,-2-10 0 0,-5 4 0 16,-2-4 0-16,0 5 0 0,-4 2 0 0,-1 6 0 16,3 5 0-16,-1 7 0 0,3 4 0 15,2 3 0-15,1 2 0 16,1 3 0-16,1 4 0 0,-1-1 0 0,1 7 0 15,0-3 0-15,0 3 0 0,-3 0 0 16,1 0 0-16,-6 0 0 0,3 0 0 16,-4 0 0-16,-5 0 0 0,1-7 0 15,-5-3 0-15,-5-2 0 0,-2-2 0 0,-2-6 0 16,-7-1 5-16,-7 0-5 0,0 5 0 16,-3 1 0-16,-1 2 0 0,-1 4 3 15,1-5 0-15,-3-2 0 0,1-10 1 16,-10 1-4-16,0-2 3 0,0 5-3 15,-4 1 3-15,-2 5 1 0,1-4-4 16,-4-3 4-16,-1-4-1 0,-4 6 1 16,2 1-4-16,-6 1 3 0,5-5-3 15,-5-7 0-15,-4-6 3 0,0-5-3 0,1 2 4 16,0 9-4-16,3 7 3 0,1 4 1 16,-5-1 0-16,5 4-1 0,0 5 3 15,0 3 1-15,7 4-1 0,5 5 2 16,-2 0-1-16,3 0 3 0,7 0-3 15,-5 10-3-15,0-1 6 0,-1-2-4 16,2-3-3-16,-8 2 3 0,2-1 1 16,5-5-4-16,-2 0 0 0,-4-8 4 15,1 2-4-15,4 6-1 0,-6-13-2 0,1 3 0 16,7 1 0-16,3 9 0 0,-2-8-2 16,1 0 2-16,7 8 2 0,-1 0-2 15,1 2 0-15,6-2 0 0,8 0 0 16,4 0 0-16,0 10 0 0,3 3 0 15,6-1 0-15,3-1 0 0,-1 2 3 16,0 2-3-16,7-9 4 0,0 3-4 0,-2 1 0 16,6 0 3-16,5 1-3 0,3-11-3 15,3 20-4-15,2 0-1 0,5 3-9 16,-4 10-5-16,4 1-13 0,-5-11-9 16,4-1-21-16,-2 0-16 0,3-10 25 15,0-7-168-15,0 1-165 0</inkml:trace>
  <inkml:trace contextRef="#ctx0" brushRef="#br0" timeOffset="80477.7285">8453 6700 278 0,'15'6'63'0,"8"-3"30"0,2 4-21 0,0 0-23 15,8 0-11-15,0 2 2 0,-1-1-11 16,-1 2-15-16,11 0 1 0,9 0-2 15,9-1-6-15,6-2-7 0,9 1 0 16,10-5 0-16,9 2 0 0,-2 6-7 16,6 0 1-16,12-1-1 0,-4 5-8 15,-2-6 8-15,-1-8-8 0,-5-1-6 16,-13 2-19-16,-13 0-39 0,-8-11-29 16,-7 4-20-16</inkml:trace>
  <inkml:trace contextRef="#ctx0" brushRef="#br0" timeOffset="80855.1536">8395 6568 406 0,'58'16'116'0,"9"-4"31"0,-1-4-105 15,8 0-22-15,15-5-7 0,10-3 2 0,8 0-3 16,9 0-7-16,14 1 2 0,-5-4 0 16,5-4-7-16,5 0 0 0,1 1 0 15,-16 1 0-15,20 3 0 0,-4-1 0 16,-9 4-14-16,-12-1-3 0,-5 2-134 16,-37 14-87-16</inkml:trace>
  <inkml:trace contextRef="#ctx0" brushRef="#br0" timeOffset="84556.9459">11375 9293 321 0,'0'10'85'0,"6"-10"23"0,-2 8-43 16,0-1-27-16,-1-3-1 0,-3 2-15 16,3-4 0-16,-3 3-3 0,4-5-5 15,0 5-1-15,2-5 2 0,-1 0-3 16,1 0-7-16,8 0 9 0,2 0-7 16,7 0 5-16,0 0-6 0,15-3 1 15,-8 4 0-15,4-5-7 0,-7 4 0 16,6-4 0-16,-4 2 6 0,-5-1-6 15,3-2 0-15,7 3 0 0,-2-6 0 0,-6 5 0 16,4-4 0-16,0-1 0 0,0-1 0 16,-1 1 0-16,9 2 0 0,-4-1 5 15,1 0-5-15,-10 4 0 0,0 3 7 16,-6-2-2-16,5 2 0 0,-5 0-5 16,0 0 6-16,-2 0-1 0,1 5 2 15,-7-5-7-15,0 6 8 0,-2-3-8 16,-2 4 5-16,1 0-5 0,0 0 0 0,-1 1 0 15,2 0 6-15,-2 1-6 0,2-1 0 16,-3-2 0-16,1-2 0 16,5-4 0-16,1 1 0 0,6-1 0 15,5 0 0-15,3 0 0 0,3-4 0 0,6-2 0 16,6 2 6-16,-3-4-6 0,1-1 0 16,1 1 0-16,-5-1 0 0,-5 0-6 15,-2 8 6-15,3 1 0 0,-7-5 0 16,-5 5 0-16,-3 0 0 0,-4 0 6 0,-4 0-6 15,3 0 0-15,0 0 0 0,4 0 0 16,-3 0 0-16,3 0 0 0,-2 0 0 16,4 0 0-16,-2 5 0 0,5-5 0 15,0 0 0-15,-5 0 0 0,4 1 0 16,-5-1 6-16,-1 0-6 0,0 0 0 16,0 6 0-16,-2-6 0 0,-2 0 0 15,2 3 0-15,1-3 5 0,-1 2-5 0,0 3 0 16,6 0 0-16,-2 1 0 0,1-3 0 15,2 3 0-15,1-6 7 0,-3 0-7 16,0 0 0-16,0 0 0 0,1-7 0 16,4 3 0-16,3-3 0 0,4 2 0 15,1-1 0-15,3 1 0 0,-4 5 0 16,-1-3-7-16,-1 3 7 0,-3 0 0 16,-4 4 0-16,-2 0 0 0,-2-1 0 15,-4 2-5-15,0-2 5 0,-1 0 0 0,4 3 5 16,-2 1-5-16,0-3 0 0,4 0 0 15,3-4 0-15,-3 0 0 0,4 0 0 16,1 0 0-16,1-4 0 0,1 0 0 16,5-3 0-16,4 1 0 0,2-2 0 15,0 1 0-15,-1 0 0 0,-8 2 0 16,-2 2 0-16,-3 3 0 0,-4 0-5 16,1 0 10-16,0 0-5 0,-3 0 0 0,2 9 0 15,0-3 0-15,1 1 0 0,3 0 0 16,-1 0-5-16,6-3-1 0,6 3-6 15,6-5-8-15,10 4 4 0,13-6-7 16,3 4-35-16,5-5-96 0,-1 1-93 16</inkml:trace>
  <inkml:trace contextRef="#ctx0" brushRef="#br0" timeOffset="86447.6884">15172 11876 230 0,'0'0'38'16,"10"0"4"-16,-4-4-21 0,4 4-11 15,-1-3 10-15,3-2-2 0,-1 0 0 16,2 1 9-16,-1-3 2 0,6 0-1 15,-5 0 5-15,2 3-8 0,1 0 8 0,2 1-12 16,-6 3-6-16,7-6 10 0,0 6-16 16,-2-3 3-16,6 3-4 0,4 0-1 15,-2 0-7-15,4 0 7 0,2-5 0 16,-5 1-7-16,1 2 8 0,1-2-8 16,-2 1 7-16,-3-1-7 0,-2 4 6 15,-1 0-6-15,-4 0 7 0,-3 0-7 16,-2 0 6-16,0 0 0 0,-3 0 2 15,1 5-1-15,-2-2-7 0,-2 1 0 0,4 0 6 16,0 2-6-16,0-3 7 0,0-5-7 16,7 10 0-16,3-3 0 0,0 0 0 15,3 1 0-15,8-2 0 0,2-4 0 16,6 0 0-16,3 0 0 0,9-6 0 16,-4-1 0-16,5-4 0 0,-1-1 0 15,7-2 0-15,6 1 0 0,-4 5 0 16,-7 3 0-16,-4 5 0 0,-12 4 0 0,-17 1 0 15,3 5 0-15,-1 1 0 0,-4 0 0 16,2-2 0-16,2 9 0 0,-3 1 0 16,-1-3 0-16,0-3 0 0,0 0 0 15,-3-6 0-15,5-7 0 0,0 7 0 16,2-3 0-16,1-4 0 0,-2 0 0 16,1 0 8-16,1 0-16 0,-1 0 8 15,-2-4 0-15,0 4 0 0,-3 0 0 16,-1-3 0-16,-4 3 0 0,2-6 0 0,2 2 0 15,-2-4 0-15,3-3 0 0,1-2 0 16,2 2 0-16,1-2 0 0,4 2 0 16,-1-4 0-16,7 3 0 0,-2-4 8 15,2 4-8-15,0-3 0 0,7 4 0 16,0 3 0-16,-1 0 7 0,1 8-7 16,-4-4 0-16,-1 4 5 0,-5 0-5 0,-1 3 0 15,-1-3 5-15,1 7-5 0,1 0 0 16,1 1 7-16,6 0-7 0,4 1 0 15,5 0 0-15,14-1 0 0,8 0 0 16,10-3 0-16,11-2 0 0,7-3 7 16,6 0-14-16,3 0-10 0,4-5-123 15,5-5-107-15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21:48:23.87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15459 5686 424 0,'0'-4'163'0,"0"-6"21"16,0 0-80-16,0 1-34 0,-6 1-10 15,1 1-11-15,-3 1-7 0,1 3-9 16,-2-3-6-16,-6 4-1 0,-1 2-8 16,3 0-7-16,-4 2-3 0,2 6 0 15,4 2 1-15,5 6-5 0,0 0 4 16,6 4 0-16,0 3 2 0,11 4 1 0,-2 1-3 15,7-2-1-15,3-3 6 0,4-7-5 16,2 0-2-16,2-7 2 0,-3-4-1 16,-3-5 0-16,-3 0-3 0,-4-5 0 15,-2-4 0-15,1-7-1 0,-3-2-3 16,-3-9 0-16,-7 0 0 0,0-3 0 16,0 0 0-16,-7 4 0 0,-2 8 0 0,1 5 0 15,-8 4-3-15,-2 2-5 0,-1 7-6 16,-3-5-12-16,-7 5-13 0,2-5-16 15,1 5-18-15,-1 0 4 0,3 4-137 16,8-4-160-16</inkml:trace>
  <inkml:trace contextRef="#ctx0" brushRef="#br0" timeOffset="3611.4994">15507 5789 310 0,'0'0'87'0,"0"-7"30"15,0 3-44-15,0-3-12 0,-8 2-11 0,3-1-17 16,-2-1 2-16,3 3-4 0,-4-3-6 15,-1 3-7-15,1 4 5 0,-7-7-3 16,0 1-3-16,-2 6-11 0,1 0 6 16,-1 0-7-16,7 6 1 0,-2-2-6 15,1 8 0-15,6-2 6 0,5 0-6 16,0 2 0-16,0 0 0 0,0-3 0 16,8 1 0-16,1 0 5 0,2-2-5 15,2-2 0-15,1-2 0 0,3 1 0 16,-3-2 5-16,-4-3-5 0,-1 0 0 0,1 0 0 15,-3-4 0-15,0-2 0 0,2 2 0 16,-4-4 0-16,-2-3 0 0,-3-2 0 16,0 1 0-16,0 0 0 0,0-3 0 15,3 4 0-15,-3 0 0 0,-3 0 0 16,0-4 0-16,-3 0 6 0,-1 3-6 16,0-1 0-16,-3 2 0 0,1 3 0 15,-5 3 5-15,2 2-5 0,0 3 0 16,3 0 0-16,-2 3 0 0,2 3 0 0,0 5 0 15,2 0 0-15,0-3 6 0,3 2-6 16,4 5 0-16,0 3 0 0,0-2 0 16,0 6 0-16,6-6 0 0,-1-1 0 15,1-4 0-15,0-1 5 0,-3-8-5 16,3 5 0-16,5-7 0 0,5 5 0 16,1-2 0-16,2-3 0 0,0-1 0 0,-3 1 5 15,-4-5-5-15,2 3 4 0,-3 2 1 16,-1 0 0-16,0-7 8 0,-4 0-7 15,-2-2 4-15,-4 2-5 0,4-2 0 16,-4 0 5-16,-4 2-1 0,1 1-4 16,-2 6 5-16,-2-7 0 0,-2-2-6 15,-1-2 1-15,-7-3-5 0,1 4 5 0,-4 0-5 16,4 7 0-16,-1 3 0 0,3 0 0 16,0 0 0-16,6 3 0 0,1 3 0 15,0 0 0-15,7 0 0 0,-4 5 0 16,4-2 0-16,0 0 0 0,0 2 0 15,3 1 4-15,2-2-4 0,2 1 0 16,1-2 0-16,5-2 0 0,0-2 5 16,1-2-5-16,4 0 0 0,-1-3 0 0,-1 0 4 15,-2 0-4-15,-2 0 0 16,-4 0 0-16,0 0 5 0,0-5-5 0,-2 3 4 16,1-6 2-16,-2 0-6 0,-5-1 4 15,0 0-4-15,0-3 5 0,0 3-5 16,-7 0 0-16,4-1 0 0,-3 2 0 15,1 2 0-15,-6-2 0 0,-1-1 0 16,-7 3 0-16,0-2 0 0,-2 3 0 16,3 1 0-16,-1 4 0 0,3-2 0 0,5 2 0 15,1 2 0-15,1 4 0 0,5-2 0 16,4 3 0-16,0 2 0 0,0-2 0 16,0 3 0-16,3 1 0 0,2 0 0 15,2-3 0-15,-2-5 4 0,2 8-4 16,6-4 0-16,1 0 0 0,2 0 0 15,1-8 0-15,0 1 0 0,-4 0 0 16,-5 0 0-16,0-6 5 0,-1-1-5 0,1 2 5 16,-1-5-5-16,-1 0 8 0,-3-3-3 15,-3 0-5-15,0-1 9 0,0 2-9 16,0-2 4-16,-4 1 1 0,0 2-1 16,-3-3-4-16,-1 2 4 0,-4 2-4 15,-3 0 0-15,-4 4 0 0,3 0 0 16,-3-1 5-16,2 4-5 0,1 3 0 15,2 0 0-15,-1 0 0 0,6 0 0 0,-1 0 0 16,4 8 0-16,1 1 0 16,2 1 0-16,-1 2 0 0,4 3 0 0,0 4 0 15,0 0 0-15,0-4 0 0,0 4 0 16,7-1 0-16,1-2 0 0,3-3 4 16,-1 3-4-16,4-8 0 0,-1-1 0 15,-3-2 0-15,2-3 0 0,4-2 0 0,-3 0 5 16,2-1-5-16,-3-8 4 0,5 2-4 15,-6-4 4-15,-1 0-4 0,-2 0 5 16,0-2-5-16,-4-2 3 0,-4 3-3 16,0-5 4-16,0 2-4 0,-4-3 4 15,-2 3-4-15,-2-1 4 0,-5 4-4 16,-1 0 4-16,-7 1-4 0,-2 7 0 16,1 1 0-16,-1-2 4 0,1 5-4 15,4 0 0-15,0 0 0 0,1 0 0 16,5 8 0-16,1 1 0 0,2 3 0 0,3 8 0 15,1 2 0-15,5 3 0 0,0 1 0 16,0-1 0-16,0-3 0 0,5-1 0 16,1 1 4-16,3-4-4 0,1-4 0 15,2-3 0-15,2-2 0 0,-2-1 0 16,5-2 0-16,1-6 5 0,0 2-1 16,2-2-4-16,-5 0 4 0,2-7 0 0,0-2 0 15,4 0 0-15,0-3-4 0,-2 1 4 16,1 2 0-16,-7 2 2 0,-5-5 1 15,-3-3-3-15,-5 2 4 0,0-3-4 16,0-2-1-16,-7-1 6 0,-2-2-1 16,-3 4-4-16,-3 0-1 0,-3 5 0 15,-5-5-3-15,0 7 0 0,-4 0 5 16,6 2-5-16,-4 5 0 0,0 3 0 16,2 0 0-16,5 0 0 0,-1 0 0 0,10 4 0 15,-1 9 0-15,2 1 0 0,8 4 0 16,-5 10 0-16,1-1 0 0,4-6 0 15,0 4 0-15,11-3 0 0,-2-1 0 16,-9-4 0-16,10 0 3 0,1-1-3 16,2-7 0-16,0-2 0 0,4-1 4 15,0-6-4-15,2 2 0 0,-3-2 0 0,2 0 0 16,1-7 0-16,-3 1 0 0,3-2 3 16,-1-2-3-16,-2-2 0 0,-2 1 0 15,-1-3 0-15,-7-3 0 0,-3 3 0 16,-3-2 3-16,0 2-3 0,-8-3 4 15,-3 2 0-15,-3 1 0 0,-4-1 0 16,-4 0-1-16,-1 0-3 0,-4 0 4 16,1 4-4-16,0 5 0 0,6 6 0 0,0-4 5 15,-1 4-5-15,6 0 0 0,0 4 0 16,0 2 0-16,0 2 0 0,6 1-5 16,-1 2 5-16,1 6 0 0,4-1-4 15,5-1 4-15,0 3-3 0,0 2 3 16,8-1-4-16,4 4 4 0,2-1 0 15,5-3 0-15,-1-8 0 0,-2-1 0 16,1-3 0-16,0-7 0 0,-3 0 0 0,3 0 0 16,-1-4 0-16,0-4 0 0,-1-4 0 15,1-2 0-15,-1-1 0 0,-4-2 0 16,-4 3 0-16,-4 2 0 0,-3-4 4 16,0 3-4-16,-3 2 0 0,-1-2 0 15,-4 2 0-15,-1 3 3 0,-6-2-3 16,-2-1 0-16,-5 2 0 0,0 0 0 15,-3 1 0-15,4 5 4 0,3 3-4 16,3 0 0-16,-1 3 0 0,4 4 0 0,-1 4 0 16,4 7-4-16,0 1 4 0,9 4 0 15,0 2 0-15,3 0 0 0,4-3 0 16,3 2 0-16,4-4 0 0,0-3 0 16,0-5 0-16,3-1 4 0,-2 3-4 15,4-4 0-15,-1 1 0 0,6 0 0 16,-4-9 0-16,-2-2 5 0,-2-3-5 15,-4-5 0-15,-1-3 3 0,-1 0-3 0,-1-4 0 16,-4 4 3-16,-5-2-3 0,0 0 0 16,0 1 0-16,-10 0 0 0,0-1 0 15,-3 3 0-15,1 0 0 0,-7-2 0 16,0 0 0-16,-3 0 0 0,1 0 0 16,-1 0 0-16,5 5 0 0,0 0 0 15,6 7 0-15,0 0 0 0,6 0 0 0,5 8 0 16,0 2 0-16,0 0 0 0,4 7-3 15,0 1 6-15,5 0-3 0,0 2 0 16,3 0 0-16,4-6 3 0,4-1-3 16,-3-3 4-16,2-2-1 0,0-5-3 15,-2-3 7-15,-2 0-7 0,-2 0 7 16,2 0-7-16,-2-10 4 0,1 2-1 16,-1-1-3-16,-1-3 0 0,-5-2 0 15,2-1 0-15,-9-2 0 0,0-2 0 0,0 4 0 16,0-2 0-16,-10-2 3 0,0 3-3 15,-5-1 0-15,-4 2 0 0,-6-2 0 16,-1 2 0-16,-1 4 0 0,-2 2 0 16,5 9 0-16,3-5 0 0,2 5 0 15,3 4 0-15,2 2 0 0,1 5 0 16,3 2 0-16,0 5-3 0,4 6 3 16,6-1 0-16,0 2 0 0,0-3 0 0,8 5 3 15,3-3-3-15,2-4 0 0,0-1 0 16,5 0 0-16,-2-5 0 0,2 0 0 15,1-3 4-15,-1 1-4 0,7-3 3 16,-1-9 1-16,-4 0-4 0,0-5 4 16,1-2-1-16,-7-9-3 0,1 2 4 15,2 0-4-15,-3-4 0 0,-6 3 0 16,0 5 0-16,1-7 0 0,-6 0 2 0,-3 0-2 16,0-2 0-16,-3-3 4 0,3 3-4 15,-13 2 3-15,-1-3-3 0,-2 4 0 16,-4-3 3-16,-4 5-3 0,-5 0 0 15,3 6 0-15,-2 2 0 0,3 6 0 16,1-5 0-16,4 5 0 0,3 0 0 16,3 5 0-16,4 0 0 0,1 3 0 15,2 3 0-15,-1 6 0 0,2-1 0 0,-3 4 0 16,5 3 0-16,4-3 0 0,0 5 0 16,0-1 0-16,10-1 0 0,-1-2 0 15,4-2 0-15,-2-2 3 0,2-3-3 16,3-1 0-16,0 0 0 0,3-3 0 15,1 3 0-15,1-7 4 0,2-6-4 16,1 0 0-16,-3-4 4 0,2-5-4 16,-2-7 0-16,-2 1 0 0,-2-3 0 15,-3-3 4-15,-1 1-4 0,-4-3 0 0,-4-2 0 16,-5 3 0-16,5 0 0 0,-5-1 0 16,0 4 0-16,-7 0 3 0,1 0-3 15,0 7 3-15,-6-5-3 0,-6 6 4 16,-2 2-4-16,-5 0 0 0,-7 6 3 15,1 4-3-15,4-1 0 0,3 0 0 16,2 5 0-16,5 8 0 0,4-2 0 0,3 5 0 16,4 4 0-16,3 3 0 0,3 1 0 15,0 4 0-15,0 1 0 0,3-2 0 16,6-3 0-16,2 1 3 0,3-5-3 16,6-5 0-16,1-2 0 0,-1-2 4 15,1-3 0-15,1-8-4 0,-3 0 7 16,3 0-1-16,-1-3 0 0,0-6 4 15,-3-4-4-15,0 1-3 0,-7-5 4 16,-3-1-4-16,-3-3-1 0,-5 3-2 0,0-9 0 16,-6 7 0-16,1 3 0 0,-2 4 0 15,-3-3 0-15,-1 6 0 0,-4 0 0 16,-7 0 0-16,-4 1 3 0,0 1-6 16,-6 5 1-16,6 3-8 0,4 0-3 15,3 8-9-15,5 4-13 0,5 5-9 16,3 5-24-16,0-3-18 0,0 0-11 0,2-1-119 15,-1 0-172-15</inkml:trace>
  <inkml:trace contextRef="#ctx0" brushRef="#br0" timeOffset="124122.0189">15929 5441 388 0,'3'-21'126'15,"-6"3"36"-15,3 1-79 0,0 5-20 16,-3 1-22-16,3 5 2 0,-6 0-9 16,2 6-7-16,0 0-1 0,0 5-4 15,0 3 3-15,0 10-6 0,0 5 0 16,4 5-1-16,0 10 1 0,8 5-5 0,0 3-5 15,3 6 0-15,7 11-5 0,-1-3 1 16,4 3-1-16,7-5 1 0,1-4-1 16,-1-9 5-16,4-3-5 0,-2-13 5 15,-1-5 0-15,2-8 2 0,-3-13-3 16,-5-3 0-16,-1 0-3 0,-5-7-1 16,-3-9 0-16,-4-4 0 0,2-6-4 15,0-10 0-15,-1-6 0 0,-1 0 0 16,-4-5 0-16,0 3-12 0,-6 6-5 15,0 2-11-15,-6-1-17 0,0 7-10 0,-3 8-17 16,0 3-121-16,1 6-158 0</inkml:trace>
  <inkml:trace contextRef="#ctx0" brushRef="#br0" timeOffset="124687.8815">16751 5655 506 0,'0'-6'185'0,"4"6"-8"0,-4 0-105 16,0 0-7-16,0 0-16 0,-6 9-7 15,-1 1-4-15,-6 0-21 0,-2 9 5 16,-2-1-4-16,1-2-9 0,-5-5-2 16,-1 1-3-16,3-4-4 0,-3 0 0 15,9 3 4-15,3-4-4 0,5 2 0 16,5-2 0-16,0-1 0 0,0 1 0 0,6-1 4 16,7-2-4-16,4-4 0 0,5 7 0 15,7 0 0-15,2-1 4 0,0 3-4 16,-4 1 0-16,-4-1 0 0,-6 5 4 15,-4 0-4-15,-2 4 5 0,-3-1-1 16,0-2 0-16,-2-3-4 0,-6-4 4 16,0-1-4-16,0-1 4 0,-7-3-4 15,-3 3 0-15,0-5-8 0,-3-1-5 0,-2 0-11 16,2 0-19-16,-2-8-12 0,-2 0-20 16,3 2-120-16,2-1-159 0</inkml:trace>
  <inkml:trace contextRef="#ctx0" brushRef="#br0" timeOffset="125000.8154">17000 5820 463 0,'32'-5'170'0,"-4"-5"6"15,0 5-102-15,-7 5-12 0,-3-2-8 16,-1 2-13-16,-7 0-3 0,-6 0-15 15,-4 0-4-15,0-3-5 0,-8 3-6 16,-4 0-3-16,-5 0-1 0,-5 3-4 16,-1 2 5-16,-1 5-5 0,3 1 4 0,3-1-4 15,4 1 0-15,7 1 5 0,7 3-5 16,0 2 4-16,9 4 0 0,6-5 1 16,2-1 4-16,2-1-5 0,4-2 0 15,1-4 4-15,0 2-4 0,-1-3-4 16,5-7-4-16,-7 0-8 0,-1 0-10 15,-3-12-13-15,1 0-12 0,-5-7-10 0,-1 1-11 16,5-10-118-16,-3 7-145 0</inkml:trace>
  <inkml:trace contextRef="#ctx0" brushRef="#br0" timeOffset="125250.4529">17469 5876 424 0,'10'17'155'0,"-2"1"10"16,-8-3-100-16,4-3-17 0,-4-11 1 16,-3-1 1-16,-3 0-13 0,0-1 0 15,6-9-8-15,-6-6-1 0,-6 0-4 16,1-4-1-16,2 1-10 0,-3 1-4 16,5 3 4-16,7-4-9 0,0 3 1 0,0-2-10 15,8 0-3-15,3 6-6 0,5 0-3 16,5 3-6-16,-3 0-15 0,1 3-10 15,-2 3-5-15,3 3-8 0,0-5-46 16,-1 5-80-16,6-2-77 0</inkml:trace>
  <inkml:trace contextRef="#ctx0" brushRef="#br0" timeOffset="125573.2914">18002 5563 370 0,'14'-6'119'0,"-9"6"40"16,1 0-76-16,1 0-17 0,-7 0-16 15,-4 4-9-15,-4 0 0 0,-3 4-3 16,4-2-6-16,-17 7-11 0,-2 4 3 16,-4 2-9-16,-3-1-1 0,-1 3-9 15,3 0 0-15,6 2-5 0,1-2 4 16,12-1-4-16,4-2 0 0,8-2 5 16,0-3-1-16,0 0-4 0,12 2 5 0,3-7 5 15,0-2-6-15,6-6 10 0,7 0-5 16,2 0 4-16,7 0 5 0,2 0-9 15,-1 0 0-15,-3 0-1 0,-4 5-3 16,-6 1-2-16,-6-2 1 0,-4 3-4 16,-4 3 4-16,-3 2-4 0,-5 6 4 15,-3 1-4-15,-3 0 0 0,-4-2 0 16,-6 2-4-16,-2-5-7 0,-6-2-16 16,-2 1-8-16,-5-4-16 0,-7-3-16 15,-7-6-124-15,0 3-157 0</inkml:trace>
  <inkml:trace contextRef="#ctx0" brushRef="#br0" timeOffset="128109.2454">15317 6918 353 0,'0'-4'118'0,"4"-3"28"0,-4-4-59 0,3-1-32 16,-3 1-10-16,0-1-9 0,0 1-8 16,0 2 4-16,0 2-9 0,0 2-11 15,0-1 4-15,-4 6-5 0,4-2-1 16,-8 2-10-16,3 2 0 0,1 3 4 15,-4 5-4-15,1 8 0 0,-1-3 0 16,-2 4-4-16,2 5 4 0,-2-3 0 16,2 0-5-16,2-4 5 0,1 1-5 15,5 0-1-15,0-3 6 0,0-1 0 16,10 5 0-16,-2-2 0 0,4-1 0 16,1-4 6-16,-1-4 4 0,-1-8-6 0,3 0 6 15,-1 0 9-15,0-11-9 0,4-4-5 16,-2-1 5-16,1-4-5 0,-3 0 0 15,0 2-5-15,-3-4 0 0,-7 4 4 16,-3 0-4-16,0-5 0 0,-8 6-4 16,2-3 4-16,-2-1 0 0,-1 6 0 15,1 4 0-15,-1 4 0 0,-2 2 0 16,-2 5 0-16,-2 0 0 0,0 0 0 16,2 8 0-16,0 1 0 0,1 6-5 0,2-2 5 15,0 5-5-15,1-3 5 0,1 1-5 16,2 3 5-16,3 0-5 0,3 7 5 15,0-5 0-15,7 3 0 0,3-1 0 16,-1 2 0-16,2-1 0 0,-2-3 0 16,3-5 0-16,0-5 0 0,1-6 0 15,5-5 0-15,3 0 0 0,-1-5 0 16,1-6 0-16,0-5 0 0,-2-7 0 0,-1 0 0 16,-1 1 0-16,-6-1 0 0,-1 1 0 15,-7 1 0-15,-3 4 5 0,0-5-5 16,-3 0 0-16,-4 0 0 0,-1-4 0 15,-5 5 0-15,1 1 0 0,-4 4 0 16,-1 5 0-16,-5 6 0 0,4 5 0 16,-5 0 0-16,4 0 0 0,4 5 0 15,2 1 0-15,0 4 0 0,3 6 0 0,2 2 0 16,3 0 0-16,2 0 0 0,3 1 0 16,0-1 0-16,0 0 0 0,3 0 0 15,-3-2 0-15,6 5 5 0,3-4-5 16,1 1 5-16,1 4 4 0,5-7 1 15,3-4 5-15,-4-11-1 0,3 0-1 16,1 0 2-16,1-9-2 0,-1-5-3 0,0-3-2 16,1-2-8-16,-4-2 5 0,-7-3-5 15,-1 3 0-15,-8 0 0 0,0 4 0 16,-6-2-5-16,-2 4 5 0,-5 1 0 16,-1 4 0-16,-5 0 0 0,-3 4 0 15,-3 3 0-15,0 3 0 0,1 0 0 16,2 7-4-16,6-1 4 0,1 8-4 0,6 0 4 15,1 3 0-15,1 0-5 0,4 2 5 16,0-2 0-16,3-1 0 0,0 3 0 16,0 3 0-16,5-5 0 0,1 4 0 15,4 0 0-15,1-1 5 0,1-2-5 16,4-5 4-16,1-5-4 0,-2-2 4 16,2-6 1-16,5 0-5 0,-3-13 4 15,1 1-4-15,1-8 5 0,-2-2-5 0,-7-2 0 16,-2 4 0-16,-4-6 0 0,-6 5 4 15,0 0-4-15,0 2 0 0,-13 1 5 16,-1 3-1-16,-1 5-4 0,-2 1 4 16,-3-2-4-16,0 3 5 0,0 1-5 15,-4 2 0-15,-1 5 0 0,4 0 0 16,0 8 0-16,3 1 0 0,6 3 0 16,0 3 0-16,0 0 0 0,5 2 0 15,0 0 0-15,2 2 0 0,5-4 4 16,0 1-4-16,0 2 0 0,4-1 5 0,3 1-1 15,1 2 5-15,4 0 2 0,1-6 1 16,-2 1 5-16,4-6-1 0,-1-5 5 16,2-4-9-16,1 0 0 0,1-11-4 15,-1-6-1-15,-2-6-7 0,2-1 3 16,-8-7-3-16,2 9 0 0,-5 1-3 0,-1 2 3 16,-5 1 0-16,0 6 0 0,0-1 0 15,-13 3-3-15,5 3 3 0,-4 4 0 16,-3 3 0-16,-1 0 0 0,0-2 0 15,-2 2-4-15,3 4 4 0,-2 1 0 16,5 0 0-16,4 3 0 0,1 6 0 16,7 0 0-16,0 3 0 0,0-5 0 15,0 3 0-15,0-1 0 0,0 1 0 16,6-3 0-16,-3 4 0 0,4-1 0 16,1-3 4-16,2-1-4 0,1-5 3 15,0-6-3-15,1 0 0 0,1-4 0 0,6-4 0 16,-2-4 3-16,2-4-3 0,1 5 0 15,-5-3 0-15,-6-3 0 0,1-3 0 16,-10 4 0-16,0-3-3 0,-4 0 3 16,-2 1 0-16,-1 7 0 0,-5 2 0 15,2 2-3-15,1 7 3 0,-9-7 0 0,-2 7 0 16,-1 0 0-16,4 0 0 0,-3 0 0 16,2 0-4-16,4 4 4 0,4 5 0 15,-3-1 0-15,7 0 0 0,0 4 0 16,1 3 0-16,5-1 0 0,-3 0 0 15,3 2 0-15,0 0 4 0,3-3-4 16,1 1 3-16,1-1-3 0,-5-8 3 16,7 9 5-16,3-1-1 0,-2-4 4 15,2-3-3-15,0-6 4 0,4 0 1 0,-2-9-10 16,3-3 4-16,-4-5 0 0,-4 2-7 16,4 1 0-16,-8-1 0 0,-3-3 0 15,0 3 0-15,0-1-3 0,-4 4-1 16,-5-3 0-16,3 9 1 0,-1 0 3 15,-1 6-3-15,-5 0 3 0,3 0 0 16,-3 3 0-16,-2 7 0 0,5 2 0 0,-1 2 3 16,4-2 0-16,1 1 1 0,2 0 3 15,1 1 0-15,-2-2-4 0,-1 0 4 16,6 5-3-16,0 1 0 0,0-2 3 16,0-4-5-16,6 1 5 0,-1-4-4 15,-2-9 0-15,1 0 5 0,2 0-1 16,0-9 0-16,1-2-1 0,1-8 2 15,-1 0-5-15,2 0 1 0,-3-1-1 16,2 4 0-16,0-2-3 0,0 4 0 16,-3-1 0-16,3 5 0 0,-8-1-3 0,4 4 3 15,-4 7-3-15,5 0-1 0,-5 0 4 16,3 7 0-16,-3-3 0 0,3 3 0 16,0 0-3-16,-3 1-1 0,4-3-10 15,-4 3-7-15,0-3-6 0,0-1-7 16,0-4-17-16,0 0-6 0,0 3-13 15,0-3-15-15,0 0-5 0,0 4-113 0,7-4-148 16</inkml:trace>
  <inkml:trace contextRef="#ctx0" brushRef="#br0" timeOffset="133321.6308">15977 7400 361 0,'-3'-5'110'0,"-1"0"27"0,4 0-76 15,-5-5-13-15,-1-1-14 0,-1 0-9 16,-2 1 3-16,-1 2-10 0,4-1 0 16,-1-2-1-16,-3 2 1 0,2-5-5 15,2 2 5-15,-2 0-1 0,-1-2-5 16,4-5-2-16,0-1 7 0,0-9-7 0,-1-5-1 15,2-2 9-15,0-3-12 0,0-2 0 16,-2 4-2-16,2 3-4 0,1 2 0 16,3-4 0-16,0 4 0 0,0 0 0 15,0 0 0-15,3-3 0 0,3 7 0 16,2 1 5-16,-1-2 0 0,4 9 5 16,3 8 4-16,-4 5 1 0,7 7-1 15,1 0 4-15,4 11 1 0,4 8-5 16,0 8-5-16,-4 2 0 0,-1 7-5 0,-6 7 1 15,-3 0-1-15,-4 3-4 0,-3-7 0 16,-5 2 5-16,0-4-5 0,-4-6 0 16,-5-2 0-16,-3 0 0 0,-5-5-5 15,-1-6 1-15,-3-1-1 0,-2-3-8 16,-2-2-10-16,1-2-9 0,2-1-7 16,3-1-6-16,0 1-14 0,6-6-24 15,5-3-91-15,-2 0-121 0</inkml:trace>
  <inkml:trace contextRef="#ctx0" brushRef="#br0" timeOffset="133935.9805">16558 7011 379 0,'3'-8'135'0,"-3"4"42"16,0-2-64-16,-7 6-54 0,-6 0-4 15,0 0-11-15,-9 7-1 0,0 4-18 16,-1 5-6-16,2 5 1 0,6 6-11 16,1 11 0-16,2-6 0 0,3 2-4 15,6-4-5-15,3-1 4 0,7-11-4 16,-7 1 6-16,19-3-6 0,0-4 0 15,7-6 0-15,-2-6 0 0,2 0 0 16,-4-3 0-16,-5-6 0 0,-5-7-6 0,-3-2-3 16,-9-4 0-16,0-4-5 0,0-3 0 15,-3 2-1-15,-3-2-9 0,0 0 3 16,-1 3-11-16,0 5-12 0,-2 3-4 16,-4 3-116-16,0 6-141 0</inkml:trace>
  <inkml:trace contextRef="#ctx0" brushRef="#br0" timeOffset="134303.6425">16814 7561 370 0,'11'20'119'0,"-3"-10"34"0,-1-6-84 16,-7-4-14-16,0-4-17 0,0-8-13 0,-9-8-2 15,1-3-7-15,-1 0-1 0,-4-9-10 16,1 2 7-16,2-3-12 0,0-3 6 16,-4-1-6-16,2 1 0 0,0-3 0 15,1 0 0-15,1-6 5 0,3-1-5 16,7-1 0-16,0 6 0 0,0 4 7 16,7 6-7-16,3 8 5 0,3 6 7 15,-1 0-7-15,-1 12 11 0,1 5-5 16,-2 0-2-16,1 11 1 0,4 4 3 0,-2 9-7 15,1 10 0-15,-5 2-6 0,-5 6 4 16,-4-1-4-16,0 0 0 0,-10-6 0 16,1-5 0-16,-4-10-4 0,-2-7-8 15,1-5-11-15,1-8 9 0,-4 0-19 16,3 0-8-16,-1-9-18 0,3-2-108 16,1-2-107-16</inkml:trace>
  <inkml:trace contextRef="#ctx0" brushRef="#br0" timeOffset="134533.8405">16947 6670 445 0,'7'20'148'0,"-1"8"18"16,4 4-116-16,-3 4-12 0,5 5-10 15,-3-7-3-15,-1 2-14 0,-1 0 1 16,0-5-6-16,-7 1-6 0,5 3-6 16,-5-3-6-16,0-1-5 0,3-3-14 15,-3-7-10-15,0-2-119 0,4-5-114 0</inkml:trace>
  <inkml:trace contextRef="#ctx0" brushRef="#br0" timeOffset="134891.3203">17152 6977 415 0,'10'0'132'0,"3"0"25"0,0 0-110 0,2 0-15 16,0 0-6-16,2-5 0 0,-6 1-9 15,-3-4-6-15,3-1 1 0,-1-2 1 16,1 2-7-16,0 1 0 0,-2 2-6 15,-2 2 6-15,-7-1-6 0,-3-4 0 16,3-4 0-16,0 0 0 0,0 1 0 16,-8 2 0-16,-4 5 0 0,0 5 5 15,1 4 2-15,-4 6-2 0,0 5 1 0,7 7 5 16,-1 3 5-16,4 4 0 16,5 1-7-16,0 9 15 0,7 0-14 0,3 1 5 15,2 2-1-15,7-4-4 0,2-3 0 16,4-8-5-16,6-4 4 0,4-4-9 15,4-6 5-15,-1-7-5 0,0-6-5 16,-5 0-9-16,-9 0-10 0,-7-9-11 16,-5-3-25-16,-3-6-109 0,-5-6-162 0</inkml:trace>
  <inkml:trace contextRef="#ctx0" brushRef="#br0" timeOffset="135787.3842">18003 7251 341 0,'10'21'104'16,"2"4"38"-16,3 3-46 0,-4 0-35 15,0-2-22-15,-1 3 0 0,-1-4-14 16,0-6-4-16,-1-3-1 0,-1-6-2 16,-4-4-1-16,-3-6-11 0,0 0 5 15,0 0-6-15,-6-6 1 0,0-2-6 16,-6-5 0-16,5-1 5 0,-1-4-5 16,1-3 0-16,-8-8 0 0,2 3 0 0,-5-3 0 15,1-5 6-15,3-1-6 16,1 2 0-16,8-10 0 0,-7-4 0 0,4 1 0 15,-2 0 5-15,10-4-5 0,-5 12 0 16,5 3 0-16,4 0 0 0,1 7 0 16,7 9 0-16,-2-1 0 0,4 5 5 15,0 7 4-15,1 4 9 0,-1 4-2 16,-1 0 4-16,-1 10-1 0,4-1 0 16,0 10-5-16,1 0 4 0,2 8-8 0,-1 5-1 15,-6 4 1-15,-3 2-6 0,-9 8 0 16,0-1 1-16,-5-7-5 0,-3-6 4 15,-5-5-4-15,-4-11-4 0,0-8-1 16,-3 3-13-16,1-4-5 0,2-4-14 16,1-3-7-16,3 0-9 0,0-6-8 15,3 0-62-15,3-1-60 0,7-2-64 0</inkml:trace>
  <inkml:trace contextRef="#ctx0" brushRef="#br0" timeOffset="136304.1816">18387 6946 379 0,'16'-6'118'0,"-3"0"33"0,-6 1-82 15,-7 0-10-15,0-1-13 0,0 3-11 16,-6 3-4-16,4 0 4 0,-12 0-13 16,-1 0 0-16,-5 0-8 0,1 6 4 15,-2-3-6-15,6 0-8 0,-2 5 1 16,8 5-5-16,3 0 5 0,6 0-5 15,0 2 5-15,0-2-5 0,0 1 0 16,12 1 5-16,1 6-5 0,1-6 0 0,3-1 0 16,5-5 0-16,-5-4 0 15,2-5 0-15,4 0-5 0,-4-2 0 0,-3-5 0 16,2 2-4-16,-5-11-3 0,-2-2-6 16,-2-4 9-16,-3-3-1 0,-6-2-1 15,5 8 0-15,0 1 6 0,-5 7 5 16,6 3 0-16,-6 3 0 0,7 0 0 15,-1 2 5-15,1 3 0 0,-1-4 1 0,6 4 5 16,2 0-6-16,-1 4 0 0,3-4 4 16,2 4 3-16,-4-4-6 0,4 0 0 15,-2 0 0-15,-1 0-2 0,-3 0-4 16,-1-4 5-16,-3-2-5 0,-1 0 5 16,2 0-5-16,2-2 5 0,0 0 0 15,0 4 0-15,4 4-1 0,-5 0 1 16,2 0 5-16,-4 4 0 0,-1 9-6 0,-3-3 6 15,-4 5-6-15,0 2 1 0,0 7-1 16,0 5 1-16,0 7-1 0,0 3 2 16,-4 2-6-16,4-2 0 0,0-4 0 15,-4-5-6-15,4-7-7 0,-5-6-10 16,5-4-11-16,0-6-15 0,0-4-8 16,-5-3-113-16,5 0-155 0</inkml:trace>
  <inkml:trace contextRef="#ctx0" brushRef="#br0" timeOffset="136473.6737">18997 6907 353 0,'15'8'110'16,"-1"4"44"-16,-3 1-40 0,-5-1-62 0,1 0-20 15,-7 4-12-15,0-3-3 0,0 1-17 16,0 0-12-16,0-4-19 0,0-5-124 15,-7-5-111-15</inkml:trace>
  <inkml:trace contextRef="#ctx0" brushRef="#br0" timeOffset="136656.7625">18790 6667 361 0,'0'-5'120'16,"7"5"32"-16,2-3-54 0,-1 3-58 15,0 0-21-15,10 8 0 0,-1-2-13 16,-3 4 1-16,3 3-14 0,4-2-4 16,-4 0-10-16,0 4-11 0,3-3-57 15,-2-1-59-15,-2 0-45 0</inkml:trace>
  <inkml:trace contextRef="#ctx0" brushRef="#br0" timeOffset="137122.8623">19131 6995 310 0,'3'5'87'0,"2"-3"30"0,-5-2-31 16,0 0-24-16,0-7-20 0,0-2-15 16,0-3 1-16,0-6-16 0,0-2 0 0,-4 1 2 15,4-1-2-15,0 1 1 0,0 7 5 16,4-2-1-16,2 5 1 0,0 6 1 16,4 3-7-16,4 0 5 0,0 0-11 15,1 7 0-15,-1 6-1 0,-4-2-5 16,4 4 0-16,-1-2 0 0,3-4 0 15,0-2-5-15,3 1 5 0,2-8-6 16,0 2 0-16,-2-2 1 0,0 0-2 16,-6 0 2-16,-5-7 5 0,2 2-6 15,-2-4 6-15,1-6 0 0,-1-4 0 0,-1-2 0 16,-3-1 0-16,-4-3 0 0,0 0 0 16,0 2 6-16,-4-1-1 0,1 4 7 15,-2 0 0-15,-2 1 4 0,1 9 5 16,2 1-7-16,0 2 15 0,4 7-14 15,6 7-1-15,6 3 6 0,6 10-11 16,4 8 1-16,10 9-6 0,4 9 1 16,5 4-1-16,-1 4 1 0,2 7-1 0,-8 6 2 15,-5 1-2-15,-4-2 1 0,-4 4-1 16,-2-7 1-16,-5-8-5 0,-9-11 5 16,-5-4-5-16,0-9 0 0,-10-7 0 15,-2-6 4-15,-4-9-4 0,-1-9-4 16,-4 0-1-16,0-9-9 0,-4-7-5 15,-5-9-13-15,-2 1-7 0,-3-6-14 0,4 0-8 16,1-1-119-16,6 5-136 0</inkml:trace>
  <inkml:trace contextRef="#ctx0" brushRef="#br0" timeOffset="137503.8252">20079 6909 406 0,'19'18'141'16,"-1"1"23"-16,-3 3-99 0,-9 1-12 16,1-7-7-16,-4-3-3 0,-3-2-10 0,0 0-8 15,0-7 10-15,-4-4-16 0,-3-7 0 16,-2-1-4-16,-5-8-1 0,2-7 4 15,-2-4-9-15,-2 2 1 0,-1-6-5 16,1-2-1-16,-2-3-4 0,1 0 5 16,3-3-5-16,4 4 5 0,6 2-5 15,5-1 4-15,-1 7 0 0,7 5 1 16,6 3 4-16,3 2-5 0,-1 4 5 16,8-3-5-16,3 7 1 0,4 0-1 15,2 0-4-15,-1 5-9 0,1-2-8 16,-9 6-5-16,-1 0-11 0,-5 0-9 0,-1 5-6 15,-10 2-18-15,0 5 4 0,-6 1-31 16,0-4-80-16,-12 1-91 0</inkml:trace>
  <inkml:trace contextRef="#ctx0" brushRef="#br0" timeOffset="137675.5523">20006 6766 353 0,'-18'19'100'0,"2"-1"55"0,6-3-52 15,7 0-38-15,3 1-6 0,0-1 0 16,7-4-13-16,5-2-10 0,-1 0 3 15,0-4-19-15,2 0-6 0,-2-1-4 16,7-4 0-16,-3 0-10 0,5 0-5 16,1 0-5-16,-1 0-14 0,0-1-1 15,2-7-18-15,-3 3-1 0,4-2-17 16,-2-9-37-16,5 2-74 0,4-3-74 16</inkml:trace>
  <inkml:trace contextRef="#ctx0" brushRef="#br0" timeOffset="137910.6433">20525 6875 321 0,'0'0'85'16,"-6"-9"31"-16,0 2-38 0,-7-2-16 16,-5 0-13-16,-1 7-1 0,-7 2-10 0,-3 0 0 15,-4 2-10-15,5 8 3 0,2 0-7 16,5 0-7-16,6 5-7 0,12-1 1 16,3 1-5-16,0 3-1 0,0 0-5 15,12-1 5-15,0-4-5 0,3-3 0 16,-5-10 0-16,3 5 4 0,5-5-4 15,1 0 0-15,3-6 0 0,-1-4 0 16,-1 0 0-16,-5-4 0 0,-1-2-4 16,-2 1-6-16,0-3-17 0,-3-3-2 15,-4 3-20-15,-2 3-110 0,-3 1-142 0</inkml:trace>
  <inkml:trace contextRef="#ctx0" brushRef="#br0" timeOffset="138170.7245">20627 6809 370 0,'6'8'119'0,"0"2"25"0,2-1-86 15,-3 4-18-15,1-1-5 0,-3 5-11 16,0-3 1-16,-3 0 0 0,0-5-8 16,2-2 9-16,-2-4-9 0,0-3 6 15,0 0-11-15,0 0 4 0,-5-8 0 16,2 0-7-16,-2-4 14 0,1-7-11 15,2 2-8-15,2 1 6 0,0 1-5 0,0-2 0 16,6 3 0-16,1-1-1 0,-2-4-4 16,3 3 0-16,1 5-4 0,-3-1-6 15,2 4-9-15,-1 8-20 0,9-7-10 16,1 3-45-16,3-6-81 0,1-4-109 16</inkml:trace>
  <inkml:trace contextRef="#ctx0" brushRef="#br0" timeOffset="138384.8845">21436 6811 353 0,'7'17'81'0,"5"2"32"0,-1 4-88 16,-2 3-25-16,-1-1 7 0,-2-6-39 16,-6-1-70-16,3-4-44 0</inkml:trace>
  <inkml:trace contextRef="#ctx0" brushRef="#br0" timeOffset="138556.1781">21351 6363 353 0,'0'-13'100'15,"17"1"26"-15,5 12-88 0,5 0-7 0,-3 10-17 16,4 3-22-16,-3 4-67 0,0-2-51 16,-2 0-28-16</inkml:trace>
  <inkml:trace contextRef="#ctx0" brushRef="#br0" timeOffset="138742.0568">21766 6546 341 0,'10'30'104'0,"1"6"30"16,3 4-80-16,-3 1-4 0,1 4-16 15,3 2-7-15,-2-1-5 0,-2-1-12 16,-5-4-3-16,2 3-7 0,-9-5-12 15,1-1-8-15,0-8-33 0,-3-8-98 16,3-10-55-16</inkml:trace>
  <inkml:trace contextRef="#ctx0" brushRef="#br0" timeOffset="138890.9771">21749 6609 434 0,'43'-3'145'15,"8"0"-1"-15,2-1-96 0,-1 1-22 16,-7 2-1-16,-6-6-18 0,-2 5-7 16,-2-4-25-16,-4 4-117 0,-5-1-123 15</inkml:trace>
  <inkml:trace contextRef="#ctx0" brushRef="#br0" timeOffset="227298.3079">13361 8271 940 0,'-10'112'-385'0</inkml:trace>
  <inkml:trace contextRef="#ctx0" brushRef="#br0" timeOffset="228486.1766">16142 7285 243 0,'0'0'35'0,"0"0"18"16,4 6-5-16,-4-6-12 0,0 4 12 16,0-4 3-16,0 0 7 0,0 0-13 15,0 0 0-15,0-4 4 0,0 4-16 16,0-5-1-16,7 0-4 0,1 2-3 0,0-3-7 16,4 2-2-16,-3 4 4 0,0-4-9 15,-1-1-5-15,0-1 5 0,-4-7-4 16,-4 5-7-16,0-3 0 0,0 1 0 15,0 1 0-15,-4 4 5 0,-2 1-10 16,-2-1 5-16,-5 5 0 0,-4 0 0 16,0 10 0-16,-2 6 0 0,1 2 5 15,5 4-5-15,3-2 0 0,6 2 0 0,4 4 0 16,0-1 0-16,13 3 0 0,4 1 0 16,11 3 0-16,5-7 0 0,3-1 0 15,-1-5 6-15,6-8 0 0,2-11-1 16,6 0 0-16,-2-5-5 0,1-7-10 15,-8-9 20-15,-9-14-165 0,-6-4-154 16</inkml:trace>
  <inkml:trace contextRef="#ctx0" brushRef="#br0" timeOffset="239569.3039">15275 8254 463 0,'0'-3'163'0,"-5"1"-6"0,-1-2-111 16,-1 4-12-16,-4 0-9 0,4 0-2 15,-1 0-5-15,4 6-7 0,4 2 5 16,-4 4-5-16,4 2-2 0,0-3 8 15,4 4 1-15,1-1-4 0,3 1 5 0,-2-1 6 16,8 1-7-16,-1-5 10 0,2-4-9 16,-1-2-2-16,0-4 1 0,-3 0-5 15,0 0-4-15,-4-8-5 0,3 1 1 16,-3-3-5-16,1-4 0 0,-5-3 0 16,1-1 0-16,-4 1 0 0,-3-2 0 15,-1 4 0-15,-4 1 0 0,0 3 0 16,-6-2 0-16,1 4 0 0,-1 0 0 15,1 4 0-15,-2 1 0 0,1 4 0 0,2 0 0 16,-3 5 0-16,1 5 0 0,0 0 0 16,8 5 0-16,6-2 0 0,0 2 0 15,0 0 3-15,3 4-3 0,5-3 0 16,3 2 0-16,2 0 0 0,1-1 4 16,2-2-4-16,-1-1 4 0,-1-9-4 15,-3-1 4-15,6-4-4 0,-4 0 4 0,1-4-4 16,3-3 0-16,2-7 0 0,-7-2 0 15,-1-6 0-15,-1 1 0 0,-10-5 0 16,3 0 0-16,-11 4 0 0,-3 5 0 16,-1 3 0-16,-3-1 0 0,-3 3 0 15,11 2 0-15,-9-5 0 0,1 5 0 16,0 4 0-16,3 6 0 0,-2 0 0 16,3 3-4-16,1 10 4 0,2 3 0 15,-1 1 0-15,5 3 0 0,4 0 0 0,0-2 0 16,0 4 4-16,4 0-4 0,4-2 4 15,-1 1 0-15,2-1 1 0,-2-1-1 16,4-1 4-16,-5-4 0 0,2-7-8 16,2-7 8-16,1 0-2 0,-1 0-2 15,0-6-4-15,-1-3 0 0,-3-5 3 16,1-2-3-16,-7-3 0 0,0-4 0 16,0 0-3-16,-4 0 3 0,-3 1 0 0,-8 5 0 15,3 0-4-15,-5 5 4 0,6 1 0 16,-2 5-6-16,4 6 6 0,3 0 0 15,-2 4 0-15,0 3 0 0,0 4 0 16,2 3 6-16,1 1-6 0,5-2 0 16,0 5 0-16,0-2 0 0,4 0 0 15,0 2-6-15,3 1 6 0,2-3 0 16,-2-4 0-16,0 0 0 0,3-7 0 16,0 0 0-16,-4-5 0 0,6 0 0 0,1 0 0 15,-4-7 0-15,0-5 0 0,0 1 0 16,-3-3 0-16,0 0 0 0,-6-1 0 15,0-1 0-15,0 0 0 0,-6 2 0 16,-1 0 0-16,-3 7 0 0,2 0-4 16,-5 0 4-16,1 3 0 0,-1 0 0 15,-1 4 0-15,-2 0 0 0,7 0 0 16,-3 4 0-16,3 4 0 0,9 1 0 0,-7-1 0 16,3 4 0-16,4 0 0 15,0 0 0-15,3 3 4 0,3 0-4 0,-6-3 0 16,7-1 0-16,0-4 0 0,2-3 0 15,0-4 0-15,0 0 0 0,1 4 0 16,1-4 0-16,0-5 0 0,1 3 0 16,-3-6 0-16,0-3 0 0,-2 0 0 0,-7-3 0 15,0-1 0-15,0 3 0 0,-5 1 0 16,-3 1 0-16,-2 1 0 0,-1-1 0 16,1 4 0-16,0 0 0 0,-4 0 0 15,3 0 0-15,2 6 0 0,-2 0 0 16,3 0 0-16,0 6 0 0,4 2 0 15,0 2 0-15,4 0 0 0,0 3 6 16,0-1-6-16,0 0 0 0,7 5 0 0,0-1 4 16,3-2-4-16,1 2 0 0,-2-3 0 15,1-1 0-15,-2-2 0 0,2 2 0 16,-1-4 0-16,0-2 0 0,0-6 0 16,-2 0 0-16,2 0 0 0,-3-6 0 15,0-2 0-15,-2-2 0 0,1 5 0 16,-5-5 0-16,-4 2 0 0,-4-2 0 15,1-1 0-15,0-6 0 0,-3-1-4 0,0 1 4 16,0 2-6-16,2-1 6 0,4 6-4 16,-3 1 4-16,0 5-4 0,0 0 4 15,3 4 0-15,1 0-4 0,0 4 4 16,3-1 0-16,0 5 0 0,0 3 0 16,0-2 0-16,0 1 0 0,0 4 0 15,0 1 0-15,0-1 0 0,3-1 0 16,-3 0 0-16,3-3 0 0,-3-3 0 0,0 0 0 15,0-1 0-15,3-6 0 0,-3 0 0 16,0 0 0-16,4 0 0 0,-4-5 0 16,0-4 0-16,0 3 0 0,0-3 0 15,0-2 0-15,0 1 0 0,0 3 0 16,0-4 0-16,0 6 0 0,0 5 0 16,0 0 0-16,0 0 0 0,0 5 0 15,0 8 0-15,0-1 0 0,3 4 0 0,0-3 0 16,-3 3 0-16,4-5 0 0,-4 1 0 15,0-4 0-15,4-2 0 0,-4-6 0 16,0 0 0-16,0 0 0 0,0-6-4 16,0 0 0-16,0-1 4 0,0-1-4 15,0 3 0-15,-5 1-1 0,5 4 5 16,-3-3 0-16,3-2-4 0,-4 5 4 16,4 0 0-16,0 0 0 0,0-4 0 15,0 4 0-15,-3 0 0 0,3-5 0 0,0 2 0 16,0 3 0-16,0-6 0 0,0 2 0 15,0-3 0-15,-4 0 0 0,4-2 0 16,0 0 0-16,-3 5 0 0,3-2 0 16,0 6 0-16,0 0 0 0,0 0 0 15,-3 0 0-15,3 8 0 0,0-1-4 16,0 3-8-16,0-1-8 0,0-1-20 0,0-1-2 16,-3-1-19-16,3 2-43 0,0 1-85 15,0-2-138-15</inkml:trace>
  <inkml:trace contextRef="#ctx0" brushRef="#br0" timeOffset="240515.2927">15924 8669 370 0,'3'5'119'16,"0"0"34"-16,-3-5-78 0,3 0-21 16,-3 0-16-16,0 0-7 0,0-12 4 15,-3-4-4-15,0 2-2 0,3-5 3 16,0-6 0-16,-6-1-11 0,6-4 3 16,-5-9 1-16,0-5-11 0,-6 6 4 15,-2-8-8-15,0 5-6 0,-1-2 1 0,3-1-1 16,7-6-4-16,4 1 0 0,0-2 0 15,3 7 0-15,1 0 0 0,1 8 0 16,5 10 0-16,5 8 0 0,-3 3 5 16,2 7 0-16,5 2-1 0,0 6 5 15,-2 0 9-15,5 6-1 0,5 4 1 16,-5 8-3-16,-5 10 2 0,-6 1-5 16,-4 6-4-16,-4-3-8 0,-3 11 4 0,0-8 0 15,-3 8-4-15,-3-7 0 0,-4-2 0 16,-3-3 0-16,-6-2 0 0,-4-9-8 15,-3-1-4-15,-2-3-9 0,-1-6-7 16,3-5-16-16,3-5-7 0,2 5-10 16,4-5-7-16,1-3-116 0,3-3-154 15</inkml:trace>
  <inkml:trace contextRef="#ctx0" brushRef="#br0" timeOffset="240853.14">16119 8476 424 0,'11'0'176'15,"5"0"14"-15,0 0-45 0,-2 0-75 16,0-4-21-16,1 0-2 0,1-7-10 16,-4-3-6-16,-1-2-13 0,-2-2-5 0,-4 1-6 15,-5 0-3-15,0 1 0 0,0 1-4 16,0 0 0-16,0 0 0 0,0 3 4 15,0 5-4-15,-7-2 0 0,-4 9 0 16,1 0 0-16,0 0 0 0,-2 9 0 16,6 4 0-16,2 4 0 0,4 4 0 15,0 8 0-15,0-3 4 0,3 4-4 16,1 0 0-16,1 2 0 0,4 1 0 0,0 2 0 16,1-1-8-16,1-3-4 0,-1 1-4 15,0-4-20-15,-1-4-4 0,0 0-17 16,0-10-4-16,4-1-44 0,-4-10-79 15,4-3-132-15</inkml:trace>
  <inkml:trace contextRef="#ctx0" brushRef="#br0" timeOffset="241182.4978">16602 8432 453 0,'0'-6'173'0,"0"1"-2"16,0-2-85-16,-7 1-34 0,1 2-6 15,-4 4 3-15,0 0-10 0,-4 0-3 16,-4 10-3-16,-5 0-2 0,1 3-9 0,2 6-2 16,1-3-4-16,4 5 1 0,12 5-9 15,3-3 10-15,0 2-6 0,4-4-5 16,12 3 1-16,5-9 0 0,0 3-4 16,4-5 3-16,5-2-4 0,-7-11-3 15,3 0 0-15,-1 0 5 0,-3-8-5 16,0-7 0-16,-3-9 0 0,0 1 0 15,-7-9-5-15,0-4 5 0,-8 4-3 16,-3 1 3-16,-1 2-3 0,-10 6-1 0,0 1-8 16,-4-1 0-16,-1 3-7 0,-1 2-11 15,2 2-11-15,0 3-20 0,0 5-9 16,0 8-65-16,3 0-56 0,2 0-141 16</inkml:trace>
  <inkml:trace contextRef="#ctx0" brushRef="#br0" timeOffset="241583.0348">16960 9102 434 0,'9'16'159'0,"-1"-7"7"0,-3-5-90 0,-2-4-23 16,-3 0-12-16,0-10-3 0,0-9 0 15,0-9-13-15,-11-9-6 0,2-11 1 16,0-3-6-16,-13-10-1 0,-9 1-8 16,5-4-1-16,-3-8-4 0,-1-1 0 15,10 4-4-15,9 5-5 0,3 8 0 16,8 8 4-16,0 11-4 0,0 6 4 16,4 3 5-16,4 5 0 0,6 10 5 15,-1 5 9-15,2 8-1 0,3 0 6 0,5 7 0 16,0 6 3-16,-2 7 4 0,2 5-8 15,2 4-7-15,-5 6 1 0,-7 0-3 16,-6 1-5-16,-7-3 0 0,-2 1-4 16,-6-3 0-16,-6-3 0 0,-3-7-4 15,-1-2 4-15,-4-6 0 0,1-9-4 16,1-4-1-16,-1 0-11 0,1-4 0 0,5-13-14 16,-1-1-6-16,6-1-15 0,5-5-7 15,1 0 0-15,0 8-69 0,5-4-54 16,4-4-103-16</inkml:trace>
  <inkml:trace contextRef="#ctx0" brushRef="#br0" timeOffset="241782.2512">17096 7920 506 0,'4'0'192'15,"4"4"-15"-15,1 21-90 0,-2 3-24 16,0 9-10-16,3 12-11 0,-4 5-11 15,5-1-4-15,1 7-14 0,1-5-4 16,-2-2-2-16,-5-4-7 0,-6-5-12 16,0-3-18-16,0 2-20 0,0-6-16 15,-5-6-126-15,5-8-159 0</inkml:trace>
  <inkml:trace contextRef="#ctx0" brushRef="#br0" timeOffset="242050.0619">17390 8370 481 0,'31'-21'167'0,"1"5"7"0,-5-3-102 0,-8 6-21 15,-6 0-15-15,-8 4 3 0,-5 2-19 16,-4 2-6-16,-9 2 1 0,-6 3-11 16,-6 0 1-16,-5 6-5 0,3 6 5 15,-2 7-1-15,10 0 5 0,0 3-4 16,12 6 5-16,7-1-6 0,0-3 10 15,3 8-5-15,8-3 4 0,14 3 1 16,-2-4-1-16,3-3 0 0,5-6-4 16,1-1-6-16,-9-8 1 0,6-10 0 0,2 0-4 15,-4 0-11-15,0 0-11 0,9-10-18 16,-2-17-20-16,-3 4-124 0,3-5-179 16</inkml:trace>
  <inkml:trace contextRef="#ctx0" brushRef="#br0" timeOffset="242783.1966">18665 8272 388 0,'5'0'143'16,"2"0"30"-16,-7 0-37 0,0-5-93 15,0 1-15-15,0-1-4 0,-5 5-3 16,-2-4-5-16,-2 1-12 0,2-2 6 16,-5 1 3-16,1 1-7 0,-7 3 0 15,4-3-6-15,-3 3 0 0,2 6 4 0,2 2-4 16,6 1 0-16,-1 7 0 0,5 1 5 15,3 5 0-15,0-1 5 0,0 3-1 16,3-1 6-16,3-1-1 0,1-4 5 16,3-4-6-16,-1-4-3 0,3-7 4 15,4-3-9-15,-3 0-1 0,5-4 0 16,-2-9-4-16,0-3 0 0,-1-3-4 16,1-7 4-16,-8 1-4 0,0 1 4 0,-4 3 0 15,-4 3-5-15,0 6 5 0,0 4 0 16,0 3 5-16,0 5 3 0,0 0 6 15,3 8 3-15,-3 1 5 0,5 5-10 16,1 4 4-16,0 1 1 0,0 3-13 16,3 1-12-16,-1 0-17 0,2-2-17 15,2-1-26-15,-1-2-127 0,2-6-172 16</inkml:trace>
  <inkml:trace contextRef="#ctx0" brushRef="#br0" timeOffset="243101.066">19080 8414 633 0,'11'31'202'16,"-1"-9"-7"-16,1 0-120 0,-7-10-20 16,0 2-12-16,-4-14-10 0,0 0-13 15,0 0-6-15,-6-8-7 0,-3-6-7 16,-1-7 5-16,-1 2-2 0,0-7 1 15,-3-1 4-15,1-4 0 0,1-7 0 16,-5 0-2-16,-3-4-1 0,-4-5-2 16,6 2 1-16,2 2-4 0,12-3 0 0,1 9 3 15,3 7-3-15,10 9 0 0,-1 7 0 16,6 9 3-16,3 5-3 0,3 0 0 16,-1 0 0-16,6 5 0 0,0 4-3 15,-2 9-7-15,4 0-17 0,0 2-14 16,-6 0-20-16,-4 1-14 0,-5-5-134 15,-9-2-163-15</inkml:trace>
  <inkml:trace contextRef="#ctx0" brushRef="#br0" timeOffset="243285.8192">18776 8272 626 0,'0'10'231'0,"0"-4"-5"0,0 3-61 16,8 0-68-16,4-2-22 0,3 0-14 0,9-1-19 15,6-1-13-15,5-7-9 0,1 2-5 16,2-5-9-16,-6 2-12 0,-2-5-12 16,-5-2-16-16,2 3-20 0,0 0-11 15,4-3-27-15,-4-2-13 0,-1 2-138 16,-2-1-161-16</inkml:trace>
  <inkml:trace contextRef="#ctx0" brushRef="#br0" timeOffset="243569.189">19499 8504 471 0,'3'11'212'0,"-1"-5"-7"16,3-6-15-16,-5 0-112 0,0-3-11 16,0-11-8-16,0-3-17 0,0-6-6 15,0-4-8-15,0-3-11 0,-5-5-2 0,1 1-2 16,-3-3-4-16,1 0-1 0,2-6-4 15,4 5-1-15,0-3-3 0,0 3 0 16,7 4 0-16,4 4 0 0,5 6-3 16,3 5-5-16,3 8-2 0,2 2-10 15,1 7-1-15,-2 2-14 0,-5 0-1 16,-2 2-15-16,-4 9-11 0,-2 3-7 16,-8 6-14-16,3 5-119 0,-5 0-158 15</inkml:trace>
  <inkml:trace contextRef="#ctx0" brushRef="#br0" timeOffset="243745.6021">19301 8360 506 0,'0'3'205'16,"0"-3"-10"-16,13 0-57 0,-2 4-67 0,7-4-17 16,7-6-16-16,5 3-9 0,2-4-13 15,3 4-8-15,-1-5-8 0,-1 1-8 16,-2 0-17-16,1 2-11 0,-1-1-21 15,-5 4-13-15,1 2-49 0,-7-5-82 16,-2 5-137-16</inkml:trace>
  <inkml:trace contextRef="#ctx0" brushRef="#br0" timeOffset="244071.165">19740 8442 555 0,'10'-7'196'0,"9"-3"-18"0,-3-3-108 16,4 0-20-16,5-1-3 0,-1 1-9 15,-3 1-16-15,6-4 0 0,-2-3-13 0,-5-2-1 16,-2-1-3-16,-5 1-5 0,-9 5 0 16,-4 1 0-16,-3 2 0 0,-6 4 0 15,-5 9 0-15,-3 0 0 0,-6 0 0 16,3 12-5-16,1 3 5 0,-2 4 0 15,11 5 0-15,3 0 0 0,3 3 0 16,4 4 0-16,0-2 0 0,0-2 5 16,0 0-5-16,6-3 0 0,-1-8 0 0,3-3-5 15,3-1-8-15,4-5-9 0,0-2-4 16,7-3-7-16,-1-2-14 0,3 0-2 16,-1 0-11-16,9-9-17 0,-4-1-93 15,8-3-131-15</inkml:trace>
  <inkml:trace contextRef="#ctx0" brushRef="#br0" timeOffset="244302.2187">20535 8195 361 0,'0'-3'136'0,"0"3"36"15,0 0-32-15,-10 0-61 0,-2 0-27 16,-6 0 1-16,-8 6-6 0,1 3-9 16,2-2-1-16,-2 9-10 0,5 0 0 15,6 3-1-15,1 1-10 0,-2 1 0 16,12 1 5-16,3-1-13 0,2 1 9 0,10 2-8 15,0-4-6-15,8 1 1 0,1-1-1 16,-4-6-3-16,1-7 0 0,4 0 0 16,-5-7-10-16,1 5-12 0,4-5-11 15,3-10-3-15,3-4-17 0,4-5-16 16,-2-7-7-16,-5 0-120 0,-4-3-148 16</inkml:trace>
  <inkml:trace contextRef="#ctx0" brushRef="#br0" timeOffset="244485.0033">20686 7883 522 0,'0'18'189'15,"5"1"-12"-15,1 10-98 0,-2 8-26 16,-1 6-9-16,3 3-12 0,-2 5-13 16,-4-3-5-16,4-3-5 0,-4-1-5 15,0-9-12-15,0-1-6 0,0 2-19 16,-6-9-10-16,-2-5-15 0,4-4-22 0,-1-8-109 15,0-10-122-15</inkml:trace>
  <inkml:trace contextRef="#ctx0" brushRef="#br0" timeOffset="244619.8024">20606 8247 388 0,'0'-12'143'0,"0"7"43"0,4 5-51 16,10 0-52-16,1 3-25 0,1 3-11 0,1-3-14 15,5 4-5-15,-3-2-9 0,-1-2-10 16,2 3-4-16,-1-2-19 0,-1-1-10 15,6-3-23-15,2 0-3 0,-2 0-127 16,-2 0-174-16</inkml:trace>
  <inkml:trace contextRef="#ctx0" brushRef="#br0" timeOffset="244955.5397">21009 8354 463 0,'5'0'163'15,"7"0"1"-15,-3-3-102 0,1 3-14 16,5 0-13-16,1-6-3 0,2 3-18 16,-2-4 16-16,2 1-21 0,-5 2 6 0,-4-4-6 15,-3-2 1-15,-2 0 0 0,-4 2-5 16,-4 1-1-16,-5 1-4 0,-1 1 0 16,-4 1 5-16,-3 4-5 0,0 0 0 15,-1 0 0-15,4 0 0 0,0 5 0 16,3 3 0-16,6 7 0 0,1 3 5 15,4 0-5-15,-3 5 0 0,3 2 0 16,0-5 0-16,0-2-5 0,3 1 0 16,-3-4-9-16,4-3-1 0,1-3-4 15,2 1-1-15,4-3-13 0,-1-4 6 16,2-3 5-16,6 0-1 0,4 0-9 0,-2 0 4 16,4-7 3-16,3 1-31 0,1-2-55 15,2-1-48-15,4-5-31 0</inkml:trace>
  <inkml:trace contextRef="#ctx0" brushRef="#br0" timeOffset="245386.1559">21531 8338 310 0,'6'0'87'0,"0"-6"30"16,-6 0-38-16,0 1-10 0,-10-2-20 15,3-1-9-15,-4 0-8 0,0 3 0 16,-3 5-12-16,-4 0 2 0,1 0 4 16,-6 0-3-16,-2 8-6 0,0 2-5 15,-1 0-7-15,3 0 6 0,6 1-6 16,3-2 6-16,1 0-11 0,10 2 5 15,0 5-5-15,3-4 0 0,0 3 4 16,6-3-4-16,3 0 0 0,4-2 5 0,3-2 0 16,3-3-5-16,2-5 0 0,2 0 0 15,-4-5 7-15,4-5-7 0,-2-8 0 16,-4-3-7-16,1 1 2 0,3-9-4 16,-3-1 9-16,-2 4-10 0,-2 0-1 15,0 1 0-15,-3 6 6 0,-2 0-1 16,3-2 6-16,-2 0 0 0,2-7 0 0,0-8-6 15,-6-2 6-15,-6-3 0 0,0-2 0 16,-3-3 0-16,-11 9 0 0,-1-2 0 16,-3 7 0-16,-1 5 0 0,0 8 0 15,1 8 0-15,5 11 0 0,2 0 0 16,8 5 6-16,3 13 0 0,0 9 4 16,13 6 7-16,2 11-3 0,7 9 3 15,0 5 1-15,2 4-9 0,-2 0 1 16,-1-4-5-16,-2-7 0 0,-2-9-1 15,-4-8-4-15,-1-10 0 0,0-2-4 16,0-10-16-16,-6-3-7 0,0-5-10 0,-6-4-129 16,0 0-161-16</inkml:trace>
  <inkml:trace contextRef="#ctx0" brushRef="#br0" timeOffset="246774.9967">22259 7722 415 0,'4'-9'140'16,"-4"0"22"-16,4 0-89 0,-4 3-28 15,0 1 3-15,3 0-13 0,-3 5-2 16,4 0-8-16,-4 0 10 0,0 6-11 0,6 5-10 15,-6 6 6-15,4 1-11 0,1 10 9 16,5 5-9-16,2 8-3 0,0 4 3 16,7 9-5-16,-3 6 1 0,3 1 0 15,-4-4-5-15,3 0 4 0,-5-13-4 16,0-9 4-16,-1-7-4 0,-4-7 0 16,1-9 0-16,-5-2 5 0,-1-10-5 15,-3 0 0-15,0-5 0 0,0-8 0 16,-5-6 0-16,-1-5 0 0,0-5 0 0,2-5 0 15,4-3 0-15,0-3 0 0,3 3 4 16,4 6-4-16,6 5 0 0,4 10 0 16,6 14 0-16,2 2 0 0,3 9 0 15,3 11 0-15,1 12 0 0,0 7 0 16,-1 5 0-16,-5-2 0 0,-4-3 0 16,-8-3 0-16,-14-6 0 0,0-11 0 15,-4 0 0-15,-3-4 0 0,-10-5 0 16,-5-1 0-16,0-2 5 0,-5-4-5 0,-8-3 0 15,-2 2 0-15,1-2 0 0,-8-9 0 16,5-1-9-16,-5 0-4 0,44 10-20 16,-77-16-14-16,53 11-8 0,2 5-122 15,22-7-12-15,0-4-91 0</inkml:trace>
  <inkml:trace contextRef="#ctx0" brushRef="#br0" timeOffset="247288.8615">22924 8092 353 0,'-4'-9'100'0,"-1"2"40"0,-4-1-71 16,-1-1-20-16,-3 1-16 0,3 2-6 0,-6 6-1 15,7 0-1-15,0 0-7 0,-1 6 5 16,6 0 2-16,4 4-2 0,9 2 1 16,-2 1-3-16,6 2-5 0,6 0 5 15,-1 1-3-15,3 0-9 0,2 0 1 16,-1-3 0-16,-4-1-6 0,3-6 1 15,-5-6-5-15,-2 0 5 0,1 0-5 16,-1-2 0-16,-2-3 5 0,-2-1-5 0,3-1 0 16,-4 0 0-16,5-3 0 0,-7 0 0 15,3 4 0-15,-6 1 0 0,-4 5 0 16,2 0-5-16,-2-4 5 0,0 11 0 16,-2 4 0-16,2-1 0 0,0 4 0 15,-3 2 0-15,3-5 5 0,0 7 0 16,3 0 0-16,-3 2-5 0,2 1 4 0,-2-3-4 15,5 3 5-15,-5-3-5 0,0 5 0 16,3-3 0-16,-3-1-5 0,7-1-4 16,-3-1-15-16,0-3-1 0,4-3-18 15,-1-3-6-15,3-8-65 0,-1 0-62 16,9 0-96-16</inkml:trace>
  <inkml:trace contextRef="#ctx0" brushRef="#br0" timeOffset="247500.415">23761 8092 388 0,'0'-3'134'16,"0"3"20"-16,0 0-79 0,0 0-22 16,-4 0-17-16,4 6-1 0,0 3-10 15,-6 3-2-15,6 4-6 0,0 6-6 16,-4-1 0-16,4-2-6 0,0-2-5 0,0-2-11 15,0-6-10-15,-3 0-8 0,3-3-25 16,0-2-107-16,0-4-133 0</inkml:trace>
  <inkml:trace contextRef="#ctx0" brushRef="#br0" timeOffset="247853.8258">23671 7874 424 0,'0'-11'155'15,"0"2"17"-15,9 5-88 0,-5-1-25 16,1 5-18-16,3 0-9 0,3 0-13 16,-2-2 0-16,0 2-9 0,1 4-10 15,-4 1 0-15,-2-5-10 0,3 4-14 16,-1 1 5-16,0-5-20 0,3 2 4 16,-2-2-18-16,7 0 8 0,-6-9-28 15,8-3-11-15,1-5-2 0,2-1 2 16,2-1 18-16,7 10 22 0,-7 1 22 0,-2 8 32 15,-4 0 10-15,-6 0 16 0,1 0 30 16,-2 8 18-16,3 1-5 0,-2 4-14 16,2 6-18-16,-4 4-2 0,0 3-13 15,-1-2-7-15,-2 4-2 0,0 0 2 16,-4-1-13-16,5-3-1 0,-5 0 1 16,0 0-12-16,0-2 6 0,-5 0-12 0,5-1-11 15,-5-6-1-15,5 0-13 0,-2-2-22 16,2-6-53-16,-6-3-70 0,2-4-25 15</inkml:trace>
  <inkml:trace contextRef="#ctx0" brushRef="#br0" timeOffset="247969.3776">23965 8060 331 0,'0'-9'103'0,"3"0"42"0,6 1-26 0,-2 0-27 16,6-2-35-16,3 6-4 0,1-2-13 16,3 2-8-16,4-1 1 0,-4 5-18 15,-20 0 0-15,53-2-10 0,-24 2-15 16,0-9-21-16,8 4-133 0,-1-2-165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54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pPr>
              <a:defRPr/>
            </a:pPr>
            <a:fld id="{D408321F-74EC-46F8-A5DE-38C445A6ED68}" type="datetimeFigureOut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045" y="3330173"/>
            <a:ext cx="7436313" cy="3153984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185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540" y="6659185"/>
            <a:ext cx="4028844" cy="350056"/>
          </a:xfrm>
          <a:prstGeom prst="rect">
            <a:avLst/>
          </a:prstGeom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11F404-E0CD-4E3C-83E4-5084A43A0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270871-8AAA-48AC-9E4A-D496F6F1E88B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8455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Examples: Producing a good apple when an orange is required; Using a bad process to produce a good orange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AFE577-2C70-4A71-8B6F-B7D5C0752342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4087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Examples: Producing a good apple when an orange is required; Using a bad process to produce a good orange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AFE577-2C70-4A71-8B6F-B7D5C0752342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936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First we discuss design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00EDBC-D3D3-400A-A4A5-18726968D7AB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2115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Why design? modularization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Modularization – facilitate team development, coupling, cohesion ideas, minimize communication that is needed, make the necessary communication unambiguous, precise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Diagrams: Different approaches lead to different kinds of diagrams, bubble diagrams vs. class diagrams, for example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17FBF1D-40F8-4022-8445-479216D8F7C3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07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789FF47-ABB2-4EE6-9657-0C7A8DAA4636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4239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Now specification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6459CFE-BAB8-4B3B-80D4-1B81739F97D3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0980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宋体" panose="02010600030101010101" pitchFamily="2" charset="-122"/>
              </a:rPr>
              <a:t>Discuss the analogy: You are the contractor/home builder.  Phase 1 – discussion with the customer(s)  to understand the requirements</a:t>
            </a:r>
          </a:p>
          <a:p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DC7992-4DBF-4741-AAA9-18CF570212EF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5698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Question: Why can’t we take the RDD and give the first developer first page to do, second developer second page to do, etc.?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Modularization – facilitate team development, coupling, cohesion ideas, minimize communication that is needed, make the necessary communication unambiguous, precise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9E5D0D7-98B3-4CD2-A8A7-891F7120B9B2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91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Both are concerned with what needs to be done. What is the difference?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8E853C-7128-4348-97CD-684BB457A02C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3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Specification issues: abstraction, precision, consistency, completeness, topics to be discussed later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Example specification languages: ANNA, B, Dafny, Eiffel, JML (Java Modeling Language), RESOLVE, VDM (Vienna Development Method), Z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BBEF4F-C305-4CD8-BD88-A46BB7E98FB3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740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DC6B524-95D6-4554-BEE2-2D8A96BD8D8D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9800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First we discuss design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2972F5-8983-4B48-9C55-2EBF4135E845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0588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58E8B0-B6E6-4273-AAF9-E2242B1EF61A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2849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Detal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3DB465A-A79F-446B-9A83-08AC79F8AED1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8704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宋体" panose="02010600030101010101" pitchFamily="2" charset="-122"/>
              </a:rPr>
              <a:t>Discuss the analogy: You are the contractor/home builder.  Phase 1 – discussion with the customer(s)  to understand the requirements</a:t>
            </a:r>
          </a:p>
          <a:p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DC7992-4DBF-4741-AAA9-18CF570212EF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5344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F00339-0069-4C04-8EB3-73283C444599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0511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DF3489B-D466-4A17-9420-1A5D5CA7C9AD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0273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D0FB426-D496-4B87-B429-C2DAFE0DF5D3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7380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7762146-6EF9-4487-BAA9-F7C6EE28F5AC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844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FD7BED-18AB-4232-BEEB-C24BBF7588DB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280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AA810C-3751-47D1-B429-C13AD9E54866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923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66578D-DE79-4D17-AEF0-7CA36EEA2FB3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348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宋体" panose="02010600030101010101" pitchFamily="2" charset="-122"/>
              </a:rPr>
              <a:t>Use home construction analogy to help connect the ideas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5BBE46-8023-4D35-A2C9-51637DA0488B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842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宋体" panose="02010600030101010101" pitchFamily="2" charset="-122"/>
              </a:rPr>
              <a:t>Discuss the analogy: You are the contractor/home builder.  Phase 1 – discussion with the customer(s)  to understand the requirements</a:t>
            </a:r>
          </a:p>
          <a:p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DC7992-4DBF-4741-AAA9-18CF570212EF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122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宋体" panose="02010600030101010101" pitchFamily="2" charset="-122"/>
              </a:rPr>
              <a:t>Discuss the analogy: You are the contractor/home builder.  Phase 1 – discussion with the customer(s)  to understand the requirements</a:t>
            </a:r>
          </a:p>
          <a:p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DC7992-4DBF-4741-AAA9-18CF570212EF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765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宋体" panose="02010600030101010101" pitchFamily="2" charset="-122"/>
              </a:rPr>
              <a:t>Examples: Producing a good apple when an orange is required; 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16130" indent="-275434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0173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542433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983128" indent="-22034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791826A-D074-4951-8162-9A7D3B7153E5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374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7200" y="2670175"/>
            <a:ext cx="8686800" cy="227013"/>
            <a:chOff x="288" y="1682"/>
            <a:chExt cx="5472" cy="239"/>
          </a:xfrm>
        </p:grpSpPr>
        <p:sp>
          <p:nvSpPr>
            <p:cNvPr id="5" name="AutoShape 10"/>
            <p:cNvSpPr>
              <a:spLocks noChangeArrowheads="1"/>
            </p:cNvSpPr>
            <p:nvPr userDrawn="1"/>
          </p:nvSpPr>
          <p:spPr bwMode="auto">
            <a:xfrm>
              <a:off x="288" y="1682"/>
              <a:ext cx="5472" cy="150"/>
            </a:xfrm>
            <a:custGeom>
              <a:avLst/>
              <a:gdLst>
                <a:gd name="G0" fmla="+- 585 0 0"/>
              </a:gdLst>
              <a:ahLst/>
              <a:cxnLst>
                <a:cxn ang="0">
                  <a:pos x="0" y="0"/>
                </a:cxn>
                <a:cxn ang="0">
                  <a:pos x="585" y="0"/>
                </a:cxn>
                <a:cxn ang="0">
                  <a:pos x="585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585" y="0"/>
                  </a:lnTo>
                  <a:lnTo>
                    <a:pt x="585" y="1000"/>
                  </a:lnTo>
                  <a:lnTo>
                    <a:pt x="0" y="100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sz="16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 userDrawn="1"/>
          </p:nvSpPr>
          <p:spPr bwMode="auto">
            <a:xfrm>
              <a:off x="3597" y="1682"/>
              <a:ext cx="17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sz="600" b="1" smtClean="0">
                  <a:latin typeface="Georgia" panose="02040502050405020303" pitchFamily="18" charset="0"/>
                </a:rPr>
                <a:t>Computer Science  </a:t>
              </a:r>
              <a:r>
                <a:rPr lang="en-US" sz="600" smtClean="0">
                  <a:solidFill>
                    <a:schemeClr val="accent2"/>
                  </a:solidFill>
                  <a:latin typeface="Georgia" panose="02040502050405020303" pitchFamily="18" charset="0"/>
                  <a:sym typeface="Wingdings" panose="05000000000000000000" pitchFamily="2" charset="2"/>
                </a:rPr>
                <a:t></a:t>
              </a:r>
              <a:r>
                <a:rPr lang="en-US" sz="600" b="1" smtClean="0">
                  <a:latin typeface="Georgia" panose="02040502050405020303" pitchFamily="18" charset="0"/>
                </a:rPr>
                <a:t>  School of Computing  </a:t>
              </a:r>
              <a:r>
                <a:rPr lang="en-US" sz="600" smtClean="0">
                  <a:solidFill>
                    <a:schemeClr val="accent2"/>
                  </a:solidFill>
                  <a:latin typeface="Georgia" panose="02040502050405020303" pitchFamily="18" charset="0"/>
                  <a:sym typeface="Wingdings" panose="05000000000000000000" pitchFamily="2" charset="2"/>
                </a:rPr>
                <a:t></a:t>
              </a:r>
              <a:r>
                <a:rPr lang="en-US" sz="600" b="1" smtClean="0">
                  <a:latin typeface="Georgia" panose="02040502050405020303" pitchFamily="18" charset="0"/>
                </a:rPr>
                <a:t>  Clemson University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 userDrawn="1"/>
          </p:nvSpPr>
          <p:spPr bwMode="auto">
            <a:xfrm flipV="1">
              <a:off x="288" y="1921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32DF6A8-788A-46BF-83BD-8D0C98CE90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61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68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35EAE-1429-4D03-B4E6-A2E80D2C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66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16E0F-F378-41C3-A777-D28CDA9AB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06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5E869-8505-4A81-A33E-D2E0CD7AC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823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62F3D-5189-49E7-BC1B-4D18FA38D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511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9E2FE-0835-40E0-A040-2289E0EC4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805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AB6EF-2028-4808-A59F-AB1DB4FF3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6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4B2F-54CA-4C53-8183-5D699E6D6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442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6FD6B-15DF-4609-8F63-0E46B721A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04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2A46B-BB35-4E25-8186-F5F673E3F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13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28436-EF32-4C31-ACDE-1EDB9A7A7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13160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25F48-F241-4B14-BDA6-9A8357063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0478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CB05A-BEBD-4461-8B10-2A64903F5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02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536E-3243-4CFE-9B75-41B543040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3720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39110-7EB9-4B57-BD20-334C10966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682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BF21-75D8-4AE4-B9AC-EF0449EB5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245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2EDAC-C6A4-4486-9BB8-C9D453D69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05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7EF8E-5851-4F93-99CB-7C4AD15E9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31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2890A-606A-41EA-A9D7-70BD3561A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07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E0CC6-8B2A-43A5-AE37-24572469E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020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5B59E-9852-42DD-8637-4A39D93F1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2575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98740-F005-4A3E-9B10-0B38758E4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34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48DB6-A5DD-4836-B353-F779E9787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877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F9667-64A9-470C-9685-7F4489AF8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2975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04888-BE6F-4A54-B8E8-1BAFF4267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649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543D7-5EDD-48F3-AAD1-ECC6393EF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964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80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A1215-F23C-4626-8C10-04D461EAE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54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07370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919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7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60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6EB4A-D40B-4B0E-AF63-132428020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3901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C48D3-3D33-45FD-A36C-EDED36F15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813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88EF-8481-4E0E-8084-1A33FC41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486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77437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8262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8762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78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7967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43552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555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30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0260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764086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3766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452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389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709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948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701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6F28E6-786F-4362-8CFC-84906C10F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2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374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509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865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09813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2179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44040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473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660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298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4857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9549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90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58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233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71443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9100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40468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869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306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E26C6-5253-47EE-8010-0D42D7DBC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8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70198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EB758-E1E3-4A2E-BEFC-AA455384E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003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D60FE-47D4-43CF-B17E-84FDEC5DB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016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5318B-3236-47CC-AD41-E418AF211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634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D9297-645B-4E91-864C-14A0ED619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833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6CB46-9616-444D-AEE5-675414783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6724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74F5A-B296-4BDB-AE25-14AFA944C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098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76560-C256-4036-B1E1-EB432C7E1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82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92348-D7D3-40BB-AD95-78E76ABA2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51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50300-7953-4E00-A029-E74840F51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77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A1B1C-BB9A-4190-82EB-8B8AD40DE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17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2670-E58B-4F0B-BC1C-404C48D49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258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A9E87-7609-4FF5-B8D3-AF0B2BF54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881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8BE3-4CA7-42BE-9544-81CE0BDA2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992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1EE80-07AE-4F88-9E95-89E56E42E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538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DA7B0-3A80-4C2B-BCE0-3EFFEDD54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071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D35B-DF5B-4FB4-AE76-BAA8AF116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9003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2C95E-12B5-424F-B158-569104607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765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58B7-5B2D-41D9-B038-E9FBE68C0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566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5D0E9-D751-4F97-9D8A-26DC433FE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29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A0C59-41CD-4BD8-AD0D-A8013F346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6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2717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1D75D-B1E8-4B0F-803D-11694D0AE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60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FD4C-FA08-4A57-9543-D04B30FEB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504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D30DC-814D-4BC4-BA26-AA0EAFDF5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423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EFDB3-468A-447B-8EEB-F5810CAF3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478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3493-966F-4DFA-BD05-E0421B9BC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413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CA95-404F-4449-97B0-89B9D8306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511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17F4A-B26E-4294-898B-CAF61B5AA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103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9DC1D-FDB4-47F8-92E9-B4B943D66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041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F9501-4B16-4050-9C34-072F2E4B0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984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488A9-DED1-47EA-A59A-7DDB7E18D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F6A55-F06D-4010-B9F8-73FD51853F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02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55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A04CC-4438-4470-8D45-1FDAD34DC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438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5CD6-FCFF-45C3-B36D-30A0AB626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29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120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863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945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5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F508C89-13ED-4355-81B8-9EE0A87DF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5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5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04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225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75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39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1045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06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9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8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DC0F303-CE07-419F-908E-3B9BBD477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937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6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21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50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28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658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208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9531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74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39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14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013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7732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7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1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04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69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4077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6962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02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74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06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15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1362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19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5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98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011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0618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9398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92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F6C19-3424-4254-AE1D-CFAFE4628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41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63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2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4980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59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50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54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94755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52208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92570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4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487BE-77E0-4E11-AE98-9DF7ABE3AC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4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359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167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80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999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15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00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405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657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0443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99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7567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49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397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85228-2484-43C4-B1D9-F66E01FA0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41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DD9EC-930D-4873-89A8-E3D17CB04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13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C041-7838-4FB7-9284-C590C2193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712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BBE2-41E9-4179-ACEB-9776D4987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174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8C818-E7CC-4C3C-A7EB-0ABCF3D62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25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37C7B-EF9E-4C4D-9628-3E15BD3D2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5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44A5-322C-4BA2-BB3C-B89C8081B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69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3F852-5F49-413C-8EE1-D9537C68C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21955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School of Computing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Clemson University</a:t>
            </a:r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F18AA3-5CA2-4123-A0D9-FE35489C7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13" r:id="rId1"/>
    <p:sldLayoutId id="2147486644" r:id="rId2"/>
    <p:sldLayoutId id="2147486814" r:id="rId3"/>
    <p:sldLayoutId id="2147486815" r:id="rId4"/>
    <p:sldLayoutId id="2147486816" r:id="rId5"/>
    <p:sldLayoutId id="2147486817" r:id="rId6"/>
    <p:sldLayoutId id="2147486645" r:id="rId7"/>
    <p:sldLayoutId id="2147486646" r:id="rId8"/>
    <p:sldLayoutId id="2147486818" r:id="rId9"/>
    <p:sldLayoutId id="2147486819" r:id="rId10"/>
    <p:sldLayoutId id="2147486820" r:id="rId11"/>
    <p:sldLayoutId id="2147486821" r:id="rId12"/>
    <p:sldLayoutId id="2147486822" r:id="rId13"/>
    <p:sldLayoutId id="2147486823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438BFBA-E145-4588-9675-19B5910EF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32" r:id="rId1"/>
    <p:sldLayoutId id="2147486733" r:id="rId2"/>
    <p:sldLayoutId id="2147486734" r:id="rId3"/>
    <p:sldLayoutId id="2147486735" r:id="rId4"/>
    <p:sldLayoutId id="2147486736" r:id="rId5"/>
    <p:sldLayoutId id="2147486737" r:id="rId6"/>
    <p:sldLayoutId id="2147486738" r:id="rId7"/>
    <p:sldLayoutId id="2147486739" r:id="rId8"/>
    <p:sldLayoutId id="2147486740" r:id="rId9"/>
    <p:sldLayoutId id="2147486741" r:id="rId10"/>
    <p:sldLayoutId id="214748674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57EB4E-79F3-4209-83D2-AA14264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43" r:id="rId1"/>
    <p:sldLayoutId id="2147486744" r:id="rId2"/>
    <p:sldLayoutId id="2147486745" r:id="rId3"/>
    <p:sldLayoutId id="2147486746" r:id="rId4"/>
    <p:sldLayoutId id="2147486747" r:id="rId5"/>
    <p:sldLayoutId id="2147486748" r:id="rId6"/>
    <p:sldLayoutId id="2147486749" r:id="rId7"/>
    <p:sldLayoutId id="2147486750" r:id="rId8"/>
    <p:sldLayoutId id="2147486751" r:id="rId9"/>
    <p:sldLayoutId id="2147486752" r:id="rId10"/>
    <p:sldLayoutId id="214748675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022CF-399B-4644-8574-6E6D7DCDD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27" r:id="rId1"/>
    <p:sldLayoutId id="2147486754" r:id="rId2"/>
    <p:sldLayoutId id="2147486828" r:id="rId3"/>
    <p:sldLayoutId id="2147486829" r:id="rId4"/>
    <p:sldLayoutId id="2147486830" r:id="rId5"/>
    <p:sldLayoutId id="2147486755" r:id="rId6"/>
    <p:sldLayoutId id="2147486756" r:id="rId7"/>
    <p:sldLayoutId id="2147486757" r:id="rId8"/>
    <p:sldLayoutId id="2147486831" r:id="rId9"/>
    <p:sldLayoutId id="2147486832" r:id="rId10"/>
    <p:sldLayoutId id="214748683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6574C-9857-4444-8212-A72E78759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34" r:id="rId1"/>
    <p:sldLayoutId id="2147486835" r:id="rId2"/>
    <p:sldLayoutId id="2147486836" r:id="rId3"/>
    <p:sldLayoutId id="2147486837" r:id="rId4"/>
    <p:sldLayoutId id="2147486838" r:id="rId5"/>
    <p:sldLayoutId id="2147486839" r:id="rId6"/>
    <p:sldLayoutId id="2147486840" r:id="rId7"/>
    <p:sldLayoutId id="2147486841" r:id="rId8"/>
    <p:sldLayoutId id="2147486842" r:id="rId9"/>
    <p:sldLayoutId id="2147486843" r:id="rId10"/>
    <p:sldLayoutId id="214748684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58" r:id="rId1"/>
    <p:sldLayoutId id="2147486759" r:id="rId2"/>
    <p:sldLayoutId id="2147486760" r:id="rId3"/>
    <p:sldLayoutId id="2147486761" r:id="rId4"/>
    <p:sldLayoutId id="2147486762" r:id="rId5"/>
    <p:sldLayoutId id="2147486763" r:id="rId6"/>
    <p:sldLayoutId id="2147486764" r:id="rId7"/>
    <p:sldLayoutId id="2147486765" r:id="rId8"/>
    <p:sldLayoutId id="2147486766" r:id="rId9"/>
    <p:sldLayoutId id="2147486767" r:id="rId10"/>
    <p:sldLayoutId id="214748676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69" r:id="rId1"/>
    <p:sldLayoutId id="2147486770" r:id="rId2"/>
    <p:sldLayoutId id="2147486771" r:id="rId3"/>
    <p:sldLayoutId id="2147486772" r:id="rId4"/>
    <p:sldLayoutId id="2147486773" r:id="rId5"/>
    <p:sldLayoutId id="2147486774" r:id="rId6"/>
    <p:sldLayoutId id="2147486775" r:id="rId7"/>
    <p:sldLayoutId id="2147486776" r:id="rId8"/>
    <p:sldLayoutId id="2147486777" r:id="rId9"/>
    <p:sldLayoutId id="2147486778" r:id="rId10"/>
    <p:sldLayoutId id="21474867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45C313C-F958-4486-ADDD-477BB0885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0" r:id="rId1"/>
    <p:sldLayoutId id="2147486781" r:id="rId2"/>
    <p:sldLayoutId id="2147486782" r:id="rId3"/>
    <p:sldLayoutId id="2147486783" r:id="rId4"/>
    <p:sldLayoutId id="2147486784" r:id="rId5"/>
    <p:sldLayoutId id="2147486785" r:id="rId6"/>
    <p:sldLayoutId id="2147486786" r:id="rId7"/>
    <p:sldLayoutId id="2147486787" r:id="rId8"/>
    <p:sldLayoutId id="2147486788" r:id="rId9"/>
    <p:sldLayoutId id="2147486789" r:id="rId10"/>
    <p:sldLayoutId id="214748679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765E4E-E58A-4D7E-AFA2-00008B523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91" r:id="rId1"/>
    <p:sldLayoutId id="2147486792" r:id="rId2"/>
    <p:sldLayoutId id="2147486793" r:id="rId3"/>
    <p:sldLayoutId id="2147486794" r:id="rId4"/>
    <p:sldLayoutId id="2147486795" r:id="rId5"/>
    <p:sldLayoutId id="2147486796" r:id="rId6"/>
    <p:sldLayoutId id="2147486797" r:id="rId7"/>
    <p:sldLayoutId id="2147486798" r:id="rId8"/>
    <p:sldLayoutId id="2147486799" r:id="rId9"/>
    <p:sldLayoutId id="2147486800" r:id="rId10"/>
    <p:sldLayoutId id="21474868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E7C0C7-602D-4733-A2EE-64F4D3B28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2" r:id="rId1"/>
    <p:sldLayoutId id="2147486803" r:id="rId2"/>
    <p:sldLayoutId id="2147486804" r:id="rId3"/>
    <p:sldLayoutId id="2147486805" r:id="rId4"/>
    <p:sldLayoutId id="2147486806" r:id="rId5"/>
    <p:sldLayoutId id="2147486807" r:id="rId6"/>
    <p:sldLayoutId id="2147486808" r:id="rId7"/>
    <p:sldLayoutId id="2147486809" r:id="rId8"/>
    <p:sldLayoutId id="2147486810" r:id="rId9"/>
    <p:sldLayoutId id="2147486811" r:id="rId10"/>
    <p:sldLayoutId id="214748681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24" r:id="rId1"/>
    <p:sldLayoutId id="2147486647" r:id="rId2"/>
    <p:sldLayoutId id="2147486648" r:id="rId3"/>
    <p:sldLayoutId id="2147486649" r:id="rId4"/>
    <p:sldLayoutId id="2147486650" r:id="rId5"/>
    <p:sldLayoutId id="2147486651" r:id="rId6"/>
    <p:sldLayoutId id="2147486652" r:id="rId7"/>
    <p:sldLayoutId id="2147486653" r:id="rId8"/>
    <p:sldLayoutId id="2147486654" r:id="rId9"/>
    <p:sldLayoutId id="2147486655" r:id="rId10"/>
    <p:sldLayoutId id="21474866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25" r:id="rId1"/>
    <p:sldLayoutId id="2147486657" r:id="rId2"/>
    <p:sldLayoutId id="2147486658" r:id="rId3"/>
    <p:sldLayoutId id="2147486659" r:id="rId4"/>
    <p:sldLayoutId id="2147486660" r:id="rId5"/>
    <p:sldLayoutId id="2147486661" r:id="rId6"/>
    <p:sldLayoutId id="2147486662" r:id="rId7"/>
    <p:sldLayoutId id="2147486663" r:id="rId8"/>
    <p:sldLayoutId id="2147486664" r:id="rId9"/>
    <p:sldLayoutId id="2147486665" r:id="rId10"/>
    <p:sldLayoutId id="214748666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26" r:id="rId1"/>
    <p:sldLayoutId id="2147486667" r:id="rId2"/>
    <p:sldLayoutId id="2147486668" r:id="rId3"/>
    <p:sldLayoutId id="2147486669" r:id="rId4"/>
    <p:sldLayoutId id="2147486670" r:id="rId5"/>
    <p:sldLayoutId id="2147486671" r:id="rId6"/>
    <p:sldLayoutId id="2147486672" r:id="rId7"/>
    <p:sldLayoutId id="2147486673" r:id="rId8"/>
    <p:sldLayoutId id="2147486674" r:id="rId9"/>
    <p:sldLayoutId id="2147486675" r:id="rId10"/>
    <p:sldLayoutId id="214748667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77" r:id="rId1"/>
    <p:sldLayoutId id="2147486678" r:id="rId2"/>
    <p:sldLayoutId id="2147486679" r:id="rId3"/>
    <p:sldLayoutId id="2147486680" r:id="rId4"/>
    <p:sldLayoutId id="2147486681" r:id="rId5"/>
    <p:sldLayoutId id="2147486682" r:id="rId6"/>
    <p:sldLayoutId id="2147486683" r:id="rId7"/>
    <p:sldLayoutId id="2147486684" r:id="rId8"/>
    <p:sldLayoutId id="2147486685" r:id="rId9"/>
    <p:sldLayoutId id="2147486686" r:id="rId10"/>
    <p:sldLayoutId id="21474866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88" r:id="rId1"/>
    <p:sldLayoutId id="2147486689" r:id="rId2"/>
    <p:sldLayoutId id="2147486690" r:id="rId3"/>
    <p:sldLayoutId id="2147486691" r:id="rId4"/>
    <p:sldLayoutId id="2147486692" r:id="rId5"/>
    <p:sldLayoutId id="2147486693" r:id="rId6"/>
    <p:sldLayoutId id="2147486694" r:id="rId7"/>
    <p:sldLayoutId id="2147486695" r:id="rId8"/>
    <p:sldLayoutId id="2147486696" r:id="rId9"/>
    <p:sldLayoutId id="2147486697" r:id="rId10"/>
    <p:sldLayoutId id="214748669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9" r:id="rId1"/>
    <p:sldLayoutId id="2147486700" r:id="rId2"/>
    <p:sldLayoutId id="2147486701" r:id="rId3"/>
    <p:sldLayoutId id="2147486702" r:id="rId4"/>
    <p:sldLayoutId id="2147486703" r:id="rId5"/>
    <p:sldLayoutId id="2147486704" r:id="rId6"/>
    <p:sldLayoutId id="2147486705" r:id="rId7"/>
    <p:sldLayoutId id="2147486706" r:id="rId8"/>
    <p:sldLayoutId id="2147486707" r:id="rId9"/>
    <p:sldLayoutId id="2147486708" r:id="rId10"/>
    <p:sldLayoutId id="214748670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10" r:id="rId1"/>
    <p:sldLayoutId id="2147486711" r:id="rId2"/>
    <p:sldLayoutId id="2147486712" r:id="rId3"/>
    <p:sldLayoutId id="2147486713" r:id="rId4"/>
    <p:sldLayoutId id="2147486714" r:id="rId5"/>
    <p:sldLayoutId id="2147486715" r:id="rId6"/>
    <p:sldLayoutId id="2147486716" r:id="rId7"/>
    <p:sldLayoutId id="2147486717" r:id="rId8"/>
    <p:sldLayoutId id="2147486718" r:id="rId9"/>
    <p:sldLayoutId id="2147486719" r:id="rId10"/>
    <p:sldLayoutId id="21474867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ABDCBF-BDD0-455C-B746-9DAE9A06D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21" r:id="rId1"/>
    <p:sldLayoutId id="2147486722" r:id="rId2"/>
    <p:sldLayoutId id="2147486723" r:id="rId3"/>
    <p:sldLayoutId id="2147486724" r:id="rId4"/>
    <p:sldLayoutId id="2147486725" r:id="rId5"/>
    <p:sldLayoutId id="2147486726" r:id="rId6"/>
    <p:sldLayoutId id="2147486727" r:id="rId7"/>
    <p:sldLayoutId id="2147486728" r:id="rId8"/>
    <p:sldLayoutId id="2147486729" r:id="rId9"/>
    <p:sldLayoutId id="2147486730" r:id="rId10"/>
    <p:sldLayoutId id="21474867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tkraem@clemso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urali@Clemson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embed/gBd-ct58DC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CPSC 3720: Lecture 2: Software Lifecycle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500" y="3201988"/>
            <a:ext cx="7010400" cy="2276475"/>
          </a:xfrm>
        </p:spPr>
        <p:txBody>
          <a:bodyPr/>
          <a:lstStyle/>
          <a:p>
            <a:pPr eaLnBrk="1" hangingPunct="1"/>
            <a:r>
              <a:rPr lang="en-US" altLang="en-US" sz="1600" dirty="0" smtClean="0"/>
              <a:t>Eileen T. Kraemer and Murali Sitaraman, Clemson </a:t>
            </a:r>
          </a:p>
          <a:p>
            <a:pPr eaLnBrk="1" hangingPunct="1"/>
            <a:r>
              <a:rPr lang="en-US" altLang="en-US" sz="1600" dirty="0" smtClean="0"/>
              <a:t>E-mails: </a:t>
            </a:r>
            <a:r>
              <a:rPr lang="en-US" altLang="en-US" sz="1600" dirty="0" smtClean="0">
                <a:hlinkClick r:id="rId3"/>
              </a:rPr>
              <a:t>etkraem@clemson.edu</a:t>
            </a:r>
            <a:r>
              <a:rPr lang="en-US" altLang="en-US" sz="1600" dirty="0" smtClean="0"/>
              <a:t> and </a:t>
            </a:r>
            <a:r>
              <a:rPr lang="en-US" altLang="en-US" sz="1600" dirty="0" smtClean="0">
                <a:hlinkClick r:id="rId4"/>
              </a:rPr>
              <a:t>murali@Clemson.edu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sz="1600" dirty="0" smtClean="0"/>
          </a:p>
          <a:p>
            <a:pPr eaLnBrk="1" hangingPunct="1"/>
            <a:r>
              <a:rPr lang="en-US" altLang="en-US" sz="1600" b="1" dirty="0" smtClean="0"/>
              <a:t>Fall 2018 Version</a:t>
            </a:r>
          </a:p>
          <a:p>
            <a:pPr eaLnBrk="1" hangingPunct="1"/>
            <a:endParaRPr lang="en-US" altLang="en-US" sz="1600" dirty="0" smtClean="0"/>
          </a:p>
          <a:p>
            <a:pPr eaLnBrk="1" hangingPunct="1"/>
            <a:r>
              <a:rPr lang="en-US" altLang="en-US" sz="1600" dirty="0" smtClean="0"/>
              <a:t>Some of the lecture  slides have benefitted from the findings of grants from the US National Science Foundation.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F6A55-F06D-4010-B9F8-73FD51853F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40" y="2152649"/>
            <a:ext cx="6765230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F6A55-F06D-4010-B9F8-73FD51853F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9" y="2133600"/>
            <a:ext cx="78463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Classical Waterfall Model</a:t>
            </a:r>
          </a:p>
        </p:txBody>
      </p:sp>
      <p:sp>
        <p:nvSpPr>
          <p:cNvPr id="6246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F9CE34A-AA49-4BE7-911E-CCDBBA2F441B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62468" name="Rectangle 1"/>
          <p:cNvSpPr>
            <a:spLocks noChangeArrowheads="1"/>
          </p:cNvSpPr>
          <p:nvPr/>
        </p:nvSpPr>
        <p:spPr bwMode="auto">
          <a:xfrm>
            <a:off x="852488" y="1531938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Requirements</a:t>
            </a:r>
            <a:br>
              <a:rPr lang="en-US" altLang="en-US"/>
            </a:br>
            <a:r>
              <a:rPr lang="en-US" altLang="en-US"/>
              <a:t>Analysis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1992313" y="2517775"/>
            <a:ext cx="1820862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Design &amp;</a:t>
            </a:r>
            <a:br>
              <a:rPr lang="en-US" altLang="en-US"/>
            </a:br>
            <a:r>
              <a:rPr lang="en-US" altLang="en-US"/>
              <a:t>Specification</a:t>
            </a: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3205163" y="3494088"/>
            <a:ext cx="2049462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Implementation</a:t>
            </a:r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4732338" y="4486275"/>
            <a:ext cx="1820862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Quality</a:t>
            </a:r>
            <a:br>
              <a:rPr lang="en-US" altLang="en-US"/>
            </a:br>
            <a:r>
              <a:rPr lang="en-US" altLang="en-US"/>
              <a:t>Assurance</a:t>
            </a:r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6089650" y="5440363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Maintenance</a:t>
            </a:r>
          </a:p>
        </p:txBody>
      </p:sp>
      <p:cxnSp>
        <p:nvCxnSpPr>
          <p:cNvPr id="62473" name="Elbow Connector 5"/>
          <p:cNvCxnSpPr>
            <a:cxnSpLocks noChangeShapeType="1"/>
          </p:cNvCxnSpPr>
          <p:nvPr/>
        </p:nvCxnSpPr>
        <p:spPr bwMode="auto">
          <a:xfrm>
            <a:off x="2295525" y="1379538"/>
            <a:ext cx="1062038" cy="911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4" name="Elbow Connector 12"/>
          <p:cNvCxnSpPr>
            <a:cxnSpLocks noChangeShapeType="1"/>
          </p:cNvCxnSpPr>
          <p:nvPr/>
        </p:nvCxnSpPr>
        <p:spPr bwMode="auto">
          <a:xfrm>
            <a:off x="3433763" y="2441575"/>
            <a:ext cx="1062037" cy="911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5" name="Elbow Connector 13"/>
          <p:cNvCxnSpPr>
            <a:cxnSpLocks noChangeShapeType="1"/>
          </p:cNvCxnSpPr>
          <p:nvPr/>
        </p:nvCxnSpPr>
        <p:spPr bwMode="auto">
          <a:xfrm>
            <a:off x="4875213" y="3357563"/>
            <a:ext cx="1063625" cy="911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6" name="Elbow Connector 14"/>
          <p:cNvCxnSpPr>
            <a:cxnSpLocks noChangeShapeType="1"/>
          </p:cNvCxnSpPr>
          <p:nvPr/>
        </p:nvCxnSpPr>
        <p:spPr bwMode="auto">
          <a:xfrm>
            <a:off x="6165850" y="4333875"/>
            <a:ext cx="1062038" cy="911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19800" y="307800"/>
              <a:ext cx="4196160" cy="526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400" y="294840"/>
                <a:ext cx="4208760" cy="528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Software Lifecycle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Software development doesn’t strictly go in this order.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More on this in the next lecture.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645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077510-CDA8-434B-BCE7-EF05EE37BEEE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Requirements Analysis Intro</a:t>
            </a:r>
          </a:p>
        </p:txBody>
      </p:sp>
      <p:sp>
        <p:nvSpPr>
          <p:cNvPr id="6861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4D2887D-BCB5-4789-8D63-148705C8B062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68612" name="Rectangle 1"/>
          <p:cNvSpPr>
            <a:spLocks noChangeArrowheads="1"/>
          </p:cNvSpPr>
          <p:nvPr/>
        </p:nvSpPr>
        <p:spPr bwMode="auto">
          <a:xfrm>
            <a:off x="852488" y="1531938"/>
            <a:ext cx="3263900" cy="2579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Requirements</a:t>
            </a:r>
            <a:br>
              <a:rPr lang="en-US" altLang="en-US" sz="2800"/>
            </a:br>
            <a:r>
              <a:rPr lang="en-US" altLang="en-US" sz="2800"/>
              <a:t>Analysis</a:t>
            </a:r>
          </a:p>
        </p:txBody>
      </p:sp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4181475" y="4340225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Design &amp;</a:t>
            </a:r>
            <a:br>
              <a:rPr lang="en-US" altLang="en-US"/>
            </a:br>
            <a:r>
              <a:rPr lang="en-US" altLang="en-US"/>
              <a:t>Specification</a:t>
            </a:r>
          </a:p>
        </p:txBody>
      </p:sp>
      <p:sp>
        <p:nvSpPr>
          <p:cNvPr id="68614" name="Rectangle 7"/>
          <p:cNvSpPr>
            <a:spLocks noChangeArrowheads="1"/>
          </p:cNvSpPr>
          <p:nvPr/>
        </p:nvSpPr>
        <p:spPr bwMode="auto">
          <a:xfrm>
            <a:off x="4572000" y="4616450"/>
            <a:ext cx="2049463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Implementation</a:t>
            </a:r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5178425" y="5024438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Quality</a:t>
            </a:r>
            <a:br>
              <a:rPr lang="en-US" altLang="en-US"/>
            </a:br>
            <a:r>
              <a:rPr lang="en-US" altLang="en-US"/>
              <a:t>Assurance</a:t>
            </a:r>
          </a:p>
        </p:txBody>
      </p:sp>
      <p:sp>
        <p:nvSpPr>
          <p:cNvPr id="68616" name="Rectangle 9"/>
          <p:cNvSpPr>
            <a:spLocks noChangeArrowheads="1"/>
          </p:cNvSpPr>
          <p:nvPr/>
        </p:nvSpPr>
        <p:spPr bwMode="auto">
          <a:xfrm>
            <a:off x="5641975" y="5432425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Maintenance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68788" y="1682750"/>
            <a:ext cx="3886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400" kern="0" dirty="0" smtClean="0"/>
              <a:t>Objectives: </a:t>
            </a:r>
            <a:r>
              <a:rPr lang="en-US" sz="2400" kern="0" dirty="0"/>
              <a:t>WHAT</a:t>
            </a:r>
            <a:r>
              <a:rPr lang="en-US" sz="2400" kern="0" dirty="0" smtClean="0"/>
              <a:t>?</a:t>
            </a:r>
          </a:p>
          <a:p>
            <a:pPr eaLnBrk="1" hangingPunct="1">
              <a:defRPr/>
            </a:pPr>
            <a:r>
              <a:rPr lang="en-US" sz="2400" kern="0" dirty="0" smtClean="0"/>
              <a:t>Inputs</a:t>
            </a:r>
          </a:p>
          <a:p>
            <a:pPr eaLnBrk="1" hangingPunct="1">
              <a:defRPr/>
            </a:pPr>
            <a:r>
              <a:rPr lang="en-US" sz="2400" kern="0" dirty="0" smtClean="0"/>
              <a:t>Outputs</a:t>
            </a:r>
          </a:p>
          <a:p>
            <a:pPr eaLnBrk="1" hangingPunct="1">
              <a:defRPr/>
            </a:pPr>
            <a:r>
              <a:rPr lang="en-US" sz="2400" kern="0" dirty="0" smtClean="0"/>
              <a:t>Approaches</a:t>
            </a:r>
          </a:p>
          <a:p>
            <a:pPr eaLnBrk="1" hangingPunct="1">
              <a:defRPr/>
            </a:pPr>
            <a:r>
              <a:rPr lang="en-US" altLang="en-US" sz="2400" kern="0" dirty="0" smtClean="0"/>
              <a:t>Validation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Requirements Analysis Intro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Objectives: WHAT should this system do?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Inputs: From stakeholder(s)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Outputs: Requirements Definition Document (RDD)</a:t>
            </a:r>
          </a:p>
          <a:p>
            <a:pPr lvl="1" eaLnBrk="1" hangingPunct="1">
              <a:defRPr/>
            </a:pPr>
            <a:r>
              <a:rPr lang="en-US" sz="2000" dirty="0" smtClean="0"/>
              <a:t>Key point: Should be understandable to those without any computing or software background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Example Approaches: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 smtClean="0"/>
              <a:t>Structured analysis</a:t>
            </a:r>
          </a:p>
          <a:p>
            <a:pPr lvl="1" eaLnBrk="1" hangingPunct="1">
              <a:defRPr/>
            </a:pPr>
            <a:r>
              <a:rPr lang="en-US" sz="2000" dirty="0" smtClean="0"/>
              <a:t>Use case analysis</a:t>
            </a:r>
            <a:endParaRPr lang="en-US" sz="2000" dirty="0"/>
          </a:p>
          <a:p>
            <a:pPr eaLnBrk="1" hangingPunct="1">
              <a:defRPr/>
            </a:pPr>
            <a:endParaRPr 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706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9190339-86D3-47A3-A50D-7239F4AE34BF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06360" y="1926000"/>
              <a:ext cx="3934080" cy="1361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9880" y="1916640"/>
                <a:ext cx="3946320" cy="137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141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		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Class exercise: RDD for clock app</a:t>
            </a:r>
          </a:p>
        </p:txBody>
      </p:sp>
      <p:sp>
        <p:nvSpPr>
          <p:cNvPr id="6656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EF2E77-B15F-41EE-AB10-5FB3E9F54C92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88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Discussion: </a:t>
            </a:r>
            <a:br>
              <a:rPr lang="en-US" altLang="en-US" smtClean="0"/>
            </a:br>
            <a:r>
              <a:rPr lang="en-US" altLang="en-US" smtClean="0"/>
              <a:t>Home Construction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6656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EF2E77-B15F-41EE-AB10-5FB3E9F54C92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19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Requirements Validation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7270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A6C669-B15A-42E1-B386-B1F710036F5B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Verification vs. Validation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Project Management book of knowledge (IEEE standard) defines these terms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000" b="1" dirty="0" smtClean="0"/>
              <a:t>Validation:</a:t>
            </a:r>
          </a:p>
          <a:p>
            <a:pPr lvl="1" eaLnBrk="1" hangingPunct="1">
              <a:defRPr/>
            </a:pPr>
            <a:r>
              <a:rPr lang="en-US" sz="1600" dirty="0" smtClean="0"/>
              <a:t>The </a:t>
            </a:r>
            <a:r>
              <a:rPr lang="en-US" sz="1600" dirty="0"/>
              <a:t>assurance that a product, service, or system meets the needs of the customer and other identified stakeholders. It often involves acceptance and suitability with external customers. Contrast with </a:t>
            </a:r>
            <a:r>
              <a:rPr lang="en-US" sz="1600" i="1" dirty="0" smtClean="0"/>
              <a:t>verification</a:t>
            </a:r>
          </a:p>
          <a:p>
            <a:pPr lvl="1" eaLnBrk="1" hangingPunct="1">
              <a:defRPr/>
            </a:pPr>
            <a:endParaRPr lang="en-US" sz="1600" i="1" dirty="0"/>
          </a:p>
          <a:p>
            <a:pPr eaLnBrk="1" hangingPunct="1">
              <a:defRPr/>
            </a:pPr>
            <a:r>
              <a:rPr lang="en-US" sz="2000" b="1" dirty="0" smtClean="0"/>
              <a:t>Verification:</a:t>
            </a:r>
          </a:p>
          <a:p>
            <a:pPr lvl="1" eaLnBrk="1" hangingPunct="1">
              <a:defRPr/>
            </a:pPr>
            <a:r>
              <a:rPr lang="en-US" sz="1600" b="1" dirty="0" smtClean="0"/>
              <a:t> </a:t>
            </a:r>
            <a:r>
              <a:rPr lang="en-US" sz="1600" dirty="0"/>
              <a:t>The evaluation of whether or not a product, service, or system complies with a regulation, requirement, specification, or imposed condition. It is often an internal process. Contrast with </a:t>
            </a:r>
            <a:r>
              <a:rPr lang="en-US" sz="1600" i="1" dirty="0"/>
              <a:t>validation</a:t>
            </a:r>
            <a:r>
              <a:rPr lang="en-US" sz="1600" dirty="0"/>
              <a:t>."</a:t>
            </a:r>
            <a:endParaRPr lang="en-US" sz="16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747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76A6EC9-41B4-40D8-A608-45F3D11CD290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90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What is Software Engineering?</a:t>
            </a:r>
            <a:endParaRPr lang="en-US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smtClean="0"/>
              <a:t>… and why do we need it?</a:t>
            </a:r>
          </a:p>
          <a:p>
            <a:pPr marL="0" indent="0" eaLnBrk="1" hangingPunct="1">
              <a:buNone/>
            </a:pPr>
            <a:endParaRPr lang="en-US" altLang="en-US" sz="2600" dirty="0"/>
          </a:p>
          <a:p>
            <a:pPr eaLnBrk="1" hangingPunct="1"/>
            <a:r>
              <a:rPr lang="en-US" altLang="en-US" sz="2600" dirty="0" smtClean="0"/>
              <a:t>What do well-know software engineers say?</a:t>
            </a:r>
            <a:endParaRPr lang="en-US" altLang="en-US" sz="2600" dirty="0" smtClean="0">
              <a:hlinkClick r:id="rId3"/>
            </a:endParaRPr>
          </a:p>
          <a:p>
            <a:pPr lvl="1" eaLnBrk="1" hangingPunct="1"/>
            <a:r>
              <a:rPr lang="en-US" altLang="en-US" sz="2200" dirty="0" smtClean="0">
                <a:hlinkClick r:id="rId3"/>
              </a:rPr>
              <a:t>https</a:t>
            </a:r>
            <a:r>
              <a:rPr lang="en-US" altLang="en-US" sz="2200" dirty="0">
                <a:hlinkClick r:id="rId3"/>
              </a:rPr>
              <a:t>://</a:t>
            </a:r>
            <a:r>
              <a:rPr lang="en-US" altLang="en-US" sz="2200" dirty="0" smtClean="0">
                <a:hlinkClick r:id="rId3"/>
              </a:rPr>
              <a:t>youtube.com/embed/gBd-ct58DCI</a:t>
            </a:r>
            <a:endParaRPr lang="en-US" altLang="en-US" sz="2200" dirty="0" smtClean="0"/>
          </a:p>
          <a:p>
            <a:pPr marL="0" indent="0" eaLnBrk="1" hangingPunct="1">
              <a:buNone/>
            </a:pPr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Bottom line: we need the standardized best practices of SE rather than ad-hoc approaches in order </a:t>
            </a:r>
            <a:r>
              <a:rPr lang="en-US" altLang="en-US" sz="2600" u="sng" dirty="0" smtClean="0"/>
              <a:t>to produce high quality software on time and on budget</a:t>
            </a:r>
          </a:p>
        </p:txBody>
      </p:sp>
      <p:sp>
        <p:nvSpPr>
          <p:cNvPr id="563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814EB32-9D47-4F16-B8AE-1BF67ABBE5F0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Verification and Validation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Validation:</a:t>
            </a:r>
          </a:p>
          <a:p>
            <a:pPr lvl="1" eaLnBrk="1" hangingPunct="1">
              <a:defRPr/>
            </a:pPr>
            <a:r>
              <a:rPr lang="en-US" sz="2000" dirty="0" smtClean="0"/>
              <a:t>Are we producing the right product?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Verification:</a:t>
            </a:r>
          </a:p>
          <a:p>
            <a:pPr lvl="1" eaLnBrk="1" hangingPunct="1">
              <a:defRPr/>
            </a:pPr>
            <a:r>
              <a:rPr lang="en-US" sz="2000" dirty="0" smtClean="0"/>
              <a:t>Are we producing the product right? </a:t>
            </a:r>
          </a:p>
          <a:p>
            <a:pPr lvl="1" eaLnBrk="1" hangingPunct="1">
              <a:defRPr/>
            </a:pPr>
            <a:r>
              <a:rPr lang="en-US" sz="2000" dirty="0" smtClean="0"/>
              <a:t>Terminology: Verification is used in all different ways. Formal verification of code, for example, has a specific meaning.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747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76A6EC9-41B4-40D8-A608-45F3D11CD290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78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&amp; Specification Intro</a:t>
            </a:r>
          </a:p>
        </p:txBody>
      </p:sp>
      <p:sp>
        <p:nvSpPr>
          <p:cNvPr id="788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1E4AE6-84D0-44CA-B66B-178C9261C083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78852" name="Rectangle 1"/>
          <p:cNvSpPr>
            <a:spLocks noChangeArrowheads="1"/>
          </p:cNvSpPr>
          <p:nvPr/>
        </p:nvSpPr>
        <p:spPr bwMode="auto">
          <a:xfrm>
            <a:off x="852488" y="1531938"/>
            <a:ext cx="3263900" cy="2579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DESIGN &amp;</a:t>
            </a:r>
          </a:p>
          <a:p>
            <a:r>
              <a:rPr lang="en-US" altLang="en-US" sz="2800"/>
              <a:t>Specification</a:t>
            </a:r>
          </a:p>
          <a:p>
            <a:endParaRPr lang="en-US" altLang="en-US" sz="2800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4572000" y="4616450"/>
            <a:ext cx="2049463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Implementation</a:t>
            </a:r>
          </a:p>
        </p:txBody>
      </p:sp>
      <p:sp>
        <p:nvSpPr>
          <p:cNvPr id="78854" name="Rectangle 8"/>
          <p:cNvSpPr>
            <a:spLocks noChangeArrowheads="1"/>
          </p:cNvSpPr>
          <p:nvPr/>
        </p:nvSpPr>
        <p:spPr bwMode="auto">
          <a:xfrm>
            <a:off x="5178425" y="5024438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Quality</a:t>
            </a:r>
            <a:br>
              <a:rPr lang="en-US" altLang="en-US"/>
            </a:br>
            <a:r>
              <a:rPr lang="en-US" altLang="en-US"/>
              <a:t>Assurance</a:t>
            </a:r>
          </a:p>
        </p:txBody>
      </p:sp>
      <p:sp>
        <p:nvSpPr>
          <p:cNvPr id="78855" name="Rectangle 9"/>
          <p:cNvSpPr>
            <a:spLocks noChangeArrowheads="1"/>
          </p:cNvSpPr>
          <p:nvPr/>
        </p:nvSpPr>
        <p:spPr bwMode="auto">
          <a:xfrm>
            <a:off x="5641975" y="5432425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Maintenance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68788" y="1682750"/>
            <a:ext cx="3886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400" kern="0" dirty="0" smtClean="0"/>
              <a:t>Objectives: HOW?</a:t>
            </a:r>
          </a:p>
          <a:p>
            <a:pPr eaLnBrk="1" hangingPunct="1">
              <a:defRPr/>
            </a:pPr>
            <a:r>
              <a:rPr lang="en-US" sz="2400" kern="0" dirty="0" smtClean="0"/>
              <a:t>Inputs</a:t>
            </a:r>
          </a:p>
          <a:p>
            <a:pPr eaLnBrk="1" hangingPunct="1">
              <a:defRPr/>
            </a:pPr>
            <a:r>
              <a:rPr lang="en-US" sz="2400" kern="0" dirty="0" smtClean="0"/>
              <a:t>Outputs</a:t>
            </a:r>
          </a:p>
          <a:p>
            <a:pPr eaLnBrk="1" hangingPunct="1">
              <a:defRPr/>
            </a:pPr>
            <a:r>
              <a:rPr lang="en-US" sz="2400" kern="0" dirty="0" smtClean="0"/>
              <a:t>Approaches</a:t>
            </a:r>
          </a:p>
          <a:p>
            <a:pPr eaLnBrk="1" hangingPunct="1">
              <a:defRPr/>
            </a:pPr>
            <a:r>
              <a:rPr lang="en-US" sz="2400" kern="0" dirty="0" smtClean="0"/>
              <a:t>Verification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Intro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Objectives: HOW should this system be built?</a:t>
            </a:r>
          </a:p>
          <a:p>
            <a:pPr lvl="1" eaLnBrk="1" hangingPunct="1">
              <a:defRPr/>
            </a:pPr>
            <a:r>
              <a:rPr lang="en-US" sz="2000" dirty="0" smtClean="0"/>
              <a:t>Key points: Modularization, reuse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Inputs: </a:t>
            </a:r>
            <a:r>
              <a:rPr lang="en-US" sz="2400" dirty="0"/>
              <a:t>Requirements Definition Document (RDD)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Outputs: Design Documents</a:t>
            </a:r>
          </a:p>
          <a:p>
            <a:pPr lvl="1" eaLnBrk="1" hangingPunct="1">
              <a:defRPr/>
            </a:pPr>
            <a:r>
              <a:rPr lang="en-US" sz="2000" dirty="0" smtClean="0"/>
              <a:t>Design diagrams and specifications of modules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Example Approaches: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 smtClean="0"/>
              <a:t>Structured design</a:t>
            </a:r>
          </a:p>
          <a:p>
            <a:pPr lvl="1" eaLnBrk="1" hangingPunct="1">
              <a:defRPr/>
            </a:pPr>
            <a:r>
              <a:rPr lang="en-US" sz="2000" dirty="0" smtClean="0"/>
              <a:t>Object-oriented design</a:t>
            </a:r>
          </a:p>
          <a:p>
            <a:pPr lvl="1" eaLnBrk="1" hangingPunct="1">
              <a:defRPr/>
            </a:pPr>
            <a:r>
              <a:rPr lang="en-US" sz="2000" dirty="0" smtClean="0"/>
              <a:t>Component-based design</a:t>
            </a:r>
          </a:p>
          <a:p>
            <a:pPr eaLnBrk="1" hangingPunct="1">
              <a:defRPr/>
            </a:pPr>
            <a:endParaRPr 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809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1096AFD-0E6F-4654-AA0C-CD7E515396F8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Verification</a:t>
            </a:r>
          </a:p>
        </p:txBody>
      </p:sp>
      <p:sp>
        <p:nvSpPr>
          <p:cNvPr id="8294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1E586C-A569-4BFF-8A18-96A92A57B982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8294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Does the design satisfy the requirements in the RDD?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&amp; Specification Intro</a:t>
            </a:r>
          </a:p>
        </p:txBody>
      </p:sp>
      <p:sp>
        <p:nvSpPr>
          <p:cNvPr id="8499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498F7C2-70B2-4938-B0D3-98EC4E58B3B1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84996" name="Rectangle 1"/>
          <p:cNvSpPr>
            <a:spLocks noChangeArrowheads="1"/>
          </p:cNvSpPr>
          <p:nvPr/>
        </p:nvSpPr>
        <p:spPr bwMode="auto">
          <a:xfrm>
            <a:off x="852488" y="1531938"/>
            <a:ext cx="3263900" cy="2579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Design &amp;</a:t>
            </a:r>
          </a:p>
          <a:p>
            <a:r>
              <a:rPr lang="en-US" altLang="en-US" sz="2800" i="1"/>
              <a:t>Specification</a:t>
            </a:r>
          </a:p>
        </p:txBody>
      </p:sp>
      <p:sp>
        <p:nvSpPr>
          <p:cNvPr id="84997" name="Rectangle 7"/>
          <p:cNvSpPr>
            <a:spLocks noChangeArrowheads="1"/>
          </p:cNvSpPr>
          <p:nvPr/>
        </p:nvSpPr>
        <p:spPr bwMode="auto">
          <a:xfrm>
            <a:off x="4572000" y="4616450"/>
            <a:ext cx="2049463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Implementation</a:t>
            </a:r>
          </a:p>
        </p:txBody>
      </p:sp>
      <p:sp>
        <p:nvSpPr>
          <p:cNvPr id="84998" name="Rectangle 8"/>
          <p:cNvSpPr>
            <a:spLocks noChangeArrowheads="1"/>
          </p:cNvSpPr>
          <p:nvPr/>
        </p:nvSpPr>
        <p:spPr bwMode="auto">
          <a:xfrm>
            <a:off x="5178425" y="5024438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Quality</a:t>
            </a:r>
            <a:br>
              <a:rPr lang="en-US" altLang="en-US"/>
            </a:br>
            <a:r>
              <a:rPr lang="en-US" altLang="en-US"/>
              <a:t>Assurance</a:t>
            </a:r>
          </a:p>
        </p:txBody>
      </p:sp>
      <p:sp>
        <p:nvSpPr>
          <p:cNvPr id="84999" name="Rectangle 9"/>
          <p:cNvSpPr>
            <a:spLocks noChangeArrowheads="1"/>
          </p:cNvSpPr>
          <p:nvPr/>
        </p:nvSpPr>
        <p:spPr bwMode="auto">
          <a:xfrm>
            <a:off x="5641975" y="5432425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Maintenance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68788" y="1682750"/>
            <a:ext cx="3886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400" kern="0" dirty="0" smtClean="0"/>
              <a:t>Objectives: what?</a:t>
            </a:r>
          </a:p>
          <a:p>
            <a:pPr eaLnBrk="1" hangingPunct="1">
              <a:defRPr/>
            </a:pPr>
            <a:r>
              <a:rPr lang="en-US" sz="2400" kern="0" dirty="0" smtClean="0"/>
              <a:t>Approaches</a:t>
            </a:r>
          </a:p>
          <a:p>
            <a:pPr eaLnBrk="1" hangingPunct="1">
              <a:defRPr/>
            </a:pPr>
            <a:r>
              <a:rPr lang="en-US" sz="2400" kern="0" dirty="0" smtClean="0"/>
              <a:t>Validation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141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		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Class exercise: design document for clock app</a:t>
            </a:r>
          </a:p>
        </p:txBody>
      </p:sp>
      <p:sp>
        <p:nvSpPr>
          <p:cNvPr id="6656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EF2E77-B15F-41EE-AB10-5FB3E9F54C92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50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175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Discussion: Purpose of design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768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4B4953-5371-419D-AF50-98B4E502F8A7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175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Discussion: Requirements descriptions vs. Specifications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870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C89E5B-718D-4873-AC05-B1A2C3714082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Specification Intro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Objectives: What should each module do?</a:t>
            </a:r>
          </a:p>
          <a:p>
            <a:pPr lvl="1" eaLnBrk="1" hangingPunct="1">
              <a:defRPr/>
            </a:pPr>
            <a:r>
              <a:rPr lang="en-US" sz="2000" dirty="0" smtClean="0"/>
              <a:t>This for communication among software developers</a:t>
            </a:r>
          </a:p>
          <a:p>
            <a:pPr lvl="1" eaLnBrk="1" hangingPunct="1">
              <a:defRPr/>
            </a:pPr>
            <a:r>
              <a:rPr lang="en-US" sz="2000" dirty="0" smtClean="0"/>
              <a:t>Precision is key</a:t>
            </a:r>
          </a:p>
          <a:p>
            <a:pPr lvl="1" eaLnBrk="1" hangingPunct="1">
              <a:defRPr/>
            </a:pPr>
            <a:r>
              <a:rPr lang="en-US" sz="2000" dirty="0" smtClean="0"/>
              <a:t>Specifications may be formal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Example Approaches: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 smtClean="0"/>
              <a:t>Algebraic specification</a:t>
            </a:r>
          </a:p>
          <a:p>
            <a:pPr lvl="1" eaLnBrk="1" hangingPunct="1">
              <a:defRPr/>
            </a:pPr>
            <a:r>
              <a:rPr lang="en-US" sz="2000" dirty="0" smtClean="0"/>
              <a:t>Model-based specification</a:t>
            </a:r>
          </a:p>
          <a:p>
            <a:pPr lvl="1" eaLnBrk="1" hangingPunct="1">
              <a:defRPr/>
            </a:pPr>
            <a:r>
              <a:rPr lang="en-US" sz="2000" dirty="0" smtClean="0"/>
              <a:t>Many languages for formal specification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 smtClean="0"/>
              <a:t>Specification validation: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 smtClean="0"/>
              <a:t>Do the specifications properly capture what each module should do?</a:t>
            </a:r>
            <a:endParaRPr lang="en-US" sz="2000" dirty="0"/>
          </a:p>
          <a:p>
            <a:pPr eaLnBrk="1" hangingPunct="1">
              <a:defRPr/>
            </a:pPr>
            <a:endParaRPr 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890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430CA7B-2701-443E-8B9A-4F12628B49CA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Intro</a:t>
            </a:r>
          </a:p>
        </p:txBody>
      </p:sp>
      <p:sp>
        <p:nvSpPr>
          <p:cNvPr id="9113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3895B0-BD0F-4D60-8D8B-FB8E8BB5D43C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91140" name="Rectangle 1"/>
          <p:cNvSpPr>
            <a:spLocks noChangeArrowheads="1"/>
          </p:cNvSpPr>
          <p:nvPr/>
        </p:nvSpPr>
        <p:spPr bwMode="auto">
          <a:xfrm>
            <a:off x="852488" y="1531938"/>
            <a:ext cx="3263900" cy="2579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Implementation</a:t>
            </a:r>
          </a:p>
          <a:p>
            <a:endParaRPr lang="en-US" altLang="en-US" sz="2800"/>
          </a:p>
        </p:txBody>
      </p:sp>
      <p:sp>
        <p:nvSpPr>
          <p:cNvPr id="91141" name="Rectangle 8"/>
          <p:cNvSpPr>
            <a:spLocks noChangeArrowheads="1"/>
          </p:cNvSpPr>
          <p:nvPr/>
        </p:nvSpPr>
        <p:spPr bwMode="auto">
          <a:xfrm>
            <a:off x="5178425" y="5024438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Quality</a:t>
            </a:r>
            <a:br>
              <a:rPr lang="en-US" altLang="en-US"/>
            </a:br>
            <a:r>
              <a:rPr lang="en-US" altLang="en-US"/>
              <a:t>Assurance</a:t>
            </a:r>
          </a:p>
        </p:txBody>
      </p:sp>
      <p:sp>
        <p:nvSpPr>
          <p:cNvPr id="91142" name="Rectangle 9"/>
          <p:cNvSpPr>
            <a:spLocks noChangeArrowheads="1"/>
          </p:cNvSpPr>
          <p:nvPr/>
        </p:nvSpPr>
        <p:spPr bwMode="auto">
          <a:xfrm>
            <a:off x="5641975" y="5432425"/>
            <a:ext cx="182245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Maintenance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68788" y="1682750"/>
            <a:ext cx="3886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400" kern="0" dirty="0" smtClean="0"/>
              <a:t>Objectives: how?</a:t>
            </a:r>
          </a:p>
          <a:p>
            <a:pPr eaLnBrk="1" hangingPunct="1">
              <a:defRPr/>
            </a:pPr>
            <a:r>
              <a:rPr lang="en-US" sz="2400" kern="0" dirty="0" smtClean="0"/>
              <a:t>Inputs</a:t>
            </a:r>
          </a:p>
          <a:p>
            <a:pPr eaLnBrk="1" hangingPunct="1">
              <a:defRPr/>
            </a:pPr>
            <a:r>
              <a:rPr lang="en-US" sz="2400" kern="0" dirty="0" smtClean="0"/>
              <a:t>Outputs</a:t>
            </a:r>
          </a:p>
          <a:p>
            <a:pPr eaLnBrk="1" hangingPunct="1">
              <a:defRPr/>
            </a:pPr>
            <a:r>
              <a:rPr lang="en-US" sz="2400" kern="0" dirty="0" smtClean="0"/>
              <a:t>Approaches</a:t>
            </a:r>
          </a:p>
          <a:p>
            <a:pPr eaLnBrk="1" hangingPunct="1">
              <a:defRPr/>
            </a:pPr>
            <a:r>
              <a:rPr lang="en-US" sz="2400" kern="0" dirty="0" smtClean="0"/>
              <a:t>Verification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Software Crisis”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in late 1960s </a:t>
            </a:r>
          </a:p>
          <a:p>
            <a:pPr lvl="1"/>
            <a:r>
              <a:rPr lang="en-US" dirty="0" smtClean="0"/>
              <a:t>Man on moon, Woodstock, Polaroid photos</a:t>
            </a:r>
          </a:p>
          <a:p>
            <a:pPr lvl="1"/>
            <a:r>
              <a:rPr lang="en-US" dirty="0" smtClean="0"/>
              <a:t>Rising demand for software </a:t>
            </a:r>
          </a:p>
          <a:p>
            <a:pPr lvl="2"/>
            <a:r>
              <a:rPr lang="en-US" dirty="0" smtClean="0"/>
              <a:t>Previously, HW dominated</a:t>
            </a:r>
          </a:p>
          <a:p>
            <a:pPr lvl="2"/>
            <a:r>
              <a:rPr lang="en-US" dirty="0" smtClean="0"/>
              <a:t>Increasing importance of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F6A55-F06D-4010-B9F8-73FD51853F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839780" y="4036160"/>
            <a:ext cx="0" cy="1897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839780" y="5933535"/>
            <a:ext cx="56162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Freeform 17"/>
          <p:cNvSpPr/>
          <p:nvPr/>
        </p:nvSpPr>
        <p:spPr bwMode="auto">
          <a:xfrm>
            <a:off x="2065564" y="3845379"/>
            <a:ext cx="3167743" cy="1828800"/>
          </a:xfrm>
          <a:custGeom>
            <a:avLst/>
            <a:gdLst>
              <a:gd name="connsiteX0" fmla="*/ 0 w 3167743"/>
              <a:gd name="connsiteY0" fmla="*/ 1828800 h 1828800"/>
              <a:gd name="connsiteX1" fmla="*/ 48986 w 3167743"/>
              <a:gd name="connsiteY1" fmla="*/ 1804307 h 1828800"/>
              <a:gd name="connsiteX2" fmla="*/ 73479 w 3167743"/>
              <a:gd name="connsiteY2" fmla="*/ 1787978 h 1828800"/>
              <a:gd name="connsiteX3" fmla="*/ 122465 w 3167743"/>
              <a:gd name="connsiteY3" fmla="*/ 1771650 h 1828800"/>
              <a:gd name="connsiteX4" fmla="*/ 195943 w 3167743"/>
              <a:gd name="connsiteY4" fmla="*/ 1755321 h 1828800"/>
              <a:gd name="connsiteX5" fmla="*/ 269422 w 3167743"/>
              <a:gd name="connsiteY5" fmla="*/ 1738992 h 1828800"/>
              <a:gd name="connsiteX6" fmla="*/ 359229 w 3167743"/>
              <a:gd name="connsiteY6" fmla="*/ 1730828 h 1828800"/>
              <a:gd name="connsiteX7" fmla="*/ 408215 w 3167743"/>
              <a:gd name="connsiteY7" fmla="*/ 1722664 h 1828800"/>
              <a:gd name="connsiteX8" fmla="*/ 473529 w 3167743"/>
              <a:gd name="connsiteY8" fmla="*/ 1714500 h 1828800"/>
              <a:gd name="connsiteX9" fmla="*/ 522515 w 3167743"/>
              <a:gd name="connsiteY9" fmla="*/ 1698171 h 1828800"/>
              <a:gd name="connsiteX10" fmla="*/ 669472 w 3167743"/>
              <a:gd name="connsiteY10" fmla="*/ 1681842 h 1828800"/>
              <a:gd name="connsiteX11" fmla="*/ 734786 w 3167743"/>
              <a:gd name="connsiteY11" fmla="*/ 1657350 h 1828800"/>
              <a:gd name="connsiteX12" fmla="*/ 775607 w 3167743"/>
              <a:gd name="connsiteY12" fmla="*/ 1649185 h 1828800"/>
              <a:gd name="connsiteX13" fmla="*/ 906236 w 3167743"/>
              <a:gd name="connsiteY13" fmla="*/ 1616528 h 1828800"/>
              <a:gd name="connsiteX14" fmla="*/ 987879 w 3167743"/>
              <a:gd name="connsiteY14" fmla="*/ 1600200 h 1828800"/>
              <a:gd name="connsiteX15" fmla="*/ 1110343 w 3167743"/>
              <a:gd name="connsiteY15" fmla="*/ 1559378 h 1828800"/>
              <a:gd name="connsiteX16" fmla="*/ 1224643 w 3167743"/>
              <a:gd name="connsiteY16" fmla="*/ 1526721 h 1828800"/>
              <a:gd name="connsiteX17" fmla="*/ 1322615 w 3167743"/>
              <a:gd name="connsiteY17" fmla="*/ 1485900 h 1828800"/>
              <a:gd name="connsiteX18" fmla="*/ 1355272 w 3167743"/>
              <a:gd name="connsiteY18" fmla="*/ 1477735 h 1828800"/>
              <a:gd name="connsiteX19" fmla="*/ 1436915 w 3167743"/>
              <a:gd name="connsiteY19" fmla="*/ 1436914 h 1828800"/>
              <a:gd name="connsiteX20" fmla="*/ 1485900 w 3167743"/>
              <a:gd name="connsiteY20" fmla="*/ 1420585 h 1828800"/>
              <a:gd name="connsiteX21" fmla="*/ 1543050 w 3167743"/>
              <a:gd name="connsiteY21" fmla="*/ 1387928 h 1828800"/>
              <a:gd name="connsiteX22" fmla="*/ 1600200 w 3167743"/>
              <a:gd name="connsiteY22" fmla="*/ 1371600 h 1828800"/>
              <a:gd name="connsiteX23" fmla="*/ 1624693 w 3167743"/>
              <a:gd name="connsiteY23" fmla="*/ 1347107 h 1828800"/>
              <a:gd name="connsiteX24" fmla="*/ 1649186 w 3167743"/>
              <a:gd name="connsiteY24" fmla="*/ 1338942 h 1828800"/>
              <a:gd name="connsiteX25" fmla="*/ 1755322 w 3167743"/>
              <a:gd name="connsiteY25" fmla="*/ 1289957 h 1828800"/>
              <a:gd name="connsiteX26" fmla="*/ 1845129 w 3167743"/>
              <a:gd name="connsiteY26" fmla="*/ 1232807 h 1828800"/>
              <a:gd name="connsiteX27" fmla="*/ 1877786 w 3167743"/>
              <a:gd name="connsiteY27" fmla="*/ 1216478 h 1828800"/>
              <a:gd name="connsiteX28" fmla="*/ 1902279 w 3167743"/>
              <a:gd name="connsiteY28" fmla="*/ 1200150 h 1828800"/>
              <a:gd name="connsiteX29" fmla="*/ 1934936 w 3167743"/>
              <a:gd name="connsiteY29" fmla="*/ 1183821 h 1828800"/>
              <a:gd name="connsiteX30" fmla="*/ 2008415 w 3167743"/>
              <a:gd name="connsiteY30" fmla="*/ 1134835 h 1828800"/>
              <a:gd name="connsiteX31" fmla="*/ 2065565 w 3167743"/>
              <a:gd name="connsiteY31" fmla="*/ 1094014 h 1828800"/>
              <a:gd name="connsiteX32" fmla="*/ 2090057 w 3167743"/>
              <a:gd name="connsiteY32" fmla="*/ 1069521 h 1828800"/>
              <a:gd name="connsiteX33" fmla="*/ 2179865 w 3167743"/>
              <a:gd name="connsiteY33" fmla="*/ 1012371 h 1828800"/>
              <a:gd name="connsiteX34" fmla="*/ 2261507 w 3167743"/>
              <a:gd name="connsiteY34" fmla="*/ 947057 h 1828800"/>
              <a:gd name="connsiteX35" fmla="*/ 2294165 w 3167743"/>
              <a:gd name="connsiteY35" fmla="*/ 930728 h 1828800"/>
              <a:gd name="connsiteX36" fmla="*/ 2392136 w 3167743"/>
              <a:gd name="connsiteY36" fmla="*/ 849085 h 1828800"/>
              <a:gd name="connsiteX37" fmla="*/ 2441122 w 3167743"/>
              <a:gd name="connsiteY37" fmla="*/ 816428 h 1828800"/>
              <a:gd name="connsiteX38" fmla="*/ 2465615 w 3167743"/>
              <a:gd name="connsiteY38" fmla="*/ 800100 h 1828800"/>
              <a:gd name="connsiteX39" fmla="*/ 2539093 w 3167743"/>
              <a:gd name="connsiteY39" fmla="*/ 734785 h 1828800"/>
              <a:gd name="connsiteX40" fmla="*/ 2596243 w 3167743"/>
              <a:gd name="connsiteY40" fmla="*/ 693964 h 1828800"/>
              <a:gd name="connsiteX41" fmla="*/ 2661557 w 3167743"/>
              <a:gd name="connsiteY41" fmla="*/ 628650 h 1828800"/>
              <a:gd name="connsiteX42" fmla="*/ 2686050 w 3167743"/>
              <a:gd name="connsiteY42" fmla="*/ 612321 h 1828800"/>
              <a:gd name="connsiteX43" fmla="*/ 2743200 w 3167743"/>
              <a:gd name="connsiteY43" fmla="*/ 555171 h 1828800"/>
              <a:gd name="connsiteX44" fmla="*/ 2775857 w 3167743"/>
              <a:gd name="connsiteY44" fmla="*/ 538842 h 1828800"/>
              <a:gd name="connsiteX45" fmla="*/ 2849336 w 3167743"/>
              <a:gd name="connsiteY45" fmla="*/ 481692 h 1828800"/>
              <a:gd name="connsiteX46" fmla="*/ 2873829 w 3167743"/>
              <a:gd name="connsiteY46" fmla="*/ 457200 h 1828800"/>
              <a:gd name="connsiteX47" fmla="*/ 2898322 w 3167743"/>
              <a:gd name="connsiteY47" fmla="*/ 424542 h 1828800"/>
              <a:gd name="connsiteX48" fmla="*/ 2930979 w 3167743"/>
              <a:gd name="connsiteY48" fmla="*/ 400050 h 1828800"/>
              <a:gd name="connsiteX49" fmla="*/ 2947307 w 3167743"/>
              <a:gd name="connsiteY49" fmla="*/ 375557 h 1828800"/>
              <a:gd name="connsiteX50" fmla="*/ 2979965 w 3167743"/>
              <a:gd name="connsiteY50" fmla="*/ 342900 h 1828800"/>
              <a:gd name="connsiteX51" fmla="*/ 3020786 w 3167743"/>
              <a:gd name="connsiteY51" fmla="*/ 277585 h 1828800"/>
              <a:gd name="connsiteX52" fmla="*/ 3045279 w 3167743"/>
              <a:gd name="connsiteY52" fmla="*/ 253092 h 1828800"/>
              <a:gd name="connsiteX53" fmla="*/ 3094265 w 3167743"/>
              <a:gd name="connsiteY53" fmla="*/ 179614 h 1828800"/>
              <a:gd name="connsiteX54" fmla="*/ 3118757 w 3167743"/>
              <a:gd name="connsiteY54" fmla="*/ 130628 h 1828800"/>
              <a:gd name="connsiteX55" fmla="*/ 3126922 w 3167743"/>
              <a:gd name="connsiteY55" fmla="*/ 106135 h 1828800"/>
              <a:gd name="connsiteX56" fmla="*/ 3151415 w 3167743"/>
              <a:gd name="connsiteY56" fmla="*/ 57150 h 1828800"/>
              <a:gd name="connsiteX57" fmla="*/ 3167743 w 3167743"/>
              <a:gd name="connsiteY57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167743" h="1828800">
                <a:moveTo>
                  <a:pt x="0" y="1828800"/>
                </a:moveTo>
                <a:cubicBezTo>
                  <a:pt x="16329" y="1820636"/>
                  <a:pt x="33027" y="1813173"/>
                  <a:pt x="48986" y="1804307"/>
                </a:cubicBezTo>
                <a:cubicBezTo>
                  <a:pt x="57564" y="1799542"/>
                  <a:pt x="64512" y="1791963"/>
                  <a:pt x="73479" y="1787978"/>
                </a:cubicBezTo>
                <a:cubicBezTo>
                  <a:pt x="89207" y="1780988"/>
                  <a:pt x="105767" y="1775825"/>
                  <a:pt x="122465" y="1771650"/>
                </a:cubicBezTo>
                <a:cubicBezTo>
                  <a:pt x="185343" y="1755929"/>
                  <a:pt x="123393" y="1770867"/>
                  <a:pt x="195943" y="1755321"/>
                </a:cubicBezTo>
                <a:cubicBezTo>
                  <a:pt x="220477" y="1750064"/>
                  <a:pt x="244609" y="1742714"/>
                  <a:pt x="269422" y="1738992"/>
                </a:cubicBezTo>
                <a:cubicBezTo>
                  <a:pt x="299149" y="1734533"/>
                  <a:pt x="329376" y="1734340"/>
                  <a:pt x="359229" y="1730828"/>
                </a:cubicBezTo>
                <a:cubicBezTo>
                  <a:pt x="375670" y="1728894"/>
                  <a:pt x="391827" y="1725005"/>
                  <a:pt x="408215" y="1722664"/>
                </a:cubicBezTo>
                <a:cubicBezTo>
                  <a:pt x="429935" y="1719561"/>
                  <a:pt x="451758" y="1717221"/>
                  <a:pt x="473529" y="1714500"/>
                </a:cubicBezTo>
                <a:cubicBezTo>
                  <a:pt x="489858" y="1709057"/>
                  <a:pt x="505744" y="1702041"/>
                  <a:pt x="522515" y="1698171"/>
                </a:cubicBezTo>
                <a:cubicBezTo>
                  <a:pt x="554788" y="1690723"/>
                  <a:pt x="645841" y="1683990"/>
                  <a:pt x="669472" y="1681842"/>
                </a:cubicBezTo>
                <a:cubicBezTo>
                  <a:pt x="792638" y="1651051"/>
                  <a:pt x="606729" y="1700036"/>
                  <a:pt x="734786" y="1657350"/>
                </a:cubicBezTo>
                <a:cubicBezTo>
                  <a:pt x="747950" y="1652962"/>
                  <a:pt x="762108" y="1652399"/>
                  <a:pt x="775607" y="1649185"/>
                </a:cubicBezTo>
                <a:cubicBezTo>
                  <a:pt x="819270" y="1638789"/>
                  <a:pt x="862502" y="1626620"/>
                  <a:pt x="906236" y="1616528"/>
                </a:cubicBezTo>
                <a:cubicBezTo>
                  <a:pt x="933279" y="1610288"/>
                  <a:pt x="961154" y="1607683"/>
                  <a:pt x="987879" y="1600200"/>
                </a:cubicBezTo>
                <a:cubicBezTo>
                  <a:pt x="1029315" y="1588598"/>
                  <a:pt x="1068149" y="1567816"/>
                  <a:pt x="1110343" y="1559378"/>
                </a:cubicBezTo>
                <a:cubicBezTo>
                  <a:pt x="1164228" y="1548601"/>
                  <a:pt x="1160797" y="1551043"/>
                  <a:pt x="1224643" y="1526721"/>
                </a:cubicBezTo>
                <a:cubicBezTo>
                  <a:pt x="1257704" y="1514126"/>
                  <a:pt x="1288293" y="1494481"/>
                  <a:pt x="1322615" y="1485900"/>
                </a:cubicBezTo>
                <a:cubicBezTo>
                  <a:pt x="1333501" y="1483178"/>
                  <a:pt x="1344959" y="1482155"/>
                  <a:pt x="1355272" y="1477735"/>
                </a:cubicBezTo>
                <a:cubicBezTo>
                  <a:pt x="1383238" y="1465749"/>
                  <a:pt x="1408050" y="1446536"/>
                  <a:pt x="1436915" y="1436914"/>
                </a:cubicBezTo>
                <a:cubicBezTo>
                  <a:pt x="1453243" y="1431471"/>
                  <a:pt x="1470273" y="1427798"/>
                  <a:pt x="1485900" y="1420585"/>
                </a:cubicBezTo>
                <a:cubicBezTo>
                  <a:pt x="1505821" y="1411390"/>
                  <a:pt x="1523425" y="1397740"/>
                  <a:pt x="1543050" y="1387928"/>
                </a:cubicBezTo>
                <a:cubicBezTo>
                  <a:pt x="1554762" y="1382072"/>
                  <a:pt x="1589738" y="1374215"/>
                  <a:pt x="1600200" y="1371600"/>
                </a:cubicBezTo>
                <a:cubicBezTo>
                  <a:pt x="1608364" y="1363436"/>
                  <a:pt x="1615086" y="1353512"/>
                  <a:pt x="1624693" y="1347107"/>
                </a:cubicBezTo>
                <a:cubicBezTo>
                  <a:pt x="1631854" y="1342333"/>
                  <a:pt x="1641128" y="1341964"/>
                  <a:pt x="1649186" y="1338942"/>
                </a:cubicBezTo>
                <a:cubicBezTo>
                  <a:pt x="1680192" y="1327315"/>
                  <a:pt x="1730740" y="1306345"/>
                  <a:pt x="1755322" y="1289957"/>
                </a:cubicBezTo>
                <a:cubicBezTo>
                  <a:pt x="1789000" y="1267505"/>
                  <a:pt x="1810534" y="1252027"/>
                  <a:pt x="1845129" y="1232807"/>
                </a:cubicBezTo>
                <a:cubicBezTo>
                  <a:pt x="1855768" y="1226896"/>
                  <a:pt x="1867219" y="1222516"/>
                  <a:pt x="1877786" y="1216478"/>
                </a:cubicBezTo>
                <a:cubicBezTo>
                  <a:pt x="1886305" y="1211610"/>
                  <a:pt x="1893760" y="1205018"/>
                  <a:pt x="1902279" y="1200150"/>
                </a:cubicBezTo>
                <a:cubicBezTo>
                  <a:pt x="1912846" y="1194112"/>
                  <a:pt x="1924571" y="1190200"/>
                  <a:pt x="1934936" y="1183821"/>
                </a:cubicBezTo>
                <a:cubicBezTo>
                  <a:pt x="1960006" y="1168393"/>
                  <a:pt x="1987600" y="1155650"/>
                  <a:pt x="2008415" y="1134835"/>
                </a:cubicBezTo>
                <a:cubicBezTo>
                  <a:pt x="2041513" y="1101736"/>
                  <a:pt x="2022580" y="1115505"/>
                  <a:pt x="2065565" y="1094014"/>
                </a:cubicBezTo>
                <a:cubicBezTo>
                  <a:pt x="2073729" y="1085850"/>
                  <a:pt x="2080662" y="1076232"/>
                  <a:pt x="2090057" y="1069521"/>
                </a:cubicBezTo>
                <a:cubicBezTo>
                  <a:pt x="2118931" y="1048897"/>
                  <a:pt x="2154774" y="1037462"/>
                  <a:pt x="2179865" y="1012371"/>
                </a:cubicBezTo>
                <a:cubicBezTo>
                  <a:pt x="2210239" y="981997"/>
                  <a:pt x="2220312" y="967655"/>
                  <a:pt x="2261507" y="947057"/>
                </a:cubicBezTo>
                <a:cubicBezTo>
                  <a:pt x="2272393" y="941614"/>
                  <a:pt x="2284038" y="937479"/>
                  <a:pt x="2294165" y="930728"/>
                </a:cubicBezTo>
                <a:cubicBezTo>
                  <a:pt x="2460905" y="819568"/>
                  <a:pt x="2289828" y="930931"/>
                  <a:pt x="2392136" y="849085"/>
                </a:cubicBezTo>
                <a:cubicBezTo>
                  <a:pt x="2407460" y="836826"/>
                  <a:pt x="2424793" y="827314"/>
                  <a:pt x="2441122" y="816428"/>
                </a:cubicBezTo>
                <a:cubicBezTo>
                  <a:pt x="2449286" y="810985"/>
                  <a:pt x="2458677" y="807038"/>
                  <a:pt x="2465615" y="800100"/>
                </a:cubicBezTo>
                <a:cubicBezTo>
                  <a:pt x="2584000" y="681712"/>
                  <a:pt x="2442999" y="818868"/>
                  <a:pt x="2539093" y="734785"/>
                </a:cubicBezTo>
                <a:cubicBezTo>
                  <a:pt x="2586775" y="693063"/>
                  <a:pt x="2552148" y="708662"/>
                  <a:pt x="2596243" y="693964"/>
                </a:cubicBezTo>
                <a:cubicBezTo>
                  <a:pt x="2722274" y="593141"/>
                  <a:pt x="2568371" y="721838"/>
                  <a:pt x="2661557" y="628650"/>
                </a:cubicBezTo>
                <a:cubicBezTo>
                  <a:pt x="2668495" y="621712"/>
                  <a:pt x="2678757" y="618885"/>
                  <a:pt x="2686050" y="612321"/>
                </a:cubicBezTo>
                <a:cubicBezTo>
                  <a:pt x="2706075" y="594299"/>
                  <a:pt x="2719104" y="567220"/>
                  <a:pt x="2743200" y="555171"/>
                </a:cubicBezTo>
                <a:cubicBezTo>
                  <a:pt x="2754086" y="549728"/>
                  <a:pt x="2766353" y="546445"/>
                  <a:pt x="2775857" y="538842"/>
                </a:cubicBezTo>
                <a:cubicBezTo>
                  <a:pt x="2854530" y="475904"/>
                  <a:pt x="2794140" y="500092"/>
                  <a:pt x="2849336" y="481692"/>
                </a:cubicBezTo>
                <a:cubicBezTo>
                  <a:pt x="2857500" y="473528"/>
                  <a:pt x="2866315" y="465966"/>
                  <a:pt x="2873829" y="457200"/>
                </a:cubicBezTo>
                <a:cubicBezTo>
                  <a:pt x="2882685" y="446869"/>
                  <a:pt x="2888700" y="434164"/>
                  <a:pt x="2898322" y="424542"/>
                </a:cubicBezTo>
                <a:cubicBezTo>
                  <a:pt x="2907944" y="414920"/>
                  <a:pt x="2920093" y="408214"/>
                  <a:pt x="2930979" y="400050"/>
                </a:cubicBezTo>
                <a:cubicBezTo>
                  <a:pt x="2936422" y="391886"/>
                  <a:pt x="2940921" y="383007"/>
                  <a:pt x="2947307" y="375557"/>
                </a:cubicBezTo>
                <a:cubicBezTo>
                  <a:pt x="2957326" y="363868"/>
                  <a:pt x="2970728" y="355216"/>
                  <a:pt x="2979965" y="342900"/>
                </a:cubicBezTo>
                <a:cubicBezTo>
                  <a:pt x="3063603" y="231383"/>
                  <a:pt x="2920540" y="394538"/>
                  <a:pt x="3020786" y="277585"/>
                </a:cubicBezTo>
                <a:cubicBezTo>
                  <a:pt x="3028300" y="268819"/>
                  <a:pt x="3038874" y="262699"/>
                  <a:pt x="3045279" y="253092"/>
                </a:cubicBezTo>
                <a:cubicBezTo>
                  <a:pt x="3104592" y="164123"/>
                  <a:pt x="3038106" y="235773"/>
                  <a:pt x="3094265" y="179614"/>
                </a:cubicBezTo>
                <a:cubicBezTo>
                  <a:pt x="3114783" y="118057"/>
                  <a:pt x="3087107" y="193928"/>
                  <a:pt x="3118757" y="130628"/>
                </a:cubicBezTo>
                <a:cubicBezTo>
                  <a:pt x="3122606" y="122931"/>
                  <a:pt x="3123073" y="113832"/>
                  <a:pt x="3126922" y="106135"/>
                </a:cubicBezTo>
                <a:cubicBezTo>
                  <a:pt x="3158577" y="42825"/>
                  <a:pt x="3130891" y="118714"/>
                  <a:pt x="3151415" y="57150"/>
                </a:cubicBezTo>
                <a:cubicBezTo>
                  <a:pt x="3160212" y="4368"/>
                  <a:pt x="3147874" y="19869"/>
                  <a:pt x="316774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880" y="4339740"/>
            <a:ext cx="12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Growth in software demand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482640" y="3233520"/>
              <a:ext cx="1118160" cy="164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5080" y="3223440"/>
                <a:ext cx="1131120" cy="1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2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Objectives: Build each module according to its specification</a:t>
            </a:r>
          </a:p>
          <a:p>
            <a:pPr lvl="1" eaLnBrk="1" hangingPunct="1">
              <a:defRPr/>
            </a:pPr>
            <a:r>
              <a:rPr lang="en-US" sz="2000" dirty="0" smtClean="0"/>
              <a:t>Key points: Correctness, reuse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Inputs: Design and specifications</a:t>
            </a:r>
            <a:endParaRPr 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Outputs: Code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Example Approaches: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 smtClean="0"/>
              <a:t>Constructive </a:t>
            </a:r>
          </a:p>
          <a:p>
            <a:pPr lvl="1" eaLnBrk="1" hangingPunct="1">
              <a:defRPr/>
            </a:pPr>
            <a:r>
              <a:rPr lang="en-US" sz="2000" dirty="0" smtClean="0"/>
              <a:t>Refinement</a:t>
            </a:r>
          </a:p>
          <a:p>
            <a:pPr lvl="1" eaLnBrk="1" hangingPunct="1">
              <a:defRPr/>
            </a:pPr>
            <a:r>
              <a:rPr lang="en-US" sz="2000" dirty="0" smtClean="0"/>
              <a:t>Component-based</a:t>
            </a:r>
          </a:p>
          <a:p>
            <a:pPr lvl="1" eaLnBrk="1" hangingPunct="1">
              <a:defRPr/>
            </a:pPr>
            <a:r>
              <a:rPr lang="en-US" sz="2000" dirty="0" smtClean="0"/>
              <a:t>The above are not all are independent</a:t>
            </a:r>
            <a:endParaRPr 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931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4E9B77E-E849-4274-9231-465C8984DBCD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Verification</a:t>
            </a:r>
          </a:p>
        </p:txBody>
      </p:sp>
      <p:sp>
        <p:nvSpPr>
          <p:cNvPr id="9523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91A31EB-C049-472E-9495-E52C45C2A921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9523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Testing</a:t>
            </a:r>
          </a:p>
          <a:p>
            <a:pPr lvl="1"/>
            <a:r>
              <a:rPr lang="en-US" altLang="en-US" smtClean="0"/>
              <a:t>Unit testing</a:t>
            </a:r>
          </a:p>
          <a:p>
            <a:pPr lvl="1"/>
            <a:r>
              <a:rPr lang="en-US" altLang="en-US" smtClean="0"/>
              <a:t>Integration testing</a:t>
            </a:r>
          </a:p>
          <a:p>
            <a:endParaRPr lang="en-US" altLang="en-US" smtClean="0"/>
          </a:p>
          <a:p>
            <a:r>
              <a:rPr lang="en-US" altLang="en-US" smtClean="0"/>
              <a:t>Inspection</a:t>
            </a:r>
          </a:p>
          <a:p>
            <a:pPr lvl="1"/>
            <a:r>
              <a:rPr lang="en-US" altLang="en-US" smtClean="0"/>
              <a:t>Manual inspection of code</a:t>
            </a:r>
          </a:p>
          <a:p>
            <a:endParaRPr lang="en-US" altLang="en-US" smtClean="0"/>
          </a:p>
          <a:p>
            <a:r>
              <a:rPr lang="en-US" altLang="en-US" smtClean="0"/>
              <a:t>Formal Verification</a:t>
            </a:r>
          </a:p>
          <a:p>
            <a:pPr lvl="1"/>
            <a:r>
              <a:rPr lang="en-US" altLang="en-US" smtClean="0"/>
              <a:t>Uses mathematical methods to check code correctness against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141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		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Class exercise: code/pseudocode for clock app</a:t>
            </a:r>
          </a:p>
        </p:txBody>
      </p:sp>
      <p:sp>
        <p:nvSpPr>
          <p:cNvPr id="6656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EF2E77-B15F-41EE-AB10-5FB3E9F54C92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13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Quality Assurance</a:t>
            </a:r>
          </a:p>
        </p:txBody>
      </p:sp>
      <p:sp>
        <p:nvSpPr>
          <p:cNvPr id="9728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B5F6FC-D7ED-4114-AF84-980DDBF88FB9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9728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Verification &amp; Validation</a:t>
            </a:r>
          </a:p>
          <a:p>
            <a:r>
              <a:rPr lang="en-US" altLang="en-US" smtClean="0"/>
              <a:t>See previous slides—happens at each stage</a:t>
            </a:r>
          </a:p>
          <a:p>
            <a:r>
              <a:rPr lang="en-US" altLang="en-US" smtClean="0"/>
              <a:t>It is placed after implementation in the lifecycle just so there is a place for it</a:t>
            </a:r>
          </a:p>
          <a:p>
            <a:r>
              <a:rPr lang="en-US" altLang="en-US" smtClean="0"/>
              <a:t>System validation</a:t>
            </a:r>
          </a:p>
          <a:p>
            <a:pPr lvl="1"/>
            <a:r>
              <a:rPr lang="en-US" altLang="en-US" smtClean="0"/>
              <a:t>Does the implementation of the system meet the WHAT from requirements analysis?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Maintenance</a:t>
            </a:r>
          </a:p>
        </p:txBody>
      </p:sp>
      <p:sp>
        <p:nvSpPr>
          <p:cNvPr id="9933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ECF0BFD-60E0-4293-96BE-6BDE2C812746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9933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Lifetime activity</a:t>
            </a:r>
          </a:p>
          <a:p>
            <a:r>
              <a:rPr lang="en-US" altLang="en-US" smtClean="0"/>
              <a:t>Bug-fixing</a:t>
            </a:r>
          </a:p>
          <a:p>
            <a:r>
              <a:rPr lang="en-US" altLang="en-US" smtClean="0"/>
              <a:t>Feature improvements</a:t>
            </a:r>
          </a:p>
          <a:p>
            <a:r>
              <a:rPr lang="en-US" altLang="en-US" smtClean="0"/>
              <a:t>Preventive maintenance</a:t>
            </a:r>
          </a:p>
          <a:p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Team Formation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Team projects are weighted heavily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Three members per team, no more, no less; If the number of students is not divisible by 3, it may be necessary to have one or two teams of 2 students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Talk to your friends and form teams by next week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altLang="en-US" sz="2400" dirty="0" smtClean="0"/>
              <a:t>If you don’t take the initiative, you may be assigned to a team randomly at the instructor’s discretion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1013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3F2FBDA-6914-40F4-B19B-8204C008E928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Lifecycle Phases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Requirements analysis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Design and specification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defRPr/>
            </a:pPr>
            <a:r>
              <a:rPr lang="en-US" sz="2400" dirty="0" smtClean="0"/>
              <a:t>Implementation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Quality Assurance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Maintenance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Each topic above will be discussed in detail over the semester. </a:t>
            </a:r>
          </a:p>
        </p:txBody>
      </p:sp>
      <p:sp>
        <p:nvSpPr>
          <p:cNvPr id="10342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5090724-F777-4B56-B077-D99883A04494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Is non-linear vs. size (</a:t>
            </a:r>
            <a:r>
              <a:rPr lang="en-US" sz="2400" dirty="0" smtClean="0"/>
              <a:t>LoC – Lines of Code)</a:t>
            </a:r>
            <a:endParaRPr lang="en-US" sz="2400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Class exercise (10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Small project (10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Term project </a:t>
            </a:r>
            <a:r>
              <a:rPr lang="en-US" dirty="0"/>
              <a:t>(</a:t>
            </a:r>
            <a:r>
              <a:rPr lang="en-US" dirty="0" smtClean="0"/>
              <a:t>10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Word processor </a:t>
            </a:r>
            <a:r>
              <a:rPr lang="en-US" dirty="0"/>
              <a:t>(</a:t>
            </a: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Operating system </a:t>
            </a:r>
            <a:r>
              <a:rPr lang="en-US" dirty="0"/>
              <a:t>(</a:t>
            </a:r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Distributed system(10</a:t>
            </a:r>
            <a:r>
              <a:rPr lang="en-US" baseline="30000" dirty="0" smtClean="0"/>
              <a:t>7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F6A55-F06D-4010-B9F8-73FD51853F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 bwMode="auto">
          <a:xfrm>
            <a:off x="5103265" y="1986995"/>
            <a:ext cx="3035800" cy="1138425"/>
          </a:xfrm>
          <a:prstGeom prst="wedgeEllipseCallout">
            <a:avLst>
              <a:gd name="adj1" fmla="val -63863"/>
              <a:gd name="adj2" fmla="val 6771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Programming effort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5862215" y="3884370"/>
            <a:ext cx="3035800" cy="1138425"/>
          </a:xfrm>
          <a:prstGeom prst="wedgeEllipseCallout">
            <a:avLst>
              <a:gd name="adj1" fmla="val -63863"/>
              <a:gd name="adj2" fmla="val 6771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Software engineering effort</a:t>
            </a:r>
          </a:p>
        </p:txBody>
      </p:sp>
    </p:spTree>
    <p:extLst>
      <p:ext uri="{BB962C8B-B14F-4D97-AF65-F5344CB8AC3E}">
        <p14:creationId xmlns:p14="http://schemas.microsoft.com/office/powerpoint/2010/main" val="18275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Productivity Growth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2744"/>
            <a:ext cx="8229600" cy="38555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F6A55-F06D-4010-B9F8-73FD51853F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50" y="6248400"/>
            <a:ext cx="7134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IEEE Software via Alex </a:t>
            </a:r>
            <a:r>
              <a:rPr lang="en-US" sz="900" dirty="0" err="1" smtClean="0"/>
              <a:t>Orso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4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Crisis, you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Davis, 1990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F6A55-F06D-4010-B9F8-73FD51853F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172317740"/>
              </p:ext>
            </p:extLst>
          </p:nvPr>
        </p:nvGraphicFramePr>
        <p:xfrm>
          <a:off x="625460" y="1942967"/>
          <a:ext cx="7082635" cy="4536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09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F6A55-F06D-4010-B9F8-73FD51853F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Smiley Face 4"/>
          <p:cNvSpPr/>
          <p:nvPr/>
        </p:nvSpPr>
        <p:spPr bwMode="auto">
          <a:xfrm>
            <a:off x="1384410" y="2897735"/>
            <a:ext cx="1290215" cy="1138425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2219255" y="1986995"/>
            <a:ext cx="1897375" cy="98663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/>
              <a:t>Appplication</a:t>
            </a:r>
            <a:r>
              <a:rPr lang="en-US" sz="1200" dirty="0" smtClean="0"/>
              <a:t> idea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661260" y="3201315"/>
            <a:ext cx="1669690" cy="60716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026" name="Picture 2" descr="Image result for cartoon image of laptop computer running a pro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50" y="2061696"/>
            <a:ext cx="3196265" cy="28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5255055" y="4643320"/>
            <a:ext cx="3431745" cy="4553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30010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F6A55-F06D-4010-B9F8-73FD51853F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9" y="2149330"/>
            <a:ext cx="8515706" cy="41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Evolutionary prototyping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F6A55-F06D-4010-B9F8-73FD51853F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0" y="2292349"/>
            <a:ext cx="7805658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1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AA1DB"/>
      </a:accent1>
      <a:accent2>
        <a:srgbClr val="FF6600"/>
      </a:accent2>
      <a:accent3>
        <a:srgbClr val="FFFFFF"/>
      </a:accent3>
      <a:accent4>
        <a:srgbClr val="000000"/>
      </a:accent4>
      <a:accent5>
        <a:srgbClr val="EACDEA"/>
      </a:accent5>
      <a:accent6>
        <a:srgbClr val="E75C00"/>
      </a:accent6>
      <a:hlink>
        <a:srgbClr val="9933FF"/>
      </a:hlink>
      <a:folHlink>
        <a:srgbClr val="6600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4_Profile 10">
    <a:dk1>
      <a:srgbClr val="000000"/>
    </a:dk1>
    <a:lt1>
      <a:srgbClr val="FFFFFF"/>
    </a:lt1>
    <a:dk2>
      <a:srgbClr val="000000"/>
    </a:dk2>
    <a:lt2>
      <a:srgbClr val="DDDDDD"/>
    </a:lt2>
    <a:accent1>
      <a:srgbClr val="B499CB"/>
    </a:accent1>
    <a:accent2>
      <a:srgbClr val="FF6600"/>
    </a:accent2>
    <a:accent3>
      <a:srgbClr val="FFFFFF"/>
    </a:accent3>
    <a:accent4>
      <a:srgbClr val="000000"/>
    </a:accent4>
    <a:accent5>
      <a:srgbClr val="D6CAE2"/>
    </a:accent5>
    <a:accent6>
      <a:srgbClr val="E75C00"/>
    </a:accent6>
    <a:hlink>
      <a:srgbClr val="9933FF"/>
    </a:hlink>
    <a:folHlink>
      <a:srgbClr val="6600CC"/>
    </a:folHlink>
  </a:clrScheme>
</a:themeOverride>
</file>

<file path=ppt/theme/themeOverride2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34786</TotalTime>
  <Words>1057</Words>
  <Application>Microsoft Office PowerPoint</Application>
  <PresentationFormat>On-screen Show (4:3)</PresentationFormat>
  <Paragraphs>306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36</vt:i4>
      </vt:variant>
    </vt:vector>
  </HeadingPairs>
  <TitlesOfParts>
    <vt:vector size="62" baseType="lpstr">
      <vt:lpstr>宋体</vt:lpstr>
      <vt:lpstr>Arial</vt:lpstr>
      <vt:lpstr>Calibri</vt:lpstr>
      <vt:lpstr>Dijkstra</vt:lpstr>
      <vt:lpstr>Georgia</vt:lpstr>
      <vt:lpstr>Times New Roman</vt:lpstr>
      <vt:lpstr>Verdana</vt:lpstr>
      <vt:lpstr>Wingdings</vt:lpstr>
      <vt:lpstr>Profile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CPSC 3720: Lecture 2: Software Lifecycle</vt:lpstr>
      <vt:lpstr>What is Software Engineering?</vt:lpstr>
      <vt:lpstr>“The Software Crisis” </vt:lpstr>
      <vt:lpstr>Development effort</vt:lpstr>
      <vt:lpstr>Developer’s Productivity Growth</vt:lpstr>
      <vt:lpstr>Crisis, you say?</vt:lpstr>
      <vt:lpstr>Software Development</vt:lpstr>
      <vt:lpstr>Software Processes</vt:lpstr>
      <vt:lpstr>Software Processes</vt:lpstr>
      <vt:lpstr>Software Processes</vt:lpstr>
      <vt:lpstr>Software Processes</vt:lpstr>
      <vt:lpstr>Classical Waterfall Model</vt:lpstr>
      <vt:lpstr>Software Lifecycle</vt:lpstr>
      <vt:lpstr>Requirements Analysis Intro</vt:lpstr>
      <vt:lpstr>Requirements Analysis Intro</vt:lpstr>
      <vt:lpstr>  </vt:lpstr>
      <vt:lpstr>Running Discussion:  Home Construction</vt:lpstr>
      <vt:lpstr>Requirements Validation</vt:lpstr>
      <vt:lpstr>Verification vs. Validation</vt:lpstr>
      <vt:lpstr>Verification and Validation</vt:lpstr>
      <vt:lpstr>Design &amp; Specification Intro</vt:lpstr>
      <vt:lpstr>Design Intro</vt:lpstr>
      <vt:lpstr>Design Verification</vt:lpstr>
      <vt:lpstr>Design &amp; Specification Intro</vt:lpstr>
      <vt:lpstr>  </vt:lpstr>
      <vt:lpstr>Discussion: Purpose of design</vt:lpstr>
      <vt:lpstr>Discussion: Requirements descriptions vs. Specifications</vt:lpstr>
      <vt:lpstr>Specification Intro</vt:lpstr>
      <vt:lpstr>Implementation Intro</vt:lpstr>
      <vt:lpstr>Implementation</vt:lpstr>
      <vt:lpstr>Implementation Verification</vt:lpstr>
      <vt:lpstr>  </vt:lpstr>
      <vt:lpstr>Quality Assurance</vt:lpstr>
      <vt:lpstr>Maintenance</vt:lpstr>
      <vt:lpstr>Team Formation</vt:lpstr>
      <vt:lpstr>Software Lifecycle Phases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Dylan Mumm</cp:lastModifiedBy>
  <cp:revision>447</cp:revision>
  <cp:lastPrinted>2017-08-29T20:37:10Z</cp:lastPrinted>
  <dcterms:created xsi:type="dcterms:W3CDTF">2005-03-22T22:30:11Z</dcterms:created>
  <dcterms:modified xsi:type="dcterms:W3CDTF">2018-08-30T21:04:23Z</dcterms:modified>
</cp:coreProperties>
</file>