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Override3.xml" ContentType="application/vnd.openxmlformats-officedocument.themeOverrid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7.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8.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9.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10.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11.xml" ContentType="application/vnd.openxmlformats-officedocument.theme+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12.xml" ContentType="application/vnd.openxmlformats-officedocument.theme+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13.xml" ContentType="application/vnd.openxmlformats-officedocument.theme+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14.xml" ContentType="application/vnd.openxmlformats-officedocument.theme+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5.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theme/theme16.xml" ContentType="application/vnd.openxmlformats-officedocument.theme+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theme/theme17.xml" ContentType="application/vnd.openxmlformats-officedocument.theme+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67" r:id="rId2"/>
    <p:sldMasterId id="2147483670" r:id="rId3"/>
    <p:sldMasterId id="2147483672" r:id="rId4"/>
    <p:sldMasterId id="2147483958" r:id="rId5"/>
    <p:sldMasterId id="2147483959" r:id="rId6"/>
    <p:sldMasterId id="2147483960" r:id="rId7"/>
    <p:sldMasterId id="2147483961" r:id="rId8"/>
    <p:sldMasterId id="2147483962" r:id="rId9"/>
    <p:sldMasterId id="2147483963" r:id="rId10"/>
    <p:sldMasterId id="2147483964" r:id="rId11"/>
    <p:sldMasterId id="2147483965" r:id="rId12"/>
    <p:sldMasterId id="2147483966" r:id="rId13"/>
    <p:sldMasterId id="2147483967" r:id="rId14"/>
    <p:sldMasterId id="2147483968" r:id="rId15"/>
    <p:sldMasterId id="2147483969" r:id="rId16"/>
    <p:sldMasterId id="2147483970" r:id="rId17"/>
    <p:sldMasterId id="2147483971" r:id="rId18"/>
  </p:sldMasterIdLst>
  <p:notesMasterIdLst>
    <p:notesMasterId r:id="rId48"/>
  </p:notesMasterIdLst>
  <p:handoutMasterIdLst>
    <p:handoutMasterId r:id="rId49"/>
  </p:handoutMasterIdLst>
  <p:sldIdLst>
    <p:sldId id="448" r:id="rId19"/>
    <p:sldId id="535" r:id="rId20"/>
    <p:sldId id="514" r:id="rId21"/>
    <p:sldId id="547" r:id="rId22"/>
    <p:sldId id="548" r:id="rId23"/>
    <p:sldId id="550" r:id="rId24"/>
    <p:sldId id="551" r:id="rId25"/>
    <p:sldId id="552" r:id="rId26"/>
    <p:sldId id="553" r:id="rId27"/>
    <p:sldId id="554" r:id="rId28"/>
    <p:sldId id="555" r:id="rId29"/>
    <p:sldId id="556" r:id="rId30"/>
    <p:sldId id="557" r:id="rId31"/>
    <p:sldId id="558" r:id="rId32"/>
    <p:sldId id="537" r:id="rId33"/>
    <p:sldId id="538" r:id="rId34"/>
    <p:sldId id="536" r:id="rId35"/>
    <p:sldId id="540" r:id="rId36"/>
    <p:sldId id="539" r:id="rId37"/>
    <p:sldId id="541" r:id="rId38"/>
    <p:sldId id="542" r:id="rId39"/>
    <p:sldId id="543" r:id="rId40"/>
    <p:sldId id="559" r:id="rId41"/>
    <p:sldId id="544" r:id="rId42"/>
    <p:sldId id="560" r:id="rId43"/>
    <p:sldId id="545" r:id="rId44"/>
    <p:sldId id="515" r:id="rId45"/>
    <p:sldId id="549" r:id="rId46"/>
    <p:sldId id="511" r:id="rId47"/>
  </p:sldIdLst>
  <p:sldSz cx="9144000" cy="6858000" type="screen4x3"/>
  <p:notesSz cx="7010400" cy="9296400"/>
  <p:defaultTextStyle>
    <a:defPPr>
      <a:defRPr lang="zh-CN"/>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FFC8"/>
    <a:srgbClr val="FF9797"/>
    <a:srgbClr val="FFFFFF"/>
    <a:srgbClr val="99FF66"/>
    <a:srgbClr val="66FF66"/>
    <a:srgbClr val="FF9933"/>
    <a:srgbClr val="66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895" autoAdjust="0"/>
    <p:restoredTop sz="93765" autoAdjust="0"/>
  </p:normalViewPr>
  <p:slideViewPr>
    <p:cSldViewPr showGuides="1">
      <p:cViewPr varScale="1">
        <p:scale>
          <a:sx n="113" d="100"/>
          <a:sy n="113" d="100"/>
        </p:scale>
        <p:origin x="900" y="102"/>
      </p:cViewPr>
      <p:guideLst>
        <p:guide orient="horz" pos="2160"/>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116"/>
    </p:cViewPr>
  </p:sorterViewPr>
  <p:notesViewPr>
    <p:cSldViewPr showGuides="1">
      <p:cViewPr varScale="1">
        <p:scale>
          <a:sx n="72" d="100"/>
          <a:sy n="72" d="100"/>
        </p:scale>
        <p:origin x="2909" y="43"/>
      </p:cViewPr>
      <p:guideLst>
        <p:guide orient="horz" pos="2928"/>
        <p:guide pos="2208"/>
      </p:guideLst>
    </p:cSldViewPr>
  </p:notesViewPr>
  <p:gridSpacing cx="75895" cy="75895"/>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8.xml"/><Relationship Id="rId39"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3.xml"/><Relationship Id="rId34" Type="http://schemas.openxmlformats.org/officeDocument/2006/relationships/slide" Target="slides/slide16.xml"/><Relationship Id="rId42" Type="http://schemas.openxmlformats.org/officeDocument/2006/relationships/slide" Target="slides/slide24.xml"/><Relationship Id="rId47" Type="http://schemas.openxmlformats.org/officeDocument/2006/relationships/slide" Target="slides/slide29.xml"/><Relationship Id="rId50"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slide" Target="slides/slide20.xml"/><Relationship Id="rId46" Type="http://schemas.openxmlformats.org/officeDocument/2006/relationships/slide" Target="slides/slide28.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2.xml"/><Relationship Id="rId29" Type="http://schemas.openxmlformats.org/officeDocument/2006/relationships/slide" Target="slides/slide11.xml"/><Relationship Id="rId41"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slide" Target="slides/slide19.xml"/><Relationship Id="rId40" Type="http://schemas.openxmlformats.org/officeDocument/2006/relationships/slide" Target="slides/slide22.xml"/><Relationship Id="rId45" Type="http://schemas.openxmlformats.org/officeDocument/2006/relationships/slide" Target="slides/slide27.xml"/><Relationship Id="rId53"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49" Type="http://schemas.openxmlformats.org/officeDocument/2006/relationships/handoutMaster" Target="handoutMasters/handoutMaster1.xml"/><Relationship Id="rId10" Type="http://schemas.openxmlformats.org/officeDocument/2006/relationships/slideMaster" Target="slideMasters/slideMaster10.xml"/><Relationship Id="rId19" Type="http://schemas.openxmlformats.org/officeDocument/2006/relationships/slide" Target="slides/slide1.xml"/><Relationship Id="rId31" Type="http://schemas.openxmlformats.org/officeDocument/2006/relationships/slide" Target="slides/slide13.xml"/><Relationship Id="rId44" Type="http://schemas.openxmlformats.org/officeDocument/2006/relationships/slide" Target="slides/slide26.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 Id="rId43" Type="http://schemas.openxmlformats.org/officeDocument/2006/relationships/slide" Target="slides/slide25.xml"/><Relationship Id="rId48"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89816" tIns="44908" rIns="89816" bIns="44908" numCol="1" anchor="t" anchorCtr="0" compatLnSpc="1">
            <a:prstTxWarp prst="textNoShape">
              <a:avLst/>
            </a:prstTxWarp>
          </a:bodyPr>
          <a:lstStyle>
            <a:lvl1pPr defTabSz="898223" eaLnBrk="1" hangingPunct="1">
              <a:defRPr sz="1200">
                <a:latin typeface="Arial" charset="0"/>
              </a:defRPr>
            </a:lvl1pPr>
          </a:lstStyle>
          <a:p>
            <a:pPr>
              <a:defRPr/>
            </a:pPr>
            <a:endParaRPr lang="en-US"/>
          </a:p>
        </p:txBody>
      </p:sp>
      <p:sp>
        <p:nvSpPr>
          <p:cNvPr id="33795" name="Rectangle 3"/>
          <p:cNvSpPr>
            <a:spLocks noGrp="1" noChangeArrowheads="1"/>
          </p:cNvSpPr>
          <p:nvPr>
            <p:ph type="dt" sz="quarter" idx="1"/>
          </p:nvPr>
        </p:nvSpPr>
        <p:spPr bwMode="auto">
          <a:xfrm>
            <a:off x="3970338" y="0"/>
            <a:ext cx="3038475" cy="463550"/>
          </a:xfrm>
          <a:prstGeom prst="rect">
            <a:avLst/>
          </a:prstGeom>
          <a:noFill/>
          <a:ln w="9525">
            <a:noFill/>
            <a:miter lim="800000"/>
            <a:headEnd/>
            <a:tailEnd/>
          </a:ln>
          <a:effectLst/>
        </p:spPr>
        <p:txBody>
          <a:bodyPr vert="horz" wrap="square" lIns="89816" tIns="44908" rIns="89816" bIns="44908" numCol="1" anchor="t" anchorCtr="0" compatLnSpc="1">
            <a:prstTxWarp prst="textNoShape">
              <a:avLst/>
            </a:prstTxWarp>
          </a:bodyPr>
          <a:lstStyle>
            <a:lvl1pPr algn="r" defTabSz="898223" eaLnBrk="1" hangingPunct="1">
              <a:defRPr sz="1200">
                <a:latin typeface="Arial" charset="0"/>
              </a:defRPr>
            </a:lvl1pPr>
          </a:lstStyle>
          <a:p>
            <a:pPr>
              <a:defRPr/>
            </a:pPr>
            <a:endParaRPr lang="en-US"/>
          </a:p>
        </p:txBody>
      </p:sp>
      <p:sp>
        <p:nvSpPr>
          <p:cNvPr id="33796" name="Rectangle 4"/>
          <p:cNvSpPr>
            <a:spLocks noGrp="1" noChangeArrowheads="1"/>
          </p:cNvSpPr>
          <p:nvPr>
            <p:ph type="ftr" sz="quarter" idx="2"/>
          </p:nvPr>
        </p:nvSpPr>
        <p:spPr bwMode="auto">
          <a:xfrm>
            <a:off x="0" y="8831263"/>
            <a:ext cx="3038475" cy="463550"/>
          </a:xfrm>
          <a:prstGeom prst="rect">
            <a:avLst/>
          </a:prstGeom>
          <a:noFill/>
          <a:ln w="9525">
            <a:noFill/>
            <a:miter lim="800000"/>
            <a:headEnd/>
            <a:tailEnd/>
          </a:ln>
          <a:effectLst/>
        </p:spPr>
        <p:txBody>
          <a:bodyPr vert="horz" wrap="square" lIns="89816" tIns="44908" rIns="89816" bIns="44908" numCol="1" anchor="b" anchorCtr="0" compatLnSpc="1">
            <a:prstTxWarp prst="textNoShape">
              <a:avLst/>
            </a:prstTxWarp>
          </a:bodyPr>
          <a:lstStyle>
            <a:lvl1pPr defTabSz="898223" eaLnBrk="1" hangingPunct="1">
              <a:defRPr sz="1200">
                <a:latin typeface="Arial" charset="0"/>
              </a:defRPr>
            </a:lvl1pPr>
          </a:lstStyle>
          <a:p>
            <a:pPr>
              <a:defRPr/>
            </a:pPr>
            <a:endParaRPr lang="en-US"/>
          </a:p>
        </p:txBody>
      </p:sp>
      <p:sp>
        <p:nvSpPr>
          <p:cNvPr id="33797" name="Rectangle 5"/>
          <p:cNvSpPr>
            <a:spLocks noGrp="1" noChangeArrowheads="1"/>
          </p:cNvSpPr>
          <p:nvPr>
            <p:ph type="sldNum" sz="quarter" idx="3"/>
          </p:nvPr>
        </p:nvSpPr>
        <p:spPr bwMode="auto">
          <a:xfrm>
            <a:off x="3970338" y="8831263"/>
            <a:ext cx="3038475" cy="463550"/>
          </a:xfrm>
          <a:prstGeom prst="rect">
            <a:avLst/>
          </a:prstGeom>
          <a:noFill/>
          <a:ln w="9525">
            <a:noFill/>
            <a:miter lim="800000"/>
            <a:headEnd/>
            <a:tailEnd/>
          </a:ln>
          <a:effectLst/>
        </p:spPr>
        <p:txBody>
          <a:bodyPr vert="horz" wrap="square" lIns="89816" tIns="44908" rIns="89816" bIns="44908" numCol="1" anchor="b" anchorCtr="0" compatLnSpc="1">
            <a:prstTxWarp prst="textNoShape">
              <a:avLst/>
            </a:prstTxWarp>
          </a:bodyPr>
          <a:lstStyle>
            <a:lvl1pPr algn="r" defTabSz="898223" eaLnBrk="1" hangingPunct="1">
              <a:defRPr sz="1200">
                <a:latin typeface="Arial" panose="020B0604020202020204" pitchFamily="34" charset="0"/>
              </a:defRPr>
            </a:lvl1pPr>
          </a:lstStyle>
          <a:p>
            <a:pPr>
              <a:defRPr/>
            </a:pPr>
            <a:fld id="{906B3C43-2C71-469E-8BCF-79C12C6598DC}" type="slidenum">
              <a:rPr lang="en-US"/>
              <a:pPr>
                <a:defRPr/>
              </a:pPr>
              <a:t>‹#›</a:t>
            </a:fld>
            <a:endParaRPr lang="en-US"/>
          </a:p>
        </p:txBody>
      </p:sp>
    </p:spTree>
    <p:extLst>
      <p:ext uri="{BB962C8B-B14F-4D97-AF65-F5344CB8AC3E}">
        <p14:creationId xmlns:p14="http://schemas.microsoft.com/office/powerpoint/2010/main" val="41295818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3550"/>
          </a:xfrm>
          <a:prstGeom prst="rect">
            <a:avLst/>
          </a:prstGeom>
        </p:spPr>
        <p:txBody>
          <a:bodyPr vert="horz" lIns="88139" tIns="44070" rIns="88139" bIns="44070"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3550"/>
          </a:xfrm>
          <a:prstGeom prst="rect">
            <a:avLst/>
          </a:prstGeom>
        </p:spPr>
        <p:txBody>
          <a:bodyPr vert="horz" lIns="88139" tIns="44070" rIns="88139" bIns="44070" rtlCol="0"/>
          <a:lstStyle>
            <a:lvl1pPr algn="r">
              <a:defRPr sz="1200"/>
            </a:lvl1pPr>
          </a:lstStyle>
          <a:p>
            <a:pPr>
              <a:defRPr/>
            </a:pPr>
            <a:fld id="{DBD525CA-71FB-40EC-B0FC-FA17D103205C}" type="datetimeFigureOut">
              <a:rPr lang="en-US"/>
              <a:pPr>
                <a:defRPr/>
              </a:pPr>
              <a:t>9/4/2018</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88139" tIns="44070" rIns="88139" bIns="44070"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1475"/>
          </a:xfrm>
          <a:prstGeom prst="rect">
            <a:avLst/>
          </a:prstGeom>
        </p:spPr>
        <p:txBody>
          <a:bodyPr vert="horz" lIns="88139" tIns="44070" rIns="88139" bIns="4407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31263"/>
            <a:ext cx="3038475" cy="463550"/>
          </a:xfrm>
          <a:prstGeom prst="rect">
            <a:avLst/>
          </a:prstGeom>
        </p:spPr>
        <p:txBody>
          <a:bodyPr vert="horz" lIns="88139" tIns="44070" rIns="88139" bIns="4407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31263"/>
            <a:ext cx="3038475" cy="463550"/>
          </a:xfrm>
          <a:prstGeom prst="rect">
            <a:avLst/>
          </a:prstGeom>
        </p:spPr>
        <p:txBody>
          <a:bodyPr vert="horz" wrap="square" lIns="88139" tIns="44070" rIns="88139" bIns="44070" numCol="1" anchor="b" anchorCtr="0" compatLnSpc="1">
            <a:prstTxWarp prst="textNoShape">
              <a:avLst/>
            </a:prstTxWarp>
          </a:bodyPr>
          <a:lstStyle>
            <a:lvl1pPr algn="r">
              <a:defRPr sz="1200"/>
            </a:lvl1pPr>
          </a:lstStyle>
          <a:p>
            <a:pPr>
              <a:defRPr/>
            </a:pPr>
            <a:fld id="{DCD79D70-7CE7-4D7F-9B69-B46867873404}" type="slidenum">
              <a:rPr lang="en-US"/>
              <a:pPr>
                <a:defRPr/>
              </a:pPr>
              <a:t>‹#›</a:t>
            </a:fld>
            <a:endParaRPr lang="en-US"/>
          </a:p>
        </p:txBody>
      </p:sp>
    </p:spTree>
    <p:extLst>
      <p:ext uri="{BB962C8B-B14F-4D97-AF65-F5344CB8AC3E}">
        <p14:creationId xmlns:p14="http://schemas.microsoft.com/office/powerpoint/2010/main" val="29387272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en.wikipedia.org/wiki/Software_development_process#cite_note-BB86-9" TargetMode="External"/><Relationship Id="rId3" Type="http://schemas.openxmlformats.org/officeDocument/2006/relationships/hyperlink" Target="https://en.wikipedia.org/wiki/Barry_Boehm" TargetMode="External"/><Relationship Id="rId7" Type="http://schemas.openxmlformats.org/officeDocument/2006/relationships/hyperlink" Target="https://en.wikipedia.org/wiki/Software_development_process#cite_note-CMS08-1"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en.wikipedia.org/wiki/Top-down_and_bottom-up_design" TargetMode="External"/><Relationship Id="rId5" Type="http://schemas.openxmlformats.org/officeDocument/2006/relationships/hyperlink" Target="https://en.wikipedia.org/wiki/Rapid_application_development" TargetMode="External"/><Relationship Id="rId10" Type="http://schemas.openxmlformats.org/officeDocument/2006/relationships/hyperlink" Target="https://en.wikipedia.org/wiki/Software_development_process#cite_note-11" TargetMode="External"/><Relationship Id="rId4" Type="http://schemas.openxmlformats.org/officeDocument/2006/relationships/hyperlink" Target="https://en.wikipedia.org/wiki/Waterfall_model" TargetMode="External"/><Relationship Id="rId9" Type="http://schemas.openxmlformats.org/officeDocument/2006/relationships/hyperlink" Target="https://en.wikipedia.org/wiki/Software_development_process#cite_note-RT-BB86-10" TargetMode="Externa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en.wikipedia.org/wiki/Software_development_methodology" TargetMode="External"/><Relationship Id="rId13" Type="http://schemas.openxmlformats.org/officeDocument/2006/relationships/hyperlink" Target="https://en.wikipedia.org/wiki/Agile_software_development" TargetMode="External"/><Relationship Id="rId3" Type="http://schemas.openxmlformats.org/officeDocument/2006/relationships/hyperlink" Target="https://en.wikipedia.org/wiki/Iterative_design" TargetMode="External"/><Relationship Id="rId7" Type="http://schemas.openxmlformats.org/officeDocument/2006/relationships/hyperlink" Target="https://en.wikipedia.org/wiki/Iterative_and_incremental_development#cite_note-2" TargetMode="External"/><Relationship Id="rId12" Type="http://schemas.openxmlformats.org/officeDocument/2006/relationships/hyperlink" Target="https://en.wikipedia.org/wiki/Extreme_Programming"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en.wikipedia.org/wiki/Iterative_and_incremental_development#cite_note-1" TargetMode="External"/><Relationship Id="rId11" Type="http://schemas.openxmlformats.org/officeDocument/2006/relationships/hyperlink" Target="https://en.wikipedia.org/wiki/Rational_Unified_Process" TargetMode="External"/><Relationship Id="rId5" Type="http://schemas.openxmlformats.org/officeDocument/2006/relationships/hyperlink" Target="https://en.wikipedia.org/wiki/Incremental_build_model" TargetMode="External"/><Relationship Id="rId10" Type="http://schemas.openxmlformats.org/officeDocument/2006/relationships/hyperlink" Target="https://en.wikipedia.org/wiki/Modified_waterfall_models" TargetMode="External"/><Relationship Id="rId4" Type="http://schemas.openxmlformats.org/officeDocument/2006/relationships/hyperlink" Target="https://en.wikipedia.org/wiki/Iterative_method" TargetMode="External"/><Relationship Id="rId9" Type="http://schemas.openxmlformats.org/officeDocument/2006/relationships/hyperlink" Target="https://en.wikipedia.org/wiki/Software_development_process" TargetMode="External"/><Relationship Id="rId14" Type="http://schemas.openxmlformats.org/officeDocument/2006/relationships/hyperlink" Target="https://en.wikipedia.org/wiki/PDCA"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宋体" panose="02010600030101010101" pitchFamily="2" charset="-122"/>
              </a:rPr>
              <a:t>Allow 15 minutes for lifecycle quiz</a:t>
            </a: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15963" indent="-274638">
              <a:defRPr>
                <a:solidFill>
                  <a:schemeClr val="tx1"/>
                </a:solidFill>
                <a:latin typeface="Verdana" panose="020B0604030504040204" pitchFamily="34" charset="0"/>
                <a:ea typeface="宋体" panose="02010600030101010101" pitchFamily="2" charset="-122"/>
              </a:defRPr>
            </a:lvl2pPr>
            <a:lvl3pPr marL="1101725" indent="-219075">
              <a:defRPr>
                <a:solidFill>
                  <a:schemeClr val="tx1"/>
                </a:solidFill>
                <a:latin typeface="Verdana" panose="020B0604030504040204" pitchFamily="34" charset="0"/>
                <a:ea typeface="宋体" panose="02010600030101010101" pitchFamily="2" charset="-122"/>
              </a:defRPr>
            </a:lvl3pPr>
            <a:lvl4pPr marL="1541463" indent="-219075">
              <a:defRPr>
                <a:solidFill>
                  <a:schemeClr val="tx1"/>
                </a:solidFill>
                <a:latin typeface="Verdana" panose="020B0604030504040204" pitchFamily="34" charset="0"/>
                <a:ea typeface="宋体" panose="02010600030101010101" pitchFamily="2" charset="-122"/>
              </a:defRPr>
            </a:lvl4pPr>
            <a:lvl5pPr marL="1982788" indent="-219075">
              <a:defRPr>
                <a:solidFill>
                  <a:schemeClr val="tx1"/>
                </a:solidFill>
                <a:latin typeface="Verdana" panose="020B0604030504040204" pitchFamily="34" charset="0"/>
                <a:ea typeface="宋体" panose="02010600030101010101" pitchFamily="2" charset="-122"/>
              </a:defRPr>
            </a:lvl5pPr>
            <a:lvl6pPr marL="24399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8971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3543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115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DA9A2126-EC84-4DEA-A0F5-17E6D65F4C1A}" type="slidenum">
              <a:rPr lang="en-US" altLang="en-US" smtClean="0"/>
              <a:pPr/>
              <a:t>1</a:t>
            </a:fld>
            <a:endParaRPr lang="en-US" altLang="en-US" smtClean="0"/>
          </a:p>
        </p:txBody>
      </p:sp>
    </p:spTree>
    <p:extLst>
      <p:ext uri="{BB962C8B-B14F-4D97-AF65-F5344CB8AC3E}">
        <p14:creationId xmlns:p14="http://schemas.microsoft.com/office/powerpoint/2010/main" val="3931138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15963" indent="-274638">
              <a:defRPr>
                <a:solidFill>
                  <a:schemeClr val="tx1"/>
                </a:solidFill>
                <a:latin typeface="Verdana" panose="020B0604030504040204" pitchFamily="34" charset="0"/>
                <a:ea typeface="宋体" panose="02010600030101010101" pitchFamily="2" charset="-122"/>
              </a:defRPr>
            </a:lvl2pPr>
            <a:lvl3pPr marL="1101725" indent="-219075">
              <a:defRPr>
                <a:solidFill>
                  <a:schemeClr val="tx1"/>
                </a:solidFill>
                <a:latin typeface="Verdana" panose="020B0604030504040204" pitchFamily="34" charset="0"/>
                <a:ea typeface="宋体" panose="02010600030101010101" pitchFamily="2" charset="-122"/>
              </a:defRPr>
            </a:lvl3pPr>
            <a:lvl4pPr marL="1541463" indent="-219075">
              <a:defRPr>
                <a:solidFill>
                  <a:schemeClr val="tx1"/>
                </a:solidFill>
                <a:latin typeface="Verdana" panose="020B0604030504040204" pitchFamily="34" charset="0"/>
                <a:ea typeface="宋体" panose="02010600030101010101" pitchFamily="2" charset="-122"/>
              </a:defRPr>
            </a:lvl4pPr>
            <a:lvl5pPr marL="1982788" indent="-219075">
              <a:defRPr>
                <a:solidFill>
                  <a:schemeClr val="tx1"/>
                </a:solidFill>
                <a:latin typeface="Verdana" panose="020B0604030504040204" pitchFamily="34" charset="0"/>
                <a:ea typeface="宋体" panose="02010600030101010101" pitchFamily="2" charset="-122"/>
              </a:defRPr>
            </a:lvl5pPr>
            <a:lvl6pPr marL="24399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8971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3543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115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55C4F5BA-DEDE-4646-B69F-E98C5195FDA0}" type="slidenum">
              <a:rPr lang="en-US" altLang="en-US" smtClean="0"/>
              <a:pPr/>
              <a:t>19</a:t>
            </a:fld>
            <a:endParaRPr lang="en-US" altLang="en-US" smtClean="0"/>
          </a:p>
        </p:txBody>
      </p:sp>
    </p:spTree>
    <p:extLst>
      <p:ext uri="{BB962C8B-B14F-4D97-AF65-F5344CB8AC3E}">
        <p14:creationId xmlns:p14="http://schemas.microsoft.com/office/powerpoint/2010/main" val="2975121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10000"/>
          </a:bodyPr>
          <a:lstStyle/>
          <a:p>
            <a:pPr>
              <a:defRPr/>
            </a:pPr>
            <a:r>
              <a:rPr lang="en-US" dirty="0" smtClean="0"/>
              <a:t>In 1988, </a:t>
            </a:r>
            <a:r>
              <a:rPr lang="en-US" dirty="0" smtClean="0">
                <a:hlinkClick r:id="rId3" tooltip="Barry Boehm"/>
              </a:rPr>
              <a:t>Barry Boehm</a:t>
            </a:r>
            <a:r>
              <a:rPr lang="en-US" dirty="0" smtClean="0"/>
              <a:t> published a formal software system development "spiral model," which combines some key aspect of the </a:t>
            </a:r>
            <a:r>
              <a:rPr lang="en-US" dirty="0" smtClean="0">
                <a:hlinkClick r:id="rId4" tooltip="Waterfall model"/>
              </a:rPr>
              <a:t>waterfall model</a:t>
            </a:r>
            <a:r>
              <a:rPr lang="en-US" dirty="0" smtClean="0"/>
              <a:t> and </a:t>
            </a:r>
            <a:r>
              <a:rPr lang="en-US" dirty="0" smtClean="0">
                <a:hlinkClick r:id="rId5" tooltip="Rapid application development"/>
              </a:rPr>
              <a:t>rapid prototyping</a:t>
            </a:r>
            <a:r>
              <a:rPr lang="en-US" dirty="0" smtClean="0"/>
              <a:t> methodologies, in an effort to combine advantages of </a:t>
            </a:r>
            <a:r>
              <a:rPr lang="en-US" dirty="0" smtClean="0">
                <a:hlinkClick r:id="rId6" tooltip="Top-down and bottom-up design"/>
              </a:rPr>
              <a:t>top-down and bottom-up</a:t>
            </a:r>
            <a:r>
              <a:rPr lang="en-US" dirty="0" smtClean="0"/>
              <a:t> concepts. It provided emphasis in a key area many felt had been neglected by other methodologies: deliberate iterative risk analysis, particularly suited to large-scale complex systems.</a:t>
            </a:r>
          </a:p>
          <a:p>
            <a:pPr>
              <a:defRPr/>
            </a:pPr>
            <a:endParaRPr lang="en-US" dirty="0" smtClean="0"/>
          </a:p>
          <a:p>
            <a:pPr>
              <a:defRPr/>
            </a:pPr>
            <a:r>
              <a:rPr lang="en-US" dirty="0" smtClean="0"/>
              <a:t>The basic principles are:</a:t>
            </a:r>
            <a:r>
              <a:rPr lang="en-US" baseline="30000" dirty="0" smtClean="0">
                <a:hlinkClick r:id="rId7"/>
              </a:rPr>
              <a:t>[1]</a:t>
            </a:r>
            <a:endParaRPr lang="en-US" dirty="0" smtClean="0"/>
          </a:p>
          <a:p>
            <a:pPr>
              <a:defRPr/>
            </a:pPr>
            <a:r>
              <a:rPr lang="en-US" dirty="0" smtClean="0"/>
              <a:t> * Focus is on risk assessment and on minimizing project risk by breaking a project into smaller segments and providing more ease-of-change during the development process, as well as providing the opportunity to evaluate risks and weigh consideration of project continuation throughout the life cycle.</a:t>
            </a:r>
          </a:p>
          <a:p>
            <a:pPr>
              <a:defRPr/>
            </a:pPr>
            <a:r>
              <a:rPr lang="en-US" dirty="0" smtClean="0"/>
              <a:t> * "Each cycle involves a progression through the same sequence of steps, for each part of the product and for each of its levels of elaboration, from an overall concept-of-operation document down to the coding of each individual program."</a:t>
            </a:r>
            <a:r>
              <a:rPr lang="en-US" baseline="30000" dirty="0" smtClean="0">
                <a:hlinkClick r:id="rId8"/>
              </a:rPr>
              <a:t>[9]</a:t>
            </a:r>
            <a:endParaRPr lang="en-US" dirty="0" smtClean="0"/>
          </a:p>
          <a:p>
            <a:pPr>
              <a:defRPr/>
            </a:pPr>
            <a:r>
              <a:rPr lang="en-US" dirty="0" smtClean="0"/>
              <a:t> * Each trip around the spiral traverses four basic quadrants: </a:t>
            </a:r>
          </a:p>
          <a:p>
            <a:pPr>
              <a:defRPr/>
            </a:pPr>
            <a:r>
              <a:rPr lang="en-US" dirty="0" smtClean="0"/>
              <a:t>	(1) determine objectives, alternatives, and constraints of the iteration; </a:t>
            </a:r>
          </a:p>
          <a:p>
            <a:pPr>
              <a:defRPr/>
            </a:pPr>
            <a:r>
              <a:rPr lang="en-US" dirty="0" smtClean="0"/>
              <a:t>	(2) evaluate alternatives; Identify and resolve risks; </a:t>
            </a:r>
          </a:p>
          <a:p>
            <a:pPr>
              <a:defRPr/>
            </a:pPr>
            <a:r>
              <a:rPr lang="en-US" dirty="0" smtClean="0"/>
              <a:t>	(3) develop and verify deliverables from the iteration; and </a:t>
            </a:r>
          </a:p>
          <a:p>
            <a:pPr>
              <a:defRPr/>
            </a:pPr>
            <a:r>
              <a:rPr lang="en-US" dirty="0" smtClean="0"/>
              <a:t>	(4) plan the next iteration.</a:t>
            </a:r>
            <a:r>
              <a:rPr lang="en-US" baseline="30000" dirty="0" smtClean="0">
                <a:hlinkClick r:id="rId9"/>
              </a:rPr>
              <a:t>[10]</a:t>
            </a:r>
            <a:endParaRPr lang="en-US" baseline="30000" dirty="0" smtClean="0"/>
          </a:p>
          <a:p>
            <a:pPr>
              <a:defRPr/>
            </a:pPr>
            <a:endParaRPr lang="en-US" dirty="0" smtClean="0"/>
          </a:p>
          <a:p>
            <a:pPr>
              <a:defRPr/>
            </a:pPr>
            <a:r>
              <a:rPr lang="en-US" dirty="0" smtClean="0"/>
              <a:t>Begin each cycle with an identification of stakeholders and their "win conditions", and end each cycle with review and commitment.</a:t>
            </a:r>
            <a:r>
              <a:rPr lang="en-US" baseline="30000" dirty="0" smtClean="0">
                <a:hlinkClick r:id="rId10"/>
              </a:rPr>
              <a:t>[11]</a:t>
            </a:r>
            <a:endParaRPr lang="en-US" dirty="0" smtClean="0"/>
          </a:p>
          <a:p>
            <a:pPr>
              <a:defRPr/>
            </a:pPr>
            <a:endParaRPr lang="en-US" altLang="en-US" dirty="0" smtClean="0">
              <a:ea typeface="宋体" panose="02010600030101010101" pitchFamily="2" charset="-122"/>
            </a:endParaRPr>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15963" indent="-274638">
              <a:defRPr>
                <a:solidFill>
                  <a:schemeClr val="tx1"/>
                </a:solidFill>
                <a:latin typeface="Verdana" panose="020B0604030504040204" pitchFamily="34" charset="0"/>
                <a:ea typeface="宋体" panose="02010600030101010101" pitchFamily="2" charset="-122"/>
              </a:defRPr>
            </a:lvl2pPr>
            <a:lvl3pPr marL="1101725" indent="-219075">
              <a:defRPr>
                <a:solidFill>
                  <a:schemeClr val="tx1"/>
                </a:solidFill>
                <a:latin typeface="Verdana" panose="020B0604030504040204" pitchFamily="34" charset="0"/>
                <a:ea typeface="宋体" panose="02010600030101010101" pitchFamily="2" charset="-122"/>
              </a:defRPr>
            </a:lvl3pPr>
            <a:lvl4pPr marL="1541463" indent="-219075">
              <a:defRPr>
                <a:solidFill>
                  <a:schemeClr val="tx1"/>
                </a:solidFill>
                <a:latin typeface="Verdana" panose="020B0604030504040204" pitchFamily="34" charset="0"/>
                <a:ea typeface="宋体" panose="02010600030101010101" pitchFamily="2" charset="-122"/>
              </a:defRPr>
            </a:lvl4pPr>
            <a:lvl5pPr marL="1982788" indent="-219075">
              <a:defRPr>
                <a:solidFill>
                  <a:schemeClr val="tx1"/>
                </a:solidFill>
                <a:latin typeface="Verdana" panose="020B0604030504040204" pitchFamily="34" charset="0"/>
                <a:ea typeface="宋体" panose="02010600030101010101" pitchFamily="2" charset="-122"/>
              </a:defRPr>
            </a:lvl5pPr>
            <a:lvl6pPr marL="24399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8971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3543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115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F15A4E32-45A2-415B-BE9D-D9A71AA9D9BB}" type="slidenum">
              <a:rPr lang="en-US" altLang="en-US" smtClean="0"/>
              <a:pPr/>
              <a:t>20</a:t>
            </a:fld>
            <a:endParaRPr lang="en-US" altLang="en-US" smtClean="0"/>
          </a:p>
        </p:txBody>
      </p:sp>
    </p:spTree>
    <p:extLst>
      <p:ext uri="{BB962C8B-B14F-4D97-AF65-F5344CB8AC3E}">
        <p14:creationId xmlns:p14="http://schemas.microsoft.com/office/powerpoint/2010/main" val="2583629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宋体" panose="02010600030101010101" pitchFamily="2" charset="-122"/>
              </a:rPr>
              <a:t>any combination of both </a:t>
            </a:r>
            <a:r>
              <a:rPr lang="en-US" altLang="en-US" smtClean="0">
                <a:ea typeface="宋体" panose="02010600030101010101" pitchFamily="2" charset="-122"/>
                <a:hlinkClick r:id="rId3" tooltip="Iterative design"/>
              </a:rPr>
              <a:t>iterative design</a:t>
            </a:r>
            <a:r>
              <a:rPr lang="en-US" altLang="en-US" smtClean="0">
                <a:ea typeface="宋体" panose="02010600030101010101" pitchFamily="2" charset="-122"/>
              </a:rPr>
              <a:t> or </a:t>
            </a:r>
            <a:r>
              <a:rPr lang="en-US" altLang="en-US" smtClean="0">
                <a:ea typeface="宋体" panose="02010600030101010101" pitchFamily="2" charset="-122"/>
                <a:hlinkClick r:id="rId4" tooltip="Iterative method"/>
              </a:rPr>
              <a:t>iterative method</a:t>
            </a:r>
            <a:r>
              <a:rPr lang="en-US" altLang="en-US" smtClean="0">
                <a:ea typeface="宋体" panose="02010600030101010101" pitchFamily="2" charset="-122"/>
              </a:rPr>
              <a:t> and </a:t>
            </a:r>
            <a:r>
              <a:rPr lang="en-US" altLang="en-US" smtClean="0">
                <a:ea typeface="宋体" panose="02010600030101010101" pitchFamily="2" charset="-122"/>
                <a:hlinkClick r:id="rId5" tooltip="Incremental build model"/>
              </a:rPr>
              <a:t>incremental build model</a:t>
            </a:r>
            <a:r>
              <a:rPr lang="en-US" altLang="en-US" smtClean="0">
                <a:ea typeface="宋体" panose="02010600030101010101" pitchFamily="2" charset="-122"/>
              </a:rPr>
              <a:t> for software development. </a:t>
            </a:r>
          </a:p>
          <a:p>
            <a:endParaRPr lang="en-US" altLang="en-US" smtClean="0">
              <a:ea typeface="宋体" panose="02010600030101010101" pitchFamily="2" charset="-122"/>
            </a:endParaRPr>
          </a:p>
          <a:p>
            <a:r>
              <a:rPr lang="en-US" altLang="en-US" smtClean="0">
                <a:ea typeface="宋体" panose="02010600030101010101" pitchFamily="2" charset="-122"/>
              </a:rPr>
              <a:t>The combination is of long standing</a:t>
            </a:r>
            <a:r>
              <a:rPr lang="en-US" altLang="en-US" baseline="30000" smtClean="0">
                <a:ea typeface="宋体" panose="02010600030101010101" pitchFamily="2" charset="-122"/>
                <a:hlinkClick r:id="rId6"/>
              </a:rPr>
              <a:t>[1]</a:t>
            </a:r>
            <a:r>
              <a:rPr lang="en-US" altLang="en-US" smtClean="0">
                <a:ea typeface="宋体" panose="02010600030101010101" pitchFamily="2" charset="-122"/>
              </a:rPr>
              <a:t> and has been widely suggested for large development efforts. For example, the 1985 DOD-STD-2167</a:t>
            </a:r>
            <a:r>
              <a:rPr lang="en-US" altLang="en-US" baseline="30000" smtClean="0">
                <a:ea typeface="宋体" panose="02010600030101010101" pitchFamily="2" charset="-122"/>
                <a:hlinkClick r:id="rId7"/>
              </a:rPr>
              <a:t>[2]</a:t>
            </a:r>
            <a:r>
              <a:rPr lang="en-US" altLang="en-US" smtClean="0">
                <a:ea typeface="宋体" panose="02010600030101010101" pitchFamily="2" charset="-122"/>
              </a:rPr>
              <a:t> mentions (in section 4.1.2): "During software development, more than one iteration of the software development cycle may be in progress at the same time." and "This process may be described as an 'evolutionary acquisition' or 'incremental build' approach.“</a:t>
            </a:r>
          </a:p>
          <a:p>
            <a:r>
              <a:rPr lang="en-US" altLang="en-US" smtClean="0">
                <a:ea typeface="宋体" panose="02010600030101010101" pitchFamily="2" charset="-122"/>
              </a:rPr>
              <a:t> The relationship between iterations and increments is determined by the overall </a:t>
            </a:r>
            <a:r>
              <a:rPr lang="en-US" altLang="en-US" smtClean="0">
                <a:ea typeface="宋体" panose="02010600030101010101" pitchFamily="2" charset="-122"/>
                <a:hlinkClick r:id="rId8" tooltip="Software development methodology"/>
              </a:rPr>
              <a:t>software development methodology</a:t>
            </a:r>
            <a:r>
              <a:rPr lang="en-US" altLang="en-US" smtClean="0">
                <a:ea typeface="宋体" panose="02010600030101010101" pitchFamily="2" charset="-122"/>
              </a:rPr>
              <a:t> and </a:t>
            </a:r>
            <a:r>
              <a:rPr lang="en-US" altLang="en-US" smtClean="0">
                <a:ea typeface="宋体" panose="02010600030101010101" pitchFamily="2" charset="-122"/>
                <a:hlinkClick r:id="rId9" tooltip="Software development process"/>
              </a:rPr>
              <a:t>software development process</a:t>
            </a:r>
            <a:r>
              <a:rPr lang="en-US" altLang="en-US" smtClean="0">
                <a:ea typeface="宋体" panose="02010600030101010101" pitchFamily="2" charset="-122"/>
              </a:rPr>
              <a:t>.</a:t>
            </a:r>
          </a:p>
          <a:p>
            <a:endParaRPr lang="en-US" altLang="en-US" smtClean="0">
              <a:ea typeface="宋体" panose="02010600030101010101" pitchFamily="2" charset="-122"/>
            </a:endParaRPr>
          </a:p>
          <a:p>
            <a:r>
              <a:rPr lang="en-US" altLang="en-US" smtClean="0">
                <a:ea typeface="宋体" panose="02010600030101010101" pitchFamily="2" charset="-122"/>
              </a:rPr>
              <a:t> The exact number and nature of the particular incremental builds and what is iterated will be specific to each individual development effort.</a:t>
            </a:r>
          </a:p>
          <a:p>
            <a:endParaRPr lang="en-US" altLang="en-US" smtClean="0">
              <a:ea typeface="宋体" panose="02010600030101010101" pitchFamily="2" charset="-122"/>
            </a:endParaRPr>
          </a:p>
          <a:p>
            <a:r>
              <a:rPr lang="en-US" altLang="en-US" smtClean="0">
                <a:ea typeface="宋体" panose="02010600030101010101" pitchFamily="2" charset="-122"/>
              </a:rPr>
              <a:t>Iterative and incremental development are essential parts of the </a:t>
            </a:r>
            <a:r>
              <a:rPr lang="en-US" altLang="en-US" smtClean="0">
                <a:ea typeface="宋体" panose="02010600030101010101" pitchFamily="2" charset="-122"/>
                <a:hlinkClick r:id="rId10" tooltip="Modified waterfall models"/>
              </a:rPr>
              <a:t>Modified waterfall models</a:t>
            </a:r>
            <a:r>
              <a:rPr lang="en-US" altLang="en-US" smtClean="0">
                <a:ea typeface="宋体" panose="02010600030101010101" pitchFamily="2" charset="-122"/>
              </a:rPr>
              <a:t>, </a:t>
            </a:r>
            <a:r>
              <a:rPr lang="en-US" altLang="en-US" smtClean="0">
                <a:ea typeface="宋体" panose="02010600030101010101" pitchFamily="2" charset="-122"/>
                <a:hlinkClick r:id="rId11" tooltip="Rational Unified Process"/>
              </a:rPr>
              <a:t>Rational Unified Process</a:t>
            </a:r>
            <a:r>
              <a:rPr lang="en-US" altLang="en-US" smtClean="0">
                <a:ea typeface="宋体" panose="02010600030101010101" pitchFamily="2" charset="-122"/>
              </a:rPr>
              <a:t>, </a:t>
            </a:r>
            <a:r>
              <a:rPr lang="en-US" altLang="en-US" smtClean="0">
                <a:ea typeface="宋体" panose="02010600030101010101" pitchFamily="2" charset="-122"/>
                <a:hlinkClick r:id="rId12" tooltip="Extreme Programming"/>
              </a:rPr>
              <a:t>Extreme Programming</a:t>
            </a:r>
            <a:r>
              <a:rPr lang="en-US" altLang="en-US" smtClean="0">
                <a:ea typeface="宋体" panose="02010600030101010101" pitchFamily="2" charset="-122"/>
              </a:rPr>
              <a:t> and generally the various </a:t>
            </a:r>
            <a:r>
              <a:rPr lang="en-US" altLang="en-US" smtClean="0">
                <a:ea typeface="宋体" panose="02010600030101010101" pitchFamily="2" charset="-122"/>
                <a:hlinkClick r:id="rId13" tooltip="Agile software development"/>
              </a:rPr>
              <a:t>agile software development</a:t>
            </a:r>
            <a:r>
              <a:rPr lang="en-US" altLang="en-US" smtClean="0">
                <a:ea typeface="宋体" panose="02010600030101010101" pitchFamily="2" charset="-122"/>
              </a:rPr>
              <a:t> frameworks.</a:t>
            </a:r>
          </a:p>
          <a:p>
            <a:r>
              <a:rPr lang="en-US" altLang="en-US" smtClean="0">
                <a:ea typeface="宋体" panose="02010600030101010101" pitchFamily="2" charset="-122"/>
              </a:rPr>
              <a:t>It follows a similar process to the </a:t>
            </a:r>
            <a:r>
              <a:rPr lang="en-US" altLang="en-US" smtClean="0">
                <a:ea typeface="宋体" panose="02010600030101010101" pitchFamily="2" charset="-122"/>
                <a:hlinkClick r:id="rId14" tooltip="PDCA"/>
              </a:rPr>
              <a:t>plan-do-check-act</a:t>
            </a:r>
            <a:r>
              <a:rPr lang="en-US" altLang="en-US" smtClean="0">
                <a:ea typeface="宋体" panose="02010600030101010101" pitchFamily="2" charset="-122"/>
              </a:rPr>
              <a:t> cycle of business process improvement.</a:t>
            </a:r>
          </a:p>
          <a:p>
            <a:endParaRPr lang="en-US" altLang="en-US" smtClean="0">
              <a:ea typeface="宋体" panose="02010600030101010101" pitchFamily="2" charset="-122"/>
            </a:endParaRPr>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15963" indent="-274638">
              <a:defRPr>
                <a:solidFill>
                  <a:schemeClr val="tx1"/>
                </a:solidFill>
                <a:latin typeface="Verdana" panose="020B0604030504040204" pitchFamily="34" charset="0"/>
                <a:ea typeface="宋体" panose="02010600030101010101" pitchFamily="2" charset="-122"/>
              </a:defRPr>
            </a:lvl2pPr>
            <a:lvl3pPr marL="1101725" indent="-219075">
              <a:defRPr>
                <a:solidFill>
                  <a:schemeClr val="tx1"/>
                </a:solidFill>
                <a:latin typeface="Verdana" panose="020B0604030504040204" pitchFamily="34" charset="0"/>
                <a:ea typeface="宋体" panose="02010600030101010101" pitchFamily="2" charset="-122"/>
              </a:defRPr>
            </a:lvl3pPr>
            <a:lvl4pPr marL="1541463" indent="-219075">
              <a:defRPr>
                <a:solidFill>
                  <a:schemeClr val="tx1"/>
                </a:solidFill>
                <a:latin typeface="Verdana" panose="020B0604030504040204" pitchFamily="34" charset="0"/>
                <a:ea typeface="宋体" panose="02010600030101010101" pitchFamily="2" charset="-122"/>
              </a:defRPr>
            </a:lvl4pPr>
            <a:lvl5pPr marL="1982788" indent="-219075">
              <a:defRPr>
                <a:solidFill>
                  <a:schemeClr val="tx1"/>
                </a:solidFill>
                <a:latin typeface="Verdana" panose="020B0604030504040204" pitchFamily="34" charset="0"/>
                <a:ea typeface="宋体" panose="02010600030101010101" pitchFamily="2" charset="-122"/>
              </a:defRPr>
            </a:lvl5pPr>
            <a:lvl6pPr marL="24399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8971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3543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115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D3CFB8DF-1793-4D5D-980A-532B9E5849E4}" type="slidenum">
              <a:rPr lang="en-US" altLang="en-US" smtClean="0"/>
              <a:pPr/>
              <a:t>21</a:t>
            </a:fld>
            <a:endParaRPr lang="en-US" altLang="en-US" smtClean="0"/>
          </a:p>
        </p:txBody>
      </p:sp>
    </p:spTree>
    <p:extLst>
      <p:ext uri="{BB962C8B-B14F-4D97-AF65-F5344CB8AC3E}">
        <p14:creationId xmlns:p14="http://schemas.microsoft.com/office/powerpoint/2010/main" val="2049714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15963" indent="-274638">
              <a:defRPr>
                <a:solidFill>
                  <a:schemeClr val="tx1"/>
                </a:solidFill>
                <a:latin typeface="Verdana" panose="020B0604030504040204" pitchFamily="34" charset="0"/>
                <a:ea typeface="宋体" panose="02010600030101010101" pitchFamily="2" charset="-122"/>
              </a:defRPr>
            </a:lvl2pPr>
            <a:lvl3pPr marL="1101725" indent="-219075">
              <a:defRPr>
                <a:solidFill>
                  <a:schemeClr val="tx1"/>
                </a:solidFill>
                <a:latin typeface="Verdana" panose="020B0604030504040204" pitchFamily="34" charset="0"/>
                <a:ea typeface="宋体" panose="02010600030101010101" pitchFamily="2" charset="-122"/>
              </a:defRPr>
            </a:lvl3pPr>
            <a:lvl4pPr marL="1541463" indent="-219075">
              <a:defRPr>
                <a:solidFill>
                  <a:schemeClr val="tx1"/>
                </a:solidFill>
                <a:latin typeface="Verdana" panose="020B0604030504040204" pitchFamily="34" charset="0"/>
                <a:ea typeface="宋体" panose="02010600030101010101" pitchFamily="2" charset="-122"/>
              </a:defRPr>
            </a:lvl4pPr>
            <a:lvl5pPr marL="1982788" indent="-219075">
              <a:defRPr>
                <a:solidFill>
                  <a:schemeClr val="tx1"/>
                </a:solidFill>
                <a:latin typeface="Verdana" panose="020B0604030504040204" pitchFamily="34" charset="0"/>
                <a:ea typeface="宋体" panose="02010600030101010101" pitchFamily="2" charset="-122"/>
              </a:defRPr>
            </a:lvl5pPr>
            <a:lvl6pPr marL="24399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8971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3543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115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3F999EB2-3478-45CA-AFA2-5A3C835863A4}" type="slidenum">
              <a:rPr lang="en-US" altLang="en-US" smtClean="0"/>
              <a:pPr/>
              <a:t>22</a:t>
            </a:fld>
            <a:endParaRPr lang="en-US" altLang="en-US" smtClean="0"/>
          </a:p>
        </p:txBody>
      </p:sp>
    </p:spTree>
    <p:extLst>
      <p:ext uri="{BB962C8B-B14F-4D97-AF65-F5344CB8AC3E}">
        <p14:creationId xmlns:p14="http://schemas.microsoft.com/office/powerpoint/2010/main" val="2249712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15963" indent="-274638">
              <a:defRPr>
                <a:solidFill>
                  <a:schemeClr val="tx1"/>
                </a:solidFill>
                <a:latin typeface="Verdana" panose="020B0604030504040204" pitchFamily="34" charset="0"/>
                <a:ea typeface="宋体" panose="02010600030101010101" pitchFamily="2" charset="-122"/>
              </a:defRPr>
            </a:lvl2pPr>
            <a:lvl3pPr marL="1101725" indent="-219075">
              <a:defRPr>
                <a:solidFill>
                  <a:schemeClr val="tx1"/>
                </a:solidFill>
                <a:latin typeface="Verdana" panose="020B0604030504040204" pitchFamily="34" charset="0"/>
                <a:ea typeface="宋体" panose="02010600030101010101" pitchFamily="2" charset="-122"/>
              </a:defRPr>
            </a:lvl3pPr>
            <a:lvl4pPr marL="1541463" indent="-219075">
              <a:defRPr>
                <a:solidFill>
                  <a:schemeClr val="tx1"/>
                </a:solidFill>
                <a:latin typeface="Verdana" panose="020B0604030504040204" pitchFamily="34" charset="0"/>
                <a:ea typeface="宋体" panose="02010600030101010101" pitchFamily="2" charset="-122"/>
              </a:defRPr>
            </a:lvl4pPr>
            <a:lvl5pPr marL="1982788" indent="-219075">
              <a:defRPr>
                <a:solidFill>
                  <a:schemeClr val="tx1"/>
                </a:solidFill>
                <a:latin typeface="Verdana" panose="020B0604030504040204" pitchFamily="34" charset="0"/>
                <a:ea typeface="宋体" panose="02010600030101010101" pitchFamily="2" charset="-122"/>
              </a:defRPr>
            </a:lvl5pPr>
            <a:lvl6pPr marL="24399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8971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3543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115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7395B43-DCF5-4F81-A2F7-D8BEDE2E0899}" type="slidenum">
              <a:rPr lang="en-US" altLang="en-US" smtClean="0"/>
              <a:pPr/>
              <a:t>24</a:t>
            </a:fld>
            <a:endParaRPr lang="en-US" altLang="en-US" smtClean="0"/>
          </a:p>
        </p:txBody>
      </p:sp>
    </p:spTree>
    <p:extLst>
      <p:ext uri="{BB962C8B-B14F-4D97-AF65-F5344CB8AC3E}">
        <p14:creationId xmlns:p14="http://schemas.microsoft.com/office/powerpoint/2010/main" val="38646119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15963" indent="-274638">
              <a:defRPr>
                <a:solidFill>
                  <a:schemeClr val="tx1"/>
                </a:solidFill>
                <a:latin typeface="Verdana" panose="020B0604030504040204" pitchFamily="34" charset="0"/>
                <a:ea typeface="宋体" panose="02010600030101010101" pitchFamily="2" charset="-122"/>
              </a:defRPr>
            </a:lvl2pPr>
            <a:lvl3pPr marL="1101725" indent="-219075">
              <a:defRPr>
                <a:solidFill>
                  <a:schemeClr val="tx1"/>
                </a:solidFill>
                <a:latin typeface="Verdana" panose="020B0604030504040204" pitchFamily="34" charset="0"/>
                <a:ea typeface="宋体" panose="02010600030101010101" pitchFamily="2" charset="-122"/>
              </a:defRPr>
            </a:lvl3pPr>
            <a:lvl4pPr marL="1541463" indent="-219075">
              <a:defRPr>
                <a:solidFill>
                  <a:schemeClr val="tx1"/>
                </a:solidFill>
                <a:latin typeface="Verdana" panose="020B0604030504040204" pitchFamily="34" charset="0"/>
                <a:ea typeface="宋体" panose="02010600030101010101" pitchFamily="2" charset="-122"/>
              </a:defRPr>
            </a:lvl4pPr>
            <a:lvl5pPr marL="1982788" indent="-219075">
              <a:defRPr>
                <a:solidFill>
                  <a:schemeClr val="tx1"/>
                </a:solidFill>
                <a:latin typeface="Verdana" panose="020B0604030504040204" pitchFamily="34" charset="0"/>
                <a:ea typeface="宋体" panose="02010600030101010101" pitchFamily="2" charset="-122"/>
              </a:defRPr>
            </a:lvl5pPr>
            <a:lvl6pPr marL="24399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8971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3543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115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15BD7989-90FF-45AD-81B2-1BFE04EEA4D7}" type="slidenum">
              <a:rPr lang="en-US" altLang="en-US" smtClean="0"/>
              <a:pPr/>
              <a:t>25</a:t>
            </a:fld>
            <a:endParaRPr lang="en-US" altLang="en-US" smtClean="0"/>
          </a:p>
        </p:txBody>
      </p:sp>
    </p:spTree>
    <p:extLst>
      <p:ext uri="{BB962C8B-B14F-4D97-AF65-F5344CB8AC3E}">
        <p14:creationId xmlns:p14="http://schemas.microsoft.com/office/powerpoint/2010/main" val="2455333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宋体" panose="02010600030101010101" pitchFamily="2" charset="-122"/>
              </a:rPr>
              <a:t>Allow at least 15 minutes.  Student groups of 3 take a stand: Process is more important or Product is more important. Make sure there are enough groups for both sides. Have Process group call out their first key point.  Product group then does two. Process group does two.  Then Product group does one. Conclude noting that they are both important!</a:t>
            </a:r>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15963" indent="-274638">
              <a:defRPr>
                <a:solidFill>
                  <a:schemeClr val="tx1"/>
                </a:solidFill>
                <a:latin typeface="Verdana" panose="020B0604030504040204" pitchFamily="34" charset="0"/>
                <a:ea typeface="宋体" panose="02010600030101010101" pitchFamily="2" charset="-122"/>
              </a:defRPr>
            </a:lvl2pPr>
            <a:lvl3pPr marL="1101725" indent="-219075">
              <a:defRPr>
                <a:solidFill>
                  <a:schemeClr val="tx1"/>
                </a:solidFill>
                <a:latin typeface="Verdana" panose="020B0604030504040204" pitchFamily="34" charset="0"/>
                <a:ea typeface="宋体" panose="02010600030101010101" pitchFamily="2" charset="-122"/>
              </a:defRPr>
            </a:lvl3pPr>
            <a:lvl4pPr marL="1541463" indent="-219075">
              <a:defRPr>
                <a:solidFill>
                  <a:schemeClr val="tx1"/>
                </a:solidFill>
                <a:latin typeface="Verdana" panose="020B0604030504040204" pitchFamily="34" charset="0"/>
                <a:ea typeface="宋体" panose="02010600030101010101" pitchFamily="2" charset="-122"/>
              </a:defRPr>
            </a:lvl4pPr>
            <a:lvl5pPr marL="1982788" indent="-219075">
              <a:defRPr>
                <a:solidFill>
                  <a:schemeClr val="tx1"/>
                </a:solidFill>
                <a:latin typeface="Verdana" panose="020B0604030504040204" pitchFamily="34" charset="0"/>
                <a:ea typeface="宋体" panose="02010600030101010101" pitchFamily="2" charset="-122"/>
              </a:defRPr>
            </a:lvl5pPr>
            <a:lvl6pPr marL="24399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8971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3543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115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177258E2-CF71-432C-96C9-FFB6631640AB}" type="slidenum">
              <a:rPr lang="en-US" altLang="en-US" smtClean="0">
                <a:solidFill>
                  <a:srgbClr val="000000"/>
                </a:solidFill>
              </a:rPr>
              <a:pPr/>
              <a:t>26</a:t>
            </a:fld>
            <a:endParaRPr lang="en-US" altLang="en-US" smtClean="0">
              <a:solidFill>
                <a:srgbClr val="000000"/>
              </a:solidFill>
            </a:endParaRPr>
          </a:p>
        </p:txBody>
      </p:sp>
    </p:spTree>
    <p:extLst>
      <p:ext uri="{BB962C8B-B14F-4D97-AF65-F5344CB8AC3E}">
        <p14:creationId xmlns:p14="http://schemas.microsoft.com/office/powerpoint/2010/main" val="1467754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15963" indent="-274638">
              <a:defRPr>
                <a:solidFill>
                  <a:schemeClr val="tx1"/>
                </a:solidFill>
                <a:latin typeface="Verdana" panose="020B0604030504040204" pitchFamily="34" charset="0"/>
                <a:ea typeface="宋体" panose="02010600030101010101" pitchFamily="2" charset="-122"/>
              </a:defRPr>
            </a:lvl2pPr>
            <a:lvl3pPr marL="1101725" indent="-219075">
              <a:defRPr>
                <a:solidFill>
                  <a:schemeClr val="tx1"/>
                </a:solidFill>
                <a:latin typeface="Verdana" panose="020B0604030504040204" pitchFamily="34" charset="0"/>
                <a:ea typeface="宋体" panose="02010600030101010101" pitchFamily="2" charset="-122"/>
              </a:defRPr>
            </a:lvl3pPr>
            <a:lvl4pPr marL="1541463" indent="-219075">
              <a:defRPr>
                <a:solidFill>
                  <a:schemeClr val="tx1"/>
                </a:solidFill>
                <a:latin typeface="Verdana" panose="020B0604030504040204" pitchFamily="34" charset="0"/>
                <a:ea typeface="宋体" panose="02010600030101010101" pitchFamily="2" charset="-122"/>
              </a:defRPr>
            </a:lvl4pPr>
            <a:lvl5pPr marL="1982788" indent="-219075">
              <a:defRPr>
                <a:solidFill>
                  <a:schemeClr val="tx1"/>
                </a:solidFill>
                <a:latin typeface="Verdana" panose="020B0604030504040204" pitchFamily="34" charset="0"/>
                <a:ea typeface="宋体" panose="02010600030101010101" pitchFamily="2" charset="-122"/>
              </a:defRPr>
            </a:lvl5pPr>
            <a:lvl6pPr marL="24399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8971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3543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115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D0CFD97-7D49-4F8F-9F9C-C2352A458556}" type="slidenum">
              <a:rPr lang="en-US" altLang="en-US" smtClean="0"/>
              <a:pPr/>
              <a:t>27</a:t>
            </a:fld>
            <a:endParaRPr lang="en-US" altLang="en-US" smtClean="0"/>
          </a:p>
        </p:txBody>
      </p:sp>
    </p:spTree>
    <p:extLst>
      <p:ext uri="{BB962C8B-B14F-4D97-AF65-F5344CB8AC3E}">
        <p14:creationId xmlns:p14="http://schemas.microsoft.com/office/powerpoint/2010/main" val="1940636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
        <p:nvSpPr>
          <p:cNvPr id="1024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15963" indent="-274638">
              <a:defRPr>
                <a:solidFill>
                  <a:schemeClr val="tx1"/>
                </a:solidFill>
                <a:latin typeface="Verdana" panose="020B0604030504040204" pitchFamily="34" charset="0"/>
                <a:ea typeface="宋体" panose="02010600030101010101" pitchFamily="2" charset="-122"/>
              </a:defRPr>
            </a:lvl2pPr>
            <a:lvl3pPr marL="1101725" indent="-219075">
              <a:defRPr>
                <a:solidFill>
                  <a:schemeClr val="tx1"/>
                </a:solidFill>
                <a:latin typeface="Verdana" panose="020B0604030504040204" pitchFamily="34" charset="0"/>
                <a:ea typeface="宋体" panose="02010600030101010101" pitchFamily="2" charset="-122"/>
              </a:defRPr>
            </a:lvl3pPr>
            <a:lvl4pPr marL="1541463" indent="-219075">
              <a:defRPr>
                <a:solidFill>
                  <a:schemeClr val="tx1"/>
                </a:solidFill>
                <a:latin typeface="Verdana" panose="020B0604030504040204" pitchFamily="34" charset="0"/>
                <a:ea typeface="宋体" panose="02010600030101010101" pitchFamily="2" charset="-122"/>
              </a:defRPr>
            </a:lvl4pPr>
            <a:lvl5pPr marL="1982788" indent="-219075">
              <a:defRPr>
                <a:solidFill>
                  <a:schemeClr val="tx1"/>
                </a:solidFill>
                <a:latin typeface="Verdana" panose="020B0604030504040204" pitchFamily="34" charset="0"/>
                <a:ea typeface="宋体" panose="02010600030101010101" pitchFamily="2" charset="-122"/>
              </a:defRPr>
            </a:lvl5pPr>
            <a:lvl6pPr marL="24399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8971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3543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115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BFC14F71-7580-410A-AE89-AAF3E0640159}" type="slidenum">
              <a:rPr lang="en-US" altLang="en-US" smtClean="0"/>
              <a:pPr/>
              <a:t>28</a:t>
            </a:fld>
            <a:endParaRPr lang="en-US" altLang="en-US" smtClean="0"/>
          </a:p>
        </p:txBody>
      </p:sp>
    </p:spTree>
    <p:extLst>
      <p:ext uri="{BB962C8B-B14F-4D97-AF65-F5344CB8AC3E}">
        <p14:creationId xmlns:p14="http://schemas.microsoft.com/office/powerpoint/2010/main" val="3862091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ea typeface="宋体" panose="02010600030101010101" pitchFamily="2" charset="-122"/>
              </a:rPr>
              <a:t>Due before the next class</a:t>
            </a:r>
          </a:p>
        </p:txBody>
      </p:sp>
      <p:sp>
        <p:nvSpPr>
          <p:cNvPr id="1044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15963" indent="-274638">
              <a:defRPr>
                <a:solidFill>
                  <a:schemeClr val="tx1"/>
                </a:solidFill>
                <a:latin typeface="Verdana" panose="020B0604030504040204" pitchFamily="34" charset="0"/>
                <a:ea typeface="宋体" panose="02010600030101010101" pitchFamily="2" charset="-122"/>
              </a:defRPr>
            </a:lvl2pPr>
            <a:lvl3pPr marL="1101725" indent="-219075">
              <a:defRPr>
                <a:solidFill>
                  <a:schemeClr val="tx1"/>
                </a:solidFill>
                <a:latin typeface="Verdana" panose="020B0604030504040204" pitchFamily="34" charset="0"/>
                <a:ea typeface="宋体" panose="02010600030101010101" pitchFamily="2" charset="-122"/>
              </a:defRPr>
            </a:lvl3pPr>
            <a:lvl4pPr marL="1541463" indent="-219075">
              <a:defRPr>
                <a:solidFill>
                  <a:schemeClr val="tx1"/>
                </a:solidFill>
                <a:latin typeface="Verdana" panose="020B0604030504040204" pitchFamily="34" charset="0"/>
                <a:ea typeface="宋体" panose="02010600030101010101" pitchFamily="2" charset="-122"/>
              </a:defRPr>
            </a:lvl4pPr>
            <a:lvl5pPr marL="1982788" indent="-219075">
              <a:defRPr>
                <a:solidFill>
                  <a:schemeClr val="tx1"/>
                </a:solidFill>
                <a:latin typeface="Verdana" panose="020B0604030504040204" pitchFamily="34" charset="0"/>
                <a:ea typeface="宋体" panose="02010600030101010101" pitchFamily="2" charset="-122"/>
              </a:defRPr>
            </a:lvl5pPr>
            <a:lvl6pPr marL="24399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8971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3543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115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AD21261E-EFA6-4F7D-80E5-EDCD58F97DFE}" type="slidenum">
              <a:rPr lang="en-US" altLang="en-US" smtClean="0"/>
              <a:pPr/>
              <a:t>29</a:t>
            </a:fld>
            <a:endParaRPr lang="en-US" altLang="en-US" smtClean="0"/>
          </a:p>
        </p:txBody>
      </p:sp>
    </p:spTree>
    <p:extLst>
      <p:ext uri="{BB962C8B-B14F-4D97-AF65-F5344CB8AC3E}">
        <p14:creationId xmlns:p14="http://schemas.microsoft.com/office/powerpoint/2010/main" val="804528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15963" indent="-274638">
              <a:defRPr>
                <a:solidFill>
                  <a:schemeClr val="tx1"/>
                </a:solidFill>
                <a:latin typeface="Verdana" panose="020B0604030504040204" pitchFamily="34" charset="0"/>
                <a:ea typeface="宋体" panose="02010600030101010101" pitchFamily="2" charset="-122"/>
              </a:defRPr>
            </a:lvl2pPr>
            <a:lvl3pPr marL="1101725" indent="-219075">
              <a:defRPr>
                <a:solidFill>
                  <a:schemeClr val="tx1"/>
                </a:solidFill>
                <a:latin typeface="Verdana" panose="020B0604030504040204" pitchFamily="34" charset="0"/>
                <a:ea typeface="宋体" panose="02010600030101010101" pitchFamily="2" charset="-122"/>
              </a:defRPr>
            </a:lvl3pPr>
            <a:lvl4pPr marL="1541463" indent="-219075">
              <a:defRPr>
                <a:solidFill>
                  <a:schemeClr val="tx1"/>
                </a:solidFill>
                <a:latin typeface="Verdana" panose="020B0604030504040204" pitchFamily="34" charset="0"/>
                <a:ea typeface="宋体" panose="02010600030101010101" pitchFamily="2" charset="-122"/>
              </a:defRPr>
            </a:lvl4pPr>
            <a:lvl5pPr marL="1982788" indent="-219075">
              <a:defRPr>
                <a:solidFill>
                  <a:schemeClr val="tx1"/>
                </a:solidFill>
                <a:latin typeface="Verdana" panose="020B0604030504040204" pitchFamily="34" charset="0"/>
                <a:ea typeface="宋体" panose="02010600030101010101" pitchFamily="2" charset="-122"/>
              </a:defRPr>
            </a:lvl5pPr>
            <a:lvl6pPr marL="24399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8971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3543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115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515B1766-A3F8-47E5-80EE-CE647B37BDF7}" type="slidenum">
              <a:rPr lang="en-US" altLang="en-US" smtClean="0"/>
              <a:pPr/>
              <a:t>2</a:t>
            </a:fld>
            <a:endParaRPr lang="en-US" altLang="en-US" smtClean="0"/>
          </a:p>
        </p:txBody>
      </p:sp>
    </p:spTree>
    <p:extLst>
      <p:ext uri="{BB962C8B-B14F-4D97-AF65-F5344CB8AC3E}">
        <p14:creationId xmlns:p14="http://schemas.microsoft.com/office/powerpoint/2010/main" val="4066755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15963" indent="-274638">
              <a:defRPr>
                <a:solidFill>
                  <a:schemeClr val="tx1"/>
                </a:solidFill>
                <a:latin typeface="Verdana" panose="020B0604030504040204" pitchFamily="34" charset="0"/>
                <a:ea typeface="宋体" panose="02010600030101010101" pitchFamily="2" charset="-122"/>
              </a:defRPr>
            </a:lvl2pPr>
            <a:lvl3pPr marL="1101725" indent="-219075">
              <a:defRPr>
                <a:solidFill>
                  <a:schemeClr val="tx1"/>
                </a:solidFill>
                <a:latin typeface="Verdana" panose="020B0604030504040204" pitchFamily="34" charset="0"/>
                <a:ea typeface="宋体" panose="02010600030101010101" pitchFamily="2" charset="-122"/>
              </a:defRPr>
            </a:lvl3pPr>
            <a:lvl4pPr marL="1541463" indent="-219075">
              <a:defRPr>
                <a:solidFill>
                  <a:schemeClr val="tx1"/>
                </a:solidFill>
                <a:latin typeface="Verdana" panose="020B0604030504040204" pitchFamily="34" charset="0"/>
                <a:ea typeface="宋体" panose="02010600030101010101" pitchFamily="2" charset="-122"/>
              </a:defRPr>
            </a:lvl4pPr>
            <a:lvl5pPr marL="1982788" indent="-219075">
              <a:defRPr>
                <a:solidFill>
                  <a:schemeClr val="tx1"/>
                </a:solidFill>
                <a:latin typeface="Verdana" panose="020B0604030504040204" pitchFamily="34" charset="0"/>
                <a:ea typeface="宋体" panose="02010600030101010101" pitchFamily="2" charset="-122"/>
              </a:defRPr>
            </a:lvl5pPr>
            <a:lvl6pPr marL="24399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8971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3543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115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ABCF9A1-6BB4-45D9-B17C-44821800D8DB}" type="slidenum">
              <a:rPr lang="en-US" altLang="en-US" smtClean="0"/>
              <a:pPr/>
              <a:t>3</a:t>
            </a:fld>
            <a:endParaRPr lang="en-US" altLang="en-US" smtClean="0"/>
          </a:p>
        </p:txBody>
      </p:sp>
    </p:spTree>
    <p:extLst>
      <p:ext uri="{BB962C8B-B14F-4D97-AF65-F5344CB8AC3E}">
        <p14:creationId xmlns:p14="http://schemas.microsoft.com/office/powerpoint/2010/main" val="2318935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15963" indent="-274638">
              <a:defRPr>
                <a:solidFill>
                  <a:schemeClr val="tx1"/>
                </a:solidFill>
                <a:latin typeface="Verdana" panose="020B0604030504040204" pitchFamily="34" charset="0"/>
                <a:ea typeface="宋体" panose="02010600030101010101" pitchFamily="2" charset="-122"/>
              </a:defRPr>
            </a:lvl2pPr>
            <a:lvl3pPr marL="1101725" indent="-219075">
              <a:defRPr>
                <a:solidFill>
                  <a:schemeClr val="tx1"/>
                </a:solidFill>
                <a:latin typeface="Verdana" panose="020B0604030504040204" pitchFamily="34" charset="0"/>
                <a:ea typeface="宋体" panose="02010600030101010101" pitchFamily="2" charset="-122"/>
              </a:defRPr>
            </a:lvl3pPr>
            <a:lvl4pPr marL="1541463" indent="-219075">
              <a:defRPr>
                <a:solidFill>
                  <a:schemeClr val="tx1"/>
                </a:solidFill>
                <a:latin typeface="Verdana" panose="020B0604030504040204" pitchFamily="34" charset="0"/>
                <a:ea typeface="宋体" panose="02010600030101010101" pitchFamily="2" charset="-122"/>
              </a:defRPr>
            </a:lvl4pPr>
            <a:lvl5pPr marL="1982788" indent="-219075">
              <a:defRPr>
                <a:solidFill>
                  <a:schemeClr val="tx1"/>
                </a:solidFill>
                <a:latin typeface="Verdana" panose="020B0604030504040204" pitchFamily="34" charset="0"/>
                <a:ea typeface="宋体" panose="02010600030101010101" pitchFamily="2" charset="-122"/>
              </a:defRPr>
            </a:lvl5pPr>
            <a:lvl6pPr marL="24399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8971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3543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115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C9EE9136-6F6A-46D0-AB95-C4BCE0A19005}" type="slidenum">
              <a:rPr lang="en-US" altLang="en-US" smtClean="0"/>
              <a:pPr/>
              <a:t>4</a:t>
            </a:fld>
            <a:endParaRPr lang="en-US" altLang="en-US" smtClean="0"/>
          </a:p>
        </p:txBody>
      </p:sp>
    </p:spTree>
    <p:extLst>
      <p:ext uri="{BB962C8B-B14F-4D97-AF65-F5344CB8AC3E}">
        <p14:creationId xmlns:p14="http://schemas.microsoft.com/office/powerpoint/2010/main" val="2312118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15963" indent="-274638">
              <a:defRPr>
                <a:solidFill>
                  <a:schemeClr val="tx1"/>
                </a:solidFill>
                <a:latin typeface="Verdana" panose="020B0604030504040204" pitchFamily="34" charset="0"/>
                <a:ea typeface="宋体" panose="02010600030101010101" pitchFamily="2" charset="-122"/>
              </a:defRPr>
            </a:lvl2pPr>
            <a:lvl3pPr marL="1101725" indent="-219075">
              <a:defRPr>
                <a:solidFill>
                  <a:schemeClr val="tx1"/>
                </a:solidFill>
                <a:latin typeface="Verdana" panose="020B0604030504040204" pitchFamily="34" charset="0"/>
                <a:ea typeface="宋体" panose="02010600030101010101" pitchFamily="2" charset="-122"/>
              </a:defRPr>
            </a:lvl3pPr>
            <a:lvl4pPr marL="1541463" indent="-219075">
              <a:defRPr>
                <a:solidFill>
                  <a:schemeClr val="tx1"/>
                </a:solidFill>
                <a:latin typeface="Verdana" panose="020B0604030504040204" pitchFamily="34" charset="0"/>
                <a:ea typeface="宋体" panose="02010600030101010101" pitchFamily="2" charset="-122"/>
              </a:defRPr>
            </a:lvl4pPr>
            <a:lvl5pPr marL="1982788" indent="-219075">
              <a:defRPr>
                <a:solidFill>
                  <a:schemeClr val="tx1"/>
                </a:solidFill>
                <a:latin typeface="Verdana" panose="020B0604030504040204" pitchFamily="34" charset="0"/>
                <a:ea typeface="宋体" panose="02010600030101010101" pitchFamily="2" charset="-122"/>
              </a:defRPr>
            </a:lvl5pPr>
            <a:lvl6pPr marL="24399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8971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3543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115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0816296B-FD4C-4371-981E-EC5C385512A3}" type="slidenum">
              <a:rPr lang="en-US" altLang="en-US" smtClean="0"/>
              <a:pPr/>
              <a:t>5</a:t>
            </a:fld>
            <a:endParaRPr lang="en-US" altLang="en-US" smtClean="0"/>
          </a:p>
        </p:txBody>
      </p:sp>
    </p:spTree>
    <p:extLst>
      <p:ext uri="{BB962C8B-B14F-4D97-AF65-F5344CB8AC3E}">
        <p14:creationId xmlns:p14="http://schemas.microsoft.com/office/powerpoint/2010/main" val="1777767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15963" indent="-274638">
              <a:defRPr>
                <a:solidFill>
                  <a:schemeClr val="tx1"/>
                </a:solidFill>
                <a:latin typeface="Verdana" panose="020B0604030504040204" pitchFamily="34" charset="0"/>
                <a:ea typeface="宋体" panose="02010600030101010101" pitchFamily="2" charset="-122"/>
              </a:defRPr>
            </a:lvl2pPr>
            <a:lvl3pPr marL="1101725" indent="-219075">
              <a:defRPr>
                <a:solidFill>
                  <a:schemeClr val="tx1"/>
                </a:solidFill>
                <a:latin typeface="Verdana" panose="020B0604030504040204" pitchFamily="34" charset="0"/>
                <a:ea typeface="宋体" panose="02010600030101010101" pitchFamily="2" charset="-122"/>
              </a:defRPr>
            </a:lvl3pPr>
            <a:lvl4pPr marL="1541463" indent="-219075">
              <a:defRPr>
                <a:solidFill>
                  <a:schemeClr val="tx1"/>
                </a:solidFill>
                <a:latin typeface="Verdana" panose="020B0604030504040204" pitchFamily="34" charset="0"/>
                <a:ea typeface="宋体" panose="02010600030101010101" pitchFamily="2" charset="-122"/>
              </a:defRPr>
            </a:lvl4pPr>
            <a:lvl5pPr marL="1982788" indent="-219075">
              <a:defRPr>
                <a:solidFill>
                  <a:schemeClr val="tx1"/>
                </a:solidFill>
                <a:latin typeface="Verdana" panose="020B0604030504040204" pitchFamily="34" charset="0"/>
                <a:ea typeface="宋体" panose="02010600030101010101" pitchFamily="2" charset="-122"/>
              </a:defRPr>
            </a:lvl5pPr>
            <a:lvl6pPr marL="24399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8971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3543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115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21970C8E-D83C-4692-A9A5-C60B8F6AD4BD}" type="slidenum">
              <a:rPr lang="en-US" altLang="en-US" smtClean="0"/>
              <a:pPr/>
              <a:t>15</a:t>
            </a:fld>
            <a:endParaRPr lang="en-US" altLang="en-US" smtClean="0"/>
          </a:p>
        </p:txBody>
      </p:sp>
    </p:spTree>
    <p:extLst>
      <p:ext uri="{BB962C8B-B14F-4D97-AF65-F5344CB8AC3E}">
        <p14:creationId xmlns:p14="http://schemas.microsoft.com/office/powerpoint/2010/main" val="3091509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15963" indent="-274638">
              <a:defRPr>
                <a:solidFill>
                  <a:schemeClr val="tx1"/>
                </a:solidFill>
                <a:latin typeface="Verdana" panose="020B0604030504040204" pitchFamily="34" charset="0"/>
                <a:ea typeface="宋体" panose="02010600030101010101" pitchFamily="2" charset="-122"/>
              </a:defRPr>
            </a:lvl2pPr>
            <a:lvl3pPr marL="1101725" indent="-219075">
              <a:defRPr>
                <a:solidFill>
                  <a:schemeClr val="tx1"/>
                </a:solidFill>
                <a:latin typeface="Verdana" panose="020B0604030504040204" pitchFamily="34" charset="0"/>
                <a:ea typeface="宋体" panose="02010600030101010101" pitchFamily="2" charset="-122"/>
              </a:defRPr>
            </a:lvl3pPr>
            <a:lvl4pPr marL="1541463" indent="-219075">
              <a:defRPr>
                <a:solidFill>
                  <a:schemeClr val="tx1"/>
                </a:solidFill>
                <a:latin typeface="Verdana" panose="020B0604030504040204" pitchFamily="34" charset="0"/>
                <a:ea typeface="宋体" panose="02010600030101010101" pitchFamily="2" charset="-122"/>
              </a:defRPr>
            </a:lvl4pPr>
            <a:lvl5pPr marL="1982788" indent="-219075">
              <a:defRPr>
                <a:solidFill>
                  <a:schemeClr val="tx1"/>
                </a:solidFill>
                <a:latin typeface="Verdana" panose="020B0604030504040204" pitchFamily="34" charset="0"/>
                <a:ea typeface="宋体" panose="02010600030101010101" pitchFamily="2" charset="-122"/>
              </a:defRPr>
            </a:lvl5pPr>
            <a:lvl6pPr marL="24399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8971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3543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115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184852EF-1FBB-48AD-A6EB-D36FF154F0DC}" type="slidenum">
              <a:rPr lang="en-US" altLang="en-US" smtClean="0"/>
              <a:pPr/>
              <a:t>16</a:t>
            </a:fld>
            <a:endParaRPr lang="en-US" altLang="en-US" smtClean="0"/>
          </a:p>
        </p:txBody>
      </p:sp>
    </p:spTree>
    <p:extLst>
      <p:ext uri="{BB962C8B-B14F-4D97-AF65-F5344CB8AC3E}">
        <p14:creationId xmlns:p14="http://schemas.microsoft.com/office/powerpoint/2010/main" val="245125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15963" indent="-274638">
              <a:defRPr>
                <a:solidFill>
                  <a:schemeClr val="tx1"/>
                </a:solidFill>
                <a:latin typeface="Verdana" panose="020B0604030504040204" pitchFamily="34" charset="0"/>
                <a:ea typeface="宋体" panose="02010600030101010101" pitchFamily="2" charset="-122"/>
              </a:defRPr>
            </a:lvl2pPr>
            <a:lvl3pPr marL="1101725" indent="-219075">
              <a:defRPr>
                <a:solidFill>
                  <a:schemeClr val="tx1"/>
                </a:solidFill>
                <a:latin typeface="Verdana" panose="020B0604030504040204" pitchFamily="34" charset="0"/>
                <a:ea typeface="宋体" panose="02010600030101010101" pitchFamily="2" charset="-122"/>
              </a:defRPr>
            </a:lvl3pPr>
            <a:lvl4pPr marL="1541463" indent="-219075">
              <a:defRPr>
                <a:solidFill>
                  <a:schemeClr val="tx1"/>
                </a:solidFill>
                <a:latin typeface="Verdana" panose="020B0604030504040204" pitchFamily="34" charset="0"/>
                <a:ea typeface="宋体" panose="02010600030101010101" pitchFamily="2" charset="-122"/>
              </a:defRPr>
            </a:lvl4pPr>
            <a:lvl5pPr marL="1982788" indent="-219075">
              <a:defRPr>
                <a:solidFill>
                  <a:schemeClr val="tx1"/>
                </a:solidFill>
                <a:latin typeface="Verdana" panose="020B0604030504040204" pitchFamily="34" charset="0"/>
                <a:ea typeface="宋体" panose="02010600030101010101" pitchFamily="2" charset="-122"/>
              </a:defRPr>
            </a:lvl5pPr>
            <a:lvl6pPr marL="24399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8971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3543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115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54BD341A-7037-4C78-B36B-2D6FB667A004}" type="slidenum">
              <a:rPr lang="en-US" altLang="en-US" smtClean="0"/>
              <a:pPr/>
              <a:t>17</a:t>
            </a:fld>
            <a:endParaRPr lang="en-US" altLang="en-US" smtClean="0"/>
          </a:p>
        </p:txBody>
      </p:sp>
    </p:spTree>
    <p:extLst>
      <p:ext uri="{BB962C8B-B14F-4D97-AF65-F5344CB8AC3E}">
        <p14:creationId xmlns:p14="http://schemas.microsoft.com/office/powerpoint/2010/main" val="2548104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宋体" panose="02010600030101010101" pitchFamily="2" charset="-122"/>
            </a:endParaRPr>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15963" indent="-274638">
              <a:defRPr>
                <a:solidFill>
                  <a:schemeClr val="tx1"/>
                </a:solidFill>
                <a:latin typeface="Verdana" panose="020B0604030504040204" pitchFamily="34" charset="0"/>
                <a:ea typeface="宋体" panose="02010600030101010101" pitchFamily="2" charset="-122"/>
              </a:defRPr>
            </a:lvl2pPr>
            <a:lvl3pPr marL="1101725" indent="-219075">
              <a:defRPr>
                <a:solidFill>
                  <a:schemeClr val="tx1"/>
                </a:solidFill>
                <a:latin typeface="Verdana" panose="020B0604030504040204" pitchFamily="34" charset="0"/>
                <a:ea typeface="宋体" panose="02010600030101010101" pitchFamily="2" charset="-122"/>
              </a:defRPr>
            </a:lvl3pPr>
            <a:lvl4pPr marL="1541463" indent="-219075">
              <a:defRPr>
                <a:solidFill>
                  <a:schemeClr val="tx1"/>
                </a:solidFill>
                <a:latin typeface="Verdana" panose="020B0604030504040204" pitchFamily="34" charset="0"/>
                <a:ea typeface="宋体" panose="02010600030101010101" pitchFamily="2" charset="-122"/>
              </a:defRPr>
            </a:lvl4pPr>
            <a:lvl5pPr marL="1982788" indent="-219075">
              <a:defRPr>
                <a:solidFill>
                  <a:schemeClr val="tx1"/>
                </a:solidFill>
                <a:latin typeface="Verdana" panose="020B0604030504040204" pitchFamily="34" charset="0"/>
                <a:ea typeface="宋体" panose="02010600030101010101" pitchFamily="2" charset="-122"/>
              </a:defRPr>
            </a:lvl5pPr>
            <a:lvl6pPr marL="24399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8971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3543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11588" indent="-219075"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5FACA71C-C148-4BFC-80F6-10B1F441A400}" type="slidenum">
              <a:rPr lang="en-US" altLang="en-US" smtClean="0"/>
              <a:pPr/>
              <a:t>18</a:t>
            </a:fld>
            <a:endParaRPr lang="en-US" altLang="en-US" smtClean="0"/>
          </a:p>
        </p:txBody>
      </p:sp>
    </p:spTree>
    <p:extLst>
      <p:ext uri="{BB962C8B-B14F-4D97-AF65-F5344CB8AC3E}">
        <p14:creationId xmlns:p14="http://schemas.microsoft.com/office/powerpoint/2010/main" val="2213119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grpSp>
        <p:nvGrpSpPr>
          <p:cNvPr id="4" name="Group 12"/>
          <p:cNvGrpSpPr>
            <a:grpSpLocks/>
          </p:cNvGrpSpPr>
          <p:nvPr/>
        </p:nvGrpSpPr>
        <p:grpSpPr bwMode="auto">
          <a:xfrm>
            <a:off x="457200" y="2670175"/>
            <a:ext cx="8686800" cy="227013"/>
            <a:chOff x="288" y="1682"/>
            <a:chExt cx="5472" cy="239"/>
          </a:xfrm>
        </p:grpSpPr>
        <p:sp>
          <p:nvSpPr>
            <p:cNvPr id="5" name="AutoShape 10"/>
            <p:cNvSpPr>
              <a:spLocks noChangeArrowheads="1"/>
            </p:cNvSpPr>
            <p:nvPr userDrawn="1"/>
          </p:nvSpPr>
          <p:spPr bwMode="auto">
            <a:xfrm>
              <a:off x="288" y="1682"/>
              <a:ext cx="5472" cy="150"/>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defRPr/>
              </a:pPr>
              <a:endParaRPr lang="en-US" sz="1600" smtClean="0">
                <a:latin typeface="Times New Roman" panose="02020603050405020304" pitchFamily="18" charset="0"/>
              </a:endParaRPr>
            </a:p>
          </p:txBody>
        </p:sp>
        <p:sp>
          <p:nvSpPr>
            <p:cNvPr id="6" name="Text Box 11"/>
            <p:cNvSpPr txBox="1">
              <a:spLocks noChangeArrowheads="1"/>
            </p:cNvSpPr>
            <p:nvPr userDrawn="1"/>
          </p:nvSpPr>
          <p:spPr bwMode="auto">
            <a:xfrm>
              <a:off x="3597" y="1682"/>
              <a:ext cx="173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t>
              </a:r>
              <a:r>
                <a:rPr lang="en-US" sz="600" smtClean="0">
                  <a:solidFill>
                    <a:schemeClr val="accent2"/>
                  </a:solidFill>
                  <a:latin typeface="Georgia" panose="02040502050405020303" pitchFamily="18" charset="0"/>
                  <a:sym typeface="Wingdings" panose="05000000000000000000" pitchFamily="2" charset="2"/>
                </a:rPr>
                <a:t></a:t>
              </a:r>
              <a:r>
                <a:rPr lang="en-US" sz="600" b="1" smtClean="0">
                  <a:latin typeface="Georgia" panose="02040502050405020303" pitchFamily="18" charset="0"/>
                </a:rPr>
                <a:t>  School of Computing  </a:t>
              </a:r>
              <a:r>
                <a:rPr lang="en-US" sz="600" smtClean="0">
                  <a:solidFill>
                    <a:schemeClr val="accent2"/>
                  </a:solidFill>
                  <a:latin typeface="Georgia" panose="02040502050405020303" pitchFamily="18" charset="0"/>
                  <a:sym typeface="Wingdings" panose="05000000000000000000" pitchFamily="2" charset="2"/>
                </a:rPr>
                <a:t></a:t>
              </a:r>
              <a:r>
                <a:rPr lang="en-US" sz="600" b="1" smtClean="0">
                  <a:latin typeface="Georgia" panose="02040502050405020303" pitchFamily="18" charset="0"/>
                </a:rPr>
                <a:t>  Clemson University</a:t>
              </a:r>
            </a:p>
          </p:txBody>
        </p:sp>
        <p:sp>
          <p:nvSpPr>
            <p:cNvPr id="7" name="Line 12"/>
            <p:cNvSpPr>
              <a:spLocks noChangeShapeType="1"/>
            </p:cNvSpPr>
            <p:nvPr userDrawn="1"/>
          </p:nvSpPr>
          <p:spPr bwMode="auto">
            <a:xfrm flipV="1">
              <a:off x="288" y="1921"/>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2226"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52227"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8"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9" name="Rectangle 5"/>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r>
              <a:rPr lang="en-US"/>
              <a:t>Clemson</a:t>
            </a:r>
            <a:endParaRPr lang="en-US" dirty="0"/>
          </a:p>
        </p:txBody>
      </p:sp>
      <p:sp>
        <p:nvSpPr>
          <p:cNvPr id="10" name="Rectangle 6"/>
          <p:cNvSpPr>
            <a:spLocks noGrp="1" noChangeArrowheads="1"/>
          </p:cNvSpPr>
          <p:nvPr>
            <p:ph type="sldNum" sz="quarter" idx="12"/>
          </p:nvPr>
        </p:nvSpPr>
        <p:spPr/>
        <p:txBody>
          <a:bodyPr/>
          <a:lstStyle>
            <a:lvl1pPr algn="r" eaLnBrk="1" hangingPunct="1">
              <a:defRPr sz="1200"/>
            </a:lvl1pPr>
          </a:lstStyle>
          <a:p>
            <a:pPr>
              <a:defRPr/>
            </a:pPr>
            <a:fld id="{71FEA2BD-B04E-43DD-BAB0-D021E4C9777D}" type="slidenum">
              <a:rPr lang="en-US"/>
              <a:pPr>
                <a:defRPr/>
              </a:pPr>
              <a:t>‹#›</a:t>
            </a:fld>
            <a:endParaRPr lang="en-US" dirty="0"/>
          </a:p>
        </p:txBody>
      </p:sp>
    </p:spTree>
    <p:extLst>
      <p:ext uri="{BB962C8B-B14F-4D97-AF65-F5344CB8AC3E}">
        <p14:creationId xmlns:p14="http://schemas.microsoft.com/office/powerpoint/2010/main" val="375535712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8052659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80806F16-105E-4834-9AA5-373135026E54}" type="slidenum">
              <a:rPr lang="en-US"/>
              <a:pPr>
                <a:defRPr/>
              </a:pPr>
              <a:t>‹#›</a:t>
            </a:fld>
            <a:endParaRPr lang="en-US"/>
          </a:p>
        </p:txBody>
      </p:sp>
    </p:spTree>
    <p:extLst>
      <p:ext uri="{BB962C8B-B14F-4D97-AF65-F5344CB8AC3E}">
        <p14:creationId xmlns:p14="http://schemas.microsoft.com/office/powerpoint/2010/main" val="35341042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1FBC4718-4534-4B37-B184-EE1BA0B13296}" type="slidenum">
              <a:rPr lang="en-US"/>
              <a:pPr>
                <a:defRPr/>
              </a:pPr>
              <a:t>‹#›</a:t>
            </a:fld>
            <a:endParaRPr lang="en-US"/>
          </a:p>
        </p:txBody>
      </p:sp>
    </p:spTree>
    <p:extLst>
      <p:ext uri="{BB962C8B-B14F-4D97-AF65-F5344CB8AC3E}">
        <p14:creationId xmlns:p14="http://schemas.microsoft.com/office/powerpoint/2010/main" val="97083529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63E0B648-F1B7-4621-93F0-C42522DAD6FE}" type="slidenum">
              <a:rPr lang="en-US"/>
              <a:pPr>
                <a:defRPr/>
              </a:pPr>
              <a:t>‹#›</a:t>
            </a:fld>
            <a:endParaRPr lang="en-US"/>
          </a:p>
        </p:txBody>
      </p:sp>
    </p:spTree>
    <p:extLst>
      <p:ext uri="{BB962C8B-B14F-4D97-AF65-F5344CB8AC3E}">
        <p14:creationId xmlns:p14="http://schemas.microsoft.com/office/powerpoint/2010/main" val="140178947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FA5B7612-27E1-4FCA-AED2-F69A18CCF16E}" type="slidenum">
              <a:rPr lang="en-US"/>
              <a:pPr>
                <a:defRPr/>
              </a:pPr>
              <a:t>‹#›</a:t>
            </a:fld>
            <a:endParaRPr lang="en-US"/>
          </a:p>
        </p:txBody>
      </p:sp>
    </p:spTree>
    <p:extLst>
      <p:ext uri="{BB962C8B-B14F-4D97-AF65-F5344CB8AC3E}">
        <p14:creationId xmlns:p14="http://schemas.microsoft.com/office/powerpoint/2010/main" val="148116430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BEC33911-AD70-4C98-92F7-C9F2A8CB1A08}" type="slidenum">
              <a:rPr lang="en-US"/>
              <a:pPr>
                <a:defRPr/>
              </a:pPr>
              <a:t>‹#›</a:t>
            </a:fld>
            <a:endParaRPr lang="en-US"/>
          </a:p>
        </p:txBody>
      </p:sp>
    </p:spTree>
    <p:extLst>
      <p:ext uri="{BB962C8B-B14F-4D97-AF65-F5344CB8AC3E}">
        <p14:creationId xmlns:p14="http://schemas.microsoft.com/office/powerpoint/2010/main" val="220664900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8BE9E6B9-6775-481E-9E1C-836978414B64}" type="slidenum">
              <a:rPr lang="en-US"/>
              <a:pPr>
                <a:defRPr/>
              </a:pPr>
              <a:t>‹#›</a:t>
            </a:fld>
            <a:endParaRPr lang="en-US"/>
          </a:p>
        </p:txBody>
      </p:sp>
    </p:spTree>
    <p:extLst>
      <p:ext uri="{BB962C8B-B14F-4D97-AF65-F5344CB8AC3E}">
        <p14:creationId xmlns:p14="http://schemas.microsoft.com/office/powerpoint/2010/main" val="326582919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6BB5099D-D025-4756-B87C-A77DC502E176}" type="slidenum">
              <a:rPr lang="en-US"/>
              <a:pPr>
                <a:defRPr/>
              </a:pPr>
              <a:t>‹#›</a:t>
            </a:fld>
            <a:endParaRPr lang="en-US"/>
          </a:p>
        </p:txBody>
      </p:sp>
    </p:spTree>
    <p:extLst>
      <p:ext uri="{BB962C8B-B14F-4D97-AF65-F5344CB8AC3E}">
        <p14:creationId xmlns:p14="http://schemas.microsoft.com/office/powerpoint/2010/main" val="70237792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9" name="Rectangle 6"/>
          <p:cNvSpPr>
            <a:spLocks noGrp="1" noChangeArrowheads="1"/>
          </p:cNvSpPr>
          <p:nvPr>
            <p:ph type="sldNum" sz="quarter" idx="12"/>
          </p:nvPr>
        </p:nvSpPr>
        <p:spPr>
          <a:ln/>
        </p:spPr>
        <p:txBody>
          <a:bodyPr/>
          <a:lstStyle>
            <a:lvl1pPr>
              <a:defRPr/>
            </a:lvl1pPr>
          </a:lstStyle>
          <a:p>
            <a:pPr>
              <a:defRPr/>
            </a:pPr>
            <a:fld id="{33EF7158-C674-4459-9239-510CAF63A417}" type="slidenum">
              <a:rPr lang="en-US"/>
              <a:pPr>
                <a:defRPr/>
              </a:pPr>
              <a:t>‹#›</a:t>
            </a:fld>
            <a:endParaRPr lang="en-US"/>
          </a:p>
        </p:txBody>
      </p:sp>
    </p:spTree>
    <p:extLst>
      <p:ext uri="{BB962C8B-B14F-4D97-AF65-F5344CB8AC3E}">
        <p14:creationId xmlns:p14="http://schemas.microsoft.com/office/powerpoint/2010/main" val="357110416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5" name="Rectangle 6"/>
          <p:cNvSpPr>
            <a:spLocks noGrp="1" noChangeArrowheads="1"/>
          </p:cNvSpPr>
          <p:nvPr>
            <p:ph type="sldNum" sz="quarter" idx="12"/>
          </p:nvPr>
        </p:nvSpPr>
        <p:spPr>
          <a:ln/>
        </p:spPr>
        <p:txBody>
          <a:bodyPr/>
          <a:lstStyle>
            <a:lvl1pPr>
              <a:defRPr/>
            </a:lvl1pPr>
          </a:lstStyle>
          <a:p>
            <a:pPr>
              <a:defRPr/>
            </a:pPr>
            <a:fld id="{D6EBB4F6-C41D-43D5-A753-1EFB0A254E76}" type="slidenum">
              <a:rPr lang="en-US"/>
              <a:pPr>
                <a:defRPr/>
              </a:pPr>
              <a:t>‹#›</a:t>
            </a:fld>
            <a:endParaRPr lang="en-US"/>
          </a:p>
        </p:txBody>
      </p:sp>
    </p:spTree>
    <p:extLst>
      <p:ext uri="{BB962C8B-B14F-4D97-AF65-F5344CB8AC3E}">
        <p14:creationId xmlns:p14="http://schemas.microsoft.com/office/powerpoint/2010/main" val="326395523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4" name="Rectangle 6"/>
          <p:cNvSpPr>
            <a:spLocks noGrp="1" noChangeArrowheads="1"/>
          </p:cNvSpPr>
          <p:nvPr>
            <p:ph type="sldNum" sz="quarter" idx="12"/>
          </p:nvPr>
        </p:nvSpPr>
        <p:spPr>
          <a:ln/>
        </p:spPr>
        <p:txBody>
          <a:bodyPr/>
          <a:lstStyle>
            <a:lvl1pPr>
              <a:defRPr/>
            </a:lvl1pPr>
          </a:lstStyle>
          <a:p>
            <a:pPr>
              <a:defRPr/>
            </a:pPr>
            <a:fld id="{6CCA1E76-96CB-456C-BF77-E0E341C63F66}" type="slidenum">
              <a:rPr lang="en-US"/>
              <a:pPr>
                <a:defRPr/>
              </a:pPr>
              <a:t>‹#›</a:t>
            </a:fld>
            <a:endParaRPr lang="en-US"/>
          </a:p>
        </p:txBody>
      </p:sp>
    </p:spTree>
    <p:extLst>
      <p:ext uri="{BB962C8B-B14F-4D97-AF65-F5344CB8AC3E}">
        <p14:creationId xmlns:p14="http://schemas.microsoft.com/office/powerpoint/2010/main" val="3614043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7616082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6C6A9D65-FF1E-41BB-9DF6-B1D112ED9F9E}" type="slidenum">
              <a:rPr lang="en-US"/>
              <a:pPr>
                <a:defRPr/>
              </a:pPr>
              <a:t>‹#›</a:t>
            </a:fld>
            <a:endParaRPr lang="en-US"/>
          </a:p>
        </p:txBody>
      </p:sp>
    </p:spTree>
    <p:extLst>
      <p:ext uri="{BB962C8B-B14F-4D97-AF65-F5344CB8AC3E}">
        <p14:creationId xmlns:p14="http://schemas.microsoft.com/office/powerpoint/2010/main" val="19047710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807FFA02-4C61-495C-A89D-397F77EF6BF3}" type="slidenum">
              <a:rPr lang="en-US"/>
              <a:pPr>
                <a:defRPr/>
              </a:pPr>
              <a:t>‹#›</a:t>
            </a:fld>
            <a:endParaRPr lang="en-US"/>
          </a:p>
        </p:txBody>
      </p:sp>
    </p:spTree>
    <p:extLst>
      <p:ext uri="{BB962C8B-B14F-4D97-AF65-F5344CB8AC3E}">
        <p14:creationId xmlns:p14="http://schemas.microsoft.com/office/powerpoint/2010/main" val="365865709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20B01267-FDA7-47CB-962A-FC794F4F5D14}" type="slidenum">
              <a:rPr lang="en-US"/>
              <a:pPr>
                <a:defRPr/>
              </a:pPr>
              <a:t>‹#›</a:t>
            </a:fld>
            <a:endParaRPr lang="en-US"/>
          </a:p>
        </p:txBody>
      </p:sp>
    </p:spTree>
    <p:extLst>
      <p:ext uri="{BB962C8B-B14F-4D97-AF65-F5344CB8AC3E}">
        <p14:creationId xmlns:p14="http://schemas.microsoft.com/office/powerpoint/2010/main" val="395377960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739D0025-F87A-4A82-BE4D-8EFC7277C739}" type="slidenum">
              <a:rPr lang="en-US"/>
              <a:pPr>
                <a:defRPr/>
              </a:pPr>
              <a:t>‹#›</a:t>
            </a:fld>
            <a:endParaRPr lang="en-US"/>
          </a:p>
        </p:txBody>
      </p:sp>
    </p:spTree>
    <p:extLst>
      <p:ext uri="{BB962C8B-B14F-4D97-AF65-F5344CB8AC3E}">
        <p14:creationId xmlns:p14="http://schemas.microsoft.com/office/powerpoint/2010/main" val="68696296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457942EA-A350-47BC-98F9-7E9EECAA52C5}" type="slidenum">
              <a:rPr lang="en-US"/>
              <a:pPr>
                <a:defRPr/>
              </a:pPr>
              <a:t>‹#›</a:t>
            </a:fld>
            <a:endParaRPr lang="en-US"/>
          </a:p>
        </p:txBody>
      </p:sp>
    </p:spTree>
    <p:extLst>
      <p:ext uri="{BB962C8B-B14F-4D97-AF65-F5344CB8AC3E}">
        <p14:creationId xmlns:p14="http://schemas.microsoft.com/office/powerpoint/2010/main" val="229624650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5CF51F32-9AFB-4099-BD7A-E02664A04862}" type="slidenum">
              <a:rPr lang="en-US"/>
              <a:pPr>
                <a:defRPr/>
              </a:pPr>
              <a:t>‹#›</a:t>
            </a:fld>
            <a:endParaRPr lang="en-US"/>
          </a:p>
        </p:txBody>
      </p:sp>
    </p:spTree>
    <p:extLst>
      <p:ext uri="{BB962C8B-B14F-4D97-AF65-F5344CB8AC3E}">
        <p14:creationId xmlns:p14="http://schemas.microsoft.com/office/powerpoint/2010/main" val="73127155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E63AF215-D8D6-4E9F-B388-7BD10FBB9FFE}" type="slidenum">
              <a:rPr lang="en-US"/>
              <a:pPr>
                <a:defRPr/>
              </a:pPr>
              <a:t>‹#›</a:t>
            </a:fld>
            <a:endParaRPr lang="en-US"/>
          </a:p>
        </p:txBody>
      </p:sp>
    </p:spTree>
    <p:extLst>
      <p:ext uri="{BB962C8B-B14F-4D97-AF65-F5344CB8AC3E}">
        <p14:creationId xmlns:p14="http://schemas.microsoft.com/office/powerpoint/2010/main" val="245878105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6F0D9CE6-080A-4454-A90C-FA14B7DB4E29}" type="slidenum">
              <a:rPr lang="en-US"/>
              <a:pPr>
                <a:defRPr/>
              </a:pPr>
              <a:t>‹#›</a:t>
            </a:fld>
            <a:endParaRPr lang="en-US"/>
          </a:p>
        </p:txBody>
      </p:sp>
    </p:spTree>
    <p:extLst>
      <p:ext uri="{BB962C8B-B14F-4D97-AF65-F5344CB8AC3E}">
        <p14:creationId xmlns:p14="http://schemas.microsoft.com/office/powerpoint/2010/main" val="339203386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9" name="Rectangle 6"/>
          <p:cNvSpPr>
            <a:spLocks noGrp="1" noChangeArrowheads="1"/>
          </p:cNvSpPr>
          <p:nvPr>
            <p:ph type="sldNum" sz="quarter" idx="12"/>
          </p:nvPr>
        </p:nvSpPr>
        <p:spPr>
          <a:ln/>
        </p:spPr>
        <p:txBody>
          <a:bodyPr/>
          <a:lstStyle>
            <a:lvl1pPr>
              <a:defRPr/>
            </a:lvl1pPr>
          </a:lstStyle>
          <a:p>
            <a:pPr>
              <a:defRPr/>
            </a:pPr>
            <a:fld id="{3439E606-870B-41FC-961D-6F18A64FD890}" type="slidenum">
              <a:rPr lang="en-US"/>
              <a:pPr>
                <a:defRPr/>
              </a:pPr>
              <a:t>‹#›</a:t>
            </a:fld>
            <a:endParaRPr lang="en-US"/>
          </a:p>
        </p:txBody>
      </p:sp>
    </p:spTree>
    <p:extLst>
      <p:ext uri="{BB962C8B-B14F-4D97-AF65-F5344CB8AC3E}">
        <p14:creationId xmlns:p14="http://schemas.microsoft.com/office/powerpoint/2010/main" val="118662797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5" name="Rectangle 6"/>
          <p:cNvSpPr>
            <a:spLocks noGrp="1" noChangeArrowheads="1"/>
          </p:cNvSpPr>
          <p:nvPr>
            <p:ph type="sldNum" sz="quarter" idx="12"/>
          </p:nvPr>
        </p:nvSpPr>
        <p:spPr>
          <a:ln/>
        </p:spPr>
        <p:txBody>
          <a:bodyPr/>
          <a:lstStyle>
            <a:lvl1pPr>
              <a:defRPr/>
            </a:lvl1pPr>
          </a:lstStyle>
          <a:p>
            <a:pPr>
              <a:defRPr/>
            </a:pPr>
            <a:fld id="{33727245-4AD8-4F2E-8BC2-A5A880D4F06B}" type="slidenum">
              <a:rPr lang="en-US"/>
              <a:pPr>
                <a:defRPr/>
              </a:pPr>
              <a:t>‹#›</a:t>
            </a:fld>
            <a:endParaRPr lang="en-US"/>
          </a:p>
        </p:txBody>
      </p:sp>
    </p:spTree>
    <p:extLst>
      <p:ext uri="{BB962C8B-B14F-4D97-AF65-F5344CB8AC3E}">
        <p14:creationId xmlns:p14="http://schemas.microsoft.com/office/powerpoint/2010/main" val="757998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7368796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4" name="Rectangle 6"/>
          <p:cNvSpPr>
            <a:spLocks noGrp="1" noChangeArrowheads="1"/>
          </p:cNvSpPr>
          <p:nvPr>
            <p:ph type="sldNum" sz="quarter" idx="12"/>
          </p:nvPr>
        </p:nvSpPr>
        <p:spPr>
          <a:ln/>
        </p:spPr>
        <p:txBody>
          <a:bodyPr/>
          <a:lstStyle>
            <a:lvl1pPr>
              <a:defRPr/>
            </a:lvl1pPr>
          </a:lstStyle>
          <a:p>
            <a:pPr>
              <a:defRPr/>
            </a:pPr>
            <a:fld id="{1CCB7FC5-0CA7-444D-9743-6C6DC6D24EAC}" type="slidenum">
              <a:rPr lang="en-US"/>
              <a:pPr>
                <a:defRPr/>
              </a:pPr>
              <a:t>‹#›</a:t>
            </a:fld>
            <a:endParaRPr lang="en-US"/>
          </a:p>
        </p:txBody>
      </p:sp>
    </p:spTree>
    <p:extLst>
      <p:ext uri="{BB962C8B-B14F-4D97-AF65-F5344CB8AC3E}">
        <p14:creationId xmlns:p14="http://schemas.microsoft.com/office/powerpoint/2010/main" val="94969027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9A58CDD2-9DCD-4C17-B941-D4D0FF985E40}" type="slidenum">
              <a:rPr lang="en-US"/>
              <a:pPr>
                <a:defRPr/>
              </a:pPr>
              <a:t>‹#›</a:t>
            </a:fld>
            <a:endParaRPr lang="en-US"/>
          </a:p>
        </p:txBody>
      </p:sp>
    </p:spTree>
    <p:extLst>
      <p:ext uri="{BB962C8B-B14F-4D97-AF65-F5344CB8AC3E}">
        <p14:creationId xmlns:p14="http://schemas.microsoft.com/office/powerpoint/2010/main" val="365182488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0CD59C96-0F81-467B-85A0-B68F07886E05}" type="slidenum">
              <a:rPr lang="en-US"/>
              <a:pPr>
                <a:defRPr/>
              </a:pPr>
              <a:t>‹#›</a:t>
            </a:fld>
            <a:endParaRPr lang="en-US"/>
          </a:p>
        </p:txBody>
      </p:sp>
    </p:spTree>
    <p:extLst>
      <p:ext uri="{BB962C8B-B14F-4D97-AF65-F5344CB8AC3E}">
        <p14:creationId xmlns:p14="http://schemas.microsoft.com/office/powerpoint/2010/main" val="154082300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A5412F48-CC92-4509-A7D8-CF6118C157A2}" type="slidenum">
              <a:rPr lang="en-US"/>
              <a:pPr>
                <a:defRPr/>
              </a:pPr>
              <a:t>‹#›</a:t>
            </a:fld>
            <a:endParaRPr lang="en-US"/>
          </a:p>
        </p:txBody>
      </p:sp>
    </p:spTree>
    <p:extLst>
      <p:ext uri="{BB962C8B-B14F-4D97-AF65-F5344CB8AC3E}">
        <p14:creationId xmlns:p14="http://schemas.microsoft.com/office/powerpoint/2010/main" val="216549932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54A81EC2-CC6F-4DA1-82EA-007EF8749BBD}" type="slidenum">
              <a:rPr lang="en-US"/>
              <a:pPr>
                <a:defRPr/>
              </a:pPr>
              <a:t>‹#›</a:t>
            </a:fld>
            <a:endParaRPr lang="en-US"/>
          </a:p>
        </p:txBody>
      </p:sp>
    </p:spTree>
    <p:extLst>
      <p:ext uri="{BB962C8B-B14F-4D97-AF65-F5344CB8AC3E}">
        <p14:creationId xmlns:p14="http://schemas.microsoft.com/office/powerpoint/2010/main" val="315351788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333979359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p:txBody>
          <a:bodyPr/>
          <a:lstStyle>
            <a:lvl1pPr>
              <a:defRPr/>
            </a:lvl1pPr>
          </a:lstStyle>
          <a:p>
            <a:pPr>
              <a:defRPr/>
            </a:pPr>
            <a:fld id="{6F421775-B91A-40DB-A2E0-A256CB964141}" type="slidenum">
              <a:rPr lang="en-US"/>
              <a:pPr>
                <a:defRPr/>
              </a:pPr>
              <a:t>‹#›</a:t>
            </a:fld>
            <a:endParaRPr lang="en-US"/>
          </a:p>
        </p:txBody>
      </p:sp>
    </p:spTree>
    <p:extLst>
      <p:ext uri="{BB962C8B-B14F-4D97-AF65-F5344CB8AC3E}">
        <p14:creationId xmlns:p14="http://schemas.microsoft.com/office/powerpoint/2010/main" val="415385010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32708049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01617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24440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493692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sldNum" sz="quarter" idx="10"/>
          </p:nvPr>
        </p:nvSpPr>
        <p:spPr/>
        <p:txBody>
          <a:bodyPr/>
          <a:lstStyle>
            <a:lvl1pPr>
              <a:defRPr/>
            </a:lvl1pPr>
          </a:lstStyle>
          <a:p>
            <a:pPr>
              <a:defRPr/>
            </a:pPr>
            <a:fld id="{E6CBFDA8-64CD-4747-9A97-E17929BD2F89}" type="slidenum">
              <a:rPr lang="en-US"/>
              <a:pPr>
                <a:defRPr/>
              </a:pPr>
              <a:t>‹#›</a:t>
            </a:fld>
            <a:endParaRPr lang="en-US"/>
          </a:p>
        </p:txBody>
      </p:sp>
    </p:spTree>
    <p:extLst>
      <p:ext uri="{BB962C8B-B14F-4D97-AF65-F5344CB8AC3E}">
        <p14:creationId xmlns:p14="http://schemas.microsoft.com/office/powerpoint/2010/main" val="261841984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sldNum" sz="quarter" idx="10"/>
          </p:nvPr>
        </p:nvSpPr>
        <p:spPr/>
        <p:txBody>
          <a:bodyPr/>
          <a:lstStyle>
            <a:lvl1pPr>
              <a:defRPr/>
            </a:lvl1pPr>
          </a:lstStyle>
          <a:p>
            <a:pPr>
              <a:defRPr/>
            </a:pPr>
            <a:fld id="{6199E9E8-B815-42BE-BC1F-AFD12415D58D}" type="slidenum">
              <a:rPr lang="en-US"/>
              <a:pPr>
                <a:defRPr/>
              </a:pPr>
              <a:t>‹#›</a:t>
            </a:fld>
            <a:endParaRPr lang="en-US"/>
          </a:p>
        </p:txBody>
      </p:sp>
    </p:spTree>
    <p:extLst>
      <p:ext uri="{BB962C8B-B14F-4D97-AF65-F5344CB8AC3E}">
        <p14:creationId xmlns:p14="http://schemas.microsoft.com/office/powerpoint/2010/main" val="206298397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sldNum" sz="quarter" idx="10"/>
          </p:nvPr>
        </p:nvSpPr>
        <p:spPr/>
        <p:txBody>
          <a:bodyPr/>
          <a:lstStyle>
            <a:lvl1pPr>
              <a:defRPr/>
            </a:lvl1pPr>
          </a:lstStyle>
          <a:p>
            <a:pPr>
              <a:defRPr/>
            </a:pPr>
            <a:fld id="{CAC24F37-2AD7-46BD-B4B7-31B22C8DD154}" type="slidenum">
              <a:rPr lang="en-US"/>
              <a:pPr>
                <a:defRPr/>
              </a:pPr>
              <a:t>‹#›</a:t>
            </a:fld>
            <a:endParaRPr lang="en-US"/>
          </a:p>
        </p:txBody>
      </p:sp>
    </p:spTree>
    <p:extLst>
      <p:ext uri="{BB962C8B-B14F-4D97-AF65-F5344CB8AC3E}">
        <p14:creationId xmlns:p14="http://schemas.microsoft.com/office/powerpoint/2010/main" val="394201662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00249000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0180539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9098535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744759746"/>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6171855"/>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171654175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9505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0216745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12891817"/>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4248950"/>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414148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14562285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566767276"/>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60850639"/>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99780031"/>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4286647055"/>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34896180"/>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293060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362200"/>
            <a:ext cx="8763000" cy="228600"/>
            <a:chOff x="144" y="672"/>
            <a:chExt cx="5520" cy="144"/>
          </a:xfrm>
        </p:grpSpPr>
        <p:grpSp>
          <p:nvGrpSpPr>
            <p:cNvPr id="5" name="Group 8"/>
            <p:cNvGrpSpPr>
              <a:grpSpLocks/>
            </p:cNvGrpSpPr>
            <p:nvPr userDrawn="1"/>
          </p:nvGrpSpPr>
          <p:grpSpPr bwMode="auto">
            <a:xfrm>
              <a:off x="144" y="672"/>
              <a:ext cx="5520" cy="116"/>
              <a:chOff x="144" y="960"/>
              <a:chExt cx="5520" cy="116"/>
            </a:xfrm>
          </p:grpSpPr>
          <p:sp>
            <p:nvSpPr>
              <p:cNvPr id="7" name="AutoShape 9"/>
              <p:cNvSpPr>
                <a:spLocks noChangeArrowheads="1"/>
              </p:cNvSpPr>
              <p:nvPr/>
            </p:nvSpPr>
            <p:spPr bwMode="auto">
              <a:xfrm>
                <a:off x="144" y="987"/>
                <a:ext cx="5472" cy="69"/>
              </a:xfrm>
              <a:custGeom>
                <a:avLst/>
                <a:gdLst>
                  <a:gd name="T0" fmla="*/ 0 w 1000"/>
                  <a:gd name="T1" fmla="*/ 0 h 1000"/>
                  <a:gd name="T2" fmla="*/ 2147483646 w 1000"/>
                  <a:gd name="T3" fmla="*/ 0 h 1000"/>
                  <a:gd name="T4" fmla="*/ 2147483646 w 1000"/>
                  <a:gd name="T5" fmla="*/ 0 h 1000"/>
                  <a:gd name="T6" fmla="*/ 0 w 1000"/>
                  <a:gd name="T7" fmla="*/ 0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8"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6"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5762" name="Rectangle 2"/>
          <p:cNvSpPr>
            <a:spLocks noGrp="1" noChangeArrowheads="1"/>
          </p:cNvSpPr>
          <p:nvPr>
            <p:ph type="ctrTitle"/>
          </p:nvPr>
        </p:nvSpPr>
        <p:spPr>
          <a:xfrm>
            <a:off x="685800" y="990600"/>
            <a:ext cx="7772400" cy="1371600"/>
          </a:xfrm>
          <a:ln w="9525" cmpd="sng">
            <a:prstDash val="solid"/>
          </a:ln>
        </p:spPr>
        <p:txBody>
          <a:bodyPr/>
          <a:lstStyle>
            <a:lvl1pPr>
              <a:defRPr sz="4000">
                <a:solidFill>
                  <a:schemeClr val="tx1"/>
                </a:solidFill>
              </a:defRPr>
            </a:lvl1pPr>
          </a:lstStyle>
          <a:p>
            <a:r>
              <a:rPr lang="en-US"/>
              <a:t>Click to edit Master title style</a:t>
            </a:r>
          </a:p>
        </p:txBody>
      </p:sp>
      <p:sp>
        <p:nvSpPr>
          <p:cNvPr id="24576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solidFill>
                  <a:schemeClr val="tx1"/>
                </a:solidFill>
              </a:defRPr>
            </a:lvl1pPr>
          </a:lstStyle>
          <a:p>
            <a:r>
              <a:rPr lang="en-US"/>
              <a:t>Click to edit Master subtitle style</a:t>
            </a:r>
          </a:p>
        </p:txBody>
      </p:sp>
      <p:sp>
        <p:nvSpPr>
          <p:cNvPr id="9"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0" name="Rectangle 5"/>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r>
              <a:rPr lang="en-US"/>
              <a:t>Clemson</a:t>
            </a:r>
          </a:p>
        </p:txBody>
      </p:sp>
      <p:sp>
        <p:nvSpPr>
          <p:cNvPr id="11" name="Rectangle 6"/>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40E41523-C396-4BCB-98AD-3D3641AFE72C}" type="slidenum">
              <a:rPr lang="en-US"/>
              <a:pPr>
                <a:defRPr/>
              </a:pPr>
              <a:t>‹#›</a:t>
            </a:fld>
            <a:endParaRPr lang="en-US"/>
          </a:p>
        </p:txBody>
      </p:sp>
    </p:spTree>
    <p:extLst>
      <p:ext uri="{BB962C8B-B14F-4D97-AF65-F5344CB8AC3E}">
        <p14:creationId xmlns:p14="http://schemas.microsoft.com/office/powerpoint/2010/main" val="1017603074"/>
      </p:ext>
    </p:extLst>
  </p:cSld>
  <p:clrMapOvr>
    <a:overrideClrMapping bg1="lt1" tx1="dk1" bg2="lt2" tx2="dk2" accent1="accent1" accent2="accent2" accent3="accent3" accent4="accent4" accent5="accent5" accent6="accent6" hlink="hlink" folHlink="folHlink"/>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31891485"/>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53869320"/>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65845791"/>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4191744"/>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57592507"/>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292773528"/>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95615390"/>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61959607"/>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2683817478"/>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81795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72507886"/>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416493217"/>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5073958"/>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51334481"/>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4842024"/>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4746610"/>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76264492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507297687"/>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84841727"/>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19254820"/>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EEB4546B-E017-4900-BF52-1CE0883F1FC8}" type="slidenum">
              <a:rPr lang="en-US"/>
              <a:pPr>
                <a:defRPr/>
              </a:pPr>
              <a:t>‹#›</a:t>
            </a:fld>
            <a:endParaRPr lang="en-US"/>
          </a:p>
        </p:txBody>
      </p:sp>
    </p:spTree>
    <p:extLst>
      <p:ext uri="{BB962C8B-B14F-4D97-AF65-F5344CB8AC3E}">
        <p14:creationId xmlns:p14="http://schemas.microsoft.com/office/powerpoint/2010/main" val="21135833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8741668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F9AD27FE-E926-4911-85EC-0218C937853D}" type="slidenum">
              <a:rPr lang="en-US"/>
              <a:pPr>
                <a:defRPr/>
              </a:pPr>
              <a:t>‹#›</a:t>
            </a:fld>
            <a:endParaRPr lang="en-US"/>
          </a:p>
        </p:txBody>
      </p:sp>
    </p:spTree>
    <p:extLst>
      <p:ext uri="{BB962C8B-B14F-4D97-AF65-F5344CB8AC3E}">
        <p14:creationId xmlns:p14="http://schemas.microsoft.com/office/powerpoint/2010/main" val="3734474870"/>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D599B5AD-C1AE-4BEA-A554-18908B757248}" type="slidenum">
              <a:rPr lang="en-US"/>
              <a:pPr>
                <a:defRPr/>
              </a:pPr>
              <a:t>‹#›</a:t>
            </a:fld>
            <a:endParaRPr lang="en-US"/>
          </a:p>
        </p:txBody>
      </p:sp>
    </p:spTree>
    <p:extLst>
      <p:ext uri="{BB962C8B-B14F-4D97-AF65-F5344CB8AC3E}">
        <p14:creationId xmlns:p14="http://schemas.microsoft.com/office/powerpoint/2010/main" val="2322339958"/>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FEEE31F2-7033-47D8-8844-697F4E82807F}" type="slidenum">
              <a:rPr lang="en-US"/>
              <a:pPr>
                <a:defRPr/>
              </a:pPr>
              <a:t>‹#›</a:t>
            </a:fld>
            <a:endParaRPr lang="en-US"/>
          </a:p>
        </p:txBody>
      </p:sp>
    </p:spTree>
    <p:extLst>
      <p:ext uri="{BB962C8B-B14F-4D97-AF65-F5344CB8AC3E}">
        <p14:creationId xmlns:p14="http://schemas.microsoft.com/office/powerpoint/2010/main" val="3974209438"/>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9" name="Rectangle 6"/>
          <p:cNvSpPr>
            <a:spLocks noGrp="1" noChangeArrowheads="1"/>
          </p:cNvSpPr>
          <p:nvPr>
            <p:ph type="sldNum" sz="quarter" idx="12"/>
          </p:nvPr>
        </p:nvSpPr>
        <p:spPr>
          <a:ln/>
        </p:spPr>
        <p:txBody>
          <a:bodyPr/>
          <a:lstStyle>
            <a:lvl1pPr>
              <a:defRPr/>
            </a:lvl1pPr>
          </a:lstStyle>
          <a:p>
            <a:pPr>
              <a:defRPr/>
            </a:pPr>
            <a:fld id="{0A38E1BA-3EF9-414D-A76E-F8D3640A3E35}" type="slidenum">
              <a:rPr lang="en-US"/>
              <a:pPr>
                <a:defRPr/>
              </a:pPr>
              <a:t>‹#›</a:t>
            </a:fld>
            <a:endParaRPr lang="en-US"/>
          </a:p>
        </p:txBody>
      </p:sp>
    </p:spTree>
    <p:extLst>
      <p:ext uri="{BB962C8B-B14F-4D97-AF65-F5344CB8AC3E}">
        <p14:creationId xmlns:p14="http://schemas.microsoft.com/office/powerpoint/2010/main" val="340782717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5" name="Rectangle 6"/>
          <p:cNvSpPr>
            <a:spLocks noGrp="1" noChangeArrowheads="1"/>
          </p:cNvSpPr>
          <p:nvPr>
            <p:ph type="sldNum" sz="quarter" idx="12"/>
          </p:nvPr>
        </p:nvSpPr>
        <p:spPr>
          <a:ln/>
        </p:spPr>
        <p:txBody>
          <a:bodyPr/>
          <a:lstStyle>
            <a:lvl1pPr>
              <a:defRPr/>
            </a:lvl1pPr>
          </a:lstStyle>
          <a:p>
            <a:pPr>
              <a:defRPr/>
            </a:pPr>
            <a:fld id="{F801DBB8-63FD-4C36-AA10-A2FF07B736AA}" type="slidenum">
              <a:rPr lang="en-US"/>
              <a:pPr>
                <a:defRPr/>
              </a:pPr>
              <a:t>‹#›</a:t>
            </a:fld>
            <a:endParaRPr lang="en-US"/>
          </a:p>
        </p:txBody>
      </p:sp>
    </p:spTree>
    <p:extLst>
      <p:ext uri="{BB962C8B-B14F-4D97-AF65-F5344CB8AC3E}">
        <p14:creationId xmlns:p14="http://schemas.microsoft.com/office/powerpoint/2010/main" val="1108911597"/>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4" name="Rectangle 6"/>
          <p:cNvSpPr>
            <a:spLocks noGrp="1" noChangeArrowheads="1"/>
          </p:cNvSpPr>
          <p:nvPr>
            <p:ph type="sldNum" sz="quarter" idx="12"/>
          </p:nvPr>
        </p:nvSpPr>
        <p:spPr>
          <a:ln/>
        </p:spPr>
        <p:txBody>
          <a:bodyPr/>
          <a:lstStyle>
            <a:lvl1pPr>
              <a:defRPr/>
            </a:lvl1pPr>
          </a:lstStyle>
          <a:p>
            <a:pPr>
              <a:defRPr/>
            </a:pPr>
            <a:fld id="{7A17FC65-BCAB-400D-B5B7-35B89383744E}" type="slidenum">
              <a:rPr lang="en-US"/>
              <a:pPr>
                <a:defRPr/>
              </a:pPr>
              <a:t>‹#›</a:t>
            </a:fld>
            <a:endParaRPr lang="en-US"/>
          </a:p>
        </p:txBody>
      </p:sp>
    </p:spTree>
    <p:extLst>
      <p:ext uri="{BB962C8B-B14F-4D97-AF65-F5344CB8AC3E}">
        <p14:creationId xmlns:p14="http://schemas.microsoft.com/office/powerpoint/2010/main" val="2780726232"/>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58BE0272-425A-4D3B-9A92-6270E48DA928}" type="slidenum">
              <a:rPr lang="en-US"/>
              <a:pPr>
                <a:defRPr/>
              </a:pPr>
              <a:t>‹#›</a:t>
            </a:fld>
            <a:endParaRPr lang="en-US"/>
          </a:p>
        </p:txBody>
      </p:sp>
    </p:spTree>
    <p:extLst>
      <p:ext uri="{BB962C8B-B14F-4D97-AF65-F5344CB8AC3E}">
        <p14:creationId xmlns:p14="http://schemas.microsoft.com/office/powerpoint/2010/main" val="3621884783"/>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E3576654-4570-4D24-A822-FF8781EA5621}" type="slidenum">
              <a:rPr lang="en-US"/>
              <a:pPr>
                <a:defRPr/>
              </a:pPr>
              <a:t>‹#›</a:t>
            </a:fld>
            <a:endParaRPr lang="en-US"/>
          </a:p>
        </p:txBody>
      </p:sp>
    </p:spTree>
    <p:extLst>
      <p:ext uri="{BB962C8B-B14F-4D97-AF65-F5344CB8AC3E}">
        <p14:creationId xmlns:p14="http://schemas.microsoft.com/office/powerpoint/2010/main" val="4195874583"/>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04FDE6CE-931E-4497-A92C-F3A33C5787C0}" type="slidenum">
              <a:rPr lang="en-US"/>
              <a:pPr>
                <a:defRPr/>
              </a:pPr>
              <a:t>‹#›</a:t>
            </a:fld>
            <a:endParaRPr lang="en-US"/>
          </a:p>
        </p:txBody>
      </p:sp>
    </p:spTree>
    <p:extLst>
      <p:ext uri="{BB962C8B-B14F-4D97-AF65-F5344CB8AC3E}">
        <p14:creationId xmlns:p14="http://schemas.microsoft.com/office/powerpoint/2010/main" val="2157344981"/>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D85F4B0F-55AB-48DC-957E-85C2C02AD9E6}" type="slidenum">
              <a:rPr lang="en-US"/>
              <a:pPr>
                <a:defRPr/>
              </a:pPr>
              <a:t>‹#›</a:t>
            </a:fld>
            <a:endParaRPr lang="en-US"/>
          </a:p>
        </p:txBody>
      </p:sp>
    </p:spTree>
    <p:extLst>
      <p:ext uri="{BB962C8B-B14F-4D97-AF65-F5344CB8AC3E}">
        <p14:creationId xmlns:p14="http://schemas.microsoft.com/office/powerpoint/2010/main" val="3922307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0183660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3400E37A-02C8-4812-8664-EED25200F7FA}" type="slidenum">
              <a:rPr lang="en-US"/>
              <a:pPr>
                <a:defRPr/>
              </a:pPr>
              <a:t>‹#›</a:t>
            </a:fld>
            <a:endParaRPr lang="en-US"/>
          </a:p>
        </p:txBody>
      </p:sp>
    </p:spTree>
    <p:extLst>
      <p:ext uri="{BB962C8B-B14F-4D97-AF65-F5344CB8AC3E}">
        <p14:creationId xmlns:p14="http://schemas.microsoft.com/office/powerpoint/2010/main" val="3208672421"/>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2BD8EAF0-C23E-4015-B236-3739EFB798EA}" type="slidenum">
              <a:rPr lang="en-US"/>
              <a:pPr>
                <a:defRPr/>
              </a:pPr>
              <a:t>‹#›</a:t>
            </a:fld>
            <a:endParaRPr lang="en-US"/>
          </a:p>
        </p:txBody>
      </p:sp>
    </p:spTree>
    <p:extLst>
      <p:ext uri="{BB962C8B-B14F-4D97-AF65-F5344CB8AC3E}">
        <p14:creationId xmlns:p14="http://schemas.microsoft.com/office/powerpoint/2010/main" val="2047267899"/>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1D7CE4CA-A34E-49CA-9429-4D64EE7C77AF}" type="slidenum">
              <a:rPr lang="en-US"/>
              <a:pPr>
                <a:defRPr/>
              </a:pPr>
              <a:t>‹#›</a:t>
            </a:fld>
            <a:endParaRPr lang="en-US"/>
          </a:p>
        </p:txBody>
      </p:sp>
    </p:spTree>
    <p:extLst>
      <p:ext uri="{BB962C8B-B14F-4D97-AF65-F5344CB8AC3E}">
        <p14:creationId xmlns:p14="http://schemas.microsoft.com/office/powerpoint/2010/main" val="3460654897"/>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C6BE8C61-B2B9-4263-9FDC-74FAF578AAE0}" type="slidenum">
              <a:rPr lang="en-US"/>
              <a:pPr>
                <a:defRPr/>
              </a:pPr>
              <a:t>‹#›</a:t>
            </a:fld>
            <a:endParaRPr lang="en-US"/>
          </a:p>
        </p:txBody>
      </p:sp>
    </p:spTree>
    <p:extLst>
      <p:ext uri="{BB962C8B-B14F-4D97-AF65-F5344CB8AC3E}">
        <p14:creationId xmlns:p14="http://schemas.microsoft.com/office/powerpoint/2010/main" val="349814659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9" name="Rectangle 6"/>
          <p:cNvSpPr>
            <a:spLocks noGrp="1" noChangeArrowheads="1"/>
          </p:cNvSpPr>
          <p:nvPr>
            <p:ph type="sldNum" sz="quarter" idx="12"/>
          </p:nvPr>
        </p:nvSpPr>
        <p:spPr>
          <a:ln/>
        </p:spPr>
        <p:txBody>
          <a:bodyPr/>
          <a:lstStyle>
            <a:lvl1pPr>
              <a:defRPr/>
            </a:lvl1pPr>
          </a:lstStyle>
          <a:p>
            <a:pPr>
              <a:defRPr/>
            </a:pPr>
            <a:fld id="{8B6D726D-E4FE-4B22-8C9F-47CE24679820}" type="slidenum">
              <a:rPr lang="en-US"/>
              <a:pPr>
                <a:defRPr/>
              </a:pPr>
              <a:t>‹#›</a:t>
            </a:fld>
            <a:endParaRPr lang="en-US"/>
          </a:p>
        </p:txBody>
      </p:sp>
    </p:spTree>
    <p:extLst>
      <p:ext uri="{BB962C8B-B14F-4D97-AF65-F5344CB8AC3E}">
        <p14:creationId xmlns:p14="http://schemas.microsoft.com/office/powerpoint/2010/main" val="266405624"/>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5" name="Rectangle 6"/>
          <p:cNvSpPr>
            <a:spLocks noGrp="1" noChangeArrowheads="1"/>
          </p:cNvSpPr>
          <p:nvPr>
            <p:ph type="sldNum" sz="quarter" idx="12"/>
          </p:nvPr>
        </p:nvSpPr>
        <p:spPr>
          <a:ln/>
        </p:spPr>
        <p:txBody>
          <a:bodyPr/>
          <a:lstStyle>
            <a:lvl1pPr>
              <a:defRPr/>
            </a:lvl1pPr>
          </a:lstStyle>
          <a:p>
            <a:pPr>
              <a:defRPr/>
            </a:pPr>
            <a:fld id="{436165D5-096E-4C4A-BF53-744D8912F82F}" type="slidenum">
              <a:rPr lang="en-US"/>
              <a:pPr>
                <a:defRPr/>
              </a:pPr>
              <a:t>‹#›</a:t>
            </a:fld>
            <a:endParaRPr lang="en-US"/>
          </a:p>
        </p:txBody>
      </p:sp>
    </p:spTree>
    <p:extLst>
      <p:ext uri="{BB962C8B-B14F-4D97-AF65-F5344CB8AC3E}">
        <p14:creationId xmlns:p14="http://schemas.microsoft.com/office/powerpoint/2010/main" val="2557213377"/>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4" name="Rectangle 6"/>
          <p:cNvSpPr>
            <a:spLocks noGrp="1" noChangeArrowheads="1"/>
          </p:cNvSpPr>
          <p:nvPr>
            <p:ph type="sldNum" sz="quarter" idx="12"/>
          </p:nvPr>
        </p:nvSpPr>
        <p:spPr>
          <a:ln/>
        </p:spPr>
        <p:txBody>
          <a:bodyPr/>
          <a:lstStyle>
            <a:lvl1pPr>
              <a:defRPr/>
            </a:lvl1pPr>
          </a:lstStyle>
          <a:p>
            <a:pPr>
              <a:defRPr/>
            </a:pPr>
            <a:fld id="{8CBB72EF-0FEB-4347-B6EB-D1646C0A4505}" type="slidenum">
              <a:rPr lang="en-US"/>
              <a:pPr>
                <a:defRPr/>
              </a:pPr>
              <a:t>‹#›</a:t>
            </a:fld>
            <a:endParaRPr lang="en-US"/>
          </a:p>
        </p:txBody>
      </p:sp>
    </p:spTree>
    <p:extLst>
      <p:ext uri="{BB962C8B-B14F-4D97-AF65-F5344CB8AC3E}">
        <p14:creationId xmlns:p14="http://schemas.microsoft.com/office/powerpoint/2010/main" val="584965560"/>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EED3E6A2-C295-4456-9F23-5A356F023937}" type="slidenum">
              <a:rPr lang="en-US"/>
              <a:pPr>
                <a:defRPr/>
              </a:pPr>
              <a:t>‹#›</a:t>
            </a:fld>
            <a:endParaRPr lang="en-US"/>
          </a:p>
        </p:txBody>
      </p:sp>
    </p:spTree>
    <p:extLst>
      <p:ext uri="{BB962C8B-B14F-4D97-AF65-F5344CB8AC3E}">
        <p14:creationId xmlns:p14="http://schemas.microsoft.com/office/powerpoint/2010/main" val="1269998379"/>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AAF5CD7D-A293-4DD6-ABA2-3DCB0261F5BB}" type="slidenum">
              <a:rPr lang="en-US"/>
              <a:pPr>
                <a:defRPr/>
              </a:pPr>
              <a:t>‹#›</a:t>
            </a:fld>
            <a:endParaRPr lang="en-US"/>
          </a:p>
        </p:txBody>
      </p:sp>
    </p:spTree>
    <p:extLst>
      <p:ext uri="{BB962C8B-B14F-4D97-AF65-F5344CB8AC3E}">
        <p14:creationId xmlns:p14="http://schemas.microsoft.com/office/powerpoint/2010/main" val="1790314313"/>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90EF19EF-55A6-45C6-BB04-D402A85C8705}" type="slidenum">
              <a:rPr lang="en-US"/>
              <a:pPr>
                <a:defRPr/>
              </a:pPr>
              <a:t>‹#›</a:t>
            </a:fld>
            <a:endParaRPr lang="en-US"/>
          </a:p>
        </p:txBody>
      </p:sp>
    </p:spTree>
    <p:extLst>
      <p:ext uri="{BB962C8B-B14F-4D97-AF65-F5344CB8AC3E}">
        <p14:creationId xmlns:p14="http://schemas.microsoft.com/office/powerpoint/2010/main" val="1500380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35831602"/>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AF18C765-530B-4094-8576-4D16EDDD68C5}" type="slidenum">
              <a:rPr lang="en-US"/>
              <a:pPr>
                <a:defRPr/>
              </a:pPr>
              <a:t>‹#›</a:t>
            </a:fld>
            <a:endParaRPr lang="en-US"/>
          </a:p>
        </p:txBody>
      </p:sp>
    </p:spTree>
    <p:extLst>
      <p:ext uri="{BB962C8B-B14F-4D97-AF65-F5344CB8AC3E}">
        <p14:creationId xmlns:p14="http://schemas.microsoft.com/office/powerpoint/2010/main" val="2744926840"/>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59B0ABCD-57B8-423C-B567-6180F0D1EDB5}" type="slidenum">
              <a:rPr lang="en-US"/>
              <a:pPr>
                <a:defRPr/>
              </a:pPr>
              <a:t>‹#›</a:t>
            </a:fld>
            <a:endParaRPr lang="en-US"/>
          </a:p>
        </p:txBody>
      </p:sp>
    </p:spTree>
    <p:extLst>
      <p:ext uri="{BB962C8B-B14F-4D97-AF65-F5344CB8AC3E}">
        <p14:creationId xmlns:p14="http://schemas.microsoft.com/office/powerpoint/2010/main" val="3850195150"/>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67CA1EB4-FDAA-492C-BC16-4CAEC67B020A}" type="slidenum">
              <a:rPr lang="en-US"/>
              <a:pPr>
                <a:defRPr/>
              </a:pPr>
              <a:t>‹#›</a:t>
            </a:fld>
            <a:endParaRPr lang="en-US"/>
          </a:p>
        </p:txBody>
      </p:sp>
    </p:spTree>
    <p:extLst>
      <p:ext uri="{BB962C8B-B14F-4D97-AF65-F5344CB8AC3E}">
        <p14:creationId xmlns:p14="http://schemas.microsoft.com/office/powerpoint/2010/main" val="1585161610"/>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CC871E84-C4AE-4A8F-B029-264747DC39BE}" type="slidenum">
              <a:rPr lang="en-US"/>
              <a:pPr>
                <a:defRPr/>
              </a:pPr>
              <a:t>‹#›</a:t>
            </a:fld>
            <a:endParaRPr lang="en-US"/>
          </a:p>
        </p:txBody>
      </p:sp>
    </p:spTree>
    <p:extLst>
      <p:ext uri="{BB962C8B-B14F-4D97-AF65-F5344CB8AC3E}">
        <p14:creationId xmlns:p14="http://schemas.microsoft.com/office/powerpoint/2010/main" val="1058765038"/>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8FC4940A-7D14-479D-A655-66591053FA17}" type="slidenum">
              <a:rPr lang="en-US"/>
              <a:pPr>
                <a:defRPr/>
              </a:pPr>
              <a:t>‹#›</a:t>
            </a:fld>
            <a:endParaRPr lang="en-US"/>
          </a:p>
        </p:txBody>
      </p:sp>
    </p:spTree>
    <p:extLst>
      <p:ext uri="{BB962C8B-B14F-4D97-AF65-F5344CB8AC3E}">
        <p14:creationId xmlns:p14="http://schemas.microsoft.com/office/powerpoint/2010/main" val="727052918"/>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9" name="Rectangle 6"/>
          <p:cNvSpPr>
            <a:spLocks noGrp="1" noChangeArrowheads="1"/>
          </p:cNvSpPr>
          <p:nvPr>
            <p:ph type="sldNum" sz="quarter" idx="12"/>
          </p:nvPr>
        </p:nvSpPr>
        <p:spPr>
          <a:ln/>
        </p:spPr>
        <p:txBody>
          <a:bodyPr/>
          <a:lstStyle>
            <a:lvl1pPr>
              <a:defRPr/>
            </a:lvl1pPr>
          </a:lstStyle>
          <a:p>
            <a:pPr>
              <a:defRPr/>
            </a:pPr>
            <a:fld id="{9C23DDBB-AFD6-44C2-A376-7DC48C31F430}" type="slidenum">
              <a:rPr lang="en-US"/>
              <a:pPr>
                <a:defRPr/>
              </a:pPr>
              <a:t>‹#›</a:t>
            </a:fld>
            <a:endParaRPr lang="en-US"/>
          </a:p>
        </p:txBody>
      </p:sp>
    </p:spTree>
    <p:extLst>
      <p:ext uri="{BB962C8B-B14F-4D97-AF65-F5344CB8AC3E}">
        <p14:creationId xmlns:p14="http://schemas.microsoft.com/office/powerpoint/2010/main" val="3789218144"/>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5" name="Rectangle 6"/>
          <p:cNvSpPr>
            <a:spLocks noGrp="1" noChangeArrowheads="1"/>
          </p:cNvSpPr>
          <p:nvPr>
            <p:ph type="sldNum" sz="quarter" idx="12"/>
          </p:nvPr>
        </p:nvSpPr>
        <p:spPr>
          <a:ln/>
        </p:spPr>
        <p:txBody>
          <a:bodyPr/>
          <a:lstStyle>
            <a:lvl1pPr>
              <a:defRPr/>
            </a:lvl1pPr>
          </a:lstStyle>
          <a:p>
            <a:pPr>
              <a:defRPr/>
            </a:pPr>
            <a:fld id="{10A6AB03-90D0-4F53-93A2-CD15B61C63D6}" type="slidenum">
              <a:rPr lang="en-US"/>
              <a:pPr>
                <a:defRPr/>
              </a:pPr>
              <a:t>‹#›</a:t>
            </a:fld>
            <a:endParaRPr lang="en-US"/>
          </a:p>
        </p:txBody>
      </p:sp>
    </p:spTree>
    <p:extLst>
      <p:ext uri="{BB962C8B-B14F-4D97-AF65-F5344CB8AC3E}">
        <p14:creationId xmlns:p14="http://schemas.microsoft.com/office/powerpoint/2010/main" val="1608692806"/>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4" name="Rectangle 6"/>
          <p:cNvSpPr>
            <a:spLocks noGrp="1" noChangeArrowheads="1"/>
          </p:cNvSpPr>
          <p:nvPr>
            <p:ph type="sldNum" sz="quarter" idx="12"/>
          </p:nvPr>
        </p:nvSpPr>
        <p:spPr>
          <a:ln/>
        </p:spPr>
        <p:txBody>
          <a:bodyPr/>
          <a:lstStyle>
            <a:lvl1pPr>
              <a:defRPr/>
            </a:lvl1pPr>
          </a:lstStyle>
          <a:p>
            <a:pPr>
              <a:defRPr/>
            </a:pPr>
            <a:fld id="{815B27C1-ACA4-4D21-8372-A2C65FC085E3}" type="slidenum">
              <a:rPr lang="en-US"/>
              <a:pPr>
                <a:defRPr/>
              </a:pPr>
              <a:t>‹#›</a:t>
            </a:fld>
            <a:endParaRPr lang="en-US"/>
          </a:p>
        </p:txBody>
      </p:sp>
    </p:spTree>
    <p:extLst>
      <p:ext uri="{BB962C8B-B14F-4D97-AF65-F5344CB8AC3E}">
        <p14:creationId xmlns:p14="http://schemas.microsoft.com/office/powerpoint/2010/main" val="3181606433"/>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12CA30AC-141E-4FFC-89DD-1681A9486E31}" type="slidenum">
              <a:rPr lang="en-US"/>
              <a:pPr>
                <a:defRPr/>
              </a:pPr>
              <a:t>‹#›</a:t>
            </a:fld>
            <a:endParaRPr lang="en-US"/>
          </a:p>
        </p:txBody>
      </p:sp>
    </p:spTree>
    <p:extLst>
      <p:ext uri="{BB962C8B-B14F-4D97-AF65-F5344CB8AC3E}">
        <p14:creationId xmlns:p14="http://schemas.microsoft.com/office/powerpoint/2010/main" val="3501957334"/>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8A2DD95F-E1BA-4EF3-92F9-1AF9D0E84401}" type="slidenum">
              <a:rPr lang="en-US"/>
              <a:pPr>
                <a:defRPr/>
              </a:pPr>
              <a:t>‹#›</a:t>
            </a:fld>
            <a:endParaRPr lang="en-US"/>
          </a:p>
        </p:txBody>
      </p:sp>
    </p:spTree>
    <p:extLst>
      <p:ext uri="{BB962C8B-B14F-4D97-AF65-F5344CB8AC3E}">
        <p14:creationId xmlns:p14="http://schemas.microsoft.com/office/powerpoint/2010/main" val="2704581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F16583C6-923E-4D9E-9275-94DC826E049B}" type="slidenum">
              <a:rPr lang="en-US"/>
              <a:pPr>
                <a:defRPr/>
              </a:pPr>
              <a:t>‹#›</a:t>
            </a:fld>
            <a:endParaRPr lang="en-US" dirty="0"/>
          </a:p>
        </p:txBody>
      </p:sp>
    </p:spTree>
    <p:extLst>
      <p:ext uri="{BB962C8B-B14F-4D97-AF65-F5344CB8AC3E}">
        <p14:creationId xmlns:p14="http://schemas.microsoft.com/office/powerpoint/2010/main" val="41568253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0041990"/>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91B16BC9-73A8-4A9E-B8AE-ABCA24A685DE}" type="slidenum">
              <a:rPr lang="en-US"/>
              <a:pPr>
                <a:defRPr/>
              </a:pPr>
              <a:t>‹#›</a:t>
            </a:fld>
            <a:endParaRPr lang="en-US"/>
          </a:p>
        </p:txBody>
      </p:sp>
    </p:spTree>
    <p:extLst>
      <p:ext uri="{BB962C8B-B14F-4D97-AF65-F5344CB8AC3E}">
        <p14:creationId xmlns:p14="http://schemas.microsoft.com/office/powerpoint/2010/main" val="321627689"/>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CF694F61-E716-41F2-81BD-6839419A3B2D}" type="slidenum">
              <a:rPr lang="en-US"/>
              <a:pPr>
                <a:defRPr/>
              </a:pPr>
              <a:t>‹#›</a:t>
            </a:fld>
            <a:endParaRPr lang="en-US"/>
          </a:p>
        </p:txBody>
      </p:sp>
    </p:spTree>
    <p:extLst>
      <p:ext uri="{BB962C8B-B14F-4D97-AF65-F5344CB8AC3E}">
        <p14:creationId xmlns:p14="http://schemas.microsoft.com/office/powerpoint/2010/main" val="35506953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98200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265611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363108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969629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389656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362200"/>
            <a:ext cx="8763000" cy="228600"/>
            <a:chOff x="144" y="672"/>
            <a:chExt cx="5520" cy="144"/>
          </a:xfrm>
        </p:grpSpPr>
        <p:grpSp>
          <p:nvGrpSpPr>
            <p:cNvPr id="5" name="Group 8"/>
            <p:cNvGrpSpPr>
              <a:grpSpLocks/>
            </p:cNvGrpSpPr>
            <p:nvPr userDrawn="1"/>
          </p:nvGrpSpPr>
          <p:grpSpPr bwMode="auto">
            <a:xfrm>
              <a:off x="144" y="672"/>
              <a:ext cx="5520" cy="116"/>
              <a:chOff x="144" y="960"/>
              <a:chExt cx="5520" cy="116"/>
            </a:xfrm>
          </p:grpSpPr>
          <p:sp>
            <p:nvSpPr>
              <p:cNvPr id="7" name="AutoShape 9"/>
              <p:cNvSpPr>
                <a:spLocks noChangeArrowheads="1"/>
              </p:cNvSpPr>
              <p:nvPr/>
            </p:nvSpPr>
            <p:spPr bwMode="auto">
              <a:xfrm>
                <a:off x="144" y="987"/>
                <a:ext cx="5472" cy="69"/>
              </a:xfrm>
              <a:custGeom>
                <a:avLst/>
                <a:gdLst>
                  <a:gd name="T0" fmla="*/ 0 w 1000"/>
                  <a:gd name="T1" fmla="*/ 0 h 1000"/>
                  <a:gd name="T2" fmla="*/ 2147483646 w 1000"/>
                  <a:gd name="T3" fmla="*/ 0 h 1000"/>
                  <a:gd name="T4" fmla="*/ 2147483646 w 1000"/>
                  <a:gd name="T5" fmla="*/ 0 h 1000"/>
                  <a:gd name="T6" fmla="*/ 0 w 1000"/>
                  <a:gd name="T7" fmla="*/ 0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8"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6"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4370"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314371"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9"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0" name="Rectangle 5"/>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r>
              <a:rPr lang="en-US"/>
              <a:t>Clemson</a:t>
            </a:r>
          </a:p>
        </p:txBody>
      </p:sp>
      <p:sp>
        <p:nvSpPr>
          <p:cNvPr id="11" name="Rectangle 6"/>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3556EDBB-73A0-4D6F-A1C1-4E6D4D96FC05}" type="slidenum">
              <a:rPr lang="en-US"/>
              <a:pPr>
                <a:defRPr/>
              </a:pPr>
              <a:t>‹#›</a:t>
            </a:fld>
            <a:endParaRPr lang="en-US"/>
          </a:p>
        </p:txBody>
      </p:sp>
    </p:spTree>
    <p:extLst>
      <p:ext uri="{BB962C8B-B14F-4D97-AF65-F5344CB8AC3E}">
        <p14:creationId xmlns:p14="http://schemas.microsoft.com/office/powerpoint/2010/main" val="2688000969"/>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34505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148908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92159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623070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990647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651842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73750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14863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120977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79785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5357131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362200"/>
            <a:ext cx="8763000" cy="228600"/>
            <a:chOff x="144" y="672"/>
            <a:chExt cx="5520" cy="144"/>
          </a:xfrm>
        </p:grpSpPr>
        <p:grpSp>
          <p:nvGrpSpPr>
            <p:cNvPr id="5" name="Group 8"/>
            <p:cNvGrpSpPr>
              <a:grpSpLocks/>
            </p:cNvGrpSpPr>
            <p:nvPr userDrawn="1"/>
          </p:nvGrpSpPr>
          <p:grpSpPr bwMode="auto">
            <a:xfrm>
              <a:off x="144" y="672"/>
              <a:ext cx="5520" cy="116"/>
              <a:chOff x="144" y="960"/>
              <a:chExt cx="5520" cy="116"/>
            </a:xfrm>
          </p:grpSpPr>
          <p:sp>
            <p:nvSpPr>
              <p:cNvPr id="7" name="AutoShape 9"/>
              <p:cNvSpPr>
                <a:spLocks noChangeArrowheads="1"/>
              </p:cNvSpPr>
              <p:nvPr/>
            </p:nvSpPr>
            <p:spPr bwMode="auto">
              <a:xfrm>
                <a:off x="144" y="987"/>
                <a:ext cx="5472" cy="69"/>
              </a:xfrm>
              <a:custGeom>
                <a:avLst/>
                <a:gdLst>
                  <a:gd name="T0" fmla="*/ 0 w 1000"/>
                  <a:gd name="T1" fmla="*/ 0 h 1000"/>
                  <a:gd name="T2" fmla="*/ 2147483646 w 1000"/>
                  <a:gd name="T3" fmla="*/ 0 h 1000"/>
                  <a:gd name="T4" fmla="*/ 2147483646 w 1000"/>
                  <a:gd name="T5" fmla="*/ 0 h 1000"/>
                  <a:gd name="T6" fmla="*/ 0 w 1000"/>
                  <a:gd name="T7" fmla="*/ 0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8"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6"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9490"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319491"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9"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0" name="Rectangle 5"/>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r>
              <a:rPr lang="en-US"/>
              <a:t>Clemson</a:t>
            </a:r>
          </a:p>
        </p:txBody>
      </p:sp>
      <p:sp>
        <p:nvSpPr>
          <p:cNvPr id="11" name="Rectangle 6"/>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C7810CF8-A06B-4F57-8D54-095369C5717E}" type="slidenum">
              <a:rPr lang="en-US"/>
              <a:pPr>
                <a:defRPr/>
              </a:pPr>
              <a:t>‹#›</a:t>
            </a:fld>
            <a:endParaRPr lang="en-US"/>
          </a:p>
        </p:txBody>
      </p:sp>
    </p:spTree>
    <p:extLst>
      <p:ext uri="{BB962C8B-B14F-4D97-AF65-F5344CB8AC3E}">
        <p14:creationId xmlns:p14="http://schemas.microsoft.com/office/powerpoint/2010/main" val="17181978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789911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33442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5346799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166927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516347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1461488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3322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70435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5884976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443286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8049525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86369564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19276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3365716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15514389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8486207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31379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8926635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078055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45006641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95797582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758842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5528816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1075470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6598294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644411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53240419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4071686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095546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6372405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957921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29162245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90069677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5549801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85073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3AD8DFEB-0F7A-4F4E-AF08-EBC77784C518}" type="slidenum">
              <a:rPr lang="en-US"/>
              <a:pPr>
                <a:defRPr/>
              </a:pPr>
              <a:t>‹#›</a:t>
            </a:fld>
            <a:endParaRPr lang="en-US" dirty="0"/>
          </a:p>
        </p:txBody>
      </p:sp>
    </p:spTree>
    <p:extLst>
      <p:ext uri="{BB962C8B-B14F-4D97-AF65-F5344CB8AC3E}">
        <p14:creationId xmlns:p14="http://schemas.microsoft.com/office/powerpoint/2010/main" val="275264688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254340607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4030639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16376623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7015871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4592182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4996971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399462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27973289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47751843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59044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sldNum" sz="quarter" idx="10"/>
          </p:nvPr>
        </p:nvSpPr>
        <p:spPr>
          <a:ln/>
        </p:spPr>
        <p:txBody>
          <a:bodyPr/>
          <a:lstStyle>
            <a:lvl1pPr>
              <a:defRPr/>
            </a:lvl1pPr>
          </a:lstStyle>
          <a:p>
            <a:pPr>
              <a:defRPr/>
            </a:pPr>
            <a:fld id="{3F5F1A0B-CF53-4250-AAAA-F57948A87760}" type="slidenum">
              <a:rPr lang="en-US"/>
              <a:pPr>
                <a:defRPr/>
              </a:pPr>
              <a:t>‹#›</a:t>
            </a:fld>
            <a:endParaRPr lang="en-US" dirty="0"/>
          </a:p>
        </p:txBody>
      </p:sp>
    </p:spTree>
    <p:extLst>
      <p:ext uri="{BB962C8B-B14F-4D97-AF65-F5344CB8AC3E}">
        <p14:creationId xmlns:p14="http://schemas.microsoft.com/office/powerpoint/2010/main" val="185505536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4844093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371015289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6725304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53667947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2470024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400200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7568955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570632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42950414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428297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945970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7520479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40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40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5286784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9640B121-9D3A-48D3-8EDE-FE2FA09FC205}" type="slidenum">
              <a:rPr lang="en-US"/>
              <a:pPr>
                <a:defRPr/>
              </a:pPr>
              <a:t>‹#›</a:t>
            </a:fld>
            <a:endParaRPr lang="en-US"/>
          </a:p>
        </p:txBody>
      </p:sp>
    </p:spTree>
    <p:extLst>
      <p:ext uri="{BB962C8B-B14F-4D97-AF65-F5344CB8AC3E}">
        <p14:creationId xmlns:p14="http://schemas.microsoft.com/office/powerpoint/2010/main" val="173104650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F3D9032A-8AB5-4688-A04D-4D0B0ECF59CB}" type="slidenum">
              <a:rPr lang="en-US"/>
              <a:pPr>
                <a:defRPr/>
              </a:pPr>
              <a:t>‹#›</a:t>
            </a:fld>
            <a:endParaRPr lang="en-US"/>
          </a:p>
        </p:txBody>
      </p:sp>
    </p:spTree>
    <p:extLst>
      <p:ext uri="{BB962C8B-B14F-4D97-AF65-F5344CB8AC3E}">
        <p14:creationId xmlns:p14="http://schemas.microsoft.com/office/powerpoint/2010/main" val="111897047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6" name="Rectangle 6"/>
          <p:cNvSpPr>
            <a:spLocks noGrp="1" noChangeArrowheads="1"/>
          </p:cNvSpPr>
          <p:nvPr>
            <p:ph type="sldNum" sz="quarter" idx="12"/>
          </p:nvPr>
        </p:nvSpPr>
        <p:spPr>
          <a:ln/>
        </p:spPr>
        <p:txBody>
          <a:bodyPr/>
          <a:lstStyle>
            <a:lvl1pPr>
              <a:defRPr/>
            </a:lvl1pPr>
          </a:lstStyle>
          <a:p>
            <a:pPr>
              <a:defRPr/>
            </a:pPr>
            <a:fld id="{01325DBB-5A63-4306-A3D8-ED27073AB77B}" type="slidenum">
              <a:rPr lang="en-US"/>
              <a:pPr>
                <a:defRPr/>
              </a:pPr>
              <a:t>‹#›</a:t>
            </a:fld>
            <a:endParaRPr lang="en-US"/>
          </a:p>
        </p:txBody>
      </p:sp>
    </p:spTree>
    <p:extLst>
      <p:ext uri="{BB962C8B-B14F-4D97-AF65-F5344CB8AC3E}">
        <p14:creationId xmlns:p14="http://schemas.microsoft.com/office/powerpoint/2010/main" val="173345219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FDF944FE-8383-4764-9921-822D5E336BCB}" type="slidenum">
              <a:rPr lang="en-US"/>
              <a:pPr>
                <a:defRPr/>
              </a:pPr>
              <a:t>‹#›</a:t>
            </a:fld>
            <a:endParaRPr lang="en-US"/>
          </a:p>
        </p:txBody>
      </p:sp>
    </p:spTree>
    <p:extLst>
      <p:ext uri="{BB962C8B-B14F-4D97-AF65-F5344CB8AC3E}">
        <p14:creationId xmlns:p14="http://schemas.microsoft.com/office/powerpoint/2010/main" val="417963182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9" name="Rectangle 6"/>
          <p:cNvSpPr>
            <a:spLocks noGrp="1" noChangeArrowheads="1"/>
          </p:cNvSpPr>
          <p:nvPr>
            <p:ph type="sldNum" sz="quarter" idx="12"/>
          </p:nvPr>
        </p:nvSpPr>
        <p:spPr>
          <a:ln/>
        </p:spPr>
        <p:txBody>
          <a:bodyPr/>
          <a:lstStyle>
            <a:lvl1pPr>
              <a:defRPr/>
            </a:lvl1pPr>
          </a:lstStyle>
          <a:p>
            <a:pPr>
              <a:defRPr/>
            </a:pPr>
            <a:fld id="{2AB39261-2A68-41B1-95F7-4127E51D04E6}" type="slidenum">
              <a:rPr lang="en-US"/>
              <a:pPr>
                <a:defRPr/>
              </a:pPr>
              <a:t>‹#›</a:t>
            </a:fld>
            <a:endParaRPr lang="en-US"/>
          </a:p>
        </p:txBody>
      </p:sp>
    </p:spTree>
    <p:extLst>
      <p:ext uri="{BB962C8B-B14F-4D97-AF65-F5344CB8AC3E}">
        <p14:creationId xmlns:p14="http://schemas.microsoft.com/office/powerpoint/2010/main" val="279963295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5" name="Rectangle 6"/>
          <p:cNvSpPr>
            <a:spLocks noGrp="1" noChangeArrowheads="1"/>
          </p:cNvSpPr>
          <p:nvPr>
            <p:ph type="sldNum" sz="quarter" idx="12"/>
          </p:nvPr>
        </p:nvSpPr>
        <p:spPr>
          <a:ln/>
        </p:spPr>
        <p:txBody>
          <a:bodyPr/>
          <a:lstStyle>
            <a:lvl1pPr>
              <a:defRPr/>
            </a:lvl1pPr>
          </a:lstStyle>
          <a:p>
            <a:pPr>
              <a:defRPr/>
            </a:pPr>
            <a:fld id="{905CC1D6-90D5-4781-BB2D-B0C6C9F2AEF0}" type="slidenum">
              <a:rPr lang="en-US"/>
              <a:pPr>
                <a:defRPr/>
              </a:pPr>
              <a:t>‹#›</a:t>
            </a:fld>
            <a:endParaRPr lang="en-US"/>
          </a:p>
        </p:txBody>
      </p:sp>
    </p:spTree>
    <p:extLst>
      <p:ext uri="{BB962C8B-B14F-4D97-AF65-F5344CB8AC3E}">
        <p14:creationId xmlns:p14="http://schemas.microsoft.com/office/powerpoint/2010/main" val="345749725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4" name="Rectangle 6"/>
          <p:cNvSpPr>
            <a:spLocks noGrp="1" noChangeArrowheads="1"/>
          </p:cNvSpPr>
          <p:nvPr>
            <p:ph type="sldNum" sz="quarter" idx="12"/>
          </p:nvPr>
        </p:nvSpPr>
        <p:spPr>
          <a:ln/>
        </p:spPr>
        <p:txBody>
          <a:bodyPr/>
          <a:lstStyle>
            <a:lvl1pPr>
              <a:defRPr/>
            </a:lvl1pPr>
          </a:lstStyle>
          <a:p>
            <a:pPr>
              <a:defRPr/>
            </a:pPr>
            <a:fld id="{9089C3D9-A521-488F-B7B2-7BBF5ADACBF5}" type="slidenum">
              <a:rPr lang="en-US"/>
              <a:pPr>
                <a:defRPr/>
              </a:pPr>
              <a:t>‹#›</a:t>
            </a:fld>
            <a:endParaRPr lang="en-US"/>
          </a:p>
        </p:txBody>
      </p:sp>
    </p:spTree>
    <p:extLst>
      <p:ext uri="{BB962C8B-B14F-4D97-AF65-F5344CB8AC3E}">
        <p14:creationId xmlns:p14="http://schemas.microsoft.com/office/powerpoint/2010/main" val="358825745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Clemson</a:t>
            </a:r>
          </a:p>
        </p:txBody>
      </p:sp>
      <p:sp>
        <p:nvSpPr>
          <p:cNvPr id="7" name="Rectangle 6"/>
          <p:cNvSpPr>
            <a:spLocks noGrp="1" noChangeArrowheads="1"/>
          </p:cNvSpPr>
          <p:nvPr>
            <p:ph type="sldNum" sz="quarter" idx="12"/>
          </p:nvPr>
        </p:nvSpPr>
        <p:spPr>
          <a:ln/>
        </p:spPr>
        <p:txBody>
          <a:bodyPr/>
          <a:lstStyle>
            <a:lvl1pPr>
              <a:defRPr/>
            </a:lvl1pPr>
          </a:lstStyle>
          <a:p>
            <a:pPr>
              <a:defRPr/>
            </a:pPr>
            <a:fld id="{D48F9A5A-BC56-46DD-A861-C5FB74EB1899}" type="slidenum">
              <a:rPr lang="en-US"/>
              <a:pPr>
                <a:defRPr/>
              </a:pPr>
              <a:t>‹#›</a:t>
            </a:fld>
            <a:endParaRPr lang="en-US"/>
          </a:p>
        </p:txBody>
      </p:sp>
    </p:spTree>
    <p:extLst>
      <p:ext uri="{BB962C8B-B14F-4D97-AF65-F5344CB8AC3E}">
        <p14:creationId xmlns:p14="http://schemas.microsoft.com/office/powerpoint/2010/main" val="2286339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0.xml"/><Relationship Id="rId3" Type="http://schemas.openxmlformats.org/officeDocument/2006/relationships/slideLayout" Target="../slideLayouts/slideLayout105.xml"/><Relationship Id="rId7" Type="http://schemas.openxmlformats.org/officeDocument/2006/relationships/slideLayout" Target="../slideLayouts/slideLayout109.xml"/><Relationship Id="rId12" Type="http://schemas.openxmlformats.org/officeDocument/2006/relationships/theme" Target="../theme/theme10.xml"/><Relationship Id="rId2" Type="http://schemas.openxmlformats.org/officeDocument/2006/relationships/slideLayout" Target="../slideLayouts/slideLayout104.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5" Type="http://schemas.openxmlformats.org/officeDocument/2006/relationships/slideLayout" Target="../slideLayouts/slideLayout107.xml"/><Relationship Id="rId10" Type="http://schemas.openxmlformats.org/officeDocument/2006/relationships/slideLayout" Target="../slideLayouts/slideLayout112.xml"/><Relationship Id="rId4" Type="http://schemas.openxmlformats.org/officeDocument/2006/relationships/slideLayout" Target="../slideLayouts/slideLayout106.xml"/><Relationship Id="rId9" Type="http://schemas.openxmlformats.org/officeDocument/2006/relationships/slideLayout" Target="../slideLayouts/slideLayout111.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1.xml"/><Relationship Id="rId3" Type="http://schemas.openxmlformats.org/officeDocument/2006/relationships/slideLayout" Target="../slideLayouts/slideLayout116.xml"/><Relationship Id="rId7" Type="http://schemas.openxmlformats.org/officeDocument/2006/relationships/slideLayout" Target="../slideLayouts/slideLayout120.xml"/><Relationship Id="rId12" Type="http://schemas.openxmlformats.org/officeDocument/2006/relationships/theme" Target="../theme/theme11.xml"/><Relationship Id="rId2" Type="http://schemas.openxmlformats.org/officeDocument/2006/relationships/slideLayout" Target="../slideLayouts/slideLayout115.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5" Type="http://schemas.openxmlformats.org/officeDocument/2006/relationships/slideLayout" Target="../slideLayouts/slideLayout118.xml"/><Relationship Id="rId10" Type="http://schemas.openxmlformats.org/officeDocument/2006/relationships/slideLayout" Target="../slideLayouts/slideLayout123.xml"/><Relationship Id="rId4" Type="http://schemas.openxmlformats.org/officeDocument/2006/relationships/slideLayout" Target="../slideLayouts/slideLayout117.xml"/><Relationship Id="rId9" Type="http://schemas.openxmlformats.org/officeDocument/2006/relationships/slideLayout" Target="../slideLayouts/slideLayout122.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2.xml"/><Relationship Id="rId3" Type="http://schemas.openxmlformats.org/officeDocument/2006/relationships/slideLayout" Target="../slideLayouts/slideLayout127.xml"/><Relationship Id="rId7" Type="http://schemas.openxmlformats.org/officeDocument/2006/relationships/slideLayout" Target="../slideLayouts/slideLayout131.xml"/><Relationship Id="rId12" Type="http://schemas.openxmlformats.org/officeDocument/2006/relationships/theme" Target="../theme/theme12.xml"/><Relationship Id="rId2" Type="http://schemas.openxmlformats.org/officeDocument/2006/relationships/slideLayout" Target="../slideLayouts/slideLayout126.xml"/><Relationship Id="rId1" Type="http://schemas.openxmlformats.org/officeDocument/2006/relationships/slideLayout" Target="../slideLayouts/slideLayout125.xml"/><Relationship Id="rId6" Type="http://schemas.openxmlformats.org/officeDocument/2006/relationships/slideLayout" Target="../slideLayouts/slideLayout130.xml"/><Relationship Id="rId11" Type="http://schemas.openxmlformats.org/officeDocument/2006/relationships/slideLayout" Target="../slideLayouts/slideLayout135.xml"/><Relationship Id="rId5" Type="http://schemas.openxmlformats.org/officeDocument/2006/relationships/slideLayout" Target="../slideLayouts/slideLayout129.xml"/><Relationship Id="rId10" Type="http://schemas.openxmlformats.org/officeDocument/2006/relationships/slideLayout" Target="../slideLayouts/slideLayout134.xml"/><Relationship Id="rId4" Type="http://schemas.openxmlformats.org/officeDocument/2006/relationships/slideLayout" Target="../slideLayouts/slideLayout128.xml"/><Relationship Id="rId9" Type="http://schemas.openxmlformats.org/officeDocument/2006/relationships/slideLayout" Target="../slideLayouts/slideLayout133.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3.xml"/><Relationship Id="rId3" Type="http://schemas.openxmlformats.org/officeDocument/2006/relationships/slideLayout" Target="../slideLayouts/slideLayout138.xml"/><Relationship Id="rId7" Type="http://schemas.openxmlformats.org/officeDocument/2006/relationships/slideLayout" Target="../slideLayouts/slideLayout142.xml"/><Relationship Id="rId12" Type="http://schemas.openxmlformats.org/officeDocument/2006/relationships/theme" Target="../theme/theme13.xml"/><Relationship Id="rId2" Type="http://schemas.openxmlformats.org/officeDocument/2006/relationships/slideLayout" Target="../slideLayouts/slideLayout137.xml"/><Relationship Id="rId1" Type="http://schemas.openxmlformats.org/officeDocument/2006/relationships/slideLayout" Target="../slideLayouts/slideLayout136.xml"/><Relationship Id="rId6" Type="http://schemas.openxmlformats.org/officeDocument/2006/relationships/slideLayout" Target="../slideLayouts/slideLayout141.xml"/><Relationship Id="rId11" Type="http://schemas.openxmlformats.org/officeDocument/2006/relationships/slideLayout" Target="../slideLayouts/slideLayout146.xml"/><Relationship Id="rId5" Type="http://schemas.openxmlformats.org/officeDocument/2006/relationships/slideLayout" Target="../slideLayouts/slideLayout140.xml"/><Relationship Id="rId10" Type="http://schemas.openxmlformats.org/officeDocument/2006/relationships/slideLayout" Target="../slideLayouts/slideLayout145.xml"/><Relationship Id="rId4" Type="http://schemas.openxmlformats.org/officeDocument/2006/relationships/slideLayout" Target="../slideLayouts/slideLayout139.xml"/><Relationship Id="rId9" Type="http://schemas.openxmlformats.org/officeDocument/2006/relationships/slideLayout" Target="../slideLayouts/slideLayout144.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4.xml"/><Relationship Id="rId3" Type="http://schemas.openxmlformats.org/officeDocument/2006/relationships/slideLayout" Target="../slideLayouts/slideLayout149.xml"/><Relationship Id="rId7" Type="http://schemas.openxmlformats.org/officeDocument/2006/relationships/slideLayout" Target="../slideLayouts/slideLayout153.xml"/><Relationship Id="rId12" Type="http://schemas.openxmlformats.org/officeDocument/2006/relationships/theme" Target="../theme/theme14.xml"/><Relationship Id="rId2" Type="http://schemas.openxmlformats.org/officeDocument/2006/relationships/slideLayout" Target="../slideLayouts/slideLayout148.xml"/><Relationship Id="rId1" Type="http://schemas.openxmlformats.org/officeDocument/2006/relationships/slideLayout" Target="../slideLayouts/slideLayout147.xml"/><Relationship Id="rId6" Type="http://schemas.openxmlformats.org/officeDocument/2006/relationships/slideLayout" Target="../slideLayouts/slideLayout152.xml"/><Relationship Id="rId11" Type="http://schemas.openxmlformats.org/officeDocument/2006/relationships/slideLayout" Target="../slideLayouts/slideLayout157.xml"/><Relationship Id="rId5" Type="http://schemas.openxmlformats.org/officeDocument/2006/relationships/slideLayout" Target="../slideLayouts/slideLayout151.xml"/><Relationship Id="rId10" Type="http://schemas.openxmlformats.org/officeDocument/2006/relationships/slideLayout" Target="../slideLayouts/slideLayout156.xml"/><Relationship Id="rId4" Type="http://schemas.openxmlformats.org/officeDocument/2006/relationships/slideLayout" Target="../slideLayouts/slideLayout150.xml"/><Relationship Id="rId9" Type="http://schemas.openxmlformats.org/officeDocument/2006/relationships/slideLayout" Target="../slideLayouts/slideLayout15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5.xml"/><Relationship Id="rId3" Type="http://schemas.openxmlformats.org/officeDocument/2006/relationships/slideLayout" Target="../slideLayouts/slideLayout160.xml"/><Relationship Id="rId7" Type="http://schemas.openxmlformats.org/officeDocument/2006/relationships/slideLayout" Target="../slideLayouts/slideLayout164.xml"/><Relationship Id="rId12" Type="http://schemas.openxmlformats.org/officeDocument/2006/relationships/theme" Target="../theme/theme15.xml"/><Relationship Id="rId2" Type="http://schemas.openxmlformats.org/officeDocument/2006/relationships/slideLayout" Target="../slideLayouts/slideLayout159.xml"/><Relationship Id="rId1" Type="http://schemas.openxmlformats.org/officeDocument/2006/relationships/slideLayout" Target="../slideLayouts/slideLayout158.xml"/><Relationship Id="rId6" Type="http://schemas.openxmlformats.org/officeDocument/2006/relationships/slideLayout" Target="../slideLayouts/slideLayout163.xml"/><Relationship Id="rId11" Type="http://schemas.openxmlformats.org/officeDocument/2006/relationships/slideLayout" Target="../slideLayouts/slideLayout168.xml"/><Relationship Id="rId5" Type="http://schemas.openxmlformats.org/officeDocument/2006/relationships/slideLayout" Target="../slideLayouts/slideLayout162.xml"/><Relationship Id="rId10" Type="http://schemas.openxmlformats.org/officeDocument/2006/relationships/slideLayout" Target="../slideLayouts/slideLayout167.xml"/><Relationship Id="rId4" Type="http://schemas.openxmlformats.org/officeDocument/2006/relationships/slideLayout" Target="../slideLayouts/slideLayout161.xml"/><Relationship Id="rId9" Type="http://schemas.openxmlformats.org/officeDocument/2006/relationships/slideLayout" Target="../slideLayouts/slideLayout166.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image" Target="../media/image1.png"/><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theme" Target="../theme/theme16.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7.xml"/><Relationship Id="rId3" Type="http://schemas.openxmlformats.org/officeDocument/2006/relationships/slideLayout" Target="../slideLayouts/slideLayout182.xml"/><Relationship Id="rId7" Type="http://schemas.openxmlformats.org/officeDocument/2006/relationships/slideLayout" Target="../slideLayouts/slideLayout186.xml"/><Relationship Id="rId12" Type="http://schemas.openxmlformats.org/officeDocument/2006/relationships/theme" Target="../theme/theme17.xml"/><Relationship Id="rId2" Type="http://schemas.openxmlformats.org/officeDocument/2006/relationships/slideLayout" Target="../slideLayouts/slideLayout181.xml"/><Relationship Id="rId1" Type="http://schemas.openxmlformats.org/officeDocument/2006/relationships/slideLayout" Target="../slideLayouts/slideLayout180.xml"/><Relationship Id="rId6" Type="http://schemas.openxmlformats.org/officeDocument/2006/relationships/slideLayout" Target="../slideLayouts/slideLayout185.xml"/><Relationship Id="rId11" Type="http://schemas.openxmlformats.org/officeDocument/2006/relationships/slideLayout" Target="../slideLayouts/slideLayout190.xml"/><Relationship Id="rId5" Type="http://schemas.openxmlformats.org/officeDocument/2006/relationships/slideLayout" Target="../slideLayouts/slideLayout184.xml"/><Relationship Id="rId10" Type="http://schemas.openxmlformats.org/officeDocument/2006/relationships/slideLayout" Target="../slideLayouts/slideLayout189.xml"/><Relationship Id="rId4" Type="http://schemas.openxmlformats.org/officeDocument/2006/relationships/slideLayout" Target="../slideLayouts/slideLayout183.xml"/><Relationship Id="rId9" Type="http://schemas.openxmlformats.org/officeDocument/2006/relationships/slideLayout" Target="../slideLayouts/slideLayout188.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8.xml"/><Relationship Id="rId3" Type="http://schemas.openxmlformats.org/officeDocument/2006/relationships/slideLayout" Target="../slideLayouts/slideLayout193.xml"/><Relationship Id="rId7" Type="http://schemas.openxmlformats.org/officeDocument/2006/relationships/slideLayout" Target="../slideLayouts/slideLayout197.xml"/><Relationship Id="rId12" Type="http://schemas.openxmlformats.org/officeDocument/2006/relationships/theme" Target="../theme/theme18.xml"/><Relationship Id="rId2" Type="http://schemas.openxmlformats.org/officeDocument/2006/relationships/slideLayout" Target="../slideLayouts/slideLayout192.xml"/><Relationship Id="rId1" Type="http://schemas.openxmlformats.org/officeDocument/2006/relationships/slideLayout" Target="../slideLayouts/slideLayout191.xml"/><Relationship Id="rId6" Type="http://schemas.openxmlformats.org/officeDocument/2006/relationships/slideLayout" Target="../slideLayouts/slideLayout196.xml"/><Relationship Id="rId11" Type="http://schemas.openxmlformats.org/officeDocument/2006/relationships/slideLayout" Target="../slideLayouts/slideLayout201.xml"/><Relationship Id="rId5" Type="http://schemas.openxmlformats.org/officeDocument/2006/relationships/slideLayout" Target="../slideLayouts/slideLayout195.xml"/><Relationship Id="rId10" Type="http://schemas.openxmlformats.org/officeDocument/2006/relationships/slideLayout" Target="../slideLayouts/slideLayout200.xml"/><Relationship Id="rId4" Type="http://schemas.openxmlformats.org/officeDocument/2006/relationships/slideLayout" Target="../slideLayouts/slideLayout194.xml"/><Relationship Id="rId9" Type="http://schemas.openxmlformats.org/officeDocument/2006/relationships/slideLayout" Target="../slideLayouts/slideLayout19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theme" Target="../theme/theme6.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theme" Target="../theme/theme7.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8.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theme" Target="../theme/theme8.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image" Target="../media/image1.png"/><Relationship Id="rId3" Type="http://schemas.openxmlformats.org/officeDocument/2006/relationships/slideLayout" Target="../slideLayouts/slideLayout94.xml"/><Relationship Id="rId7" Type="http://schemas.openxmlformats.org/officeDocument/2006/relationships/slideLayout" Target="../slideLayouts/slideLayout98.xml"/><Relationship Id="rId12" Type="http://schemas.openxmlformats.org/officeDocument/2006/relationships/theme" Target="../theme/theme9.xml"/><Relationship Id="rId2" Type="http://schemas.openxmlformats.org/officeDocument/2006/relationships/slideLayout" Target="../slideLayouts/slideLayout93.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5" Type="http://schemas.openxmlformats.org/officeDocument/2006/relationships/slideLayout" Target="../slideLayouts/slideLayout96.xml"/><Relationship Id="rId10" Type="http://schemas.openxmlformats.org/officeDocument/2006/relationships/slideLayout" Target="../slideLayouts/slideLayout101.xml"/><Relationship Id="rId4" Type="http://schemas.openxmlformats.org/officeDocument/2006/relationships/slideLayout" Target="../slideLayouts/slideLayout95.xml"/><Relationship Id="rId9" Type="http://schemas.openxmlformats.org/officeDocument/2006/relationships/slideLayout" Target="../slideLayouts/slideLayout10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51209" name="Text Box 9"/>
          <p:cNvSpPr txBox="1">
            <a:spLocks noChangeArrowheads="1"/>
          </p:cNvSpPr>
          <p:nvPr/>
        </p:nvSpPr>
        <p:spPr bwMode="auto">
          <a:xfrm>
            <a:off x="5446713" y="1076325"/>
            <a:ext cx="2195512" cy="198438"/>
          </a:xfrm>
          <a:prstGeom prst="rect">
            <a:avLst/>
          </a:prstGeom>
          <a:noFill/>
          <a:ln w="9525">
            <a:noFill/>
            <a:miter lim="800000"/>
            <a:headEnd/>
            <a:tailEnd/>
          </a:ln>
          <a:effec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School of Computing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Clemson University</a:t>
            </a:r>
          </a:p>
        </p:txBody>
      </p:sp>
      <p:sp>
        <p:nvSpPr>
          <p:cNvPr id="1030" name="Line 12"/>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Slide Number Placeholder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359ACDD2-AC53-40D6-977E-43744BBB402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7512" r:id="rId1"/>
    <p:sldLayoutId id="2147487343" r:id="rId2"/>
    <p:sldLayoutId id="2147487513" r:id="rId3"/>
    <p:sldLayoutId id="2147487514" r:id="rId4"/>
    <p:sldLayoutId id="2147487515" r:id="rId5"/>
    <p:sldLayoutId id="2147487516" r:id="rId6"/>
    <p:sldLayoutId id="2147487344" r:id="rId7"/>
    <p:sldLayoutId id="2147487345" r:id="rId8"/>
    <p:sldLayoutId id="2147487517" r:id="rId9"/>
    <p:sldLayoutId id="2147487518" r:id="rId10"/>
    <p:sldLayoutId id="2147487519" r:id="rId11"/>
    <p:sldLayoutId id="2147487520" r:id="rId12"/>
    <p:sldLayoutId id="2147487521" r:id="rId13"/>
    <p:sldLayoutId id="2147487522" r:id="rId14"/>
  </p:sldLayoutIdLst>
  <p:timing>
    <p:tnLst>
      <p:par>
        <p:cTn id="1" dur="indefinite" restart="never" nodeType="tmRoot"/>
      </p:par>
    </p:tnLst>
  </p:timing>
  <p:hf hd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10242" name="Group 7"/>
          <p:cNvGrpSpPr>
            <a:grpSpLocks/>
          </p:cNvGrpSpPr>
          <p:nvPr/>
        </p:nvGrpSpPr>
        <p:grpSpPr bwMode="auto">
          <a:xfrm>
            <a:off x="228600" y="2362200"/>
            <a:ext cx="8763000" cy="228600"/>
            <a:chOff x="144" y="672"/>
            <a:chExt cx="5520" cy="144"/>
          </a:xfrm>
        </p:grpSpPr>
        <p:grpSp>
          <p:nvGrpSpPr>
            <p:cNvPr id="10248" name="Group 8"/>
            <p:cNvGrpSpPr>
              <a:grpSpLocks/>
            </p:cNvGrpSpPr>
            <p:nvPr userDrawn="1"/>
          </p:nvGrpSpPr>
          <p:grpSpPr bwMode="auto">
            <a:xfrm>
              <a:off x="144" y="672"/>
              <a:ext cx="5520" cy="116"/>
              <a:chOff x="144" y="960"/>
              <a:chExt cx="5520" cy="116"/>
            </a:xfrm>
          </p:grpSpPr>
          <p:sp>
            <p:nvSpPr>
              <p:cNvPr id="10250" name="AutoShape 9"/>
              <p:cNvSpPr>
                <a:spLocks noChangeArrowheads="1"/>
              </p:cNvSpPr>
              <p:nvPr/>
            </p:nvSpPr>
            <p:spPr bwMode="auto">
              <a:xfrm>
                <a:off x="144" y="987"/>
                <a:ext cx="5472" cy="69"/>
              </a:xfrm>
              <a:custGeom>
                <a:avLst/>
                <a:gdLst>
                  <a:gd name="T0" fmla="*/ 0 w 1000"/>
                  <a:gd name="T1" fmla="*/ 0 h 1000"/>
                  <a:gd name="T2" fmla="*/ 2147483646 w 1000"/>
                  <a:gd name="T3" fmla="*/ 0 h 1000"/>
                  <a:gd name="T4" fmla="*/ 2147483646 w 1000"/>
                  <a:gd name="T5" fmla="*/ 0 h 1000"/>
                  <a:gd name="T6" fmla="*/ 0 w 1000"/>
                  <a:gd name="T7" fmla="*/ 0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0251"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10249"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243"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44"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3"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r>
              <a:rPr lang="en-US"/>
              <a:t>Clemson</a:t>
            </a:r>
          </a:p>
        </p:txBody>
      </p:sp>
      <p:sp>
        <p:nvSpPr>
          <p:cNvPr id="14"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275B0038-F5A3-4D89-886F-1D03D793DBB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7431" r:id="rId1"/>
    <p:sldLayoutId id="2147487432" r:id="rId2"/>
    <p:sldLayoutId id="2147487433" r:id="rId3"/>
    <p:sldLayoutId id="2147487434" r:id="rId4"/>
    <p:sldLayoutId id="2147487435" r:id="rId5"/>
    <p:sldLayoutId id="2147487436" r:id="rId6"/>
    <p:sldLayoutId id="2147487437" r:id="rId7"/>
    <p:sldLayoutId id="2147487438" r:id="rId8"/>
    <p:sldLayoutId id="2147487439" r:id="rId9"/>
    <p:sldLayoutId id="2147487440" r:id="rId10"/>
    <p:sldLayoutId id="2147487441"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1266" name="Group 7"/>
          <p:cNvGrpSpPr>
            <a:grpSpLocks/>
          </p:cNvGrpSpPr>
          <p:nvPr/>
        </p:nvGrpSpPr>
        <p:grpSpPr bwMode="auto">
          <a:xfrm>
            <a:off x="228600" y="2362200"/>
            <a:ext cx="8763000" cy="228600"/>
            <a:chOff x="144" y="672"/>
            <a:chExt cx="5520" cy="144"/>
          </a:xfrm>
        </p:grpSpPr>
        <p:grpSp>
          <p:nvGrpSpPr>
            <p:cNvPr id="11272" name="Group 8"/>
            <p:cNvGrpSpPr>
              <a:grpSpLocks/>
            </p:cNvGrpSpPr>
            <p:nvPr userDrawn="1"/>
          </p:nvGrpSpPr>
          <p:grpSpPr bwMode="auto">
            <a:xfrm>
              <a:off x="144" y="672"/>
              <a:ext cx="5520" cy="116"/>
              <a:chOff x="144" y="960"/>
              <a:chExt cx="5520" cy="116"/>
            </a:xfrm>
          </p:grpSpPr>
          <p:sp>
            <p:nvSpPr>
              <p:cNvPr id="11274" name="AutoShape 9"/>
              <p:cNvSpPr>
                <a:spLocks noChangeArrowheads="1"/>
              </p:cNvSpPr>
              <p:nvPr/>
            </p:nvSpPr>
            <p:spPr bwMode="auto">
              <a:xfrm>
                <a:off x="144" y="987"/>
                <a:ext cx="5472" cy="69"/>
              </a:xfrm>
              <a:custGeom>
                <a:avLst/>
                <a:gdLst>
                  <a:gd name="T0" fmla="*/ 0 w 1000"/>
                  <a:gd name="T1" fmla="*/ 0 h 1000"/>
                  <a:gd name="T2" fmla="*/ 2147483646 w 1000"/>
                  <a:gd name="T3" fmla="*/ 0 h 1000"/>
                  <a:gd name="T4" fmla="*/ 2147483646 w 1000"/>
                  <a:gd name="T5" fmla="*/ 0 h 1000"/>
                  <a:gd name="T6" fmla="*/ 0 w 1000"/>
                  <a:gd name="T7" fmla="*/ 0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1275"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11273"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67"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1268"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3"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r>
              <a:rPr lang="en-US"/>
              <a:t>Clemson</a:t>
            </a:r>
          </a:p>
        </p:txBody>
      </p:sp>
      <p:sp>
        <p:nvSpPr>
          <p:cNvPr id="14"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FC57251E-8BE6-4E95-8FBE-609827FD179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7442" r:id="rId1"/>
    <p:sldLayoutId id="2147487443" r:id="rId2"/>
    <p:sldLayoutId id="2147487444" r:id="rId3"/>
    <p:sldLayoutId id="2147487445" r:id="rId4"/>
    <p:sldLayoutId id="2147487446" r:id="rId5"/>
    <p:sldLayoutId id="2147487447" r:id="rId6"/>
    <p:sldLayoutId id="2147487448" r:id="rId7"/>
    <p:sldLayoutId id="2147487449" r:id="rId8"/>
    <p:sldLayoutId id="2147487450" r:id="rId9"/>
    <p:sldLayoutId id="2147487451" r:id="rId10"/>
    <p:sldLayoutId id="2147487452"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2291"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292"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2293" name="Text Box 9"/>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12294" name="Line 12"/>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Slide Number Placeholder 6"/>
          <p:cNvSpPr>
            <a:spLocks noGrp="1" noChangeArrowheads="1"/>
          </p:cNvSpPr>
          <p:nvPr>
            <p:ph type="sldNum" sz="quarter" idx="4"/>
          </p:nvPr>
        </p:nvSpPr>
        <p:spPr>
          <a:xfrm>
            <a:off x="6553200" y="6248400"/>
            <a:ext cx="1905000" cy="457200"/>
          </a:xfrm>
          <a:prstGeom prst="rect">
            <a:avLst/>
          </a:prstGeom>
          <a:ln/>
        </p:spPr>
        <p:txBody>
          <a:bodyPr/>
          <a:lstStyle>
            <a:lvl1pPr>
              <a:defRPr/>
            </a:lvl1pPr>
          </a:lstStyle>
          <a:p>
            <a:pPr>
              <a:defRPr/>
            </a:pPr>
            <a:fld id="{188B8BD8-D948-4D91-B22F-668EF027CAD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7526" r:id="rId1"/>
    <p:sldLayoutId id="2147487453" r:id="rId2"/>
    <p:sldLayoutId id="2147487527" r:id="rId3"/>
    <p:sldLayoutId id="2147487528" r:id="rId4"/>
    <p:sldLayoutId id="2147487529" r:id="rId5"/>
    <p:sldLayoutId id="2147487454" r:id="rId6"/>
    <p:sldLayoutId id="2147487455" r:id="rId7"/>
    <p:sldLayoutId id="2147487456" r:id="rId8"/>
    <p:sldLayoutId id="2147487530" r:id="rId9"/>
    <p:sldLayoutId id="2147487531" r:id="rId10"/>
    <p:sldLayoutId id="2147487532"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88900" cmpd="dbl">
                <a:solidFill>
                  <a:srgbClr val="000000"/>
                </a:solidFill>
                <a:prstDash val="sysDot"/>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Best Practices:</a:t>
            </a:r>
          </a:p>
        </p:txBody>
      </p:sp>
      <p:sp>
        <p:nvSpPr>
          <p:cNvPr id="13315"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3316"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1"/>
          </a:solidFill>
          <a:ln w="9525">
            <a:solidFill>
              <a:schemeClr val="accent1"/>
            </a:solidFill>
            <a:round/>
            <a:headEnd/>
            <a:tailEnd/>
          </a:ln>
        </p:spPr>
        <p:txBody>
          <a:bodyPr/>
          <a:lstStyle/>
          <a:p>
            <a:endParaRPr lang="en-US"/>
          </a:p>
        </p:txBody>
      </p:sp>
      <p:sp>
        <p:nvSpPr>
          <p:cNvPr id="13317"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13318" name="Line 6"/>
          <p:cNvSpPr>
            <a:spLocks noChangeShapeType="1"/>
          </p:cNvSpPr>
          <p:nvPr/>
        </p:nvSpPr>
        <p:spPr bwMode="auto">
          <a:xfrm flipV="1">
            <a:off x="457200" y="1277938"/>
            <a:ext cx="8229600" cy="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Slide Number Placeholder 6"/>
          <p:cNvSpPr>
            <a:spLocks noGrp="1" noChangeArrowheads="1"/>
          </p:cNvSpPr>
          <p:nvPr>
            <p:ph type="sldNum" sz="quarter" idx="4"/>
          </p:nvPr>
        </p:nvSpPr>
        <p:spPr>
          <a:xfrm>
            <a:off x="6553200" y="6248400"/>
            <a:ext cx="1905000" cy="457200"/>
          </a:xfrm>
          <a:prstGeom prst="rect">
            <a:avLst/>
          </a:prstGeom>
          <a:ln/>
        </p:spPr>
        <p:txBody>
          <a:bodyPr/>
          <a:lstStyle>
            <a:lvl1pPr>
              <a:defRPr/>
            </a:lvl1pPr>
          </a:lstStyle>
          <a:p>
            <a:pPr>
              <a:defRPr/>
            </a:pPr>
            <a:fld id="{2E0503CC-D5DA-4E6F-A1DF-6AD18B79FEF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7533" r:id="rId1"/>
    <p:sldLayoutId id="2147487534" r:id="rId2"/>
    <p:sldLayoutId id="2147487535" r:id="rId3"/>
    <p:sldLayoutId id="2147487536" r:id="rId4"/>
    <p:sldLayoutId id="2147487537" r:id="rId5"/>
    <p:sldLayoutId id="2147487538" r:id="rId6"/>
    <p:sldLayoutId id="2147487539" r:id="rId7"/>
    <p:sldLayoutId id="2147487540" r:id="rId8"/>
    <p:sldLayoutId id="2147487541" r:id="rId9"/>
    <p:sldLayoutId id="2147487542" r:id="rId10"/>
    <p:sldLayoutId id="2147487543"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Dijkstra" pitchFamily="2" charset="0"/>
        </a:defRPr>
      </a:lvl2pPr>
      <a:lvl3pPr algn="l" rtl="0" eaLnBrk="0" fontAlgn="base" hangingPunct="0">
        <a:spcBef>
          <a:spcPct val="0"/>
        </a:spcBef>
        <a:spcAft>
          <a:spcPct val="0"/>
        </a:spcAft>
        <a:defRPr sz="3800">
          <a:solidFill>
            <a:schemeClr val="bg1"/>
          </a:solidFill>
          <a:latin typeface="Dijkstra" pitchFamily="2" charset="0"/>
        </a:defRPr>
      </a:lvl3pPr>
      <a:lvl4pPr algn="l" rtl="0" eaLnBrk="0" fontAlgn="base" hangingPunct="0">
        <a:spcBef>
          <a:spcPct val="0"/>
        </a:spcBef>
        <a:spcAft>
          <a:spcPct val="0"/>
        </a:spcAft>
        <a:defRPr sz="3800">
          <a:solidFill>
            <a:schemeClr val="bg1"/>
          </a:solidFill>
          <a:latin typeface="Dijkstra" pitchFamily="2" charset="0"/>
        </a:defRPr>
      </a:lvl4pPr>
      <a:lvl5pPr algn="l" rtl="0" eaLnBrk="0" fontAlgn="base" hangingPunct="0">
        <a:spcBef>
          <a:spcPct val="0"/>
        </a:spcBef>
        <a:spcAft>
          <a:spcPct val="0"/>
        </a:spcAft>
        <a:defRPr sz="3800">
          <a:solidFill>
            <a:schemeClr val="bg1"/>
          </a:solidFill>
          <a:latin typeface="Dijkstra" pitchFamily="2" charset="0"/>
        </a:defRPr>
      </a:lvl5pPr>
      <a:lvl6pPr marL="457200" algn="l" rtl="0" eaLnBrk="0" fontAlgn="base" hangingPunct="0">
        <a:spcBef>
          <a:spcPct val="0"/>
        </a:spcBef>
        <a:spcAft>
          <a:spcPct val="0"/>
        </a:spcAft>
        <a:defRPr sz="3800">
          <a:solidFill>
            <a:schemeClr val="bg1"/>
          </a:solidFill>
          <a:latin typeface="Dijkstra" pitchFamily="2" charset="0"/>
        </a:defRPr>
      </a:lvl6pPr>
      <a:lvl7pPr marL="914400" algn="l" rtl="0" eaLnBrk="0" fontAlgn="base" hangingPunct="0">
        <a:spcBef>
          <a:spcPct val="0"/>
        </a:spcBef>
        <a:spcAft>
          <a:spcPct val="0"/>
        </a:spcAft>
        <a:defRPr sz="3800">
          <a:solidFill>
            <a:schemeClr val="bg1"/>
          </a:solidFill>
          <a:latin typeface="Dijkstra" pitchFamily="2" charset="0"/>
        </a:defRPr>
      </a:lvl7pPr>
      <a:lvl8pPr marL="1371600" algn="l" rtl="0" eaLnBrk="0" fontAlgn="base" hangingPunct="0">
        <a:spcBef>
          <a:spcPct val="0"/>
        </a:spcBef>
        <a:spcAft>
          <a:spcPct val="0"/>
        </a:spcAft>
        <a:defRPr sz="3800">
          <a:solidFill>
            <a:schemeClr val="bg1"/>
          </a:solidFill>
          <a:latin typeface="Dijkstra" pitchFamily="2" charset="0"/>
        </a:defRPr>
      </a:lvl8pPr>
      <a:lvl9pPr marL="1828800" algn="l" rtl="0" eaLnBrk="0" fontAlgn="base" hangingPunct="0">
        <a:spcBef>
          <a:spcPct val="0"/>
        </a:spcBef>
        <a:spcAft>
          <a:spcPct val="0"/>
        </a:spcAft>
        <a:defRPr sz="3800">
          <a:solidFill>
            <a:schemeClr val="bg1"/>
          </a:solidFill>
          <a:latin typeface="Dijkstra" pitchFamily="2" charset="0"/>
        </a:defRPr>
      </a:lvl9pPr>
    </p:titleStyle>
    <p:bodyStyle>
      <a:lvl1pPr marL="469900" indent="-469900" algn="l" rtl="0" eaLnBrk="0" fontAlgn="base" hangingPunct="0">
        <a:spcBef>
          <a:spcPct val="20000"/>
        </a:spcBef>
        <a:spcAft>
          <a:spcPct val="0"/>
        </a:spcAft>
        <a:buClr>
          <a:schemeClr val="accent1"/>
        </a:buClr>
        <a:buFont typeface="Wingdings" panose="05000000000000000000" pitchFamily="2" charset="2"/>
        <a:buChar char="o"/>
        <a:defRPr sz="3000" kern="1200">
          <a:solidFill>
            <a:schemeClr val="bg1"/>
          </a:solidFill>
          <a:latin typeface="+mn-lt"/>
          <a:ea typeface="+mn-ea"/>
          <a:cs typeface="+mn-cs"/>
        </a:defRPr>
      </a:lvl1pPr>
      <a:lvl2pPr marL="908050" indent="-436563" algn="l" rtl="0" eaLnBrk="0" fontAlgn="base" hangingPunct="0">
        <a:spcBef>
          <a:spcPct val="20000"/>
        </a:spcBef>
        <a:spcAft>
          <a:spcPct val="0"/>
        </a:spcAft>
        <a:buClr>
          <a:schemeClr val="accent1"/>
        </a:buClr>
        <a:buFont typeface="Wingdings" panose="05000000000000000000" pitchFamily="2" charset="2"/>
        <a:buChar char="n"/>
        <a:defRPr sz="2600" kern="1200">
          <a:solidFill>
            <a:schemeClr val="bg1"/>
          </a:solidFill>
          <a:latin typeface="+mn-lt"/>
          <a:ea typeface="+mn-ea"/>
          <a:cs typeface="+mn-cs"/>
        </a:defRPr>
      </a:lvl2pPr>
      <a:lvl3pPr marL="1304925" indent="-395288" algn="l" rtl="0" eaLnBrk="0" fontAlgn="base" hangingPunct="0">
        <a:spcBef>
          <a:spcPct val="20000"/>
        </a:spcBef>
        <a:spcAft>
          <a:spcPct val="0"/>
        </a:spcAft>
        <a:buClr>
          <a:schemeClr val="accent1"/>
        </a:buClr>
        <a:buFont typeface="Wingdings" panose="05000000000000000000" pitchFamily="2" charset="2"/>
        <a:buChar char="o"/>
        <a:defRPr sz="2300" kern="1200">
          <a:solidFill>
            <a:schemeClr val="bg1"/>
          </a:solidFill>
          <a:latin typeface="+mn-lt"/>
          <a:ea typeface="+mn-ea"/>
          <a:cs typeface="+mn-cs"/>
        </a:defRPr>
      </a:lvl3pPr>
      <a:lvl4pPr marL="1693863" indent="-387350" algn="l" rtl="0" eaLnBrk="0" fontAlgn="base" hangingPunct="0">
        <a:spcBef>
          <a:spcPct val="20000"/>
        </a:spcBef>
        <a:spcAft>
          <a:spcPct val="0"/>
        </a:spcAft>
        <a:buClr>
          <a:schemeClr val="accent1"/>
        </a:buClr>
        <a:buFont typeface="Wingdings" panose="05000000000000000000" pitchFamily="2" charset="2"/>
        <a:buChar char="n"/>
        <a:defRPr sz="2000" kern="1200">
          <a:solidFill>
            <a:schemeClr val="bg1"/>
          </a:solidFill>
          <a:latin typeface="+mn-lt"/>
          <a:ea typeface="+mn-ea"/>
          <a:cs typeface="+mn-cs"/>
        </a:defRPr>
      </a:lvl4pPr>
      <a:lvl5pPr marL="2093913" indent="-398463" algn="l" rtl="0" eaLnBrk="0" fontAlgn="base" hangingPunct="0">
        <a:spcBef>
          <a:spcPct val="25000"/>
        </a:spcBef>
        <a:spcAft>
          <a:spcPct val="0"/>
        </a:spcAft>
        <a:buClr>
          <a:schemeClr val="accent1"/>
        </a:buClr>
        <a:buFont typeface="Wingdings" panose="05000000000000000000" pitchFamily="2" charset="2"/>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4339"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340"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4341"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14342" name="Line 6"/>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7457" r:id="rId1"/>
    <p:sldLayoutId id="2147487458" r:id="rId2"/>
    <p:sldLayoutId id="2147487459" r:id="rId3"/>
    <p:sldLayoutId id="2147487460" r:id="rId4"/>
    <p:sldLayoutId id="2147487461" r:id="rId5"/>
    <p:sldLayoutId id="2147487462" r:id="rId6"/>
    <p:sldLayoutId id="2147487463" r:id="rId7"/>
    <p:sldLayoutId id="2147487464" r:id="rId8"/>
    <p:sldLayoutId id="2147487465" r:id="rId9"/>
    <p:sldLayoutId id="2147487466" r:id="rId10"/>
    <p:sldLayoutId id="2147487467"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rgbClr val="66FF66"/>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5363"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5364"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5365"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15366" name="Line 6"/>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7468" r:id="rId1"/>
    <p:sldLayoutId id="2147487469" r:id="rId2"/>
    <p:sldLayoutId id="2147487470" r:id="rId3"/>
    <p:sldLayoutId id="2147487471" r:id="rId4"/>
    <p:sldLayoutId id="2147487472" r:id="rId5"/>
    <p:sldLayoutId id="2147487473" r:id="rId6"/>
    <p:sldLayoutId id="2147487474" r:id="rId7"/>
    <p:sldLayoutId id="2147487475" r:id="rId8"/>
    <p:sldLayoutId id="2147487476" r:id="rId9"/>
    <p:sldLayoutId id="2147487477" r:id="rId10"/>
    <p:sldLayoutId id="2147487478"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grpSp>
        <p:nvGrpSpPr>
          <p:cNvPr id="16386" name="Group 7"/>
          <p:cNvGrpSpPr>
            <a:grpSpLocks/>
          </p:cNvGrpSpPr>
          <p:nvPr/>
        </p:nvGrpSpPr>
        <p:grpSpPr bwMode="auto">
          <a:xfrm>
            <a:off x="228600" y="2362200"/>
            <a:ext cx="8763000" cy="228600"/>
            <a:chOff x="144" y="672"/>
            <a:chExt cx="5520" cy="144"/>
          </a:xfrm>
        </p:grpSpPr>
        <p:grpSp>
          <p:nvGrpSpPr>
            <p:cNvPr id="16392" name="Group 8"/>
            <p:cNvGrpSpPr>
              <a:grpSpLocks/>
            </p:cNvGrpSpPr>
            <p:nvPr userDrawn="1"/>
          </p:nvGrpSpPr>
          <p:grpSpPr bwMode="auto">
            <a:xfrm>
              <a:off x="144" y="672"/>
              <a:ext cx="5520" cy="116"/>
              <a:chOff x="144" y="960"/>
              <a:chExt cx="5520" cy="116"/>
            </a:xfrm>
          </p:grpSpPr>
          <p:sp>
            <p:nvSpPr>
              <p:cNvPr id="16394" name="AutoShape 9"/>
              <p:cNvSpPr>
                <a:spLocks noChangeArrowheads="1"/>
              </p:cNvSpPr>
              <p:nvPr/>
            </p:nvSpPr>
            <p:spPr bwMode="auto">
              <a:xfrm>
                <a:off x="144" y="987"/>
                <a:ext cx="5472" cy="69"/>
              </a:xfrm>
              <a:custGeom>
                <a:avLst/>
                <a:gdLst>
                  <a:gd name="T0" fmla="*/ 0 w 1000"/>
                  <a:gd name="T1" fmla="*/ 0 h 1000"/>
                  <a:gd name="T2" fmla="*/ 2147483646 w 1000"/>
                  <a:gd name="T3" fmla="*/ 0 h 1000"/>
                  <a:gd name="T4" fmla="*/ 2147483646 w 1000"/>
                  <a:gd name="T5" fmla="*/ 0 h 1000"/>
                  <a:gd name="T6" fmla="*/ 0 w 1000"/>
                  <a:gd name="T7" fmla="*/ 0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6395"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16393"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6387"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88900" cmpd="dbl">
                <a:solidFill>
                  <a:srgbClr val="000000"/>
                </a:solidFill>
                <a:prstDash val="sysDot"/>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Best Practices:</a:t>
            </a:r>
          </a:p>
        </p:txBody>
      </p:sp>
      <p:sp>
        <p:nvSpPr>
          <p:cNvPr id="16388"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3"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r>
              <a:rPr lang="en-US"/>
              <a:t>Clemson</a:t>
            </a:r>
          </a:p>
        </p:txBody>
      </p:sp>
      <p:sp>
        <p:nvSpPr>
          <p:cNvPr id="14"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CA3629E4-74B2-40E5-A3EE-B090A5F5B12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7479" r:id="rId1"/>
    <p:sldLayoutId id="2147487480" r:id="rId2"/>
    <p:sldLayoutId id="2147487481" r:id="rId3"/>
    <p:sldLayoutId id="2147487482" r:id="rId4"/>
    <p:sldLayoutId id="2147487483" r:id="rId5"/>
    <p:sldLayoutId id="2147487484" r:id="rId6"/>
    <p:sldLayoutId id="2147487485" r:id="rId7"/>
    <p:sldLayoutId id="2147487486" r:id="rId8"/>
    <p:sldLayoutId id="2147487487" r:id="rId9"/>
    <p:sldLayoutId id="2147487488" r:id="rId10"/>
    <p:sldLayoutId id="2147487489"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Dijkstra" pitchFamily="2" charset="0"/>
        </a:defRPr>
      </a:lvl2pPr>
      <a:lvl3pPr algn="l" rtl="0" eaLnBrk="0" fontAlgn="base" hangingPunct="0">
        <a:spcBef>
          <a:spcPct val="0"/>
        </a:spcBef>
        <a:spcAft>
          <a:spcPct val="0"/>
        </a:spcAft>
        <a:defRPr sz="3800">
          <a:solidFill>
            <a:schemeClr val="bg1"/>
          </a:solidFill>
          <a:latin typeface="Dijkstra" pitchFamily="2" charset="0"/>
        </a:defRPr>
      </a:lvl3pPr>
      <a:lvl4pPr algn="l" rtl="0" eaLnBrk="0" fontAlgn="base" hangingPunct="0">
        <a:spcBef>
          <a:spcPct val="0"/>
        </a:spcBef>
        <a:spcAft>
          <a:spcPct val="0"/>
        </a:spcAft>
        <a:defRPr sz="3800">
          <a:solidFill>
            <a:schemeClr val="bg1"/>
          </a:solidFill>
          <a:latin typeface="Dijkstra" pitchFamily="2" charset="0"/>
        </a:defRPr>
      </a:lvl4pPr>
      <a:lvl5pPr algn="l" rtl="0" eaLnBrk="0" fontAlgn="base" hangingPunct="0">
        <a:spcBef>
          <a:spcPct val="0"/>
        </a:spcBef>
        <a:spcAft>
          <a:spcPct val="0"/>
        </a:spcAft>
        <a:defRPr sz="3800">
          <a:solidFill>
            <a:schemeClr val="bg1"/>
          </a:solidFill>
          <a:latin typeface="Dijkstra" pitchFamily="2" charset="0"/>
        </a:defRPr>
      </a:lvl5pPr>
      <a:lvl6pPr marL="457200" algn="l" rtl="0" eaLnBrk="0" fontAlgn="base" hangingPunct="0">
        <a:spcBef>
          <a:spcPct val="0"/>
        </a:spcBef>
        <a:spcAft>
          <a:spcPct val="0"/>
        </a:spcAft>
        <a:defRPr sz="3800">
          <a:solidFill>
            <a:schemeClr val="bg1"/>
          </a:solidFill>
          <a:latin typeface="Dijkstra" pitchFamily="2" charset="0"/>
        </a:defRPr>
      </a:lvl6pPr>
      <a:lvl7pPr marL="914400" algn="l" rtl="0" eaLnBrk="0" fontAlgn="base" hangingPunct="0">
        <a:spcBef>
          <a:spcPct val="0"/>
        </a:spcBef>
        <a:spcAft>
          <a:spcPct val="0"/>
        </a:spcAft>
        <a:defRPr sz="3800">
          <a:solidFill>
            <a:schemeClr val="bg1"/>
          </a:solidFill>
          <a:latin typeface="Dijkstra" pitchFamily="2" charset="0"/>
        </a:defRPr>
      </a:lvl7pPr>
      <a:lvl8pPr marL="1371600" algn="l" rtl="0" eaLnBrk="0" fontAlgn="base" hangingPunct="0">
        <a:spcBef>
          <a:spcPct val="0"/>
        </a:spcBef>
        <a:spcAft>
          <a:spcPct val="0"/>
        </a:spcAft>
        <a:defRPr sz="3800">
          <a:solidFill>
            <a:schemeClr val="bg1"/>
          </a:solidFill>
          <a:latin typeface="Dijkstra" pitchFamily="2" charset="0"/>
        </a:defRPr>
      </a:lvl8pPr>
      <a:lvl9pPr marL="1828800" algn="l" rtl="0" eaLnBrk="0" fontAlgn="base" hangingPunct="0">
        <a:spcBef>
          <a:spcPct val="0"/>
        </a:spcBef>
        <a:spcAft>
          <a:spcPct val="0"/>
        </a:spcAft>
        <a:defRPr sz="3800">
          <a:solidFill>
            <a:schemeClr val="bg1"/>
          </a:solidFill>
          <a:latin typeface="Dijkstra" pitchFamily="2" charset="0"/>
        </a:defRPr>
      </a:lvl9pPr>
    </p:titleStyle>
    <p:bodyStyle>
      <a:lvl1pPr marL="469900" indent="-469900" algn="l" rtl="0" eaLnBrk="0" fontAlgn="base" hangingPunct="0">
        <a:spcBef>
          <a:spcPct val="20000"/>
        </a:spcBef>
        <a:spcAft>
          <a:spcPct val="0"/>
        </a:spcAft>
        <a:buClr>
          <a:schemeClr val="accent1"/>
        </a:buClr>
        <a:buFont typeface="Wingdings" panose="05000000000000000000" pitchFamily="2" charset="2"/>
        <a:buChar char="o"/>
        <a:defRPr sz="3000" kern="1200">
          <a:solidFill>
            <a:schemeClr val="bg1"/>
          </a:solidFill>
          <a:latin typeface="+mn-lt"/>
          <a:ea typeface="+mn-ea"/>
          <a:cs typeface="+mn-cs"/>
        </a:defRPr>
      </a:lvl1pPr>
      <a:lvl2pPr marL="908050" indent="-436563" algn="l" rtl="0" eaLnBrk="0" fontAlgn="base" hangingPunct="0">
        <a:spcBef>
          <a:spcPct val="20000"/>
        </a:spcBef>
        <a:spcAft>
          <a:spcPct val="0"/>
        </a:spcAft>
        <a:buClr>
          <a:schemeClr val="accent1"/>
        </a:buClr>
        <a:buFont typeface="Wingdings" panose="05000000000000000000" pitchFamily="2" charset="2"/>
        <a:buChar char="n"/>
        <a:defRPr sz="2600" kern="1200">
          <a:solidFill>
            <a:schemeClr val="bg1"/>
          </a:solidFill>
          <a:latin typeface="+mn-lt"/>
          <a:ea typeface="+mn-ea"/>
          <a:cs typeface="+mn-cs"/>
        </a:defRPr>
      </a:lvl2pPr>
      <a:lvl3pPr marL="1304925" indent="-395288" algn="l" rtl="0" eaLnBrk="0" fontAlgn="base" hangingPunct="0">
        <a:spcBef>
          <a:spcPct val="20000"/>
        </a:spcBef>
        <a:spcAft>
          <a:spcPct val="0"/>
        </a:spcAft>
        <a:buClr>
          <a:schemeClr val="accent1"/>
        </a:buClr>
        <a:buFont typeface="Wingdings" panose="05000000000000000000" pitchFamily="2" charset="2"/>
        <a:buChar char="o"/>
        <a:defRPr sz="2300" kern="1200">
          <a:solidFill>
            <a:schemeClr val="bg1"/>
          </a:solidFill>
          <a:latin typeface="+mn-lt"/>
          <a:ea typeface="+mn-ea"/>
          <a:cs typeface="+mn-cs"/>
        </a:defRPr>
      </a:lvl3pPr>
      <a:lvl4pPr marL="1693863" indent="-387350" algn="l" rtl="0" eaLnBrk="0" fontAlgn="base" hangingPunct="0">
        <a:spcBef>
          <a:spcPct val="20000"/>
        </a:spcBef>
        <a:spcAft>
          <a:spcPct val="0"/>
        </a:spcAft>
        <a:buClr>
          <a:schemeClr val="accent1"/>
        </a:buClr>
        <a:buFont typeface="Wingdings" panose="05000000000000000000" pitchFamily="2" charset="2"/>
        <a:buChar char="n"/>
        <a:defRPr sz="2000" kern="1200">
          <a:solidFill>
            <a:schemeClr val="bg1"/>
          </a:solidFill>
          <a:latin typeface="+mn-lt"/>
          <a:ea typeface="+mn-ea"/>
          <a:cs typeface="+mn-cs"/>
        </a:defRPr>
      </a:lvl4pPr>
      <a:lvl5pPr marL="2093913" indent="-398463" algn="l" rtl="0" eaLnBrk="0" fontAlgn="base" hangingPunct="0">
        <a:spcBef>
          <a:spcPct val="25000"/>
        </a:spcBef>
        <a:spcAft>
          <a:spcPct val="0"/>
        </a:spcAft>
        <a:buClr>
          <a:schemeClr val="accent1"/>
        </a:buClr>
        <a:buFont typeface="Wingdings" panose="05000000000000000000" pitchFamily="2" charset="2"/>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17410" name="Group 7"/>
          <p:cNvGrpSpPr>
            <a:grpSpLocks/>
          </p:cNvGrpSpPr>
          <p:nvPr/>
        </p:nvGrpSpPr>
        <p:grpSpPr bwMode="auto">
          <a:xfrm>
            <a:off x="228600" y="2362200"/>
            <a:ext cx="8763000" cy="228600"/>
            <a:chOff x="144" y="672"/>
            <a:chExt cx="5520" cy="144"/>
          </a:xfrm>
        </p:grpSpPr>
        <p:grpSp>
          <p:nvGrpSpPr>
            <p:cNvPr id="17416" name="Group 8"/>
            <p:cNvGrpSpPr>
              <a:grpSpLocks/>
            </p:cNvGrpSpPr>
            <p:nvPr userDrawn="1"/>
          </p:nvGrpSpPr>
          <p:grpSpPr bwMode="auto">
            <a:xfrm>
              <a:off x="144" y="672"/>
              <a:ext cx="5520" cy="116"/>
              <a:chOff x="144" y="960"/>
              <a:chExt cx="5520" cy="116"/>
            </a:xfrm>
          </p:grpSpPr>
          <p:sp>
            <p:nvSpPr>
              <p:cNvPr id="17418" name="AutoShape 9"/>
              <p:cNvSpPr>
                <a:spLocks noChangeArrowheads="1"/>
              </p:cNvSpPr>
              <p:nvPr/>
            </p:nvSpPr>
            <p:spPr bwMode="auto">
              <a:xfrm>
                <a:off x="144" y="987"/>
                <a:ext cx="5472" cy="69"/>
              </a:xfrm>
              <a:custGeom>
                <a:avLst/>
                <a:gdLst>
                  <a:gd name="T0" fmla="*/ 0 w 1000"/>
                  <a:gd name="T1" fmla="*/ 0 h 1000"/>
                  <a:gd name="T2" fmla="*/ 2147483646 w 1000"/>
                  <a:gd name="T3" fmla="*/ 0 h 1000"/>
                  <a:gd name="T4" fmla="*/ 2147483646 w 1000"/>
                  <a:gd name="T5" fmla="*/ 0 h 1000"/>
                  <a:gd name="T6" fmla="*/ 0 w 1000"/>
                  <a:gd name="T7" fmla="*/ 0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7419"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17417"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411"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7412"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3"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r>
              <a:rPr lang="en-US"/>
              <a:t>Clemson</a:t>
            </a:r>
          </a:p>
        </p:txBody>
      </p:sp>
      <p:sp>
        <p:nvSpPr>
          <p:cNvPr id="14"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C790968A-1AA7-4556-A28E-D4D9CDC151A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7490" r:id="rId1"/>
    <p:sldLayoutId id="2147487491" r:id="rId2"/>
    <p:sldLayoutId id="2147487492" r:id="rId3"/>
    <p:sldLayoutId id="2147487493" r:id="rId4"/>
    <p:sldLayoutId id="2147487494" r:id="rId5"/>
    <p:sldLayoutId id="2147487495" r:id="rId6"/>
    <p:sldLayoutId id="2147487496" r:id="rId7"/>
    <p:sldLayoutId id="2147487497" r:id="rId8"/>
    <p:sldLayoutId id="2147487498" r:id="rId9"/>
    <p:sldLayoutId id="2147487499" r:id="rId10"/>
    <p:sldLayoutId id="2147487500"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8434" name="Group 7"/>
          <p:cNvGrpSpPr>
            <a:grpSpLocks/>
          </p:cNvGrpSpPr>
          <p:nvPr/>
        </p:nvGrpSpPr>
        <p:grpSpPr bwMode="auto">
          <a:xfrm>
            <a:off x="228600" y="2362200"/>
            <a:ext cx="8763000" cy="228600"/>
            <a:chOff x="144" y="672"/>
            <a:chExt cx="5520" cy="144"/>
          </a:xfrm>
        </p:grpSpPr>
        <p:grpSp>
          <p:nvGrpSpPr>
            <p:cNvPr id="18440" name="Group 8"/>
            <p:cNvGrpSpPr>
              <a:grpSpLocks/>
            </p:cNvGrpSpPr>
            <p:nvPr userDrawn="1"/>
          </p:nvGrpSpPr>
          <p:grpSpPr bwMode="auto">
            <a:xfrm>
              <a:off x="144" y="672"/>
              <a:ext cx="5520" cy="116"/>
              <a:chOff x="144" y="960"/>
              <a:chExt cx="5520" cy="116"/>
            </a:xfrm>
          </p:grpSpPr>
          <p:sp>
            <p:nvSpPr>
              <p:cNvPr id="18442" name="AutoShape 9"/>
              <p:cNvSpPr>
                <a:spLocks noChangeArrowheads="1"/>
              </p:cNvSpPr>
              <p:nvPr/>
            </p:nvSpPr>
            <p:spPr bwMode="auto">
              <a:xfrm>
                <a:off x="144" y="987"/>
                <a:ext cx="5472" cy="69"/>
              </a:xfrm>
              <a:custGeom>
                <a:avLst/>
                <a:gdLst>
                  <a:gd name="T0" fmla="*/ 0 w 1000"/>
                  <a:gd name="T1" fmla="*/ 0 h 1000"/>
                  <a:gd name="T2" fmla="*/ 2147483646 w 1000"/>
                  <a:gd name="T3" fmla="*/ 0 h 1000"/>
                  <a:gd name="T4" fmla="*/ 2147483646 w 1000"/>
                  <a:gd name="T5" fmla="*/ 0 h 1000"/>
                  <a:gd name="T6" fmla="*/ 0 w 1000"/>
                  <a:gd name="T7" fmla="*/ 0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18443"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18441"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8435"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8436"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3"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r>
              <a:rPr lang="en-US"/>
              <a:t>Clemson</a:t>
            </a:r>
          </a:p>
        </p:txBody>
      </p:sp>
      <p:sp>
        <p:nvSpPr>
          <p:cNvPr id="14"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2883523F-45AE-4D29-873D-299066E6341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7501" r:id="rId1"/>
    <p:sldLayoutId id="2147487502" r:id="rId2"/>
    <p:sldLayoutId id="2147487503" r:id="rId3"/>
    <p:sldLayoutId id="2147487504" r:id="rId4"/>
    <p:sldLayoutId id="2147487505" r:id="rId5"/>
    <p:sldLayoutId id="2147487506" r:id="rId6"/>
    <p:sldLayoutId id="2147487507" r:id="rId7"/>
    <p:sldLayoutId id="2147487508" r:id="rId8"/>
    <p:sldLayoutId id="2147487509" r:id="rId9"/>
    <p:sldLayoutId id="2147487510" r:id="rId10"/>
    <p:sldLayoutId id="2147487511"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88900" cmpd="dbl">
                <a:solidFill>
                  <a:srgbClr val="000000"/>
                </a:solidFill>
                <a:prstDash val="sysDot"/>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Best Practices:</a:t>
            </a:r>
          </a:p>
        </p:txBody>
      </p:sp>
      <p:sp>
        <p:nvSpPr>
          <p:cNvPr id="2051"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2"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1"/>
          </a:solidFill>
          <a:ln w="9525">
            <a:solidFill>
              <a:schemeClr val="accent1"/>
            </a:solidFill>
            <a:round/>
            <a:headEnd/>
            <a:tailEnd/>
          </a:ln>
        </p:spPr>
        <p:txBody>
          <a:bodyPr/>
          <a:lstStyle/>
          <a:p>
            <a:endParaRPr lang="en-US"/>
          </a:p>
        </p:txBody>
      </p:sp>
      <p:sp>
        <p:nvSpPr>
          <p:cNvPr id="2053"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2054" name="Line 6"/>
          <p:cNvSpPr>
            <a:spLocks noChangeShapeType="1"/>
          </p:cNvSpPr>
          <p:nvPr/>
        </p:nvSpPr>
        <p:spPr bwMode="auto">
          <a:xfrm flipV="1">
            <a:off x="457200" y="1277938"/>
            <a:ext cx="8229600" cy="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7523" r:id="rId1"/>
    <p:sldLayoutId id="2147487346" r:id="rId2"/>
    <p:sldLayoutId id="2147487347" r:id="rId3"/>
    <p:sldLayoutId id="2147487348" r:id="rId4"/>
    <p:sldLayoutId id="2147487349" r:id="rId5"/>
    <p:sldLayoutId id="2147487350" r:id="rId6"/>
    <p:sldLayoutId id="2147487351" r:id="rId7"/>
    <p:sldLayoutId id="2147487352" r:id="rId8"/>
    <p:sldLayoutId id="2147487353" r:id="rId9"/>
    <p:sldLayoutId id="2147487354" r:id="rId10"/>
    <p:sldLayoutId id="2147487355"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Dijkstra" pitchFamily="2" charset="0"/>
        </a:defRPr>
      </a:lvl2pPr>
      <a:lvl3pPr algn="l" rtl="0" eaLnBrk="0" fontAlgn="base" hangingPunct="0">
        <a:spcBef>
          <a:spcPct val="0"/>
        </a:spcBef>
        <a:spcAft>
          <a:spcPct val="0"/>
        </a:spcAft>
        <a:defRPr sz="3800">
          <a:solidFill>
            <a:schemeClr val="bg1"/>
          </a:solidFill>
          <a:latin typeface="Dijkstra" pitchFamily="2" charset="0"/>
        </a:defRPr>
      </a:lvl3pPr>
      <a:lvl4pPr algn="l" rtl="0" eaLnBrk="0" fontAlgn="base" hangingPunct="0">
        <a:spcBef>
          <a:spcPct val="0"/>
        </a:spcBef>
        <a:spcAft>
          <a:spcPct val="0"/>
        </a:spcAft>
        <a:defRPr sz="3800">
          <a:solidFill>
            <a:schemeClr val="bg1"/>
          </a:solidFill>
          <a:latin typeface="Dijkstra" pitchFamily="2" charset="0"/>
        </a:defRPr>
      </a:lvl4pPr>
      <a:lvl5pPr algn="l" rtl="0" eaLnBrk="0" fontAlgn="base" hangingPunct="0">
        <a:spcBef>
          <a:spcPct val="0"/>
        </a:spcBef>
        <a:spcAft>
          <a:spcPct val="0"/>
        </a:spcAft>
        <a:defRPr sz="3800">
          <a:solidFill>
            <a:schemeClr val="bg1"/>
          </a:solidFill>
          <a:latin typeface="Dijkstra" pitchFamily="2" charset="0"/>
        </a:defRPr>
      </a:lvl5pPr>
      <a:lvl6pPr marL="457200" algn="l" rtl="0" fontAlgn="base">
        <a:spcBef>
          <a:spcPct val="0"/>
        </a:spcBef>
        <a:spcAft>
          <a:spcPct val="0"/>
        </a:spcAft>
        <a:defRPr sz="3800">
          <a:solidFill>
            <a:schemeClr val="bg1"/>
          </a:solidFill>
          <a:latin typeface="Dijkstra" pitchFamily="2" charset="0"/>
        </a:defRPr>
      </a:lvl6pPr>
      <a:lvl7pPr marL="914400" algn="l" rtl="0" fontAlgn="base">
        <a:spcBef>
          <a:spcPct val="0"/>
        </a:spcBef>
        <a:spcAft>
          <a:spcPct val="0"/>
        </a:spcAft>
        <a:defRPr sz="3800">
          <a:solidFill>
            <a:schemeClr val="bg1"/>
          </a:solidFill>
          <a:latin typeface="Dijkstra" pitchFamily="2" charset="0"/>
        </a:defRPr>
      </a:lvl7pPr>
      <a:lvl8pPr marL="1371600" algn="l" rtl="0" fontAlgn="base">
        <a:spcBef>
          <a:spcPct val="0"/>
        </a:spcBef>
        <a:spcAft>
          <a:spcPct val="0"/>
        </a:spcAft>
        <a:defRPr sz="3800">
          <a:solidFill>
            <a:schemeClr val="bg1"/>
          </a:solidFill>
          <a:latin typeface="Dijkstra" pitchFamily="2" charset="0"/>
        </a:defRPr>
      </a:lvl8pPr>
      <a:lvl9pPr marL="1828800" algn="l" rtl="0" fontAlgn="base">
        <a:spcBef>
          <a:spcPct val="0"/>
        </a:spcBef>
        <a:spcAft>
          <a:spcPct val="0"/>
        </a:spcAft>
        <a:defRPr sz="3800">
          <a:solidFill>
            <a:schemeClr val="bg1"/>
          </a:solidFill>
          <a:latin typeface="Dijkstra" pitchFamily="2" charset="0"/>
        </a:defRPr>
      </a:lvl9pPr>
    </p:titleStyle>
    <p:bodyStyle>
      <a:lvl1pPr marL="469900" indent="-469900" algn="l" rtl="0" eaLnBrk="0" fontAlgn="base" hangingPunct="0">
        <a:spcBef>
          <a:spcPct val="20000"/>
        </a:spcBef>
        <a:spcAft>
          <a:spcPct val="0"/>
        </a:spcAft>
        <a:buClr>
          <a:schemeClr val="accent1"/>
        </a:buClr>
        <a:buFont typeface="Wingdings" panose="05000000000000000000" pitchFamily="2" charset="2"/>
        <a:buChar char="o"/>
        <a:defRPr sz="3000">
          <a:solidFill>
            <a:schemeClr val="bg1"/>
          </a:solidFill>
          <a:latin typeface="+mn-lt"/>
          <a:ea typeface="+mn-ea"/>
          <a:cs typeface="+mn-cs"/>
        </a:defRPr>
      </a:lvl1pPr>
      <a:lvl2pPr marL="908050" indent="-436563" algn="l" rtl="0" eaLnBrk="0" fontAlgn="base" hangingPunct="0">
        <a:spcBef>
          <a:spcPct val="20000"/>
        </a:spcBef>
        <a:spcAft>
          <a:spcPct val="0"/>
        </a:spcAft>
        <a:buClr>
          <a:schemeClr val="accent1"/>
        </a:buClr>
        <a:buFont typeface="Wingdings" panose="05000000000000000000" pitchFamily="2" charset="2"/>
        <a:buChar char="n"/>
        <a:defRPr sz="2600">
          <a:solidFill>
            <a:schemeClr val="bg1"/>
          </a:solidFill>
          <a:latin typeface="+mn-lt"/>
        </a:defRPr>
      </a:lvl2pPr>
      <a:lvl3pPr marL="1304925" indent="-395288" algn="l" rtl="0" eaLnBrk="0" fontAlgn="base" hangingPunct="0">
        <a:spcBef>
          <a:spcPct val="20000"/>
        </a:spcBef>
        <a:spcAft>
          <a:spcPct val="0"/>
        </a:spcAft>
        <a:buClr>
          <a:schemeClr val="accent1"/>
        </a:buClr>
        <a:buFont typeface="Wingdings" panose="05000000000000000000" pitchFamily="2" charset="2"/>
        <a:buChar char="o"/>
        <a:defRPr sz="2300">
          <a:solidFill>
            <a:schemeClr val="bg1"/>
          </a:solidFill>
          <a:latin typeface="+mn-lt"/>
        </a:defRPr>
      </a:lvl3pPr>
      <a:lvl4pPr marL="1693863" indent="-387350" algn="l" rtl="0" eaLnBrk="0" fontAlgn="base" hangingPunct="0">
        <a:spcBef>
          <a:spcPct val="20000"/>
        </a:spcBef>
        <a:spcAft>
          <a:spcPct val="0"/>
        </a:spcAft>
        <a:buClr>
          <a:schemeClr val="accent1"/>
        </a:buClr>
        <a:buFont typeface="Wingdings" panose="05000000000000000000" pitchFamily="2" charset="2"/>
        <a:buChar char="n"/>
        <a:defRPr sz="2000">
          <a:solidFill>
            <a:schemeClr val="bg1"/>
          </a:solidFill>
          <a:latin typeface="+mn-lt"/>
        </a:defRPr>
      </a:lvl4pPr>
      <a:lvl5pPr marL="2093913" indent="-398463" algn="l" rtl="0" eaLnBrk="0" fontAlgn="base" hangingPunct="0">
        <a:spcBef>
          <a:spcPct val="25000"/>
        </a:spcBef>
        <a:spcAft>
          <a:spcPct val="0"/>
        </a:spcAft>
        <a:buClr>
          <a:schemeClr val="accent1"/>
        </a:buClr>
        <a:buFont typeface="Wingdings" panose="05000000000000000000" pitchFamily="2" charset="2"/>
        <a:buChar char="§"/>
        <a:defRPr sz="2000">
          <a:solidFill>
            <a:schemeClr val="bg1"/>
          </a:solidFill>
          <a:latin typeface="+mn-lt"/>
        </a:defRPr>
      </a:lvl5pPr>
      <a:lvl6pPr marL="2551113" indent="-398463" algn="l" rtl="0" fontAlgn="base">
        <a:spcBef>
          <a:spcPct val="25000"/>
        </a:spcBef>
        <a:spcAft>
          <a:spcPct val="0"/>
        </a:spcAft>
        <a:buClr>
          <a:schemeClr val="accent1"/>
        </a:buClr>
        <a:buFont typeface="Wingdings" pitchFamily="2" charset="2"/>
        <a:buChar char="§"/>
        <a:defRPr sz="2000">
          <a:solidFill>
            <a:schemeClr val="bg1"/>
          </a:solidFill>
          <a:latin typeface="+mn-lt"/>
        </a:defRPr>
      </a:lvl6pPr>
      <a:lvl7pPr marL="3008313" indent="-398463" algn="l" rtl="0" fontAlgn="base">
        <a:spcBef>
          <a:spcPct val="25000"/>
        </a:spcBef>
        <a:spcAft>
          <a:spcPct val="0"/>
        </a:spcAft>
        <a:buClr>
          <a:schemeClr val="accent1"/>
        </a:buClr>
        <a:buFont typeface="Wingdings" pitchFamily="2" charset="2"/>
        <a:buChar char="§"/>
        <a:defRPr sz="2000">
          <a:solidFill>
            <a:schemeClr val="bg1"/>
          </a:solidFill>
          <a:latin typeface="+mn-lt"/>
        </a:defRPr>
      </a:lvl7pPr>
      <a:lvl8pPr marL="3465513" indent="-398463" algn="l" rtl="0" fontAlgn="base">
        <a:spcBef>
          <a:spcPct val="25000"/>
        </a:spcBef>
        <a:spcAft>
          <a:spcPct val="0"/>
        </a:spcAft>
        <a:buClr>
          <a:schemeClr val="accent1"/>
        </a:buClr>
        <a:buFont typeface="Wingdings" pitchFamily="2" charset="2"/>
        <a:buChar char="§"/>
        <a:defRPr sz="2000">
          <a:solidFill>
            <a:schemeClr val="bg1"/>
          </a:solidFill>
          <a:latin typeface="+mn-lt"/>
        </a:defRPr>
      </a:lvl8pPr>
      <a:lvl9pPr marL="3922713" indent="-398463" algn="l" rtl="0" fontAlgn="base">
        <a:spcBef>
          <a:spcPct val="25000"/>
        </a:spcBef>
        <a:spcAft>
          <a:spcPct val="0"/>
        </a:spcAft>
        <a:buClr>
          <a:schemeClr val="accent1"/>
        </a:buClr>
        <a:buFont typeface="Wingdings" pitchFamily="2" charset="2"/>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3075"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6"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3077"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3078" name="Line 6"/>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7524" r:id="rId1"/>
    <p:sldLayoutId id="2147487356" r:id="rId2"/>
    <p:sldLayoutId id="2147487357" r:id="rId3"/>
    <p:sldLayoutId id="2147487358" r:id="rId4"/>
    <p:sldLayoutId id="2147487359" r:id="rId5"/>
    <p:sldLayoutId id="2147487360" r:id="rId6"/>
    <p:sldLayoutId id="2147487361" r:id="rId7"/>
    <p:sldLayoutId id="2147487362" r:id="rId8"/>
    <p:sldLayoutId id="2147487363" r:id="rId9"/>
    <p:sldLayoutId id="2147487364" r:id="rId10"/>
    <p:sldLayoutId id="2147487365"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66FF66"/>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0"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4101"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4102" name="Line 6"/>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7525" r:id="rId1"/>
    <p:sldLayoutId id="2147487366" r:id="rId2"/>
    <p:sldLayoutId id="2147487367" r:id="rId3"/>
    <p:sldLayoutId id="2147487368" r:id="rId4"/>
    <p:sldLayoutId id="2147487369" r:id="rId5"/>
    <p:sldLayoutId id="2147487370" r:id="rId6"/>
    <p:sldLayoutId id="2147487371" r:id="rId7"/>
    <p:sldLayoutId id="2147487372" r:id="rId8"/>
    <p:sldLayoutId id="2147487373" r:id="rId9"/>
    <p:sldLayoutId id="2147487374" r:id="rId10"/>
    <p:sldLayoutId id="2147487375"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5123"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124"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5125" name="Text Box 9"/>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5126" name="Line 12"/>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7376" r:id="rId1"/>
    <p:sldLayoutId id="2147487377" r:id="rId2"/>
    <p:sldLayoutId id="2147487378" r:id="rId3"/>
    <p:sldLayoutId id="2147487379" r:id="rId4"/>
    <p:sldLayoutId id="2147487380" r:id="rId5"/>
    <p:sldLayoutId id="2147487381" r:id="rId6"/>
    <p:sldLayoutId id="2147487382" r:id="rId7"/>
    <p:sldLayoutId id="2147487383" r:id="rId8"/>
    <p:sldLayoutId id="2147487384" r:id="rId9"/>
    <p:sldLayoutId id="2147487385" r:id="rId10"/>
    <p:sldLayoutId id="2147487386"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88900" cmpd="dbl">
                <a:solidFill>
                  <a:srgbClr val="000000"/>
                </a:solidFill>
                <a:prstDash val="sysDot"/>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Best Practices:</a:t>
            </a:r>
          </a:p>
        </p:txBody>
      </p:sp>
      <p:sp>
        <p:nvSpPr>
          <p:cNvPr id="6147"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48"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1"/>
          </a:solidFill>
          <a:ln w="9525">
            <a:solidFill>
              <a:schemeClr val="accent1"/>
            </a:solidFill>
            <a:round/>
            <a:headEnd/>
            <a:tailEnd/>
          </a:ln>
        </p:spPr>
        <p:txBody>
          <a:bodyPr/>
          <a:lstStyle/>
          <a:p>
            <a:endParaRPr lang="en-US"/>
          </a:p>
        </p:txBody>
      </p:sp>
      <p:sp>
        <p:nvSpPr>
          <p:cNvPr id="6149"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6150" name="Line 6"/>
          <p:cNvSpPr>
            <a:spLocks noChangeShapeType="1"/>
          </p:cNvSpPr>
          <p:nvPr/>
        </p:nvSpPr>
        <p:spPr bwMode="auto">
          <a:xfrm flipV="1">
            <a:off x="457200" y="1277938"/>
            <a:ext cx="8229600" cy="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7387" r:id="rId1"/>
    <p:sldLayoutId id="2147487388" r:id="rId2"/>
    <p:sldLayoutId id="2147487389" r:id="rId3"/>
    <p:sldLayoutId id="2147487390" r:id="rId4"/>
    <p:sldLayoutId id="2147487391" r:id="rId5"/>
    <p:sldLayoutId id="2147487392" r:id="rId6"/>
    <p:sldLayoutId id="2147487393" r:id="rId7"/>
    <p:sldLayoutId id="2147487394" r:id="rId8"/>
    <p:sldLayoutId id="2147487395" r:id="rId9"/>
    <p:sldLayoutId id="2147487396" r:id="rId10"/>
    <p:sldLayoutId id="2147487397"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Dijkstra" pitchFamily="2" charset="0"/>
        </a:defRPr>
      </a:lvl2pPr>
      <a:lvl3pPr algn="l" rtl="0" eaLnBrk="0" fontAlgn="base" hangingPunct="0">
        <a:spcBef>
          <a:spcPct val="0"/>
        </a:spcBef>
        <a:spcAft>
          <a:spcPct val="0"/>
        </a:spcAft>
        <a:defRPr sz="3800">
          <a:solidFill>
            <a:schemeClr val="bg1"/>
          </a:solidFill>
          <a:latin typeface="Dijkstra" pitchFamily="2" charset="0"/>
        </a:defRPr>
      </a:lvl3pPr>
      <a:lvl4pPr algn="l" rtl="0" eaLnBrk="0" fontAlgn="base" hangingPunct="0">
        <a:spcBef>
          <a:spcPct val="0"/>
        </a:spcBef>
        <a:spcAft>
          <a:spcPct val="0"/>
        </a:spcAft>
        <a:defRPr sz="3800">
          <a:solidFill>
            <a:schemeClr val="bg1"/>
          </a:solidFill>
          <a:latin typeface="Dijkstra" pitchFamily="2" charset="0"/>
        </a:defRPr>
      </a:lvl4pPr>
      <a:lvl5pPr algn="l" rtl="0" eaLnBrk="0" fontAlgn="base" hangingPunct="0">
        <a:spcBef>
          <a:spcPct val="0"/>
        </a:spcBef>
        <a:spcAft>
          <a:spcPct val="0"/>
        </a:spcAft>
        <a:defRPr sz="3800">
          <a:solidFill>
            <a:schemeClr val="bg1"/>
          </a:solidFill>
          <a:latin typeface="Dijkstra" pitchFamily="2" charset="0"/>
        </a:defRPr>
      </a:lvl5pPr>
      <a:lvl6pPr marL="457200" algn="l" rtl="0" eaLnBrk="0" fontAlgn="base" hangingPunct="0">
        <a:spcBef>
          <a:spcPct val="0"/>
        </a:spcBef>
        <a:spcAft>
          <a:spcPct val="0"/>
        </a:spcAft>
        <a:defRPr sz="3800">
          <a:solidFill>
            <a:schemeClr val="bg1"/>
          </a:solidFill>
          <a:latin typeface="Dijkstra" pitchFamily="2" charset="0"/>
        </a:defRPr>
      </a:lvl6pPr>
      <a:lvl7pPr marL="914400" algn="l" rtl="0" eaLnBrk="0" fontAlgn="base" hangingPunct="0">
        <a:spcBef>
          <a:spcPct val="0"/>
        </a:spcBef>
        <a:spcAft>
          <a:spcPct val="0"/>
        </a:spcAft>
        <a:defRPr sz="3800">
          <a:solidFill>
            <a:schemeClr val="bg1"/>
          </a:solidFill>
          <a:latin typeface="Dijkstra" pitchFamily="2" charset="0"/>
        </a:defRPr>
      </a:lvl7pPr>
      <a:lvl8pPr marL="1371600" algn="l" rtl="0" eaLnBrk="0" fontAlgn="base" hangingPunct="0">
        <a:spcBef>
          <a:spcPct val="0"/>
        </a:spcBef>
        <a:spcAft>
          <a:spcPct val="0"/>
        </a:spcAft>
        <a:defRPr sz="3800">
          <a:solidFill>
            <a:schemeClr val="bg1"/>
          </a:solidFill>
          <a:latin typeface="Dijkstra" pitchFamily="2" charset="0"/>
        </a:defRPr>
      </a:lvl8pPr>
      <a:lvl9pPr marL="1828800" algn="l" rtl="0" eaLnBrk="0" fontAlgn="base" hangingPunct="0">
        <a:spcBef>
          <a:spcPct val="0"/>
        </a:spcBef>
        <a:spcAft>
          <a:spcPct val="0"/>
        </a:spcAft>
        <a:defRPr sz="3800">
          <a:solidFill>
            <a:schemeClr val="bg1"/>
          </a:solidFill>
          <a:latin typeface="Dijkstra" pitchFamily="2" charset="0"/>
        </a:defRPr>
      </a:lvl9pPr>
    </p:titleStyle>
    <p:bodyStyle>
      <a:lvl1pPr marL="469900" indent="-469900" algn="l" rtl="0" eaLnBrk="0" fontAlgn="base" hangingPunct="0">
        <a:spcBef>
          <a:spcPct val="20000"/>
        </a:spcBef>
        <a:spcAft>
          <a:spcPct val="0"/>
        </a:spcAft>
        <a:buClr>
          <a:schemeClr val="accent1"/>
        </a:buClr>
        <a:buFont typeface="Wingdings" panose="05000000000000000000" pitchFamily="2" charset="2"/>
        <a:buChar char="o"/>
        <a:defRPr sz="3000" kern="1200">
          <a:solidFill>
            <a:schemeClr val="bg1"/>
          </a:solidFill>
          <a:latin typeface="+mn-lt"/>
          <a:ea typeface="+mn-ea"/>
          <a:cs typeface="+mn-cs"/>
        </a:defRPr>
      </a:lvl1pPr>
      <a:lvl2pPr marL="908050" indent="-436563" algn="l" rtl="0" eaLnBrk="0" fontAlgn="base" hangingPunct="0">
        <a:spcBef>
          <a:spcPct val="20000"/>
        </a:spcBef>
        <a:spcAft>
          <a:spcPct val="0"/>
        </a:spcAft>
        <a:buClr>
          <a:schemeClr val="accent1"/>
        </a:buClr>
        <a:buFont typeface="Wingdings" panose="05000000000000000000" pitchFamily="2" charset="2"/>
        <a:buChar char="n"/>
        <a:defRPr sz="2600" kern="1200">
          <a:solidFill>
            <a:schemeClr val="bg1"/>
          </a:solidFill>
          <a:latin typeface="+mn-lt"/>
          <a:ea typeface="+mn-ea"/>
          <a:cs typeface="+mn-cs"/>
        </a:defRPr>
      </a:lvl2pPr>
      <a:lvl3pPr marL="1304925" indent="-395288" algn="l" rtl="0" eaLnBrk="0" fontAlgn="base" hangingPunct="0">
        <a:spcBef>
          <a:spcPct val="20000"/>
        </a:spcBef>
        <a:spcAft>
          <a:spcPct val="0"/>
        </a:spcAft>
        <a:buClr>
          <a:schemeClr val="accent1"/>
        </a:buClr>
        <a:buFont typeface="Wingdings" panose="05000000000000000000" pitchFamily="2" charset="2"/>
        <a:buChar char="o"/>
        <a:defRPr sz="2300" kern="1200">
          <a:solidFill>
            <a:schemeClr val="bg1"/>
          </a:solidFill>
          <a:latin typeface="+mn-lt"/>
          <a:ea typeface="+mn-ea"/>
          <a:cs typeface="+mn-cs"/>
        </a:defRPr>
      </a:lvl3pPr>
      <a:lvl4pPr marL="1693863" indent="-387350" algn="l" rtl="0" eaLnBrk="0" fontAlgn="base" hangingPunct="0">
        <a:spcBef>
          <a:spcPct val="20000"/>
        </a:spcBef>
        <a:spcAft>
          <a:spcPct val="0"/>
        </a:spcAft>
        <a:buClr>
          <a:schemeClr val="accent1"/>
        </a:buClr>
        <a:buFont typeface="Wingdings" panose="05000000000000000000" pitchFamily="2" charset="2"/>
        <a:buChar char="n"/>
        <a:defRPr sz="2000" kern="1200">
          <a:solidFill>
            <a:schemeClr val="bg1"/>
          </a:solidFill>
          <a:latin typeface="+mn-lt"/>
          <a:ea typeface="+mn-ea"/>
          <a:cs typeface="+mn-cs"/>
        </a:defRPr>
      </a:lvl4pPr>
      <a:lvl5pPr marL="2093913" indent="-398463" algn="l" rtl="0" eaLnBrk="0" fontAlgn="base" hangingPunct="0">
        <a:spcBef>
          <a:spcPct val="25000"/>
        </a:spcBef>
        <a:spcAft>
          <a:spcPct val="0"/>
        </a:spcAft>
        <a:buClr>
          <a:schemeClr val="accent1"/>
        </a:buClr>
        <a:buFont typeface="Wingdings" panose="05000000000000000000" pitchFamily="2" charset="2"/>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7171"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172"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7173"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7174" name="Line 6"/>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7398" r:id="rId1"/>
    <p:sldLayoutId id="2147487399" r:id="rId2"/>
    <p:sldLayoutId id="2147487400" r:id="rId3"/>
    <p:sldLayoutId id="2147487401" r:id="rId4"/>
    <p:sldLayoutId id="2147487402" r:id="rId5"/>
    <p:sldLayoutId id="2147487403" r:id="rId6"/>
    <p:sldLayoutId id="2147487404" r:id="rId7"/>
    <p:sldLayoutId id="2147487405" r:id="rId8"/>
    <p:sldLayoutId id="2147487406" r:id="rId9"/>
    <p:sldLayoutId id="2147487407" r:id="rId10"/>
    <p:sldLayoutId id="2147487408"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66FF66"/>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8195"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196" name="AutoShape 4"/>
          <p:cNvSpPr>
            <a:spLocks noChangeArrowheads="1"/>
          </p:cNvSpPr>
          <p:nvPr/>
        </p:nvSpPr>
        <p:spPr bwMode="auto">
          <a:xfrm>
            <a:off x="457200" y="1109663"/>
            <a:ext cx="82296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8197" name="Text Box 5"/>
          <p:cNvSpPr txBox="1">
            <a:spLocks noChangeArrowheads="1"/>
          </p:cNvSpPr>
          <p:nvPr/>
        </p:nvSpPr>
        <p:spPr bwMode="auto">
          <a:xfrm>
            <a:off x="5446713" y="1076325"/>
            <a:ext cx="311943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700" b="1" smtClean="0">
                <a:latin typeface="Georgia" panose="02040502050405020303" pitchFamily="18" charset="0"/>
              </a:rPr>
              <a:t>Computer Science and Engineering  </a:t>
            </a:r>
            <a:r>
              <a:rPr lang="en-US" sz="700" smtClean="0">
                <a:solidFill>
                  <a:schemeClr val="accent2"/>
                </a:solidFill>
                <a:sym typeface="Wingdings" panose="05000000000000000000" pitchFamily="2" charset="2"/>
              </a:rPr>
              <a:t></a:t>
            </a:r>
            <a:r>
              <a:rPr lang="en-US" sz="700" b="1" smtClean="0">
                <a:latin typeface="Georgia" panose="02040502050405020303" pitchFamily="18" charset="0"/>
              </a:rPr>
              <a:t>  The Ohio State University</a:t>
            </a:r>
          </a:p>
        </p:txBody>
      </p:sp>
      <p:sp>
        <p:nvSpPr>
          <p:cNvPr id="8198" name="Line 6"/>
          <p:cNvSpPr>
            <a:spLocks noChangeShapeType="1"/>
          </p:cNvSpPr>
          <p:nvPr/>
        </p:nvSpPr>
        <p:spPr bwMode="auto">
          <a:xfrm flipV="1">
            <a:off x="457200" y="1277938"/>
            <a:ext cx="82296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7409" r:id="rId1"/>
    <p:sldLayoutId id="2147487410" r:id="rId2"/>
    <p:sldLayoutId id="2147487411" r:id="rId3"/>
    <p:sldLayoutId id="2147487412" r:id="rId4"/>
    <p:sldLayoutId id="2147487413" r:id="rId5"/>
    <p:sldLayoutId id="2147487414" r:id="rId6"/>
    <p:sldLayoutId id="2147487415" r:id="rId7"/>
    <p:sldLayoutId id="2147487416" r:id="rId8"/>
    <p:sldLayoutId id="2147487417" r:id="rId9"/>
    <p:sldLayoutId id="2147487418" r:id="rId10"/>
    <p:sldLayoutId id="2147487419"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eaLnBrk="0" fontAlgn="base" hangingPunct="0">
        <a:spcBef>
          <a:spcPct val="0"/>
        </a:spcBef>
        <a:spcAft>
          <a:spcPct val="0"/>
        </a:spcAft>
        <a:defRPr sz="3800">
          <a:solidFill>
            <a:schemeClr val="tx2"/>
          </a:solidFill>
          <a:latin typeface="Verdana" panose="020B0604030504040204" pitchFamily="34" charset="0"/>
        </a:defRPr>
      </a:lvl6pPr>
      <a:lvl7pPr marL="914400" algn="l" rtl="0" eaLnBrk="0" fontAlgn="base" hangingPunct="0">
        <a:spcBef>
          <a:spcPct val="0"/>
        </a:spcBef>
        <a:spcAft>
          <a:spcPct val="0"/>
        </a:spcAft>
        <a:defRPr sz="3800">
          <a:solidFill>
            <a:schemeClr val="tx2"/>
          </a:solidFill>
          <a:latin typeface="Verdana" panose="020B0604030504040204" pitchFamily="34" charset="0"/>
        </a:defRPr>
      </a:lvl7pPr>
      <a:lvl8pPr marL="1371600" algn="l" rtl="0" eaLnBrk="0" fontAlgn="base" hangingPunct="0">
        <a:spcBef>
          <a:spcPct val="0"/>
        </a:spcBef>
        <a:spcAft>
          <a:spcPct val="0"/>
        </a:spcAft>
        <a:defRPr sz="3800">
          <a:solidFill>
            <a:schemeClr val="tx2"/>
          </a:solidFill>
          <a:latin typeface="Verdana" panose="020B0604030504040204" pitchFamily="34" charset="0"/>
        </a:defRPr>
      </a:lvl8pPr>
      <a:lvl9pPr marL="1828800" algn="l" rtl="0" eaLnBrk="0" fontAlgn="base" hangingPunct="0">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SzPct val="90000"/>
        <a:buFont typeface="Wingdings" panose="05000000000000000000" pitchFamily="2" charset="2"/>
        <a:buChar char="o"/>
        <a:defRPr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SzPct val="90000"/>
        <a:buFont typeface="Wingdings" panose="05000000000000000000" pitchFamily="2" charset="2"/>
        <a:buChar char="o"/>
        <a:defRPr sz="2300"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grpSp>
        <p:nvGrpSpPr>
          <p:cNvPr id="9218" name="Group 7"/>
          <p:cNvGrpSpPr>
            <a:grpSpLocks/>
          </p:cNvGrpSpPr>
          <p:nvPr/>
        </p:nvGrpSpPr>
        <p:grpSpPr bwMode="auto">
          <a:xfrm>
            <a:off x="228600" y="2362200"/>
            <a:ext cx="8763000" cy="228600"/>
            <a:chOff x="144" y="672"/>
            <a:chExt cx="5520" cy="144"/>
          </a:xfrm>
        </p:grpSpPr>
        <p:grpSp>
          <p:nvGrpSpPr>
            <p:cNvPr id="9224" name="Group 8"/>
            <p:cNvGrpSpPr>
              <a:grpSpLocks/>
            </p:cNvGrpSpPr>
            <p:nvPr userDrawn="1"/>
          </p:nvGrpSpPr>
          <p:grpSpPr bwMode="auto">
            <a:xfrm>
              <a:off x="144" y="672"/>
              <a:ext cx="5520" cy="116"/>
              <a:chOff x="144" y="960"/>
              <a:chExt cx="5520" cy="116"/>
            </a:xfrm>
          </p:grpSpPr>
          <p:sp>
            <p:nvSpPr>
              <p:cNvPr id="9226" name="AutoShape 9"/>
              <p:cNvSpPr>
                <a:spLocks noChangeArrowheads="1"/>
              </p:cNvSpPr>
              <p:nvPr/>
            </p:nvSpPr>
            <p:spPr bwMode="auto">
              <a:xfrm>
                <a:off x="144" y="987"/>
                <a:ext cx="5472" cy="69"/>
              </a:xfrm>
              <a:custGeom>
                <a:avLst/>
                <a:gdLst>
                  <a:gd name="T0" fmla="*/ 0 w 1000"/>
                  <a:gd name="T1" fmla="*/ 0 h 1000"/>
                  <a:gd name="T2" fmla="*/ 2147483646 w 1000"/>
                  <a:gd name="T3" fmla="*/ 0 h 1000"/>
                  <a:gd name="T4" fmla="*/ 2147483646 w 1000"/>
                  <a:gd name="T5" fmla="*/ 0 h 1000"/>
                  <a:gd name="T6" fmla="*/ 0 w 1000"/>
                  <a:gd name="T7" fmla="*/ 0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a:p>
            </p:txBody>
          </p:sp>
          <p:sp>
            <p:nvSpPr>
              <p:cNvPr id="9227" name="Text Box 10"/>
              <p:cNvSpPr txBox="1">
                <a:spLocks noChangeArrowheads="1"/>
              </p:cNvSpPr>
              <p:nvPr userDrawn="1"/>
            </p:nvSpPr>
            <p:spPr bwMode="auto">
              <a:xfrm>
                <a:off x="3322" y="960"/>
                <a:ext cx="23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defRPr/>
                </a:pPr>
                <a:r>
                  <a:rPr lang="en-US" sz="600" b="1" smtClean="0">
                    <a:latin typeface="Georgia" panose="02040502050405020303" pitchFamily="18" charset="0"/>
                  </a:rPr>
                  <a:t>Computer Science and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College of Engineering  </a:t>
                </a:r>
                <a:r>
                  <a:rPr lang="en-US" sz="600" smtClean="0">
                    <a:solidFill>
                      <a:schemeClr val="accent2"/>
                    </a:solidFill>
                    <a:sym typeface="Wingdings" panose="05000000000000000000" pitchFamily="2" charset="2"/>
                  </a:rPr>
                  <a:t></a:t>
                </a:r>
                <a:r>
                  <a:rPr lang="en-US" sz="600" b="1" smtClean="0">
                    <a:latin typeface="Georgia" panose="02040502050405020303" pitchFamily="18" charset="0"/>
                  </a:rPr>
                  <a:t>  The Ohio State University</a:t>
                </a:r>
              </a:p>
            </p:txBody>
          </p:sp>
        </p:grpSp>
        <p:sp>
          <p:nvSpPr>
            <p:cNvPr id="9225" name="Line 11"/>
            <p:cNvSpPr>
              <a:spLocks noChangeShapeType="1"/>
            </p:cNvSpPr>
            <p:nvPr userDrawn="1"/>
          </p:nvSpPr>
          <p:spPr bwMode="auto">
            <a:xfrm flipV="1">
              <a:off x="144" y="816"/>
              <a:ext cx="5472"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219" name="Rectangle 2"/>
          <p:cNvSpPr>
            <a:spLocks noGrp="1" noChangeArrowheads="1"/>
          </p:cNvSpPr>
          <p:nvPr>
            <p:ph type="title"/>
          </p:nvPr>
        </p:nvSpPr>
        <p:spPr bwMode="auto">
          <a:xfrm>
            <a:off x="457200" y="228600"/>
            <a:ext cx="8229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88900" cmpd="dbl">
                <a:solidFill>
                  <a:srgbClr val="000000"/>
                </a:solidFill>
                <a:prstDash val="sysDot"/>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Best Practices:</a:t>
            </a:r>
          </a:p>
        </p:txBody>
      </p:sp>
      <p:sp>
        <p:nvSpPr>
          <p:cNvPr id="9220" name="Rectangle 3"/>
          <p:cNvSpPr>
            <a:spLocks noGrp="1" noChangeArrowheads="1"/>
          </p:cNvSpPr>
          <p:nvPr>
            <p:ph type="body" idx="1"/>
          </p:nvPr>
        </p:nvSpPr>
        <p:spPr bwMode="auto">
          <a:xfrm>
            <a:off x="457200" y="13716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2" name="Rectangle 4"/>
          <p:cNvSpPr>
            <a:spLocks noGrp="1" noChangeArrowheads="1"/>
          </p:cNvSpPr>
          <p:nvPr>
            <p:ph type="dt" sz="half" idx="2"/>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3" name="Rectangle 5"/>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lvl1pPr>
          </a:lstStyle>
          <a:p>
            <a:pPr>
              <a:defRPr/>
            </a:pPr>
            <a:r>
              <a:rPr lang="en-US"/>
              <a:t>Clemson</a:t>
            </a:r>
          </a:p>
        </p:txBody>
      </p:sp>
      <p:sp>
        <p:nvSpPr>
          <p:cNvPr id="14"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8DB92993-CDD0-47EF-9F71-9FDC6B30923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7420" r:id="rId1"/>
    <p:sldLayoutId id="2147487421" r:id="rId2"/>
    <p:sldLayoutId id="2147487422" r:id="rId3"/>
    <p:sldLayoutId id="2147487423" r:id="rId4"/>
    <p:sldLayoutId id="2147487424" r:id="rId5"/>
    <p:sldLayoutId id="2147487425" r:id="rId6"/>
    <p:sldLayoutId id="2147487426" r:id="rId7"/>
    <p:sldLayoutId id="2147487427" r:id="rId8"/>
    <p:sldLayoutId id="2147487428" r:id="rId9"/>
    <p:sldLayoutId id="2147487429" r:id="rId10"/>
    <p:sldLayoutId id="2147487430" r:id="rId11"/>
  </p:sldLayoutIdLst>
  <p:timing>
    <p:tnLst>
      <p:par>
        <p:cTn id="1" dur="indefinite" restart="never" nodeType="tmRoot"/>
      </p:par>
    </p:tnLst>
  </p:timing>
  <p:hf hdr="0" dt="0"/>
  <p:txStyles>
    <p:titleStyle>
      <a:lvl1pPr algn="l" rtl="0" eaLnBrk="0" fontAlgn="base" hangingPunct="0">
        <a:spcBef>
          <a:spcPct val="0"/>
        </a:spcBef>
        <a:spcAft>
          <a:spcPct val="0"/>
        </a:spcAft>
        <a:defRPr sz="3800" kern="12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Dijkstra" pitchFamily="2" charset="0"/>
        </a:defRPr>
      </a:lvl2pPr>
      <a:lvl3pPr algn="l" rtl="0" eaLnBrk="0" fontAlgn="base" hangingPunct="0">
        <a:spcBef>
          <a:spcPct val="0"/>
        </a:spcBef>
        <a:spcAft>
          <a:spcPct val="0"/>
        </a:spcAft>
        <a:defRPr sz="3800">
          <a:solidFill>
            <a:schemeClr val="bg1"/>
          </a:solidFill>
          <a:latin typeface="Dijkstra" pitchFamily="2" charset="0"/>
        </a:defRPr>
      </a:lvl3pPr>
      <a:lvl4pPr algn="l" rtl="0" eaLnBrk="0" fontAlgn="base" hangingPunct="0">
        <a:spcBef>
          <a:spcPct val="0"/>
        </a:spcBef>
        <a:spcAft>
          <a:spcPct val="0"/>
        </a:spcAft>
        <a:defRPr sz="3800">
          <a:solidFill>
            <a:schemeClr val="bg1"/>
          </a:solidFill>
          <a:latin typeface="Dijkstra" pitchFamily="2" charset="0"/>
        </a:defRPr>
      </a:lvl4pPr>
      <a:lvl5pPr algn="l" rtl="0" eaLnBrk="0" fontAlgn="base" hangingPunct="0">
        <a:spcBef>
          <a:spcPct val="0"/>
        </a:spcBef>
        <a:spcAft>
          <a:spcPct val="0"/>
        </a:spcAft>
        <a:defRPr sz="3800">
          <a:solidFill>
            <a:schemeClr val="bg1"/>
          </a:solidFill>
          <a:latin typeface="Dijkstra" pitchFamily="2" charset="0"/>
        </a:defRPr>
      </a:lvl5pPr>
      <a:lvl6pPr marL="457200" algn="l" rtl="0" eaLnBrk="0" fontAlgn="base" hangingPunct="0">
        <a:spcBef>
          <a:spcPct val="0"/>
        </a:spcBef>
        <a:spcAft>
          <a:spcPct val="0"/>
        </a:spcAft>
        <a:defRPr sz="3800">
          <a:solidFill>
            <a:schemeClr val="bg1"/>
          </a:solidFill>
          <a:latin typeface="Dijkstra" pitchFamily="2" charset="0"/>
        </a:defRPr>
      </a:lvl6pPr>
      <a:lvl7pPr marL="914400" algn="l" rtl="0" eaLnBrk="0" fontAlgn="base" hangingPunct="0">
        <a:spcBef>
          <a:spcPct val="0"/>
        </a:spcBef>
        <a:spcAft>
          <a:spcPct val="0"/>
        </a:spcAft>
        <a:defRPr sz="3800">
          <a:solidFill>
            <a:schemeClr val="bg1"/>
          </a:solidFill>
          <a:latin typeface="Dijkstra" pitchFamily="2" charset="0"/>
        </a:defRPr>
      </a:lvl7pPr>
      <a:lvl8pPr marL="1371600" algn="l" rtl="0" eaLnBrk="0" fontAlgn="base" hangingPunct="0">
        <a:spcBef>
          <a:spcPct val="0"/>
        </a:spcBef>
        <a:spcAft>
          <a:spcPct val="0"/>
        </a:spcAft>
        <a:defRPr sz="3800">
          <a:solidFill>
            <a:schemeClr val="bg1"/>
          </a:solidFill>
          <a:latin typeface="Dijkstra" pitchFamily="2" charset="0"/>
        </a:defRPr>
      </a:lvl8pPr>
      <a:lvl9pPr marL="1828800" algn="l" rtl="0" eaLnBrk="0" fontAlgn="base" hangingPunct="0">
        <a:spcBef>
          <a:spcPct val="0"/>
        </a:spcBef>
        <a:spcAft>
          <a:spcPct val="0"/>
        </a:spcAft>
        <a:defRPr sz="3800">
          <a:solidFill>
            <a:schemeClr val="bg1"/>
          </a:solidFill>
          <a:latin typeface="Dijkstra" pitchFamily="2" charset="0"/>
        </a:defRPr>
      </a:lvl9pPr>
    </p:titleStyle>
    <p:bodyStyle>
      <a:lvl1pPr marL="469900" indent="-469900" algn="l" rtl="0" eaLnBrk="0" fontAlgn="base" hangingPunct="0">
        <a:spcBef>
          <a:spcPct val="20000"/>
        </a:spcBef>
        <a:spcAft>
          <a:spcPct val="0"/>
        </a:spcAft>
        <a:buClr>
          <a:schemeClr val="accent1"/>
        </a:buClr>
        <a:buFont typeface="Wingdings" panose="05000000000000000000" pitchFamily="2" charset="2"/>
        <a:buChar char="o"/>
        <a:defRPr sz="3000" kern="1200">
          <a:solidFill>
            <a:schemeClr val="bg1"/>
          </a:solidFill>
          <a:latin typeface="+mn-lt"/>
          <a:ea typeface="+mn-ea"/>
          <a:cs typeface="+mn-cs"/>
        </a:defRPr>
      </a:lvl1pPr>
      <a:lvl2pPr marL="908050" indent="-436563" algn="l" rtl="0" eaLnBrk="0" fontAlgn="base" hangingPunct="0">
        <a:spcBef>
          <a:spcPct val="20000"/>
        </a:spcBef>
        <a:spcAft>
          <a:spcPct val="0"/>
        </a:spcAft>
        <a:buClr>
          <a:schemeClr val="accent1"/>
        </a:buClr>
        <a:buFont typeface="Wingdings" panose="05000000000000000000" pitchFamily="2" charset="2"/>
        <a:buChar char="n"/>
        <a:defRPr sz="2600" kern="1200">
          <a:solidFill>
            <a:schemeClr val="bg1"/>
          </a:solidFill>
          <a:latin typeface="+mn-lt"/>
          <a:ea typeface="+mn-ea"/>
          <a:cs typeface="+mn-cs"/>
        </a:defRPr>
      </a:lvl2pPr>
      <a:lvl3pPr marL="1304925" indent="-395288" algn="l" rtl="0" eaLnBrk="0" fontAlgn="base" hangingPunct="0">
        <a:spcBef>
          <a:spcPct val="20000"/>
        </a:spcBef>
        <a:spcAft>
          <a:spcPct val="0"/>
        </a:spcAft>
        <a:buClr>
          <a:schemeClr val="accent1"/>
        </a:buClr>
        <a:buFont typeface="Wingdings" panose="05000000000000000000" pitchFamily="2" charset="2"/>
        <a:buChar char="o"/>
        <a:defRPr sz="2300" kern="1200">
          <a:solidFill>
            <a:schemeClr val="bg1"/>
          </a:solidFill>
          <a:latin typeface="+mn-lt"/>
          <a:ea typeface="+mn-ea"/>
          <a:cs typeface="+mn-cs"/>
        </a:defRPr>
      </a:lvl3pPr>
      <a:lvl4pPr marL="1693863" indent="-387350" algn="l" rtl="0" eaLnBrk="0" fontAlgn="base" hangingPunct="0">
        <a:spcBef>
          <a:spcPct val="20000"/>
        </a:spcBef>
        <a:spcAft>
          <a:spcPct val="0"/>
        </a:spcAft>
        <a:buClr>
          <a:schemeClr val="accent1"/>
        </a:buClr>
        <a:buFont typeface="Wingdings" panose="05000000000000000000" pitchFamily="2" charset="2"/>
        <a:buChar char="n"/>
        <a:defRPr sz="2000" kern="1200">
          <a:solidFill>
            <a:schemeClr val="bg1"/>
          </a:solidFill>
          <a:latin typeface="+mn-lt"/>
          <a:ea typeface="+mn-ea"/>
          <a:cs typeface="+mn-cs"/>
        </a:defRPr>
      </a:lvl4pPr>
      <a:lvl5pPr marL="2093913" indent="-398463" algn="l" rtl="0" eaLnBrk="0" fontAlgn="base" hangingPunct="0">
        <a:spcBef>
          <a:spcPct val="25000"/>
        </a:spcBef>
        <a:spcAft>
          <a:spcPct val="0"/>
        </a:spcAft>
        <a:buClr>
          <a:schemeClr val="accent1"/>
        </a:buClr>
        <a:buFont typeface="Wingdings" panose="05000000000000000000" pitchFamily="2" charset="2"/>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tkraem@clemson.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murali@Clemson.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ctrTitle"/>
          </p:nvPr>
        </p:nvSpPr>
        <p:spPr/>
        <p:txBody>
          <a:bodyPr/>
          <a:lstStyle/>
          <a:p>
            <a:pPr eaLnBrk="1" hangingPunct="1"/>
            <a:r>
              <a:rPr lang="en-US" altLang="en-US" smtClean="0"/>
              <a:t>CPSC 3720: Lecture 3: Software Planning &amp; Process</a:t>
            </a:r>
          </a:p>
        </p:txBody>
      </p:sp>
      <p:sp>
        <p:nvSpPr>
          <p:cNvPr id="54275" name="Rectangle 3"/>
          <p:cNvSpPr>
            <a:spLocks noGrp="1" noChangeArrowheads="1"/>
          </p:cNvSpPr>
          <p:nvPr>
            <p:ph type="subTitle" idx="1"/>
          </p:nvPr>
        </p:nvSpPr>
        <p:spPr>
          <a:xfrm>
            <a:off x="1460500" y="3201988"/>
            <a:ext cx="7010400" cy="2276475"/>
          </a:xfrm>
        </p:spPr>
        <p:txBody>
          <a:bodyPr/>
          <a:lstStyle/>
          <a:p>
            <a:pPr eaLnBrk="1" hangingPunct="1"/>
            <a:r>
              <a:rPr lang="en-US" altLang="en-US" sz="1600" smtClean="0"/>
              <a:t>Eileen T. Kraemer and Murali Sitaraman, Clemson </a:t>
            </a:r>
          </a:p>
          <a:p>
            <a:pPr eaLnBrk="1" hangingPunct="1"/>
            <a:r>
              <a:rPr lang="en-US" altLang="en-US" sz="1600" smtClean="0"/>
              <a:t>E-mails: </a:t>
            </a:r>
            <a:r>
              <a:rPr lang="en-US" altLang="en-US" sz="1600" smtClean="0">
                <a:hlinkClick r:id="rId3"/>
              </a:rPr>
              <a:t>etkraem@clemson.edu</a:t>
            </a:r>
            <a:r>
              <a:rPr lang="en-US" altLang="en-US" sz="1600" smtClean="0"/>
              <a:t> and </a:t>
            </a:r>
            <a:r>
              <a:rPr lang="en-US" altLang="en-US" sz="1600" smtClean="0">
                <a:hlinkClick r:id="rId4"/>
              </a:rPr>
              <a:t>murali@Clemson.edu</a:t>
            </a:r>
            <a:r>
              <a:rPr lang="en-US" altLang="en-US" sz="1600" smtClean="0"/>
              <a:t/>
            </a:r>
            <a:br>
              <a:rPr lang="en-US" altLang="en-US" sz="1600" smtClean="0"/>
            </a:br>
            <a:endParaRPr lang="en-US" altLang="en-US" sz="1600" smtClean="0"/>
          </a:p>
          <a:p>
            <a:pPr eaLnBrk="1" hangingPunct="1"/>
            <a:r>
              <a:rPr lang="en-US" altLang="en-US" sz="1600" b="1" smtClean="0"/>
              <a:t>Spring 2018 version</a:t>
            </a:r>
          </a:p>
          <a:p>
            <a:pPr eaLnBrk="1" hangingPunct="1"/>
            <a:endParaRPr lang="en-US" altLang="en-US" sz="1600" smtClean="0"/>
          </a:p>
          <a:p>
            <a:pPr eaLnBrk="1" hangingPunct="1"/>
            <a:r>
              <a:rPr lang="en-US" altLang="en-US" sz="1600" smtClean="0"/>
              <a:t>Some of the lecture  slides have benefitted from the findings of grants from the US National Science Foundation.</a:t>
            </a:r>
          </a:p>
          <a:p>
            <a:pPr eaLnBrk="1" hangingPunct="1"/>
            <a:endParaRPr lang="en-US" altLang="en-US" sz="2000" smtClean="0"/>
          </a:p>
          <a:p>
            <a:pPr eaLnBrk="1" hangingPunct="1"/>
            <a:endParaRPr lang="en-US" altLang="en-US" sz="20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altLang="en-US" smtClean="0"/>
              <a:t>COCOMO</a:t>
            </a:r>
          </a:p>
        </p:txBody>
      </p:sp>
      <p:sp>
        <p:nvSpPr>
          <p:cNvPr id="6861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41FCFECD-8068-48C8-B9C5-153AD828CD62}" type="slidenum">
              <a:rPr lang="en-US" altLang="en-US" smtClean="0"/>
              <a:pPr/>
              <a:t>10</a:t>
            </a:fld>
            <a:endParaRPr lang="en-US" altLang="en-US" smtClean="0"/>
          </a:p>
        </p:txBody>
      </p:sp>
      <p:sp>
        <p:nvSpPr>
          <p:cNvPr id="68612" name="Rectangle 4"/>
          <p:cNvSpPr>
            <a:spLocks noGrp="1" noChangeArrowheads="1"/>
          </p:cNvSpPr>
          <p:nvPr>
            <p:ph idx="1"/>
          </p:nvPr>
        </p:nvSpPr>
        <p:spPr>
          <a:xfrm>
            <a:off x="431800" y="1393825"/>
            <a:ext cx="8207375" cy="14763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457200" lvl="1" indent="0">
              <a:spcBef>
                <a:spcPct val="0"/>
              </a:spcBef>
              <a:buClrTx/>
              <a:buFontTx/>
              <a:buNone/>
            </a:pPr>
            <a:r>
              <a:rPr lang="en-US" altLang="zh-CN" sz="1800" smtClean="0">
                <a:ea typeface="宋体" panose="02010600030101010101" pitchFamily="2" charset="-122"/>
              </a:rPr>
              <a:t>Effort Applied (E) = a</a:t>
            </a:r>
            <a:r>
              <a:rPr lang="en-US" altLang="zh-CN" sz="1800" baseline="-30000" smtClean="0">
                <a:ea typeface="宋体" panose="02010600030101010101" pitchFamily="2" charset="-122"/>
              </a:rPr>
              <a:t>b</a:t>
            </a:r>
            <a:r>
              <a:rPr lang="en-US" altLang="zh-CN" sz="1800" smtClean="0">
                <a:ea typeface="宋体" panose="02010600030101010101" pitchFamily="2" charset="-122"/>
              </a:rPr>
              <a:t>(KLOC)</a:t>
            </a:r>
            <a:r>
              <a:rPr lang="en-US" altLang="zh-CN" sz="1800" baseline="30000" smtClean="0">
                <a:ea typeface="宋体" panose="02010600030101010101" pitchFamily="2" charset="-122"/>
              </a:rPr>
              <a:t>b</a:t>
            </a:r>
            <a:r>
              <a:rPr lang="en-US" altLang="zh-CN" sz="1800" baseline="-30000" smtClean="0">
                <a:ea typeface="宋体" panose="02010600030101010101" pitchFamily="2" charset="-122"/>
              </a:rPr>
              <a:t>b</a:t>
            </a:r>
            <a:r>
              <a:rPr lang="en-US" altLang="zh-CN" sz="1800" smtClean="0">
                <a:ea typeface="宋体" panose="02010600030101010101" pitchFamily="2" charset="-122"/>
              </a:rPr>
              <a:t> [ person-months]</a:t>
            </a:r>
          </a:p>
          <a:p>
            <a:pPr marL="457200" lvl="1" indent="0">
              <a:spcBef>
                <a:spcPct val="0"/>
              </a:spcBef>
              <a:buClrTx/>
              <a:buFontTx/>
              <a:buNone/>
            </a:pPr>
            <a:endParaRPr lang="en-US" altLang="zh-CN" sz="1800" smtClean="0">
              <a:ea typeface="宋体" panose="02010600030101010101" pitchFamily="2" charset="-122"/>
            </a:endParaRPr>
          </a:p>
          <a:p>
            <a:pPr marL="457200" lvl="1" indent="0">
              <a:spcBef>
                <a:spcPct val="0"/>
              </a:spcBef>
              <a:buClrTx/>
              <a:buFontTx/>
              <a:buNone/>
            </a:pPr>
            <a:r>
              <a:rPr lang="en-US" altLang="zh-CN" sz="1800" smtClean="0">
                <a:ea typeface="宋体" panose="02010600030101010101" pitchFamily="2" charset="-122"/>
              </a:rPr>
              <a:t>Development Time (D) = c</a:t>
            </a:r>
            <a:r>
              <a:rPr lang="en-US" altLang="zh-CN" sz="1800" baseline="-30000" smtClean="0">
                <a:ea typeface="宋体" panose="02010600030101010101" pitchFamily="2" charset="-122"/>
              </a:rPr>
              <a:t>b</a:t>
            </a:r>
            <a:r>
              <a:rPr lang="en-US" altLang="zh-CN" sz="1800" smtClean="0">
                <a:ea typeface="宋体" panose="02010600030101010101" pitchFamily="2" charset="-122"/>
              </a:rPr>
              <a:t>(Effort Applied)</a:t>
            </a:r>
            <a:r>
              <a:rPr lang="en-US" altLang="zh-CN" sz="1800" baseline="30000" smtClean="0">
                <a:ea typeface="宋体" panose="02010600030101010101" pitchFamily="2" charset="-122"/>
              </a:rPr>
              <a:t>d</a:t>
            </a:r>
            <a:r>
              <a:rPr lang="en-US" altLang="zh-CN" sz="1800" baseline="-30000" smtClean="0">
                <a:ea typeface="宋体" panose="02010600030101010101" pitchFamily="2" charset="-122"/>
              </a:rPr>
              <a:t>b</a:t>
            </a:r>
            <a:r>
              <a:rPr lang="en-US" altLang="zh-CN" sz="1800" smtClean="0">
                <a:ea typeface="宋体" panose="02010600030101010101" pitchFamily="2" charset="-122"/>
              </a:rPr>
              <a:t> [months]</a:t>
            </a:r>
          </a:p>
          <a:p>
            <a:pPr marL="457200" lvl="1" indent="0">
              <a:spcBef>
                <a:spcPct val="0"/>
              </a:spcBef>
              <a:buClrTx/>
              <a:buFontTx/>
              <a:buNone/>
            </a:pPr>
            <a:endParaRPr lang="en-US" altLang="zh-CN" sz="1800" smtClean="0">
              <a:ea typeface="宋体" panose="02010600030101010101" pitchFamily="2" charset="-122"/>
            </a:endParaRPr>
          </a:p>
          <a:p>
            <a:pPr marL="457200" lvl="1" indent="0">
              <a:spcBef>
                <a:spcPct val="0"/>
              </a:spcBef>
              <a:buClrTx/>
              <a:buFontTx/>
              <a:buNone/>
            </a:pPr>
            <a:r>
              <a:rPr lang="en-US" altLang="zh-CN" sz="1800" smtClean="0">
                <a:ea typeface="宋体" panose="02010600030101010101" pitchFamily="2" charset="-122"/>
              </a:rPr>
              <a:t>People required (P) = Effort Applied / Development Time [count]</a:t>
            </a:r>
          </a:p>
        </p:txBody>
      </p:sp>
      <p:graphicFrame>
        <p:nvGraphicFramePr>
          <p:cNvPr id="10" name="Table 9"/>
          <p:cNvGraphicFramePr>
            <a:graphicFrameLocks noGrp="1"/>
          </p:cNvGraphicFramePr>
          <p:nvPr/>
        </p:nvGraphicFramePr>
        <p:xfrm>
          <a:off x="757238" y="3656013"/>
          <a:ext cx="7377110" cy="2012950"/>
        </p:xfrm>
        <a:graphic>
          <a:graphicData uri="http://schemas.openxmlformats.org/drawingml/2006/table">
            <a:tbl>
              <a:tblPr/>
              <a:tblGrid>
                <a:gridCol w="1475422">
                  <a:extLst>
                    <a:ext uri="{9D8B030D-6E8A-4147-A177-3AD203B41FA5}">
                      <a16:colId xmlns:a16="http://schemas.microsoft.com/office/drawing/2014/main" val="20000"/>
                    </a:ext>
                  </a:extLst>
                </a:gridCol>
                <a:gridCol w="1475422">
                  <a:extLst>
                    <a:ext uri="{9D8B030D-6E8A-4147-A177-3AD203B41FA5}">
                      <a16:colId xmlns:a16="http://schemas.microsoft.com/office/drawing/2014/main" val="20001"/>
                    </a:ext>
                  </a:extLst>
                </a:gridCol>
                <a:gridCol w="1475422">
                  <a:extLst>
                    <a:ext uri="{9D8B030D-6E8A-4147-A177-3AD203B41FA5}">
                      <a16:colId xmlns:a16="http://schemas.microsoft.com/office/drawing/2014/main" val="20002"/>
                    </a:ext>
                  </a:extLst>
                </a:gridCol>
                <a:gridCol w="1475422">
                  <a:extLst>
                    <a:ext uri="{9D8B030D-6E8A-4147-A177-3AD203B41FA5}">
                      <a16:colId xmlns:a16="http://schemas.microsoft.com/office/drawing/2014/main" val="20003"/>
                    </a:ext>
                  </a:extLst>
                </a:gridCol>
                <a:gridCol w="1475422">
                  <a:extLst>
                    <a:ext uri="{9D8B030D-6E8A-4147-A177-3AD203B41FA5}">
                      <a16:colId xmlns:a16="http://schemas.microsoft.com/office/drawing/2014/main" val="20004"/>
                    </a:ext>
                  </a:extLst>
                </a:gridCol>
              </a:tblGrid>
              <a:tr h="640484">
                <a:tc>
                  <a:txBody>
                    <a:bodyPr/>
                    <a:lstStyle/>
                    <a:p>
                      <a:r>
                        <a:rPr lang="en-US" sz="1800" b="0" dirty="0"/>
                        <a:t>Software project</a:t>
                      </a:r>
                    </a:p>
                  </a:txBody>
                  <a:tcPr marL="91425" marR="91425" marT="45749" marB="45749" anchor="ctr">
                    <a:lnL>
                      <a:noFill/>
                    </a:lnL>
                    <a:lnR>
                      <a:noFill/>
                    </a:lnR>
                    <a:lnT>
                      <a:noFill/>
                    </a:lnT>
                    <a:lnB>
                      <a:noFill/>
                    </a:lnB>
                  </a:tcPr>
                </a:tc>
                <a:tc>
                  <a:txBody>
                    <a:bodyPr/>
                    <a:lstStyle/>
                    <a:p>
                      <a:r>
                        <a:rPr lang="en-US" sz="1800" i="1"/>
                        <a:t>a</a:t>
                      </a:r>
                      <a:r>
                        <a:rPr lang="en-US" sz="1800" i="1" baseline="-25000"/>
                        <a:t>b</a:t>
                      </a:r>
                      <a:endParaRPr lang="en-US" sz="1800"/>
                    </a:p>
                  </a:txBody>
                  <a:tcPr marL="91425" marR="91425" marT="45749" marB="45749" anchor="ctr">
                    <a:lnL>
                      <a:noFill/>
                    </a:lnL>
                    <a:lnR>
                      <a:noFill/>
                    </a:lnR>
                    <a:lnT>
                      <a:noFill/>
                    </a:lnT>
                    <a:lnB>
                      <a:noFill/>
                    </a:lnB>
                  </a:tcPr>
                </a:tc>
                <a:tc>
                  <a:txBody>
                    <a:bodyPr/>
                    <a:lstStyle/>
                    <a:p>
                      <a:r>
                        <a:rPr lang="en-US" sz="1800" i="1"/>
                        <a:t>b</a:t>
                      </a:r>
                      <a:r>
                        <a:rPr lang="en-US" sz="1800" i="1" baseline="-25000"/>
                        <a:t>b</a:t>
                      </a:r>
                      <a:endParaRPr lang="en-US" sz="1800"/>
                    </a:p>
                  </a:txBody>
                  <a:tcPr marL="91425" marR="91425" marT="45749" marB="45749" anchor="ctr">
                    <a:lnL>
                      <a:noFill/>
                    </a:lnL>
                    <a:lnR>
                      <a:noFill/>
                    </a:lnR>
                    <a:lnT>
                      <a:noFill/>
                    </a:lnT>
                    <a:lnB>
                      <a:noFill/>
                    </a:lnB>
                  </a:tcPr>
                </a:tc>
                <a:tc>
                  <a:txBody>
                    <a:bodyPr/>
                    <a:lstStyle/>
                    <a:p>
                      <a:r>
                        <a:rPr lang="en-US" sz="1800" i="1"/>
                        <a:t>c</a:t>
                      </a:r>
                      <a:r>
                        <a:rPr lang="en-US" sz="1800" i="1" baseline="-25000"/>
                        <a:t>b</a:t>
                      </a:r>
                      <a:endParaRPr lang="en-US" sz="1800"/>
                    </a:p>
                  </a:txBody>
                  <a:tcPr marL="91425" marR="91425" marT="45749" marB="45749" anchor="ctr">
                    <a:lnL>
                      <a:noFill/>
                    </a:lnL>
                    <a:lnR>
                      <a:noFill/>
                    </a:lnR>
                    <a:lnT>
                      <a:noFill/>
                    </a:lnT>
                    <a:lnB>
                      <a:noFill/>
                    </a:lnB>
                  </a:tcPr>
                </a:tc>
                <a:tc>
                  <a:txBody>
                    <a:bodyPr/>
                    <a:lstStyle/>
                    <a:p>
                      <a:r>
                        <a:rPr lang="en-US" sz="1800" i="1"/>
                        <a:t>d</a:t>
                      </a:r>
                      <a:r>
                        <a:rPr lang="en-US" sz="1800" i="1" baseline="-25000"/>
                        <a:t>b</a:t>
                      </a:r>
                      <a:endParaRPr lang="en-US" sz="1800"/>
                    </a:p>
                  </a:txBody>
                  <a:tcPr marL="91425" marR="91425" marT="45749" marB="45749" anchor="ctr">
                    <a:lnL>
                      <a:noFill/>
                    </a:lnL>
                    <a:lnR>
                      <a:noFill/>
                    </a:lnR>
                    <a:lnT>
                      <a:noFill/>
                    </a:lnT>
                    <a:lnB>
                      <a:noFill/>
                    </a:lnB>
                  </a:tcPr>
                </a:tc>
                <a:extLst>
                  <a:ext uri="{0D108BD9-81ED-4DB2-BD59-A6C34878D82A}">
                    <a16:rowId xmlns:a16="http://schemas.microsoft.com/office/drawing/2014/main" val="10000"/>
                  </a:ext>
                </a:extLst>
              </a:tr>
              <a:tr h="365991">
                <a:tc>
                  <a:txBody>
                    <a:bodyPr/>
                    <a:lstStyle/>
                    <a:p>
                      <a:r>
                        <a:rPr lang="en-US" sz="1800" b="0"/>
                        <a:t>Organic</a:t>
                      </a:r>
                    </a:p>
                  </a:txBody>
                  <a:tcPr marL="91425" marR="91425" marT="45749" marB="45749" anchor="ctr">
                    <a:lnL>
                      <a:noFill/>
                    </a:lnL>
                    <a:lnR>
                      <a:noFill/>
                    </a:lnR>
                    <a:lnT>
                      <a:noFill/>
                    </a:lnT>
                    <a:lnB>
                      <a:noFill/>
                    </a:lnB>
                  </a:tcPr>
                </a:tc>
                <a:tc>
                  <a:txBody>
                    <a:bodyPr/>
                    <a:lstStyle/>
                    <a:p>
                      <a:r>
                        <a:rPr lang="en-US" sz="1800"/>
                        <a:t>2.4</a:t>
                      </a:r>
                    </a:p>
                  </a:txBody>
                  <a:tcPr marL="91425" marR="91425" marT="45749" marB="45749" anchor="ctr">
                    <a:lnL>
                      <a:noFill/>
                    </a:lnL>
                    <a:lnR>
                      <a:noFill/>
                    </a:lnR>
                    <a:lnT>
                      <a:noFill/>
                    </a:lnT>
                    <a:lnB>
                      <a:noFill/>
                    </a:lnB>
                  </a:tcPr>
                </a:tc>
                <a:tc>
                  <a:txBody>
                    <a:bodyPr/>
                    <a:lstStyle/>
                    <a:p>
                      <a:r>
                        <a:rPr lang="en-US" sz="1800"/>
                        <a:t>1.05</a:t>
                      </a:r>
                    </a:p>
                  </a:txBody>
                  <a:tcPr marL="91425" marR="91425" marT="45749" marB="45749" anchor="ctr">
                    <a:lnL>
                      <a:noFill/>
                    </a:lnL>
                    <a:lnR>
                      <a:noFill/>
                    </a:lnR>
                    <a:lnT>
                      <a:noFill/>
                    </a:lnT>
                    <a:lnB>
                      <a:noFill/>
                    </a:lnB>
                  </a:tcPr>
                </a:tc>
                <a:tc>
                  <a:txBody>
                    <a:bodyPr/>
                    <a:lstStyle/>
                    <a:p>
                      <a:r>
                        <a:rPr lang="en-US" sz="1800"/>
                        <a:t>2.5</a:t>
                      </a:r>
                    </a:p>
                  </a:txBody>
                  <a:tcPr marL="91425" marR="91425" marT="45749" marB="45749" anchor="ctr">
                    <a:lnL>
                      <a:noFill/>
                    </a:lnL>
                    <a:lnR>
                      <a:noFill/>
                    </a:lnR>
                    <a:lnT>
                      <a:noFill/>
                    </a:lnT>
                    <a:lnB>
                      <a:noFill/>
                    </a:lnB>
                  </a:tcPr>
                </a:tc>
                <a:tc>
                  <a:txBody>
                    <a:bodyPr/>
                    <a:lstStyle/>
                    <a:p>
                      <a:r>
                        <a:rPr lang="en-US" sz="1800"/>
                        <a:t>0.38</a:t>
                      </a:r>
                    </a:p>
                  </a:txBody>
                  <a:tcPr marL="91425" marR="91425" marT="45749" marB="45749" anchor="ctr">
                    <a:lnL>
                      <a:noFill/>
                    </a:lnL>
                    <a:lnR>
                      <a:noFill/>
                    </a:lnR>
                    <a:lnT>
                      <a:noFill/>
                    </a:lnT>
                    <a:lnB>
                      <a:noFill/>
                    </a:lnB>
                  </a:tcPr>
                </a:tc>
                <a:extLst>
                  <a:ext uri="{0D108BD9-81ED-4DB2-BD59-A6C34878D82A}">
                    <a16:rowId xmlns:a16="http://schemas.microsoft.com/office/drawing/2014/main" val="10001"/>
                  </a:ext>
                </a:extLst>
              </a:tr>
              <a:tr h="640484">
                <a:tc>
                  <a:txBody>
                    <a:bodyPr/>
                    <a:lstStyle/>
                    <a:p>
                      <a:r>
                        <a:rPr lang="en-US" sz="1800" b="0"/>
                        <a:t>Semi-detached</a:t>
                      </a:r>
                    </a:p>
                  </a:txBody>
                  <a:tcPr marL="91425" marR="91425" marT="45749" marB="45749" anchor="ctr">
                    <a:lnL>
                      <a:noFill/>
                    </a:lnL>
                    <a:lnR>
                      <a:noFill/>
                    </a:lnR>
                    <a:lnT>
                      <a:noFill/>
                    </a:lnT>
                    <a:lnB>
                      <a:noFill/>
                    </a:lnB>
                  </a:tcPr>
                </a:tc>
                <a:tc>
                  <a:txBody>
                    <a:bodyPr/>
                    <a:lstStyle/>
                    <a:p>
                      <a:r>
                        <a:rPr lang="en-US" sz="1800"/>
                        <a:t>3.0</a:t>
                      </a:r>
                    </a:p>
                  </a:txBody>
                  <a:tcPr marL="91425" marR="91425" marT="45749" marB="45749" anchor="ctr">
                    <a:lnL>
                      <a:noFill/>
                    </a:lnL>
                    <a:lnR>
                      <a:noFill/>
                    </a:lnR>
                    <a:lnT>
                      <a:noFill/>
                    </a:lnT>
                    <a:lnB>
                      <a:noFill/>
                    </a:lnB>
                  </a:tcPr>
                </a:tc>
                <a:tc>
                  <a:txBody>
                    <a:bodyPr/>
                    <a:lstStyle/>
                    <a:p>
                      <a:r>
                        <a:rPr lang="en-US" sz="1800"/>
                        <a:t>1.12</a:t>
                      </a:r>
                    </a:p>
                  </a:txBody>
                  <a:tcPr marL="91425" marR="91425" marT="45749" marB="45749" anchor="ctr">
                    <a:lnL>
                      <a:noFill/>
                    </a:lnL>
                    <a:lnR>
                      <a:noFill/>
                    </a:lnR>
                    <a:lnT>
                      <a:noFill/>
                    </a:lnT>
                    <a:lnB>
                      <a:noFill/>
                    </a:lnB>
                  </a:tcPr>
                </a:tc>
                <a:tc>
                  <a:txBody>
                    <a:bodyPr/>
                    <a:lstStyle/>
                    <a:p>
                      <a:r>
                        <a:rPr lang="en-US" sz="1800"/>
                        <a:t>2.5</a:t>
                      </a:r>
                    </a:p>
                  </a:txBody>
                  <a:tcPr marL="91425" marR="91425" marT="45749" marB="45749" anchor="ctr">
                    <a:lnL>
                      <a:noFill/>
                    </a:lnL>
                    <a:lnR>
                      <a:noFill/>
                    </a:lnR>
                    <a:lnT>
                      <a:noFill/>
                    </a:lnT>
                    <a:lnB>
                      <a:noFill/>
                    </a:lnB>
                  </a:tcPr>
                </a:tc>
                <a:tc>
                  <a:txBody>
                    <a:bodyPr/>
                    <a:lstStyle/>
                    <a:p>
                      <a:r>
                        <a:rPr lang="en-US" sz="1800"/>
                        <a:t>0.35</a:t>
                      </a:r>
                    </a:p>
                  </a:txBody>
                  <a:tcPr marL="91425" marR="91425" marT="45749" marB="45749" anchor="ctr">
                    <a:lnL>
                      <a:noFill/>
                    </a:lnL>
                    <a:lnR>
                      <a:noFill/>
                    </a:lnR>
                    <a:lnT>
                      <a:noFill/>
                    </a:lnT>
                    <a:lnB>
                      <a:noFill/>
                    </a:lnB>
                  </a:tcPr>
                </a:tc>
                <a:extLst>
                  <a:ext uri="{0D108BD9-81ED-4DB2-BD59-A6C34878D82A}">
                    <a16:rowId xmlns:a16="http://schemas.microsoft.com/office/drawing/2014/main" val="10002"/>
                  </a:ext>
                </a:extLst>
              </a:tr>
              <a:tr h="365991">
                <a:tc>
                  <a:txBody>
                    <a:bodyPr/>
                    <a:lstStyle/>
                    <a:p>
                      <a:r>
                        <a:rPr lang="en-US" sz="1800" b="0" dirty="0"/>
                        <a:t>Embedded</a:t>
                      </a:r>
                    </a:p>
                  </a:txBody>
                  <a:tcPr marL="91425" marR="91425" marT="45749" marB="45749" anchor="ctr">
                    <a:lnL>
                      <a:noFill/>
                    </a:lnL>
                    <a:lnR>
                      <a:noFill/>
                    </a:lnR>
                    <a:lnT>
                      <a:noFill/>
                    </a:lnT>
                    <a:lnB>
                      <a:noFill/>
                    </a:lnB>
                  </a:tcPr>
                </a:tc>
                <a:tc>
                  <a:txBody>
                    <a:bodyPr/>
                    <a:lstStyle/>
                    <a:p>
                      <a:r>
                        <a:rPr lang="en-US" sz="1800"/>
                        <a:t>3.6</a:t>
                      </a:r>
                    </a:p>
                  </a:txBody>
                  <a:tcPr marL="91425" marR="91425" marT="45749" marB="45749" anchor="ctr">
                    <a:lnL>
                      <a:noFill/>
                    </a:lnL>
                    <a:lnR>
                      <a:noFill/>
                    </a:lnR>
                    <a:lnT>
                      <a:noFill/>
                    </a:lnT>
                    <a:lnB>
                      <a:noFill/>
                    </a:lnB>
                  </a:tcPr>
                </a:tc>
                <a:tc>
                  <a:txBody>
                    <a:bodyPr/>
                    <a:lstStyle/>
                    <a:p>
                      <a:r>
                        <a:rPr lang="en-US" sz="1800"/>
                        <a:t>1.20</a:t>
                      </a:r>
                    </a:p>
                  </a:txBody>
                  <a:tcPr marL="91425" marR="91425" marT="45749" marB="45749" anchor="ctr">
                    <a:lnL>
                      <a:noFill/>
                    </a:lnL>
                    <a:lnR>
                      <a:noFill/>
                    </a:lnR>
                    <a:lnT>
                      <a:noFill/>
                    </a:lnT>
                    <a:lnB>
                      <a:noFill/>
                    </a:lnB>
                  </a:tcPr>
                </a:tc>
                <a:tc>
                  <a:txBody>
                    <a:bodyPr/>
                    <a:lstStyle/>
                    <a:p>
                      <a:r>
                        <a:rPr lang="en-US" sz="1800"/>
                        <a:t>2.5</a:t>
                      </a:r>
                    </a:p>
                  </a:txBody>
                  <a:tcPr marL="91425" marR="91425" marT="45749" marB="45749" anchor="ctr">
                    <a:lnL>
                      <a:noFill/>
                    </a:lnL>
                    <a:lnR>
                      <a:noFill/>
                    </a:lnR>
                    <a:lnT>
                      <a:noFill/>
                    </a:lnT>
                    <a:lnB>
                      <a:noFill/>
                    </a:lnB>
                  </a:tcPr>
                </a:tc>
                <a:tc>
                  <a:txBody>
                    <a:bodyPr/>
                    <a:lstStyle/>
                    <a:p>
                      <a:r>
                        <a:rPr lang="en-US" sz="1800" dirty="0"/>
                        <a:t>0.32</a:t>
                      </a:r>
                    </a:p>
                  </a:txBody>
                  <a:tcPr marL="91425" marR="91425" marT="45749" marB="45749" anchor="ctr">
                    <a:lnL>
                      <a:noFill/>
                    </a:lnL>
                    <a:lnR>
                      <a:noFill/>
                    </a:lnR>
                    <a:lnT>
                      <a:noFill/>
                    </a:lnT>
                    <a:lnB>
                      <a:noFill/>
                    </a:lnB>
                  </a:tcPr>
                </a:tc>
                <a:extLst>
                  <a:ext uri="{0D108BD9-81ED-4DB2-BD59-A6C34878D82A}">
                    <a16:rowId xmlns:a16="http://schemas.microsoft.com/office/drawing/2014/main" val="10003"/>
                  </a:ext>
                </a:extLst>
              </a:tr>
            </a:tbl>
          </a:graphicData>
        </a:graphic>
      </p:graphicFrame>
      <p:sp>
        <p:nvSpPr>
          <p:cNvPr id="68634" name="TextBox 10"/>
          <p:cNvSpPr txBox="1">
            <a:spLocks noChangeArrowheads="1"/>
          </p:cNvSpPr>
          <p:nvPr/>
        </p:nvSpPr>
        <p:spPr bwMode="auto">
          <a:xfrm>
            <a:off x="549275" y="3125788"/>
            <a:ext cx="75136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en-US" b="1"/>
              <a:t>Co-efficients from original analysis: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altLang="en-US" smtClean="0"/>
              <a:t>Exercise – Basic COCOMO</a:t>
            </a:r>
          </a:p>
        </p:txBody>
      </p:sp>
      <p:sp>
        <p:nvSpPr>
          <p:cNvPr id="3" name="Content Placeholder 2"/>
          <p:cNvSpPr>
            <a:spLocks noGrp="1"/>
          </p:cNvSpPr>
          <p:nvPr>
            <p:ph idx="1"/>
          </p:nvPr>
        </p:nvSpPr>
        <p:spPr/>
        <p:txBody>
          <a:bodyPr/>
          <a:lstStyle/>
          <a:p>
            <a:pPr>
              <a:defRPr/>
            </a:pPr>
            <a:r>
              <a:rPr lang="en-US" sz="2400" dirty="0"/>
              <a:t>You are asked to do cost estimation using basic COCOMO for a medium team with mixed experience working on a software development effort that will require 200,000 lines of </a:t>
            </a:r>
            <a:r>
              <a:rPr lang="en-US" sz="2400" dirty="0" smtClean="0"/>
              <a:t>code.</a:t>
            </a:r>
          </a:p>
          <a:p>
            <a:pPr>
              <a:defRPr/>
            </a:pPr>
            <a:endParaRPr lang="en-US" sz="2400" dirty="0" smtClean="0"/>
          </a:p>
          <a:p>
            <a:pPr lvl="1">
              <a:defRPr/>
            </a:pPr>
            <a:r>
              <a:rPr lang="en-US" sz="2100" dirty="0" smtClean="0"/>
              <a:t>What </a:t>
            </a:r>
            <a:r>
              <a:rPr lang="en-US" sz="2100" dirty="0"/>
              <a:t>do you predict will be </a:t>
            </a:r>
            <a:r>
              <a:rPr lang="en-US" sz="2100" dirty="0" smtClean="0"/>
              <a:t>required for  </a:t>
            </a:r>
            <a:r>
              <a:rPr lang="en-US" sz="2100" dirty="0"/>
              <a:t>the effort </a:t>
            </a:r>
            <a:r>
              <a:rPr lang="en-US" sz="2100" dirty="0" smtClean="0"/>
              <a:t>applied?</a:t>
            </a:r>
          </a:p>
          <a:p>
            <a:pPr lvl="1">
              <a:defRPr/>
            </a:pPr>
            <a:endParaRPr lang="en-US" sz="2500" dirty="0"/>
          </a:p>
          <a:p>
            <a:pPr lvl="1">
              <a:defRPr/>
            </a:pPr>
            <a:r>
              <a:rPr lang="en-US" sz="2100" dirty="0"/>
              <a:t>How long will the project take to develop</a:t>
            </a:r>
            <a:r>
              <a:rPr lang="en-US" sz="2100" dirty="0" smtClean="0"/>
              <a:t>?</a:t>
            </a:r>
          </a:p>
          <a:p>
            <a:pPr lvl="1">
              <a:defRPr/>
            </a:pPr>
            <a:endParaRPr lang="en-US" sz="3200" dirty="0"/>
          </a:p>
          <a:p>
            <a:pPr lvl="1">
              <a:defRPr/>
            </a:pPr>
            <a:r>
              <a:rPr lang="en-US" sz="2100" dirty="0"/>
              <a:t>How many people are required?</a:t>
            </a:r>
          </a:p>
          <a:p>
            <a:pPr marL="0" indent="0">
              <a:buFont typeface="Wingdings" panose="05000000000000000000" pitchFamily="2" charset="2"/>
              <a:buNone/>
              <a:defRPr/>
            </a:pPr>
            <a:endParaRPr lang="en-US" sz="3200" dirty="0"/>
          </a:p>
          <a:p>
            <a:pPr lvl="1">
              <a:defRPr/>
            </a:pPr>
            <a:endParaRPr lang="en-US" sz="2000" dirty="0"/>
          </a:p>
        </p:txBody>
      </p:sp>
      <p:sp>
        <p:nvSpPr>
          <p:cNvPr id="6963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97E344DF-B430-473C-9392-AB852EC11516}" type="slidenum">
              <a:rPr lang="en-US" altLang="en-US" smtClean="0"/>
              <a:pPr/>
              <a:t>11</a:t>
            </a:fld>
            <a:endParaRPr lang="en-US" alt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smtClean="0"/>
              <a:t>COCOMO - Intermediate</a:t>
            </a:r>
          </a:p>
        </p:txBody>
      </p:sp>
      <p:sp>
        <p:nvSpPr>
          <p:cNvPr id="70659" name="Content Placeholder 2"/>
          <p:cNvSpPr>
            <a:spLocks noGrp="1"/>
          </p:cNvSpPr>
          <p:nvPr>
            <p:ph idx="1"/>
          </p:nvPr>
        </p:nvSpPr>
        <p:spPr/>
        <p:txBody>
          <a:bodyPr/>
          <a:lstStyle/>
          <a:p>
            <a:r>
              <a:rPr lang="en-US" altLang="en-US" sz="2400" smtClean="0"/>
              <a:t>Includes “cost drivers”</a:t>
            </a:r>
          </a:p>
          <a:p>
            <a:r>
              <a:rPr lang="en-US" altLang="en-US" sz="2000" smtClean="0"/>
              <a:t>Product attributes </a:t>
            </a:r>
          </a:p>
          <a:p>
            <a:pPr lvl="1"/>
            <a:r>
              <a:rPr lang="en-US" altLang="en-US" sz="1800" smtClean="0"/>
              <a:t>Required software reliability, Size of application database, Complexity of the product</a:t>
            </a:r>
          </a:p>
          <a:p>
            <a:r>
              <a:rPr lang="en-US" altLang="en-US" sz="2000" smtClean="0"/>
              <a:t>Hardware attributes </a:t>
            </a:r>
          </a:p>
          <a:p>
            <a:pPr lvl="1"/>
            <a:r>
              <a:rPr lang="en-US" altLang="en-US" sz="1800" smtClean="0"/>
              <a:t>Run-time performance constraints, Memory constraints, Volatility of the virtual machine environment, Required turnabout time</a:t>
            </a:r>
          </a:p>
          <a:p>
            <a:r>
              <a:rPr lang="en-US" altLang="en-US" sz="2000" smtClean="0"/>
              <a:t>Personnel attributes </a:t>
            </a:r>
          </a:p>
          <a:p>
            <a:pPr lvl="1"/>
            <a:r>
              <a:rPr lang="en-US" altLang="en-US" sz="1800" smtClean="0"/>
              <a:t>Analyst capability, Software engineering capability, Applications experience, Virtual machine experience, Programming language experience</a:t>
            </a:r>
          </a:p>
          <a:p>
            <a:r>
              <a:rPr lang="en-US" altLang="en-US" sz="2000" smtClean="0"/>
              <a:t>Project attributes </a:t>
            </a:r>
          </a:p>
          <a:p>
            <a:pPr lvl="1"/>
            <a:r>
              <a:rPr lang="en-US" altLang="en-US" sz="1800" smtClean="0"/>
              <a:t>Use of software tools, Application of software engineering methods, Required development schedule</a:t>
            </a:r>
          </a:p>
        </p:txBody>
      </p:sp>
      <p:sp>
        <p:nvSpPr>
          <p:cNvPr id="7066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46EC8DA8-CADA-4A51-8250-0B23974F0877}" type="slidenum">
              <a:rPr lang="en-US" altLang="en-US" smtClean="0"/>
              <a:pPr/>
              <a:t>12</a:t>
            </a:fld>
            <a:endParaRPr lang="en-US" alt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smtClean="0"/>
              <a:t>COCOMO - Detailed</a:t>
            </a:r>
          </a:p>
        </p:txBody>
      </p:sp>
      <p:sp>
        <p:nvSpPr>
          <p:cNvPr id="3" name="Content Placeholder 2"/>
          <p:cNvSpPr>
            <a:spLocks noGrp="1"/>
          </p:cNvSpPr>
          <p:nvPr>
            <p:ph idx="1"/>
          </p:nvPr>
        </p:nvSpPr>
        <p:spPr/>
        <p:txBody>
          <a:bodyPr/>
          <a:lstStyle/>
          <a:p>
            <a:pPr>
              <a:defRPr/>
            </a:pPr>
            <a:r>
              <a:rPr lang="en-US" sz="2800" dirty="0" smtClean="0"/>
              <a:t>Uses different effort multipliers for each cost driver attribute depending on phase:</a:t>
            </a:r>
          </a:p>
          <a:p>
            <a:pPr lvl="1">
              <a:defRPr/>
            </a:pPr>
            <a:r>
              <a:rPr lang="en-US" sz="2400" dirty="0" smtClean="0"/>
              <a:t>Planning &amp; requirements</a:t>
            </a:r>
          </a:p>
          <a:p>
            <a:pPr lvl="1">
              <a:defRPr/>
            </a:pPr>
            <a:r>
              <a:rPr lang="en-US" sz="2400" dirty="0" smtClean="0"/>
              <a:t>Systems design</a:t>
            </a:r>
          </a:p>
          <a:p>
            <a:pPr lvl="1">
              <a:defRPr/>
            </a:pPr>
            <a:r>
              <a:rPr lang="en-US" sz="2400" dirty="0" smtClean="0"/>
              <a:t>Detailed design</a:t>
            </a:r>
          </a:p>
          <a:p>
            <a:pPr lvl="1">
              <a:defRPr/>
            </a:pPr>
            <a:r>
              <a:rPr lang="en-US" sz="2400" dirty="0" smtClean="0"/>
              <a:t>Module code &amp; test</a:t>
            </a:r>
          </a:p>
          <a:p>
            <a:pPr lvl="1">
              <a:defRPr/>
            </a:pPr>
            <a:r>
              <a:rPr lang="en-US" sz="2400" dirty="0" smtClean="0"/>
              <a:t>Integration &amp; test</a:t>
            </a:r>
          </a:p>
          <a:p>
            <a:pPr lvl="1">
              <a:defRPr/>
            </a:pPr>
            <a:r>
              <a:rPr lang="en-US" sz="2400" dirty="0" smtClean="0"/>
              <a:t>…</a:t>
            </a:r>
          </a:p>
          <a:p>
            <a:pPr marL="471487" lvl="1" indent="0">
              <a:buFont typeface="Wingdings" panose="05000000000000000000" pitchFamily="2" charset="2"/>
              <a:buNone/>
              <a:defRPr/>
            </a:pPr>
            <a:endParaRPr lang="en-US" sz="1100" dirty="0" smtClean="0"/>
          </a:p>
          <a:p>
            <a:pPr>
              <a:defRPr/>
            </a:pPr>
            <a:endParaRPr lang="en-US" sz="2400" dirty="0" smtClean="0"/>
          </a:p>
          <a:p>
            <a:pPr>
              <a:defRPr/>
            </a:pPr>
            <a:endParaRPr lang="en-US" sz="1800" dirty="0" smtClean="0"/>
          </a:p>
        </p:txBody>
      </p:sp>
      <p:sp>
        <p:nvSpPr>
          <p:cNvPr id="7168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1DE81B5C-43FE-427D-9EE4-0BB4511A81F0}" type="slidenum">
              <a:rPr lang="en-US" altLang="en-US" smtClean="0"/>
              <a:pPr/>
              <a:t>13</a:t>
            </a:fld>
            <a:endParaRPr lang="en-US" alt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sz="3200" smtClean="0"/>
              <a:t>Other cost estimation approaches:</a:t>
            </a:r>
          </a:p>
        </p:txBody>
      </p:sp>
      <p:sp>
        <p:nvSpPr>
          <p:cNvPr id="7270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C77C9EE2-0434-4B23-8425-0B98DFA052BE}" type="slidenum">
              <a:rPr lang="en-US" altLang="en-US" smtClean="0"/>
              <a:pPr/>
              <a:t>14</a:t>
            </a:fld>
            <a:endParaRPr lang="en-US" altLang="en-US" smtClean="0"/>
          </a:p>
        </p:txBody>
      </p:sp>
      <p:sp>
        <p:nvSpPr>
          <p:cNvPr id="72708" name="Rectangle 1"/>
          <p:cNvSpPr>
            <a:spLocks noGrp="1" noChangeArrowheads="1"/>
          </p:cNvSpPr>
          <p:nvPr>
            <p:ph idx="1"/>
          </p:nvPr>
        </p:nvSpPr>
        <p:spPr>
          <a:xfrm>
            <a:off x="512763" y="1436688"/>
            <a:ext cx="8135937" cy="2954337"/>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indent="0">
              <a:spcBef>
                <a:spcPct val="0"/>
              </a:spcBef>
              <a:buClrTx/>
              <a:buSzTx/>
              <a:buFontTx/>
              <a:buChar char="•"/>
            </a:pPr>
            <a:r>
              <a:rPr lang="en-US" altLang="zh-CN" sz="1800" smtClean="0">
                <a:ea typeface="宋体" panose="02010600030101010101" pitchFamily="2" charset="-122"/>
              </a:rPr>
              <a:t> </a:t>
            </a:r>
            <a:r>
              <a:rPr lang="en-US" altLang="zh-CN" sz="2400" smtClean="0">
                <a:ea typeface="宋体" panose="02010600030101010101" pitchFamily="2" charset="-122"/>
              </a:rPr>
              <a:t>COSYMO</a:t>
            </a:r>
          </a:p>
          <a:p>
            <a:pPr marL="0" indent="0">
              <a:spcBef>
                <a:spcPct val="0"/>
              </a:spcBef>
              <a:buClrTx/>
              <a:buSzTx/>
              <a:buFontTx/>
              <a:buChar char="•"/>
            </a:pPr>
            <a:r>
              <a:rPr lang="en-US" altLang="zh-CN" sz="2400" smtClean="0">
                <a:ea typeface="宋体" panose="02010600030101010101" pitchFamily="2" charset="-122"/>
              </a:rPr>
              <a:t> Evidence-based Scheduling</a:t>
            </a:r>
          </a:p>
          <a:p>
            <a:pPr marL="0" indent="0">
              <a:spcBef>
                <a:spcPct val="0"/>
              </a:spcBef>
              <a:buClrTx/>
              <a:buSzTx/>
              <a:buFontTx/>
              <a:buChar char="•"/>
            </a:pPr>
            <a:r>
              <a:rPr lang="en-US" altLang="zh-CN" sz="2400" smtClean="0">
                <a:ea typeface="宋体" panose="02010600030101010101" pitchFamily="2" charset="-122"/>
              </a:rPr>
              <a:t> Function Point Analysis</a:t>
            </a:r>
          </a:p>
          <a:p>
            <a:pPr marL="0" indent="0">
              <a:spcBef>
                <a:spcPct val="0"/>
              </a:spcBef>
              <a:buClrTx/>
              <a:buSzTx/>
              <a:buFontTx/>
              <a:buChar char="•"/>
            </a:pPr>
            <a:r>
              <a:rPr lang="en-US" altLang="zh-CN" sz="2400" smtClean="0">
                <a:ea typeface="宋体" panose="02010600030101010101" pitchFamily="2" charset="-122"/>
              </a:rPr>
              <a:t> Parametric Estimation</a:t>
            </a:r>
          </a:p>
          <a:p>
            <a:pPr marL="0" indent="0">
              <a:spcBef>
                <a:spcPct val="0"/>
              </a:spcBef>
              <a:buClrTx/>
              <a:buSzTx/>
              <a:buFontTx/>
              <a:buChar char="•"/>
            </a:pPr>
            <a:r>
              <a:rPr lang="en-US" altLang="zh-CN" sz="2400" smtClean="0">
                <a:ea typeface="宋体" panose="02010600030101010101" pitchFamily="2" charset="-122"/>
              </a:rPr>
              <a:t> ITK</a:t>
            </a:r>
          </a:p>
          <a:p>
            <a:pPr marL="0" indent="0">
              <a:spcBef>
                <a:spcPct val="0"/>
              </a:spcBef>
              <a:buClrTx/>
              <a:buSzTx/>
              <a:buFontTx/>
              <a:buChar char="•"/>
            </a:pPr>
            <a:r>
              <a:rPr lang="en-US" altLang="zh-CN" sz="2400" smtClean="0">
                <a:ea typeface="宋体" panose="02010600030101010101" pitchFamily="2" charset="-122"/>
              </a:rPr>
              <a:t> Putnam model</a:t>
            </a:r>
          </a:p>
          <a:p>
            <a:pPr marL="0" indent="0">
              <a:spcBef>
                <a:spcPct val="0"/>
              </a:spcBef>
              <a:buClrTx/>
              <a:buSzTx/>
              <a:buFontTx/>
              <a:buChar char="•"/>
            </a:pPr>
            <a:r>
              <a:rPr lang="en-US" altLang="zh-CN" sz="2400" smtClean="0">
                <a:ea typeface="宋体" panose="02010600030101010101" pitchFamily="2" charset="-122"/>
              </a:rPr>
              <a:t> Others </a:t>
            </a:r>
            <a:r>
              <a:rPr lang="en-US" altLang="zh-CN" sz="1800" smtClean="0">
                <a:ea typeface="宋体" panose="02010600030101010101" pitchFamily="2" charset="-122"/>
              </a:rPr>
              <a:t>…</a:t>
            </a:r>
          </a:p>
          <a:p>
            <a:pPr marL="0" indent="0">
              <a:spcBef>
                <a:spcPct val="0"/>
              </a:spcBef>
              <a:buClrTx/>
              <a:buSzTx/>
              <a:buFontTx/>
              <a:buChar char="•"/>
            </a:pPr>
            <a:endParaRPr lang="en-US" altLang="zh-CN" sz="180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en-US" sz="4000" smtClean="0"/>
              <a:t>Process Models</a:t>
            </a:r>
            <a:endParaRPr lang="en-US" altLang="en-US" smtClean="0"/>
          </a:p>
        </p:txBody>
      </p:sp>
      <p:sp>
        <p:nvSpPr>
          <p:cNvPr id="75779" name="Rectangle 3"/>
          <p:cNvSpPr>
            <a:spLocks noGrp="1" noChangeArrowheads="1"/>
          </p:cNvSpPr>
          <p:nvPr>
            <p:ph type="body" idx="1"/>
          </p:nvPr>
        </p:nvSpPr>
        <p:spPr/>
        <p:txBody>
          <a:bodyPr/>
          <a:lstStyle/>
          <a:p>
            <a:pPr eaLnBrk="1" hangingPunct="1"/>
            <a:r>
              <a:rPr lang="en-US" altLang="en-US" sz="2600" smtClean="0"/>
              <a:t>Linear</a:t>
            </a:r>
          </a:p>
          <a:p>
            <a:pPr lvl="1" eaLnBrk="1" hangingPunct="1"/>
            <a:r>
              <a:rPr lang="en-US" altLang="en-US" sz="2200" smtClean="0"/>
              <a:t>Classical Waterfall Model</a:t>
            </a:r>
          </a:p>
          <a:p>
            <a:pPr eaLnBrk="1" hangingPunct="1"/>
            <a:r>
              <a:rPr lang="en-US" altLang="en-US" sz="2600" smtClean="0"/>
              <a:t>Iterative</a:t>
            </a:r>
          </a:p>
        </p:txBody>
      </p:sp>
      <p:sp>
        <p:nvSpPr>
          <p:cNvPr id="7578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21D210EB-014F-4ADB-B309-8C5D26A6497F}" type="slidenum">
              <a:rPr lang="en-US" altLang="en-US" smtClean="0"/>
              <a:pPr/>
              <a:t>15</a:t>
            </a:fld>
            <a:endParaRPr lang="en-US" alt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57200" y="393700"/>
            <a:ext cx="8229600" cy="835025"/>
          </a:xfrm>
        </p:spPr>
        <p:txBody>
          <a:bodyPr/>
          <a:lstStyle/>
          <a:p>
            <a:pPr eaLnBrk="1" hangingPunct="1"/>
            <a:r>
              <a:rPr lang="en-US" altLang="en-US" smtClean="0"/>
              <a:t>Classical Waterfall Model</a:t>
            </a:r>
          </a:p>
        </p:txBody>
      </p:sp>
      <p:sp>
        <p:nvSpPr>
          <p:cNvPr id="7782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37D8FE25-0A81-4626-9188-AE80C70C73ED}" type="slidenum">
              <a:rPr lang="en-US" altLang="en-US" smtClean="0"/>
              <a:pPr/>
              <a:t>16</a:t>
            </a:fld>
            <a:endParaRPr lang="en-US" altLang="en-US" smtClean="0"/>
          </a:p>
        </p:txBody>
      </p:sp>
      <p:sp>
        <p:nvSpPr>
          <p:cNvPr id="77828" name="Rectangle 1"/>
          <p:cNvSpPr>
            <a:spLocks noChangeArrowheads="1"/>
          </p:cNvSpPr>
          <p:nvPr/>
        </p:nvSpPr>
        <p:spPr bwMode="auto">
          <a:xfrm>
            <a:off x="852488" y="1531938"/>
            <a:ext cx="1822450" cy="758825"/>
          </a:xfrm>
          <a:prstGeom prst="rect">
            <a:avLst/>
          </a:prstGeom>
          <a:solidFill>
            <a:schemeClr val="bg1"/>
          </a:solidFill>
          <a:ln w="9525" algn="ctr">
            <a:solidFill>
              <a:schemeClr val="tx1"/>
            </a:solidFill>
            <a:round/>
            <a:headEnd/>
            <a:tailEnd/>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en-US"/>
              <a:t>Requirements</a:t>
            </a:r>
            <a:br>
              <a:rPr lang="en-US" altLang="en-US"/>
            </a:br>
            <a:r>
              <a:rPr lang="en-US" altLang="en-US"/>
              <a:t>Analysis</a:t>
            </a:r>
          </a:p>
        </p:txBody>
      </p:sp>
      <p:sp>
        <p:nvSpPr>
          <p:cNvPr id="77829" name="Rectangle 6"/>
          <p:cNvSpPr>
            <a:spLocks noChangeArrowheads="1"/>
          </p:cNvSpPr>
          <p:nvPr/>
        </p:nvSpPr>
        <p:spPr bwMode="auto">
          <a:xfrm>
            <a:off x="1992313" y="2517775"/>
            <a:ext cx="1820862" cy="758825"/>
          </a:xfrm>
          <a:prstGeom prst="rect">
            <a:avLst/>
          </a:prstGeom>
          <a:solidFill>
            <a:schemeClr val="bg1"/>
          </a:solidFill>
          <a:ln w="9525" algn="ctr">
            <a:solidFill>
              <a:schemeClr val="tx1"/>
            </a:solidFill>
            <a:round/>
            <a:headEnd/>
            <a:tailEnd/>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en-US"/>
              <a:t>Design &amp;</a:t>
            </a:r>
            <a:br>
              <a:rPr lang="en-US" altLang="en-US"/>
            </a:br>
            <a:r>
              <a:rPr lang="en-US" altLang="en-US"/>
              <a:t>Specification</a:t>
            </a:r>
          </a:p>
        </p:txBody>
      </p:sp>
      <p:sp>
        <p:nvSpPr>
          <p:cNvPr id="77830" name="Rectangle 7"/>
          <p:cNvSpPr>
            <a:spLocks noChangeArrowheads="1"/>
          </p:cNvSpPr>
          <p:nvPr/>
        </p:nvSpPr>
        <p:spPr bwMode="auto">
          <a:xfrm>
            <a:off x="3205163" y="3494088"/>
            <a:ext cx="2049462" cy="758825"/>
          </a:xfrm>
          <a:prstGeom prst="rect">
            <a:avLst/>
          </a:prstGeom>
          <a:solidFill>
            <a:schemeClr val="bg1"/>
          </a:solidFill>
          <a:ln w="9525" algn="ctr">
            <a:solidFill>
              <a:schemeClr val="tx1"/>
            </a:solidFill>
            <a:round/>
            <a:headEnd/>
            <a:tailEnd/>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en-US"/>
              <a:t>Implementation</a:t>
            </a:r>
          </a:p>
        </p:txBody>
      </p:sp>
      <p:sp>
        <p:nvSpPr>
          <p:cNvPr id="77831" name="Rectangle 8"/>
          <p:cNvSpPr>
            <a:spLocks noChangeArrowheads="1"/>
          </p:cNvSpPr>
          <p:nvPr/>
        </p:nvSpPr>
        <p:spPr bwMode="auto">
          <a:xfrm>
            <a:off x="4732338" y="4486275"/>
            <a:ext cx="1820862" cy="758825"/>
          </a:xfrm>
          <a:prstGeom prst="rect">
            <a:avLst/>
          </a:prstGeom>
          <a:solidFill>
            <a:schemeClr val="bg1"/>
          </a:solidFill>
          <a:ln w="9525" algn="ctr">
            <a:solidFill>
              <a:schemeClr val="tx1"/>
            </a:solidFill>
            <a:round/>
            <a:headEnd/>
            <a:tailEnd/>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en-US"/>
              <a:t>Quality</a:t>
            </a:r>
            <a:br>
              <a:rPr lang="en-US" altLang="en-US"/>
            </a:br>
            <a:r>
              <a:rPr lang="en-US" altLang="en-US"/>
              <a:t>Assurance</a:t>
            </a:r>
          </a:p>
        </p:txBody>
      </p:sp>
      <p:sp>
        <p:nvSpPr>
          <p:cNvPr id="77832" name="Rectangle 9"/>
          <p:cNvSpPr>
            <a:spLocks noChangeArrowheads="1"/>
          </p:cNvSpPr>
          <p:nvPr/>
        </p:nvSpPr>
        <p:spPr bwMode="auto">
          <a:xfrm>
            <a:off x="6089650" y="5440363"/>
            <a:ext cx="1822450" cy="758825"/>
          </a:xfrm>
          <a:prstGeom prst="rect">
            <a:avLst/>
          </a:prstGeom>
          <a:solidFill>
            <a:schemeClr val="bg1"/>
          </a:solidFill>
          <a:ln w="9525" algn="ctr">
            <a:solidFill>
              <a:schemeClr val="tx1"/>
            </a:solidFill>
            <a:round/>
            <a:headEnd/>
            <a:tailEnd/>
          </a:ln>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en-US"/>
              <a:t>Maintenance</a:t>
            </a:r>
          </a:p>
        </p:txBody>
      </p:sp>
      <p:cxnSp>
        <p:nvCxnSpPr>
          <p:cNvPr id="77833" name="Elbow Connector 5"/>
          <p:cNvCxnSpPr>
            <a:cxnSpLocks noChangeShapeType="1"/>
          </p:cNvCxnSpPr>
          <p:nvPr/>
        </p:nvCxnSpPr>
        <p:spPr bwMode="auto">
          <a:xfrm>
            <a:off x="2295525" y="1379538"/>
            <a:ext cx="1062038" cy="911225"/>
          </a:xfrm>
          <a:prstGeom prst="bentConnector3">
            <a:avLst>
              <a:gd name="adj1" fmla="val 50000"/>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7834" name="Elbow Connector 12"/>
          <p:cNvCxnSpPr>
            <a:cxnSpLocks noChangeShapeType="1"/>
          </p:cNvCxnSpPr>
          <p:nvPr/>
        </p:nvCxnSpPr>
        <p:spPr bwMode="auto">
          <a:xfrm>
            <a:off x="3433763" y="2441575"/>
            <a:ext cx="1062037" cy="911225"/>
          </a:xfrm>
          <a:prstGeom prst="bentConnector3">
            <a:avLst>
              <a:gd name="adj1" fmla="val 50000"/>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7835" name="Elbow Connector 13"/>
          <p:cNvCxnSpPr>
            <a:cxnSpLocks noChangeShapeType="1"/>
          </p:cNvCxnSpPr>
          <p:nvPr/>
        </p:nvCxnSpPr>
        <p:spPr bwMode="auto">
          <a:xfrm>
            <a:off x="4875213" y="3357563"/>
            <a:ext cx="1063625" cy="911225"/>
          </a:xfrm>
          <a:prstGeom prst="bentConnector3">
            <a:avLst>
              <a:gd name="adj1" fmla="val 50000"/>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7836" name="Elbow Connector 14"/>
          <p:cNvCxnSpPr>
            <a:cxnSpLocks noChangeShapeType="1"/>
          </p:cNvCxnSpPr>
          <p:nvPr/>
        </p:nvCxnSpPr>
        <p:spPr bwMode="auto">
          <a:xfrm>
            <a:off x="6165850" y="4333875"/>
            <a:ext cx="1062038" cy="911225"/>
          </a:xfrm>
          <a:prstGeom prst="bentConnector3">
            <a:avLst>
              <a:gd name="adj1" fmla="val 50000"/>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en-US" sz="4000" smtClean="0"/>
              <a:t>Linear Process Models</a:t>
            </a:r>
            <a:endParaRPr lang="en-US" altLang="en-US" smtClean="0"/>
          </a:p>
        </p:txBody>
      </p:sp>
      <p:sp>
        <p:nvSpPr>
          <p:cNvPr id="79875" name="Rectangle 3"/>
          <p:cNvSpPr>
            <a:spLocks noGrp="1" noChangeArrowheads="1"/>
          </p:cNvSpPr>
          <p:nvPr>
            <p:ph type="body" idx="1"/>
          </p:nvPr>
        </p:nvSpPr>
        <p:spPr/>
        <p:txBody>
          <a:bodyPr/>
          <a:lstStyle/>
          <a:p>
            <a:pPr eaLnBrk="1" hangingPunct="1"/>
            <a:r>
              <a:rPr lang="en-US" altLang="en-US" sz="2200" smtClean="0"/>
              <a:t>Classical Waterfall model</a:t>
            </a:r>
          </a:p>
          <a:p>
            <a:pPr lvl="1" eaLnBrk="1" hangingPunct="1"/>
            <a:r>
              <a:rPr lang="en-US" altLang="en-US" sz="2200" smtClean="0"/>
              <a:t>Advantages: Allows for predictive planning (reading)</a:t>
            </a:r>
          </a:p>
          <a:p>
            <a:pPr lvl="1" eaLnBrk="1" hangingPunct="1"/>
            <a:r>
              <a:rPr lang="en-US" altLang="en-US" sz="2200" smtClean="0"/>
              <a:t>Disadvantages: No feedback</a:t>
            </a:r>
          </a:p>
          <a:p>
            <a:pPr lvl="2" eaLnBrk="1" hangingPunct="1"/>
            <a:r>
              <a:rPr lang="en-US" altLang="en-US" sz="1900" smtClean="0"/>
              <a:t>Realistic software processes do not work in a linear fashion</a:t>
            </a:r>
          </a:p>
        </p:txBody>
      </p:sp>
      <p:sp>
        <p:nvSpPr>
          <p:cNvPr id="7987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8F128F13-6F4F-46B0-AE6B-D19ECD93433F}" type="slidenum">
              <a:rPr lang="en-US" altLang="en-US" smtClean="0"/>
              <a:pPr/>
              <a:t>17</a:t>
            </a:fld>
            <a:endParaRPr lang="en-US" alt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ltLang="en-US" sz="4000" smtClean="0"/>
              <a:t>Iterative Process Models</a:t>
            </a:r>
            <a:endParaRPr lang="en-US" altLang="en-US" smtClean="0"/>
          </a:p>
        </p:txBody>
      </p:sp>
      <p:sp>
        <p:nvSpPr>
          <p:cNvPr id="81923" name="Rectangle 3"/>
          <p:cNvSpPr>
            <a:spLocks noGrp="1" noChangeArrowheads="1"/>
          </p:cNvSpPr>
          <p:nvPr>
            <p:ph type="body" idx="1"/>
          </p:nvPr>
        </p:nvSpPr>
        <p:spPr/>
        <p:txBody>
          <a:bodyPr/>
          <a:lstStyle/>
          <a:p>
            <a:pPr eaLnBrk="1" hangingPunct="1"/>
            <a:r>
              <a:rPr lang="en-US" altLang="en-US" sz="2200" smtClean="0"/>
              <a:t>Iterative process models (listed on the next slide)</a:t>
            </a:r>
          </a:p>
          <a:p>
            <a:pPr lvl="1" eaLnBrk="1" hangingPunct="1"/>
            <a:r>
              <a:rPr lang="en-US" altLang="en-US" sz="2200" smtClean="0"/>
              <a:t>Advantages: Allow for adaptive planning (reading)</a:t>
            </a:r>
          </a:p>
          <a:p>
            <a:pPr lvl="1" eaLnBrk="1" hangingPunct="1"/>
            <a:r>
              <a:rPr lang="en-US" altLang="en-US" sz="2200" smtClean="0"/>
              <a:t>Advantages: Feedback</a:t>
            </a:r>
          </a:p>
          <a:p>
            <a:pPr lvl="1" eaLnBrk="1" hangingPunct="1"/>
            <a:r>
              <a:rPr lang="en-US" altLang="en-US" sz="2200" smtClean="0"/>
              <a:t>Disadvantages:</a:t>
            </a:r>
          </a:p>
          <a:p>
            <a:pPr lvl="2" eaLnBrk="1" hangingPunct="1"/>
            <a:r>
              <a:rPr lang="en-US" altLang="en-US" sz="1900" smtClean="0"/>
              <a:t>Since things change, it is difficult to stick to plans</a:t>
            </a:r>
          </a:p>
          <a:p>
            <a:pPr lvl="2" eaLnBrk="1" hangingPunct="1"/>
            <a:r>
              <a:rPr lang="en-US" altLang="en-US" sz="1900" smtClean="0"/>
              <a:t>But there is no real alternative</a:t>
            </a:r>
          </a:p>
        </p:txBody>
      </p:sp>
      <p:sp>
        <p:nvSpPr>
          <p:cNvPr id="8192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2C0B656E-B704-4B92-B167-BD95BF26ACB7}" type="slidenum">
              <a:rPr lang="en-US" altLang="en-US" smtClean="0"/>
              <a:pPr/>
              <a:t>18</a:t>
            </a:fld>
            <a:endParaRPr lang="en-US" alt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ltLang="en-US" sz="4000" smtClean="0"/>
              <a:t>Iterative Process Models</a:t>
            </a:r>
            <a:endParaRPr lang="en-US" altLang="en-US" smtClean="0"/>
          </a:p>
        </p:txBody>
      </p:sp>
      <p:sp>
        <p:nvSpPr>
          <p:cNvPr id="83971" name="Rectangle 3"/>
          <p:cNvSpPr>
            <a:spLocks noGrp="1" noChangeArrowheads="1"/>
          </p:cNvSpPr>
          <p:nvPr>
            <p:ph type="body" idx="1"/>
          </p:nvPr>
        </p:nvSpPr>
        <p:spPr/>
        <p:txBody>
          <a:bodyPr/>
          <a:lstStyle/>
          <a:p>
            <a:pPr eaLnBrk="1" hangingPunct="1"/>
            <a:r>
              <a:rPr lang="en-US" altLang="en-US" sz="2200" smtClean="0"/>
              <a:t>Spiral Process Model</a:t>
            </a:r>
          </a:p>
          <a:p>
            <a:pPr eaLnBrk="1" hangingPunct="1"/>
            <a:r>
              <a:rPr lang="en-US" altLang="en-US" sz="2200" smtClean="0"/>
              <a:t>Incremental Process Mode</a:t>
            </a:r>
          </a:p>
          <a:p>
            <a:pPr eaLnBrk="1" hangingPunct="1"/>
            <a:r>
              <a:rPr lang="en-US" altLang="en-US" sz="2200" smtClean="0"/>
              <a:t>Rational Unified Process (RUP) Model </a:t>
            </a:r>
          </a:p>
          <a:p>
            <a:pPr eaLnBrk="1" hangingPunct="1"/>
            <a:r>
              <a:rPr lang="en-US" altLang="en-US" sz="2200" smtClean="0"/>
              <a:t>Agile Models</a:t>
            </a:r>
          </a:p>
          <a:p>
            <a:pPr eaLnBrk="1" hangingPunct="1"/>
            <a:r>
              <a:rPr lang="en-US" altLang="en-US" sz="2200" smtClean="0"/>
              <a:t>Various others, including combinations of the above</a:t>
            </a:r>
          </a:p>
        </p:txBody>
      </p:sp>
      <p:sp>
        <p:nvSpPr>
          <p:cNvPr id="8397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79377E2A-E833-4035-9469-12A252DAC40F}" type="slidenum">
              <a:rPr lang="en-US" altLang="en-US" smtClean="0"/>
              <a:pPr/>
              <a:t>19</a:t>
            </a:fld>
            <a:endParaRPr lang="en-US" alt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en-US" smtClean="0"/>
              <a:t>Software Lifecycle Phases</a:t>
            </a:r>
          </a:p>
        </p:txBody>
      </p:sp>
      <p:sp>
        <p:nvSpPr>
          <p:cNvPr id="27651" name="Rectangle 3"/>
          <p:cNvSpPr>
            <a:spLocks noGrp="1" noChangeArrowheads="1"/>
          </p:cNvSpPr>
          <p:nvPr>
            <p:ph type="body" idx="1"/>
          </p:nvPr>
        </p:nvSpPr>
        <p:spPr/>
        <p:txBody>
          <a:bodyPr/>
          <a:lstStyle/>
          <a:p>
            <a:pPr eaLnBrk="1" hangingPunct="1">
              <a:defRPr/>
            </a:pPr>
            <a:r>
              <a:rPr lang="en-US" sz="2400" dirty="0" smtClean="0"/>
              <a:t>Requirements analysis</a:t>
            </a:r>
          </a:p>
          <a:p>
            <a:pPr eaLnBrk="1" hangingPunct="1">
              <a:defRPr/>
            </a:pPr>
            <a:endParaRPr lang="en-US" sz="2400" dirty="0" smtClean="0"/>
          </a:p>
          <a:p>
            <a:pPr eaLnBrk="1" hangingPunct="1">
              <a:defRPr/>
            </a:pPr>
            <a:r>
              <a:rPr lang="en-US" sz="2400" dirty="0" smtClean="0"/>
              <a:t>Design and specification</a:t>
            </a:r>
          </a:p>
          <a:p>
            <a:pPr marL="0" indent="0" eaLnBrk="1" hangingPunct="1">
              <a:buFont typeface="Wingdings" panose="05000000000000000000" pitchFamily="2" charset="2"/>
              <a:buNone/>
              <a:defRPr/>
            </a:pPr>
            <a:r>
              <a:rPr lang="en-US" sz="2400" dirty="0" smtClean="0"/>
              <a:t> </a:t>
            </a:r>
          </a:p>
          <a:p>
            <a:pPr eaLnBrk="1" hangingPunct="1">
              <a:defRPr/>
            </a:pPr>
            <a:r>
              <a:rPr lang="en-US" sz="2400" dirty="0" smtClean="0"/>
              <a:t>Implementation</a:t>
            </a:r>
          </a:p>
          <a:p>
            <a:pPr marL="0" indent="0" eaLnBrk="1" hangingPunct="1">
              <a:buFont typeface="Wingdings" panose="05000000000000000000" pitchFamily="2" charset="2"/>
              <a:buNone/>
              <a:defRPr/>
            </a:pPr>
            <a:endParaRPr lang="en-US" sz="2400" dirty="0" smtClean="0"/>
          </a:p>
          <a:p>
            <a:pPr eaLnBrk="1" hangingPunct="1">
              <a:defRPr/>
            </a:pPr>
            <a:r>
              <a:rPr lang="en-US" sz="2400" dirty="0" smtClean="0"/>
              <a:t>Quality Assurance</a:t>
            </a:r>
          </a:p>
          <a:p>
            <a:pPr marL="0" indent="0" eaLnBrk="1" hangingPunct="1">
              <a:buFont typeface="Wingdings" panose="05000000000000000000" pitchFamily="2" charset="2"/>
              <a:buNone/>
              <a:defRPr/>
            </a:pPr>
            <a:endParaRPr lang="en-US" sz="2400" dirty="0" smtClean="0"/>
          </a:p>
          <a:p>
            <a:pPr eaLnBrk="1" hangingPunct="1">
              <a:defRPr/>
            </a:pPr>
            <a:r>
              <a:rPr lang="en-US" sz="2400" dirty="0" smtClean="0"/>
              <a:t>Maintenance</a:t>
            </a:r>
          </a:p>
          <a:p>
            <a:pPr marL="0" indent="0" eaLnBrk="1" hangingPunct="1">
              <a:buFont typeface="Wingdings" panose="05000000000000000000" pitchFamily="2" charset="2"/>
              <a:buNone/>
              <a:defRPr/>
            </a:pPr>
            <a:endParaRPr lang="en-US" sz="2400" dirty="0" smtClean="0"/>
          </a:p>
        </p:txBody>
      </p:sp>
      <p:sp>
        <p:nvSpPr>
          <p:cNvPr id="5632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2C6A6B0B-92BD-44EA-89DE-5CF6F9245CFD}" type="slidenum">
              <a:rPr lang="en-US" altLang="en-US" smtClean="0"/>
              <a:pPr/>
              <a:t>2</a:t>
            </a:fld>
            <a:endParaRPr lang="en-US" alt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sz="4000" smtClean="0"/>
              <a:t>Spiral Process Model</a:t>
            </a:r>
            <a:endParaRPr lang="en-US" altLang="en-US" smtClean="0"/>
          </a:p>
        </p:txBody>
      </p:sp>
      <p:sp>
        <p:nvSpPr>
          <p:cNvPr id="8601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86434D96-EAE8-42D6-AE71-919126EDE917}" type="slidenum">
              <a:rPr lang="en-US" altLang="en-US" smtClean="0"/>
              <a:pPr/>
              <a:t>20</a:t>
            </a:fld>
            <a:endParaRPr lang="en-US" altLang="en-US" smtClean="0"/>
          </a:p>
        </p:txBody>
      </p:sp>
      <p:pic>
        <p:nvPicPr>
          <p:cNvPr id="8602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4425" y="1303338"/>
            <a:ext cx="6375400" cy="531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altLang="en-US" sz="3200" smtClean="0"/>
              <a:t>Iterative / Incremental Process Model</a:t>
            </a:r>
          </a:p>
        </p:txBody>
      </p:sp>
      <p:sp>
        <p:nvSpPr>
          <p:cNvPr id="88067" name="Rectangle 3"/>
          <p:cNvSpPr>
            <a:spLocks noGrp="1" noChangeArrowheads="1"/>
          </p:cNvSpPr>
          <p:nvPr>
            <p:ph type="body" idx="1"/>
          </p:nvPr>
        </p:nvSpPr>
        <p:spPr/>
        <p:txBody>
          <a:bodyPr/>
          <a:lstStyle/>
          <a:p>
            <a:pPr eaLnBrk="1" hangingPunct="1"/>
            <a:endParaRPr lang="en-US" altLang="en-US" sz="2200" smtClean="0"/>
          </a:p>
        </p:txBody>
      </p:sp>
      <p:sp>
        <p:nvSpPr>
          <p:cNvPr id="8806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CBA30A91-529B-49FE-9412-939CFFAE56F7}" type="slidenum">
              <a:rPr lang="en-US" altLang="en-US" smtClean="0"/>
              <a:pPr/>
              <a:t>21</a:t>
            </a:fld>
            <a:endParaRPr lang="en-US" altLang="en-US" smtClean="0"/>
          </a:p>
        </p:txBody>
      </p:sp>
      <p:pic>
        <p:nvPicPr>
          <p:cNvPr id="8806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57288" y="1622425"/>
            <a:ext cx="7002462" cy="370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ltLang="en-US" sz="4000" smtClean="0"/>
              <a:t>Rational Unified Process Model</a:t>
            </a:r>
            <a:endParaRPr lang="en-US" altLang="en-US" smtClean="0"/>
          </a:p>
        </p:txBody>
      </p:sp>
      <p:sp>
        <p:nvSpPr>
          <p:cNvPr id="90115" name="Rectangle 3"/>
          <p:cNvSpPr>
            <a:spLocks noGrp="1" noChangeArrowheads="1"/>
          </p:cNvSpPr>
          <p:nvPr>
            <p:ph type="body" idx="1"/>
          </p:nvPr>
        </p:nvSpPr>
        <p:spPr/>
        <p:txBody>
          <a:bodyPr/>
          <a:lstStyle/>
          <a:p>
            <a:pPr eaLnBrk="1" hangingPunct="1"/>
            <a:r>
              <a:rPr lang="en-US" altLang="en-US" sz="2200" smtClean="0"/>
              <a:t>Unified Process – </a:t>
            </a:r>
          </a:p>
          <a:p>
            <a:pPr lvl="1" eaLnBrk="1" hangingPunct="1"/>
            <a:r>
              <a:rPr lang="en-US" altLang="en-US" sz="1800" smtClean="0"/>
              <a:t>popular iterative/incremental software process framework</a:t>
            </a:r>
          </a:p>
          <a:p>
            <a:pPr lvl="1" eaLnBrk="1" hangingPunct="1"/>
            <a:r>
              <a:rPr lang="en-US" altLang="en-US" sz="1800" smtClean="0"/>
              <a:t>Four phases:</a:t>
            </a:r>
          </a:p>
          <a:p>
            <a:pPr lvl="2" eaLnBrk="1" hangingPunct="1"/>
            <a:r>
              <a:rPr lang="en-US" altLang="en-US" sz="1600" smtClean="0"/>
              <a:t>Inception</a:t>
            </a:r>
          </a:p>
          <a:p>
            <a:pPr lvl="2" eaLnBrk="1" hangingPunct="1"/>
            <a:r>
              <a:rPr lang="en-US" altLang="en-US" sz="1600" smtClean="0"/>
              <a:t>Elaboration (milestone)</a:t>
            </a:r>
          </a:p>
          <a:p>
            <a:pPr lvl="2" eaLnBrk="1" hangingPunct="1"/>
            <a:r>
              <a:rPr lang="en-US" altLang="en-US" sz="1600" smtClean="0"/>
              <a:t>Construction (release)</a:t>
            </a:r>
          </a:p>
          <a:p>
            <a:pPr lvl="2" eaLnBrk="1" hangingPunct="1"/>
            <a:r>
              <a:rPr lang="en-US" altLang="en-US" sz="1600" smtClean="0"/>
              <a:t>Transition (final production release)</a:t>
            </a:r>
          </a:p>
          <a:p>
            <a:pPr eaLnBrk="1" hangingPunct="1"/>
            <a:r>
              <a:rPr lang="en-US" altLang="en-US" sz="2300" smtClean="0"/>
              <a:t>Rational Unified Process (RUP) </a:t>
            </a:r>
          </a:p>
          <a:p>
            <a:pPr lvl="1" eaLnBrk="1" hangingPunct="1"/>
            <a:r>
              <a:rPr lang="en-US" altLang="en-US" sz="1900" smtClean="0"/>
              <a:t>A version of Unified Process created by the Rational Software Corp., a division of  IBM</a:t>
            </a:r>
          </a:p>
          <a:p>
            <a:pPr lvl="1" eaLnBrk="1" hangingPunct="1"/>
            <a:r>
              <a:rPr lang="en-US" altLang="en-US" sz="1900" smtClean="0"/>
              <a:t>an adaptable framework, intended to be tailored by the software project teams that select elements that are appropriate for their needs</a:t>
            </a:r>
            <a:endParaRPr lang="en-US" altLang="en-US" sz="1500" smtClean="0"/>
          </a:p>
        </p:txBody>
      </p:sp>
      <p:sp>
        <p:nvSpPr>
          <p:cNvPr id="9011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9A9E2DDC-8F69-4359-82DD-6AF3550AA0F5}" type="slidenum">
              <a:rPr lang="en-US" altLang="en-US" smtClean="0"/>
              <a:pPr/>
              <a:t>22</a:t>
            </a:fld>
            <a:endParaRPr lang="en-US" alt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US" altLang="en-US" smtClean="0"/>
              <a:t>Rational Unified Process</a:t>
            </a:r>
          </a:p>
        </p:txBody>
      </p:sp>
      <p:pic>
        <p:nvPicPr>
          <p:cNvPr id="92163"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701675" y="1508125"/>
            <a:ext cx="7362825" cy="4740275"/>
          </a:xfrm>
        </p:spPr>
      </p:pic>
      <p:sp>
        <p:nvSpPr>
          <p:cNvPr id="9216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F8BFF692-F6D4-4B89-B3E0-F460AE9A377C}" type="slidenum">
              <a:rPr lang="en-US" altLang="en-US" smtClean="0"/>
              <a:pPr/>
              <a:t>23</a:t>
            </a:fld>
            <a:endParaRPr lang="en-US" alt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en-US" sz="4000" smtClean="0"/>
              <a:t>Agile Models</a:t>
            </a:r>
            <a:endParaRPr lang="en-US" altLang="en-US" smtClean="0"/>
          </a:p>
        </p:txBody>
      </p:sp>
      <p:sp>
        <p:nvSpPr>
          <p:cNvPr id="93187" name="Rectangle 3"/>
          <p:cNvSpPr>
            <a:spLocks noGrp="1" noChangeArrowheads="1"/>
          </p:cNvSpPr>
          <p:nvPr>
            <p:ph type="body" idx="1"/>
          </p:nvPr>
        </p:nvSpPr>
        <p:spPr/>
        <p:txBody>
          <a:bodyPr/>
          <a:lstStyle/>
          <a:p>
            <a:pPr eaLnBrk="1" hangingPunct="1"/>
            <a:r>
              <a:rPr lang="en-US" altLang="en-US" sz="2200" smtClean="0"/>
              <a:t>Cross-functional teams</a:t>
            </a:r>
          </a:p>
          <a:p>
            <a:pPr eaLnBrk="1" hangingPunct="1"/>
            <a:r>
              <a:rPr lang="en-US" altLang="en-US" sz="2200" smtClean="0"/>
              <a:t>Requirements &amp; solutions evolve</a:t>
            </a:r>
          </a:p>
          <a:p>
            <a:pPr eaLnBrk="1" hangingPunct="1"/>
            <a:r>
              <a:rPr lang="en-US" altLang="en-US" sz="2200" smtClean="0"/>
              <a:t>Adaptive planning, evolutionary development, early delivery, continuous improvement</a:t>
            </a:r>
          </a:p>
          <a:p>
            <a:pPr eaLnBrk="1" hangingPunct="1"/>
            <a:r>
              <a:rPr lang="en-US" altLang="en-US" sz="2200" smtClean="0"/>
              <a:t>Manifesto:</a:t>
            </a:r>
          </a:p>
          <a:p>
            <a:pPr lvl="1"/>
            <a:r>
              <a:rPr lang="en-US" altLang="en-US" sz="1600" b="1" i="1" smtClean="0"/>
              <a:t>Individuals and Interactions</a:t>
            </a:r>
            <a:r>
              <a:rPr lang="en-US" altLang="en-US" sz="1600" i="1" smtClean="0"/>
              <a:t> more than processes and tools</a:t>
            </a:r>
            <a:endParaRPr lang="en-US" altLang="en-US" sz="1600" smtClean="0"/>
          </a:p>
          <a:p>
            <a:pPr lvl="1"/>
            <a:r>
              <a:rPr lang="en-US" altLang="en-US" sz="1600" b="1" i="1" smtClean="0"/>
              <a:t>Working Software</a:t>
            </a:r>
            <a:r>
              <a:rPr lang="en-US" altLang="en-US" sz="1600" i="1" smtClean="0"/>
              <a:t> more than comprehensive documentation</a:t>
            </a:r>
            <a:endParaRPr lang="en-US" altLang="en-US" sz="1600" smtClean="0"/>
          </a:p>
          <a:p>
            <a:pPr lvl="1"/>
            <a:r>
              <a:rPr lang="en-US" altLang="en-US" sz="1600" b="1" i="1" smtClean="0"/>
              <a:t>Customer Collaboration</a:t>
            </a:r>
            <a:r>
              <a:rPr lang="en-US" altLang="en-US" sz="1600" i="1" smtClean="0"/>
              <a:t> more than contract negotiation</a:t>
            </a:r>
            <a:endParaRPr lang="en-US" altLang="en-US" sz="1600" smtClean="0"/>
          </a:p>
          <a:p>
            <a:pPr lvl="1"/>
            <a:r>
              <a:rPr lang="en-US" altLang="en-US" sz="1600" b="1" i="1" smtClean="0"/>
              <a:t>Responding to Change</a:t>
            </a:r>
            <a:r>
              <a:rPr lang="en-US" altLang="en-US" sz="1600" i="1" smtClean="0"/>
              <a:t> more than following a plan</a:t>
            </a:r>
            <a:endParaRPr lang="en-US" altLang="en-US" sz="1600" smtClean="0"/>
          </a:p>
          <a:p>
            <a:pPr eaLnBrk="1" hangingPunct="1"/>
            <a:endParaRPr lang="en-US" altLang="en-US" sz="2200" smtClean="0"/>
          </a:p>
          <a:p>
            <a:pPr eaLnBrk="1" hangingPunct="1"/>
            <a:r>
              <a:rPr lang="en-US" altLang="en-US" sz="2200" smtClean="0"/>
              <a:t>Examples:</a:t>
            </a:r>
          </a:p>
          <a:p>
            <a:pPr lvl="1" eaLnBrk="1" hangingPunct="1"/>
            <a:r>
              <a:rPr lang="en-US" altLang="en-US" sz="1800" smtClean="0"/>
              <a:t>Scrum</a:t>
            </a:r>
          </a:p>
          <a:p>
            <a:pPr lvl="1" eaLnBrk="1" hangingPunct="1"/>
            <a:r>
              <a:rPr lang="en-US" altLang="en-US" sz="1800" smtClean="0"/>
              <a:t>Kanban</a:t>
            </a:r>
          </a:p>
        </p:txBody>
      </p:sp>
      <p:sp>
        <p:nvSpPr>
          <p:cNvPr id="9318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91CA4062-1B13-4469-AEBC-3146FCAA3371}" type="slidenum">
              <a:rPr lang="en-US" altLang="en-US" smtClean="0"/>
              <a:pPr/>
              <a:t>24</a:t>
            </a:fld>
            <a:endParaRPr lang="en-US" alt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ltLang="en-US" sz="4000" smtClean="0"/>
              <a:t>Agile Models</a:t>
            </a:r>
            <a:endParaRPr lang="en-US" altLang="en-US" smtClean="0"/>
          </a:p>
        </p:txBody>
      </p:sp>
      <p:sp>
        <p:nvSpPr>
          <p:cNvPr id="82947" name="Rectangle 3"/>
          <p:cNvSpPr>
            <a:spLocks noGrp="1" noChangeArrowheads="1"/>
          </p:cNvSpPr>
          <p:nvPr>
            <p:ph type="body" idx="1"/>
          </p:nvPr>
        </p:nvSpPr>
        <p:spPr/>
        <p:txBody>
          <a:bodyPr/>
          <a:lstStyle/>
          <a:p>
            <a:pPr eaLnBrk="1" hangingPunct="1">
              <a:defRPr/>
            </a:pPr>
            <a:r>
              <a:rPr lang="en-US" altLang="en-US" sz="2200" dirty="0" smtClean="0"/>
              <a:t>Scrum: </a:t>
            </a:r>
          </a:p>
          <a:p>
            <a:pPr lvl="1" eaLnBrk="1" hangingPunct="1">
              <a:defRPr/>
            </a:pPr>
            <a:r>
              <a:rPr lang="en-US" sz="2000" dirty="0" smtClean="0"/>
              <a:t>teams of 3-9 developers</a:t>
            </a:r>
          </a:p>
          <a:p>
            <a:pPr lvl="1" eaLnBrk="1" hangingPunct="1">
              <a:defRPr/>
            </a:pPr>
            <a:r>
              <a:rPr lang="en-US" sz="2000" dirty="0" smtClean="0"/>
              <a:t>work in 1 to 4 week cycles (sprints)</a:t>
            </a:r>
          </a:p>
          <a:p>
            <a:pPr lvl="1" eaLnBrk="1" hangingPunct="1">
              <a:defRPr/>
            </a:pPr>
            <a:r>
              <a:rPr lang="en-US" sz="2000" dirty="0" smtClean="0"/>
              <a:t>Check progress daily in 15 minute standup meetings</a:t>
            </a:r>
          </a:p>
          <a:p>
            <a:pPr lvl="1" eaLnBrk="1" hangingPunct="1">
              <a:defRPr/>
            </a:pPr>
            <a:r>
              <a:rPr lang="en-US" sz="2000" dirty="0" smtClean="0"/>
              <a:t>Deliver workable software after every sprint</a:t>
            </a:r>
          </a:p>
          <a:p>
            <a:pPr eaLnBrk="1" hangingPunct="1">
              <a:defRPr/>
            </a:pPr>
            <a:r>
              <a:rPr lang="en-US" sz="2400" dirty="0" smtClean="0"/>
              <a:t>Kanban</a:t>
            </a:r>
          </a:p>
          <a:p>
            <a:pPr lvl="1" eaLnBrk="1" hangingPunct="1">
              <a:defRPr/>
            </a:pPr>
            <a:r>
              <a:rPr lang="en-US" sz="2000" dirty="0" smtClean="0"/>
              <a:t>method for visualizing the flow of work</a:t>
            </a:r>
          </a:p>
          <a:p>
            <a:pPr lvl="1" eaLnBrk="1" hangingPunct="1">
              <a:defRPr/>
            </a:pPr>
            <a:r>
              <a:rPr lang="en-US" sz="2000" dirty="0" smtClean="0"/>
              <a:t>Goal is to balance demand with capacity, spot bottlenecks</a:t>
            </a:r>
          </a:p>
          <a:p>
            <a:pPr lvl="1" eaLnBrk="1" hangingPunct="1">
              <a:defRPr/>
            </a:pPr>
            <a:r>
              <a:rPr lang="en-US" sz="2000" dirty="0" smtClean="0"/>
              <a:t>Pull versus push</a:t>
            </a:r>
          </a:p>
          <a:p>
            <a:pPr marL="0" indent="0" eaLnBrk="1" hangingPunct="1">
              <a:buFont typeface="Wingdings" panose="05000000000000000000" pitchFamily="2" charset="2"/>
              <a:buNone/>
              <a:defRPr/>
            </a:pPr>
            <a:endParaRPr lang="en-US" altLang="en-US" sz="2200" dirty="0"/>
          </a:p>
        </p:txBody>
      </p:sp>
      <p:sp>
        <p:nvSpPr>
          <p:cNvPr id="9523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FB165E46-69D4-4D38-B9D8-D4B07438C1AA}" type="slidenum">
              <a:rPr lang="en-US" altLang="en-US" smtClean="0"/>
              <a:pPr/>
              <a:t>25</a:t>
            </a:fld>
            <a:endParaRPr lang="en-US" altLang="en-US" smtClean="0"/>
          </a:p>
        </p:txBody>
      </p:sp>
      <p:pic>
        <p:nvPicPr>
          <p:cNvPr id="9523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60775" y="4476750"/>
            <a:ext cx="4325938"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A6A6A6"/>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en-US" altLang="en-US" smtClean="0"/>
              <a:t>Process Vs. Product Discussion</a:t>
            </a:r>
          </a:p>
        </p:txBody>
      </p:sp>
      <p:sp>
        <p:nvSpPr>
          <p:cNvPr id="97283" name="Rectangle 3"/>
          <p:cNvSpPr>
            <a:spLocks noGrp="1" noChangeArrowheads="1"/>
          </p:cNvSpPr>
          <p:nvPr>
            <p:ph type="body" idx="1"/>
          </p:nvPr>
        </p:nvSpPr>
        <p:spPr/>
        <p:txBody>
          <a:bodyPr/>
          <a:lstStyle/>
          <a:p>
            <a:pPr marL="0" indent="0" eaLnBrk="1" hangingPunct="1">
              <a:buFont typeface="Wingdings" panose="05000000000000000000" pitchFamily="2" charset="2"/>
              <a:buNone/>
            </a:pPr>
            <a:endParaRPr lang="en-US" altLang="en-US" smtClean="0"/>
          </a:p>
        </p:txBody>
      </p:sp>
      <p:sp>
        <p:nvSpPr>
          <p:cNvPr id="9728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76C567DF-4224-48B6-84EA-D90BF48277B4}" type="slidenum">
              <a:rPr lang="en-US" altLang="en-US" smtClean="0">
                <a:solidFill>
                  <a:srgbClr val="000000"/>
                </a:solidFill>
              </a:rPr>
              <a:pPr/>
              <a:t>26</a:t>
            </a:fld>
            <a:endParaRPr lang="en-US" altLang="en-US" smtClean="0">
              <a:solidFill>
                <a:srgbClr val="00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57200" y="393700"/>
            <a:ext cx="8229600" cy="835025"/>
          </a:xfrm>
        </p:spPr>
        <p:txBody>
          <a:bodyPr/>
          <a:lstStyle/>
          <a:p>
            <a:pPr eaLnBrk="1" hangingPunct="1"/>
            <a:r>
              <a:rPr lang="en-US" altLang="en-US" smtClean="0"/>
              <a:t>Process Quality: CMM</a:t>
            </a:r>
          </a:p>
        </p:txBody>
      </p:sp>
      <p:sp>
        <p:nvSpPr>
          <p:cNvPr id="27651" name="Rectangle 3"/>
          <p:cNvSpPr>
            <a:spLocks noGrp="1" noChangeArrowheads="1"/>
          </p:cNvSpPr>
          <p:nvPr>
            <p:ph type="body" idx="1"/>
          </p:nvPr>
        </p:nvSpPr>
        <p:spPr/>
        <p:txBody>
          <a:bodyPr/>
          <a:lstStyle/>
          <a:p>
            <a:pPr eaLnBrk="1" hangingPunct="1">
              <a:defRPr/>
            </a:pPr>
            <a:r>
              <a:rPr lang="en-US" sz="2400" dirty="0" smtClean="0"/>
              <a:t>CMM = Capability Maturity Model</a:t>
            </a:r>
          </a:p>
          <a:p>
            <a:pPr lvl="1" eaLnBrk="1" hangingPunct="1">
              <a:defRPr/>
            </a:pPr>
            <a:r>
              <a:rPr lang="en-US" sz="2000" dirty="0" smtClean="0"/>
              <a:t>Watts Humphrey @ CMU’s SEI</a:t>
            </a:r>
          </a:p>
          <a:p>
            <a:pPr lvl="2" eaLnBrk="1" hangingPunct="1">
              <a:defRPr/>
            </a:pPr>
            <a:r>
              <a:rPr lang="en-US" sz="1700" dirty="0" smtClean="0"/>
              <a:t>Managing the Software Process (1989)</a:t>
            </a:r>
          </a:p>
          <a:p>
            <a:pPr eaLnBrk="1" hangingPunct="1">
              <a:defRPr/>
            </a:pPr>
            <a:r>
              <a:rPr lang="en-US" sz="2400" dirty="0" smtClean="0"/>
              <a:t>Levels:</a:t>
            </a:r>
          </a:p>
          <a:p>
            <a:pPr lvl="1" eaLnBrk="1" hangingPunct="1">
              <a:defRPr/>
            </a:pPr>
            <a:r>
              <a:rPr lang="en-US" sz="2000" dirty="0" smtClean="0"/>
              <a:t>Initial</a:t>
            </a:r>
          </a:p>
          <a:p>
            <a:pPr lvl="1" eaLnBrk="1" hangingPunct="1">
              <a:defRPr/>
            </a:pPr>
            <a:endParaRPr lang="en-US" sz="2000" dirty="0" smtClean="0"/>
          </a:p>
          <a:p>
            <a:pPr lvl="1" eaLnBrk="1" hangingPunct="1">
              <a:defRPr/>
            </a:pPr>
            <a:r>
              <a:rPr lang="en-US" sz="2000" dirty="0" smtClean="0"/>
              <a:t>Repeatable</a:t>
            </a:r>
          </a:p>
          <a:p>
            <a:pPr lvl="1" eaLnBrk="1" hangingPunct="1">
              <a:defRPr/>
            </a:pPr>
            <a:endParaRPr lang="en-US" sz="2000" dirty="0" smtClean="0"/>
          </a:p>
          <a:p>
            <a:pPr lvl="1" eaLnBrk="1" hangingPunct="1">
              <a:defRPr/>
            </a:pPr>
            <a:r>
              <a:rPr lang="en-US" sz="2000" dirty="0" smtClean="0"/>
              <a:t>Defined</a:t>
            </a:r>
          </a:p>
          <a:p>
            <a:pPr lvl="1" eaLnBrk="1" hangingPunct="1">
              <a:defRPr/>
            </a:pPr>
            <a:endParaRPr lang="en-US" sz="2000" dirty="0" smtClean="0"/>
          </a:p>
          <a:p>
            <a:pPr lvl="1" eaLnBrk="1" hangingPunct="1">
              <a:defRPr/>
            </a:pPr>
            <a:r>
              <a:rPr lang="en-US" sz="2000" dirty="0" smtClean="0"/>
              <a:t>Managed</a:t>
            </a:r>
          </a:p>
          <a:p>
            <a:pPr lvl="1" eaLnBrk="1" hangingPunct="1">
              <a:defRPr/>
            </a:pPr>
            <a:endParaRPr lang="en-US" sz="2000" dirty="0" smtClean="0"/>
          </a:p>
          <a:p>
            <a:pPr lvl="1" eaLnBrk="1" hangingPunct="1">
              <a:defRPr/>
            </a:pPr>
            <a:r>
              <a:rPr lang="en-US" sz="2000" dirty="0" smtClean="0"/>
              <a:t>Optimizing</a:t>
            </a:r>
          </a:p>
          <a:p>
            <a:pPr marL="0" indent="0" eaLnBrk="1" hangingPunct="1">
              <a:buFont typeface="Wingdings" panose="05000000000000000000" pitchFamily="2" charset="2"/>
              <a:buNone/>
              <a:defRPr/>
            </a:pPr>
            <a:endParaRPr lang="en-US" altLang="en-US" dirty="0" smtClean="0"/>
          </a:p>
        </p:txBody>
      </p:sp>
      <p:sp>
        <p:nvSpPr>
          <p:cNvPr id="9933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4C280CE9-51F2-454B-BFD6-5080DFDEC2A3}" type="slidenum">
              <a:rPr lang="en-US" altLang="en-US" smtClean="0"/>
              <a:pPr/>
              <a:t>27</a:t>
            </a:fld>
            <a:endParaRPr lang="en-US" alt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57200" y="393700"/>
            <a:ext cx="8229600" cy="835025"/>
          </a:xfrm>
        </p:spPr>
        <p:txBody>
          <a:bodyPr/>
          <a:lstStyle/>
          <a:p>
            <a:pPr eaLnBrk="1" hangingPunct="1"/>
            <a:r>
              <a:rPr lang="en-US" altLang="en-US" smtClean="0"/>
              <a:t>CMM Characterization of Ratings</a:t>
            </a:r>
          </a:p>
        </p:txBody>
      </p:sp>
      <p:sp>
        <p:nvSpPr>
          <p:cNvPr id="27651" name="Rectangle 3"/>
          <p:cNvSpPr>
            <a:spLocks noGrp="1" noChangeArrowheads="1"/>
          </p:cNvSpPr>
          <p:nvPr>
            <p:ph type="body" idx="1"/>
          </p:nvPr>
        </p:nvSpPr>
        <p:spPr/>
        <p:txBody>
          <a:bodyPr/>
          <a:lstStyle/>
          <a:p>
            <a:pPr eaLnBrk="1" hangingPunct="1">
              <a:defRPr/>
            </a:pPr>
            <a:r>
              <a:rPr lang="en-US" sz="2400" dirty="0" smtClean="0"/>
              <a:t>Initial</a:t>
            </a:r>
          </a:p>
          <a:p>
            <a:pPr lvl="1" eaLnBrk="1" hangingPunct="1">
              <a:defRPr/>
            </a:pPr>
            <a:r>
              <a:rPr lang="en-US" sz="2000" dirty="0" smtClean="0"/>
              <a:t>Ad hoc</a:t>
            </a:r>
          </a:p>
          <a:p>
            <a:pPr eaLnBrk="1" hangingPunct="1">
              <a:defRPr/>
            </a:pPr>
            <a:r>
              <a:rPr lang="en-US" sz="2400" dirty="0" smtClean="0"/>
              <a:t>Repeatable</a:t>
            </a:r>
          </a:p>
          <a:p>
            <a:pPr lvl="1" eaLnBrk="1" hangingPunct="1">
              <a:defRPr/>
            </a:pPr>
            <a:r>
              <a:rPr lang="en-US" sz="2000" dirty="0" smtClean="0"/>
              <a:t>A repeatable process is in place</a:t>
            </a:r>
          </a:p>
          <a:p>
            <a:pPr eaLnBrk="1" hangingPunct="1">
              <a:defRPr/>
            </a:pPr>
            <a:r>
              <a:rPr lang="en-US" sz="2400" dirty="0" smtClean="0"/>
              <a:t>Defined</a:t>
            </a:r>
          </a:p>
          <a:p>
            <a:pPr lvl="1" eaLnBrk="1" hangingPunct="1">
              <a:defRPr/>
            </a:pPr>
            <a:r>
              <a:rPr lang="en-US" sz="2000" dirty="0" smtClean="0"/>
              <a:t>Above + Standards are in place</a:t>
            </a:r>
          </a:p>
          <a:p>
            <a:pPr eaLnBrk="1" hangingPunct="1">
              <a:defRPr/>
            </a:pPr>
            <a:r>
              <a:rPr lang="en-US" sz="2400" dirty="0" smtClean="0"/>
              <a:t>Managed</a:t>
            </a:r>
          </a:p>
          <a:p>
            <a:pPr lvl="1" eaLnBrk="1" hangingPunct="1">
              <a:defRPr/>
            </a:pPr>
            <a:r>
              <a:rPr lang="en-US" sz="2000" dirty="0" smtClean="0"/>
              <a:t>Above + Metrics collection is in place</a:t>
            </a:r>
          </a:p>
          <a:p>
            <a:pPr eaLnBrk="1" hangingPunct="1">
              <a:defRPr/>
            </a:pPr>
            <a:r>
              <a:rPr lang="en-US" sz="2400" dirty="0" smtClean="0"/>
              <a:t>Optimizing</a:t>
            </a:r>
          </a:p>
          <a:p>
            <a:pPr lvl="1" eaLnBrk="1" hangingPunct="1">
              <a:defRPr/>
            </a:pPr>
            <a:r>
              <a:rPr lang="en-US" sz="2000" dirty="0" smtClean="0"/>
              <a:t>Above + Continuous improvement methods are in place</a:t>
            </a:r>
          </a:p>
          <a:p>
            <a:pPr marL="0" indent="0" eaLnBrk="1" hangingPunct="1">
              <a:buFont typeface="Wingdings" panose="05000000000000000000" pitchFamily="2" charset="2"/>
              <a:buNone/>
              <a:defRPr/>
            </a:pPr>
            <a:endParaRPr lang="en-US" altLang="en-US" dirty="0" smtClean="0"/>
          </a:p>
        </p:txBody>
      </p:sp>
      <p:sp>
        <p:nvSpPr>
          <p:cNvPr id="10138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4544FEF2-6230-4FE7-B132-467922E565AB}" type="slidenum">
              <a:rPr lang="en-US" altLang="en-US" smtClean="0"/>
              <a:pPr/>
              <a:t>28</a:t>
            </a:fld>
            <a:endParaRPr lang="en-US" alt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en-US" altLang="en-US" smtClean="0"/>
              <a:t>Team Formation</a:t>
            </a:r>
          </a:p>
        </p:txBody>
      </p:sp>
      <p:sp>
        <p:nvSpPr>
          <p:cNvPr id="27651" name="Rectangle 3"/>
          <p:cNvSpPr>
            <a:spLocks noGrp="1" noChangeArrowheads="1"/>
          </p:cNvSpPr>
          <p:nvPr>
            <p:ph type="body" idx="1"/>
          </p:nvPr>
        </p:nvSpPr>
        <p:spPr/>
        <p:txBody>
          <a:bodyPr/>
          <a:lstStyle/>
          <a:p>
            <a:pPr eaLnBrk="1" hangingPunct="1">
              <a:defRPr/>
            </a:pPr>
            <a:r>
              <a:rPr lang="en-US" sz="2400" dirty="0" smtClean="0"/>
              <a:t>Team projects are weighted heavily</a:t>
            </a:r>
          </a:p>
          <a:p>
            <a:pPr eaLnBrk="1" hangingPunct="1">
              <a:defRPr/>
            </a:pPr>
            <a:endParaRPr lang="en-US" sz="2400" dirty="0" smtClean="0"/>
          </a:p>
          <a:p>
            <a:pPr eaLnBrk="1" hangingPunct="1">
              <a:defRPr/>
            </a:pPr>
            <a:r>
              <a:rPr lang="en-US" sz="2400" dirty="0" smtClean="0"/>
              <a:t>Three members per team, no more, no less; If the number of students is not divisible by 3, it may be necessary to have one or two teams of 2 students</a:t>
            </a:r>
          </a:p>
          <a:p>
            <a:pPr eaLnBrk="1" hangingPunct="1">
              <a:defRPr/>
            </a:pPr>
            <a:endParaRPr lang="en-US" sz="2400" dirty="0" smtClean="0"/>
          </a:p>
          <a:p>
            <a:pPr eaLnBrk="1" hangingPunct="1">
              <a:defRPr/>
            </a:pPr>
            <a:r>
              <a:rPr lang="en-US" sz="2400" dirty="0" smtClean="0"/>
              <a:t>Talk to your friends and form teams by next week</a:t>
            </a:r>
          </a:p>
          <a:p>
            <a:pPr eaLnBrk="1" hangingPunct="1">
              <a:defRPr/>
            </a:pPr>
            <a:endParaRPr lang="en-US" sz="2400" dirty="0" smtClean="0"/>
          </a:p>
          <a:p>
            <a:pPr eaLnBrk="1" hangingPunct="1">
              <a:defRPr/>
            </a:pPr>
            <a:r>
              <a:rPr lang="en-US" altLang="en-US" sz="2400" dirty="0" smtClean="0"/>
              <a:t>If you don’t take the initiative, you may be assigned to a team randomly at the instructor’s discretion</a:t>
            </a:r>
          </a:p>
          <a:p>
            <a:pPr marL="0" indent="0" eaLnBrk="1" hangingPunct="1">
              <a:buFont typeface="Wingdings" panose="05000000000000000000" pitchFamily="2" charset="2"/>
              <a:buNone/>
              <a:defRPr/>
            </a:pPr>
            <a:endParaRPr lang="en-US" altLang="en-US" dirty="0" smtClean="0"/>
          </a:p>
        </p:txBody>
      </p:sp>
      <p:sp>
        <p:nvSpPr>
          <p:cNvPr id="10342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563AAAEB-E08A-44C9-B24B-836BADBE0319}" type="slidenum">
              <a:rPr lang="en-US" altLang="en-US" smtClean="0"/>
              <a:pPr/>
              <a:t>29</a:t>
            </a:fld>
            <a:endParaRPr lang="en-US"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sz="4000" smtClean="0"/>
              <a:t>Project Planning</a:t>
            </a:r>
            <a:endParaRPr lang="en-US" altLang="en-US" smtClean="0"/>
          </a:p>
        </p:txBody>
      </p:sp>
      <p:sp>
        <p:nvSpPr>
          <p:cNvPr id="58371" name="Rectangle 3"/>
          <p:cNvSpPr>
            <a:spLocks noGrp="1" noChangeArrowheads="1"/>
          </p:cNvSpPr>
          <p:nvPr>
            <p:ph type="body" idx="1"/>
          </p:nvPr>
        </p:nvSpPr>
        <p:spPr/>
        <p:txBody>
          <a:bodyPr/>
          <a:lstStyle/>
          <a:p>
            <a:pPr eaLnBrk="1" hangingPunct="1"/>
            <a:r>
              <a:rPr lang="en-US" altLang="en-US" sz="2600" smtClean="0"/>
              <a:t>Predictive planning</a:t>
            </a:r>
          </a:p>
          <a:p>
            <a:pPr eaLnBrk="1" hangingPunct="1"/>
            <a:endParaRPr lang="en-US" altLang="en-US" sz="2600" smtClean="0"/>
          </a:p>
          <a:p>
            <a:pPr eaLnBrk="1" hangingPunct="1"/>
            <a:r>
              <a:rPr lang="en-US" altLang="en-US" sz="2600" smtClean="0"/>
              <a:t>Adaptive planning</a:t>
            </a:r>
          </a:p>
        </p:txBody>
      </p:sp>
      <p:sp>
        <p:nvSpPr>
          <p:cNvPr id="5837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9B9CEFED-FC2A-4660-BA55-7C5F917B593B}" type="slidenum">
              <a:rPr lang="en-US" altLang="en-US" smtClean="0"/>
              <a:pPr/>
              <a:t>3</a:t>
            </a:fld>
            <a:endParaRPr lang="en-US" alt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en-US" sz="4000" smtClean="0"/>
              <a:t>Project Planning</a:t>
            </a:r>
            <a:endParaRPr lang="en-US" altLang="en-US" smtClean="0"/>
          </a:p>
        </p:txBody>
      </p:sp>
      <p:sp>
        <p:nvSpPr>
          <p:cNvPr id="60419" name="Rectangle 3"/>
          <p:cNvSpPr>
            <a:spLocks noGrp="1" noChangeArrowheads="1"/>
          </p:cNvSpPr>
          <p:nvPr>
            <p:ph type="body" idx="1"/>
          </p:nvPr>
        </p:nvSpPr>
        <p:spPr/>
        <p:txBody>
          <a:bodyPr/>
          <a:lstStyle/>
          <a:p>
            <a:pPr eaLnBrk="1" hangingPunct="1"/>
            <a:r>
              <a:rPr lang="en-US" altLang="en-US" sz="2600" smtClean="0"/>
              <a:t>Understand initial requirements and identify significant tasks</a:t>
            </a:r>
          </a:p>
          <a:p>
            <a:pPr eaLnBrk="1" hangingPunct="1"/>
            <a:endParaRPr lang="en-US" altLang="en-US" sz="2600" smtClean="0"/>
          </a:p>
          <a:p>
            <a:pPr eaLnBrk="1" hangingPunct="1"/>
            <a:r>
              <a:rPr lang="en-US" altLang="en-US" sz="2600" smtClean="0"/>
              <a:t>Remember the bottom line: High quality software on time on budget</a:t>
            </a:r>
          </a:p>
          <a:p>
            <a:pPr eaLnBrk="1" hangingPunct="1"/>
            <a:endParaRPr lang="en-US" altLang="en-US" sz="2600" smtClean="0"/>
          </a:p>
          <a:p>
            <a:pPr eaLnBrk="1" hangingPunct="1"/>
            <a:r>
              <a:rPr lang="en-US" altLang="en-US" sz="2600" smtClean="0"/>
              <a:t>Budget: Do cost estimates</a:t>
            </a:r>
          </a:p>
          <a:p>
            <a:pPr eaLnBrk="1" hangingPunct="1"/>
            <a:endParaRPr lang="en-US" altLang="en-US" sz="2600" smtClean="0"/>
          </a:p>
          <a:p>
            <a:pPr eaLnBrk="1" hangingPunct="1"/>
            <a:r>
              <a:rPr lang="en-US" altLang="en-US" sz="2600" smtClean="0"/>
              <a:t>Time: Set up project milestones</a:t>
            </a:r>
          </a:p>
        </p:txBody>
      </p:sp>
      <p:sp>
        <p:nvSpPr>
          <p:cNvPr id="6042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B74A56B-93CE-4A1F-B669-AC5E94BD6972}" type="slidenum">
              <a:rPr lang="en-US" altLang="en-US" smtClean="0"/>
              <a:pPr/>
              <a:t>4</a:t>
            </a:fld>
            <a:endParaRPr lang="en-US" alt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sz="4000" smtClean="0"/>
              <a:t>Cost Estimation</a:t>
            </a:r>
            <a:endParaRPr lang="en-US" altLang="en-US" smtClean="0"/>
          </a:p>
        </p:txBody>
      </p:sp>
      <p:sp>
        <p:nvSpPr>
          <p:cNvPr id="62467" name="Rectangle 3"/>
          <p:cNvSpPr>
            <a:spLocks noGrp="1" noChangeArrowheads="1"/>
          </p:cNvSpPr>
          <p:nvPr>
            <p:ph type="body" idx="1"/>
          </p:nvPr>
        </p:nvSpPr>
        <p:spPr/>
        <p:txBody>
          <a:bodyPr/>
          <a:lstStyle/>
          <a:p>
            <a:pPr eaLnBrk="1" hangingPunct="1"/>
            <a:r>
              <a:rPr lang="en-US" altLang="en-US" sz="2600" smtClean="0"/>
              <a:t>Depends on prior project experiences and backgrounds of personnel</a:t>
            </a:r>
          </a:p>
          <a:p>
            <a:pPr eaLnBrk="1" hangingPunct="1"/>
            <a:endParaRPr lang="en-US" altLang="en-US" sz="2600" smtClean="0"/>
          </a:p>
          <a:p>
            <a:pPr eaLnBrk="1" hangingPunct="1"/>
            <a:r>
              <a:rPr lang="en-US" altLang="en-US" sz="2600" smtClean="0"/>
              <a:t>COCOMO (Constructive Cost Estimation Model)</a:t>
            </a:r>
          </a:p>
          <a:p>
            <a:pPr eaLnBrk="1" hangingPunct="1"/>
            <a:endParaRPr lang="en-US" altLang="en-US" sz="2600" smtClean="0"/>
          </a:p>
          <a:p>
            <a:pPr eaLnBrk="1" hangingPunct="1"/>
            <a:r>
              <a:rPr lang="en-US" altLang="en-US" sz="2600" smtClean="0"/>
              <a:t>Other cost estimation models</a:t>
            </a:r>
          </a:p>
        </p:txBody>
      </p:sp>
      <p:sp>
        <p:nvSpPr>
          <p:cNvPr id="6246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8AF009B-61F9-418F-9BD0-AE233B7FC86E}" type="slidenum">
              <a:rPr lang="en-US" altLang="en-US" smtClean="0"/>
              <a:pPr/>
              <a:t>5</a:t>
            </a:fld>
            <a:endParaRPr lang="en-US" alt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en-US" smtClean="0"/>
              <a:t>COCOMO</a:t>
            </a:r>
          </a:p>
        </p:txBody>
      </p:sp>
      <p:sp>
        <p:nvSpPr>
          <p:cNvPr id="64515" name="Content Placeholder 2"/>
          <p:cNvSpPr>
            <a:spLocks noGrp="1"/>
          </p:cNvSpPr>
          <p:nvPr>
            <p:ph idx="1"/>
          </p:nvPr>
        </p:nvSpPr>
        <p:spPr/>
        <p:txBody>
          <a:bodyPr/>
          <a:lstStyle/>
          <a:p>
            <a:r>
              <a:rPr lang="en-US" altLang="en-US" smtClean="0"/>
              <a:t>developed by Barry W. Boehm in the late 1970s</a:t>
            </a:r>
          </a:p>
          <a:p>
            <a:pPr lvl="1"/>
            <a:r>
              <a:rPr lang="en-US" altLang="en-US" i="1" smtClean="0"/>
              <a:t>Software Engineering Economics (1981)</a:t>
            </a:r>
          </a:p>
          <a:p>
            <a:pPr lvl="1"/>
            <a:r>
              <a:rPr lang="en-US" altLang="en-US" smtClean="0"/>
              <a:t>Looked at codes with 2K to 100K LoC</a:t>
            </a:r>
          </a:p>
          <a:p>
            <a:pPr lvl="1"/>
            <a:r>
              <a:rPr lang="en-US" altLang="en-US" smtClean="0"/>
              <a:t>Assembly, PL/I</a:t>
            </a:r>
          </a:p>
          <a:p>
            <a:pPr lvl="1"/>
            <a:r>
              <a:rPr lang="en-US" altLang="en-US" smtClean="0"/>
              <a:t>Waterfall model</a:t>
            </a:r>
          </a:p>
          <a:p>
            <a:pPr lvl="1"/>
            <a:endParaRPr lang="en-US" altLang="en-US" i="1" smtClean="0"/>
          </a:p>
        </p:txBody>
      </p:sp>
      <p:sp>
        <p:nvSpPr>
          <p:cNvPr id="645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F4239DE3-5BB6-4064-AC33-96FCDE7C48A5}" type="slidenum">
              <a:rPr lang="en-US" altLang="en-US" smtClean="0"/>
              <a:pPr/>
              <a:t>6</a:t>
            </a:fld>
            <a:endParaRPr lang="en-US" alt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ltLang="en-US" i="1" smtClean="0"/>
              <a:t/>
            </a:r>
            <a:br>
              <a:rPr lang="en-US" altLang="en-US" i="1" smtClean="0"/>
            </a:br>
            <a:r>
              <a:rPr lang="en-US" altLang="en-US" i="1" smtClean="0"/>
              <a:t/>
            </a:r>
            <a:br>
              <a:rPr lang="en-US" altLang="en-US" i="1" smtClean="0"/>
            </a:br>
            <a:r>
              <a:rPr lang="en-US" altLang="en-US" i="1" smtClean="0"/>
              <a:t/>
            </a:r>
            <a:br>
              <a:rPr lang="en-US" altLang="en-US" i="1" smtClean="0"/>
            </a:br>
            <a:r>
              <a:rPr lang="en-US" altLang="en-US" i="1" smtClean="0"/>
              <a:t/>
            </a:r>
            <a:br>
              <a:rPr lang="en-US" altLang="en-US" i="1" smtClean="0"/>
            </a:br>
            <a:r>
              <a:rPr lang="en-US" altLang="en-US" i="1" smtClean="0"/>
              <a:t>COCOMO II</a:t>
            </a:r>
            <a:endParaRPr lang="en-US" altLang="en-US" smtClean="0"/>
          </a:p>
        </p:txBody>
      </p:sp>
      <p:sp>
        <p:nvSpPr>
          <p:cNvPr id="65539" name="Content Placeholder 2"/>
          <p:cNvSpPr>
            <a:spLocks noGrp="1"/>
          </p:cNvSpPr>
          <p:nvPr>
            <p:ph idx="1"/>
          </p:nvPr>
        </p:nvSpPr>
        <p:spPr/>
        <p:txBody>
          <a:bodyPr/>
          <a:lstStyle/>
          <a:p>
            <a:r>
              <a:rPr lang="en-US" altLang="en-US" smtClean="0"/>
              <a:t>Also Boehm</a:t>
            </a:r>
          </a:p>
          <a:p>
            <a:r>
              <a:rPr lang="en-US" altLang="en-US" smtClean="0"/>
              <a:t>Developed ‘95, published 2000</a:t>
            </a:r>
          </a:p>
          <a:p>
            <a:r>
              <a:rPr lang="en-US" altLang="en-US" smtClean="0"/>
              <a:t>Includes agile development process*</a:t>
            </a:r>
          </a:p>
          <a:p>
            <a:r>
              <a:rPr lang="en-US" altLang="en-US" smtClean="0"/>
              <a:t>Based on:</a:t>
            </a:r>
          </a:p>
          <a:p>
            <a:pPr lvl="1"/>
            <a:r>
              <a:rPr lang="en-US" altLang="en-US" smtClean="0"/>
              <a:t>more  projects</a:t>
            </a:r>
          </a:p>
          <a:p>
            <a:pPr lvl="1"/>
            <a:r>
              <a:rPr lang="en-US" altLang="en-US" smtClean="0"/>
              <a:t>Desktop applications vs. mainframe/batch</a:t>
            </a:r>
          </a:p>
          <a:p>
            <a:pPr lvl="1"/>
            <a:r>
              <a:rPr lang="en-US" altLang="en-US" smtClean="0"/>
              <a:t>Reuse</a:t>
            </a:r>
          </a:p>
          <a:p>
            <a:pPr lvl="1"/>
            <a:r>
              <a:rPr lang="en-US" altLang="en-US" smtClean="0"/>
              <a:t>Off-the-shelf components</a:t>
            </a:r>
          </a:p>
          <a:p>
            <a:r>
              <a:rPr lang="en-US" altLang="en-US" sz="2400" smtClean="0"/>
              <a:t>* In </a:t>
            </a:r>
            <a:r>
              <a:rPr lang="en-US" altLang="en-US" sz="2400" b="1" smtClean="0"/>
              <a:t>agile</a:t>
            </a:r>
            <a:r>
              <a:rPr lang="en-US" altLang="en-US" sz="2400" smtClean="0"/>
              <a:t> development processes solutions evolve through collaborative efforts of cross-functional teams.</a:t>
            </a:r>
          </a:p>
        </p:txBody>
      </p:sp>
      <p:sp>
        <p:nvSpPr>
          <p:cNvPr id="655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8B5448CD-ED32-4167-9BD0-43353B153C52}" type="slidenum">
              <a:rPr lang="en-US" altLang="en-US" smtClean="0"/>
              <a:pPr/>
              <a:t>7</a:t>
            </a:fld>
            <a:endParaRPr lang="en-US" alt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altLang="en-US" smtClean="0"/>
              <a:t>COCOMO</a:t>
            </a:r>
          </a:p>
        </p:txBody>
      </p:sp>
      <p:sp>
        <p:nvSpPr>
          <p:cNvPr id="66563" name="Content Placeholder 2"/>
          <p:cNvSpPr>
            <a:spLocks noGrp="1"/>
          </p:cNvSpPr>
          <p:nvPr>
            <p:ph idx="1"/>
          </p:nvPr>
        </p:nvSpPr>
        <p:spPr/>
        <p:txBody>
          <a:bodyPr/>
          <a:lstStyle/>
          <a:p>
            <a:r>
              <a:rPr lang="en-US" altLang="en-US" smtClean="0"/>
              <a:t>Three levels:</a:t>
            </a:r>
          </a:p>
          <a:p>
            <a:pPr lvl="1"/>
            <a:r>
              <a:rPr lang="en-US" altLang="en-US" smtClean="0"/>
              <a:t>Basic</a:t>
            </a:r>
          </a:p>
          <a:p>
            <a:pPr lvl="2"/>
            <a:r>
              <a:rPr lang="en-US" altLang="en-US" smtClean="0"/>
              <a:t>Good for quick/early/order of magnitude estimates</a:t>
            </a:r>
          </a:p>
          <a:p>
            <a:pPr lvl="2"/>
            <a:r>
              <a:rPr lang="en-US" altLang="en-US" smtClean="0"/>
              <a:t>Effort and cost as </a:t>
            </a:r>
            <a:r>
              <a:rPr lang="en-US" altLang="en-US" i="1" smtClean="0"/>
              <a:t>f(program_size)</a:t>
            </a:r>
          </a:p>
          <a:p>
            <a:pPr lvl="2"/>
            <a:r>
              <a:rPr lang="en-US" altLang="en-US" smtClean="0"/>
              <a:t>Program size expressed in SLOC, KLOC  (source lines of code, thousands…)</a:t>
            </a:r>
          </a:p>
          <a:p>
            <a:pPr lvl="1"/>
            <a:r>
              <a:rPr lang="en-US" altLang="en-US" smtClean="0"/>
              <a:t>Intermediate</a:t>
            </a:r>
          </a:p>
          <a:p>
            <a:pPr lvl="2"/>
            <a:r>
              <a:rPr lang="en-US" altLang="en-US" smtClean="0"/>
              <a:t>Includes factors that account for differences in project attributes (cost drivers)</a:t>
            </a:r>
          </a:p>
          <a:p>
            <a:pPr lvl="1"/>
            <a:r>
              <a:rPr lang="en-US" altLang="en-US" smtClean="0"/>
              <a:t>Detailed</a:t>
            </a:r>
          </a:p>
          <a:p>
            <a:pPr lvl="2"/>
            <a:r>
              <a:rPr lang="en-US" altLang="en-US" smtClean="0"/>
              <a:t>Accounts for influence of project phase</a:t>
            </a:r>
          </a:p>
          <a:p>
            <a:pPr lvl="1"/>
            <a:endParaRPr lang="en-US" altLang="en-US" i="1" smtClean="0"/>
          </a:p>
        </p:txBody>
      </p:sp>
      <p:sp>
        <p:nvSpPr>
          <p:cNvPr id="6656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05A9C95-5EEF-4166-BE8A-30660F3FE365}" type="slidenum">
              <a:rPr lang="en-US" altLang="en-US" smtClean="0"/>
              <a:pPr/>
              <a:t>8</a:t>
            </a:fld>
            <a:endParaRPr lang="en-US" alt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altLang="en-US" smtClean="0"/>
              <a:t>COCOMO</a:t>
            </a:r>
          </a:p>
        </p:txBody>
      </p:sp>
      <p:sp>
        <p:nvSpPr>
          <p:cNvPr id="67587" name="Content Placeholder 2"/>
          <p:cNvSpPr>
            <a:spLocks noGrp="1"/>
          </p:cNvSpPr>
          <p:nvPr>
            <p:ph idx="1"/>
          </p:nvPr>
        </p:nvSpPr>
        <p:spPr/>
        <p:txBody>
          <a:bodyPr/>
          <a:lstStyle/>
          <a:p>
            <a:r>
              <a:rPr lang="en-US" altLang="en-US" smtClean="0"/>
              <a:t>Deals with three kinds of projects</a:t>
            </a:r>
          </a:p>
          <a:p>
            <a:pPr lvl="1"/>
            <a:r>
              <a:rPr lang="en-US" altLang="en-US" smtClean="0"/>
              <a:t>Organic projects </a:t>
            </a:r>
          </a:p>
          <a:p>
            <a:pPr lvl="2"/>
            <a:r>
              <a:rPr lang="en-US" altLang="en-US" smtClean="0"/>
              <a:t> "small" teams with "good" experience working with "less than rigid" requirements</a:t>
            </a:r>
          </a:p>
          <a:p>
            <a:pPr lvl="1"/>
            <a:r>
              <a:rPr lang="en-US" altLang="en-US" smtClean="0"/>
              <a:t>Semi-detached projects </a:t>
            </a:r>
          </a:p>
          <a:p>
            <a:pPr lvl="2"/>
            <a:r>
              <a:rPr lang="en-US" altLang="en-US" smtClean="0"/>
              <a:t> "medium" teams with mixed experience working with a mix of rigid and less than rigid requirements</a:t>
            </a:r>
          </a:p>
          <a:p>
            <a:pPr lvl="1"/>
            <a:r>
              <a:rPr lang="en-US" altLang="en-US" smtClean="0"/>
              <a:t>Embedded projects</a:t>
            </a:r>
          </a:p>
          <a:p>
            <a:pPr lvl="2"/>
            <a:r>
              <a:rPr lang="en-US" altLang="en-US" smtClean="0"/>
              <a:t>developed within a set of "tight" constraints. It is also combination of organic and semi-detached projects.(hardware, software, operational, ...)</a:t>
            </a:r>
          </a:p>
        </p:txBody>
      </p:sp>
      <p:sp>
        <p:nvSpPr>
          <p:cNvPr id="675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ECA25BA0-7567-4AC6-A2B3-DA7C5CF68398}" type="slidenum">
              <a:rPr lang="en-US" altLang="en-US" smtClean="0"/>
              <a:pPr/>
              <a:t>9</a:t>
            </a:fld>
            <a:endParaRPr lang="en-US" alt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3_Profile">
  <a:themeElements>
    <a:clrScheme name="1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3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3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3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3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3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3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3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3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3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3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3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3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4_Profile">
  <a:themeElements>
    <a:clrScheme name="14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4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4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4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4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4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4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4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4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4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4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4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4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4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5_Profile">
  <a:themeElements>
    <a:clrScheme name="15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5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5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5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5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5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5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5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5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5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5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5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5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5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6_Profile">
  <a:themeElements>
    <a:clrScheme name="16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6_Profile">
      <a:majorFont>
        <a:latin typeface="Dijkstr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6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6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6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6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6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6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6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6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6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6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6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6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7_Profile">
  <a:themeElements>
    <a:clrScheme name="17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7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7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7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7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7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7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7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7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7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7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7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7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7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8_Profile">
  <a:themeElements>
    <a:clrScheme name="18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8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8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8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8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8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8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8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8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8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8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8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8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8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9_Profile">
  <a:themeElements>
    <a:clrScheme name="19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9_Profile">
      <a:majorFont>
        <a:latin typeface="Dijkstr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9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9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9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9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9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9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9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9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9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9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9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9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20_Profile">
  <a:themeElements>
    <a:clrScheme name="20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20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0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0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0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0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0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0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0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0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0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20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20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20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21_Profile">
  <a:themeElements>
    <a:clrScheme name="2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21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21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21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21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rofile">
  <a:themeElements>
    <a:clrScheme name="1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fontScheme name="1_Profile">
      <a:majorFont>
        <a:latin typeface="Dijkstr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Profile">
  <a:themeElements>
    <a:clrScheme name="2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fontScheme name="2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2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2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2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2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2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Profile">
  <a:themeElements>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3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3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3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3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3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3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3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3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3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3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3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3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3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3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3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3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3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3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3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3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8_Profile">
  <a:themeElements>
    <a:clrScheme name="8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8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8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8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8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8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8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8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8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8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8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8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8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8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9_Profile">
  <a:themeElements>
    <a:clrScheme name="9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9_Profile">
      <a:majorFont>
        <a:latin typeface="Dijkstr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9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9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9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9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9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9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9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9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9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9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9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9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0_Profile">
  <a:themeElements>
    <a:clrScheme name="10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0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0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0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0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0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0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0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0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0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0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0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0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0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1_Profile">
  <a:themeElements>
    <a:clrScheme name="1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1_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1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1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1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2_Profile">
  <a:themeElements>
    <a:clrScheme name="1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2_Profile">
      <a:majorFont>
        <a:latin typeface="Dijkstr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2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2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2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2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2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2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2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2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12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clrMap bg1="lt1" tx1="dk1" bg2="lt2" tx2="dk2" accent1="accent1" accent2="accent2" accent3="accent3" accent4="accent4" accent5="accent5" accent6="accent6" hlink="hlink" folHlink="folHlink"/>
    </a:extraClrScheme>
    <a:extraClrScheme>
      <a:clrScheme name="12_Profile 11">
        <a:dk1>
          <a:srgbClr val="000000"/>
        </a:dk1>
        <a:lt1>
          <a:srgbClr val="FFFFFF"/>
        </a:lt1>
        <a:dk2>
          <a:srgbClr val="000000"/>
        </a:dk2>
        <a:lt2>
          <a:srgbClr val="DDDDDD"/>
        </a:lt2>
        <a:accent1>
          <a:srgbClr val="DAA1DB"/>
        </a:accent1>
        <a:accent2>
          <a:srgbClr val="FF6600"/>
        </a:accent2>
        <a:accent3>
          <a:srgbClr val="FFFFFF"/>
        </a:accent3>
        <a:accent4>
          <a:srgbClr val="000000"/>
        </a:accent4>
        <a:accent5>
          <a:srgbClr val="EACDEA"/>
        </a:accent5>
        <a:accent6>
          <a:srgbClr val="E75C00"/>
        </a:accent6>
        <a:hlink>
          <a:srgbClr val="9933FF"/>
        </a:hlink>
        <a:folHlink>
          <a:srgbClr val="660066"/>
        </a:folHlink>
      </a:clrScheme>
      <a:clrMap bg1="lt1" tx1="dk1" bg2="lt2" tx2="dk2" accent1="accent1" accent2="accent2" accent3="accent3" accent4="accent4" accent5="accent5" accent6="accent6" hlink="hlink" folHlink="folHlink"/>
    </a:extraClrScheme>
    <a:extraClrScheme>
      <a:clrScheme name="12_Profile 12">
        <a:dk1>
          <a:srgbClr val="000000"/>
        </a:dk1>
        <a:lt1>
          <a:srgbClr val="FFFFFF"/>
        </a:lt1>
        <a:dk2>
          <a:srgbClr val="000000"/>
        </a:dk2>
        <a:lt2>
          <a:srgbClr val="DDDDDD"/>
        </a:lt2>
        <a:accent1>
          <a:srgbClr val="C08DD7"/>
        </a:accent1>
        <a:accent2>
          <a:srgbClr val="FF6600"/>
        </a:accent2>
        <a:accent3>
          <a:srgbClr val="FFFFFF"/>
        </a:accent3>
        <a:accent4>
          <a:srgbClr val="000000"/>
        </a:accent4>
        <a:accent5>
          <a:srgbClr val="DCC5E8"/>
        </a:accent5>
        <a:accent6>
          <a:srgbClr val="E75C00"/>
        </a:accent6>
        <a:hlink>
          <a:srgbClr val="9900CC"/>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4_Profile 10">
    <a:dk1>
      <a:srgbClr val="000000"/>
    </a:dk1>
    <a:lt1>
      <a:srgbClr val="FFFFFF"/>
    </a:lt1>
    <a:dk2>
      <a:srgbClr val="000000"/>
    </a:dk2>
    <a:lt2>
      <a:srgbClr val="DDDDDD"/>
    </a:lt2>
    <a:accent1>
      <a:srgbClr val="B499CB"/>
    </a:accent1>
    <a:accent2>
      <a:srgbClr val="FF6600"/>
    </a:accent2>
    <a:accent3>
      <a:srgbClr val="FFFFFF"/>
    </a:accent3>
    <a:accent4>
      <a:srgbClr val="000000"/>
    </a:accent4>
    <a:accent5>
      <a:srgbClr val="D6CAE2"/>
    </a:accent5>
    <a:accent6>
      <a:srgbClr val="E75C00"/>
    </a:accent6>
    <a:hlink>
      <a:srgbClr val="9933FF"/>
    </a:hlink>
    <a:folHlink>
      <a:srgbClr val="6600CC"/>
    </a:folHlink>
  </a:clrScheme>
</a:themeOverride>
</file>

<file path=ppt/theme/themeOverride2.xml><?xml version="1.0" encoding="utf-8"?>
<a:themeOverride xmlns:a="http://schemas.openxmlformats.org/drawingml/2006/main">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33868</TotalTime>
  <Words>1485</Words>
  <Application>Microsoft Office PowerPoint</Application>
  <PresentationFormat>On-screen Show (4:3)</PresentationFormat>
  <Paragraphs>300</Paragraphs>
  <Slides>29</Slides>
  <Notes>19</Notes>
  <HiddenSlides>0</HiddenSlides>
  <MMClips>0</MMClips>
  <ScaleCrop>false</ScaleCrop>
  <HeadingPairs>
    <vt:vector size="6" baseType="variant">
      <vt:variant>
        <vt:lpstr>Fonts Used</vt:lpstr>
      </vt:variant>
      <vt:variant>
        <vt:i4>8</vt:i4>
      </vt:variant>
      <vt:variant>
        <vt:lpstr>Theme</vt:lpstr>
      </vt:variant>
      <vt:variant>
        <vt:i4>18</vt:i4>
      </vt:variant>
      <vt:variant>
        <vt:lpstr>Slide Titles</vt:lpstr>
      </vt:variant>
      <vt:variant>
        <vt:i4>29</vt:i4>
      </vt:variant>
    </vt:vector>
  </HeadingPairs>
  <TitlesOfParts>
    <vt:vector size="55" baseType="lpstr">
      <vt:lpstr>宋体</vt:lpstr>
      <vt:lpstr>Arial</vt:lpstr>
      <vt:lpstr>Calibri</vt:lpstr>
      <vt:lpstr>Dijkstra</vt:lpstr>
      <vt:lpstr>Georgia</vt:lpstr>
      <vt:lpstr>Times New Roman</vt:lpstr>
      <vt:lpstr>Verdana</vt:lpstr>
      <vt:lpstr>Wingdings</vt:lpstr>
      <vt:lpstr>Profile</vt:lpstr>
      <vt:lpstr>1_Profile</vt:lpstr>
      <vt:lpstr>2_Profile</vt:lpstr>
      <vt:lpstr>3_Profile</vt:lpstr>
      <vt:lpstr>8_Profile</vt:lpstr>
      <vt:lpstr>9_Profile</vt:lpstr>
      <vt:lpstr>10_Profile</vt:lpstr>
      <vt:lpstr>11_Profile</vt:lpstr>
      <vt:lpstr>12_Profile</vt:lpstr>
      <vt:lpstr>13_Profile</vt:lpstr>
      <vt:lpstr>14_Profile</vt:lpstr>
      <vt:lpstr>15_Profile</vt:lpstr>
      <vt:lpstr>16_Profile</vt:lpstr>
      <vt:lpstr>17_Profile</vt:lpstr>
      <vt:lpstr>18_Profile</vt:lpstr>
      <vt:lpstr>19_Profile</vt:lpstr>
      <vt:lpstr>20_Profile</vt:lpstr>
      <vt:lpstr>21_Profile</vt:lpstr>
      <vt:lpstr>CPSC 3720: Lecture 3: Software Planning &amp; Process</vt:lpstr>
      <vt:lpstr>Software Lifecycle Phases</vt:lpstr>
      <vt:lpstr>Project Planning</vt:lpstr>
      <vt:lpstr>Project Planning</vt:lpstr>
      <vt:lpstr>Cost Estimation</vt:lpstr>
      <vt:lpstr>COCOMO</vt:lpstr>
      <vt:lpstr>    COCOMO II</vt:lpstr>
      <vt:lpstr>COCOMO</vt:lpstr>
      <vt:lpstr>COCOMO</vt:lpstr>
      <vt:lpstr>COCOMO</vt:lpstr>
      <vt:lpstr>Exercise – Basic COCOMO</vt:lpstr>
      <vt:lpstr>COCOMO - Intermediate</vt:lpstr>
      <vt:lpstr>COCOMO - Detailed</vt:lpstr>
      <vt:lpstr>Other cost estimation approaches:</vt:lpstr>
      <vt:lpstr>Process Models</vt:lpstr>
      <vt:lpstr>Classical Waterfall Model</vt:lpstr>
      <vt:lpstr>Linear Process Models</vt:lpstr>
      <vt:lpstr>Iterative Process Models</vt:lpstr>
      <vt:lpstr>Iterative Process Models</vt:lpstr>
      <vt:lpstr>Spiral Process Model</vt:lpstr>
      <vt:lpstr>Iterative / Incremental Process Model</vt:lpstr>
      <vt:lpstr>Rational Unified Process Model</vt:lpstr>
      <vt:lpstr>Rational Unified Process</vt:lpstr>
      <vt:lpstr>Agile Models</vt:lpstr>
      <vt:lpstr>Agile Models</vt:lpstr>
      <vt:lpstr>Process Vs. Product Discussion</vt:lpstr>
      <vt:lpstr>Process Quality: CMM</vt:lpstr>
      <vt:lpstr>CMM Characterization of Ratings</vt:lpstr>
      <vt:lpstr>Team Formation</vt:lpstr>
    </vt:vector>
  </TitlesOfParts>
  <Company>CSE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Interfaces</dc:title>
  <dc:creator>Paul Sivilotti</dc:creator>
  <cp:lastModifiedBy>Dylan Mumm</cp:lastModifiedBy>
  <cp:revision>443</cp:revision>
  <cp:lastPrinted>2018-01-18T21:28:50Z</cp:lastPrinted>
  <dcterms:created xsi:type="dcterms:W3CDTF">2005-03-22T22:30:11Z</dcterms:created>
  <dcterms:modified xsi:type="dcterms:W3CDTF">2018-09-05T15:20:47Z</dcterms:modified>
</cp:coreProperties>
</file>