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10.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1.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2.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3.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4.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5.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6.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7.xml" ContentType="application/vnd.openxmlformats-officedocument.theme+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ink/ink2.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3.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67" r:id="rId2"/>
    <p:sldMasterId id="2147483670" r:id="rId3"/>
    <p:sldMasterId id="2147483672" r:id="rId4"/>
    <p:sldMasterId id="2147483958" r:id="rId5"/>
    <p:sldMasterId id="2147483959" r:id="rId6"/>
    <p:sldMasterId id="2147483960" r:id="rId7"/>
    <p:sldMasterId id="2147483961" r:id="rId8"/>
    <p:sldMasterId id="2147483962" r:id="rId9"/>
    <p:sldMasterId id="2147483963" r:id="rId10"/>
    <p:sldMasterId id="2147483964" r:id="rId11"/>
    <p:sldMasterId id="2147483965" r:id="rId12"/>
    <p:sldMasterId id="2147483966" r:id="rId13"/>
    <p:sldMasterId id="2147483967" r:id="rId14"/>
    <p:sldMasterId id="2147483968" r:id="rId15"/>
    <p:sldMasterId id="2147483969" r:id="rId16"/>
    <p:sldMasterId id="2147483970" r:id="rId17"/>
    <p:sldMasterId id="2147483971" r:id="rId18"/>
  </p:sldMasterIdLst>
  <p:notesMasterIdLst>
    <p:notesMasterId r:id="rId66"/>
  </p:notesMasterIdLst>
  <p:handoutMasterIdLst>
    <p:handoutMasterId r:id="rId67"/>
  </p:handoutMasterIdLst>
  <p:sldIdLst>
    <p:sldId id="448" r:id="rId19"/>
    <p:sldId id="535" r:id="rId20"/>
    <p:sldId id="514" r:id="rId21"/>
    <p:sldId id="547" r:id="rId22"/>
    <p:sldId id="548" r:id="rId23"/>
    <p:sldId id="550" r:id="rId24"/>
    <p:sldId id="551" r:id="rId25"/>
    <p:sldId id="552" r:id="rId26"/>
    <p:sldId id="553" r:id="rId27"/>
    <p:sldId id="554" r:id="rId28"/>
    <p:sldId id="555" r:id="rId29"/>
    <p:sldId id="556" r:id="rId30"/>
    <p:sldId id="557" r:id="rId31"/>
    <p:sldId id="558" r:id="rId32"/>
    <p:sldId id="546" r:id="rId33"/>
    <p:sldId id="537" r:id="rId34"/>
    <p:sldId id="538" r:id="rId35"/>
    <p:sldId id="536" r:id="rId36"/>
    <p:sldId id="540" r:id="rId37"/>
    <p:sldId id="539" r:id="rId38"/>
    <p:sldId id="541" r:id="rId39"/>
    <p:sldId id="562" r:id="rId40"/>
    <p:sldId id="563" r:id="rId41"/>
    <p:sldId id="564" r:id="rId42"/>
    <p:sldId id="565" r:id="rId43"/>
    <p:sldId id="566" r:id="rId44"/>
    <p:sldId id="567" r:id="rId45"/>
    <p:sldId id="568" r:id="rId46"/>
    <p:sldId id="561" r:id="rId47"/>
    <p:sldId id="569" r:id="rId48"/>
    <p:sldId id="543" r:id="rId49"/>
    <p:sldId id="559" r:id="rId50"/>
    <p:sldId id="544" r:id="rId51"/>
    <p:sldId id="560" r:id="rId52"/>
    <p:sldId id="581" r:id="rId53"/>
    <p:sldId id="577" r:id="rId54"/>
    <p:sldId id="578" r:id="rId55"/>
    <p:sldId id="576" r:id="rId56"/>
    <p:sldId id="545" r:id="rId57"/>
    <p:sldId id="515" r:id="rId58"/>
    <p:sldId id="549" r:id="rId59"/>
    <p:sldId id="571" r:id="rId60"/>
    <p:sldId id="572" r:id="rId61"/>
    <p:sldId id="573" r:id="rId62"/>
    <p:sldId id="574" r:id="rId63"/>
    <p:sldId id="575" r:id="rId64"/>
    <p:sldId id="511" r:id="rId65"/>
  </p:sldIdLst>
  <p:sldSz cx="9144000" cy="6858000" type="screen4x3"/>
  <p:notesSz cx="7010400" cy="92964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orient="horz" pos="211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FFC8"/>
    <a:srgbClr val="FF9797"/>
    <a:srgbClr val="FFFFFF"/>
    <a:srgbClr val="99FF66"/>
    <a:srgbClr val="66FF66"/>
    <a:srgbClr val="FF9933"/>
    <a:srgbClr val="66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95" autoAdjust="0"/>
    <p:restoredTop sz="99761" autoAdjust="0"/>
  </p:normalViewPr>
  <p:slideViewPr>
    <p:cSldViewPr showGuides="1">
      <p:cViewPr varScale="1">
        <p:scale>
          <a:sx n="120" d="100"/>
          <a:sy n="120" d="100"/>
        </p:scale>
        <p:origin x="690" y="108"/>
      </p:cViewPr>
      <p:guideLst>
        <p:guide orient="horz" pos="2160"/>
        <p:guide/>
        <p:guide orient="horz" pos="21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2" d="100"/>
          <a:sy n="72" d="100"/>
        </p:scale>
        <p:origin x="2909" y="43"/>
      </p:cViewPr>
      <p:guideLst>
        <p:guide orient="horz" pos="2928"/>
        <p:guide pos="2208"/>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slide" Target="slides/slide29.xml"/><Relationship Id="rId50" Type="http://schemas.openxmlformats.org/officeDocument/2006/relationships/slide" Target="slides/slide32.xml"/><Relationship Id="rId55" Type="http://schemas.openxmlformats.org/officeDocument/2006/relationships/slide" Target="slides/slide37.xml"/><Relationship Id="rId63" Type="http://schemas.openxmlformats.org/officeDocument/2006/relationships/slide" Target="slides/slide45.xml"/><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slide" Target="slides/slide35.xml"/><Relationship Id="rId58" Type="http://schemas.openxmlformats.org/officeDocument/2006/relationships/slide" Target="slides/slide40.xml"/><Relationship Id="rId66"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61" Type="http://schemas.openxmlformats.org/officeDocument/2006/relationships/slide" Target="slides/slide43.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slide" Target="slides/slide4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slide" Target="slides/slide38.xml"/><Relationship Id="rId64" Type="http://schemas.openxmlformats.org/officeDocument/2006/relationships/slide" Target="slides/slide46.xml"/><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3.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 Id="rId67" Type="http://schemas.openxmlformats.org/officeDocument/2006/relationships/handoutMaster" Target="handoutMasters/handoutMaster1.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slide" Target="slides/slide44.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89816" tIns="44908" rIns="89816" bIns="44908" numCol="1" anchor="t" anchorCtr="0" compatLnSpc="1">
            <a:prstTxWarp prst="textNoShape">
              <a:avLst/>
            </a:prstTxWarp>
          </a:bodyPr>
          <a:lstStyle>
            <a:lvl1pPr defTabSz="898223"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70338" y="0"/>
            <a:ext cx="3038475" cy="463550"/>
          </a:xfrm>
          <a:prstGeom prst="rect">
            <a:avLst/>
          </a:prstGeom>
          <a:noFill/>
          <a:ln w="9525">
            <a:noFill/>
            <a:miter lim="800000"/>
            <a:headEnd/>
            <a:tailEnd/>
          </a:ln>
          <a:effectLst/>
        </p:spPr>
        <p:txBody>
          <a:bodyPr vert="horz" wrap="square" lIns="89816" tIns="44908" rIns="89816" bIns="44908" numCol="1" anchor="t" anchorCtr="0" compatLnSpc="1">
            <a:prstTxWarp prst="textNoShape">
              <a:avLst/>
            </a:prstTxWarp>
          </a:bodyPr>
          <a:lstStyle>
            <a:lvl1pPr algn="r" defTabSz="898223" eaLnBrk="1" hangingPunct="1">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8831263"/>
            <a:ext cx="3038475" cy="463550"/>
          </a:xfrm>
          <a:prstGeom prst="rect">
            <a:avLst/>
          </a:prstGeom>
          <a:noFill/>
          <a:ln w="9525">
            <a:noFill/>
            <a:miter lim="800000"/>
            <a:headEnd/>
            <a:tailEnd/>
          </a:ln>
          <a:effectLst/>
        </p:spPr>
        <p:txBody>
          <a:bodyPr vert="horz" wrap="square" lIns="89816" tIns="44908" rIns="89816" bIns="44908" numCol="1" anchor="b" anchorCtr="0" compatLnSpc="1">
            <a:prstTxWarp prst="textNoShape">
              <a:avLst/>
            </a:prstTxWarp>
          </a:bodyPr>
          <a:lstStyle>
            <a:lvl1pPr defTabSz="898223"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70338" y="8831263"/>
            <a:ext cx="3038475" cy="463550"/>
          </a:xfrm>
          <a:prstGeom prst="rect">
            <a:avLst/>
          </a:prstGeom>
          <a:noFill/>
          <a:ln w="9525">
            <a:noFill/>
            <a:miter lim="800000"/>
            <a:headEnd/>
            <a:tailEnd/>
          </a:ln>
          <a:effectLst/>
        </p:spPr>
        <p:txBody>
          <a:bodyPr vert="horz" wrap="square" lIns="89816" tIns="44908" rIns="89816" bIns="44908" numCol="1" anchor="b" anchorCtr="0" compatLnSpc="1">
            <a:prstTxWarp prst="textNoShape">
              <a:avLst/>
            </a:prstTxWarp>
          </a:bodyPr>
          <a:lstStyle>
            <a:lvl1pPr algn="r" defTabSz="898223" eaLnBrk="1" hangingPunct="1">
              <a:defRPr sz="1200">
                <a:latin typeface="Arial" panose="020B0604020202020204" pitchFamily="34" charset="0"/>
              </a:defRPr>
            </a:lvl1pPr>
          </a:lstStyle>
          <a:p>
            <a:pPr>
              <a:defRPr/>
            </a:pPr>
            <a:fld id="{906B3C43-2C71-469E-8BCF-79C12C6598DC}" type="slidenum">
              <a:rPr lang="en-US"/>
              <a:pPr>
                <a:defRPr/>
              </a:pPr>
              <a:t>‹#›</a:t>
            </a:fld>
            <a:endParaRPr lang="en-US"/>
          </a:p>
        </p:txBody>
      </p:sp>
    </p:spTree>
    <p:extLst>
      <p:ext uri="{BB962C8B-B14F-4D97-AF65-F5344CB8AC3E}">
        <p14:creationId xmlns:p14="http://schemas.microsoft.com/office/powerpoint/2010/main" val="412958183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0" timeString="2018-09-04T21:54:11.860"/>
    </inkml:context>
    <inkml:brush xml:id="br0">
      <inkml:brushProperty name="width" value="0.05292" units="cm"/>
      <inkml:brushProperty name="height" value="0.05292" units="cm"/>
      <inkml:brushProperty name="color" value="#FF0000"/>
    </inkml:brush>
  </inkml:definitions>
  <inkml:trace contextRef="#ctx0" brushRef="#br0">50 18041 397 0,'0'-13'109'0,"4"-4"11"0,3 2-129 16,2 7-36-16,1 4-82 0,4 4-19 0</inkml:trace>
  <inkml:trace contextRef="#ctx0" brushRef="#br0" timeOffset="7706.6348">10452 1710 341 0,'0'0'93'0,"0"0"45"0,0-7-68 0,0 2-14 15,0-3-23-15,-3 1 7 0,3 7-14 16,-4-6-1-16,4 6 0 0,-6 6-4 15,6 1-1-15,-5 16-2 0,5 2-6 16,-9 2-1-16,6 10-5 0,3 15-1 16,0-5 0-16,0 8-5 0,5 4 0 15,-4-2 0-15,3-13 0 0,2-3 0 16,-6-8 0-16,0-9 0 0,7-7-5 0,-7-3-6 16,5-8-12-16,-1-6 0 0,-4 0-13 15,5-11-14-15,-5-3-105 0,7-7-117 16</inkml:trace>
  <inkml:trace contextRef="#ctx0" brushRef="#br0" timeOffset="7988.48">10124 1522 341 0,'7'0'104'0,"7"0"51"15,-1 0-17-15,11 2-79 0,2 4-9 16,-3-6-9-16,0 8 0 0,5 1-8 16,-2-6-19-16,0 7 15 0,13-1-23 15,-5-4-2-15,-1 6 1 0,-2-11-10 16,0 11 1-16,-3-8-26 0,7-3 5 15,-4-3-13-15,0 3-28 0,-5 0-103 16,8 0-126-16</inkml:trace>
  <inkml:trace contextRef="#ctx0" brushRef="#br0" timeOffset="8561.2745">10613 2151 353 0,'11'0'100'16,"6"0"47"-16,-2 0-24 0,10 6-75 15,0-6-15-15,2 0-8 0,4-4 3 16,2 4-10-16,-10-7 1 0,-2-4-7 15,0-2 0-15,-7-11-7 0,-3-2-5 0,0-13 6 16,-8 2-6-16,-3-3 0 0,0 4 0 16,-4 4 0-16,-3 9 0 0,-3 5 0 15,1 10 0-15,-3-1 0 0,-8 9-6 16,2 0 6-16,-4 0 0 0,-8 9-5 16,-2 2-2-16,7 6 2 0,-9 8-7 15,4 3 1-15,4 8-4 0,5 4 4 16,3-6 1-16,14 3-2 0,4-2 6 0,0-3 6 15,4-4 0-15,12 12 0 0,-4-6 0 16,4-3 0-16,14 0 0 0,4 1 0 16,4-6 0-16,5-8 0 0,5 1 6 15,-16-6-6-15,3-8 0 0,-9-5 0 16,1-11 0-16,-6 1-6 0,-3-6-14 16,2 5-13-16,5-8-117 0,-1-6-97 0</inkml:trace>
  <inkml:trace contextRef="#ctx0" brushRef="#br0" timeOffset="8973.6056">11312 1795 397 0,'0'0'109'0,"-8"0"27"0,1 10-109 16,-5 1-5-16,-2 1-9 0,0 2 0 15,6 0-7-15,-13 9 2 0,0-4-1 0,3-4-7 16,1 3 0-16,0-4 0 0,6-3-7 16,-1 1 7-16,7-4 0 0,1-2-8 15,4-1 8-15,0-5 0 0,6 7 0 16,3-3 0-16,5 3 8 0,6-7-1 15,4 4-1-15,-2 2 9 0,6-6 2 16,-3 5 11-16,-2-1-10 0,8 2 7 16,6 4-4-16,0 3 5 0,3 6-9 15,-2 3 1-15,-4-4-7 0,-15 4 0 0,-5-3 0 16,-14-1-6-16,-7-4 0 0,-1 3-5 16,-9 4 4-16,-3-8-4 0,-16 2 0 15,1-5-4-15,-4 4-12 0,3-7-5 16,-12 3-14-16,13-10-43 0,-3 6-90 15,6-6-107-15</inkml:trace>
  <inkml:trace contextRef="#ctx0" brushRef="#br0" timeOffset="9304.5947">11618 1753 424 0,'0'0'148'15,"3"10"-3"-15,1-3-103 0,0 0-4 16,2 7-13-16,-6 8 0 0,11 4-9 15,-11 11 4-15,7 4-9 0,-7-5 1 0,9 5-7 16,-4 0 2-16,-5-9-7 0,0 2 0 16,0-3 0-16,0-7-12 0,0-6-6 15,6-7-2-15,-6-2-8 0,0-6-3 16,4-1-27-16,-4-2-76 0,0 0-20 16,0 0-20-16</inkml:trace>
  <inkml:trace contextRef="#ctx0" brushRef="#br0" timeOffset="9478.4275">11593 2060 361 0,'0'-8'120'0,"-5"-2"25"16,5 1-33-16,9 9-67 0,8-9-13 16,-4 9-7-16,9-9-8 0,9 2 1 0,-6 4-5 15,-1-3-13-15,7 0-20 16,1 0-1-16,-7 1-128 0,-3-1-134 0</inkml:trace>
  <inkml:trace contextRef="#ctx0" brushRef="#br0" timeOffset="10173.461">12486 2323 415 0,'0'11'140'0,"5"-11"16"0,-5 6-91 16,0-1-26-16,3-5-7 0,-3 0-4 15,0 0-3-15,-3-14-7 0,3 5-1 0,0-8-1 16,-8 0-5-16,1-5-1 0,0-2-6 16,1 0 1-16,-5-1 0 0,1-9 8 15,-4-3-13-15,-1-2 6 0,-3-9-6 16,1-5 0-16,0-1 0 0,-1 0 6 15,1 5-6-15,11 1 0 0,2 0-6 16,4 7 6-16,0 1 0 0,9 6 0 0,3 7 0 16,4 9 0-16,5 4 0 0,-9 6-6 15,6-2 6-15,12 10 0 0,-2 0 0 16,8 0 0-16,7 7 0 0,-1 3 0 16,0 5 0-16,6 8-6 0,-7 10 6 15,-2 7 0-15,-6-2 0 0,-3 6 0 16,-8 0 0-16,0 4 0 0,-8-1 0 15,-2 12 0-15,-12 1 0 0,0 0 0 0,-13 1 0 16,-11 3 0-16,2 7-7 16,-3-7-3-16,-2-5 6 0,-6-10-12 0,-7-13-5 15,-10-20 4-15,5 3-13 0,-1-8-11 16,8 0-2-16,9-3-113 0,5-8-113 16</inkml:trace>
  <inkml:trace contextRef="#ctx0" brushRef="#br0" timeOffset="10630.5982">13147 2381 370 0,'0'0'111'0,"-4"0"34"16,-2-9-102-16,2-1-8 0,-1-3-1 16,-1 1-13-16,2-15-4 0,1 3-3 15,3-6 0-15,0 1-9 0,0-1 1 16,0 4 1-16,4 8 0 0,6-7-1 16,1-1-6-16,-4 3 5 0,4 2-5 15,1-4 7-15,-5 3-7 0,7-5 0 16,-5-1 0-16,3-3 0 0,-1 5 0 0,3 3 0 15,0 11-12-15,1 4 6 0,0 8-14 16,1 0-13-16,-4 11-52 0,-3-2-75 16,-4 9-40-16</inkml:trace>
  <inkml:trace contextRef="#ctx0" brushRef="#br0" timeOffset="10871.9149">13493 2134 353 0,'8'0'110'16,"3"5"27"-16,-5-5-68 0,-6 7-21 0,4 3-21 16,-4 5 0-16,6 4-8 0,-6 7-5 15,9 9-9-15,-3 0 8 0,0-2-13 16,1 3 7-16,2-7-7 0,-3-7 0 15,0-6 0-15,-6-6-14 0,0-10-11 16,0 0-123-16,-5 0-106 0</inkml:trace>
  <inkml:trace contextRef="#ctx0" brushRef="#br0" timeOffset="11055.5056">13461 1899 379 0,'0'-13'102'0,"5"7"34"0,1 0-84 16,3 1-23-16,3 5-16 0,-3-5-7 15,7 5 0-15,-8 0-6 0,6-8-6 16,-5 8-7-16,0-5-58 0,0 5-65 16,1-4-40-16</inkml:trace>
  <inkml:trace contextRef="#ctx0" brushRef="#br0" timeOffset="11317.1032">13633 2098 341 0,'8'29'93'0,"-1"1"52"0,7-4-20 16,4-1-70-16,-5 3-24 0,5 6 1 15,6-7-7-15,-3-2-4 0,-2-4-1 16,1-1-2-16,2-12-6 0,-6-5-7 15,-4-3 7-15,-1 0-12 0,2-3 5 0,-5-12-5 16,1-4 0-16,-4-6 0 0,4-1 0 16,-4-7 0-16,0-1 0 0,2 8-5 15,4 2-7-15,0 1 0 0,-3-1-11 16,6 6-2-16,-3-7 2 0,-1 4-13 16,-10 5-70-16,10 7-53 0,-4 3-49 15</inkml:trace>
  <inkml:trace contextRef="#ctx0" brushRef="#br0" timeOffset="11646.1478">14121 2208 370 0,'12'0'111'0,"4"-6"25"0,2 6-84 0,-1-5-10 16,-3-5-15-16,-3 1-6 0,-4-5-9 15,-7-4 0-15,0-1-5 0,0 1 0 16,0-2-7-16,0 3 7 0,0 6-7 16,0 8 0-16,-9 3 0 0,4 0 0 15,-5 9 0-15,-3 3 0 0,1 6 0 16,2 1 0-16,0 2 5 0,10-1-5 16,0-3 0-16,0 3 0 0,7 6 0 15,0 3 0-15,7 2 0 0,3 1 0 16,0-6 0-16,0-1 0 0,1-2 0 0,1-9 6 15,-6 0-6-15,9-8 0 16,-2-6 0-16,2 0 0 0,-6-12-11 0,2-7 4 16,2 1-14-16,-15-8-24 0,12-7-107 15,-2 3-74-15</inkml:trace>
  <inkml:trace contextRef="#ctx0" brushRef="#br0" timeOffset="11983.6717">14416 2214 218 0,'0'9'25'0,"-6"-2"21"0,6 3-4 16,0-2-3-16,0 1 15 0,0 0-7 15,0-9 4-15,0 5 6 0,6-5-10 16,-6 0-11-16,7 0 0 0,0 0-11 16,1 0 3-16,-2-10-13 0,-6 2 2 15,10 3-10-15,-10-1 0 0,11-5 0 0,-8-2-2 16,-3-3-5-16,0 4 6 0,5-7-6 15,-5-1 0-15,0 1 0 0,0-4 0 16,13-4 0-16,-3 2 0 0,5 1 7 16,0 0-7-16,6 2 7 0,5 6-7 15,2 11 6-15,16 5-1 0,5 0 2 16,-1 16-2-16,2 4-5 0,1 5 0 0,-14 6 5 16,1 5-5-16,-3-3 0 0,-8 0 0 15,-8-3 0-15,-3 4-5 0,-7-2 0 16,-9-2-7-16,6-4-8 0,-6-1-19 15,-7-13-61-15,0-12-54 0,-4 0-47 16</inkml:trace>
  <inkml:trace contextRef="#ctx0" brushRef="#br0" timeOffset="12854.9257">15862 1805 321 0,'0'12'85'16,"3"7"31"-16,4 0-21 0,0 10-50 16,-3 3-9-16,3 5-11 0,2 0 11 15,3 3-19-15,-6-6 4 0,4-1-3 16,1-3-4-16,-11-4-8 0,4-3 6 16,-4-5-12-16,0-1 5 0,0-2-5 15,-4-1 5-15,4-6-5 0,-9-8 0 0,0 0 6 16,0-5-6-16,-1-5 0 15,-1-12 0-15,1 4 5 0,-1-6-5 0,0-3 0 16,-2-6 0-16,13 3-5 0,-12-4 5 16,-2-8-6-16,1-4 1 0,5 5 0 15,2-1-2-15,2 5 2 0,4 5-1 16,4 6-1-16,1-3 7 0,4 0 0 0,1-3-7 16,3 2 7-16,-1 7 0 0,5 5 7 15,3 0-7-15,-2 14 7 0,20 4-1 16,-3 0 6-16,4 11-2 0,11 0 1 15,5 22 4-15,-15-1-10 0,4 7 1 16,3-3 6-16,-2 1-12 0,-9-4 5 16,-5 4-5-16,-7-1 7 0,-16-1-7 15,-8 4 0-15,0 6 0 0,0-1 0 16,-10-10 0-16,-5 2 0 0,-7-1 0 0,-5-8 0 16,-4-4 0-16,-5 3 0 0,-3 0 5 15,0-4-5-15,1-3-5 0,3-1-7 16,8-10-11-16,-5-2-8 0,-7-6-62 15,5 0-73-15,6 0-74 0</inkml:trace>
  <inkml:trace contextRef="#ctx0" brushRef="#br0" timeOffset="13304.0365">16443 2109 341 0,'7'0'104'0,"4"0"30"16,-4 0-59-16,6 0-25 0,-5-8-10 15,0-2-8-15,5-2-4 0,-5 0-10 16,6-9-5-16,-1 3-1 0,-1-2-7 0,-3-1 0 16,-5 0-5-16,-4 3 0 0,0 1 0 15,-8-1 0-15,-8-1 0 0,1 5 0 16,1 3 0-16,3 4 0 0,-2 7 0 16,2 0 0-16,-3 5 0 0,1 7 0 15,-5 8 0-15,7 4 0 0,0 1 0 16,8-5 0-16,3 10 6 0,-7-4-6 15,7 4 0-15,7-1 0 0,0 4 0 16,7-7 0-16,0-3 0 0,7 2 0 0,11-7 5 16,4-2-5-16,6-4 0 0,0-3-5 15,7-9-1-15,-7 0-4 0,-8 0-8 16,-3-3-7-16,-5-8-28 0,-15-2-105 16,-2-8-82-16</inkml:trace>
  <inkml:trace contextRef="#ctx0" brushRef="#br0" timeOffset="13592.0553">16907 1944 331 0,'-4'0'93'15,"4"12"30"-15,8 3-28 0,8 1-39 16,-1 5-23-16,6-1-5 0,4 5-4 0,-2-5-3 15,0 5-10-15,-2-1 3 0,5-5-3 16,-5-3 1-16,2-2-1 0,4-2 9 16,1-2-15-16,3-10 7 0,-6 0-6 15,-1 0-1-15,1 0-5 0,0-8 0 16,-5-8 7-16,-2 0-7 0,-3 2 0 16,-2-5 0-16,-13-7-7 0,0 4-4 15,0 0-6-15,0-1-9 0,-16 1-2 16,-2 10-11-16,7 1-125 0,-2 5-92 0</inkml:trace>
  <inkml:trace contextRef="#ctx0" brushRef="#br0" timeOffset="13958.8963">17421 2120 379 0,'16'-1'118'0,"2"-8"27"16,3 3-104-16,3-9-7 0,0-2 0 16,-6-7-9-16,-4 7-4 0,-7-6-9 15,0 2-6-15,-1 2 1 0,-6 1 0 16,8-1-7-16,-8 1 6 0,0 11-1 0,0 7 2 16,-8 0-7-16,8 3 5 15,-7 17-5-15,3 1 0 0,4 9 5 0,0-2-5 16,-6 4 0-16,6-4 0 0,-8-1 0 15,8 0 0-15,-6-1 0 0,6-3 0 16,8 8 0-16,-2-9 6 0,4-1-6 16,5 2 0-16,1-3 0 0,0-4 0 15,8-6 5-15,4-1-5 0,4-9 0 16,-1 0 0-16,1-13 0 0,-5-5 0 16,6-13 0-16,0 3-5 0,-1-3-1 0,4 0-11 15,-4-1-8-15,-8 9-24 0,-6-10-109 16,-11 0-89-16</inkml:trace>
  <inkml:trace contextRef="#ctx0" brushRef="#br0" timeOffset="14204.3903">17748 1507 361 0,'7'10'102'0,"1"-1"35"0,3 7-75 15,-1 11-26-15,-3 1-11 0,4 11 3 16,1 1-8-16,3 6-8 0,0-5 2 0,6 1-2 16,6 4-6-16,1-2 8 0,3 0-14 15,-5 4 6-15,5 0-1 0,-6-10-5 16,0-2 0-16,-8-8 0 0,-3-9-5 16,-4-7-8-16,-4-4-12 0,-6-8-6 15,5 0-81-15,-1 0-45 0,5 5-30 16</inkml:trace>
  <inkml:trace contextRef="#ctx0" brushRef="#br0" timeOffset="14561.4132">18347 1839 299 0,'0'-6'71'0,"4"3"30"0,-4 3-41 15,4 0-4-15,-4 0-10 0,-11 0-3 16,-5 3-8-16,1 7-8 0,-9 5-6 16,-2 6-4-16,6 4-3 0,7 3-7 15,1 8-7-15,3-2 7 0,4-3-7 16,1 0 0-16,4-5 5 0,0-4-5 16,0 1 0-16,8 1 0 0,0-4 0 15,6 0 6-15,3 4-6 0,-1-11 0 16,5-1 0-16,-3-7 0 0,3-5 7 0,3 0-7 15,-3-5 0-15,-2-7 0 0,-1 2 0 16,-1-5 0-16,-10-6 0 0,-3 5 0 16,-4-5 0-16,0-5 0 0,-8 1 0 15,-8 2-7-15,-5 2 1 0,-1 3 1 16,0 5-9-16,1 1-5 0,-2 5-1 16,7-2-40-16,4 4-92 0,3 2-56 0</inkml:trace>
  <inkml:trace contextRef="#ctx0" brushRef="#br0" timeOffset="15040.0987">18568 2485 289 0,'12'22'64'0,"-1"-4"28"16,6 3-40-16,-11-5-2 0,-2-1-10 16,-4-8-10-16,0-7-5 0,-4 0-5 15,-2-16-6-15,-1 0 1 0,-4-2-8 16,1-1 6-16,2-7-13 0,-5-3 6 16,2-9 0-16,1-3-6 0,5-9 0 15,-1 4 0-15,2-3 8 0,4 6-8 0,0 3 0 16,4 3 0-16,2 0 0 0,-6-2 0 15,7-3 0-15,0-6 0 0,-3 4 7 16,4 3-7-16,9 6 0 0,-2 7 0 16,6 10 0-16,0 4 0 0,-3 2 0 15,-5 12 0-15,1 0 0 0,7 8 0 0,-4 5 0 16,5 10 0-16,-2 0 0 0,-6-1 0 16,-14-2 0-16,0 8 0 0,0 0 6 15,0 5-6-15,-7 1 0 0,0-3 7 16,-6 2-7-16,-9-4 0 0,-10-5 8 15,-5-8-8-15,5 0 0 0,-6-2 0 16,13 2 0-16,6-4 0 0,2 1 7 0,-4-1-14 16,7-4 7-16,-7-8-8 15,5 5-5-15,4-5-14 0,1 0-58 16,1-5-60-16,10-1-26 0</inkml:trace>
  <inkml:trace contextRef="#ctx0" brushRef="#br0" timeOffset="15631.1102">18885 2286 299 0,'0'18'80'15,"4"-3"22"-15,-4-9-52 0,7-6-2 16,-7 0-1-16,0-8-19 0,0-8 1 0,0-3-8 16,0-2-8-16,0-9 1 0,-7 1-1 15,7-2-6-15,0 6 1 0,6-5-8 16,-6 9 7-16,5-4-2 0,2 0-5 16,-2-11 5-16,7 0-5 0,2 1 0 15,2-4 0-15,2 5 0 0,1 2 7 16,-3 11-7-16,2 0 0 0,6 9 0 15,-6 6-7-15,-1 6 7 0,4 7 0 16,-9 8 0-16,2 2 7 0,-3 10-7 0,1 10 0 16,-5 0 0-16,-3 6 0 0,-4-3 0 15,0-5 0-15,0-8 0 0,0-2 0 16,-4-6 0-16,-1-5 0 0,-4 1 0 16,-4-7 0-16,2-3 0 0,1-5 0 15,2 0 0-15,2 0 0 0,6-10 0 16,4-1 0-16,2-3 7 0,6-1-7 15,-2-6 0-15,8 2 0 0,-2 0 0 0,-9 0 0 16,5-10 0-16,11 3 0 0,-2 1 0 16,5 0 7-16,4 2-7 0,-1 15 0 15,6 2 0-15,1 6 0 0,-5 0 0 16,-1 0 0-16,-2 17 0 0,-10 3 0 16,-3 7 0-16,-2 3-7 0,-1 5 7 15,-6 7 7-15,4-4-7 0,-2 1 0 16,-2 7 0-16,-2-2 0 0,4 7 0 0,-4-2-7 15,-4-12-7-15,-1-2 4 0,1-8-18 16,-6-18-19-16,-1-3-51 0,0 1-42 16,3-7-24-16</inkml:trace>
  <inkml:trace contextRef="#ctx0" brushRef="#br0" timeOffset="16035.0055">19973 2116 299 0,'28'0'71'0,"3"6"22"0,1-8-59 15,-2 2 0-15,-1-6-2 0,-4 1-8 16,-2-6-3-16,-8-2-3 0,-5 0-2 15,-10-5-4-15,0 3-4 0,0-3-1 16,-14 8-7-16,0-3 0 0,-7 2 0 16,-6-5 0-16,-8 1 7 0,-5 0-7 0,1 15 0 15,2 0 0-15,-2 7 0 0,7 1 0 16,0 4 0-16,15 14 0 0,-7-4 0 16,9 2 0-16,3 1 0 0,4 5 0 15,8-2 0-15,13-5 0 0,-13 2 0 16,15-11 0-16,3 3 0 0,6-7 0 15,0 9 0-15,1-5 7 0,6 7-7 16,2-2 0-16,4-7 0 0,5-9 0 16,5-10 8-16,-3 7-8 0,-4 0-8 15,-3-11-13-15,-8-1-69 0,-4-9-37 0,3 3-29 16</inkml:trace>
  <inkml:trace contextRef="#ctx0" brushRef="#br0" timeOffset="16452.8986">20373 2202 310 0,'0'10'78'15,"9"1"31"-15,-5-7-51 0,-4-4-13 16,7 0 9-16,-1-4-17 0,-6-7-11 15,9-4 1-15,0 1-12 0,-4-5-3 0,2 1 0 16,-2-6 2-16,-1-3-14 16,4 2 7-16,2-3-2 0,5-1 1 15,1 0-6-15,3 1 0 0,-1 0 7 0,1 2-7 16,-4 4 0-16,3 7 0 0,3 6 0 16,4 9 0-16,5 0 0 0,-2 0 0 15,0 13 0-15,0 6 0 0,0 10 0 16,-3-1 0-16,0 9 0 0,-4 8 0 15,0 0 0-15,-8-7 0 0,-4 11 0 16,0 3 0-16,2-10 0 0,-5-1 0 0,-1 3 0 16,-5-8 0-16,4-10 0 0,-4-6 0 15,0-11 0-15,0-9 0 0,-4 0-7 16,0-11-4-16,0-5 4 0,4 0-7 16,-4-7-3-16,4 4-11 0,-6-6-6 15,6 0-62-15,0 2-41 0,0-3-35 16</inkml:trace>
  <inkml:trace contextRef="#ctx0" brushRef="#br0" timeOffset="16765.6885">21603 1555 243 0,'7'8'46'0,"1"4"18"15,-2 12-29-15,1 3 1 0,1 11 3 16,1 8 4-16,0 1-2 0,4 5-1 16,-2 6-10-16,2-6-5 0,4 9-13 15,1-1 3-15,0-6-8 0,2-2 0 0,-5-1 8 16,0-3-9-16,-5-2 1 0,-1-7-7 15,-9-4 6-15,0-7-12 0,0-10 6 16,0-11-13-16,-10-7-23 0,-3 0-33 16,-1-7-53-16,-4-4 12 0,0-8-8 15</inkml:trace>
  <inkml:trace contextRef="#ctx0" brushRef="#br0" timeOffset="16958.758">21336 1906 278 0,'14'5'75'0,"10"1"25"15,8-3 10-15,0-3-47 0,4 5-20 16,2-5 5-16,5 6-14 0,6-6-14 0,11 8-1 16,3-8-12-16,2 0 0 0,-5-8-7 15,0-4-7-15,-8-1-19 0,4 1-119 16,1 4-102-16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0" timeString="2018-09-04T21:54:40.463"/>
    </inkml:context>
    <inkml:brush xml:id="br0">
      <inkml:brushProperty name="width" value="0.05292" units="cm"/>
      <inkml:brushProperty name="height" value="0.05292" units="cm"/>
      <inkml:brushProperty name="color" value="#FF0000"/>
    </inkml:brush>
  </inkml:definitions>
  <inkml:trace contextRef="#ctx0" brushRef="#br0">5566 12832 268 0,'5'7'53'0,"1"0"32"0,-6-2-20 16,4-2 3-16,-4-3-14 0,0 0-5 16,0-6-8-16,0-1-7 0,-13-5-7 15,6-3-5-15,0-3-5 0,-11-1-3 16,-5-6 4-16,-7-10-4 0,-19-5-8 16,-11-9-1-16,-6-3 7 0,-6 2-12 15,-8 1 5-15,-8-4-5 0,5 0-5 16,-8-7-7-16,-1-3-6 0,0-4-60 15,5 1-79-15,-1-8-77 0</inkml:trace>
  <inkml:trace contextRef="#ctx0" brushRef="#br0" timeOffset="5929.8261">937 10069 370 0,'13'-20'127'0,"3"2"38"15,5 1-37-15,0 2-71 0,-2 5-10 16,4 4-6-16,7 6-9 0,-14 0 6 15,0 0-18-15,-9 6 4 0,-7-1-4 16,-4 1-6-16,-15 14-5 0,-4 6 0 0,-7 8-5 16,-10 8 2-16,5 13-6 0,-3-4 4 15,-3 9-4-15,0 0 0 0,4-5 0 16,-5-14 0-16,9 6 0 0,9-8 0 16,6-2-4-16,18 4 4 0,0 6-6 15,4-7 2-15,15-3-1 0,7 0 1 16,11-11-1-16,1 1 1 0,-4-8-1 15,-9-4 0-15,1-3 1 0,-2 0-6 16,7-5 0-16,1-1-4 0,0-8-6 16,13 2-14-16,-2-5 4 0,-13 1-10 0,1-10-8 15,-6 6-56-15,-6-5-68 0,-9 0-62 16</inkml:trace>
  <inkml:trace contextRef="#ctx0" brushRef="#br0" timeOffset="6241.1523">1371 10025 453 0,'21'7'140'16,"-3"-1"18"-16,-6 2-119 0,8 19-7 16,1-1-14-16,-1 8-1 0,-1 3-6 15,2 11 4-15,-5-13-10 0,-9 9 1 16,-3-6-6-16,-6 2 6 0,2-4-6 16,0-7 0-16,6-6 0 0,-6-1-12 15,5-3 7-15,-5-5-21 0,0 3-2 16,0 1-30-16,0-7-96 0,5-4-102 0</inkml:trace>
  <inkml:trace contextRef="#ctx0" brushRef="#br0" timeOffset="6592.1992">1697 10431 397 0,'32'-10'117'0,"1"2"31"16,-3-2-106-16,0 0-8 0,-3-1-13 15,-5-3-4-15,-8-3-3 0,-5-3 0 16,3 2-9-16,-3 0 1 0,-5 7 1 16,-4-1-7-16,-4 12 0 0,4 0 7 15,-7-1-7-15,-10 1 0 0,0 6 0 16,-8 7 0-16,1 4 0 0,0 2 0 0,-1 2 0 15,3-2 0-15,9 4 0 0,4-1 0 16,-3-5 0-16,12 2 0 0,0-1 0 16,12 1 0-16,-4-6 0 0,3 0 0 15,9 1 0-15,-5-6 0 0,-1 2 0 0,-7 2 0 16,7-1-7-16,7-4-6 0,0 2-6 16,-10-9-5-16,5 0-44 0,3 2-91 15,-10-6-49-15</inkml:trace>
  <inkml:trace contextRef="#ctx0" brushRef="#br0" timeOffset="7000.7202">2319 10233 321 0,'6'-8'94'0,"6"4"30"0,-12 4-9 0,4-7-71 16,-4 7-19-16,0 0-4 0,-7 0-14 15,0 0 1-15,-5 9-1 0,3 8-2 16,-5 2-5-16,-4 6 5 0,8 2-5 16,5 0 0-16,-6-1 0 0,4 5 7 15,4-7-7-15,3-3 0 0,4-5 0 16,-4-9 0-16,0-7 7 0,6 5-7 15,3-5 0-15,-2 2 0 0,-2-2 0 16,-5-7 0-16,5 7 0 0,2-13 0 0,-3-1 0 16,1-4-7-16,4 3 7 15,3 0 0-15,-3 0 0 0,4 0 0 0,-7 1 0 16,1 2-7-16,0 1 7 0,-2 3 0 16,-5 8 0-16,11 0 0 0,2-4 0 15,2 4 0-15,5 0 0 0,4 5 0 16,0-5-10-16,2 0-5 0,-4 5-19 15,1-5-104-15,-9 7-88 0</inkml:trace>
  <inkml:trace contextRef="#ctx0" brushRef="#br0" timeOffset="7339.135">2646 10332 331 0,'0'7'84'0,"6"4"32"0,1 0-54 16,0 3-7-16,7-1-20 0,-4-1-7 16,0-1-1-16,4-11-6 0,-8 0-9 15,1 0 0-15,2-10 2 0,-2-3-7 16,7-7-7-16,-7-4 5 0,7-6-5 16,-4 4 0-16,-1 0 0 0,3 1 6 15,-3 3-6-15,3 10 0 0,-12-1 0 16,12 8 0-16,1 5 0 0,-5 0 0 0,1 0 0 15,0 0 7-15,-2 11-7 0,-1-3 0 16,2 9 0-16,1 1 0 0,-5 5 7 16,0 3-7-16,-4-3 0 0,4 2 0 15,-4 1 0-15,10 0-7 0,-6-1 0 16,-1 0 1-16,1-7-13 0,-4 0-12 16,0-12-24-16,0-6-56 0,0 0-29 15,0 0-24-15</inkml:trace>
  <inkml:trace contextRef="#ctx0" brushRef="#br0" timeOffset="7543.5743">3098 10212 321 0,'17'11'76'0,"0"7"24"15,-5 5-42-15,7 3-13 0,4 5-12 16,-5-2-4-16,-5-3-15 0,1 3 1 15,-7-3-2-15,-4-3-6 0,-3-3-7 16,0-13 0-16,4-7 0 0,-4 8-20 16,0-8-23-16,-6-9-50 0,6-6-38 15,0-6-15-15</inkml:trace>
  <inkml:trace contextRef="#ctx0" brushRef="#br0" timeOffset="7713.4611">3052 9912 353 0,'8'7'92'0,"-5"0"10"0,1 2-77 16,1 2-18-16,3 3-7 0,-1-4-16 0,0-1-16 16,0 3-36-16,3-6-25 0,-5 3-20 15</inkml:trace>
  <inkml:trace contextRef="#ctx0" brushRef="#br0" timeOffset="8020.1525">3256 10314 299 0,'0'5'71'0,"0"1"30"0,9-6-25 16,-4 0-23-16,9 0-11 0,-4-12-15 15,0-9 2-15,2 3-16 0,7-5-1 16,-8 5-4-16,6 0-1 0,2 1-7 16,-9-3 0-16,7 1 0 0,-9-7 0 0,6-2 6 15,-7 3-6-15,1 1 0 0,-8 2 0 16,-1 8 0-16,9 6 0 0,-3 8 0 16,-1 0 0-16,1 6 0 0,8 10 7 15,-3 7-7-15,8 9 0 0,-7 8 0 16,5 3 0-16,-8-5 0 0,0 5 0 15,-8-6-13-15,6-1-8 0,-6-1-27 0,0-7-66 16,-1-6-17-16,1-7-15 0</inkml:trace>
  <inkml:trace contextRef="#ctx0" brushRef="#br0" timeOffset="8522.5752">3751 10036 299 0,'30'-11'62'16,"-1"6"40"-16,-5-1-26 0,-11 1-28 16,1 2-9-16,-10-4-11 0,-4-1-6 15,0 0 0-15,0 0-9 0,-6 2-1 16,-4 6-4-16,-2 0-1 0,-6 0-7 15,-3 10 6-15,4-2-6 0,0 6 7 0,-1 3-7 16,8-1 0-16,3-1 0 0,-3-2 8 16,6-2-8-16,4 3 0 0,0-9 0 15,-4 1 0-15,4-6-8 0,0 0 1 16,0 0-6-16,0-4-7 0,4-4-8 16,-4-4-7-16,0-6-20 0,10-4 9 15,1 0-4-15,-5 3 6 0,-1-4 6 16,6 10 20-16,-4 4 9 0,0 5 0 0,3 4 9 15,-10 0 0-15,6 2 0 0,15 22 0 16,-7 13 0-16,12 5 0 0,8 15 0 16,-1 2 9-16,4-1-9 0,-1 0 9 15,1 4 0-15,-2 2 9 0,0 21 3 16,-10 0 5-16,8-3-8 0,-8 4 7 16,-12-6 0-16,-5-8-1 0,2-3-8 15,-10-1-2-15,-5-12-7 0,-7 3 1 0,0-14-8 16,-19-11 9-16,-5-11-9 0,-12-7 0 15,-8-3 9-15,-18-15-9 0,-1-2 0 16,-7 4-63-16,7-2-55 0,-8-8-28 16</inkml:trace>
  <inkml:trace contextRef="#ctx0" brushRef="#br0" timeOffset="9155.398">565 12307 268 0,'6'-11'53'0,"1"0"5"16,1 0-22-16,-4 4 2 0,2-5-10 15,2 1 5-15,6-2 8 0,-1 0-3 16,2 2 11-16,2 0-15 0,-7 8 7 15,1-3-7-15,-7 1-2 0,-4 5-6 0,0-4 0 16,0 4-4-16,-10 0 9 0,-1 0-13 16,-7 12 5-16,0 4-7 0,-2 9 1 15,2 5-7-15,3 4 4 0,1 4-1 16,-9 1-7-16,2-3 4 0,2-5-10 16,-1 3 5-16,6-9-5 0,6-2 0 15,1-4 5-15,7 6-5 0,0-2 0 16,8-5-5-16,3 2 0 0,7-7-5 15,-5-10-14-15,4 3-1 0,0-6-8 0,-6-6-7 16,7-2-21-16,9-2-70 16,-1-9-46-16,1 2-27 0</inkml:trace>
  <inkml:trace contextRef="#ctx0" brushRef="#br0" timeOffset="9494.1407">1144 12040 463 0,'11'0'163'0,"-5"5"-6"0,-6 3-118 16,0 3-4-16,-18 3-9 0,-3 9-9 16,-7-2 1-16,-9 2-7 0,0 3-5 15,4-1 4-15,-3-3-4 0,12 4-6 0,14-1 0 16,5-5 5-16,-5 1-5 0,10 1 0 15,0-1 0-15,0-2 0 0,0-4 0 16,10-5 0-16,0-10-5 0,9 0 5 16,5 0-6-16,3-12 6 0,6-2-5 15,9-7 0-15,-8-4 5 0,1-5-6 16,-5-1 0-16,-4-2 1 0,-17 2-2 16,1 2 2-16,-10 10-1 0,0-11-6 15,-14 12-13-15,4-4 2 0,-5 7-8 16,-7 0-19-16,-2 5-55 0,-3 5-52 0,2 5-30 15</inkml:trace>
  <inkml:trace contextRef="#ctx0" brushRef="#br0" timeOffset="10020.5705">1643 12023 353 0,'16'-8'100'15,"8"-3"40"-15,-8-2-71 0,3 0-20 0,3 1-1 16,-2-1-24-16,-15 5 2 0,-5-10 0 16,0 3-4-16,6 2 4 0,-12 0-15 15,-18 1 1-15,-5 8 0 0,-9 4-7 16,2 6-5-16,-9 15 6 0,11-1-6 15,2 16 6-15,3 2-6 0,11-1 0 16,0 2 0-16,-1-4 0 0,5-7 0 0,5 1 0 16,9-4 0-16,9 2 0 0,-9-7 0 15,16-6 0-15,9-1 0 0,-1-15 0 16,-5 2 0-16,2-7 0 0,-4-9-6 16,0-2 0-16,2-12 6 0,4-3-5 15,3-15-2-15,4 2 2 0,2-7 5 16,3-8 0-16,-4 4-6 0,-6 1 6 15,-6 0 0-15,-7-3 0 0,3 4 0 16,-11 3 0-16,-4 4 0 0,0 10 0 16,-7 8-6-16,-3 10 6 0,2 5 0 15,-7 11 0-15,3 4 0 0,4 4 0 0,0 8-6 16,4 13 6-16,4 1 0 0,0 8 0 16,0 3 6-16,0 6-6 0,0-1 0 15,7 4 0-15,6 3 0 0,-6-5 0 16,0-3 0-16,10 3-6 0,-3-7-14 15,-5-11 4-15,-1 0-7 0,7-4-30 16,-6-6-61-16,5-4-51 0,-6-1-22 0</inkml:trace>
  <inkml:trace contextRef="#ctx0" brushRef="#br0" timeOffset="10382.3357">2183 11862 424 0,'26'0'131'0,"-1"-4"18"16,-10 4-115-16,2-6-6 0,-2-3-11 16,-5 0-3-16,-2-5 4 0,-1-2-4 15,-7 2-3-15,0 2-4 0,0-3-2 16,-7-1 0-16,2 4-5 0,-5 0 0 0,-7 5 0 15,1 5 0-15,-1 2 0 0,-11 14 0 16,-4 0 0-16,-3 14 0 0,-12 0 6 16,8-1-6-16,2 10 0 0,4 2 5 15,12-2-5-15,6 7 0 0,8 1 0 16,7-10 0-16,0-2 0 0,0-6 0 16,14-5 0-16,1-4 0 0,8-5 0 15,-1-6 0-15,5 1 0 0,2-8-11 16,7-5 6-16,-3-2-12 0,-4-4-3 0,-1-8-12 15,-3-1-34-15,-1-10-79 0,0 5-86 16</inkml:trace>
  <inkml:trace contextRef="#ctx0" brushRef="#br0" timeOffset="10826.6145">2533 11272 388 0,'6'13'126'0,"3"5"29"0,1 4-73 15,-4 10-50-15,-2 10-11 0,6 3-10 0,-10 10 3 16,10 4-8-16,-1 3 6 0,3-3-2 16,-7 1-10-16,-2-9 6 0,-3 1-1 15,0-9-5-15,0-12 7 0,0-9-7 16,0-22-7-16,0 11 7 0,0-11 0 15,-3-20 0-15,3 4-5 0,0-10 5 16,0-1 0-16,0 4-6 0,3-14 6 16,3 3 0-16,6-3 0 0,2 4 0 15,6-4 0-15,2 0 0 0,6 9 0 0,6 3 0 16,-2 7 0-16,-4 14 0 0,4 4 6 16,-7 0-1-16,-1 0 2 0,-7 11 1 15,2 4-3-15,-2 9 1 0,-2 1 0 16,-9 10 0-16,7 0-6 0,-25-1 5 15,12 1 2-15,0 1-7 0,-12-6 0 16,-6 0 5-16,2 2-5 0,2-4 0 16,-9-7 0-16,-1-6 0 0,-1-7 0 0,-10-8-5 15,-5 0-7-15,3-2-6 0,-1-1-13 16,-3-4-4-16,8-1-49 0,3-2-82 16,11-2-65-16</inkml:trace>
  <inkml:trace contextRef="#ctx0" brushRef="#br0" timeOffset="11243.0854">3048 11484 278 0,'29'-9'75'16,"6"3"17"-16,-1 6 10 0,-8-6-41 15,-8 6-7-15,2 0-5 0,-16 0-16 16,-4 0-6-16,0 0-1 0,4 0-8 15,-4 6-4-15,-21 0-3 0,-2 3 1 0,-11 2-7 16,1 4 6-16,-11-4-4 0,8 6-7 16,4 6 8-16,4 0-8 0,14 2 0 15,-2 6 5-15,7-3-5 0,0-2 0 16,9 3 0-16,0-10 0 0,0-5-5 16,0-6 5-16,0 0 0 0,11-8-8 15,-2 0 1-15,5 0 2 0,5-8-1 16,2-6 6-16,-1-6-5 0,1-5 0 0,-3-3 5 15,0-2 0-15,-1 3-7 16,-2 1 7-16,2 4 0 0,1 8 0 0,-8 6 0 16,6 8 7-16,-2 0-7 0,-1 11 0 15,3 3 0-15,-5 3 5 0,-1-3-5 16,4 8 0-16,0 0 0 0,-7 1 0 16,3 2 0-16,4 0 0 0,-10-9 0 15,0-2-5-15,3-4-7 0,3-6-8 0,-3-4-12 16,-2 0-47-16,2-4-78 0,-1-6-59 15</inkml:trace>
  <inkml:trace contextRef="#ctx0" brushRef="#br0" timeOffset="11603.5931">3591 11107 361 0,'4'0'102'0,"6"0"35"0,-6 11-83 0,-1-3-17 15,-3 3-11-15,0 4-5 0,0 1 0 16,0 5-9-16,0 6 0 0,-7-2-5 16,-5-1 0-16,5 3-7 0,3-4 7 15,-3-6-7-15,0-2 5 0,3 4-5 16,4-13 0-16,0 3 6 0,-4-5-6 0,4 3 0 16,4-2 0-16,3 5 7 0,7 0-7 15,1 4 0-15,6-1 7 0,6 1-1 16,8 1-1-16,-2 5 7 0,-5-6-7 15,10 9 6-15,-10 2 4 0,-18 1-10 16,1-6 1-16,-4 7 0 0,-7 2-6 16,-5-6 0-16,-11 1 6 0,4 2-6 15,-7-9 0-15,-7-3 0 0,-2-8 0 0,-3-6-6 16,-5-1 0-16,8-5-5 16,1-4-9-16,3-5-3 0,-1 3-8 0,11-6-27 15,0-1-93-15,-4 0 4 0,8 1-17 16</inkml:trace>
  <inkml:trace contextRef="#ctx0" brushRef="#br0" timeOffset="11878.0506">4051 11200 321 0,'46'-25'76'0,"-3"6"41"15,-9 6-44-15,-13 1-18 0,-6 7-14 16,-8 1-13-16,-7-2-16 0,4 6 9 15,-4 0-6-15,-7-1-8 0,-7 12-2 16,-8 1 0-16,-10 7 9 0,-3 6-7 16,-11 12 0-16,5 6-2 0,6 3 1 0,6 1-6 15,5-3 7-15,14-3-7 0,10-6 0 16,0-4 7-16,9-5-7 0,13 2 0 16,7-4 0-16,18-5 0 0,4-5 0 15,1-14 0-15,0 0 0 0,-6-8 0 16,-1-4-7-16,-3-13-11 0,18-9-110 15,-3-2-26-15,12-16-47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0" timeString="2018-09-04T22:01:57.574"/>
    </inkml:context>
    <inkml:brush xml:id="br0">
      <inkml:brushProperty name="width" value="0.05292" units="cm"/>
      <inkml:brushProperty name="height" value="0.05292" units="cm"/>
      <inkml:brushProperty name="color" value="#FF0000"/>
    </inkml:brush>
  </inkml:definitions>
  <inkml:trace contextRef="#ctx0" brushRef="#br0">14157 4481 243 0,'0'-9'46'0,"0"7"18"0,4-3-11 16,-4-1 4-16,0 6 2 0,0-3-9 0,0 3-14 16,0 0-2-16,0 0-7 0,10 0-13 15,-2 4 1-15,2-4-2 0,-6 11-13 16,8 8 6-16,-12 6 0 0,5 5-6 15,-5 5 8-15,6 4-1 0,-6-8-7 16,4 0 6-16,-4-1-6 0,0-13 0 16,0-1 7-16,0-7-7 0,0-2 0 15,0-1 0-15,0 2 0 0,0-5 0 0,4 5 0 16,-4-8 0-16,0 0 0 0,0 4 0 16,0-4 0-16,0-4 0 0,0-5 0 15,0 4 0-15,0-7 0 0,-4 4 0 16,4-5 0-16,0-4 0 0,0-5 0 15,0-7-7-15,-4-6 7 0,0-4 0 16,4 1 0-16,-5-1 0 0,-2-2-6 16,0 2 6-16,5-3 0 0,0 0 0 0,-5 4 0 15,7 1-7-15,0-1 7 0,9 9 0 16,-2 4 0-16,4 3 0 0,-1 8 0 16,-2 11 0-16,0 3 0 0,4 3 0 15,-1 8 0-15,1 9 0 0,7 10 0 16,6 7 0-16,1 3 0 0,9 8 0 15,3-2 0-15,-3 5 0 0,-4 0 7 16,-3 2-7-16,-11 0 0 0,-1-1 0 0,-7-9 6 16,-9-6-6-16,0-6 7 0,5-1-7 15,-5-5 8-15,-7 1-8 0,0 1 7 16,-2-6-2-16,-4 1-5 0,-4-3 0 16,-2-2 0-16,0-5 0 0,-3 1 0 15,-2-7-5-15,-5-6-17 0,-2 6-60 16,0-6-66-16,2-5-45 0</inkml:trace>
  <inkml:trace contextRef="#ctx0" brushRef="#br0" timeOffset="502.5531">14582 4810 361 0,'10'0'120'0,"7"0"16"0,0-9-62 16,4 9-34-16,5-6-12 0,5-6-16 16,-2 2 0-16,1-1-5 0,-2 0 0 15,-4-2-7-15,-3 9 7 0,-7-8-7 16,1-5 0-16,-9-1 0 0,-6 3 0 0,0-1 0 16,-7 2 0-16,-3 5-7 0,-3 2 7 15,1 0-7-15,2 7 7 0,-3-2-7 16,1 2-5-16,-9 0 7 0,-2 0-2 15,2 0-1-15,-3 7 1 0,-5 5 1 16,14 1 6-16,-3 5-7 0,1 2-1 16,8-4 8-16,2 2-6 0,7-3 6 15,0 0 0-15,0 0 0 0,7 2 0 16,-1 1 0-16,5 3 6 0,2-3-6 0,10 7 0 16,12-3 8-16,0-1-8 0,0-4 0 15,3-2 0-15,-11-6-14 0,1-4-41 16,-2-5-85-16,2 0-51 0</inkml:trace>
  <inkml:trace contextRef="#ctx0" brushRef="#br0" timeOffset="920.3395">15092 4796 341 0,'5'0'74'0,"-5"-6"42"16,6 6-75-16,-6-5-26 0,4-6-2 16,1-1 4-16,-5-2-1 0,5 0-7 15,-1-9-9-15,-4 4 6 0,7-1-6 16,-7-3 0-16,5 3-6 0,-5 2 6 15,0 7-16-15,0 3 7 0,0 1-8 16,-9 7 4-16,3 0 5 0,0 0 1 16,-2 12-10-16,8 2 17 0,-5 5-8 15,5 12 8-15,-5-3 0 0,5 4 0 0,0-5 0 16,5-2 0-16,-5-2 8 0,8-3 0 16,0 4 1-16,5-1-2 0,1 2 1 15,3-9-2-15,4 8 9 0,5-1-6 16,-2-7-9-16,4-4 9 0,3 1-9 15,-10-13 0-15,0 0 0 0,-7 0-9 16,2-18-8-16,4-2-20 0,2-6-45 0,4 1-20 16,4-5-9-16</inkml:trace>
  <inkml:trace contextRef="#ctx0" brushRef="#br0" timeOffset="1442.7926">15520 4814 278 0,'0'14'63'16,"0"-2"20"-16,0-5-18 0,8-7 1 15,-4 0-21-15,2 0-3 0,-6-7-15 16,3-5-5-16,-3-1-9 0,0-1-6 15,4-2-1-15,-4-6-6 0,0 0 6 0,0-1-6 16,0-8 0-16,0 0 0 0,-6 1 0 16,6-2 0-16,0 0 0 0,0 7-6 15,0 3 6-15,7 3 0 0,-1 17 0 16,1 2 0-16,0 0 0 0,4 14 0 16,0 9 6-16,-1 2-6 0,4 2 8 0,-7 1-8 15,7-3 7-15,0-5-7 16,-4 2 6-16,1-1-6 0,1-5 0 0,-3-5 7 15,-6-4-7-15,-3-7 0 0,0 0 0 16,0-9 0-16,0-4 0 0,0-1 8 16,-5-2-8-16,5-4 0 0,0 1 0 15,-5-1 0-15,12 5 0 0,-2-10 0 16,-5 3 0-16,12-5 0 0,0 6 0 16,8 4 0-16,-1 4 7 0,1 3-2 15,-3 9 0-15,2 1 9 0,-2 0-7 0,5 7 0 16,-3 9 4-16,0 8-4 0,-3 3-7 15,-4 2 7-15,4 8-7 0,13 1 0 16,-4-3 0-16,0-7 6 0,-1 4-12 16,-4-3 6-16,-13-7-14 0,-3-3-4 15,0 5-41-15,-4-7-92 0,6-7-83 16</inkml:trace>
  <inkml:trace contextRef="#ctx0" brushRef="#br0" timeOffset="1974.4889">16760 4364 289 0,'11'-12'81'0,"1"-10"38"0,-3 9 9 16,1 1-47-16,-10 1-41 0,6 11-12 16,-12-4-4-16,6 4-10 0,-11 0-9 15,-3 0 1-15,-13 3 1 0,7 8-7 16,-15-11 7-16,1 8-7 0,-8 4 0 15,8 5 0-15,1-1 0 0,10 9 0 16,7 1 0-16,9-4 6 0,3-1-6 16,4-7 0-16,0-1 0 0,0-8 0 15,0 6 0-15,0-3 0 0,8 5 5 0,0-3-5 16,9 2 0-16,4 1 0 0,11 4 0 16,10-6 0-16,6 0 0 0,-5 0 0 15,-4 6 0-15,-9-1 0 0,-8 1 7 16,-8 7-7-16,-1 1 5 0,3-3 0 15,-2-5 1-15,3 4-1 0,-8-7 10 16,-9-2-10-16,0 4-5 0,0-3 0 16,-13-2 6-16,-1-2-6 0,-1-2 0 0,-1 2 0 15,-1-6 0-15,-6 3-6 0,-8-6-7 16,-14 0-5-16,-4 0-4 0,-5-6-16 16,6 6-61-16,13-6-60 0,11-1-49 15</inkml:trace>
  <inkml:trace contextRef="#ctx0" brushRef="#br0" timeOffset="2273.9929">17085 4175 361 0,'0'16'110'15,"0"-2"27"-15,0 12-69 0,7 7-27 16,3 7-14-16,2 1-12 0,5 8-3 16,1-9 0-16,-1 9-5 0,3-9-7 15,-5-3 7-15,3-3-7 0,-3-2 0 16,-6-9 0-16,-2-5-7 0,-2-7-12 15,-5 0-14-15,0-11-63 0,-9 0-57 0,3 0-26 16</inkml:trace>
  <inkml:trace contextRef="#ctx0" brushRef="#br0" timeOffset="2442.3632">16991 4567 341 0,'0'0'93'0,"10"0"36"0,8 0-50 0,3 5-30 15,0-5-23-15,3 0-5 0,-6 0-8 16,4 0-5-16,2 0-1 0,-3-12-7 16,3 2 0-16,2 3-7 0,0-3-29 15,-3 0-54-15,8 2-54 0,-4-1-35 16</inkml:trace>
  <inkml:trace contextRef="#ctx0" brushRef="#br0" timeOffset="2944.4998">17602 4508 268 0,'0'7'53'15,"-4"-3"23"-15,4 0-28 0,-5 6 4 0,5-6-10 16,-7 5-2-16,2 3-11 0,1 1-4 16,-3-2-4-16,-1-1-6 0,2-2-8 15,-1 3 8-15,-3-3-8 0,6 2 6 16,-3-2-7-16,2 2 0 0,-2-1 9 15,7-3-9-15,0 4 9 0,0-1-15 16,0-3 7-16,4 3-2 0,1-6 0 16,0-3-5-16,0 0 0 0,-5 0 7 0,9 0-7 15,-1-12 0-15,-1 6 0 16,-3-5 0-16,3 1 7 0,2-3-7 0,-2-3 0 16,0 7 0-16,1-1 0 0,0 10 0 15,-2-8 0-15,4 8 0 0,0 0 0 16,-2 0 0-16,3 0 0 0,-1 4 0 15,1-4 0-15,0 11 0 0,-11-8 0 16,17 6 0-16,-3 4 0 0,0-5 0 16,-3 1 0-16,-1-2 0 0,-10-1-14 0,0-6-3 15,0 0-31-15,0 0-100 0,7-13-74 16</inkml:trace>
  <inkml:trace contextRef="#ctx0" brushRef="#br0" timeOffset="3202.7243">17664 4205 321 0,'15'25'85'0,"-2"-4"40"15,1 5-63-15,-4-1-1 0,8 5-24 16,-1 2-11-16,-1-4 1 0,4 1-12 15,-2 3-3-15,-5-7-7 0,-2 5 2 16,2-3-7-16,-2-2 7 0,0-2-7 0,-1-1-7 16,-6-8 0-16,-4-7-10 0,0 3-19 15,6-2-18-15,-6-3-68 0,0-5-10 16,2 0-15-16</inkml:trace>
  <inkml:trace contextRef="#ctx0" brushRef="#br0" timeOffset="3578.095">17963 4369 268 0,'0'0'53'16,"0"-4"32"-16,10 4-10 0,-10 0-1 15,10-6-29-15,-10 6-3 0,3 8-8 0,-3-8-6 16,-3 0-15-16,-3 4 1 0,-2 5-1 16,-2 1-6-16,-3 2 1 0,-3 2 4 15,0 3-12-15,2-3 5 0,3 3 2 16,3-3-7-16,1-3 0 0,1-3 0 0,2 3 7 16,4 1-7-16,-6 1 0 0,6 4 0 15,0-4 0-15,3-1 0 0,3 0 7 16,4-2-7-16,-3-3 0 0,2-1 7 15,4-4-7-15,-2 8 5 0,3-3-5 16,3-1 0-16,-3-4 6 0,-2-2-6 16,4 0 0-16,-4 0-6 0,-3 0-6 15,-1-6-2-15,1-3-18 0,-1 4-50 16,3-2-73-16,0-4-38 0</inkml:trace>
  <inkml:trace contextRef="#ctx0" brushRef="#br0" timeOffset="3961.0083">18184 4539 278 0,'0'0'75'0,"0"-9"17"15,6 0-23-15,-6 6-11 0,10-7-22 16,-5 4 4-16,2-1-19 0,-3 1 1 15,-4-1-15-15,9-4-1 0,-9 0 1 16,0 4-7-16,0-5 0 0,-7 4 6 16,7 2-6-16,-4-2 0 0,-2 8 0 0,2 0 0 15,-2 9 0-15,-2 4 0 0,-3 2 0 16,-3-1 0-16,1-1 0 0,-2 1 0 16,-1 4 0-16,5 0 6 0,3 1 2 15,2 3-1-15,6-2 6 0,0-2 2 16,0-1-5-16,9-2 4 0,2-7 0 15,6 7-9-15,-2-4 8 0,-1 0-6 16,3-1-7-16,-5 2 6 0,-1-8-6 16,-1-4 0-16,1 0 0 0,-1 0 0 0,-4-4 0 15,5-6-6-15,-1 1-8 0,-10-9-11 16,5-6-34-16,-5 5-93 0,9-2-74 16</inkml:trace>
  <inkml:trace contextRef="#ctx0" brushRef="#br0" timeOffset="4402.7223">18359 4188 257 0,'7'5'42'0,"-7"-5"29"15,10 7-17-15,-2-2-7 0,6 8-12 16,-4 1-2-16,3 9-17 0,-1-1 1 0,-8-2-2 16,1 0-9-16,0-1-6 0,-5-1 7 15,0 0 1-15,0 2-8 0,0 2 9 16,0-2-9-16,0 2 9 0,0 0-9 16,0-14 0-16,0 0 7 0,-5-8-7 15,5 3 0-15,0-3 0 0,-6 0 9 16,3-4-9-16,-4 4 0 0,11-10 0 15,-4-2 6-15,0-1-6 0,6 1 6 0,5 1 2 16,0 6 6-16,-1-6-7 0,4 2 8 16,-4 1-2-16,0-4-1 0,1 1 3 15,0 1-9-15,-2 5 1 0,-4 5 1 16,6 0-1-16,-2 7-2 0,-1 6-5 16,9 7 0-16,3-1 5 0,-2 4-5 15,-2 0 0-15,4 2 0 0,-12-4 0 16,-8-3 0-16,6 1-5 0,-6 1 0 0,0-7-17 15,0-1-18-15,-6 1-47 0,1-13-59 16,5 3-26-16</inkml:trace>
  <inkml:trace contextRef="#ctx0" brushRef="#br0" timeOffset="4761.713">18885 4435 218 0,'0'-4'25'0,"6"-1"21"16,-6-2 18-16,7 7-20 0,-7-9 4 15,0 5 4-15,0 4-2 0,0-12-18 16,-6 9 6-16,0-4-13 0,-3 3-13 16,-5 4 3-16,0 0-8 0,0 0-7 15,-3 11 7-15,6 0 1 0,11 6-8 16,-9-3 0-16,9 4 7 0,0 1-7 0,9-6 0 15,1 4 6-15,5-2 1 0,-9 0-7 16,8-2 6-16,1 2 8 0,0-1-7 16,2-1-1-16,4-4 1 0,-1-4 1 0,6-5-8 15,4 0 7-15,-7 0-7 0,-6-3 0 16,1-6 0-16,-11-3 0 0,-2-3 0 16,2 0 0-16,-7 1 0 0,0-2-7 15,-10-2-1-15,6 4-5 0,-13 2-14 16,0-1-30-16,2 6-58 0,2-3-18 15,2 0-5-15</inkml:trace>
  <inkml:trace contextRef="#ctx0" brushRef="#br0" timeOffset="5070.6795">19064 4089 257 0,'9'0'42'16,"0"2"29"-16,-9 9-26 0,14-2 3 16,-10 1-5-16,3 4-10 0,2 2 0 15,-9 2-5-15,5 6-2 0,5 7-10 16,-6 2-4-16,3 2-4 0,3 2-1 15,-4 1 0-15,5 0 0 0,-5-8 1 16,-2-1-8-16,1-7 7 0,1 1-7 0,0 1-7 16,-2-2-8-16,3-3-13 0,-4-1-33 15,-3-13-45-15,7 6 4 0,-2-11-20 16</inkml:trace>
  <inkml:trace contextRef="#ctx0" brushRef="#br0" timeOffset="5602.6335">19457 4382 257 0,'-5'-5'53'15,"0"-5"25"-15,-3 10-32 0,1-12 9 16,-6 4-5-16,-1-1-10 0,-4 9-11 0,3-6-4 15,-5 14-10-15,5-8-1 0,2 15-7 16,2 7-7-16,4-5 7 0,-3 5-7 16,3-5 0-16,7-3 0 0,0-1 7 15,0-1-7-15,6 2 0 0,7-4 0 16,2 2 8-16,-1-1-8 0,1 3 0 16,-2-2 7-16,6 1-7 0,0 0 0 15,2-2 0-15,0-11 0 0,-5 0 0 0,-3 0 0 16,-3-12 0-16,0-8 6 0,-5 3-6 15,2-1 0-15,-4-1-6 0,-3-5 6 16,4 5 0-16,-4-15-7 0,0-1-1 16,9-7 8-16,-5 5-7 0,-4 0 7 15,8 7-7-15,-8 3 7 0,0 7 0 0,0-5 0 16,0 9 0-16,0 1 0 0,-5 4 0 16,0 2-7-16,5 9 7 0,-5 0-8 15,5 0 8-15,0 9-6 0,0 2 6 16,0 4-6-16,0 3 6 0,0 8 0 15,0 6 0-15,0 6-9 0,0 2 9 16,8 3 0-16,1 2 0 0,2-4 0 16,1-3 0-16,-2-3 9 0,5-4-9 15,-5-5 0-15,-1-2 0 0,-9-3 0 16,8-7 0-16,-2-3-9 0,-6-8-16 16,0 3-28-16,0-6-21 0,0 0-28 0,11 0-20 15</inkml:trace>
  <inkml:trace contextRef="#ctx0" brushRef="#br0" timeOffset="5951.3581">19687 4414 243 0,'0'0'46'15,"11"0"18"-15,0 2-20 0,2-9 4 16,-13 4-4-16,9 3-2 0,7-12-18 15,-5 4 0-15,0 1-10 0,-2-3 1 16,0-2 3-16,-2 12-11 0,-3-8 2 16,3 2-9-16,-7-1 0 0,0 7 0 15,0 0 0-15,-11-6 0 0,-1 6 6 0,1 8-6 16,-1-1 0-16,12 5 0 0,-15 3 0 16,1 2 0-16,7 3 0 0,-4 2 0 15,1-2 0-15,3-1 0 0,7 1 0 16,4-1 6-16,3 3-6 0,0-1 0 15,10-1 0-15,3 0 0 0,5-5 0 16,1-5 0-16,1-3 8 0,-5 4-8 16,2-11 0-16,-9 1 0 0,-5-1 0 0,-1 0-14 15,2-10-17-15,-7 6-31 0,3-7-59 16,-4-3-24-16</inkml:trace>
  <inkml:trace contextRef="#ctx0" brushRef="#br0" timeOffset="6240.6948">20144 4545 207 0,'0'13'23'15,"0"-3"15"-15,0-10-17 0,-7 0 11 16,3 0-12-16,-5-13 9 0,0-1-2 15,-1-6 0-15,0 7-6 0,2-1-3 16,2 1 0-16,0-9-2 0,6 8 1 0,-4-3-9 16,4-3 1-16,0 3-1 0,0 12-8 15,0-6 0-15,6-5 8 0,-2 0-8 16,3 11 0-16,4-5 8 0,-1-2-8 16,7 1-8-16,2 3-25 0,5 1-28 15,-3 7-22-15,7-7-30 0</inkml:trace>
  <inkml:trace contextRef="#ctx0" brushRef="#br0" timeOffset="6598.0942">20579 4179 218 0,'8'4'25'0,"2"4"21"0,-10-5-25 0,4 4 10 16,-4-2-11-16,0 2-11 0,-4-2 9 16,-7 2-9-16,4-2-9 0,-3 3 9 15,-4-3 0-15,-1 3-9 0,4 2 9 16,1-3-9-16,-3 5 0 0,5 1 0 16,-1-1 10-16,1 1-10 0,8-4 0 0,0 2 0 15,0-2 0-15,4 5 0 0,6 0 11 16,3 2-11-16,3-1 8 0,4 6 2 15,4-2 8-15,5 6-2 0,2 4 9 16,-2 4 0-16,4 4 7 0,-3 0-11 16,-3 4 5-16,-3-5-10 0,-1-8-4 15,-7 8 3-15,-4-8-8 0,-3-1-7 16,-9 4 7-16,0-6 1 0,0-6-16 16,-14 2-13-16,-3-21-110 0,-4 0-59 0</inkml:trace>
  <inkml:trace contextRef="#ctx0" brushRef="#br0" timeOffset="10254.6266">13785 4629 257 0,'15'6'42'0,"-3"-3"20"0,-5 6-26 16,0 0-9-16,0-4-6 0,-7-3-13 15,7 5 2-15,-7-3-2 0,0-4-8 16,0 7-26-16,0-1-49 0,-6-4-27 0</inkml:trace>
  <inkml:trace contextRef="#ctx0" brushRef="#br0" timeOffset="11027.5989">13666 5855 289 0,'28'7'64'16,"0"-2"7"-16,-3 5-50 0,-5 0-13 15,-3-2-16-15,-10 1-67 0,-3 1 15 16,-4-6-20-16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88139" tIns="44070" rIns="88139" bIns="4407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3550"/>
          </a:xfrm>
          <a:prstGeom prst="rect">
            <a:avLst/>
          </a:prstGeom>
        </p:spPr>
        <p:txBody>
          <a:bodyPr vert="horz" lIns="88139" tIns="44070" rIns="88139" bIns="44070" rtlCol="0"/>
          <a:lstStyle>
            <a:lvl1pPr algn="r">
              <a:defRPr sz="1200"/>
            </a:lvl1pPr>
          </a:lstStyle>
          <a:p>
            <a:pPr>
              <a:defRPr/>
            </a:pPr>
            <a:fld id="{DBD525CA-71FB-40EC-B0FC-FA17D103205C}" type="datetimeFigureOut">
              <a:rPr lang="en-US"/>
              <a:pPr>
                <a:defRPr/>
              </a:pPr>
              <a:t>9/4/2018</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88139" tIns="44070" rIns="88139" bIns="4407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1475"/>
          </a:xfrm>
          <a:prstGeom prst="rect">
            <a:avLst/>
          </a:prstGeom>
        </p:spPr>
        <p:txBody>
          <a:bodyPr vert="horz" lIns="88139" tIns="44070" rIns="88139" bIns="4407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31263"/>
            <a:ext cx="3038475" cy="463550"/>
          </a:xfrm>
          <a:prstGeom prst="rect">
            <a:avLst/>
          </a:prstGeom>
        </p:spPr>
        <p:txBody>
          <a:bodyPr vert="horz" lIns="88139" tIns="44070" rIns="88139" bIns="4407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31263"/>
            <a:ext cx="3038475" cy="463550"/>
          </a:xfrm>
          <a:prstGeom prst="rect">
            <a:avLst/>
          </a:prstGeom>
        </p:spPr>
        <p:txBody>
          <a:bodyPr vert="horz" wrap="square" lIns="88139" tIns="44070" rIns="88139" bIns="44070" numCol="1" anchor="b" anchorCtr="0" compatLnSpc="1">
            <a:prstTxWarp prst="textNoShape">
              <a:avLst/>
            </a:prstTxWarp>
          </a:bodyPr>
          <a:lstStyle>
            <a:lvl1pPr algn="r">
              <a:defRPr sz="1200"/>
            </a:lvl1pPr>
          </a:lstStyle>
          <a:p>
            <a:pPr>
              <a:defRPr/>
            </a:pPr>
            <a:fld id="{DCD79D70-7CE7-4D7F-9B69-B46867873404}" type="slidenum">
              <a:rPr lang="en-US"/>
              <a:pPr>
                <a:defRPr/>
              </a:pPr>
              <a:t>‹#›</a:t>
            </a:fld>
            <a:endParaRPr lang="en-US"/>
          </a:p>
        </p:txBody>
      </p:sp>
    </p:spTree>
    <p:extLst>
      <p:ext uri="{BB962C8B-B14F-4D97-AF65-F5344CB8AC3E}">
        <p14:creationId xmlns:p14="http://schemas.microsoft.com/office/powerpoint/2010/main" val="29387272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Software_development_process#cite_note-BB86-9" TargetMode="External"/><Relationship Id="rId3" Type="http://schemas.openxmlformats.org/officeDocument/2006/relationships/hyperlink" Target="https://en.wikipedia.org/wiki/Barry_Boehm" TargetMode="External"/><Relationship Id="rId7" Type="http://schemas.openxmlformats.org/officeDocument/2006/relationships/hyperlink" Target="https://en.wikipedia.org/wiki/Software_development_process#cite_note-CMS08-1"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Top-down_and_bottom-up_design" TargetMode="External"/><Relationship Id="rId5" Type="http://schemas.openxmlformats.org/officeDocument/2006/relationships/hyperlink" Target="https://en.wikipedia.org/wiki/Rapid_application_development" TargetMode="External"/><Relationship Id="rId10" Type="http://schemas.openxmlformats.org/officeDocument/2006/relationships/hyperlink" Target="https://en.wikipedia.org/wiki/Software_development_process#cite_note-11" TargetMode="External"/><Relationship Id="rId4" Type="http://schemas.openxmlformats.org/officeDocument/2006/relationships/hyperlink" Target="https://en.wikipedia.org/wiki/Waterfall_model" TargetMode="External"/><Relationship Id="rId9" Type="http://schemas.openxmlformats.org/officeDocument/2006/relationships/hyperlink" Target="https://en.wikipedia.org/wiki/Software_development_process#cite_note-RT-BB86-10"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宋体" panose="02010600030101010101" pitchFamily="2" charset="-122"/>
              </a:rPr>
              <a:t>Allow 15 minutes for lifecycle quiz</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A9A2126-EC84-4DEA-A0F5-17E6D65F4C1A}" type="slidenum">
              <a:rPr lang="en-US" altLang="en-US" smtClean="0"/>
              <a:pPr/>
              <a:t>1</a:t>
            </a:fld>
            <a:endParaRPr lang="en-US" altLang="en-US" smtClean="0"/>
          </a:p>
        </p:txBody>
      </p:sp>
    </p:spTree>
    <p:extLst>
      <p:ext uri="{BB962C8B-B14F-4D97-AF65-F5344CB8AC3E}">
        <p14:creationId xmlns:p14="http://schemas.microsoft.com/office/powerpoint/2010/main" val="3931138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FACA71C-C148-4BFC-80F6-10B1F441A400}" type="slidenum">
              <a:rPr lang="en-US" altLang="en-US" smtClean="0"/>
              <a:pPr/>
              <a:t>19</a:t>
            </a:fld>
            <a:endParaRPr lang="en-US" altLang="en-US" smtClean="0"/>
          </a:p>
        </p:txBody>
      </p:sp>
    </p:spTree>
    <p:extLst>
      <p:ext uri="{BB962C8B-B14F-4D97-AF65-F5344CB8AC3E}">
        <p14:creationId xmlns:p14="http://schemas.microsoft.com/office/powerpoint/2010/main" val="221311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5C4F5BA-DEDE-4646-B69F-E98C5195FDA0}" type="slidenum">
              <a:rPr lang="en-US" altLang="en-US" smtClean="0"/>
              <a:pPr/>
              <a:t>20</a:t>
            </a:fld>
            <a:endParaRPr lang="en-US" altLang="en-US" smtClean="0"/>
          </a:p>
        </p:txBody>
      </p:sp>
    </p:spTree>
    <p:extLst>
      <p:ext uri="{BB962C8B-B14F-4D97-AF65-F5344CB8AC3E}">
        <p14:creationId xmlns:p14="http://schemas.microsoft.com/office/powerpoint/2010/main" val="2975121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7827"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a:defRPr/>
            </a:pPr>
            <a:r>
              <a:rPr lang="en-US" dirty="0" smtClean="0"/>
              <a:t>In 1988, </a:t>
            </a:r>
            <a:r>
              <a:rPr lang="en-US" dirty="0" smtClean="0">
                <a:hlinkClick r:id="rId3" tooltip="Barry Boehm"/>
              </a:rPr>
              <a:t>Barry Boehm</a:t>
            </a:r>
            <a:r>
              <a:rPr lang="en-US" dirty="0" smtClean="0"/>
              <a:t> published a formal software system development "spiral model," which combines some key aspect of the </a:t>
            </a:r>
            <a:r>
              <a:rPr lang="en-US" dirty="0" smtClean="0">
                <a:hlinkClick r:id="rId4" tooltip="Waterfall model"/>
              </a:rPr>
              <a:t>waterfall model</a:t>
            </a:r>
            <a:r>
              <a:rPr lang="en-US" dirty="0" smtClean="0"/>
              <a:t> and </a:t>
            </a:r>
            <a:r>
              <a:rPr lang="en-US" dirty="0" smtClean="0">
                <a:hlinkClick r:id="rId5" tooltip="Rapid application development"/>
              </a:rPr>
              <a:t>rapid prototyping</a:t>
            </a:r>
            <a:r>
              <a:rPr lang="en-US" dirty="0" smtClean="0"/>
              <a:t> methodologies, in an effort to combine advantages of </a:t>
            </a:r>
            <a:r>
              <a:rPr lang="en-US" dirty="0" smtClean="0">
                <a:hlinkClick r:id="rId6" tooltip="Top-down and bottom-up design"/>
              </a:rPr>
              <a:t>top-down and bottom-up</a:t>
            </a:r>
            <a:r>
              <a:rPr lang="en-US" dirty="0" smtClean="0"/>
              <a:t> concepts. It provided emphasis in a key area many felt had been neglected by other methodologies: deliberate iterative risk analysis, particularly suited to large-scale complex systems.</a:t>
            </a:r>
          </a:p>
          <a:p>
            <a:pPr>
              <a:defRPr/>
            </a:pPr>
            <a:endParaRPr lang="en-US" dirty="0" smtClean="0"/>
          </a:p>
          <a:p>
            <a:pPr>
              <a:defRPr/>
            </a:pPr>
            <a:r>
              <a:rPr lang="en-US" dirty="0" smtClean="0"/>
              <a:t>The basic principles are:</a:t>
            </a:r>
            <a:r>
              <a:rPr lang="en-US" baseline="30000" dirty="0" smtClean="0">
                <a:hlinkClick r:id="rId7"/>
              </a:rPr>
              <a:t>[1]</a:t>
            </a:r>
            <a:endParaRPr lang="en-US" dirty="0" smtClean="0"/>
          </a:p>
          <a:p>
            <a:pPr>
              <a:defRPr/>
            </a:pPr>
            <a:r>
              <a:rPr lang="en-US" dirty="0" smtClean="0"/>
              <a:t> * Focus is on risk assessment and on minimizing project risk by breaking a project into smaller segments and providing more ease-of-change during the development process, as well as providing the opportunity to evaluate risks and weigh consideration of project continuation throughout the life cycle.</a:t>
            </a:r>
          </a:p>
          <a:p>
            <a:pPr>
              <a:defRPr/>
            </a:pPr>
            <a:r>
              <a:rPr lang="en-US" dirty="0" smtClean="0"/>
              <a:t> * "Each cycle involves a progression through the same sequence of steps, for each part of the product and for each of its levels of elaboration, from an overall concept-of-operation document down to the coding of each individual program."</a:t>
            </a:r>
            <a:r>
              <a:rPr lang="en-US" baseline="30000" dirty="0" smtClean="0">
                <a:hlinkClick r:id="rId8"/>
              </a:rPr>
              <a:t>[9]</a:t>
            </a:r>
            <a:endParaRPr lang="en-US" dirty="0" smtClean="0"/>
          </a:p>
          <a:p>
            <a:pPr>
              <a:defRPr/>
            </a:pPr>
            <a:r>
              <a:rPr lang="en-US" dirty="0" smtClean="0"/>
              <a:t> * Each trip around the spiral traverses four basic quadrants: </a:t>
            </a:r>
          </a:p>
          <a:p>
            <a:pPr>
              <a:defRPr/>
            </a:pPr>
            <a:r>
              <a:rPr lang="en-US" dirty="0" smtClean="0"/>
              <a:t>	(1) determine objectives, alternatives, and constraints of the iteration; </a:t>
            </a:r>
          </a:p>
          <a:p>
            <a:pPr>
              <a:defRPr/>
            </a:pPr>
            <a:r>
              <a:rPr lang="en-US" dirty="0" smtClean="0"/>
              <a:t>	(2) evaluate alternatives; Identify and resolve risks; </a:t>
            </a:r>
          </a:p>
          <a:p>
            <a:pPr>
              <a:defRPr/>
            </a:pPr>
            <a:r>
              <a:rPr lang="en-US" dirty="0" smtClean="0"/>
              <a:t>	(3) develop and verify deliverables from the iteration; and </a:t>
            </a:r>
          </a:p>
          <a:p>
            <a:pPr>
              <a:defRPr/>
            </a:pPr>
            <a:r>
              <a:rPr lang="en-US" dirty="0" smtClean="0"/>
              <a:t>	(4) plan the next iteration.</a:t>
            </a:r>
            <a:r>
              <a:rPr lang="en-US" baseline="30000" dirty="0" smtClean="0">
                <a:hlinkClick r:id="rId9"/>
              </a:rPr>
              <a:t>[10]</a:t>
            </a:r>
            <a:endParaRPr lang="en-US" baseline="30000" dirty="0" smtClean="0"/>
          </a:p>
          <a:p>
            <a:pPr>
              <a:defRPr/>
            </a:pPr>
            <a:endParaRPr lang="en-US" dirty="0" smtClean="0"/>
          </a:p>
          <a:p>
            <a:pPr>
              <a:defRPr/>
            </a:pPr>
            <a:r>
              <a:rPr lang="en-US" dirty="0" smtClean="0"/>
              <a:t>Begin each cycle with an identification of stakeholders and their "win conditions", and end each cycle with review and commitment.</a:t>
            </a:r>
            <a:r>
              <a:rPr lang="en-US" baseline="30000" dirty="0" smtClean="0">
                <a:hlinkClick r:id="rId10"/>
              </a:rPr>
              <a:t>[11]</a:t>
            </a:r>
            <a:endParaRPr lang="en-US" dirty="0" smtClean="0"/>
          </a:p>
          <a:p>
            <a:pPr>
              <a:defRPr/>
            </a:pPr>
            <a:endParaRPr lang="en-US" altLang="en-US" dirty="0" smtClean="0">
              <a:ea typeface="宋体" panose="02010600030101010101" pitchFamily="2" charset="-122"/>
            </a:endParaRPr>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15A4E32-45A2-415B-BE9D-D9A71AA9D9BB}" type="slidenum">
              <a:rPr lang="en-US" altLang="en-US" smtClean="0"/>
              <a:pPr/>
              <a:t>21</a:t>
            </a:fld>
            <a:endParaRPr lang="en-US" altLang="en-US" smtClean="0"/>
          </a:p>
        </p:txBody>
      </p:sp>
    </p:spTree>
    <p:extLst>
      <p:ext uri="{BB962C8B-B14F-4D97-AF65-F5344CB8AC3E}">
        <p14:creationId xmlns:p14="http://schemas.microsoft.com/office/powerpoint/2010/main" val="2583629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7827"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normAutofit/>
          </a:bodyPr>
          <a:lstStyle/>
          <a:p>
            <a:pPr>
              <a:defRPr/>
            </a:pPr>
            <a:r>
              <a:rPr lang="en-US" altLang="en-US" dirty="0" smtClean="0">
                <a:ea typeface="宋体" panose="02010600030101010101" pitchFamily="2" charset="-122"/>
              </a:rPr>
              <a:t>Advantages:</a:t>
            </a:r>
          </a:p>
          <a:p>
            <a:pPr>
              <a:defRPr/>
            </a:pPr>
            <a:r>
              <a:rPr lang="en-US" altLang="en-US" baseline="0" dirty="0" smtClean="0">
                <a:ea typeface="宋体" panose="02010600030101010101" pitchFamily="2" charset="-122"/>
              </a:rPr>
              <a:t> * risk reduction</a:t>
            </a:r>
          </a:p>
          <a:p>
            <a:pPr>
              <a:defRPr/>
            </a:pPr>
            <a:r>
              <a:rPr lang="en-US" altLang="en-US" baseline="0" dirty="0" smtClean="0">
                <a:ea typeface="宋体" panose="02010600030101010101" pitchFamily="2" charset="-122"/>
              </a:rPr>
              <a:t> * functionality can be added in later iterations </a:t>
            </a:r>
          </a:p>
          <a:p>
            <a:pPr>
              <a:defRPr/>
            </a:pPr>
            <a:r>
              <a:rPr lang="en-US" altLang="en-US" baseline="0" dirty="0" smtClean="0">
                <a:ea typeface="宋体" panose="02010600030101010101" pitchFamily="2" charset="-122"/>
              </a:rPr>
              <a:t> * software produced early</a:t>
            </a:r>
          </a:p>
          <a:p>
            <a:pPr>
              <a:defRPr/>
            </a:pPr>
            <a:endParaRPr lang="en-US" altLang="en-US" baseline="0" dirty="0" smtClean="0">
              <a:ea typeface="宋体" panose="02010600030101010101" pitchFamily="2" charset="-122"/>
            </a:endParaRPr>
          </a:p>
          <a:p>
            <a:pPr>
              <a:defRPr/>
            </a:pPr>
            <a:endParaRPr lang="en-US" altLang="en-US" baseline="0" dirty="0" smtClean="0">
              <a:ea typeface="宋体" panose="02010600030101010101" pitchFamily="2" charset="-122"/>
            </a:endParaRPr>
          </a:p>
          <a:p>
            <a:pPr>
              <a:defRPr/>
            </a:pPr>
            <a:r>
              <a:rPr lang="en-US" altLang="en-US" baseline="0" dirty="0" smtClean="0">
                <a:ea typeface="宋体" panose="02010600030101010101" pitchFamily="2" charset="-122"/>
              </a:rPr>
              <a:t>Disadvantages:</a:t>
            </a:r>
          </a:p>
          <a:p>
            <a:pPr>
              <a:defRPr/>
            </a:pPr>
            <a:r>
              <a:rPr lang="en-US" altLang="en-US" baseline="0" dirty="0" smtClean="0">
                <a:ea typeface="宋体" panose="02010600030101010101" pitchFamily="2" charset="-122"/>
              </a:rPr>
              <a:t> * risk analysis requires highly specific expertise</a:t>
            </a:r>
          </a:p>
          <a:p>
            <a:pPr>
              <a:defRPr/>
            </a:pPr>
            <a:r>
              <a:rPr lang="en-US" altLang="en-US" baseline="0" dirty="0" smtClean="0">
                <a:ea typeface="宋体" panose="02010600030101010101" pitchFamily="2" charset="-122"/>
              </a:rPr>
              <a:t> * highly dependent on risk analysis</a:t>
            </a:r>
          </a:p>
          <a:p>
            <a:pPr>
              <a:defRPr/>
            </a:pPr>
            <a:r>
              <a:rPr lang="en-US" altLang="en-US" baseline="0" dirty="0" smtClean="0">
                <a:ea typeface="宋体" panose="02010600030101010101" pitchFamily="2" charset="-122"/>
              </a:rPr>
              <a:t> * complex</a:t>
            </a:r>
          </a:p>
          <a:p>
            <a:pPr>
              <a:defRPr/>
            </a:pPr>
            <a:endParaRPr lang="en-US" altLang="en-US" baseline="0" dirty="0" smtClean="0">
              <a:ea typeface="宋体" panose="02010600030101010101" pitchFamily="2" charset="-122"/>
            </a:endParaRPr>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15A4E32-45A2-415B-BE9D-D9A71AA9D9BB}" type="slidenum">
              <a:rPr lang="en-US" altLang="en-US" smtClean="0"/>
              <a:pPr/>
              <a:t>29</a:t>
            </a:fld>
            <a:endParaRPr lang="en-US" altLang="en-US" smtClean="0"/>
          </a:p>
        </p:txBody>
      </p:sp>
    </p:spTree>
    <p:extLst>
      <p:ext uri="{BB962C8B-B14F-4D97-AF65-F5344CB8AC3E}">
        <p14:creationId xmlns:p14="http://schemas.microsoft.com/office/powerpoint/2010/main" val="2583629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D79D70-7CE7-4D7F-9B69-B46867873404}" type="slidenum">
              <a:rPr lang="en-US" smtClean="0"/>
              <a:pPr>
                <a:defRPr/>
              </a:pPr>
              <a:t>30</a:t>
            </a:fld>
            <a:endParaRPr lang="en-US"/>
          </a:p>
        </p:txBody>
      </p:sp>
    </p:spTree>
    <p:extLst>
      <p:ext uri="{BB962C8B-B14F-4D97-AF65-F5344CB8AC3E}">
        <p14:creationId xmlns:p14="http://schemas.microsoft.com/office/powerpoint/2010/main" val="4112388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F999EB2-3478-45CA-AFA2-5A3C835863A4}" type="slidenum">
              <a:rPr lang="en-US" altLang="en-US" smtClean="0"/>
              <a:pPr/>
              <a:t>31</a:t>
            </a:fld>
            <a:endParaRPr lang="en-US" altLang="en-US" smtClean="0"/>
          </a:p>
        </p:txBody>
      </p:sp>
    </p:spTree>
    <p:extLst>
      <p:ext uri="{BB962C8B-B14F-4D97-AF65-F5344CB8AC3E}">
        <p14:creationId xmlns:p14="http://schemas.microsoft.com/office/powerpoint/2010/main" val="2249712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 each phase, perform standard</a:t>
            </a:r>
            <a:r>
              <a:rPr lang="en-US" baseline="0" dirty="0" smtClean="0"/>
              <a:t> SE activities, but to different extents in different phases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CD79D70-7CE7-4D7F-9B69-B46867873404}" type="slidenum">
              <a:rPr lang="en-US" smtClean="0"/>
              <a:pPr>
                <a:defRPr/>
              </a:pPr>
              <a:t>32</a:t>
            </a:fld>
            <a:endParaRPr lang="en-US"/>
          </a:p>
        </p:txBody>
      </p:sp>
    </p:spTree>
    <p:extLst>
      <p:ext uri="{BB962C8B-B14F-4D97-AF65-F5344CB8AC3E}">
        <p14:creationId xmlns:p14="http://schemas.microsoft.com/office/powerpoint/2010/main" val="2261038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7395B43-DCF5-4F81-A2F7-D8BEDE2E0899}" type="slidenum">
              <a:rPr lang="en-US" altLang="en-US" smtClean="0"/>
              <a:pPr/>
              <a:t>33</a:t>
            </a:fld>
            <a:endParaRPr lang="en-US" altLang="en-US" smtClean="0"/>
          </a:p>
        </p:txBody>
      </p:sp>
    </p:spTree>
    <p:extLst>
      <p:ext uri="{BB962C8B-B14F-4D97-AF65-F5344CB8AC3E}">
        <p14:creationId xmlns:p14="http://schemas.microsoft.com/office/powerpoint/2010/main" val="3864611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15BD7989-90FF-45AD-81B2-1BFE04EEA4D7}" type="slidenum">
              <a:rPr lang="en-US" altLang="en-US" smtClean="0"/>
              <a:pPr/>
              <a:t>34</a:t>
            </a:fld>
            <a:endParaRPr lang="en-US" altLang="en-US" smtClean="0"/>
          </a:p>
        </p:txBody>
      </p:sp>
    </p:spTree>
    <p:extLst>
      <p:ext uri="{BB962C8B-B14F-4D97-AF65-F5344CB8AC3E}">
        <p14:creationId xmlns:p14="http://schemas.microsoft.com/office/powerpoint/2010/main" val="2455333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宋体" panose="02010600030101010101" pitchFamily="2" charset="-122"/>
              </a:rPr>
              <a:t>Allow at least 15 minutes.  Student groups of 3 take a stand: Process is more important or Product is more important. Make sure there are enough groups for both sides. Have Process group call out their first key point.  Product group then does two. Process group does two.  Then Product group does one. Conclude noting that they are both important!</a:t>
            </a: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177258E2-CF71-432C-96C9-FFB6631640AB}" type="slidenum">
              <a:rPr lang="en-US" altLang="en-US" smtClean="0">
                <a:solidFill>
                  <a:srgbClr val="000000"/>
                </a:solidFill>
              </a:rPr>
              <a:pPr/>
              <a:t>39</a:t>
            </a:fld>
            <a:endParaRPr lang="en-US" altLang="en-US" smtClean="0">
              <a:solidFill>
                <a:srgbClr val="000000"/>
              </a:solidFill>
            </a:endParaRPr>
          </a:p>
        </p:txBody>
      </p:sp>
    </p:spTree>
    <p:extLst>
      <p:ext uri="{BB962C8B-B14F-4D97-AF65-F5344CB8AC3E}">
        <p14:creationId xmlns:p14="http://schemas.microsoft.com/office/powerpoint/2010/main" val="1467754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15B1766-A3F8-47E5-80EE-CE647B37BDF7}" type="slidenum">
              <a:rPr lang="en-US" altLang="en-US" smtClean="0"/>
              <a:pPr/>
              <a:t>2</a:t>
            </a:fld>
            <a:endParaRPr lang="en-US" altLang="en-US" smtClean="0"/>
          </a:p>
        </p:txBody>
      </p:sp>
    </p:spTree>
    <p:extLst>
      <p:ext uri="{BB962C8B-B14F-4D97-AF65-F5344CB8AC3E}">
        <p14:creationId xmlns:p14="http://schemas.microsoft.com/office/powerpoint/2010/main" val="4066755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D0CFD97-7D49-4F8F-9F9C-C2352A458556}" type="slidenum">
              <a:rPr lang="en-US" altLang="en-US" smtClean="0"/>
              <a:pPr/>
              <a:t>40</a:t>
            </a:fld>
            <a:endParaRPr lang="en-US" altLang="en-US" smtClean="0"/>
          </a:p>
        </p:txBody>
      </p:sp>
    </p:spTree>
    <p:extLst>
      <p:ext uri="{BB962C8B-B14F-4D97-AF65-F5344CB8AC3E}">
        <p14:creationId xmlns:p14="http://schemas.microsoft.com/office/powerpoint/2010/main" val="1940636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FC14F71-7580-410A-AE89-AAF3E0640159}" type="slidenum">
              <a:rPr lang="en-US" altLang="en-US" smtClean="0"/>
              <a:pPr/>
              <a:t>41</a:t>
            </a:fld>
            <a:endParaRPr lang="en-US" altLang="en-US" smtClean="0"/>
          </a:p>
        </p:txBody>
      </p:sp>
    </p:spTree>
    <p:extLst>
      <p:ext uri="{BB962C8B-B14F-4D97-AF65-F5344CB8AC3E}">
        <p14:creationId xmlns:p14="http://schemas.microsoft.com/office/powerpoint/2010/main" val="3862091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ea typeface="宋体" charset="0"/>
              </a:rPr>
              <a:t>Steps are interleaved – not strictly done in this order</a:t>
            </a: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charset="0"/>
                <a:ea typeface="宋体" charset="0"/>
                <a:cs typeface="宋体" charset="0"/>
              </a:defRPr>
            </a:lvl1pPr>
            <a:lvl2pPr marL="716130" indent="-275434">
              <a:defRPr>
                <a:solidFill>
                  <a:schemeClr val="tx1"/>
                </a:solidFill>
                <a:latin typeface="Verdana" charset="0"/>
                <a:ea typeface="宋体" charset="0"/>
                <a:cs typeface="宋体" charset="0"/>
              </a:defRPr>
            </a:lvl2pPr>
            <a:lvl3pPr marL="1101738" indent="-220348">
              <a:defRPr>
                <a:solidFill>
                  <a:schemeClr val="tx1"/>
                </a:solidFill>
                <a:latin typeface="Verdana" charset="0"/>
                <a:ea typeface="宋体" charset="0"/>
                <a:cs typeface="宋体" charset="0"/>
              </a:defRPr>
            </a:lvl3pPr>
            <a:lvl4pPr marL="1542433" indent="-220348">
              <a:defRPr>
                <a:solidFill>
                  <a:schemeClr val="tx1"/>
                </a:solidFill>
                <a:latin typeface="Verdana" charset="0"/>
                <a:ea typeface="宋体" charset="0"/>
                <a:cs typeface="宋体" charset="0"/>
              </a:defRPr>
            </a:lvl4pPr>
            <a:lvl5pPr marL="1983128" indent="-220348">
              <a:defRPr>
                <a:solidFill>
                  <a:schemeClr val="tx1"/>
                </a:solidFill>
                <a:latin typeface="Verdana" charset="0"/>
                <a:ea typeface="宋体" charset="0"/>
                <a:cs typeface="宋体" charset="0"/>
              </a:defRPr>
            </a:lvl5pPr>
            <a:lvl6pPr marL="2423823" indent="-220348" eaLnBrk="0" fontAlgn="base" hangingPunct="0">
              <a:spcBef>
                <a:spcPct val="0"/>
              </a:spcBef>
              <a:spcAft>
                <a:spcPct val="0"/>
              </a:spcAft>
              <a:defRPr>
                <a:solidFill>
                  <a:schemeClr val="tx1"/>
                </a:solidFill>
                <a:latin typeface="Verdana" charset="0"/>
                <a:ea typeface="宋体" charset="0"/>
                <a:cs typeface="宋体" charset="0"/>
              </a:defRPr>
            </a:lvl6pPr>
            <a:lvl7pPr marL="2864518" indent="-220348" eaLnBrk="0" fontAlgn="base" hangingPunct="0">
              <a:spcBef>
                <a:spcPct val="0"/>
              </a:spcBef>
              <a:spcAft>
                <a:spcPct val="0"/>
              </a:spcAft>
              <a:defRPr>
                <a:solidFill>
                  <a:schemeClr val="tx1"/>
                </a:solidFill>
                <a:latin typeface="Verdana" charset="0"/>
                <a:ea typeface="宋体" charset="0"/>
                <a:cs typeface="宋体" charset="0"/>
              </a:defRPr>
            </a:lvl7pPr>
            <a:lvl8pPr marL="3305213" indent="-220348" eaLnBrk="0" fontAlgn="base" hangingPunct="0">
              <a:spcBef>
                <a:spcPct val="0"/>
              </a:spcBef>
              <a:spcAft>
                <a:spcPct val="0"/>
              </a:spcAft>
              <a:defRPr>
                <a:solidFill>
                  <a:schemeClr val="tx1"/>
                </a:solidFill>
                <a:latin typeface="Verdana" charset="0"/>
                <a:ea typeface="宋体" charset="0"/>
                <a:cs typeface="宋体" charset="0"/>
              </a:defRPr>
            </a:lvl8pPr>
            <a:lvl9pPr marL="3745908" indent="-220348" eaLnBrk="0" fontAlgn="base" hangingPunct="0">
              <a:spcBef>
                <a:spcPct val="0"/>
              </a:spcBef>
              <a:spcAft>
                <a:spcPct val="0"/>
              </a:spcAft>
              <a:defRPr>
                <a:solidFill>
                  <a:schemeClr val="tx1"/>
                </a:solidFill>
                <a:latin typeface="Verdana" charset="0"/>
                <a:ea typeface="宋体" charset="0"/>
                <a:cs typeface="宋体" charset="0"/>
              </a:defRPr>
            </a:lvl9pPr>
          </a:lstStyle>
          <a:p>
            <a:fld id="{53B8F1CD-D949-6E4D-A287-CC99179D2917}" type="slidenum">
              <a:rPr lang="en-US"/>
              <a:pPr/>
              <a:t>42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宋体" charset="0"/>
            </a:endParaRP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charset="0"/>
                <a:ea typeface="宋体" charset="0"/>
                <a:cs typeface="宋体" charset="0"/>
              </a:defRPr>
            </a:lvl1pPr>
            <a:lvl2pPr marL="716130" indent="-275434">
              <a:defRPr>
                <a:solidFill>
                  <a:schemeClr val="tx1"/>
                </a:solidFill>
                <a:latin typeface="Verdana" charset="0"/>
                <a:ea typeface="宋体" charset="0"/>
                <a:cs typeface="宋体" charset="0"/>
              </a:defRPr>
            </a:lvl2pPr>
            <a:lvl3pPr marL="1101738" indent="-220348">
              <a:defRPr>
                <a:solidFill>
                  <a:schemeClr val="tx1"/>
                </a:solidFill>
                <a:latin typeface="Verdana" charset="0"/>
                <a:ea typeface="宋体" charset="0"/>
                <a:cs typeface="宋体" charset="0"/>
              </a:defRPr>
            </a:lvl3pPr>
            <a:lvl4pPr marL="1542433" indent="-220348">
              <a:defRPr>
                <a:solidFill>
                  <a:schemeClr val="tx1"/>
                </a:solidFill>
                <a:latin typeface="Verdana" charset="0"/>
                <a:ea typeface="宋体" charset="0"/>
                <a:cs typeface="宋体" charset="0"/>
              </a:defRPr>
            </a:lvl4pPr>
            <a:lvl5pPr marL="1983128" indent="-220348">
              <a:defRPr>
                <a:solidFill>
                  <a:schemeClr val="tx1"/>
                </a:solidFill>
                <a:latin typeface="Verdana" charset="0"/>
                <a:ea typeface="宋体" charset="0"/>
                <a:cs typeface="宋体" charset="0"/>
              </a:defRPr>
            </a:lvl5pPr>
            <a:lvl6pPr marL="2423823" indent="-220348" eaLnBrk="0" fontAlgn="base" hangingPunct="0">
              <a:spcBef>
                <a:spcPct val="0"/>
              </a:spcBef>
              <a:spcAft>
                <a:spcPct val="0"/>
              </a:spcAft>
              <a:defRPr>
                <a:solidFill>
                  <a:schemeClr val="tx1"/>
                </a:solidFill>
                <a:latin typeface="Verdana" charset="0"/>
                <a:ea typeface="宋体" charset="0"/>
                <a:cs typeface="宋体" charset="0"/>
              </a:defRPr>
            </a:lvl6pPr>
            <a:lvl7pPr marL="2864518" indent="-220348" eaLnBrk="0" fontAlgn="base" hangingPunct="0">
              <a:spcBef>
                <a:spcPct val="0"/>
              </a:spcBef>
              <a:spcAft>
                <a:spcPct val="0"/>
              </a:spcAft>
              <a:defRPr>
                <a:solidFill>
                  <a:schemeClr val="tx1"/>
                </a:solidFill>
                <a:latin typeface="Verdana" charset="0"/>
                <a:ea typeface="宋体" charset="0"/>
                <a:cs typeface="宋体" charset="0"/>
              </a:defRPr>
            </a:lvl7pPr>
            <a:lvl8pPr marL="3305213" indent="-220348" eaLnBrk="0" fontAlgn="base" hangingPunct="0">
              <a:spcBef>
                <a:spcPct val="0"/>
              </a:spcBef>
              <a:spcAft>
                <a:spcPct val="0"/>
              </a:spcAft>
              <a:defRPr>
                <a:solidFill>
                  <a:schemeClr val="tx1"/>
                </a:solidFill>
                <a:latin typeface="Verdana" charset="0"/>
                <a:ea typeface="宋体" charset="0"/>
                <a:cs typeface="宋体" charset="0"/>
              </a:defRPr>
            </a:lvl8pPr>
            <a:lvl9pPr marL="3745908" indent="-220348" eaLnBrk="0" fontAlgn="base" hangingPunct="0">
              <a:spcBef>
                <a:spcPct val="0"/>
              </a:spcBef>
              <a:spcAft>
                <a:spcPct val="0"/>
              </a:spcAft>
              <a:defRPr>
                <a:solidFill>
                  <a:schemeClr val="tx1"/>
                </a:solidFill>
                <a:latin typeface="Verdana" charset="0"/>
                <a:ea typeface="宋体" charset="0"/>
                <a:cs typeface="宋体" charset="0"/>
              </a:defRPr>
            </a:lvl9pPr>
          </a:lstStyle>
          <a:p>
            <a:fld id="{040F3823-BB6F-5345-AA2A-332EBF9C2B22}" type="slidenum">
              <a:rPr lang="en-US"/>
              <a:pPr/>
              <a:t>43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宋体" charset="0"/>
            </a:endParaRP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charset="0"/>
                <a:ea typeface="宋体" charset="0"/>
                <a:cs typeface="宋体" charset="0"/>
              </a:defRPr>
            </a:lvl1pPr>
            <a:lvl2pPr marL="716130" indent="-275434">
              <a:defRPr>
                <a:solidFill>
                  <a:schemeClr val="tx1"/>
                </a:solidFill>
                <a:latin typeface="Verdana" charset="0"/>
                <a:ea typeface="宋体" charset="0"/>
                <a:cs typeface="宋体" charset="0"/>
              </a:defRPr>
            </a:lvl2pPr>
            <a:lvl3pPr marL="1101738" indent="-220348">
              <a:defRPr>
                <a:solidFill>
                  <a:schemeClr val="tx1"/>
                </a:solidFill>
                <a:latin typeface="Verdana" charset="0"/>
                <a:ea typeface="宋体" charset="0"/>
                <a:cs typeface="宋体" charset="0"/>
              </a:defRPr>
            </a:lvl3pPr>
            <a:lvl4pPr marL="1542433" indent="-220348">
              <a:defRPr>
                <a:solidFill>
                  <a:schemeClr val="tx1"/>
                </a:solidFill>
                <a:latin typeface="Verdana" charset="0"/>
                <a:ea typeface="宋体" charset="0"/>
                <a:cs typeface="宋体" charset="0"/>
              </a:defRPr>
            </a:lvl4pPr>
            <a:lvl5pPr marL="1983128" indent="-220348">
              <a:defRPr>
                <a:solidFill>
                  <a:schemeClr val="tx1"/>
                </a:solidFill>
                <a:latin typeface="Verdana" charset="0"/>
                <a:ea typeface="宋体" charset="0"/>
                <a:cs typeface="宋体" charset="0"/>
              </a:defRPr>
            </a:lvl5pPr>
            <a:lvl6pPr marL="2423823" indent="-220348" eaLnBrk="0" fontAlgn="base" hangingPunct="0">
              <a:spcBef>
                <a:spcPct val="0"/>
              </a:spcBef>
              <a:spcAft>
                <a:spcPct val="0"/>
              </a:spcAft>
              <a:defRPr>
                <a:solidFill>
                  <a:schemeClr val="tx1"/>
                </a:solidFill>
                <a:latin typeface="Verdana" charset="0"/>
                <a:ea typeface="宋体" charset="0"/>
                <a:cs typeface="宋体" charset="0"/>
              </a:defRPr>
            </a:lvl6pPr>
            <a:lvl7pPr marL="2864518" indent="-220348" eaLnBrk="0" fontAlgn="base" hangingPunct="0">
              <a:spcBef>
                <a:spcPct val="0"/>
              </a:spcBef>
              <a:spcAft>
                <a:spcPct val="0"/>
              </a:spcAft>
              <a:defRPr>
                <a:solidFill>
                  <a:schemeClr val="tx1"/>
                </a:solidFill>
                <a:latin typeface="Verdana" charset="0"/>
                <a:ea typeface="宋体" charset="0"/>
                <a:cs typeface="宋体" charset="0"/>
              </a:defRPr>
            </a:lvl7pPr>
            <a:lvl8pPr marL="3305213" indent="-220348" eaLnBrk="0" fontAlgn="base" hangingPunct="0">
              <a:spcBef>
                <a:spcPct val="0"/>
              </a:spcBef>
              <a:spcAft>
                <a:spcPct val="0"/>
              </a:spcAft>
              <a:defRPr>
                <a:solidFill>
                  <a:schemeClr val="tx1"/>
                </a:solidFill>
                <a:latin typeface="Verdana" charset="0"/>
                <a:ea typeface="宋体" charset="0"/>
                <a:cs typeface="宋体" charset="0"/>
              </a:defRPr>
            </a:lvl8pPr>
            <a:lvl9pPr marL="3745908" indent="-220348" eaLnBrk="0" fontAlgn="base" hangingPunct="0">
              <a:spcBef>
                <a:spcPct val="0"/>
              </a:spcBef>
              <a:spcAft>
                <a:spcPct val="0"/>
              </a:spcAft>
              <a:defRPr>
                <a:solidFill>
                  <a:schemeClr val="tx1"/>
                </a:solidFill>
                <a:latin typeface="Verdana" charset="0"/>
                <a:ea typeface="宋体" charset="0"/>
                <a:cs typeface="宋体" charset="0"/>
              </a:defRPr>
            </a:lvl9pPr>
          </a:lstStyle>
          <a:p>
            <a:fld id="{11BDA29E-1967-9B49-815C-1C20A99B5493}" type="slidenum">
              <a:rPr lang="en-US"/>
              <a:pPr/>
              <a:t>44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ea typeface="宋体" charset="0"/>
              </a:rPr>
              <a:t>Use this slide to generate a discussion.  Use the next slide as a summary.</a:t>
            </a: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charset="0"/>
                <a:ea typeface="宋体" charset="0"/>
                <a:cs typeface="宋体" charset="0"/>
              </a:defRPr>
            </a:lvl1pPr>
            <a:lvl2pPr marL="716130" indent="-275434">
              <a:defRPr>
                <a:solidFill>
                  <a:schemeClr val="tx1"/>
                </a:solidFill>
                <a:latin typeface="Verdana" charset="0"/>
                <a:ea typeface="宋体" charset="0"/>
                <a:cs typeface="宋体" charset="0"/>
              </a:defRPr>
            </a:lvl2pPr>
            <a:lvl3pPr marL="1101738" indent="-220348">
              <a:defRPr>
                <a:solidFill>
                  <a:schemeClr val="tx1"/>
                </a:solidFill>
                <a:latin typeface="Verdana" charset="0"/>
                <a:ea typeface="宋体" charset="0"/>
                <a:cs typeface="宋体" charset="0"/>
              </a:defRPr>
            </a:lvl3pPr>
            <a:lvl4pPr marL="1542433" indent="-220348">
              <a:defRPr>
                <a:solidFill>
                  <a:schemeClr val="tx1"/>
                </a:solidFill>
                <a:latin typeface="Verdana" charset="0"/>
                <a:ea typeface="宋体" charset="0"/>
                <a:cs typeface="宋体" charset="0"/>
              </a:defRPr>
            </a:lvl4pPr>
            <a:lvl5pPr marL="1983128" indent="-220348">
              <a:defRPr>
                <a:solidFill>
                  <a:schemeClr val="tx1"/>
                </a:solidFill>
                <a:latin typeface="Verdana" charset="0"/>
                <a:ea typeface="宋体" charset="0"/>
                <a:cs typeface="宋体" charset="0"/>
              </a:defRPr>
            </a:lvl5pPr>
            <a:lvl6pPr marL="2423823" indent="-220348" eaLnBrk="0" fontAlgn="base" hangingPunct="0">
              <a:spcBef>
                <a:spcPct val="0"/>
              </a:spcBef>
              <a:spcAft>
                <a:spcPct val="0"/>
              </a:spcAft>
              <a:defRPr>
                <a:solidFill>
                  <a:schemeClr val="tx1"/>
                </a:solidFill>
                <a:latin typeface="Verdana" charset="0"/>
                <a:ea typeface="宋体" charset="0"/>
                <a:cs typeface="宋体" charset="0"/>
              </a:defRPr>
            </a:lvl6pPr>
            <a:lvl7pPr marL="2864518" indent="-220348" eaLnBrk="0" fontAlgn="base" hangingPunct="0">
              <a:spcBef>
                <a:spcPct val="0"/>
              </a:spcBef>
              <a:spcAft>
                <a:spcPct val="0"/>
              </a:spcAft>
              <a:defRPr>
                <a:solidFill>
                  <a:schemeClr val="tx1"/>
                </a:solidFill>
                <a:latin typeface="Verdana" charset="0"/>
                <a:ea typeface="宋体" charset="0"/>
                <a:cs typeface="宋体" charset="0"/>
              </a:defRPr>
            </a:lvl7pPr>
            <a:lvl8pPr marL="3305213" indent="-220348" eaLnBrk="0" fontAlgn="base" hangingPunct="0">
              <a:spcBef>
                <a:spcPct val="0"/>
              </a:spcBef>
              <a:spcAft>
                <a:spcPct val="0"/>
              </a:spcAft>
              <a:defRPr>
                <a:solidFill>
                  <a:schemeClr val="tx1"/>
                </a:solidFill>
                <a:latin typeface="Verdana" charset="0"/>
                <a:ea typeface="宋体" charset="0"/>
                <a:cs typeface="宋体" charset="0"/>
              </a:defRPr>
            </a:lvl8pPr>
            <a:lvl9pPr marL="3745908" indent="-220348" eaLnBrk="0" fontAlgn="base" hangingPunct="0">
              <a:spcBef>
                <a:spcPct val="0"/>
              </a:spcBef>
              <a:spcAft>
                <a:spcPct val="0"/>
              </a:spcAft>
              <a:defRPr>
                <a:solidFill>
                  <a:schemeClr val="tx1"/>
                </a:solidFill>
                <a:latin typeface="Verdana" charset="0"/>
                <a:ea typeface="宋体" charset="0"/>
                <a:cs typeface="宋体" charset="0"/>
              </a:defRPr>
            </a:lvl9pPr>
          </a:lstStyle>
          <a:p>
            <a:fld id="{A2EF2095-BC78-4140-A27D-2869D9A9ECFC}" type="slidenum">
              <a:rPr lang="en-US"/>
              <a:pPr/>
              <a:t>45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宋体" charset="0"/>
            </a:endParaRP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charset="0"/>
                <a:ea typeface="宋体" charset="0"/>
                <a:cs typeface="宋体" charset="0"/>
              </a:defRPr>
            </a:lvl1pPr>
            <a:lvl2pPr marL="716130" indent="-275434">
              <a:defRPr>
                <a:solidFill>
                  <a:schemeClr val="tx1"/>
                </a:solidFill>
                <a:latin typeface="Verdana" charset="0"/>
                <a:ea typeface="宋体" charset="0"/>
                <a:cs typeface="宋体" charset="0"/>
              </a:defRPr>
            </a:lvl2pPr>
            <a:lvl3pPr marL="1101738" indent="-220348">
              <a:defRPr>
                <a:solidFill>
                  <a:schemeClr val="tx1"/>
                </a:solidFill>
                <a:latin typeface="Verdana" charset="0"/>
                <a:ea typeface="宋体" charset="0"/>
                <a:cs typeface="宋体" charset="0"/>
              </a:defRPr>
            </a:lvl3pPr>
            <a:lvl4pPr marL="1542433" indent="-220348">
              <a:defRPr>
                <a:solidFill>
                  <a:schemeClr val="tx1"/>
                </a:solidFill>
                <a:latin typeface="Verdana" charset="0"/>
                <a:ea typeface="宋体" charset="0"/>
                <a:cs typeface="宋体" charset="0"/>
              </a:defRPr>
            </a:lvl4pPr>
            <a:lvl5pPr marL="1983128" indent="-220348">
              <a:defRPr>
                <a:solidFill>
                  <a:schemeClr val="tx1"/>
                </a:solidFill>
                <a:latin typeface="Verdana" charset="0"/>
                <a:ea typeface="宋体" charset="0"/>
                <a:cs typeface="宋体" charset="0"/>
              </a:defRPr>
            </a:lvl5pPr>
            <a:lvl6pPr marL="2423823" indent="-220348" eaLnBrk="0" fontAlgn="base" hangingPunct="0">
              <a:spcBef>
                <a:spcPct val="0"/>
              </a:spcBef>
              <a:spcAft>
                <a:spcPct val="0"/>
              </a:spcAft>
              <a:defRPr>
                <a:solidFill>
                  <a:schemeClr val="tx1"/>
                </a:solidFill>
                <a:latin typeface="Verdana" charset="0"/>
                <a:ea typeface="宋体" charset="0"/>
                <a:cs typeface="宋体" charset="0"/>
              </a:defRPr>
            </a:lvl6pPr>
            <a:lvl7pPr marL="2864518" indent="-220348" eaLnBrk="0" fontAlgn="base" hangingPunct="0">
              <a:spcBef>
                <a:spcPct val="0"/>
              </a:spcBef>
              <a:spcAft>
                <a:spcPct val="0"/>
              </a:spcAft>
              <a:defRPr>
                <a:solidFill>
                  <a:schemeClr val="tx1"/>
                </a:solidFill>
                <a:latin typeface="Verdana" charset="0"/>
                <a:ea typeface="宋体" charset="0"/>
                <a:cs typeface="宋体" charset="0"/>
              </a:defRPr>
            </a:lvl7pPr>
            <a:lvl8pPr marL="3305213" indent="-220348" eaLnBrk="0" fontAlgn="base" hangingPunct="0">
              <a:spcBef>
                <a:spcPct val="0"/>
              </a:spcBef>
              <a:spcAft>
                <a:spcPct val="0"/>
              </a:spcAft>
              <a:defRPr>
                <a:solidFill>
                  <a:schemeClr val="tx1"/>
                </a:solidFill>
                <a:latin typeface="Verdana" charset="0"/>
                <a:ea typeface="宋体" charset="0"/>
                <a:cs typeface="宋体" charset="0"/>
              </a:defRPr>
            </a:lvl8pPr>
            <a:lvl9pPr marL="3745908" indent="-220348" eaLnBrk="0" fontAlgn="base" hangingPunct="0">
              <a:spcBef>
                <a:spcPct val="0"/>
              </a:spcBef>
              <a:spcAft>
                <a:spcPct val="0"/>
              </a:spcAft>
              <a:defRPr>
                <a:solidFill>
                  <a:schemeClr val="tx1"/>
                </a:solidFill>
                <a:latin typeface="Verdana" charset="0"/>
                <a:ea typeface="宋体" charset="0"/>
                <a:cs typeface="宋体" charset="0"/>
              </a:defRPr>
            </a:lvl9pPr>
          </a:lstStyle>
          <a:p>
            <a:fld id="{FD94CCB1-4E19-C541-BAC3-25B1383DE59A}" type="slidenum">
              <a:rPr lang="en-US"/>
              <a:pPr/>
              <a:t>46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宋体" panose="02010600030101010101" pitchFamily="2" charset="-122"/>
              </a:rPr>
              <a:t>Due before the next class</a:t>
            </a:r>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AD21261E-EFA6-4F7D-80E5-EDCD58F97DFE}" type="slidenum">
              <a:rPr lang="en-US" altLang="en-US" smtClean="0"/>
              <a:pPr/>
              <a:t>47</a:t>
            </a:fld>
            <a:endParaRPr lang="en-US" altLang="en-US" smtClean="0"/>
          </a:p>
        </p:txBody>
      </p:sp>
    </p:spTree>
    <p:extLst>
      <p:ext uri="{BB962C8B-B14F-4D97-AF65-F5344CB8AC3E}">
        <p14:creationId xmlns:p14="http://schemas.microsoft.com/office/powerpoint/2010/main" val="80452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ABCF9A1-6BB4-45D9-B17C-44821800D8DB}" type="slidenum">
              <a:rPr lang="en-US" altLang="en-US" smtClean="0"/>
              <a:pPr/>
              <a:t>3</a:t>
            </a:fld>
            <a:endParaRPr lang="en-US" altLang="en-US" smtClean="0"/>
          </a:p>
        </p:txBody>
      </p:sp>
    </p:spTree>
    <p:extLst>
      <p:ext uri="{BB962C8B-B14F-4D97-AF65-F5344CB8AC3E}">
        <p14:creationId xmlns:p14="http://schemas.microsoft.com/office/powerpoint/2010/main" val="2318935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9EE9136-6F6A-46D0-AB95-C4BCE0A19005}" type="slidenum">
              <a:rPr lang="en-US" altLang="en-US" smtClean="0"/>
              <a:pPr/>
              <a:t>4</a:t>
            </a:fld>
            <a:endParaRPr lang="en-US" altLang="en-US" smtClean="0"/>
          </a:p>
        </p:txBody>
      </p:sp>
    </p:spTree>
    <p:extLst>
      <p:ext uri="{BB962C8B-B14F-4D97-AF65-F5344CB8AC3E}">
        <p14:creationId xmlns:p14="http://schemas.microsoft.com/office/powerpoint/2010/main" val="231211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816296B-FD4C-4371-981E-EC5C385512A3}" type="slidenum">
              <a:rPr lang="en-US" altLang="en-US" smtClean="0"/>
              <a:pPr/>
              <a:t>5</a:t>
            </a:fld>
            <a:endParaRPr lang="en-US" altLang="en-US" smtClean="0"/>
          </a:p>
        </p:txBody>
      </p:sp>
    </p:spTree>
    <p:extLst>
      <p:ext uri="{BB962C8B-B14F-4D97-AF65-F5344CB8AC3E}">
        <p14:creationId xmlns:p14="http://schemas.microsoft.com/office/powerpoint/2010/main" val="1777767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F82AA79-5B7E-4A98-8006-370C05289590}" type="slidenum">
              <a:rPr lang="en-US" altLang="en-US" smtClean="0"/>
              <a:pPr/>
              <a:t>15</a:t>
            </a:fld>
            <a:endParaRPr lang="en-US" altLang="en-US" smtClean="0"/>
          </a:p>
        </p:txBody>
      </p:sp>
    </p:spTree>
    <p:extLst>
      <p:ext uri="{BB962C8B-B14F-4D97-AF65-F5344CB8AC3E}">
        <p14:creationId xmlns:p14="http://schemas.microsoft.com/office/powerpoint/2010/main" val="3121008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1970C8E-D83C-4692-A9A5-C60B8F6AD4BD}" type="slidenum">
              <a:rPr lang="en-US" altLang="en-US" smtClean="0"/>
              <a:pPr/>
              <a:t>16</a:t>
            </a:fld>
            <a:endParaRPr lang="en-US" altLang="en-US" smtClean="0"/>
          </a:p>
        </p:txBody>
      </p:sp>
    </p:spTree>
    <p:extLst>
      <p:ext uri="{BB962C8B-B14F-4D97-AF65-F5344CB8AC3E}">
        <p14:creationId xmlns:p14="http://schemas.microsoft.com/office/powerpoint/2010/main" val="3091509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 typeface="Arial"/>
              <a:buChar char="•"/>
            </a:pPr>
            <a:r>
              <a:rPr lang="en-US" altLang="en-US" dirty="0" smtClean="0">
                <a:ea typeface="宋体" panose="02010600030101010101" pitchFamily="2" charset="-122"/>
              </a:rPr>
              <a:t>Project</a:t>
            </a:r>
            <a:r>
              <a:rPr lang="en-US" altLang="en-US" baseline="0" dirty="0" smtClean="0">
                <a:ea typeface="宋体" panose="02010600030101010101" pitchFamily="2" charset="-122"/>
              </a:rPr>
              <a:t> progresses through sequence of steps</a:t>
            </a:r>
          </a:p>
          <a:p>
            <a:pPr marL="171450" indent="-171450">
              <a:buFont typeface="Arial"/>
              <a:buChar char="•"/>
            </a:pPr>
            <a:r>
              <a:rPr lang="en-US" altLang="en-US" baseline="0" dirty="0" smtClean="0">
                <a:ea typeface="宋体" panose="02010600030101010101" pitchFamily="2" charset="-122"/>
              </a:rPr>
              <a:t>At end of each stage, a review is conducted to determine if project is ready to advance to next stage.</a:t>
            </a:r>
          </a:p>
          <a:p>
            <a:pPr marL="171450" indent="-171450">
              <a:buFont typeface="Arial"/>
              <a:buChar char="•"/>
            </a:pPr>
            <a:endParaRPr lang="en-US" altLang="en-US" baseline="0" dirty="0" smtClean="0">
              <a:ea typeface="宋体" panose="02010600030101010101" pitchFamily="2" charset="-122"/>
            </a:endParaRPr>
          </a:p>
          <a:p>
            <a:pPr marL="171450" indent="-171450">
              <a:buFont typeface="Arial"/>
              <a:buChar char="•"/>
            </a:pPr>
            <a:r>
              <a:rPr lang="en-US" altLang="en-US" baseline="0" dirty="0" smtClean="0">
                <a:ea typeface="宋体" panose="02010600030101010101" pitchFamily="2" charset="-122"/>
              </a:rPr>
              <a:t>Performs well for projects in which there is a stable product definition, the domain is well-known, and the technologies involved are well-understood</a:t>
            </a:r>
          </a:p>
          <a:p>
            <a:pPr marL="628650" lvl="1" indent="-171450">
              <a:buFont typeface="Arial"/>
              <a:buChar char="•"/>
            </a:pPr>
            <a:r>
              <a:rPr lang="en-US" altLang="en-US" baseline="0" dirty="0" smtClean="0">
                <a:ea typeface="宋体" panose="02010600030101010101" pitchFamily="2" charset="-122"/>
              </a:rPr>
              <a:t>in such project, waterfall helps you to find errors in early stages, when they are much less costly to fix</a:t>
            </a:r>
          </a:p>
          <a:p>
            <a:pPr marL="457200" lvl="1" indent="0">
              <a:buFont typeface="Arial"/>
              <a:buNone/>
            </a:pPr>
            <a:endParaRPr lang="en-US" altLang="en-US" baseline="0" dirty="0" smtClean="0">
              <a:ea typeface="宋体" panose="02010600030101010101" pitchFamily="2" charset="-122"/>
            </a:endParaRPr>
          </a:p>
          <a:p>
            <a:pPr marL="171450" indent="-171450">
              <a:buFont typeface="Arial"/>
              <a:buChar char="•"/>
            </a:pPr>
            <a:endParaRPr lang="en-US" altLang="en-US" dirty="0" smtClean="0">
              <a:ea typeface="宋体" panose="02010600030101010101" pitchFamily="2" charset="-122"/>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184852EF-1FBB-48AD-A6EB-D36FF154F0DC}" type="slidenum">
              <a:rPr lang="en-US" altLang="en-US" smtClean="0"/>
              <a:pPr/>
              <a:t>17</a:t>
            </a:fld>
            <a:endParaRPr lang="en-US" altLang="en-US" smtClean="0"/>
          </a:p>
        </p:txBody>
      </p:sp>
    </p:spTree>
    <p:extLst>
      <p:ext uri="{BB962C8B-B14F-4D97-AF65-F5344CB8AC3E}">
        <p14:creationId xmlns:p14="http://schemas.microsoft.com/office/powerpoint/2010/main" val="245125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ea typeface="宋体" panose="02010600030101010101" pitchFamily="2" charset="-122"/>
            </a:endParaRPr>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4BD341A-7037-4C78-B36B-2D6FB667A004}" type="slidenum">
              <a:rPr lang="en-US" altLang="en-US" smtClean="0"/>
              <a:pPr/>
              <a:t>18</a:t>
            </a:fld>
            <a:endParaRPr lang="en-US" altLang="en-US" smtClean="0"/>
          </a:p>
        </p:txBody>
      </p:sp>
    </p:spTree>
    <p:extLst>
      <p:ext uri="{BB962C8B-B14F-4D97-AF65-F5344CB8AC3E}">
        <p14:creationId xmlns:p14="http://schemas.microsoft.com/office/powerpoint/2010/main" val="25481046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pSp>
        <p:nvGrpSpPr>
          <p:cNvPr id="4" name="Group 12"/>
          <p:cNvGrpSpPr>
            <a:grpSpLocks/>
          </p:cNvGrpSpPr>
          <p:nvPr/>
        </p:nvGrpSpPr>
        <p:grpSpPr bwMode="auto">
          <a:xfrm>
            <a:off x="457200" y="2670175"/>
            <a:ext cx="8686800" cy="227013"/>
            <a:chOff x="288" y="1682"/>
            <a:chExt cx="5472" cy="239"/>
          </a:xfrm>
        </p:grpSpPr>
        <p:sp>
          <p:nvSpPr>
            <p:cNvPr id="5" name="AutoShape 10"/>
            <p:cNvSpPr>
              <a:spLocks noChangeArrowheads="1"/>
            </p:cNvSpPr>
            <p:nvPr userDrawn="1"/>
          </p:nvSpPr>
          <p:spPr bwMode="auto">
            <a:xfrm>
              <a:off x="288" y="1682"/>
              <a:ext cx="5472" cy="150"/>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defRPr/>
              </a:pPr>
              <a:endParaRPr lang="en-US" sz="1600" smtClean="0">
                <a:latin typeface="Times New Roman" panose="02020603050405020304" pitchFamily="18" charset="0"/>
              </a:endParaRPr>
            </a:p>
          </p:txBody>
        </p:sp>
        <p:sp>
          <p:nvSpPr>
            <p:cNvPr id="6" name="Text Box 11"/>
            <p:cNvSpPr txBox="1">
              <a:spLocks noChangeArrowheads="1"/>
            </p:cNvSpPr>
            <p:nvPr userDrawn="1"/>
          </p:nvSpPr>
          <p:spPr bwMode="auto">
            <a:xfrm>
              <a:off x="3597" y="1682"/>
              <a:ext cx="1735"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t>
              </a:r>
              <a:r>
                <a:rPr lang="en-US" sz="600" smtClean="0">
                  <a:solidFill>
                    <a:schemeClr val="accent2"/>
                  </a:solidFill>
                  <a:latin typeface="Georgia" panose="02040502050405020303" pitchFamily="18" charset="0"/>
                  <a:sym typeface="Wingdings" panose="05000000000000000000" pitchFamily="2" charset="2"/>
                </a:rPr>
                <a:t></a:t>
              </a:r>
              <a:r>
                <a:rPr lang="en-US" sz="600" b="1" smtClean="0">
                  <a:latin typeface="Georgia" panose="02040502050405020303" pitchFamily="18" charset="0"/>
                </a:rPr>
                <a:t>  School of Computing  </a:t>
              </a:r>
              <a:r>
                <a:rPr lang="en-US" sz="600" smtClean="0">
                  <a:solidFill>
                    <a:schemeClr val="accent2"/>
                  </a:solidFill>
                  <a:latin typeface="Georgia" panose="02040502050405020303" pitchFamily="18" charset="0"/>
                  <a:sym typeface="Wingdings" panose="05000000000000000000" pitchFamily="2" charset="2"/>
                </a:rPr>
                <a:t></a:t>
              </a:r>
              <a:r>
                <a:rPr lang="en-US" sz="600" b="1" smtClean="0">
                  <a:latin typeface="Georgia" panose="02040502050405020303" pitchFamily="18" charset="0"/>
                </a:rPr>
                <a:t>  Clemson University</a:t>
              </a:r>
            </a:p>
          </p:txBody>
        </p:sp>
        <p:sp>
          <p:nvSpPr>
            <p:cNvPr id="7" name="Line 12"/>
            <p:cNvSpPr>
              <a:spLocks noChangeShapeType="1"/>
            </p:cNvSpPr>
            <p:nvPr userDrawn="1"/>
          </p:nvSpPr>
          <p:spPr bwMode="auto">
            <a:xfrm flipV="1">
              <a:off x="288" y="1921"/>
              <a:ext cx="5472"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52226"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222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8"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9"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endParaRPr lang="en-US" dirty="0"/>
          </a:p>
        </p:txBody>
      </p:sp>
      <p:sp>
        <p:nvSpPr>
          <p:cNvPr id="10" name="Rectangle 6"/>
          <p:cNvSpPr>
            <a:spLocks noGrp="1" noChangeArrowheads="1"/>
          </p:cNvSpPr>
          <p:nvPr>
            <p:ph type="sldNum" sz="quarter" idx="12"/>
          </p:nvPr>
        </p:nvSpPr>
        <p:spPr/>
        <p:txBody>
          <a:bodyPr/>
          <a:lstStyle>
            <a:lvl1pPr algn="r" eaLnBrk="1" hangingPunct="1">
              <a:defRPr sz="1200"/>
            </a:lvl1pPr>
          </a:lstStyle>
          <a:p>
            <a:pPr>
              <a:defRPr/>
            </a:pPr>
            <a:fld id="{71FEA2BD-B04E-43DD-BAB0-D021E4C9777D}" type="slidenum">
              <a:rPr lang="en-US"/>
              <a:pPr>
                <a:defRPr/>
              </a:pPr>
              <a:t>‹#›</a:t>
            </a:fld>
            <a:endParaRPr lang="en-US" dirty="0"/>
          </a:p>
        </p:txBody>
      </p:sp>
    </p:spTree>
    <p:extLst>
      <p:ext uri="{BB962C8B-B14F-4D97-AF65-F5344CB8AC3E}">
        <p14:creationId xmlns:p14="http://schemas.microsoft.com/office/powerpoint/2010/main" val="37553571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052659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80806F16-105E-4834-9AA5-373135026E54}" type="slidenum">
              <a:rPr lang="en-US"/>
              <a:pPr>
                <a:defRPr/>
              </a:pPr>
              <a:t>‹#›</a:t>
            </a:fld>
            <a:endParaRPr lang="en-US"/>
          </a:p>
        </p:txBody>
      </p:sp>
    </p:spTree>
    <p:extLst>
      <p:ext uri="{BB962C8B-B14F-4D97-AF65-F5344CB8AC3E}">
        <p14:creationId xmlns:p14="http://schemas.microsoft.com/office/powerpoint/2010/main" val="3534104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1FBC4718-4534-4B37-B184-EE1BA0B13296}" type="slidenum">
              <a:rPr lang="en-US"/>
              <a:pPr>
                <a:defRPr/>
              </a:pPr>
              <a:t>‹#›</a:t>
            </a:fld>
            <a:endParaRPr lang="en-US"/>
          </a:p>
        </p:txBody>
      </p:sp>
    </p:spTree>
    <p:extLst>
      <p:ext uri="{BB962C8B-B14F-4D97-AF65-F5344CB8AC3E}">
        <p14:creationId xmlns:p14="http://schemas.microsoft.com/office/powerpoint/2010/main" val="97083529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63E0B648-F1B7-4621-93F0-C42522DAD6FE}" type="slidenum">
              <a:rPr lang="en-US"/>
              <a:pPr>
                <a:defRPr/>
              </a:pPr>
              <a:t>‹#›</a:t>
            </a:fld>
            <a:endParaRPr lang="en-US"/>
          </a:p>
        </p:txBody>
      </p:sp>
    </p:spTree>
    <p:extLst>
      <p:ext uri="{BB962C8B-B14F-4D97-AF65-F5344CB8AC3E}">
        <p14:creationId xmlns:p14="http://schemas.microsoft.com/office/powerpoint/2010/main" val="140178947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FA5B7612-27E1-4FCA-AED2-F69A18CCF16E}" type="slidenum">
              <a:rPr lang="en-US"/>
              <a:pPr>
                <a:defRPr/>
              </a:pPr>
              <a:t>‹#›</a:t>
            </a:fld>
            <a:endParaRPr lang="en-US"/>
          </a:p>
        </p:txBody>
      </p:sp>
    </p:spTree>
    <p:extLst>
      <p:ext uri="{BB962C8B-B14F-4D97-AF65-F5344CB8AC3E}">
        <p14:creationId xmlns:p14="http://schemas.microsoft.com/office/powerpoint/2010/main" val="14811643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BEC33911-AD70-4C98-92F7-C9F2A8CB1A08}" type="slidenum">
              <a:rPr lang="en-US"/>
              <a:pPr>
                <a:defRPr/>
              </a:pPr>
              <a:t>‹#›</a:t>
            </a:fld>
            <a:endParaRPr lang="en-US"/>
          </a:p>
        </p:txBody>
      </p:sp>
    </p:spTree>
    <p:extLst>
      <p:ext uri="{BB962C8B-B14F-4D97-AF65-F5344CB8AC3E}">
        <p14:creationId xmlns:p14="http://schemas.microsoft.com/office/powerpoint/2010/main" val="22066490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8BE9E6B9-6775-481E-9E1C-836978414B64}" type="slidenum">
              <a:rPr lang="en-US"/>
              <a:pPr>
                <a:defRPr/>
              </a:pPr>
              <a:t>‹#›</a:t>
            </a:fld>
            <a:endParaRPr lang="en-US"/>
          </a:p>
        </p:txBody>
      </p:sp>
    </p:spTree>
    <p:extLst>
      <p:ext uri="{BB962C8B-B14F-4D97-AF65-F5344CB8AC3E}">
        <p14:creationId xmlns:p14="http://schemas.microsoft.com/office/powerpoint/2010/main" val="32658291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6BB5099D-D025-4756-B87C-A77DC502E176}" type="slidenum">
              <a:rPr lang="en-US"/>
              <a:pPr>
                <a:defRPr/>
              </a:pPr>
              <a:t>‹#›</a:t>
            </a:fld>
            <a:endParaRPr lang="en-US"/>
          </a:p>
        </p:txBody>
      </p:sp>
    </p:spTree>
    <p:extLst>
      <p:ext uri="{BB962C8B-B14F-4D97-AF65-F5344CB8AC3E}">
        <p14:creationId xmlns:p14="http://schemas.microsoft.com/office/powerpoint/2010/main" val="70237792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33EF7158-C674-4459-9239-510CAF63A417}" type="slidenum">
              <a:rPr lang="en-US"/>
              <a:pPr>
                <a:defRPr/>
              </a:pPr>
              <a:t>‹#›</a:t>
            </a:fld>
            <a:endParaRPr lang="en-US"/>
          </a:p>
        </p:txBody>
      </p:sp>
    </p:spTree>
    <p:extLst>
      <p:ext uri="{BB962C8B-B14F-4D97-AF65-F5344CB8AC3E}">
        <p14:creationId xmlns:p14="http://schemas.microsoft.com/office/powerpoint/2010/main" val="357110416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D6EBB4F6-C41D-43D5-A753-1EFB0A254E76}" type="slidenum">
              <a:rPr lang="en-US"/>
              <a:pPr>
                <a:defRPr/>
              </a:pPr>
              <a:t>‹#›</a:t>
            </a:fld>
            <a:endParaRPr lang="en-US"/>
          </a:p>
        </p:txBody>
      </p:sp>
    </p:spTree>
    <p:extLst>
      <p:ext uri="{BB962C8B-B14F-4D97-AF65-F5344CB8AC3E}">
        <p14:creationId xmlns:p14="http://schemas.microsoft.com/office/powerpoint/2010/main" val="326395523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6CCA1E76-96CB-456C-BF77-E0E341C63F66}" type="slidenum">
              <a:rPr lang="en-US"/>
              <a:pPr>
                <a:defRPr/>
              </a:pPr>
              <a:t>‹#›</a:t>
            </a:fld>
            <a:endParaRPr lang="en-US"/>
          </a:p>
        </p:txBody>
      </p:sp>
    </p:spTree>
    <p:extLst>
      <p:ext uri="{BB962C8B-B14F-4D97-AF65-F5344CB8AC3E}">
        <p14:creationId xmlns:p14="http://schemas.microsoft.com/office/powerpoint/2010/main" val="3614043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616082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6C6A9D65-FF1E-41BB-9DF6-B1D112ED9F9E}" type="slidenum">
              <a:rPr lang="en-US"/>
              <a:pPr>
                <a:defRPr/>
              </a:pPr>
              <a:t>‹#›</a:t>
            </a:fld>
            <a:endParaRPr lang="en-US"/>
          </a:p>
        </p:txBody>
      </p:sp>
    </p:spTree>
    <p:extLst>
      <p:ext uri="{BB962C8B-B14F-4D97-AF65-F5344CB8AC3E}">
        <p14:creationId xmlns:p14="http://schemas.microsoft.com/office/powerpoint/2010/main" val="19047710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807FFA02-4C61-495C-A89D-397F77EF6BF3}" type="slidenum">
              <a:rPr lang="en-US"/>
              <a:pPr>
                <a:defRPr/>
              </a:pPr>
              <a:t>‹#›</a:t>
            </a:fld>
            <a:endParaRPr lang="en-US"/>
          </a:p>
        </p:txBody>
      </p:sp>
    </p:spTree>
    <p:extLst>
      <p:ext uri="{BB962C8B-B14F-4D97-AF65-F5344CB8AC3E}">
        <p14:creationId xmlns:p14="http://schemas.microsoft.com/office/powerpoint/2010/main" val="365865709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20B01267-FDA7-47CB-962A-FC794F4F5D14}" type="slidenum">
              <a:rPr lang="en-US"/>
              <a:pPr>
                <a:defRPr/>
              </a:pPr>
              <a:t>‹#›</a:t>
            </a:fld>
            <a:endParaRPr lang="en-US"/>
          </a:p>
        </p:txBody>
      </p:sp>
    </p:spTree>
    <p:extLst>
      <p:ext uri="{BB962C8B-B14F-4D97-AF65-F5344CB8AC3E}">
        <p14:creationId xmlns:p14="http://schemas.microsoft.com/office/powerpoint/2010/main" val="39537796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739D0025-F87A-4A82-BE4D-8EFC7277C739}" type="slidenum">
              <a:rPr lang="en-US"/>
              <a:pPr>
                <a:defRPr/>
              </a:pPr>
              <a:t>‹#›</a:t>
            </a:fld>
            <a:endParaRPr lang="en-US"/>
          </a:p>
        </p:txBody>
      </p:sp>
    </p:spTree>
    <p:extLst>
      <p:ext uri="{BB962C8B-B14F-4D97-AF65-F5344CB8AC3E}">
        <p14:creationId xmlns:p14="http://schemas.microsoft.com/office/powerpoint/2010/main" val="68696296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457942EA-A350-47BC-98F9-7E9EECAA52C5}" type="slidenum">
              <a:rPr lang="en-US"/>
              <a:pPr>
                <a:defRPr/>
              </a:pPr>
              <a:t>‹#›</a:t>
            </a:fld>
            <a:endParaRPr lang="en-US"/>
          </a:p>
        </p:txBody>
      </p:sp>
    </p:spTree>
    <p:extLst>
      <p:ext uri="{BB962C8B-B14F-4D97-AF65-F5344CB8AC3E}">
        <p14:creationId xmlns:p14="http://schemas.microsoft.com/office/powerpoint/2010/main" val="229624650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5CF51F32-9AFB-4099-BD7A-E02664A04862}" type="slidenum">
              <a:rPr lang="en-US"/>
              <a:pPr>
                <a:defRPr/>
              </a:pPr>
              <a:t>‹#›</a:t>
            </a:fld>
            <a:endParaRPr lang="en-US"/>
          </a:p>
        </p:txBody>
      </p:sp>
    </p:spTree>
    <p:extLst>
      <p:ext uri="{BB962C8B-B14F-4D97-AF65-F5344CB8AC3E}">
        <p14:creationId xmlns:p14="http://schemas.microsoft.com/office/powerpoint/2010/main" val="73127155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E63AF215-D8D6-4E9F-B388-7BD10FBB9FFE}" type="slidenum">
              <a:rPr lang="en-US"/>
              <a:pPr>
                <a:defRPr/>
              </a:pPr>
              <a:t>‹#›</a:t>
            </a:fld>
            <a:endParaRPr lang="en-US"/>
          </a:p>
        </p:txBody>
      </p:sp>
    </p:spTree>
    <p:extLst>
      <p:ext uri="{BB962C8B-B14F-4D97-AF65-F5344CB8AC3E}">
        <p14:creationId xmlns:p14="http://schemas.microsoft.com/office/powerpoint/2010/main" val="245878105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6F0D9CE6-080A-4454-A90C-FA14B7DB4E29}" type="slidenum">
              <a:rPr lang="en-US"/>
              <a:pPr>
                <a:defRPr/>
              </a:pPr>
              <a:t>‹#›</a:t>
            </a:fld>
            <a:endParaRPr lang="en-US"/>
          </a:p>
        </p:txBody>
      </p:sp>
    </p:spTree>
    <p:extLst>
      <p:ext uri="{BB962C8B-B14F-4D97-AF65-F5344CB8AC3E}">
        <p14:creationId xmlns:p14="http://schemas.microsoft.com/office/powerpoint/2010/main" val="339203386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3439E606-870B-41FC-961D-6F18A64FD890}" type="slidenum">
              <a:rPr lang="en-US"/>
              <a:pPr>
                <a:defRPr/>
              </a:pPr>
              <a:t>‹#›</a:t>
            </a:fld>
            <a:endParaRPr lang="en-US"/>
          </a:p>
        </p:txBody>
      </p:sp>
    </p:spTree>
    <p:extLst>
      <p:ext uri="{BB962C8B-B14F-4D97-AF65-F5344CB8AC3E}">
        <p14:creationId xmlns:p14="http://schemas.microsoft.com/office/powerpoint/2010/main" val="118662797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33727245-4AD8-4F2E-8BC2-A5A880D4F06B}" type="slidenum">
              <a:rPr lang="en-US"/>
              <a:pPr>
                <a:defRPr/>
              </a:pPr>
              <a:t>‹#›</a:t>
            </a:fld>
            <a:endParaRPr lang="en-US"/>
          </a:p>
        </p:txBody>
      </p:sp>
    </p:spTree>
    <p:extLst>
      <p:ext uri="{BB962C8B-B14F-4D97-AF65-F5344CB8AC3E}">
        <p14:creationId xmlns:p14="http://schemas.microsoft.com/office/powerpoint/2010/main" val="75799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7368796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1CCB7FC5-0CA7-444D-9743-6C6DC6D24EAC}" type="slidenum">
              <a:rPr lang="en-US"/>
              <a:pPr>
                <a:defRPr/>
              </a:pPr>
              <a:t>‹#›</a:t>
            </a:fld>
            <a:endParaRPr lang="en-US"/>
          </a:p>
        </p:txBody>
      </p:sp>
    </p:spTree>
    <p:extLst>
      <p:ext uri="{BB962C8B-B14F-4D97-AF65-F5344CB8AC3E}">
        <p14:creationId xmlns:p14="http://schemas.microsoft.com/office/powerpoint/2010/main" val="94969027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9A58CDD2-9DCD-4C17-B941-D4D0FF985E40}" type="slidenum">
              <a:rPr lang="en-US"/>
              <a:pPr>
                <a:defRPr/>
              </a:pPr>
              <a:t>‹#›</a:t>
            </a:fld>
            <a:endParaRPr lang="en-US"/>
          </a:p>
        </p:txBody>
      </p:sp>
    </p:spTree>
    <p:extLst>
      <p:ext uri="{BB962C8B-B14F-4D97-AF65-F5344CB8AC3E}">
        <p14:creationId xmlns:p14="http://schemas.microsoft.com/office/powerpoint/2010/main" val="365182488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0CD59C96-0F81-467B-85A0-B68F07886E05}" type="slidenum">
              <a:rPr lang="en-US"/>
              <a:pPr>
                <a:defRPr/>
              </a:pPr>
              <a:t>‹#›</a:t>
            </a:fld>
            <a:endParaRPr lang="en-US"/>
          </a:p>
        </p:txBody>
      </p:sp>
    </p:spTree>
    <p:extLst>
      <p:ext uri="{BB962C8B-B14F-4D97-AF65-F5344CB8AC3E}">
        <p14:creationId xmlns:p14="http://schemas.microsoft.com/office/powerpoint/2010/main" val="154082300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A5412F48-CC92-4509-A7D8-CF6118C157A2}" type="slidenum">
              <a:rPr lang="en-US"/>
              <a:pPr>
                <a:defRPr/>
              </a:pPr>
              <a:t>‹#›</a:t>
            </a:fld>
            <a:endParaRPr lang="en-US"/>
          </a:p>
        </p:txBody>
      </p:sp>
    </p:spTree>
    <p:extLst>
      <p:ext uri="{BB962C8B-B14F-4D97-AF65-F5344CB8AC3E}">
        <p14:creationId xmlns:p14="http://schemas.microsoft.com/office/powerpoint/2010/main" val="216549932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54A81EC2-CC6F-4DA1-82EA-007EF8749BBD}" type="slidenum">
              <a:rPr lang="en-US"/>
              <a:pPr>
                <a:defRPr/>
              </a:pPr>
              <a:t>‹#›</a:t>
            </a:fld>
            <a:endParaRPr lang="en-US"/>
          </a:p>
        </p:txBody>
      </p:sp>
    </p:spTree>
    <p:extLst>
      <p:ext uri="{BB962C8B-B14F-4D97-AF65-F5344CB8AC3E}">
        <p14:creationId xmlns:p14="http://schemas.microsoft.com/office/powerpoint/2010/main" val="315351788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33979359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6F421775-B91A-40DB-A2E0-A256CB964141}" type="slidenum">
              <a:rPr lang="en-US"/>
              <a:pPr>
                <a:defRPr/>
              </a:pPr>
              <a:t>‹#›</a:t>
            </a:fld>
            <a:endParaRPr lang="en-US"/>
          </a:p>
        </p:txBody>
      </p:sp>
    </p:spTree>
    <p:extLst>
      <p:ext uri="{BB962C8B-B14F-4D97-AF65-F5344CB8AC3E}">
        <p14:creationId xmlns:p14="http://schemas.microsoft.com/office/powerpoint/2010/main" val="415385010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32708049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1617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4440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93692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sldNum" sz="quarter" idx="10"/>
          </p:nvPr>
        </p:nvSpPr>
        <p:spPr/>
        <p:txBody>
          <a:bodyPr/>
          <a:lstStyle>
            <a:lvl1pPr>
              <a:defRPr/>
            </a:lvl1pPr>
          </a:lstStyle>
          <a:p>
            <a:pPr>
              <a:defRPr/>
            </a:pPr>
            <a:fld id="{E6CBFDA8-64CD-4747-9A97-E17929BD2F89}" type="slidenum">
              <a:rPr lang="en-US"/>
              <a:pPr>
                <a:defRPr/>
              </a:pPr>
              <a:t>‹#›</a:t>
            </a:fld>
            <a:endParaRPr lang="en-US"/>
          </a:p>
        </p:txBody>
      </p:sp>
    </p:spTree>
    <p:extLst>
      <p:ext uri="{BB962C8B-B14F-4D97-AF65-F5344CB8AC3E}">
        <p14:creationId xmlns:p14="http://schemas.microsoft.com/office/powerpoint/2010/main" val="261841984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sldNum" sz="quarter" idx="10"/>
          </p:nvPr>
        </p:nvSpPr>
        <p:spPr/>
        <p:txBody>
          <a:bodyPr/>
          <a:lstStyle>
            <a:lvl1pPr>
              <a:defRPr/>
            </a:lvl1pPr>
          </a:lstStyle>
          <a:p>
            <a:pPr>
              <a:defRPr/>
            </a:pPr>
            <a:fld id="{6199E9E8-B815-42BE-BC1F-AFD12415D58D}" type="slidenum">
              <a:rPr lang="en-US"/>
              <a:pPr>
                <a:defRPr/>
              </a:pPr>
              <a:t>‹#›</a:t>
            </a:fld>
            <a:endParaRPr lang="en-US"/>
          </a:p>
        </p:txBody>
      </p:sp>
    </p:spTree>
    <p:extLst>
      <p:ext uri="{BB962C8B-B14F-4D97-AF65-F5344CB8AC3E}">
        <p14:creationId xmlns:p14="http://schemas.microsoft.com/office/powerpoint/2010/main" val="206298397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sldNum" sz="quarter" idx="10"/>
          </p:nvPr>
        </p:nvSpPr>
        <p:spPr/>
        <p:txBody>
          <a:bodyPr/>
          <a:lstStyle>
            <a:lvl1pPr>
              <a:defRPr/>
            </a:lvl1pPr>
          </a:lstStyle>
          <a:p>
            <a:pPr>
              <a:defRPr/>
            </a:pPr>
            <a:fld id="{CAC24F37-2AD7-46BD-B4B7-31B22C8DD154}" type="slidenum">
              <a:rPr lang="en-US"/>
              <a:pPr>
                <a:defRPr/>
              </a:pPr>
              <a:t>‹#›</a:t>
            </a:fld>
            <a:endParaRPr lang="en-US"/>
          </a:p>
        </p:txBody>
      </p:sp>
    </p:spTree>
    <p:extLst>
      <p:ext uri="{BB962C8B-B14F-4D97-AF65-F5344CB8AC3E}">
        <p14:creationId xmlns:p14="http://schemas.microsoft.com/office/powerpoint/2010/main" val="394201662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00249000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180539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098535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74475974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17185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71654175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9505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216745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289181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424895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414148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4562285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6676727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085063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9978003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28664705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489618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293060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45762" name="Rectangle 2"/>
          <p:cNvSpPr>
            <a:spLocks noGrp="1" noChangeArrowheads="1"/>
          </p:cNvSpPr>
          <p:nvPr>
            <p:ph type="ctrTitle"/>
          </p:nvPr>
        </p:nvSpPr>
        <p:spPr>
          <a:xfrm>
            <a:off x="685800" y="990600"/>
            <a:ext cx="7772400" cy="1371600"/>
          </a:xfrm>
          <a:ln w="9525" cmpd="sng">
            <a:prstDash val="solid"/>
          </a:ln>
        </p:spPr>
        <p:txBody>
          <a:bodyPr/>
          <a:lstStyle>
            <a:lvl1pPr>
              <a:defRPr sz="4000">
                <a:solidFill>
                  <a:schemeClr val="tx1"/>
                </a:solidFill>
              </a:defRPr>
            </a:lvl1pPr>
          </a:lstStyle>
          <a:p>
            <a:r>
              <a:rPr lang="en-US"/>
              <a:t>Click to edit Master title style</a:t>
            </a:r>
          </a:p>
        </p:txBody>
      </p:sp>
      <p:sp>
        <p:nvSpPr>
          <p:cNvPr id="24576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solidFill>
                  <a:schemeClr val="tx1"/>
                </a:solidFill>
              </a:defRPr>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40E41523-C396-4BCB-98AD-3D3641AFE72C}" type="slidenum">
              <a:rPr lang="en-US"/>
              <a:pPr>
                <a:defRPr/>
              </a:pPr>
              <a:t>‹#›</a:t>
            </a:fld>
            <a:endParaRPr lang="en-US"/>
          </a:p>
        </p:txBody>
      </p:sp>
    </p:spTree>
    <p:extLst>
      <p:ext uri="{BB962C8B-B14F-4D97-AF65-F5344CB8AC3E}">
        <p14:creationId xmlns:p14="http://schemas.microsoft.com/office/powerpoint/2010/main" val="1017603074"/>
      </p:ext>
    </p:extLst>
  </p:cSld>
  <p:clrMapOvr>
    <a:overrideClrMapping bg1="lt1" tx1="dk1" bg2="lt2" tx2="dk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189148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386932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584579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19174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759250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9277352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561539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195960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68381747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1795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7250788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41649321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507395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133448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84202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74661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76264492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0729768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484172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925482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EEB4546B-E017-4900-BF52-1CE0883F1FC8}" type="slidenum">
              <a:rPr lang="en-US"/>
              <a:pPr>
                <a:defRPr/>
              </a:pPr>
              <a:t>‹#›</a:t>
            </a:fld>
            <a:endParaRPr lang="en-US"/>
          </a:p>
        </p:txBody>
      </p:sp>
    </p:spTree>
    <p:extLst>
      <p:ext uri="{BB962C8B-B14F-4D97-AF65-F5344CB8AC3E}">
        <p14:creationId xmlns:p14="http://schemas.microsoft.com/office/powerpoint/2010/main" val="2113583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8741668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F9AD27FE-E926-4911-85EC-0218C937853D}" type="slidenum">
              <a:rPr lang="en-US"/>
              <a:pPr>
                <a:defRPr/>
              </a:pPr>
              <a:t>‹#›</a:t>
            </a:fld>
            <a:endParaRPr lang="en-US"/>
          </a:p>
        </p:txBody>
      </p:sp>
    </p:spTree>
    <p:extLst>
      <p:ext uri="{BB962C8B-B14F-4D97-AF65-F5344CB8AC3E}">
        <p14:creationId xmlns:p14="http://schemas.microsoft.com/office/powerpoint/2010/main" val="373447487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D599B5AD-C1AE-4BEA-A554-18908B757248}" type="slidenum">
              <a:rPr lang="en-US"/>
              <a:pPr>
                <a:defRPr/>
              </a:pPr>
              <a:t>‹#›</a:t>
            </a:fld>
            <a:endParaRPr lang="en-US"/>
          </a:p>
        </p:txBody>
      </p:sp>
    </p:spTree>
    <p:extLst>
      <p:ext uri="{BB962C8B-B14F-4D97-AF65-F5344CB8AC3E}">
        <p14:creationId xmlns:p14="http://schemas.microsoft.com/office/powerpoint/2010/main" val="232233995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FEEE31F2-7033-47D8-8844-697F4E82807F}" type="slidenum">
              <a:rPr lang="en-US"/>
              <a:pPr>
                <a:defRPr/>
              </a:pPr>
              <a:t>‹#›</a:t>
            </a:fld>
            <a:endParaRPr lang="en-US"/>
          </a:p>
        </p:txBody>
      </p:sp>
    </p:spTree>
    <p:extLst>
      <p:ext uri="{BB962C8B-B14F-4D97-AF65-F5344CB8AC3E}">
        <p14:creationId xmlns:p14="http://schemas.microsoft.com/office/powerpoint/2010/main" val="397420943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0A38E1BA-3EF9-414D-A76E-F8D3640A3E35}" type="slidenum">
              <a:rPr lang="en-US"/>
              <a:pPr>
                <a:defRPr/>
              </a:pPr>
              <a:t>‹#›</a:t>
            </a:fld>
            <a:endParaRPr lang="en-US"/>
          </a:p>
        </p:txBody>
      </p:sp>
    </p:spTree>
    <p:extLst>
      <p:ext uri="{BB962C8B-B14F-4D97-AF65-F5344CB8AC3E}">
        <p14:creationId xmlns:p14="http://schemas.microsoft.com/office/powerpoint/2010/main" val="340782717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F801DBB8-63FD-4C36-AA10-A2FF07B736AA}" type="slidenum">
              <a:rPr lang="en-US"/>
              <a:pPr>
                <a:defRPr/>
              </a:pPr>
              <a:t>‹#›</a:t>
            </a:fld>
            <a:endParaRPr lang="en-US"/>
          </a:p>
        </p:txBody>
      </p:sp>
    </p:spTree>
    <p:extLst>
      <p:ext uri="{BB962C8B-B14F-4D97-AF65-F5344CB8AC3E}">
        <p14:creationId xmlns:p14="http://schemas.microsoft.com/office/powerpoint/2010/main" val="110891159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7A17FC65-BCAB-400D-B5B7-35B89383744E}" type="slidenum">
              <a:rPr lang="en-US"/>
              <a:pPr>
                <a:defRPr/>
              </a:pPr>
              <a:t>‹#›</a:t>
            </a:fld>
            <a:endParaRPr lang="en-US"/>
          </a:p>
        </p:txBody>
      </p:sp>
    </p:spTree>
    <p:extLst>
      <p:ext uri="{BB962C8B-B14F-4D97-AF65-F5344CB8AC3E}">
        <p14:creationId xmlns:p14="http://schemas.microsoft.com/office/powerpoint/2010/main" val="278072623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58BE0272-425A-4D3B-9A92-6270E48DA928}" type="slidenum">
              <a:rPr lang="en-US"/>
              <a:pPr>
                <a:defRPr/>
              </a:pPr>
              <a:t>‹#›</a:t>
            </a:fld>
            <a:endParaRPr lang="en-US"/>
          </a:p>
        </p:txBody>
      </p:sp>
    </p:spTree>
    <p:extLst>
      <p:ext uri="{BB962C8B-B14F-4D97-AF65-F5344CB8AC3E}">
        <p14:creationId xmlns:p14="http://schemas.microsoft.com/office/powerpoint/2010/main" val="362188478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E3576654-4570-4D24-A822-FF8781EA5621}" type="slidenum">
              <a:rPr lang="en-US"/>
              <a:pPr>
                <a:defRPr/>
              </a:pPr>
              <a:t>‹#›</a:t>
            </a:fld>
            <a:endParaRPr lang="en-US"/>
          </a:p>
        </p:txBody>
      </p:sp>
    </p:spTree>
    <p:extLst>
      <p:ext uri="{BB962C8B-B14F-4D97-AF65-F5344CB8AC3E}">
        <p14:creationId xmlns:p14="http://schemas.microsoft.com/office/powerpoint/2010/main" val="419587458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04FDE6CE-931E-4497-A92C-F3A33C5787C0}" type="slidenum">
              <a:rPr lang="en-US"/>
              <a:pPr>
                <a:defRPr/>
              </a:pPr>
              <a:t>‹#›</a:t>
            </a:fld>
            <a:endParaRPr lang="en-US"/>
          </a:p>
        </p:txBody>
      </p:sp>
    </p:spTree>
    <p:extLst>
      <p:ext uri="{BB962C8B-B14F-4D97-AF65-F5344CB8AC3E}">
        <p14:creationId xmlns:p14="http://schemas.microsoft.com/office/powerpoint/2010/main" val="215734498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D85F4B0F-55AB-48DC-957E-85C2C02AD9E6}" type="slidenum">
              <a:rPr lang="en-US"/>
              <a:pPr>
                <a:defRPr/>
              </a:pPr>
              <a:t>‹#›</a:t>
            </a:fld>
            <a:endParaRPr lang="en-US"/>
          </a:p>
        </p:txBody>
      </p:sp>
    </p:spTree>
    <p:extLst>
      <p:ext uri="{BB962C8B-B14F-4D97-AF65-F5344CB8AC3E}">
        <p14:creationId xmlns:p14="http://schemas.microsoft.com/office/powerpoint/2010/main" val="3922307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183660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3400E37A-02C8-4812-8664-EED25200F7FA}" type="slidenum">
              <a:rPr lang="en-US"/>
              <a:pPr>
                <a:defRPr/>
              </a:pPr>
              <a:t>‹#›</a:t>
            </a:fld>
            <a:endParaRPr lang="en-US"/>
          </a:p>
        </p:txBody>
      </p:sp>
    </p:spTree>
    <p:extLst>
      <p:ext uri="{BB962C8B-B14F-4D97-AF65-F5344CB8AC3E}">
        <p14:creationId xmlns:p14="http://schemas.microsoft.com/office/powerpoint/2010/main" val="320867242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2BD8EAF0-C23E-4015-B236-3739EFB798EA}" type="slidenum">
              <a:rPr lang="en-US"/>
              <a:pPr>
                <a:defRPr/>
              </a:pPr>
              <a:t>‹#›</a:t>
            </a:fld>
            <a:endParaRPr lang="en-US"/>
          </a:p>
        </p:txBody>
      </p:sp>
    </p:spTree>
    <p:extLst>
      <p:ext uri="{BB962C8B-B14F-4D97-AF65-F5344CB8AC3E}">
        <p14:creationId xmlns:p14="http://schemas.microsoft.com/office/powerpoint/2010/main" val="204726789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1D7CE4CA-A34E-49CA-9429-4D64EE7C77AF}" type="slidenum">
              <a:rPr lang="en-US"/>
              <a:pPr>
                <a:defRPr/>
              </a:pPr>
              <a:t>‹#›</a:t>
            </a:fld>
            <a:endParaRPr lang="en-US"/>
          </a:p>
        </p:txBody>
      </p:sp>
    </p:spTree>
    <p:extLst>
      <p:ext uri="{BB962C8B-B14F-4D97-AF65-F5344CB8AC3E}">
        <p14:creationId xmlns:p14="http://schemas.microsoft.com/office/powerpoint/2010/main" val="346065489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C6BE8C61-B2B9-4263-9FDC-74FAF578AAE0}" type="slidenum">
              <a:rPr lang="en-US"/>
              <a:pPr>
                <a:defRPr/>
              </a:pPr>
              <a:t>‹#›</a:t>
            </a:fld>
            <a:endParaRPr lang="en-US"/>
          </a:p>
        </p:txBody>
      </p:sp>
    </p:spTree>
    <p:extLst>
      <p:ext uri="{BB962C8B-B14F-4D97-AF65-F5344CB8AC3E}">
        <p14:creationId xmlns:p14="http://schemas.microsoft.com/office/powerpoint/2010/main" val="349814659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8B6D726D-E4FE-4B22-8C9F-47CE24679820}" type="slidenum">
              <a:rPr lang="en-US"/>
              <a:pPr>
                <a:defRPr/>
              </a:pPr>
              <a:t>‹#›</a:t>
            </a:fld>
            <a:endParaRPr lang="en-US"/>
          </a:p>
        </p:txBody>
      </p:sp>
    </p:spTree>
    <p:extLst>
      <p:ext uri="{BB962C8B-B14F-4D97-AF65-F5344CB8AC3E}">
        <p14:creationId xmlns:p14="http://schemas.microsoft.com/office/powerpoint/2010/main" val="26640562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436165D5-096E-4C4A-BF53-744D8912F82F}" type="slidenum">
              <a:rPr lang="en-US"/>
              <a:pPr>
                <a:defRPr/>
              </a:pPr>
              <a:t>‹#›</a:t>
            </a:fld>
            <a:endParaRPr lang="en-US"/>
          </a:p>
        </p:txBody>
      </p:sp>
    </p:spTree>
    <p:extLst>
      <p:ext uri="{BB962C8B-B14F-4D97-AF65-F5344CB8AC3E}">
        <p14:creationId xmlns:p14="http://schemas.microsoft.com/office/powerpoint/2010/main" val="255721337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8CBB72EF-0FEB-4347-B6EB-D1646C0A4505}" type="slidenum">
              <a:rPr lang="en-US"/>
              <a:pPr>
                <a:defRPr/>
              </a:pPr>
              <a:t>‹#›</a:t>
            </a:fld>
            <a:endParaRPr lang="en-US"/>
          </a:p>
        </p:txBody>
      </p:sp>
    </p:spTree>
    <p:extLst>
      <p:ext uri="{BB962C8B-B14F-4D97-AF65-F5344CB8AC3E}">
        <p14:creationId xmlns:p14="http://schemas.microsoft.com/office/powerpoint/2010/main" val="58496556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EED3E6A2-C295-4456-9F23-5A356F023937}" type="slidenum">
              <a:rPr lang="en-US"/>
              <a:pPr>
                <a:defRPr/>
              </a:pPr>
              <a:t>‹#›</a:t>
            </a:fld>
            <a:endParaRPr lang="en-US"/>
          </a:p>
        </p:txBody>
      </p:sp>
    </p:spTree>
    <p:extLst>
      <p:ext uri="{BB962C8B-B14F-4D97-AF65-F5344CB8AC3E}">
        <p14:creationId xmlns:p14="http://schemas.microsoft.com/office/powerpoint/2010/main" val="126999837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AAF5CD7D-A293-4DD6-ABA2-3DCB0261F5BB}" type="slidenum">
              <a:rPr lang="en-US"/>
              <a:pPr>
                <a:defRPr/>
              </a:pPr>
              <a:t>‹#›</a:t>
            </a:fld>
            <a:endParaRPr lang="en-US"/>
          </a:p>
        </p:txBody>
      </p:sp>
    </p:spTree>
    <p:extLst>
      <p:ext uri="{BB962C8B-B14F-4D97-AF65-F5344CB8AC3E}">
        <p14:creationId xmlns:p14="http://schemas.microsoft.com/office/powerpoint/2010/main" val="179031431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90EF19EF-55A6-45C6-BB04-D402A85C8705}" type="slidenum">
              <a:rPr lang="en-US"/>
              <a:pPr>
                <a:defRPr/>
              </a:pPr>
              <a:t>‹#›</a:t>
            </a:fld>
            <a:endParaRPr lang="en-US"/>
          </a:p>
        </p:txBody>
      </p:sp>
    </p:spTree>
    <p:extLst>
      <p:ext uri="{BB962C8B-B14F-4D97-AF65-F5344CB8AC3E}">
        <p14:creationId xmlns:p14="http://schemas.microsoft.com/office/powerpoint/2010/main" val="1500380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3583160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AF18C765-530B-4094-8576-4D16EDDD68C5}" type="slidenum">
              <a:rPr lang="en-US"/>
              <a:pPr>
                <a:defRPr/>
              </a:pPr>
              <a:t>‹#›</a:t>
            </a:fld>
            <a:endParaRPr lang="en-US"/>
          </a:p>
        </p:txBody>
      </p:sp>
    </p:spTree>
    <p:extLst>
      <p:ext uri="{BB962C8B-B14F-4D97-AF65-F5344CB8AC3E}">
        <p14:creationId xmlns:p14="http://schemas.microsoft.com/office/powerpoint/2010/main" val="274492684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59B0ABCD-57B8-423C-B567-6180F0D1EDB5}" type="slidenum">
              <a:rPr lang="en-US"/>
              <a:pPr>
                <a:defRPr/>
              </a:pPr>
              <a:t>‹#›</a:t>
            </a:fld>
            <a:endParaRPr lang="en-US"/>
          </a:p>
        </p:txBody>
      </p:sp>
    </p:spTree>
    <p:extLst>
      <p:ext uri="{BB962C8B-B14F-4D97-AF65-F5344CB8AC3E}">
        <p14:creationId xmlns:p14="http://schemas.microsoft.com/office/powerpoint/2010/main" val="385019515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67CA1EB4-FDAA-492C-BC16-4CAEC67B020A}" type="slidenum">
              <a:rPr lang="en-US"/>
              <a:pPr>
                <a:defRPr/>
              </a:pPr>
              <a:t>‹#›</a:t>
            </a:fld>
            <a:endParaRPr lang="en-US"/>
          </a:p>
        </p:txBody>
      </p:sp>
    </p:spTree>
    <p:extLst>
      <p:ext uri="{BB962C8B-B14F-4D97-AF65-F5344CB8AC3E}">
        <p14:creationId xmlns:p14="http://schemas.microsoft.com/office/powerpoint/2010/main" val="1585161610"/>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CC871E84-C4AE-4A8F-B029-264747DC39BE}" type="slidenum">
              <a:rPr lang="en-US"/>
              <a:pPr>
                <a:defRPr/>
              </a:pPr>
              <a:t>‹#›</a:t>
            </a:fld>
            <a:endParaRPr lang="en-US"/>
          </a:p>
        </p:txBody>
      </p:sp>
    </p:spTree>
    <p:extLst>
      <p:ext uri="{BB962C8B-B14F-4D97-AF65-F5344CB8AC3E}">
        <p14:creationId xmlns:p14="http://schemas.microsoft.com/office/powerpoint/2010/main" val="105876503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8FC4940A-7D14-479D-A655-66591053FA17}" type="slidenum">
              <a:rPr lang="en-US"/>
              <a:pPr>
                <a:defRPr/>
              </a:pPr>
              <a:t>‹#›</a:t>
            </a:fld>
            <a:endParaRPr lang="en-US"/>
          </a:p>
        </p:txBody>
      </p:sp>
    </p:spTree>
    <p:extLst>
      <p:ext uri="{BB962C8B-B14F-4D97-AF65-F5344CB8AC3E}">
        <p14:creationId xmlns:p14="http://schemas.microsoft.com/office/powerpoint/2010/main" val="72705291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9C23DDBB-AFD6-44C2-A376-7DC48C31F430}" type="slidenum">
              <a:rPr lang="en-US"/>
              <a:pPr>
                <a:defRPr/>
              </a:pPr>
              <a:t>‹#›</a:t>
            </a:fld>
            <a:endParaRPr lang="en-US"/>
          </a:p>
        </p:txBody>
      </p:sp>
    </p:spTree>
    <p:extLst>
      <p:ext uri="{BB962C8B-B14F-4D97-AF65-F5344CB8AC3E}">
        <p14:creationId xmlns:p14="http://schemas.microsoft.com/office/powerpoint/2010/main" val="378921814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10A6AB03-90D0-4F53-93A2-CD15B61C63D6}" type="slidenum">
              <a:rPr lang="en-US"/>
              <a:pPr>
                <a:defRPr/>
              </a:pPr>
              <a:t>‹#›</a:t>
            </a:fld>
            <a:endParaRPr lang="en-US"/>
          </a:p>
        </p:txBody>
      </p:sp>
    </p:spTree>
    <p:extLst>
      <p:ext uri="{BB962C8B-B14F-4D97-AF65-F5344CB8AC3E}">
        <p14:creationId xmlns:p14="http://schemas.microsoft.com/office/powerpoint/2010/main" val="160869280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815B27C1-ACA4-4D21-8372-A2C65FC085E3}" type="slidenum">
              <a:rPr lang="en-US"/>
              <a:pPr>
                <a:defRPr/>
              </a:pPr>
              <a:t>‹#›</a:t>
            </a:fld>
            <a:endParaRPr lang="en-US"/>
          </a:p>
        </p:txBody>
      </p:sp>
    </p:spTree>
    <p:extLst>
      <p:ext uri="{BB962C8B-B14F-4D97-AF65-F5344CB8AC3E}">
        <p14:creationId xmlns:p14="http://schemas.microsoft.com/office/powerpoint/2010/main" val="318160643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12CA30AC-141E-4FFC-89DD-1681A9486E31}" type="slidenum">
              <a:rPr lang="en-US"/>
              <a:pPr>
                <a:defRPr/>
              </a:pPr>
              <a:t>‹#›</a:t>
            </a:fld>
            <a:endParaRPr lang="en-US"/>
          </a:p>
        </p:txBody>
      </p:sp>
    </p:spTree>
    <p:extLst>
      <p:ext uri="{BB962C8B-B14F-4D97-AF65-F5344CB8AC3E}">
        <p14:creationId xmlns:p14="http://schemas.microsoft.com/office/powerpoint/2010/main" val="350195733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8A2DD95F-E1BA-4EF3-92F9-1AF9D0E84401}" type="slidenum">
              <a:rPr lang="en-US"/>
              <a:pPr>
                <a:defRPr/>
              </a:pPr>
              <a:t>‹#›</a:t>
            </a:fld>
            <a:endParaRPr lang="en-US"/>
          </a:p>
        </p:txBody>
      </p:sp>
    </p:spTree>
    <p:extLst>
      <p:ext uri="{BB962C8B-B14F-4D97-AF65-F5344CB8AC3E}">
        <p14:creationId xmlns:p14="http://schemas.microsoft.com/office/powerpoint/2010/main" val="270458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F16583C6-923E-4D9E-9275-94DC826E049B}" type="slidenum">
              <a:rPr lang="en-US"/>
              <a:pPr>
                <a:defRPr/>
              </a:pPr>
              <a:t>‹#›</a:t>
            </a:fld>
            <a:endParaRPr lang="en-US" dirty="0"/>
          </a:p>
        </p:txBody>
      </p:sp>
    </p:spTree>
    <p:extLst>
      <p:ext uri="{BB962C8B-B14F-4D97-AF65-F5344CB8AC3E}">
        <p14:creationId xmlns:p14="http://schemas.microsoft.com/office/powerpoint/2010/main" val="41568253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04199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91B16BC9-73A8-4A9E-B8AE-ABCA24A685DE}" type="slidenum">
              <a:rPr lang="en-US"/>
              <a:pPr>
                <a:defRPr/>
              </a:pPr>
              <a:t>‹#›</a:t>
            </a:fld>
            <a:endParaRPr lang="en-US"/>
          </a:p>
        </p:txBody>
      </p:sp>
    </p:spTree>
    <p:extLst>
      <p:ext uri="{BB962C8B-B14F-4D97-AF65-F5344CB8AC3E}">
        <p14:creationId xmlns:p14="http://schemas.microsoft.com/office/powerpoint/2010/main" val="32162768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CF694F61-E716-41F2-81BD-6839419A3B2D}" type="slidenum">
              <a:rPr lang="en-US"/>
              <a:pPr>
                <a:defRPr/>
              </a:pPr>
              <a:t>‹#›</a:t>
            </a:fld>
            <a:endParaRPr lang="en-US"/>
          </a:p>
        </p:txBody>
      </p:sp>
    </p:spTree>
    <p:extLst>
      <p:ext uri="{BB962C8B-B14F-4D97-AF65-F5344CB8AC3E}">
        <p14:creationId xmlns:p14="http://schemas.microsoft.com/office/powerpoint/2010/main" val="3550695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820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65611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363108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69629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89656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1437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31437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556EDBB-73A0-4D6F-A1C1-4E6D4D96FC05}" type="slidenum">
              <a:rPr lang="en-US"/>
              <a:pPr>
                <a:defRPr/>
              </a:pPr>
              <a:t>‹#›</a:t>
            </a:fld>
            <a:endParaRPr lang="en-US"/>
          </a:p>
        </p:txBody>
      </p:sp>
    </p:spTree>
    <p:extLst>
      <p:ext uri="{BB962C8B-B14F-4D97-AF65-F5344CB8AC3E}">
        <p14:creationId xmlns:p14="http://schemas.microsoft.com/office/powerpoint/2010/main" val="268800096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3450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148908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92159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623070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90647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51842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3750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4863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2097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79785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35713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1949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31949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7810CF8-A06B-4F57-8D54-095369C5717E}" type="slidenum">
              <a:rPr lang="en-US"/>
              <a:pPr>
                <a:defRPr/>
              </a:pPr>
              <a:t>‹#›</a:t>
            </a:fld>
            <a:endParaRPr lang="en-US"/>
          </a:p>
        </p:txBody>
      </p:sp>
    </p:spTree>
    <p:extLst>
      <p:ext uri="{BB962C8B-B14F-4D97-AF65-F5344CB8AC3E}">
        <p14:creationId xmlns:p14="http://schemas.microsoft.com/office/powerpoint/2010/main" val="17181978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789911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344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34679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6692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16347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146148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3322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0435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88497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43286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04952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8636956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927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36571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5514389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48620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1379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892663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7805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4500664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579758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58842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52881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07547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598294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44411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5324041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07168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9554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372405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5792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9162245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006967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54980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507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3AD8DFEB-0F7A-4F4E-AF08-EBC77784C518}" type="slidenum">
              <a:rPr lang="en-US"/>
              <a:pPr>
                <a:defRPr/>
              </a:pPr>
              <a:t>‹#›</a:t>
            </a:fld>
            <a:endParaRPr lang="en-US" dirty="0"/>
          </a:p>
        </p:txBody>
      </p:sp>
    </p:spTree>
    <p:extLst>
      <p:ext uri="{BB962C8B-B14F-4D97-AF65-F5344CB8AC3E}">
        <p14:creationId xmlns:p14="http://schemas.microsoft.com/office/powerpoint/2010/main" val="275264688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5434060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030639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637662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0158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59218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99697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99462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27973289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7751843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9044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3F5F1A0B-CF53-4250-AAAA-F57948A87760}" type="slidenum">
              <a:rPr lang="en-US"/>
              <a:pPr>
                <a:defRPr/>
              </a:pPr>
              <a:t>‹#›</a:t>
            </a:fld>
            <a:endParaRPr lang="en-US" dirty="0"/>
          </a:p>
        </p:txBody>
      </p:sp>
    </p:spTree>
    <p:extLst>
      <p:ext uri="{BB962C8B-B14F-4D97-AF65-F5344CB8AC3E}">
        <p14:creationId xmlns:p14="http://schemas.microsoft.com/office/powerpoint/2010/main" val="18550553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844093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71015289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725304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5366794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47002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00200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7568955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570632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2950414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28297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945970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52047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286784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9640B121-9D3A-48D3-8EDE-FE2FA09FC205}" type="slidenum">
              <a:rPr lang="en-US"/>
              <a:pPr>
                <a:defRPr/>
              </a:pPr>
              <a:t>‹#›</a:t>
            </a:fld>
            <a:endParaRPr lang="en-US"/>
          </a:p>
        </p:txBody>
      </p:sp>
    </p:spTree>
    <p:extLst>
      <p:ext uri="{BB962C8B-B14F-4D97-AF65-F5344CB8AC3E}">
        <p14:creationId xmlns:p14="http://schemas.microsoft.com/office/powerpoint/2010/main" val="173104650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F3D9032A-8AB5-4688-A04D-4D0B0ECF59CB}" type="slidenum">
              <a:rPr lang="en-US"/>
              <a:pPr>
                <a:defRPr/>
              </a:pPr>
              <a:t>‹#›</a:t>
            </a:fld>
            <a:endParaRPr lang="en-US"/>
          </a:p>
        </p:txBody>
      </p:sp>
    </p:spTree>
    <p:extLst>
      <p:ext uri="{BB962C8B-B14F-4D97-AF65-F5344CB8AC3E}">
        <p14:creationId xmlns:p14="http://schemas.microsoft.com/office/powerpoint/2010/main" val="111897047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01325DBB-5A63-4306-A3D8-ED27073AB77B}" type="slidenum">
              <a:rPr lang="en-US"/>
              <a:pPr>
                <a:defRPr/>
              </a:pPr>
              <a:t>‹#›</a:t>
            </a:fld>
            <a:endParaRPr lang="en-US"/>
          </a:p>
        </p:txBody>
      </p:sp>
    </p:spTree>
    <p:extLst>
      <p:ext uri="{BB962C8B-B14F-4D97-AF65-F5344CB8AC3E}">
        <p14:creationId xmlns:p14="http://schemas.microsoft.com/office/powerpoint/2010/main" val="173345219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FDF944FE-8383-4764-9921-822D5E336BCB}" type="slidenum">
              <a:rPr lang="en-US"/>
              <a:pPr>
                <a:defRPr/>
              </a:pPr>
              <a:t>‹#›</a:t>
            </a:fld>
            <a:endParaRPr lang="en-US"/>
          </a:p>
        </p:txBody>
      </p:sp>
    </p:spTree>
    <p:extLst>
      <p:ext uri="{BB962C8B-B14F-4D97-AF65-F5344CB8AC3E}">
        <p14:creationId xmlns:p14="http://schemas.microsoft.com/office/powerpoint/2010/main" val="41796318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2AB39261-2A68-41B1-95F7-4127E51D04E6}" type="slidenum">
              <a:rPr lang="en-US"/>
              <a:pPr>
                <a:defRPr/>
              </a:pPr>
              <a:t>‹#›</a:t>
            </a:fld>
            <a:endParaRPr lang="en-US"/>
          </a:p>
        </p:txBody>
      </p:sp>
    </p:spTree>
    <p:extLst>
      <p:ext uri="{BB962C8B-B14F-4D97-AF65-F5344CB8AC3E}">
        <p14:creationId xmlns:p14="http://schemas.microsoft.com/office/powerpoint/2010/main" val="279963295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905CC1D6-90D5-4781-BB2D-B0C6C9F2AEF0}" type="slidenum">
              <a:rPr lang="en-US"/>
              <a:pPr>
                <a:defRPr/>
              </a:pPr>
              <a:t>‹#›</a:t>
            </a:fld>
            <a:endParaRPr lang="en-US"/>
          </a:p>
        </p:txBody>
      </p:sp>
    </p:spTree>
    <p:extLst>
      <p:ext uri="{BB962C8B-B14F-4D97-AF65-F5344CB8AC3E}">
        <p14:creationId xmlns:p14="http://schemas.microsoft.com/office/powerpoint/2010/main" val="345749725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9089C3D9-A521-488F-B7B2-7BBF5ADACBF5}" type="slidenum">
              <a:rPr lang="en-US"/>
              <a:pPr>
                <a:defRPr/>
              </a:pPr>
              <a:t>‹#›</a:t>
            </a:fld>
            <a:endParaRPr lang="en-US"/>
          </a:p>
        </p:txBody>
      </p:sp>
    </p:spTree>
    <p:extLst>
      <p:ext uri="{BB962C8B-B14F-4D97-AF65-F5344CB8AC3E}">
        <p14:creationId xmlns:p14="http://schemas.microsoft.com/office/powerpoint/2010/main" val="358825745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D48F9A5A-BC56-46DD-A861-C5FB74EB1899}" type="slidenum">
              <a:rPr lang="en-US"/>
              <a:pPr>
                <a:defRPr/>
              </a:pPr>
              <a:t>‹#›</a:t>
            </a:fld>
            <a:endParaRPr lang="en-US"/>
          </a:p>
        </p:txBody>
      </p:sp>
    </p:spTree>
    <p:extLst>
      <p:ext uri="{BB962C8B-B14F-4D97-AF65-F5344CB8AC3E}">
        <p14:creationId xmlns:p14="http://schemas.microsoft.com/office/powerpoint/2010/main" val="2286339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theme" Target="../theme/theme10.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1.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theme" Target="../theme/theme11.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2.xml"/><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theme" Target="../theme/theme12.xml"/><Relationship Id="rId2" Type="http://schemas.openxmlformats.org/officeDocument/2006/relationships/slideLayout" Target="../slideLayouts/slideLayout126.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3.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theme" Target="../theme/theme13.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4.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theme" Target="../theme/theme14.xml"/><Relationship Id="rId2" Type="http://schemas.openxmlformats.org/officeDocument/2006/relationships/slideLayout" Target="../slideLayouts/slideLayout148.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5.xml"/><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theme" Target="../theme/theme15.xml"/><Relationship Id="rId2" Type="http://schemas.openxmlformats.org/officeDocument/2006/relationships/slideLayout" Target="../slideLayouts/slideLayout159.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0" Type="http://schemas.openxmlformats.org/officeDocument/2006/relationships/slideLayout" Target="../slideLayouts/slideLayout167.xml"/><Relationship Id="rId4" Type="http://schemas.openxmlformats.org/officeDocument/2006/relationships/slideLayout" Target="../slideLayouts/slideLayout161.xml"/><Relationship Id="rId9" Type="http://schemas.openxmlformats.org/officeDocument/2006/relationships/slideLayout" Target="../slideLayouts/slideLayout166.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image" Target="../media/image1.png"/><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theme" Target="../theme/theme16.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7.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theme" Target="../theme/theme17.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8.xml"/><Relationship Id="rId3" Type="http://schemas.openxmlformats.org/officeDocument/2006/relationships/slideLayout" Target="../slideLayouts/slideLayout193.xml"/><Relationship Id="rId7" Type="http://schemas.openxmlformats.org/officeDocument/2006/relationships/slideLayout" Target="../slideLayouts/slideLayout197.xml"/><Relationship Id="rId12" Type="http://schemas.openxmlformats.org/officeDocument/2006/relationships/theme" Target="../theme/theme18.xml"/><Relationship Id="rId2" Type="http://schemas.openxmlformats.org/officeDocument/2006/relationships/slideLayout" Target="../slideLayouts/slideLayout192.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slideLayout" Target="../slideLayouts/slideLayout201.xml"/><Relationship Id="rId5" Type="http://schemas.openxmlformats.org/officeDocument/2006/relationships/slideLayout" Target="../slideLayouts/slideLayout195.xml"/><Relationship Id="rId10" Type="http://schemas.openxmlformats.org/officeDocument/2006/relationships/slideLayout" Target="../slideLayouts/slideLayout200.xml"/><Relationship Id="rId4" Type="http://schemas.openxmlformats.org/officeDocument/2006/relationships/slideLayout" Target="../slideLayouts/slideLayout194.xml"/><Relationship Id="rId9"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8.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image" Target="../media/image1.png"/><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9.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51209" name="Text Box 9"/>
          <p:cNvSpPr txBox="1">
            <a:spLocks noChangeArrowheads="1"/>
          </p:cNvSpPr>
          <p:nvPr/>
        </p:nvSpPr>
        <p:spPr bwMode="auto">
          <a:xfrm>
            <a:off x="5446713" y="1076325"/>
            <a:ext cx="2195512" cy="198438"/>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School of Computing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Clemson University</a:t>
            </a:r>
          </a:p>
        </p:txBody>
      </p:sp>
      <p:sp>
        <p:nvSpPr>
          <p:cNvPr id="1030"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 name="Slide Number Placeholder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59ACDD2-AC53-40D6-977E-43744BBB402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7512" r:id="rId1"/>
    <p:sldLayoutId id="2147487343" r:id="rId2"/>
    <p:sldLayoutId id="2147487513" r:id="rId3"/>
    <p:sldLayoutId id="2147487514" r:id="rId4"/>
    <p:sldLayoutId id="2147487515" r:id="rId5"/>
    <p:sldLayoutId id="2147487516" r:id="rId6"/>
    <p:sldLayoutId id="2147487344" r:id="rId7"/>
    <p:sldLayoutId id="2147487345" r:id="rId8"/>
    <p:sldLayoutId id="2147487517" r:id="rId9"/>
    <p:sldLayoutId id="2147487518" r:id="rId10"/>
    <p:sldLayoutId id="2147487519" r:id="rId11"/>
    <p:sldLayoutId id="2147487520" r:id="rId12"/>
    <p:sldLayoutId id="2147487521" r:id="rId13"/>
    <p:sldLayoutId id="2147487522" r:id="rId14"/>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10242" name="Group 7"/>
          <p:cNvGrpSpPr>
            <a:grpSpLocks/>
          </p:cNvGrpSpPr>
          <p:nvPr/>
        </p:nvGrpSpPr>
        <p:grpSpPr bwMode="auto">
          <a:xfrm>
            <a:off x="228600" y="2362200"/>
            <a:ext cx="8763000" cy="228600"/>
            <a:chOff x="144" y="672"/>
            <a:chExt cx="5520" cy="144"/>
          </a:xfrm>
        </p:grpSpPr>
        <p:grpSp>
          <p:nvGrpSpPr>
            <p:cNvPr id="10248" name="Group 8"/>
            <p:cNvGrpSpPr>
              <a:grpSpLocks/>
            </p:cNvGrpSpPr>
            <p:nvPr userDrawn="1"/>
          </p:nvGrpSpPr>
          <p:grpSpPr bwMode="auto">
            <a:xfrm>
              <a:off x="144" y="672"/>
              <a:ext cx="5520" cy="116"/>
              <a:chOff x="144" y="960"/>
              <a:chExt cx="5520" cy="116"/>
            </a:xfrm>
          </p:grpSpPr>
          <p:sp>
            <p:nvSpPr>
              <p:cNvPr id="10250"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51"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0249"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0243"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44"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75B0038-F5A3-4D89-886F-1D03D793DBB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431" r:id="rId1"/>
    <p:sldLayoutId id="2147487432" r:id="rId2"/>
    <p:sldLayoutId id="2147487433" r:id="rId3"/>
    <p:sldLayoutId id="2147487434" r:id="rId4"/>
    <p:sldLayoutId id="2147487435" r:id="rId5"/>
    <p:sldLayoutId id="2147487436" r:id="rId6"/>
    <p:sldLayoutId id="2147487437" r:id="rId7"/>
    <p:sldLayoutId id="2147487438" r:id="rId8"/>
    <p:sldLayoutId id="2147487439" r:id="rId9"/>
    <p:sldLayoutId id="2147487440" r:id="rId10"/>
    <p:sldLayoutId id="2147487441"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1266" name="Group 7"/>
          <p:cNvGrpSpPr>
            <a:grpSpLocks/>
          </p:cNvGrpSpPr>
          <p:nvPr/>
        </p:nvGrpSpPr>
        <p:grpSpPr bwMode="auto">
          <a:xfrm>
            <a:off x="228600" y="2362200"/>
            <a:ext cx="8763000" cy="228600"/>
            <a:chOff x="144" y="672"/>
            <a:chExt cx="5520" cy="144"/>
          </a:xfrm>
        </p:grpSpPr>
        <p:grpSp>
          <p:nvGrpSpPr>
            <p:cNvPr id="11272" name="Group 8"/>
            <p:cNvGrpSpPr>
              <a:grpSpLocks/>
            </p:cNvGrpSpPr>
            <p:nvPr userDrawn="1"/>
          </p:nvGrpSpPr>
          <p:grpSpPr bwMode="auto">
            <a:xfrm>
              <a:off x="144" y="672"/>
              <a:ext cx="5520" cy="116"/>
              <a:chOff x="144" y="960"/>
              <a:chExt cx="5520" cy="116"/>
            </a:xfrm>
          </p:grpSpPr>
          <p:sp>
            <p:nvSpPr>
              <p:cNvPr id="11274"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1275"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1273"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1267"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1268"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FC57251E-8BE6-4E95-8FBE-609827FD179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442" r:id="rId1"/>
    <p:sldLayoutId id="2147487443" r:id="rId2"/>
    <p:sldLayoutId id="2147487444" r:id="rId3"/>
    <p:sldLayoutId id="2147487445" r:id="rId4"/>
    <p:sldLayoutId id="2147487446" r:id="rId5"/>
    <p:sldLayoutId id="2147487447" r:id="rId6"/>
    <p:sldLayoutId id="2147487448" r:id="rId7"/>
    <p:sldLayoutId id="2147487449" r:id="rId8"/>
    <p:sldLayoutId id="2147487450" r:id="rId9"/>
    <p:sldLayoutId id="2147487451" r:id="rId10"/>
    <p:sldLayoutId id="2147487452"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229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29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2293" name="Text Box 9"/>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2294"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 name="Slide Number Placeholder 6"/>
          <p:cNvSpPr>
            <a:spLocks noGrp="1" noChangeArrowheads="1"/>
          </p:cNvSpPr>
          <p:nvPr>
            <p:ph type="sldNum" sz="quarter" idx="4"/>
          </p:nvPr>
        </p:nvSpPr>
        <p:spPr>
          <a:xfrm>
            <a:off x="6553200" y="6248400"/>
            <a:ext cx="1905000" cy="457200"/>
          </a:xfrm>
          <a:prstGeom prst="rect">
            <a:avLst/>
          </a:prstGeom>
          <a:ln/>
        </p:spPr>
        <p:txBody>
          <a:bodyPr/>
          <a:lstStyle>
            <a:lvl1pPr>
              <a:defRPr/>
            </a:lvl1pPr>
          </a:lstStyle>
          <a:p>
            <a:pPr>
              <a:defRPr/>
            </a:pPr>
            <a:fld id="{188B8BD8-D948-4D91-B22F-668EF027CAD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526" r:id="rId1"/>
    <p:sldLayoutId id="2147487453" r:id="rId2"/>
    <p:sldLayoutId id="2147487527" r:id="rId3"/>
    <p:sldLayoutId id="2147487528" r:id="rId4"/>
    <p:sldLayoutId id="2147487529" r:id="rId5"/>
    <p:sldLayoutId id="2147487454" r:id="rId6"/>
    <p:sldLayoutId id="2147487455" r:id="rId7"/>
    <p:sldLayoutId id="2147487456" r:id="rId8"/>
    <p:sldLayoutId id="2147487530" r:id="rId9"/>
    <p:sldLayoutId id="2147487531" r:id="rId10"/>
    <p:sldLayoutId id="2147487532"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1331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331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1331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3318"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 name="Slide Number Placeholder 6"/>
          <p:cNvSpPr>
            <a:spLocks noGrp="1" noChangeArrowheads="1"/>
          </p:cNvSpPr>
          <p:nvPr>
            <p:ph type="sldNum" sz="quarter" idx="4"/>
          </p:nvPr>
        </p:nvSpPr>
        <p:spPr>
          <a:xfrm>
            <a:off x="6553200" y="6248400"/>
            <a:ext cx="1905000" cy="457200"/>
          </a:xfrm>
          <a:prstGeom prst="rect">
            <a:avLst/>
          </a:prstGeom>
          <a:ln/>
        </p:spPr>
        <p:txBody>
          <a:bodyPr/>
          <a:lstStyle>
            <a:lvl1pPr>
              <a:defRPr/>
            </a:lvl1pPr>
          </a:lstStyle>
          <a:p>
            <a:pPr>
              <a:defRPr/>
            </a:pPr>
            <a:fld id="{2E0503CC-D5DA-4E6F-A1DF-6AD18B79FEF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533" r:id="rId1"/>
    <p:sldLayoutId id="2147487534" r:id="rId2"/>
    <p:sldLayoutId id="2147487535" r:id="rId3"/>
    <p:sldLayoutId id="2147487536" r:id="rId4"/>
    <p:sldLayoutId id="2147487537" r:id="rId5"/>
    <p:sldLayoutId id="2147487538" r:id="rId6"/>
    <p:sldLayoutId id="2147487539" r:id="rId7"/>
    <p:sldLayoutId id="2147487540" r:id="rId8"/>
    <p:sldLayoutId id="2147487541" r:id="rId9"/>
    <p:sldLayoutId id="2147487542" r:id="rId10"/>
    <p:sldLayoutId id="2147487543"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4339"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340"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4341"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4342"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457" r:id="rId1"/>
    <p:sldLayoutId id="2147487458" r:id="rId2"/>
    <p:sldLayoutId id="2147487459" r:id="rId3"/>
    <p:sldLayoutId id="2147487460" r:id="rId4"/>
    <p:sldLayoutId id="2147487461" r:id="rId5"/>
    <p:sldLayoutId id="2147487462" r:id="rId6"/>
    <p:sldLayoutId id="2147487463" r:id="rId7"/>
    <p:sldLayoutId id="2147487464" r:id="rId8"/>
    <p:sldLayoutId id="2147487465" r:id="rId9"/>
    <p:sldLayoutId id="2147487466" r:id="rId10"/>
    <p:sldLayoutId id="2147487467"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5363"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364"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5365"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5366"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468" r:id="rId1"/>
    <p:sldLayoutId id="2147487469" r:id="rId2"/>
    <p:sldLayoutId id="2147487470" r:id="rId3"/>
    <p:sldLayoutId id="2147487471" r:id="rId4"/>
    <p:sldLayoutId id="2147487472" r:id="rId5"/>
    <p:sldLayoutId id="2147487473" r:id="rId6"/>
    <p:sldLayoutId id="2147487474" r:id="rId7"/>
    <p:sldLayoutId id="2147487475" r:id="rId8"/>
    <p:sldLayoutId id="2147487476" r:id="rId9"/>
    <p:sldLayoutId id="2147487477" r:id="rId10"/>
    <p:sldLayoutId id="2147487478"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16386" name="Group 7"/>
          <p:cNvGrpSpPr>
            <a:grpSpLocks/>
          </p:cNvGrpSpPr>
          <p:nvPr/>
        </p:nvGrpSpPr>
        <p:grpSpPr bwMode="auto">
          <a:xfrm>
            <a:off x="228600" y="2362200"/>
            <a:ext cx="8763000" cy="228600"/>
            <a:chOff x="144" y="672"/>
            <a:chExt cx="5520" cy="144"/>
          </a:xfrm>
        </p:grpSpPr>
        <p:grpSp>
          <p:nvGrpSpPr>
            <p:cNvPr id="16392" name="Group 8"/>
            <p:cNvGrpSpPr>
              <a:grpSpLocks/>
            </p:cNvGrpSpPr>
            <p:nvPr userDrawn="1"/>
          </p:nvGrpSpPr>
          <p:grpSpPr bwMode="auto">
            <a:xfrm>
              <a:off x="144" y="672"/>
              <a:ext cx="5520" cy="116"/>
              <a:chOff x="144" y="960"/>
              <a:chExt cx="5520" cy="116"/>
            </a:xfrm>
          </p:grpSpPr>
          <p:sp>
            <p:nvSpPr>
              <p:cNvPr id="16394"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6395"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6393"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6387"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16388"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A3629E4-74B2-40E5-A3EE-B090A5F5B1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479" r:id="rId1"/>
    <p:sldLayoutId id="2147487480" r:id="rId2"/>
    <p:sldLayoutId id="2147487481" r:id="rId3"/>
    <p:sldLayoutId id="2147487482" r:id="rId4"/>
    <p:sldLayoutId id="2147487483" r:id="rId5"/>
    <p:sldLayoutId id="2147487484" r:id="rId6"/>
    <p:sldLayoutId id="2147487485" r:id="rId7"/>
    <p:sldLayoutId id="2147487486" r:id="rId8"/>
    <p:sldLayoutId id="2147487487" r:id="rId9"/>
    <p:sldLayoutId id="2147487488" r:id="rId10"/>
    <p:sldLayoutId id="2147487489"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17410" name="Group 7"/>
          <p:cNvGrpSpPr>
            <a:grpSpLocks/>
          </p:cNvGrpSpPr>
          <p:nvPr/>
        </p:nvGrpSpPr>
        <p:grpSpPr bwMode="auto">
          <a:xfrm>
            <a:off x="228600" y="2362200"/>
            <a:ext cx="8763000" cy="228600"/>
            <a:chOff x="144" y="672"/>
            <a:chExt cx="5520" cy="144"/>
          </a:xfrm>
        </p:grpSpPr>
        <p:grpSp>
          <p:nvGrpSpPr>
            <p:cNvPr id="17416" name="Group 8"/>
            <p:cNvGrpSpPr>
              <a:grpSpLocks/>
            </p:cNvGrpSpPr>
            <p:nvPr userDrawn="1"/>
          </p:nvGrpSpPr>
          <p:grpSpPr bwMode="auto">
            <a:xfrm>
              <a:off x="144" y="672"/>
              <a:ext cx="5520" cy="116"/>
              <a:chOff x="144" y="960"/>
              <a:chExt cx="5520" cy="116"/>
            </a:xfrm>
          </p:grpSpPr>
          <p:sp>
            <p:nvSpPr>
              <p:cNvPr id="17418"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7419"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7417"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7411"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7412"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790968A-1AA7-4556-A28E-D4D9CDC151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490" r:id="rId1"/>
    <p:sldLayoutId id="2147487491" r:id="rId2"/>
    <p:sldLayoutId id="2147487492" r:id="rId3"/>
    <p:sldLayoutId id="2147487493" r:id="rId4"/>
    <p:sldLayoutId id="2147487494" r:id="rId5"/>
    <p:sldLayoutId id="2147487495" r:id="rId6"/>
    <p:sldLayoutId id="2147487496" r:id="rId7"/>
    <p:sldLayoutId id="2147487497" r:id="rId8"/>
    <p:sldLayoutId id="2147487498" r:id="rId9"/>
    <p:sldLayoutId id="2147487499" r:id="rId10"/>
    <p:sldLayoutId id="2147487500"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434" name="Group 7"/>
          <p:cNvGrpSpPr>
            <a:grpSpLocks/>
          </p:cNvGrpSpPr>
          <p:nvPr/>
        </p:nvGrpSpPr>
        <p:grpSpPr bwMode="auto">
          <a:xfrm>
            <a:off x="228600" y="2362200"/>
            <a:ext cx="8763000" cy="228600"/>
            <a:chOff x="144" y="672"/>
            <a:chExt cx="5520" cy="144"/>
          </a:xfrm>
        </p:grpSpPr>
        <p:grpSp>
          <p:nvGrpSpPr>
            <p:cNvPr id="18440" name="Group 8"/>
            <p:cNvGrpSpPr>
              <a:grpSpLocks/>
            </p:cNvGrpSpPr>
            <p:nvPr userDrawn="1"/>
          </p:nvGrpSpPr>
          <p:grpSpPr bwMode="auto">
            <a:xfrm>
              <a:off x="144" y="672"/>
              <a:ext cx="5520" cy="116"/>
              <a:chOff x="144" y="960"/>
              <a:chExt cx="5520" cy="116"/>
            </a:xfrm>
          </p:grpSpPr>
          <p:sp>
            <p:nvSpPr>
              <p:cNvPr id="18442"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8443"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8441"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8435"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8436"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883523F-45AE-4D29-873D-299066E6341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501" r:id="rId1"/>
    <p:sldLayoutId id="2147487502" r:id="rId2"/>
    <p:sldLayoutId id="2147487503" r:id="rId3"/>
    <p:sldLayoutId id="2147487504" r:id="rId4"/>
    <p:sldLayoutId id="2147487505" r:id="rId5"/>
    <p:sldLayoutId id="2147487506" r:id="rId6"/>
    <p:sldLayoutId id="2147487507" r:id="rId7"/>
    <p:sldLayoutId id="2147487508" r:id="rId8"/>
    <p:sldLayoutId id="2147487509" r:id="rId9"/>
    <p:sldLayoutId id="2147487510" r:id="rId10"/>
    <p:sldLayoutId id="2147487511"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205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2053"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2054"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523" r:id="rId1"/>
    <p:sldLayoutId id="2147487346" r:id="rId2"/>
    <p:sldLayoutId id="2147487347" r:id="rId3"/>
    <p:sldLayoutId id="2147487348" r:id="rId4"/>
    <p:sldLayoutId id="2147487349" r:id="rId5"/>
    <p:sldLayoutId id="2147487350" r:id="rId6"/>
    <p:sldLayoutId id="2147487351" r:id="rId7"/>
    <p:sldLayoutId id="2147487352" r:id="rId8"/>
    <p:sldLayoutId id="2147487353" r:id="rId9"/>
    <p:sldLayoutId id="2147487354" r:id="rId10"/>
    <p:sldLayoutId id="2147487355"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fontAlgn="base">
        <a:spcBef>
          <a:spcPct val="0"/>
        </a:spcBef>
        <a:spcAft>
          <a:spcPct val="0"/>
        </a:spcAft>
        <a:defRPr sz="3800">
          <a:solidFill>
            <a:schemeClr val="bg1"/>
          </a:solidFill>
          <a:latin typeface="Dijkstra" pitchFamily="2" charset="0"/>
        </a:defRPr>
      </a:lvl6pPr>
      <a:lvl7pPr marL="914400" algn="l" rtl="0" fontAlgn="base">
        <a:spcBef>
          <a:spcPct val="0"/>
        </a:spcBef>
        <a:spcAft>
          <a:spcPct val="0"/>
        </a:spcAft>
        <a:defRPr sz="3800">
          <a:solidFill>
            <a:schemeClr val="bg1"/>
          </a:solidFill>
          <a:latin typeface="Dijkstra" pitchFamily="2" charset="0"/>
        </a:defRPr>
      </a:lvl7pPr>
      <a:lvl8pPr marL="1371600" algn="l" rtl="0" fontAlgn="base">
        <a:spcBef>
          <a:spcPct val="0"/>
        </a:spcBef>
        <a:spcAft>
          <a:spcPct val="0"/>
        </a:spcAft>
        <a:defRPr sz="3800">
          <a:solidFill>
            <a:schemeClr val="bg1"/>
          </a:solidFill>
          <a:latin typeface="Dijkstra" pitchFamily="2" charset="0"/>
        </a:defRPr>
      </a:lvl8pPr>
      <a:lvl9pPr marL="1828800" algn="l" rtl="0" fontAlgn="base">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a:solidFill>
            <a:schemeClr val="bg1"/>
          </a:solidFill>
          <a:latin typeface="+mn-lt"/>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a:solidFill>
            <a:schemeClr val="bg1"/>
          </a:solidFill>
          <a:latin typeface="+mn-lt"/>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a:solidFill>
            <a:schemeClr val="bg1"/>
          </a:solidFill>
          <a:latin typeface="+mn-lt"/>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a:solidFill>
            <a:schemeClr val="bg1"/>
          </a:solidFill>
          <a:latin typeface="+mn-lt"/>
        </a:defRPr>
      </a:lvl5pPr>
      <a:lvl6pPr marL="25511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6pPr>
      <a:lvl7pPr marL="30083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7pPr>
      <a:lvl8pPr marL="34655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8pPr>
      <a:lvl9pPr marL="39227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307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3078"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524" r:id="rId1"/>
    <p:sldLayoutId id="2147487356" r:id="rId2"/>
    <p:sldLayoutId id="2147487357" r:id="rId3"/>
    <p:sldLayoutId id="2147487358" r:id="rId4"/>
    <p:sldLayoutId id="2147487359" r:id="rId5"/>
    <p:sldLayoutId id="2147487360" r:id="rId6"/>
    <p:sldLayoutId id="2147487361" r:id="rId7"/>
    <p:sldLayoutId id="2147487362" r:id="rId8"/>
    <p:sldLayoutId id="2147487363" r:id="rId9"/>
    <p:sldLayoutId id="2147487364" r:id="rId10"/>
    <p:sldLayoutId id="2147487365"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4101"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4102"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525" r:id="rId1"/>
    <p:sldLayoutId id="2147487366" r:id="rId2"/>
    <p:sldLayoutId id="2147487367" r:id="rId3"/>
    <p:sldLayoutId id="2147487368" r:id="rId4"/>
    <p:sldLayoutId id="2147487369" r:id="rId5"/>
    <p:sldLayoutId id="2147487370" r:id="rId6"/>
    <p:sldLayoutId id="2147487371" r:id="rId7"/>
    <p:sldLayoutId id="2147487372" r:id="rId8"/>
    <p:sldLayoutId id="2147487373" r:id="rId9"/>
    <p:sldLayoutId id="2147487374" r:id="rId10"/>
    <p:sldLayoutId id="2147487375"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5123"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4"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5125" name="Text Box 9"/>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5126"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376" r:id="rId1"/>
    <p:sldLayoutId id="2147487377" r:id="rId2"/>
    <p:sldLayoutId id="2147487378" r:id="rId3"/>
    <p:sldLayoutId id="2147487379" r:id="rId4"/>
    <p:sldLayoutId id="2147487380" r:id="rId5"/>
    <p:sldLayoutId id="2147487381" r:id="rId6"/>
    <p:sldLayoutId id="2147487382" r:id="rId7"/>
    <p:sldLayoutId id="2147487383" r:id="rId8"/>
    <p:sldLayoutId id="2147487384" r:id="rId9"/>
    <p:sldLayoutId id="2147487385" r:id="rId10"/>
    <p:sldLayoutId id="2147487386"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6147"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6149"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6150"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387" r:id="rId1"/>
    <p:sldLayoutId id="2147487388" r:id="rId2"/>
    <p:sldLayoutId id="2147487389" r:id="rId3"/>
    <p:sldLayoutId id="2147487390" r:id="rId4"/>
    <p:sldLayoutId id="2147487391" r:id="rId5"/>
    <p:sldLayoutId id="2147487392" r:id="rId6"/>
    <p:sldLayoutId id="2147487393" r:id="rId7"/>
    <p:sldLayoutId id="2147487394" r:id="rId8"/>
    <p:sldLayoutId id="2147487395" r:id="rId9"/>
    <p:sldLayoutId id="2147487396" r:id="rId10"/>
    <p:sldLayoutId id="2147487397"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717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7173"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7174"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398" r:id="rId1"/>
    <p:sldLayoutId id="2147487399" r:id="rId2"/>
    <p:sldLayoutId id="2147487400" r:id="rId3"/>
    <p:sldLayoutId id="2147487401" r:id="rId4"/>
    <p:sldLayoutId id="2147487402" r:id="rId5"/>
    <p:sldLayoutId id="2147487403" r:id="rId6"/>
    <p:sldLayoutId id="2147487404" r:id="rId7"/>
    <p:sldLayoutId id="2147487405" r:id="rId8"/>
    <p:sldLayoutId id="2147487406" r:id="rId9"/>
    <p:sldLayoutId id="2147487407" r:id="rId10"/>
    <p:sldLayoutId id="2147487408"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819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19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8198"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409" r:id="rId1"/>
    <p:sldLayoutId id="2147487410" r:id="rId2"/>
    <p:sldLayoutId id="2147487411" r:id="rId3"/>
    <p:sldLayoutId id="2147487412" r:id="rId4"/>
    <p:sldLayoutId id="2147487413" r:id="rId5"/>
    <p:sldLayoutId id="2147487414" r:id="rId6"/>
    <p:sldLayoutId id="2147487415" r:id="rId7"/>
    <p:sldLayoutId id="2147487416" r:id="rId8"/>
    <p:sldLayoutId id="2147487417" r:id="rId9"/>
    <p:sldLayoutId id="2147487418" r:id="rId10"/>
    <p:sldLayoutId id="2147487419"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9218" name="Group 7"/>
          <p:cNvGrpSpPr>
            <a:grpSpLocks/>
          </p:cNvGrpSpPr>
          <p:nvPr/>
        </p:nvGrpSpPr>
        <p:grpSpPr bwMode="auto">
          <a:xfrm>
            <a:off x="228600" y="2362200"/>
            <a:ext cx="8763000" cy="228600"/>
            <a:chOff x="144" y="672"/>
            <a:chExt cx="5520" cy="144"/>
          </a:xfrm>
        </p:grpSpPr>
        <p:grpSp>
          <p:nvGrpSpPr>
            <p:cNvPr id="9224" name="Group 8"/>
            <p:cNvGrpSpPr>
              <a:grpSpLocks/>
            </p:cNvGrpSpPr>
            <p:nvPr userDrawn="1"/>
          </p:nvGrpSpPr>
          <p:grpSpPr bwMode="auto">
            <a:xfrm>
              <a:off x="144" y="672"/>
              <a:ext cx="5520" cy="116"/>
              <a:chOff x="144" y="960"/>
              <a:chExt cx="5520" cy="116"/>
            </a:xfrm>
          </p:grpSpPr>
          <p:sp>
            <p:nvSpPr>
              <p:cNvPr id="9226"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9227"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9225"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9219"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9220"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8DB92993-CDD0-47EF-9F71-9FDC6B3092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420" r:id="rId1"/>
    <p:sldLayoutId id="2147487421" r:id="rId2"/>
    <p:sldLayoutId id="2147487422" r:id="rId3"/>
    <p:sldLayoutId id="2147487423" r:id="rId4"/>
    <p:sldLayoutId id="2147487424" r:id="rId5"/>
    <p:sldLayoutId id="2147487425" r:id="rId6"/>
    <p:sldLayoutId id="2147487426" r:id="rId7"/>
    <p:sldLayoutId id="2147487427" r:id="rId8"/>
    <p:sldLayoutId id="2147487428" r:id="rId9"/>
    <p:sldLayoutId id="2147487429" r:id="rId10"/>
    <p:sldLayoutId id="2147487430"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tkraem@clemson.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murali@Clemson.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p:txBody>
          <a:bodyPr/>
          <a:lstStyle/>
          <a:p>
            <a:pPr eaLnBrk="1" hangingPunct="1"/>
            <a:r>
              <a:rPr lang="en-US" altLang="en-US" smtClean="0"/>
              <a:t>CPSC 3720: Lecture 3: Software Planning &amp; Process</a:t>
            </a:r>
          </a:p>
        </p:txBody>
      </p:sp>
      <p:sp>
        <p:nvSpPr>
          <p:cNvPr id="54275" name="Rectangle 3"/>
          <p:cNvSpPr>
            <a:spLocks noGrp="1" noChangeArrowheads="1"/>
          </p:cNvSpPr>
          <p:nvPr>
            <p:ph type="subTitle" idx="1"/>
          </p:nvPr>
        </p:nvSpPr>
        <p:spPr>
          <a:xfrm>
            <a:off x="1460500" y="3201988"/>
            <a:ext cx="7010400" cy="2276475"/>
          </a:xfrm>
        </p:spPr>
        <p:txBody>
          <a:bodyPr/>
          <a:lstStyle/>
          <a:p>
            <a:pPr eaLnBrk="1" hangingPunct="1"/>
            <a:r>
              <a:rPr lang="en-US" altLang="en-US" sz="1600" dirty="0" smtClean="0"/>
              <a:t>Eileen T. Kraemer and </a:t>
            </a:r>
            <a:r>
              <a:rPr lang="en-US" altLang="en-US" sz="1600" dirty="0" err="1" smtClean="0"/>
              <a:t>Murali</a:t>
            </a:r>
            <a:r>
              <a:rPr lang="en-US" altLang="en-US" sz="1600" dirty="0" smtClean="0"/>
              <a:t> </a:t>
            </a:r>
            <a:r>
              <a:rPr lang="en-US" altLang="en-US" sz="1600" dirty="0" err="1" smtClean="0"/>
              <a:t>Sitaraman</a:t>
            </a:r>
            <a:r>
              <a:rPr lang="en-US" altLang="en-US" sz="1600" dirty="0" smtClean="0"/>
              <a:t>, Clemson </a:t>
            </a:r>
          </a:p>
          <a:p>
            <a:pPr eaLnBrk="1" hangingPunct="1"/>
            <a:r>
              <a:rPr lang="en-US" altLang="en-US" sz="1600" dirty="0" smtClean="0"/>
              <a:t>E-mails: </a:t>
            </a:r>
            <a:r>
              <a:rPr lang="en-US" altLang="en-US" sz="1600" dirty="0" smtClean="0">
                <a:hlinkClick r:id="rId3"/>
              </a:rPr>
              <a:t>etkraem@clemson.edu</a:t>
            </a:r>
            <a:r>
              <a:rPr lang="en-US" altLang="en-US" sz="1600" dirty="0" smtClean="0"/>
              <a:t> and </a:t>
            </a:r>
            <a:r>
              <a:rPr lang="en-US" altLang="en-US" sz="1600" dirty="0" smtClean="0">
                <a:hlinkClick r:id="rId4"/>
              </a:rPr>
              <a:t>murali@Clemson.edu</a:t>
            </a:r>
            <a:r>
              <a:rPr lang="en-US" altLang="en-US" sz="1600" dirty="0" smtClean="0"/>
              <a:t/>
            </a:r>
            <a:br>
              <a:rPr lang="en-US" altLang="en-US" sz="1600" dirty="0" smtClean="0"/>
            </a:br>
            <a:endParaRPr lang="en-US" altLang="en-US" sz="1600" dirty="0" smtClean="0"/>
          </a:p>
          <a:p>
            <a:pPr eaLnBrk="1" hangingPunct="1"/>
            <a:r>
              <a:rPr lang="en-US" altLang="en-US" sz="1600" b="1" dirty="0" smtClean="0"/>
              <a:t>Fall 2018 version</a:t>
            </a:r>
          </a:p>
          <a:p>
            <a:pPr eaLnBrk="1" hangingPunct="1"/>
            <a:endParaRPr lang="en-US" altLang="en-US" sz="1600" dirty="0" smtClean="0"/>
          </a:p>
          <a:p>
            <a:pPr eaLnBrk="1" hangingPunct="1"/>
            <a:r>
              <a:rPr lang="en-US" altLang="en-US" sz="1600" dirty="0" smtClean="0"/>
              <a:t>Some of the lecture  slides have benefitted from the findings of grants from the US National Science Foundation.</a:t>
            </a:r>
          </a:p>
          <a:p>
            <a:pPr eaLnBrk="1" hangingPunct="1"/>
            <a:endParaRPr lang="en-US" altLang="en-US" sz="2000" dirty="0" smtClean="0"/>
          </a:p>
          <a:p>
            <a:pPr eaLnBrk="1" hangingPunct="1"/>
            <a:endParaRPr lang="en-US" altLang="en-US"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smtClean="0"/>
              <a:t>COCOMO</a:t>
            </a:r>
          </a:p>
        </p:txBody>
      </p:sp>
      <p:sp>
        <p:nvSpPr>
          <p:cNvPr id="68611"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1FCFECD-8068-48C8-B9C5-153AD828CD62}" type="slidenum">
              <a:rPr lang="en-US" altLang="en-US" smtClean="0"/>
              <a:pPr/>
              <a:t>10</a:t>
            </a:fld>
            <a:endParaRPr lang="en-US" altLang="en-US" smtClean="0"/>
          </a:p>
        </p:txBody>
      </p:sp>
      <p:sp>
        <p:nvSpPr>
          <p:cNvPr id="68612" name="Rectangle 4"/>
          <p:cNvSpPr>
            <a:spLocks noGrp="1" noChangeArrowheads="1"/>
          </p:cNvSpPr>
          <p:nvPr>
            <p:ph idx="1"/>
          </p:nvPr>
        </p:nvSpPr>
        <p:spPr>
          <a:xfrm>
            <a:off x="431800" y="1393825"/>
            <a:ext cx="8207375" cy="1476375"/>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marL="457200" lvl="1" indent="0">
              <a:spcBef>
                <a:spcPct val="0"/>
              </a:spcBef>
              <a:buClrTx/>
              <a:buFontTx/>
              <a:buNone/>
            </a:pPr>
            <a:r>
              <a:rPr lang="en-US" altLang="zh-CN" sz="1800" smtClean="0">
                <a:ea typeface="宋体" panose="02010600030101010101" pitchFamily="2" charset="-122"/>
              </a:rPr>
              <a:t>Effort Applied (E) = a</a:t>
            </a:r>
            <a:r>
              <a:rPr lang="en-US" altLang="zh-CN" sz="1800" baseline="-30000" smtClean="0">
                <a:ea typeface="宋体" panose="02010600030101010101" pitchFamily="2" charset="-122"/>
              </a:rPr>
              <a:t>b</a:t>
            </a:r>
            <a:r>
              <a:rPr lang="en-US" altLang="zh-CN" sz="1800" smtClean="0">
                <a:ea typeface="宋体" panose="02010600030101010101" pitchFamily="2" charset="-122"/>
              </a:rPr>
              <a:t>(KLOC)</a:t>
            </a:r>
            <a:r>
              <a:rPr lang="en-US" altLang="zh-CN" sz="1800" baseline="30000" smtClean="0">
                <a:ea typeface="宋体" panose="02010600030101010101" pitchFamily="2" charset="-122"/>
              </a:rPr>
              <a:t>b</a:t>
            </a:r>
            <a:r>
              <a:rPr lang="en-US" altLang="zh-CN" sz="1800" baseline="-30000" smtClean="0">
                <a:ea typeface="宋体" panose="02010600030101010101" pitchFamily="2" charset="-122"/>
              </a:rPr>
              <a:t>b</a:t>
            </a:r>
            <a:r>
              <a:rPr lang="en-US" altLang="zh-CN" sz="1800" smtClean="0">
                <a:ea typeface="宋体" panose="02010600030101010101" pitchFamily="2" charset="-122"/>
              </a:rPr>
              <a:t> [ person-months]</a:t>
            </a:r>
          </a:p>
          <a:p>
            <a:pPr marL="457200" lvl="1" indent="0">
              <a:spcBef>
                <a:spcPct val="0"/>
              </a:spcBef>
              <a:buClrTx/>
              <a:buFontTx/>
              <a:buNone/>
            </a:pPr>
            <a:endParaRPr lang="en-US" altLang="zh-CN" sz="1800" smtClean="0">
              <a:ea typeface="宋体" panose="02010600030101010101" pitchFamily="2" charset="-122"/>
            </a:endParaRPr>
          </a:p>
          <a:p>
            <a:pPr marL="457200" lvl="1" indent="0">
              <a:spcBef>
                <a:spcPct val="0"/>
              </a:spcBef>
              <a:buClrTx/>
              <a:buFontTx/>
              <a:buNone/>
            </a:pPr>
            <a:r>
              <a:rPr lang="en-US" altLang="zh-CN" sz="1800" smtClean="0">
                <a:ea typeface="宋体" panose="02010600030101010101" pitchFamily="2" charset="-122"/>
              </a:rPr>
              <a:t>Development Time (D) = c</a:t>
            </a:r>
            <a:r>
              <a:rPr lang="en-US" altLang="zh-CN" sz="1800" baseline="-30000" smtClean="0">
                <a:ea typeface="宋体" panose="02010600030101010101" pitchFamily="2" charset="-122"/>
              </a:rPr>
              <a:t>b</a:t>
            </a:r>
            <a:r>
              <a:rPr lang="en-US" altLang="zh-CN" sz="1800" smtClean="0">
                <a:ea typeface="宋体" panose="02010600030101010101" pitchFamily="2" charset="-122"/>
              </a:rPr>
              <a:t>(Effort Applied)</a:t>
            </a:r>
            <a:r>
              <a:rPr lang="en-US" altLang="zh-CN" sz="1800" baseline="30000" smtClean="0">
                <a:ea typeface="宋体" panose="02010600030101010101" pitchFamily="2" charset="-122"/>
              </a:rPr>
              <a:t>d</a:t>
            </a:r>
            <a:r>
              <a:rPr lang="en-US" altLang="zh-CN" sz="1800" baseline="-30000" smtClean="0">
                <a:ea typeface="宋体" panose="02010600030101010101" pitchFamily="2" charset="-122"/>
              </a:rPr>
              <a:t>b</a:t>
            </a:r>
            <a:r>
              <a:rPr lang="en-US" altLang="zh-CN" sz="1800" smtClean="0">
                <a:ea typeface="宋体" panose="02010600030101010101" pitchFamily="2" charset="-122"/>
              </a:rPr>
              <a:t> [months]</a:t>
            </a:r>
          </a:p>
          <a:p>
            <a:pPr marL="457200" lvl="1" indent="0">
              <a:spcBef>
                <a:spcPct val="0"/>
              </a:spcBef>
              <a:buClrTx/>
              <a:buFontTx/>
              <a:buNone/>
            </a:pPr>
            <a:endParaRPr lang="en-US" altLang="zh-CN" sz="1800" smtClean="0">
              <a:ea typeface="宋体" panose="02010600030101010101" pitchFamily="2" charset="-122"/>
            </a:endParaRPr>
          </a:p>
          <a:p>
            <a:pPr marL="457200" lvl="1" indent="0">
              <a:spcBef>
                <a:spcPct val="0"/>
              </a:spcBef>
              <a:buClrTx/>
              <a:buFontTx/>
              <a:buNone/>
            </a:pPr>
            <a:r>
              <a:rPr lang="en-US" altLang="zh-CN" sz="1800" smtClean="0">
                <a:ea typeface="宋体" panose="02010600030101010101" pitchFamily="2" charset="-122"/>
              </a:rPr>
              <a:t>People required (P) = Effort Applied / Development Time [count]</a:t>
            </a:r>
          </a:p>
        </p:txBody>
      </p:sp>
      <p:graphicFrame>
        <p:nvGraphicFramePr>
          <p:cNvPr id="10" name="Table 9"/>
          <p:cNvGraphicFramePr>
            <a:graphicFrameLocks noGrp="1"/>
          </p:cNvGraphicFramePr>
          <p:nvPr/>
        </p:nvGraphicFramePr>
        <p:xfrm>
          <a:off x="757238" y="3656013"/>
          <a:ext cx="7377110" cy="2012950"/>
        </p:xfrm>
        <a:graphic>
          <a:graphicData uri="http://schemas.openxmlformats.org/drawingml/2006/table">
            <a:tbl>
              <a:tblPr/>
              <a:tblGrid>
                <a:gridCol w="1475422">
                  <a:extLst>
                    <a:ext uri="{9D8B030D-6E8A-4147-A177-3AD203B41FA5}">
                      <a16:colId xmlns:a16="http://schemas.microsoft.com/office/drawing/2014/main" val="20000"/>
                    </a:ext>
                  </a:extLst>
                </a:gridCol>
                <a:gridCol w="1475422">
                  <a:extLst>
                    <a:ext uri="{9D8B030D-6E8A-4147-A177-3AD203B41FA5}">
                      <a16:colId xmlns:a16="http://schemas.microsoft.com/office/drawing/2014/main" val="20001"/>
                    </a:ext>
                  </a:extLst>
                </a:gridCol>
                <a:gridCol w="1475422">
                  <a:extLst>
                    <a:ext uri="{9D8B030D-6E8A-4147-A177-3AD203B41FA5}">
                      <a16:colId xmlns:a16="http://schemas.microsoft.com/office/drawing/2014/main" val="20002"/>
                    </a:ext>
                  </a:extLst>
                </a:gridCol>
                <a:gridCol w="1475422">
                  <a:extLst>
                    <a:ext uri="{9D8B030D-6E8A-4147-A177-3AD203B41FA5}">
                      <a16:colId xmlns:a16="http://schemas.microsoft.com/office/drawing/2014/main" val="20003"/>
                    </a:ext>
                  </a:extLst>
                </a:gridCol>
                <a:gridCol w="1475422">
                  <a:extLst>
                    <a:ext uri="{9D8B030D-6E8A-4147-A177-3AD203B41FA5}">
                      <a16:colId xmlns:a16="http://schemas.microsoft.com/office/drawing/2014/main" val="20004"/>
                    </a:ext>
                  </a:extLst>
                </a:gridCol>
              </a:tblGrid>
              <a:tr h="640484">
                <a:tc>
                  <a:txBody>
                    <a:bodyPr/>
                    <a:lstStyle/>
                    <a:p>
                      <a:r>
                        <a:rPr lang="en-US" sz="1800" b="0" dirty="0"/>
                        <a:t>Software project</a:t>
                      </a:r>
                    </a:p>
                  </a:txBody>
                  <a:tcPr marL="91425" marR="91425" marT="45749" marB="45749" anchor="ctr">
                    <a:lnL>
                      <a:noFill/>
                    </a:lnL>
                    <a:lnR>
                      <a:noFill/>
                    </a:lnR>
                    <a:lnT>
                      <a:noFill/>
                    </a:lnT>
                    <a:lnB>
                      <a:noFill/>
                    </a:lnB>
                  </a:tcPr>
                </a:tc>
                <a:tc>
                  <a:txBody>
                    <a:bodyPr/>
                    <a:lstStyle/>
                    <a:p>
                      <a:r>
                        <a:rPr lang="en-US" sz="1800" i="1"/>
                        <a:t>a</a:t>
                      </a:r>
                      <a:r>
                        <a:rPr lang="en-US" sz="1800" i="1" baseline="-25000"/>
                        <a:t>b</a:t>
                      </a:r>
                      <a:endParaRPr lang="en-US" sz="1800"/>
                    </a:p>
                  </a:txBody>
                  <a:tcPr marL="91425" marR="91425" marT="45749" marB="45749" anchor="ctr">
                    <a:lnL>
                      <a:noFill/>
                    </a:lnL>
                    <a:lnR>
                      <a:noFill/>
                    </a:lnR>
                    <a:lnT>
                      <a:noFill/>
                    </a:lnT>
                    <a:lnB>
                      <a:noFill/>
                    </a:lnB>
                  </a:tcPr>
                </a:tc>
                <a:tc>
                  <a:txBody>
                    <a:bodyPr/>
                    <a:lstStyle/>
                    <a:p>
                      <a:r>
                        <a:rPr lang="en-US" sz="1800" i="1"/>
                        <a:t>b</a:t>
                      </a:r>
                      <a:r>
                        <a:rPr lang="en-US" sz="1800" i="1" baseline="-25000"/>
                        <a:t>b</a:t>
                      </a:r>
                      <a:endParaRPr lang="en-US" sz="1800"/>
                    </a:p>
                  </a:txBody>
                  <a:tcPr marL="91425" marR="91425" marT="45749" marB="45749" anchor="ctr">
                    <a:lnL>
                      <a:noFill/>
                    </a:lnL>
                    <a:lnR>
                      <a:noFill/>
                    </a:lnR>
                    <a:lnT>
                      <a:noFill/>
                    </a:lnT>
                    <a:lnB>
                      <a:noFill/>
                    </a:lnB>
                  </a:tcPr>
                </a:tc>
                <a:tc>
                  <a:txBody>
                    <a:bodyPr/>
                    <a:lstStyle/>
                    <a:p>
                      <a:r>
                        <a:rPr lang="en-US" sz="1800" i="1"/>
                        <a:t>c</a:t>
                      </a:r>
                      <a:r>
                        <a:rPr lang="en-US" sz="1800" i="1" baseline="-25000"/>
                        <a:t>b</a:t>
                      </a:r>
                      <a:endParaRPr lang="en-US" sz="1800"/>
                    </a:p>
                  </a:txBody>
                  <a:tcPr marL="91425" marR="91425" marT="45749" marB="45749" anchor="ctr">
                    <a:lnL>
                      <a:noFill/>
                    </a:lnL>
                    <a:lnR>
                      <a:noFill/>
                    </a:lnR>
                    <a:lnT>
                      <a:noFill/>
                    </a:lnT>
                    <a:lnB>
                      <a:noFill/>
                    </a:lnB>
                  </a:tcPr>
                </a:tc>
                <a:tc>
                  <a:txBody>
                    <a:bodyPr/>
                    <a:lstStyle/>
                    <a:p>
                      <a:r>
                        <a:rPr lang="en-US" sz="1800" i="1"/>
                        <a:t>d</a:t>
                      </a:r>
                      <a:r>
                        <a:rPr lang="en-US" sz="1800" i="1" baseline="-25000"/>
                        <a:t>b</a:t>
                      </a:r>
                      <a:endParaRPr lang="en-US" sz="1800"/>
                    </a:p>
                  </a:txBody>
                  <a:tcPr marL="91425" marR="91425" marT="45749" marB="45749" anchor="ctr">
                    <a:lnL>
                      <a:noFill/>
                    </a:lnL>
                    <a:lnR>
                      <a:noFill/>
                    </a:lnR>
                    <a:lnT>
                      <a:noFill/>
                    </a:lnT>
                    <a:lnB>
                      <a:noFill/>
                    </a:lnB>
                  </a:tcPr>
                </a:tc>
                <a:extLst>
                  <a:ext uri="{0D108BD9-81ED-4DB2-BD59-A6C34878D82A}">
                    <a16:rowId xmlns:a16="http://schemas.microsoft.com/office/drawing/2014/main" val="10000"/>
                  </a:ext>
                </a:extLst>
              </a:tr>
              <a:tr h="365991">
                <a:tc>
                  <a:txBody>
                    <a:bodyPr/>
                    <a:lstStyle/>
                    <a:p>
                      <a:r>
                        <a:rPr lang="en-US" sz="1800" b="0"/>
                        <a:t>Organic</a:t>
                      </a:r>
                    </a:p>
                  </a:txBody>
                  <a:tcPr marL="91425" marR="91425" marT="45749" marB="45749" anchor="ctr">
                    <a:lnL>
                      <a:noFill/>
                    </a:lnL>
                    <a:lnR>
                      <a:noFill/>
                    </a:lnR>
                    <a:lnT>
                      <a:noFill/>
                    </a:lnT>
                    <a:lnB>
                      <a:noFill/>
                    </a:lnB>
                  </a:tcPr>
                </a:tc>
                <a:tc>
                  <a:txBody>
                    <a:bodyPr/>
                    <a:lstStyle/>
                    <a:p>
                      <a:r>
                        <a:rPr lang="en-US" sz="1800"/>
                        <a:t>2.4</a:t>
                      </a:r>
                    </a:p>
                  </a:txBody>
                  <a:tcPr marL="91425" marR="91425" marT="45749" marB="45749" anchor="ctr">
                    <a:lnL>
                      <a:noFill/>
                    </a:lnL>
                    <a:lnR>
                      <a:noFill/>
                    </a:lnR>
                    <a:lnT>
                      <a:noFill/>
                    </a:lnT>
                    <a:lnB>
                      <a:noFill/>
                    </a:lnB>
                  </a:tcPr>
                </a:tc>
                <a:tc>
                  <a:txBody>
                    <a:bodyPr/>
                    <a:lstStyle/>
                    <a:p>
                      <a:r>
                        <a:rPr lang="en-US" sz="1800"/>
                        <a:t>1.05</a:t>
                      </a:r>
                    </a:p>
                  </a:txBody>
                  <a:tcPr marL="91425" marR="91425" marT="45749" marB="45749" anchor="ctr">
                    <a:lnL>
                      <a:noFill/>
                    </a:lnL>
                    <a:lnR>
                      <a:noFill/>
                    </a:lnR>
                    <a:lnT>
                      <a:noFill/>
                    </a:lnT>
                    <a:lnB>
                      <a:noFill/>
                    </a:lnB>
                  </a:tcPr>
                </a:tc>
                <a:tc>
                  <a:txBody>
                    <a:bodyPr/>
                    <a:lstStyle/>
                    <a:p>
                      <a:r>
                        <a:rPr lang="en-US" sz="1800"/>
                        <a:t>2.5</a:t>
                      </a:r>
                    </a:p>
                  </a:txBody>
                  <a:tcPr marL="91425" marR="91425" marT="45749" marB="45749" anchor="ctr">
                    <a:lnL>
                      <a:noFill/>
                    </a:lnL>
                    <a:lnR>
                      <a:noFill/>
                    </a:lnR>
                    <a:lnT>
                      <a:noFill/>
                    </a:lnT>
                    <a:lnB>
                      <a:noFill/>
                    </a:lnB>
                  </a:tcPr>
                </a:tc>
                <a:tc>
                  <a:txBody>
                    <a:bodyPr/>
                    <a:lstStyle/>
                    <a:p>
                      <a:r>
                        <a:rPr lang="en-US" sz="1800"/>
                        <a:t>0.38</a:t>
                      </a:r>
                    </a:p>
                  </a:txBody>
                  <a:tcPr marL="91425" marR="91425" marT="45749" marB="45749" anchor="ctr">
                    <a:lnL>
                      <a:noFill/>
                    </a:lnL>
                    <a:lnR>
                      <a:noFill/>
                    </a:lnR>
                    <a:lnT>
                      <a:noFill/>
                    </a:lnT>
                    <a:lnB>
                      <a:noFill/>
                    </a:lnB>
                  </a:tcPr>
                </a:tc>
                <a:extLst>
                  <a:ext uri="{0D108BD9-81ED-4DB2-BD59-A6C34878D82A}">
                    <a16:rowId xmlns:a16="http://schemas.microsoft.com/office/drawing/2014/main" val="10001"/>
                  </a:ext>
                </a:extLst>
              </a:tr>
              <a:tr h="640484">
                <a:tc>
                  <a:txBody>
                    <a:bodyPr/>
                    <a:lstStyle/>
                    <a:p>
                      <a:r>
                        <a:rPr lang="en-US" sz="1800" b="0"/>
                        <a:t>Semi-detached</a:t>
                      </a:r>
                    </a:p>
                  </a:txBody>
                  <a:tcPr marL="91425" marR="91425" marT="45749" marB="45749" anchor="ctr">
                    <a:lnL>
                      <a:noFill/>
                    </a:lnL>
                    <a:lnR>
                      <a:noFill/>
                    </a:lnR>
                    <a:lnT>
                      <a:noFill/>
                    </a:lnT>
                    <a:lnB>
                      <a:noFill/>
                    </a:lnB>
                  </a:tcPr>
                </a:tc>
                <a:tc>
                  <a:txBody>
                    <a:bodyPr/>
                    <a:lstStyle/>
                    <a:p>
                      <a:r>
                        <a:rPr lang="en-US" sz="1800"/>
                        <a:t>3.0</a:t>
                      </a:r>
                    </a:p>
                  </a:txBody>
                  <a:tcPr marL="91425" marR="91425" marT="45749" marB="45749" anchor="ctr">
                    <a:lnL>
                      <a:noFill/>
                    </a:lnL>
                    <a:lnR>
                      <a:noFill/>
                    </a:lnR>
                    <a:lnT>
                      <a:noFill/>
                    </a:lnT>
                    <a:lnB>
                      <a:noFill/>
                    </a:lnB>
                  </a:tcPr>
                </a:tc>
                <a:tc>
                  <a:txBody>
                    <a:bodyPr/>
                    <a:lstStyle/>
                    <a:p>
                      <a:r>
                        <a:rPr lang="en-US" sz="1800"/>
                        <a:t>1.12</a:t>
                      </a:r>
                    </a:p>
                  </a:txBody>
                  <a:tcPr marL="91425" marR="91425" marT="45749" marB="45749" anchor="ctr">
                    <a:lnL>
                      <a:noFill/>
                    </a:lnL>
                    <a:lnR>
                      <a:noFill/>
                    </a:lnR>
                    <a:lnT>
                      <a:noFill/>
                    </a:lnT>
                    <a:lnB>
                      <a:noFill/>
                    </a:lnB>
                  </a:tcPr>
                </a:tc>
                <a:tc>
                  <a:txBody>
                    <a:bodyPr/>
                    <a:lstStyle/>
                    <a:p>
                      <a:r>
                        <a:rPr lang="en-US" sz="1800"/>
                        <a:t>2.5</a:t>
                      </a:r>
                    </a:p>
                  </a:txBody>
                  <a:tcPr marL="91425" marR="91425" marT="45749" marB="45749" anchor="ctr">
                    <a:lnL>
                      <a:noFill/>
                    </a:lnL>
                    <a:lnR>
                      <a:noFill/>
                    </a:lnR>
                    <a:lnT>
                      <a:noFill/>
                    </a:lnT>
                    <a:lnB>
                      <a:noFill/>
                    </a:lnB>
                  </a:tcPr>
                </a:tc>
                <a:tc>
                  <a:txBody>
                    <a:bodyPr/>
                    <a:lstStyle/>
                    <a:p>
                      <a:r>
                        <a:rPr lang="en-US" sz="1800"/>
                        <a:t>0.35</a:t>
                      </a:r>
                    </a:p>
                  </a:txBody>
                  <a:tcPr marL="91425" marR="91425" marT="45749" marB="45749" anchor="ctr">
                    <a:lnL>
                      <a:noFill/>
                    </a:lnL>
                    <a:lnR>
                      <a:noFill/>
                    </a:lnR>
                    <a:lnT>
                      <a:noFill/>
                    </a:lnT>
                    <a:lnB>
                      <a:noFill/>
                    </a:lnB>
                  </a:tcPr>
                </a:tc>
                <a:extLst>
                  <a:ext uri="{0D108BD9-81ED-4DB2-BD59-A6C34878D82A}">
                    <a16:rowId xmlns:a16="http://schemas.microsoft.com/office/drawing/2014/main" val="10002"/>
                  </a:ext>
                </a:extLst>
              </a:tr>
              <a:tr h="365991">
                <a:tc>
                  <a:txBody>
                    <a:bodyPr/>
                    <a:lstStyle/>
                    <a:p>
                      <a:r>
                        <a:rPr lang="en-US" sz="1800" b="0" dirty="0"/>
                        <a:t>Embedded</a:t>
                      </a:r>
                    </a:p>
                  </a:txBody>
                  <a:tcPr marL="91425" marR="91425" marT="45749" marB="45749" anchor="ctr">
                    <a:lnL>
                      <a:noFill/>
                    </a:lnL>
                    <a:lnR>
                      <a:noFill/>
                    </a:lnR>
                    <a:lnT>
                      <a:noFill/>
                    </a:lnT>
                    <a:lnB>
                      <a:noFill/>
                    </a:lnB>
                  </a:tcPr>
                </a:tc>
                <a:tc>
                  <a:txBody>
                    <a:bodyPr/>
                    <a:lstStyle/>
                    <a:p>
                      <a:r>
                        <a:rPr lang="en-US" sz="1800"/>
                        <a:t>3.6</a:t>
                      </a:r>
                    </a:p>
                  </a:txBody>
                  <a:tcPr marL="91425" marR="91425" marT="45749" marB="45749" anchor="ctr">
                    <a:lnL>
                      <a:noFill/>
                    </a:lnL>
                    <a:lnR>
                      <a:noFill/>
                    </a:lnR>
                    <a:lnT>
                      <a:noFill/>
                    </a:lnT>
                    <a:lnB>
                      <a:noFill/>
                    </a:lnB>
                  </a:tcPr>
                </a:tc>
                <a:tc>
                  <a:txBody>
                    <a:bodyPr/>
                    <a:lstStyle/>
                    <a:p>
                      <a:r>
                        <a:rPr lang="en-US" sz="1800"/>
                        <a:t>1.20</a:t>
                      </a:r>
                    </a:p>
                  </a:txBody>
                  <a:tcPr marL="91425" marR="91425" marT="45749" marB="45749" anchor="ctr">
                    <a:lnL>
                      <a:noFill/>
                    </a:lnL>
                    <a:lnR>
                      <a:noFill/>
                    </a:lnR>
                    <a:lnT>
                      <a:noFill/>
                    </a:lnT>
                    <a:lnB>
                      <a:noFill/>
                    </a:lnB>
                  </a:tcPr>
                </a:tc>
                <a:tc>
                  <a:txBody>
                    <a:bodyPr/>
                    <a:lstStyle/>
                    <a:p>
                      <a:r>
                        <a:rPr lang="en-US" sz="1800"/>
                        <a:t>2.5</a:t>
                      </a:r>
                    </a:p>
                  </a:txBody>
                  <a:tcPr marL="91425" marR="91425" marT="45749" marB="45749" anchor="ctr">
                    <a:lnL>
                      <a:noFill/>
                    </a:lnL>
                    <a:lnR>
                      <a:noFill/>
                    </a:lnR>
                    <a:lnT>
                      <a:noFill/>
                    </a:lnT>
                    <a:lnB>
                      <a:noFill/>
                    </a:lnB>
                  </a:tcPr>
                </a:tc>
                <a:tc>
                  <a:txBody>
                    <a:bodyPr/>
                    <a:lstStyle/>
                    <a:p>
                      <a:r>
                        <a:rPr lang="en-US" sz="1800" dirty="0"/>
                        <a:t>0.32</a:t>
                      </a:r>
                    </a:p>
                  </a:txBody>
                  <a:tcPr marL="91425" marR="91425" marT="45749" marB="45749"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68634" name="TextBox 10"/>
          <p:cNvSpPr txBox="1">
            <a:spLocks noChangeArrowheads="1"/>
          </p:cNvSpPr>
          <p:nvPr/>
        </p:nvSpPr>
        <p:spPr bwMode="auto">
          <a:xfrm>
            <a:off x="549275" y="3125788"/>
            <a:ext cx="75136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en-US" b="1"/>
              <a:t>Co-efficients from original analysis: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smtClean="0"/>
              <a:t>Exercise – Basic COCOMO</a:t>
            </a:r>
          </a:p>
        </p:txBody>
      </p:sp>
      <p:sp>
        <p:nvSpPr>
          <p:cNvPr id="3" name="Content Placeholder 2"/>
          <p:cNvSpPr>
            <a:spLocks noGrp="1"/>
          </p:cNvSpPr>
          <p:nvPr>
            <p:ph idx="1"/>
          </p:nvPr>
        </p:nvSpPr>
        <p:spPr/>
        <p:txBody>
          <a:bodyPr/>
          <a:lstStyle/>
          <a:p>
            <a:pPr>
              <a:defRPr/>
            </a:pPr>
            <a:r>
              <a:rPr lang="en-US" sz="2400" dirty="0"/>
              <a:t>You are asked to do cost estimation using basic COCOMO for a medium team with mixed experience working on a software development effort that will require 200,000 lines of </a:t>
            </a:r>
            <a:r>
              <a:rPr lang="en-US" sz="2400" dirty="0" smtClean="0"/>
              <a:t>code.</a:t>
            </a:r>
          </a:p>
          <a:p>
            <a:pPr>
              <a:defRPr/>
            </a:pPr>
            <a:endParaRPr lang="en-US" sz="2400" dirty="0" smtClean="0"/>
          </a:p>
          <a:p>
            <a:pPr lvl="1">
              <a:defRPr/>
            </a:pPr>
            <a:r>
              <a:rPr lang="en-US" sz="2100" dirty="0" smtClean="0"/>
              <a:t>What </a:t>
            </a:r>
            <a:r>
              <a:rPr lang="en-US" sz="2100" dirty="0"/>
              <a:t>do you predict will be </a:t>
            </a:r>
            <a:r>
              <a:rPr lang="en-US" sz="2100" dirty="0" smtClean="0"/>
              <a:t>required for  </a:t>
            </a:r>
            <a:r>
              <a:rPr lang="en-US" sz="2100" dirty="0"/>
              <a:t>the effort </a:t>
            </a:r>
            <a:r>
              <a:rPr lang="en-US" sz="2100" dirty="0" smtClean="0"/>
              <a:t>applied?</a:t>
            </a:r>
          </a:p>
          <a:p>
            <a:pPr lvl="1">
              <a:defRPr/>
            </a:pPr>
            <a:endParaRPr lang="en-US" sz="2500" dirty="0"/>
          </a:p>
          <a:p>
            <a:pPr lvl="1">
              <a:defRPr/>
            </a:pPr>
            <a:r>
              <a:rPr lang="en-US" sz="2100" dirty="0"/>
              <a:t>How long will the project take to develop</a:t>
            </a:r>
            <a:r>
              <a:rPr lang="en-US" sz="2100" dirty="0" smtClean="0"/>
              <a:t>?</a:t>
            </a:r>
          </a:p>
          <a:p>
            <a:pPr lvl="1">
              <a:defRPr/>
            </a:pPr>
            <a:endParaRPr lang="en-US" sz="3200" dirty="0"/>
          </a:p>
          <a:p>
            <a:pPr lvl="1">
              <a:defRPr/>
            </a:pPr>
            <a:r>
              <a:rPr lang="en-US" sz="2100" dirty="0"/>
              <a:t>How many people are required?</a:t>
            </a:r>
          </a:p>
          <a:p>
            <a:pPr marL="0" indent="0">
              <a:buFont typeface="Wingdings" panose="05000000000000000000" pitchFamily="2" charset="2"/>
              <a:buNone/>
              <a:defRPr/>
            </a:pPr>
            <a:endParaRPr lang="en-US" sz="3200" dirty="0"/>
          </a:p>
          <a:p>
            <a:pPr lvl="1">
              <a:defRPr/>
            </a:pPr>
            <a:endParaRPr lang="en-US" sz="2000" dirty="0"/>
          </a:p>
        </p:txBody>
      </p:sp>
      <p:sp>
        <p:nvSpPr>
          <p:cNvPr id="6963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7E344DF-B430-473C-9392-AB852EC11516}" type="slidenum">
              <a:rPr lang="en-US" altLang="en-US" smtClean="0"/>
              <a:pPr/>
              <a:t>11</a:t>
            </a:fld>
            <a:endParaRPr lang="en-US"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smtClean="0"/>
              <a:t>COCOMO - Intermediate</a:t>
            </a:r>
          </a:p>
        </p:txBody>
      </p:sp>
      <p:sp>
        <p:nvSpPr>
          <p:cNvPr id="70659" name="Content Placeholder 2"/>
          <p:cNvSpPr>
            <a:spLocks noGrp="1"/>
          </p:cNvSpPr>
          <p:nvPr>
            <p:ph idx="1"/>
          </p:nvPr>
        </p:nvSpPr>
        <p:spPr/>
        <p:txBody>
          <a:bodyPr/>
          <a:lstStyle/>
          <a:p>
            <a:r>
              <a:rPr lang="en-US" altLang="en-US" sz="2400" smtClean="0"/>
              <a:t>Includes “cost drivers”</a:t>
            </a:r>
          </a:p>
          <a:p>
            <a:r>
              <a:rPr lang="en-US" altLang="en-US" sz="2000" smtClean="0"/>
              <a:t>Product attributes </a:t>
            </a:r>
          </a:p>
          <a:p>
            <a:pPr lvl="1"/>
            <a:r>
              <a:rPr lang="en-US" altLang="en-US" sz="1800" smtClean="0"/>
              <a:t>Required software reliability, Size of application database, Complexity of the product</a:t>
            </a:r>
          </a:p>
          <a:p>
            <a:r>
              <a:rPr lang="en-US" altLang="en-US" sz="2000" smtClean="0"/>
              <a:t>Hardware attributes </a:t>
            </a:r>
          </a:p>
          <a:p>
            <a:pPr lvl="1"/>
            <a:r>
              <a:rPr lang="en-US" altLang="en-US" sz="1800" smtClean="0"/>
              <a:t>Run-time performance constraints, Memory constraints, Volatility of the virtual machine environment, Required turnabout time</a:t>
            </a:r>
          </a:p>
          <a:p>
            <a:r>
              <a:rPr lang="en-US" altLang="en-US" sz="2000" smtClean="0"/>
              <a:t>Personnel attributes </a:t>
            </a:r>
          </a:p>
          <a:p>
            <a:pPr lvl="1"/>
            <a:r>
              <a:rPr lang="en-US" altLang="en-US" sz="1800" smtClean="0"/>
              <a:t>Analyst capability, Software engineering capability, Applications experience, Virtual machine experience, Programming language experience</a:t>
            </a:r>
          </a:p>
          <a:p>
            <a:r>
              <a:rPr lang="en-US" altLang="en-US" sz="2000" smtClean="0"/>
              <a:t>Project attributes </a:t>
            </a:r>
          </a:p>
          <a:p>
            <a:pPr lvl="1"/>
            <a:r>
              <a:rPr lang="en-US" altLang="en-US" sz="1800" smtClean="0"/>
              <a:t>Use of software tools, Application of software engineering methods, Required development schedule</a:t>
            </a:r>
          </a:p>
        </p:txBody>
      </p:sp>
      <p:sp>
        <p:nvSpPr>
          <p:cNvPr id="7066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6EC8DA8-CADA-4A51-8250-0B23974F0877}" type="slidenum">
              <a:rPr lang="en-US" altLang="en-US" smtClean="0"/>
              <a:pPr/>
              <a:t>12</a:t>
            </a:fld>
            <a:endParaRPr lang="en-US"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smtClean="0"/>
              <a:t>COCOMO - Detailed</a:t>
            </a:r>
          </a:p>
        </p:txBody>
      </p:sp>
      <p:sp>
        <p:nvSpPr>
          <p:cNvPr id="3" name="Content Placeholder 2"/>
          <p:cNvSpPr>
            <a:spLocks noGrp="1"/>
          </p:cNvSpPr>
          <p:nvPr>
            <p:ph idx="1"/>
          </p:nvPr>
        </p:nvSpPr>
        <p:spPr/>
        <p:txBody>
          <a:bodyPr/>
          <a:lstStyle/>
          <a:p>
            <a:pPr>
              <a:defRPr/>
            </a:pPr>
            <a:r>
              <a:rPr lang="en-US" sz="2800" dirty="0" smtClean="0"/>
              <a:t>Uses different effort multipliers for each cost driver attribute depending on phase:</a:t>
            </a:r>
          </a:p>
          <a:p>
            <a:pPr lvl="1">
              <a:defRPr/>
            </a:pPr>
            <a:r>
              <a:rPr lang="en-US" sz="2400" dirty="0" smtClean="0"/>
              <a:t>Planning &amp; requirements</a:t>
            </a:r>
          </a:p>
          <a:p>
            <a:pPr lvl="1">
              <a:defRPr/>
            </a:pPr>
            <a:r>
              <a:rPr lang="en-US" sz="2400" dirty="0" smtClean="0"/>
              <a:t>Systems design</a:t>
            </a:r>
          </a:p>
          <a:p>
            <a:pPr lvl="1">
              <a:defRPr/>
            </a:pPr>
            <a:r>
              <a:rPr lang="en-US" sz="2400" dirty="0" smtClean="0"/>
              <a:t>Detailed design</a:t>
            </a:r>
          </a:p>
          <a:p>
            <a:pPr lvl="1">
              <a:defRPr/>
            </a:pPr>
            <a:r>
              <a:rPr lang="en-US" sz="2400" dirty="0" smtClean="0"/>
              <a:t>Module code &amp; test</a:t>
            </a:r>
          </a:p>
          <a:p>
            <a:pPr lvl="1">
              <a:defRPr/>
            </a:pPr>
            <a:r>
              <a:rPr lang="en-US" sz="2400" dirty="0" smtClean="0"/>
              <a:t>Integration &amp; test</a:t>
            </a:r>
          </a:p>
          <a:p>
            <a:pPr lvl="1">
              <a:defRPr/>
            </a:pPr>
            <a:r>
              <a:rPr lang="en-US" sz="2400" dirty="0" smtClean="0"/>
              <a:t>…</a:t>
            </a:r>
          </a:p>
          <a:p>
            <a:pPr marL="471487" lvl="1" indent="0">
              <a:buFont typeface="Wingdings" panose="05000000000000000000" pitchFamily="2" charset="2"/>
              <a:buNone/>
              <a:defRPr/>
            </a:pPr>
            <a:endParaRPr lang="en-US" sz="1100" dirty="0" smtClean="0"/>
          </a:p>
          <a:p>
            <a:pPr>
              <a:defRPr/>
            </a:pPr>
            <a:endParaRPr lang="en-US" sz="2400" dirty="0" smtClean="0"/>
          </a:p>
          <a:p>
            <a:pPr>
              <a:defRPr/>
            </a:pPr>
            <a:endParaRPr lang="en-US" sz="1800" dirty="0" smtClean="0"/>
          </a:p>
        </p:txBody>
      </p:sp>
      <p:sp>
        <p:nvSpPr>
          <p:cNvPr id="7168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1DE81B5C-43FE-427D-9EE4-0BB4511A81F0}" type="slidenum">
              <a:rPr lang="en-US" altLang="en-US" smtClean="0"/>
              <a:pPr/>
              <a:t>13</a:t>
            </a:fld>
            <a:endParaRPr lang="en-US"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sz="3200" smtClean="0"/>
              <a:t>Other cost estimation approaches:</a:t>
            </a:r>
          </a:p>
        </p:txBody>
      </p:sp>
      <p:sp>
        <p:nvSpPr>
          <p:cNvPr id="72707"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77C9EE2-0434-4B23-8425-0B98DFA052BE}" type="slidenum">
              <a:rPr lang="en-US" altLang="en-US" smtClean="0"/>
              <a:pPr/>
              <a:t>14</a:t>
            </a:fld>
            <a:endParaRPr lang="en-US" altLang="en-US" smtClean="0"/>
          </a:p>
        </p:txBody>
      </p:sp>
      <p:sp>
        <p:nvSpPr>
          <p:cNvPr id="72708" name="Rectangle 1"/>
          <p:cNvSpPr>
            <a:spLocks noGrp="1" noChangeArrowheads="1"/>
          </p:cNvSpPr>
          <p:nvPr>
            <p:ph idx="1"/>
          </p:nvPr>
        </p:nvSpPr>
        <p:spPr>
          <a:xfrm>
            <a:off x="512763" y="1436688"/>
            <a:ext cx="8135937" cy="2954337"/>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marL="0" indent="0">
              <a:spcBef>
                <a:spcPct val="0"/>
              </a:spcBef>
              <a:buClrTx/>
              <a:buSzTx/>
              <a:buFontTx/>
              <a:buChar char="•"/>
            </a:pPr>
            <a:r>
              <a:rPr lang="en-US" altLang="zh-CN" sz="1800" smtClean="0">
                <a:ea typeface="宋体" panose="02010600030101010101" pitchFamily="2" charset="-122"/>
              </a:rPr>
              <a:t> </a:t>
            </a:r>
            <a:r>
              <a:rPr lang="en-US" altLang="zh-CN" sz="2400" smtClean="0">
                <a:ea typeface="宋体" panose="02010600030101010101" pitchFamily="2" charset="-122"/>
              </a:rPr>
              <a:t>COSYMO</a:t>
            </a:r>
          </a:p>
          <a:p>
            <a:pPr marL="0" indent="0">
              <a:spcBef>
                <a:spcPct val="0"/>
              </a:spcBef>
              <a:buClrTx/>
              <a:buSzTx/>
              <a:buFontTx/>
              <a:buChar char="•"/>
            </a:pPr>
            <a:r>
              <a:rPr lang="en-US" altLang="zh-CN" sz="2400" smtClean="0">
                <a:ea typeface="宋体" panose="02010600030101010101" pitchFamily="2" charset="-122"/>
              </a:rPr>
              <a:t> Evidence-based Scheduling</a:t>
            </a:r>
          </a:p>
          <a:p>
            <a:pPr marL="0" indent="0">
              <a:spcBef>
                <a:spcPct val="0"/>
              </a:spcBef>
              <a:buClrTx/>
              <a:buSzTx/>
              <a:buFontTx/>
              <a:buChar char="•"/>
            </a:pPr>
            <a:r>
              <a:rPr lang="en-US" altLang="zh-CN" sz="2400" smtClean="0">
                <a:ea typeface="宋体" panose="02010600030101010101" pitchFamily="2" charset="-122"/>
              </a:rPr>
              <a:t> Function Point Analysis</a:t>
            </a:r>
          </a:p>
          <a:p>
            <a:pPr marL="0" indent="0">
              <a:spcBef>
                <a:spcPct val="0"/>
              </a:spcBef>
              <a:buClrTx/>
              <a:buSzTx/>
              <a:buFontTx/>
              <a:buChar char="•"/>
            </a:pPr>
            <a:r>
              <a:rPr lang="en-US" altLang="zh-CN" sz="2400" smtClean="0">
                <a:ea typeface="宋体" panose="02010600030101010101" pitchFamily="2" charset="-122"/>
              </a:rPr>
              <a:t> Parametric Estimation</a:t>
            </a:r>
          </a:p>
          <a:p>
            <a:pPr marL="0" indent="0">
              <a:spcBef>
                <a:spcPct val="0"/>
              </a:spcBef>
              <a:buClrTx/>
              <a:buSzTx/>
              <a:buFontTx/>
              <a:buChar char="•"/>
            </a:pPr>
            <a:r>
              <a:rPr lang="en-US" altLang="zh-CN" sz="2400" smtClean="0">
                <a:ea typeface="宋体" panose="02010600030101010101" pitchFamily="2" charset="-122"/>
              </a:rPr>
              <a:t> ITK</a:t>
            </a:r>
          </a:p>
          <a:p>
            <a:pPr marL="0" indent="0">
              <a:spcBef>
                <a:spcPct val="0"/>
              </a:spcBef>
              <a:buClrTx/>
              <a:buSzTx/>
              <a:buFontTx/>
              <a:buChar char="•"/>
            </a:pPr>
            <a:r>
              <a:rPr lang="en-US" altLang="zh-CN" sz="2400" smtClean="0">
                <a:ea typeface="宋体" panose="02010600030101010101" pitchFamily="2" charset="-122"/>
              </a:rPr>
              <a:t> Putnam model</a:t>
            </a:r>
          </a:p>
          <a:p>
            <a:pPr marL="0" indent="0">
              <a:spcBef>
                <a:spcPct val="0"/>
              </a:spcBef>
              <a:buClrTx/>
              <a:buSzTx/>
              <a:buFontTx/>
              <a:buChar char="•"/>
            </a:pPr>
            <a:r>
              <a:rPr lang="en-US" altLang="zh-CN" sz="2400" smtClean="0">
                <a:ea typeface="宋体" panose="02010600030101010101" pitchFamily="2" charset="-122"/>
              </a:rPr>
              <a:t> Others </a:t>
            </a:r>
            <a:r>
              <a:rPr lang="en-US" altLang="zh-CN" sz="1800" smtClean="0">
                <a:ea typeface="宋体" panose="02010600030101010101" pitchFamily="2" charset="-122"/>
              </a:rPr>
              <a:t>…</a:t>
            </a:r>
          </a:p>
          <a:p>
            <a:pPr marL="0" indent="0">
              <a:spcBef>
                <a:spcPct val="0"/>
              </a:spcBef>
              <a:buClrTx/>
              <a:buSzTx/>
              <a:buFontTx/>
              <a:buChar char="•"/>
            </a:pPr>
            <a:endParaRPr lang="en-US" altLang="zh-CN" sz="18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en-US" sz="4000" smtClean="0"/>
              <a:t>Process Models</a:t>
            </a:r>
            <a:endParaRPr lang="en-US" altLang="en-US" smtClean="0"/>
          </a:p>
        </p:txBody>
      </p:sp>
      <p:sp>
        <p:nvSpPr>
          <p:cNvPr id="73731" name="Rectangle 3"/>
          <p:cNvSpPr>
            <a:spLocks noGrp="1" noChangeArrowheads="1"/>
          </p:cNvSpPr>
          <p:nvPr>
            <p:ph type="body" idx="1"/>
          </p:nvPr>
        </p:nvSpPr>
        <p:spPr/>
        <p:txBody>
          <a:bodyPr/>
          <a:lstStyle/>
          <a:p>
            <a:pPr eaLnBrk="1" hangingPunct="1"/>
            <a:r>
              <a:rPr lang="en-US" altLang="en-US" sz="2600" smtClean="0"/>
              <a:t>Linear</a:t>
            </a:r>
          </a:p>
          <a:p>
            <a:pPr eaLnBrk="1" hangingPunct="1"/>
            <a:endParaRPr lang="en-US" altLang="en-US" sz="2600" smtClean="0"/>
          </a:p>
          <a:p>
            <a:pPr eaLnBrk="1" hangingPunct="1"/>
            <a:r>
              <a:rPr lang="en-US" altLang="en-US" sz="2600" smtClean="0"/>
              <a:t>Iterative</a:t>
            </a:r>
          </a:p>
        </p:txBody>
      </p:sp>
      <p:sp>
        <p:nvSpPr>
          <p:cNvPr id="73732"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1A670A6-569E-4FEC-BF1B-090CBC2B8674}" type="slidenum">
              <a:rPr lang="en-US" altLang="en-US" smtClean="0"/>
              <a:pPr/>
              <a:t>15</a:t>
            </a:fld>
            <a:endParaRPr lang="en-US"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en-US" sz="4000" smtClean="0"/>
              <a:t>Process Models</a:t>
            </a:r>
            <a:endParaRPr lang="en-US" altLang="en-US" smtClean="0"/>
          </a:p>
        </p:txBody>
      </p:sp>
      <p:sp>
        <p:nvSpPr>
          <p:cNvPr id="75779" name="Rectangle 3"/>
          <p:cNvSpPr>
            <a:spLocks noGrp="1" noChangeArrowheads="1"/>
          </p:cNvSpPr>
          <p:nvPr>
            <p:ph type="body" idx="1"/>
          </p:nvPr>
        </p:nvSpPr>
        <p:spPr/>
        <p:txBody>
          <a:bodyPr/>
          <a:lstStyle/>
          <a:p>
            <a:pPr eaLnBrk="1" hangingPunct="1"/>
            <a:r>
              <a:rPr lang="en-US" altLang="en-US" sz="2600" smtClean="0"/>
              <a:t>Linear</a:t>
            </a:r>
          </a:p>
          <a:p>
            <a:pPr lvl="1" eaLnBrk="1" hangingPunct="1"/>
            <a:r>
              <a:rPr lang="en-US" altLang="en-US" sz="2200" smtClean="0"/>
              <a:t>Classical Waterfall Model</a:t>
            </a:r>
          </a:p>
          <a:p>
            <a:pPr eaLnBrk="1" hangingPunct="1"/>
            <a:r>
              <a:rPr lang="en-US" altLang="en-US" sz="2600" smtClean="0"/>
              <a:t>Iterative</a:t>
            </a:r>
          </a:p>
        </p:txBody>
      </p:sp>
      <p:sp>
        <p:nvSpPr>
          <p:cNvPr id="75780"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1D210EB-014F-4ADB-B309-8C5D26A6497F}" type="slidenum">
              <a:rPr lang="en-US" altLang="en-US" smtClean="0"/>
              <a:pPr/>
              <a:t>16</a:t>
            </a:fld>
            <a:endParaRPr lang="en-US"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393700"/>
            <a:ext cx="8229600" cy="835025"/>
          </a:xfrm>
        </p:spPr>
        <p:txBody>
          <a:bodyPr/>
          <a:lstStyle/>
          <a:p>
            <a:pPr eaLnBrk="1" hangingPunct="1"/>
            <a:r>
              <a:rPr lang="en-US" altLang="en-US" smtClean="0"/>
              <a:t>Classical Waterfall Model</a:t>
            </a:r>
          </a:p>
        </p:txBody>
      </p:sp>
      <p:sp>
        <p:nvSpPr>
          <p:cNvPr id="77827"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7D8FE25-0A81-4626-9188-AE80C70C73ED}" type="slidenum">
              <a:rPr lang="en-US" altLang="en-US" smtClean="0"/>
              <a:pPr/>
              <a:t>17</a:t>
            </a:fld>
            <a:endParaRPr lang="en-US" altLang="en-US" smtClean="0"/>
          </a:p>
        </p:txBody>
      </p:sp>
      <p:sp>
        <p:nvSpPr>
          <p:cNvPr id="77828" name="Rectangle 1"/>
          <p:cNvSpPr>
            <a:spLocks noChangeArrowheads="1"/>
          </p:cNvSpPr>
          <p:nvPr/>
        </p:nvSpPr>
        <p:spPr bwMode="auto">
          <a:xfrm>
            <a:off x="852488" y="1531938"/>
            <a:ext cx="1822450" cy="758825"/>
          </a:xfrm>
          <a:prstGeom prst="rect">
            <a:avLst/>
          </a:prstGeom>
          <a:solidFill>
            <a:schemeClr val="bg1"/>
          </a:solidFill>
          <a:ln w="9525" algn="ctr">
            <a:solidFill>
              <a:schemeClr val="tx1"/>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en-US"/>
              <a:t>Requirements</a:t>
            </a:r>
            <a:br>
              <a:rPr lang="en-US" altLang="en-US"/>
            </a:br>
            <a:r>
              <a:rPr lang="en-US" altLang="en-US"/>
              <a:t>Analysis</a:t>
            </a:r>
          </a:p>
        </p:txBody>
      </p:sp>
      <p:sp>
        <p:nvSpPr>
          <p:cNvPr id="77829" name="Rectangle 6"/>
          <p:cNvSpPr>
            <a:spLocks noChangeArrowheads="1"/>
          </p:cNvSpPr>
          <p:nvPr/>
        </p:nvSpPr>
        <p:spPr bwMode="auto">
          <a:xfrm>
            <a:off x="1992313" y="2517775"/>
            <a:ext cx="1820862" cy="758825"/>
          </a:xfrm>
          <a:prstGeom prst="rect">
            <a:avLst/>
          </a:prstGeom>
          <a:solidFill>
            <a:schemeClr val="bg1"/>
          </a:solidFill>
          <a:ln w="9525" algn="ctr">
            <a:solidFill>
              <a:schemeClr val="tx1"/>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en-US"/>
              <a:t>Design &amp;</a:t>
            </a:r>
            <a:br>
              <a:rPr lang="en-US" altLang="en-US"/>
            </a:br>
            <a:r>
              <a:rPr lang="en-US" altLang="en-US"/>
              <a:t>Specification</a:t>
            </a:r>
          </a:p>
        </p:txBody>
      </p:sp>
      <p:sp>
        <p:nvSpPr>
          <p:cNvPr id="77830" name="Rectangle 7"/>
          <p:cNvSpPr>
            <a:spLocks noChangeArrowheads="1"/>
          </p:cNvSpPr>
          <p:nvPr/>
        </p:nvSpPr>
        <p:spPr bwMode="auto">
          <a:xfrm>
            <a:off x="3205163" y="3494088"/>
            <a:ext cx="2049462" cy="758825"/>
          </a:xfrm>
          <a:prstGeom prst="rect">
            <a:avLst/>
          </a:prstGeom>
          <a:solidFill>
            <a:schemeClr val="bg1"/>
          </a:solidFill>
          <a:ln w="9525" algn="ctr">
            <a:solidFill>
              <a:schemeClr val="tx1"/>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en-US"/>
              <a:t>Implementation</a:t>
            </a:r>
          </a:p>
        </p:txBody>
      </p:sp>
      <p:sp>
        <p:nvSpPr>
          <p:cNvPr id="77831" name="Rectangle 8"/>
          <p:cNvSpPr>
            <a:spLocks noChangeArrowheads="1"/>
          </p:cNvSpPr>
          <p:nvPr/>
        </p:nvSpPr>
        <p:spPr bwMode="auto">
          <a:xfrm>
            <a:off x="4732338" y="4486275"/>
            <a:ext cx="1820862" cy="758825"/>
          </a:xfrm>
          <a:prstGeom prst="rect">
            <a:avLst/>
          </a:prstGeom>
          <a:solidFill>
            <a:schemeClr val="bg1"/>
          </a:solidFill>
          <a:ln w="9525" algn="ctr">
            <a:solidFill>
              <a:schemeClr val="tx1"/>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en-US"/>
              <a:t>Quality</a:t>
            </a:r>
            <a:br>
              <a:rPr lang="en-US" altLang="en-US"/>
            </a:br>
            <a:r>
              <a:rPr lang="en-US" altLang="en-US"/>
              <a:t>Assurance</a:t>
            </a:r>
          </a:p>
        </p:txBody>
      </p:sp>
      <p:sp>
        <p:nvSpPr>
          <p:cNvPr id="77832" name="Rectangle 9"/>
          <p:cNvSpPr>
            <a:spLocks noChangeArrowheads="1"/>
          </p:cNvSpPr>
          <p:nvPr/>
        </p:nvSpPr>
        <p:spPr bwMode="auto">
          <a:xfrm>
            <a:off x="6089650" y="5440363"/>
            <a:ext cx="1822450" cy="758825"/>
          </a:xfrm>
          <a:prstGeom prst="rect">
            <a:avLst/>
          </a:prstGeom>
          <a:solidFill>
            <a:schemeClr val="bg1"/>
          </a:solidFill>
          <a:ln w="9525" algn="ctr">
            <a:solidFill>
              <a:schemeClr val="tx1"/>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en-US"/>
              <a:t>Maintenance</a:t>
            </a:r>
          </a:p>
        </p:txBody>
      </p:sp>
      <p:cxnSp>
        <p:nvCxnSpPr>
          <p:cNvPr id="77833" name="Elbow Connector 5"/>
          <p:cNvCxnSpPr>
            <a:cxnSpLocks noChangeShapeType="1"/>
          </p:cNvCxnSpPr>
          <p:nvPr/>
        </p:nvCxnSpPr>
        <p:spPr bwMode="auto">
          <a:xfrm>
            <a:off x="2295525" y="1379538"/>
            <a:ext cx="1062038" cy="911225"/>
          </a:xfrm>
          <a:prstGeom prst="bent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77834" name="Elbow Connector 12"/>
          <p:cNvCxnSpPr>
            <a:cxnSpLocks noChangeShapeType="1"/>
          </p:cNvCxnSpPr>
          <p:nvPr/>
        </p:nvCxnSpPr>
        <p:spPr bwMode="auto">
          <a:xfrm>
            <a:off x="3433763" y="2441575"/>
            <a:ext cx="1062037" cy="911225"/>
          </a:xfrm>
          <a:prstGeom prst="bent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77835" name="Elbow Connector 13"/>
          <p:cNvCxnSpPr>
            <a:cxnSpLocks noChangeShapeType="1"/>
          </p:cNvCxnSpPr>
          <p:nvPr/>
        </p:nvCxnSpPr>
        <p:spPr bwMode="auto">
          <a:xfrm>
            <a:off x="4875213" y="3357563"/>
            <a:ext cx="1063625" cy="911225"/>
          </a:xfrm>
          <a:prstGeom prst="bent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77836" name="Elbow Connector 14"/>
          <p:cNvCxnSpPr>
            <a:cxnSpLocks noChangeShapeType="1"/>
          </p:cNvCxnSpPr>
          <p:nvPr/>
        </p:nvCxnSpPr>
        <p:spPr bwMode="auto">
          <a:xfrm>
            <a:off x="6165850" y="4333875"/>
            <a:ext cx="1062038" cy="911225"/>
          </a:xfrm>
          <a:prstGeom prst="bent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sz="4000" smtClean="0"/>
              <a:t>Linear Process Models</a:t>
            </a:r>
            <a:endParaRPr lang="en-US" altLang="en-US" smtClean="0"/>
          </a:p>
        </p:txBody>
      </p:sp>
      <p:sp>
        <p:nvSpPr>
          <p:cNvPr id="79875" name="Rectangle 3"/>
          <p:cNvSpPr>
            <a:spLocks noGrp="1" noChangeArrowheads="1"/>
          </p:cNvSpPr>
          <p:nvPr>
            <p:ph type="body" idx="1"/>
          </p:nvPr>
        </p:nvSpPr>
        <p:spPr/>
        <p:txBody>
          <a:bodyPr/>
          <a:lstStyle/>
          <a:p>
            <a:pPr eaLnBrk="1" hangingPunct="1"/>
            <a:r>
              <a:rPr lang="en-US" altLang="en-US" sz="2200" dirty="0" smtClean="0"/>
              <a:t>Classical Waterfall model</a:t>
            </a:r>
          </a:p>
          <a:p>
            <a:pPr lvl="1" eaLnBrk="1" hangingPunct="1"/>
            <a:r>
              <a:rPr lang="en-US" altLang="en-US" sz="2200" dirty="0" smtClean="0"/>
              <a:t>Advantages:</a:t>
            </a:r>
          </a:p>
          <a:p>
            <a:pPr lvl="2" eaLnBrk="1" hangingPunct="1"/>
            <a:r>
              <a:rPr lang="en-US" altLang="en-US" sz="1900" dirty="0" smtClean="0"/>
              <a:t>Allows for predictive planning (reading)</a:t>
            </a:r>
          </a:p>
          <a:p>
            <a:pPr lvl="2" eaLnBrk="1" hangingPunct="1"/>
            <a:r>
              <a:rPr lang="en-US" altLang="en-US" sz="1900" dirty="0" smtClean="0"/>
              <a:t>Allows to find errors early when they are less costly to fix</a:t>
            </a:r>
          </a:p>
          <a:p>
            <a:pPr lvl="2" eaLnBrk="1" hangingPunct="1"/>
            <a:endParaRPr lang="en-US" altLang="en-US" sz="1900" dirty="0"/>
          </a:p>
          <a:p>
            <a:pPr lvl="2" eaLnBrk="1" hangingPunct="1"/>
            <a:endParaRPr lang="en-US" altLang="en-US" sz="1900" dirty="0" smtClean="0"/>
          </a:p>
          <a:p>
            <a:pPr lvl="1" eaLnBrk="1" hangingPunct="1"/>
            <a:r>
              <a:rPr lang="en-US" altLang="en-US" sz="2200" dirty="0" smtClean="0"/>
              <a:t>Disadvantages: No feedback</a:t>
            </a:r>
          </a:p>
          <a:p>
            <a:pPr lvl="2" eaLnBrk="1" hangingPunct="1"/>
            <a:r>
              <a:rPr lang="en-US" altLang="en-US" sz="1900" dirty="0" smtClean="0"/>
              <a:t>Not flexible</a:t>
            </a:r>
          </a:p>
          <a:p>
            <a:pPr lvl="2" eaLnBrk="1" hangingPunct="1"/>
            <a:r>
              <a:rPr lang="en-US" altLang="en-US" sz="1900" dirty="0" smtClean="0"/>
              <a:t>Difficult to fully specify requirements at start of project</a:t>
            </a:r>
          </a:p>
          <a:p>
            <a:pPr lvl="3" eaLnBrk="1" hangingPunct="1"/>
            <a:r>
              <a:rPr lang="en-US" altLang="en-US" sz="1600" dirty="0" smtClean="0"/>
              <a:t>i.e., Realistic software processes do not work in a linear fashion</a:t>
            </a:r>
          </a:p>
        </p:txBody>
      </p:sp>
      <p:sp>
        <p:nvSpPr>
          <p:cNvPr id="79876"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F128F13-6F4F-46B0-AE6B-D19ECD93433F}" type="slidenum">
              <a:rPr lang="en-US" altLang="en-US" smtClean="0"/>
              <a:pPr/>
              <a:t>18</a:t>
            </a:fld>
            <a:endParaRPr lang="en-US"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en-US" sz="4000" smtClean="0"/>
              <a:t>Iterative Process Models</a:t>
            </a:r>
            <a:endParaRPr lang="en-US" altLang="en-US" smtClean="0"/>
          </a:p>
        </p:txBody>
      </p:sp>
      <p:sp>
        <p:nvSpPr>
          <p:cNvPr id="81923" name="Rectangle 3"/>
          <p:cNvSpPr>
            <a:spLocks noGrp="1" noChangeArrowheads="1"/>
          </p:cNvSpPr>
          <p:nvPr>
            <p:ph type="body" idx="1"/>
          </p:nvPr>
        </p:nvSpPr>
        <p:spPr/>
        <p:txBody>
          <a:bodyPr/>
          <a:lstStyle/>
          <a:p>
            <a:pPr eaLnBrk="1" hangingPunct="1"/>
            <a:r>
              <a:rPr lang="en-US" altLang="en-US" sz="2200" smtClean="0"/>
              <a:t>Iterative process models (listed on the next slide)</a:t>
            </a:r>
          </a:p>
          <a:p>
            <a:pPr lvl="1" eaLnBrk="1" hangingPunct="1"/>
            <a:r>
              <a:rPr lang="en-US" altLang="en-US" sz="2200" smtClean="0"/>
              <a:t>Advantages: Allow for adaptive planning (reading)</a:t>
            </a:r>
          </a:p>
          <a:p>
            <a:pPr lvl="1" eaLnBrk="1" hangingPunct="1"/>
            <a:r>
              <a:rPr lang="en-US" altLang="en-US" sz="2200" smtClean="0"/>
              <a:t>Advantages: Feedback</a:t>
            </a:r>
          </a:p>
          <a:p>
            <a:pPr lvl="1" eaLnBrk="1" hangingPunct="1"/>
            <a:r>
              <a:rPr lang="en-US" altLang="en-US" sz="2200" smtClean="0"/>
              <a:t>Disadvantages:</a:t>
            </a:r>
          </a:p>
          <a:p>
            <a:pPr lvl="2" eaLnBrk="1" hangingPunct="1"/>
            <a:r>
              <a:rPr lang="en-US" altLang="en-US" sz="1900" smtClean="0"/>
              <a:t>Since things change, it is difficult to stick to plans</a:t>
            </a:r>
          </a:p>
          <a:p>
            <a:pPr lvl="2" eaLnBrk="1" hangingPunct="1"/>
            <a:r>
              <a:rPr lang="en-US" altLang="en-US" sz="1900" smtClean="0"/>
              <a:t>But there is no real alternative</a:t>
            </a:r>
          </a:p>
        </p:txBody>
      </p:sp>
      <p:sp>
        <p:nvSpPr>
          <p:cNvPr id="81924"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C0B656E-B704-4B92-B167-BD95BF26ACB7}" type="slidenum">
              <a:rPr lang="en-US" altLang="en-US" smtClean="0"/>
              <a:pPr/>
              <a:t>19</a:t>
            </a:fld>
            <a:endParaRPr lang="en-US"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t>Software Lifecycle Phases</a:t>
            </a:r>
          </a:p>
        </p:txBody>
      </p:sp>
      <p:sp>
        <p:nvSpPr>
          <p:cNvPr id="27651" name="Rectangle 3"/>
          <p:cNvSpPr>
            <a:spLocks noGrp="1" noChangeArrowheads="1"/>
          </p:cNvSpPr>
          <p:nvPr>
            <p:ph type="body" idx="1"/>
          </p:nvPr>
        </p:nvSpPr>
        <p:spPr/>
        <p:txBody>
          <a:bodyPr/>
          <a:lstStyle/>
          <a:p>
            <a:pPr eaLnBrk="1" hangingPunct="1">
              <a:defRPr/>
            </a:pPr>
            <a:r>
              <a:rPr lang="en-US" sz="2400" dirty="0" smtClean="0"/>
              <a:t>Requirements analysis</a:t>
            </a:r>
          </a:p>
          <a:p>
            <a:pPr eaLnBrk="1" hangingPunct="1">
              <a:defRPr/>
            </a:pPr>
            <a:endParaRPr lang="en-US" sz="2400" dirty="0" smtClean="0"/>
          </a:p>
          <a:p>
            <a:pPr eaLnBrk="1" hangingPunct="1">
              <a:defRPr/>
            </a:pPr>
            <a:r>
              <a:rPr lang="en-US" sz="2400" dirty="0" smtClean="0"/>
              <a:t>Design and specification</a:t>
            </a:r>
          </a:p>
          <a:p>
            <a:pPr marL="0" indent="0" eaLnBrk="1" hangingPunct="1">
              <a:buFont typeface="Wingdings" panose="05000000000000000000" pitchFamily="2" charset="2"/>
              <a:buNone/>
              <a:defRPr/>
            </a:pPr>
            <a:r>
              <a:rPr lang="en-US" sz="2400" dirty="0" smtClean="0"/>
              <a:t> </a:t>
            </a:r>
          </a:p>
          <a:p>
            <a:pPr eaLnBrk="1" hangingPunct="1">
              <a:defRPr/>
            </a:pPr>
            <a:r>
              <a:rPr lang="en-US" sz="2400" dirty="0" smtClean="0"/>
              <a:t>Implementation</a:t>
            </a:r>
          </a:p>
          <a:p>
            <a:pPr marL="0" indent="0" eaLnBrk="1" hangingPunct="1">
              <a:buFont typeface="Wingdings" panose="05000000000000000000" pitchFamily="2" charset="2"/>
              <a:buNone/>
              <a:defRPr/>
            </a:pPr>
            <a:endParaRPr lang="en-US" sz="2400" dirty="0" smtClean="0"/>
          </a:p>
          <a:p>
            <a:pPr eaLnBrk="1" hangingPunct="1">
              <a:defRPr/>
            </a:pPr>
            <a:r>
              <a:rPr lang="en-US" sz="2400" dirty="0" smtClean="0"/>
              <a:t>Quality Assurance</a:t>
            </a:r>
          </a:p>
          <a:p>
            <a:pPr marL="0" indent="0" eaLnBrk="1" hangingPunct="1">
              <a:buFont typeface="Wingdings" panose="05000000000000000000" pitchFamily="2" charset="2"/>
              <a:buNone/>
              <a:defRPr/>
            </a:pPr>
            <a:endParaRPr lang="en-US" sz="2400" dirty="0" smtClean="0"/>
          </a:p>
          <a:p>
            <a:pPr eaLnBrk="1" hangingPunct="1">
              <a:defRPr/>
            </a:pPr>
            <a:r>
              <a:rPr lang="en-US" sz="2400" dirty="0" smtClean="0"/>
              <a:t>Maintenance</a:t>
            </a:r>
          </a:p>
          <a:p>
            <a:pPr marL="0" indent="0" eaLnBrk="1" hangingPunct="1">
              <a:buFont typeface="Wingdings" panose="05000000000000000000" pitchFamily="2" charset="2"/>
              <a:buNone/>
              <a:defRPr/>
            </a:pPr>
            <a:endParaRPr lang="en-US" sz="2400" dirty="0" smtClean="0"/>
          </a:p>
        </p:txBody>
      </p:sp>
      <p:sp>
        <p:nvSpPr>
          <p:cNvPr id="56324"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C6A6B0B-92BD-44EA-89DE-5CF6F9245CFD}" type="slidenum">
              <a:rPr lang="en-US" altLang="en-US" smtClean="0"/>
              <a:pPr/>
              <a:t>2</a:t>
            </a:fld>
            <a:endParaRPr lang="en-US"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en-US" sz="4000" smtClean="0"/>
              <a:t>Iterative Process Models</a:t>
            </a:r>
            <a:endParaRPr lang="en-US" altLang="en-US" smtClean="0"/>
          </a:p>
        </p:txBody>
      </p:sp>
      <p:sp>
        <p:nvSpPr>
          <p:cNvPr id="83971" name="Rectangle 3"/>
          <p:cNvSpPr>
            <a:spLocks noGrp="1" noChangeArrowheads="1"/>
          </p:cNvSpPr>
          <p:nvPr>
            <p:ph type="body" idx="1"/>
          </p:nvPr>
        </p:nvSpPr>
        <p:spPr/>
        <p:txBody>
          <a:bodyPr/>
          <a:lstStyle/>
          <a:p>
            <a:pPr eaLnBrk="1" hangingPunct="1"/>
            <a:r>
              <a:rPr lang="en-US" altLang="en-US" sz="2200" dirty="0" smtClean="0"/>
              <a:t>Spiral Process Model</a:t>
            </a:r>
          </a:p>
          <a:p>
            <a:pPr eaLnBrk="1" hangingPunct="1"/>
            <a:r>
              <a:rPr lang="en-US" altLang="en-US" sz="2200" dirty="0" smtClean="0"/>
              <a:t>Incremental Process Model</a:t>
            </a:r>
          </a:p>
          <a:p>
            <a:pPr eaLnBrk="1" hangingPunct="1"/>
            <a:r>
              <a:rPr lang="en-US" altLang="en-US" sz="2200" dirty="0" smtClean="0"/>
              <a:t>Rational Unified Process (RUP) Model </a:t>
            </a:r>
          </a:p>
          <a:p>
            <a:pPr eaLnBrk="1" hangingPunct="1"/>
            <a:r>
              <a:rPr lang="en-US" altLang="en-US" sz="2200" dirty="0" smtClean="0"/>
              <a:t>Agile Models</a:t>
            </a:r>
          </a:p>
          <a:p>
            <a:pPr eaLnBrk="1" hangingPunct="1"/>
            <a:r>
              <a:rPr lang="en-US" altLang="en-US" sz="2200" dirty="0" smtClean="0"/>
              <a:t>Various others, including combinations of the above</a:t>
            </a:r>
          </a:p>
        </p:txBody>
      </p:sp>
      <p:sp>
        <p:nvSpPr>
          <p:cNvPr id="83972"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79377E2A-E833-4035-9469-12A252DAC40F}" type="slidenum">
              <a:rPr lang="en-US" altLang="en-US" smtClean="0"/>
              <a:pPr/>
              <a:t>20</a:t>
            </a:fld>
            <a:endParaRPr lang="en-US"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sz="4000" smtClean="0"/>
              <a:t>Spiral Process Model</a:t>
            </a:r>
            <a:endParaRPr lang="en-US" altLang="en-US" smtClean="0"/>
          </a:p>
        </p:txBody>
      </p:sp>
      <p:sp>
        <p:nvSpPr>
          <p:cNvPr id="86019"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6434D96-EAE8-42D6-AE71-919126EDE917}" type="slidenum">
              <a:rPr lang="en-US" altLang="en-US" smtClean="0"/>
              <a:pPr/>
              <a:t>21</a:t>
            </a:fld>
            <a:endParaRPr lang="en-US" altLang="en-US" smtClean="0"/>
          </a:p>
        </p:txBody>
      </p:sp>
      <p:pic>
        <p:nvPicPr>
          <p:cNvPr id="8602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303338"/>
            <a:ext cx="6375400" cy="5313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Risk &amp; Risk </a:t>
            </a:r>
            <a:r>
              <a:rPr lang="en-US" dirty="0" err="1" smtClean="0"/>
              <a:t>Mgmt</a:t>
            </a:r>
            <a:endParaRPr lang="en-US" dirty="0"/>
          </a:p>
        </p:txBody>
      </p:sp>
      <p:sp>
        <p:nvSpPr>
          <p:cNvPr id="3" name="Content Placeholder 2"/>
          <p:cNvSpPr>
            <a:spLocks noGrp="1"/>
          </p:cNvSpPr>
          <p:nvPr>
            <p:ph idx="1"/>
          </p:nvPr>
        </p:nvSpPr>
        <p:spPr>
          <a:xfrm>
            <a:off x="457200" y="1814160"/>
            <a:ext cx="8229600" cy="5257800"/>
          </a:xfrm>
        </p:spPr>
        <p:txBody>
          <a:bodyPr/>
          <a:lstStyle/>
          <a:p>
            <a:r>
              <a:rPr lang="en-US" sz="2800" dirty="0" smtClean="0"/>
              <a:t>Risk:</a:t>
            </a:r>
          </a:p>
          <a:p>
            <a:pPr lvl="1"/>
            <a:r>
              <a:rPr lang="en-US" sz="2400" dirty="0" smtClean="0"/>
              <a:t>expectation </a:t>
            </a:r>
            <a:r>
              <a:rPr lang="en-US" sz="2400" dirty="0"/>
              <a:t>of loss, </a:t>
            </a:r>
            <a:r>
              <a:rPr lang="en-US" sz="2400" dirty="0" smtClean="0"/>
              <a:t>problem </a:t>
            </a:r>
            <a:r>
              <a:rPr lang="en-US" sz="2400" dirty="0"/>
              <a:t>that may </a:t>
            </a:r>
            <a:r>
              <a:rPr lang="en-US" sz="2400" dirty="0" smtClean="0"/>
              <a:t>occur </a:t>
            </a:r>
            <a:endParaRPr lang="en-US" sz="2400" dirty="0"/>
          </a:p>
          <a:p>
            <a:r>
              <a:rPr lang="en-US" sz="2800" dirty="0" smtClean="0"/>
              <a:t>Causes:</a:t>
            </a:r>
          </a:p>
          <a:p>
            <a:pPr lvl="1"/>
            <a:r>
              <a:rPr lang="en-US" sz="2400" dirty="0"/>
              <a:t>lack of information, control or time</a:t>
            </a:r>
          </a:p>
          <a:p>
            <a:r>
              <a:rPr lang="en-US" sz="2800" dirty="0" smtClean="0"/>
              <a:t>Examples of loss:</a:t>
            </a:r>
          </a:p>
          <a:p>
            <a:pPr lvl="1"/>
            <a:r>
              <a:rPr lang="en-US" sz="2400" dirty="0"/>
              <a:t>increase in production cost</a:t>
            </a:r>
          </a:p>
          <a:p>
            <a:pPr lvl="1"/>
            <a:r>
              <a:rPr lang="en-US" sz="2400" dirty="0"/>
              <a:t>development of poor quality software</a:t>
            </a:r>
          </a:p>
          <a:p>
            <a:pPr lvl="1"/>
            <a:r>
              <a:rPr lang="en-US" sz="2400" dirty="0" smtClean="0"/>
              <a:t>unable </a:t>
            </a:r>
            <a:r>
              <a:rPr lang="en-US" sz="2400" dirty="0"/>
              <a:t>to complete the project on </a:t>
            </a:r>
            <a:r>
              <a:rPr lang="en-US" sz="2400" dirty="0" smtClean="0"/>
              <a:t>time.</a:t>
            </a:r>
          </a:p>
        </p:txBody>
      </p:sp>
      <p:sp>
        <p:nvSpPr>
          <p:cNvPr id="4" name="Slide Number Placeholder 3"/>
          <p:cNvSpPr>
            <a:spLocks noGrp="1"/>
          </p:cNvSpPr>
          <p:nvPr>
            <p:ph type="sldNum" sz="quarter" idx="10"/>
          </p:nvPr>
        </p:nvSpPr>
        <p:spPr/>
        <p:txBody>
          <a:bodyPr/>
          <a:lstStyle/>
          <a:p>
            <a:pPr>
              <a:defRPr/>
            </a:pPr>
            <a:fld id="{F16583C6-923E-4D9E-9275-94DC826E049B}" type="slidenum">
              <a:rPr lang="en-US" smtClean="0"/>
              <a:pPr>
                <a:defRPr/>
              </a:pPr>
              <a:t>22</a:t>
            </a:fld>
            <a:endParaRPr lang="en-US" dirty="0"/>
          </a:p>
        </p:txBody>
      </p:sp>
    </p:spTree>
    <p:extLst>
      <p:ext uri="{BB962C8B-B14F-4D97-AF65-F5344CB8AC3E}">
        <p14:creationId xmlns:p14="http://schemas.microsoft.com/office/powerpoint/2010/main" val="1307696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risks</a:t>
            </a:r>
            <a:endParaRPr lang="en-US" dirty="0"/>
          </a:p>
        </p:txBody>
      </p:sp>
      <p:sp>
        <p:nvSpPr>
          <p:cNvPr id="3" name="Content Placeholder 2"/>
          <p:cNvSpPr>
            <a:spLocks noGrp="1"/>
          </p:cNvSpPr>
          <p:nvPr>
            <p:ph idx="1"/>
          </p:nvPr>
        </p:nvSpPr>
        <p:spPr/>
        <p:txBody>
          <a:bodyPr/>
          <a:lstStyle/>
          <a:p>
            <a:r>
              <a:rPr lang="en-US" sz="2800" dirty="0"/>
              <a:t>Why?</a:t>
            </a:r>
          </a:p>
          <a:p>
            <a:pPr lvl="1"/>
            <a:r>
              <a:rPr lang="en-US" dirty="0" smtClean="0"/>
              <a:t>future </a:t>
            </a:r>
            <a:r>
              <a:rPr lang="en-US" dirty="0"/>
              <a:t>is uncertain </a:t>
            </a:r>
            <a:endParaRPr lang="en-US" dirty="0" smtClean="0"/>
          </a:p>
          <a:p>
            <a:pPr lvl="1"/>
            <a:r>
              <a:rPr lang="en-US" dirty="0" smtClean="0"/>
              <a:t>many known </a:t>
            </a:r>
            <a:r>
              <a:rPr lang="en-US" dirty="0"/>
              <a:t>and unknown things that cannot be incorporated in the project </a:t>
            </a:r>
            <a:r>
              <a:rPr lang="en-US" dirty="0" smtClean="0"/>
              <a:t>plan</a:t>
            </a:r>
          </a:p>
          <a:p>
            <a:r>
              <a:rPr lang="en-US" dirty="0" smtClean="0"/>
              <a:t>Two types:</a:t>
            </a:r>
          </a:p>
          <a:p>
            <a:pPr lvl="1"/>
            <a:r>
              <a:rPr lang="en-US" dirty="0" smtClean="0"/>
              <a:t>internal </a:t>
            </a:r>
            <a:r>
              <a:rPr lang="en-US" dirty="0"/>
              <a:t>risks that are within the control of the project manager </a:t>
            </a:r>
          </a:p>
          <a:p>
            <a:pPr lvl="1"/>
            <a:r>
              <a:rPr lang="en-US" dirty="0" smtClean="0"/>
              <a:t>external </a:t>
            </a:r>
            <a:r>
              <a:rPr lang="en-US" dirty="0"/>
              <a:t>risks that are beyond the control of project </a:t>
            </a:r>
            <a:r>
              <a:rPr lang="en-US" dirty="0" smtClean="0"/>
              <a:t>manager</a:t>
            </a:r>
          </a:p>
          <a:p>
            <a:pPr marL="471487" lvl="1" indent="0">
              <a:buNone/>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F16583C6-923E-4D9E-9275-94DC826E049B}" type="slidenum">
              <a:rPr lang="en-US" smtClean="0"/>
              <a:pPr>
                <a:defRPr/>
              </a:pPr>
              <a:t>23</a:t>
            </a:fld>
            <a:endParaRPr lang="en-US" dirty="0"/>
          </a:p>
        </p:txBody>
      </p:sp>
    </p:spTree>
    <p:extLst>
      <p:ext uri="{BB962C8B-B14F-4D97-AF65-F5344CB8AC3E}">
        <p14:creationId xmlns:p14="http://schemas.microsoft.com/office/powerpoint/2010/main" val="2811893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lstStyle/>
          <a:p>
            <a:r>
              <a:rPr lang="en-US" dirty="0"/>
              <a:t>Identify the risk</a:t>
            </a:r>
          </a:p>
          <a:p>
            <a:r>
              <a:rPr lang="en-US" dirty="0"/>
              <a:t>Reduce the impact of risk</a:t>
            </a:r>
          </a:p>
          <a:p>
            <a:r>
              <a:rPr lang="en-US" dirty="0"/>
              <a:t>Reduce </a:t>
            </a:r>
            <a:r>
              <a:rPr lang="en-US" dirty="0" smtClean="0"/>
              <a:t>probability </a:t>
            </a:r>
            <a:r>
              <a:rPr lang="en-US" dirty="0"/>
              <a:t>or likelihood of risk</a:t>
            </a:r>
          </a:p>
          <a:p>
            <a:r>
              <a:rPr lang="en-US" dirty="0"/>
              <a:t>Risk monitoring</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F16583C6-923E-4D9E-9275-94DC826E049B}" type="slidenum">
              <a:rPr lang="en-US" smtClean="0"/>
              <a:pPr>
                <a:defRPr/>
              </a:pPr>
              <a:t>24</a:t>
            </a:fld>
            <a:endParaRPr lang="en-US" dirty="0"/>
          </a:p>
        </p:txBody>
      </p:sp>
    </p:spTree>
    <p:extLst>
      <p:ext uri="{BB962C8B-B14F-4D97-AF65-F5344CB8AC3E}">
        <p14:creationId xmlns:p14="http://schemas.microsoft.com/office/powerpoint/2010/main" val="20668837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risk</a:t>
            </a:r>
            <a:endParaRPr lang="en-US" dirty="0"/>
          </a:p>
        </p:txBody>
      </p:sp>
      <p:sp>
        <p:nvSpPr>
          <p:cNvPr id="3" name="Content Placeholder 2"/>
          <p:cNvSpPr>
            <a:spLocks noGrp="1"/>
          </p:cNvSpPr>
          <p:nvPr>
            <p:ph idx="1"/>
          </p:nvPr>
        </p:nvSpPr>
        <p:spPr/>
        <p:txBody>
          <a:bodyPr/>
          <a:lstStyle/>
          <a:p>
            <a:r>
              <a:rPr lang="en-US" dirty="0"/>
              <a:t>Known </a:t>
            </a:r>
            <a:r>
              <a:rPr lang="en-US" dirty="0" err="1" smtClean="0"/>
              <a:t>knowns</a:t>
            </a:r>
            <a:endParaRPr lang="en-US" dirty="0" smtClean="0"/>
          </a:p>
          <a:p>
            <a:endParaRPr lang="en-US" dirty="0"/>
          </a:p>
          <a:p>
            <a:r>
              <a:rPr lang="en-US" dirty="0"/>
              <a:t>Known unknowns </a:t>
            </a:r>
            <a:endParaRPr lang="en-US" dirty="0" smtClean="0"/>
          </a:p>
          <a:p>
            <a:endParaRPr lang="en-US" dirty="0"/>
          </a:p>
          <a:p>
            <a:r>
              <a:rPr lang="en-US" dirty="0"/>
              <a:t>Unknown unknowns</a:t>
            </a:r>
          </a:p>
        </p:txBody>
      </p:sp>
      <p:sp>
        <p:nvSpPr>
          <p:cNvPr id="4" name="Slide Number Placeholder 3"/>
          <p:cNvSpPr>
            <a:spLocks noGrp="1"/>
          </p:cNvSpPr>
          <p:nvPr>
            <p:ph type="sldNum" sz="quarter" idx="10"/>
          </p:nvPr>
        </p:nvSpPr>
        <p:spPr/>
        <p:txBody>
          <a:bodyPr/>
          <a:lstStyle/>
          <a:p>
            <a:pPr>
              <a:defRPr/>
            </a:pPr>
            <a:fld id="{F16583C6-923E-4D9E-9275-94DC826E049B}" type="slidenum">
              <a:rPr lang="en-US" smtClean="0"/>
              <a:pPr>
                <a:defRPr/>
              </a:pPr>
              <a:t>25</a:t>
            </a:fld>
            <a:endParaRPr lang="en-US" dirty="0"/>
          </a:p>
        </p:txBody>
      </p:sp>
    </p:spTree>
    <p:extLst>
      <p:ext uri="{BB962C8B-B14F-4D97-AF65-F5344CB8AC3E}">
        <p14:creationId xmlns:p14="http://schemas.microsoft.com/office/powerpoint/2010/main" val="2007184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risk</a:t>
            </a:r>
            <a:endParaRPr lang="en-US" dirty="0"/>
          </a:p>
        </p:txBody>
      </p:sp>
      <p:sp>
        <p:nvSpPr>
          <p:cNvPr id="3" name="Content Placeholder 2"/>
          <p:cNvSpPr>
            <a:spLocks noGrp="1"/>
          </p:cNvSpPr>
          <p:nvPr>
            <p:ph idx="1"/>
          </p:nvPr>
        </p:nvSpPr>
        <p:spPr/>
        <p:txBody>
          <a:bodyPr/>
          <a:lstStyle/>
          <a:p>
            <a:r>
              <a:rPr lang="en-US" sz="2800" dirty="0"/>
              <a:t>Known </a:t>
            </a:r>
            <a:r>
              <a:rPr lang="en-US" sz="2800" dirty="0" err="1" smtClean="0"/>
              <a:t>knowns</a:t>
            </a:r>
            <a:endParaRPr lang="en-US" sz="2800" dirty="0" smtClean="0"/>
          </a:p>
          <a:p>
            <a:pPr lvl="1"/>
            <a:r>
              <a:rPr lang="en-US" sz="2400" dirty="0" smtClean="0"/>
              <a:t>software </a:t>
            </a:r>
            <a:r>
              <a:rPr lang="en-US" sz="2400" dirty="0"/>
              <a:t>risks that are </a:t>
            </a:r>
            <a:r>
              <a:rPr lang="en-US" sz="2400" dirty="0" smtClean="0"/>
              <a:t>facts </a:t>
            </a:r>
            <a:r>
              <a:rPr lang="en-US" sz="2400" dirty="0"/>
              <a:t>known to the team </a:t>
            </a:r>
            <a:r>
              <a:rPr lang="en-US" sz="2400" dirty="0" smtClean="0"/>
              <a:t>&amp; the project</a:t>
            </a:r>
            <a:endParaRPr lang="en-US" sz="2400" dirty="0"/>
          </a:p>
          <a:p>
            <a:pPr lvl="1"/>
            <a:r>
              <a:rPr lang="en-US" sz="2400" dirty="0" smtClean="0"/>
              <a:t>e.g. --  having too few developers </a:t>
            </a:r>
            <a:r>
              <a:rPr lang="en-US" sz="2400" dirty="0"/>
              <a:t>can delay the project </a:t>
            </a:r>
            <a:r>
              <a:rPr lang="en-US" sz="2400" dirty="0" smtClean="0"/>
              <a:t>delivery</a:t>
            </a:r>
          </a:p>
          <a:p>
            <a:pPr lvl="1"/>
            <a:r>
              <a:rPr lang="en-US" sz="2400" dirty="0" smtClean="0"/>
              <a:t>described </a:t>
            </a:r>
            <a:r>
              <a:rPr lang="en-US" sz="2400" dirty="0"/>
              <a:t>and included in the Project Management </a:t>
            </a:r>
            <a:r>
              <a:rPr lang="en-US" sz="2400" dirty="0" smtClean="0"/>
              <a:t>Plan</a:t>
            </a:r>
            <a:endParaRPr lang="en-US" dirty="0"/>
          </a:p>
        </p:txBody>
      </p:sp>
      <p:sp>
        <p:nvSpPr>
          <p:cNvPr id="4" name="Slide Number Placeholder 3"/>
          <p:cNvSpPr>
            <a:spLocks noGrp="1"/>
          </p:cNvSpPr>
          <p:nvPr>
            <p:ph type="sldNum" sz="quarter" idx="10"/>
          </p:nvPr>
        </p:nvSpPr>
        <p:spPr/>
        <p:txBody>
          <a:bodyPr/>
          <a:lstStyle/>
          <a:p>
            <a:pPr>
              <a:defRPr/>
            </a:pPr>
            <a:fld id="{F16583C6-923E-4D9E-9275-94DC826E049B}" type="slidenum">
              <a:rPr lang="en-US" smtClean="0"/>
              <a:pPr>
                <a:defRPr/>
              </a:pPr>
              <a:t>26</a:t>
            </a:fld>
            <a:endParaRPr lang="en-US" dirty="0"/>
          </a:p>
        </p:txBody>
      </p:sp>
    </p:spTree>
    <p:extLst>
      <p:ext uri="{BB962C8B-B14F-4D97-AF65-F5344CB8AC3E}">
        <p14:creationId xmlns:p14="http://schemas.microsoft.com/office/powerpoint/2010/main" val="3249692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risk</a:t>
            </a:r>
            <a:endParaRPr lang="en-US" dirty="0"/>
          </a:p>
        </p:txBody>
      </p:sp>
      <p:sp>
        <p:nvSpPr>
          <p:cNvPr id="3" name="Content Placeholder 2"/>
          <p:cNvSpPr>
            <a:spLocks noGrp="1"/>
          </p:cNvSpPr>
          <p:nvPr>
            <p:ph idx="1"/>
          </p:nvPr>
        </p:nvSpPr>
        <p:spPr/>
        <p:txBody>
          <a:bodyPr/>
          <a:lstStyle/>
          <a:p>
            <a:r>
              <a:rPr lang="en-US" dirty="0" smtClean="0"/>
              <a:t>Known </a:t>
            </a:r>
            <a:r>
              <a:rPr lang="en-US" dirty="0"/>
              <a:t>unknowns </a:t>
            </a:r>
            <a:endParaRPr lang="en-US" dirty="0" smtClean="0"/>
          </a:p>
          <a:p>
            <a:pPr lvl="1"/>
            <a:r>
              <a:rPr lang="en-US" dirty="0" smtClean="0"/>
              <a:t>risks </a:t>
            </a:r>
            <a:r>
              <a:rPr lang="en-US" dirty="0"/>
              <a:t>that the project team is aware of but it is unknown </a:t>
            </a:r>
            <a:r>
              <a:rPr lang="en-US" dirty="0" smtClean="0"/>
              <a:t>whether such </a:t>
            </a:r>
            <a:r>
              <a:rPr lang="en-US" dirty="0"/>
              <a:t>risk exists in the project </a:t>
            </a:r>
            <a:endParaRPr lang="en-US" dirty="0" smtClean="0"/>
          </a:p>
          <a:p>
            <a:pPr lvl="1"/>
            <a:r>
              <a:rPr lang="en-US" dirty="0" smtClean="0"/>
              <a:t>Example: Know that good communication </a:t>
            </a:r>
            <a:r>
              <a:rPr lang="en-US" dirty="0"/>
              <a:t>with </a:t>
            </a:r>
            <a:r>
              <a:rPr lang="en-US" dirty="0" smtClean="0"/>
              <a:t>client </a:t>
            </a:r>
            <a:r>
              <a:rPr lang="en-US" dirty="0"/>
              <a:t>is </a:t>
            </a:r>
            <a:r>
              <a:rPr lang="en-US" dirty="0" smtClean="0"/>
              <a:t>needed to capture requirements, but may be unknown  whether </a:t>
            </a:r>
            <a:r>
              <a:rPr lang="en-US" dirty="0"/>
              <a:t>the client has communicated all the </a:t>
            </a:r>
            <a:r>
              <a:rPr lang="en-US" dirty="0" smtClean="0"/>
              <a:t>information needed</a:t>
            </a:r>
            <a:endParaRPr lang="en-US" dirty="0"/>
          </a:p>
        </p:txBody>
      </p:sp>
      <p:sp>
        <p:nvSpPr>
          <p:cNvPr id="4" name="Slide Number Placeholder 3"/>
          <p:cNvSpPr>
            <a:spLocks noGrp="1"/>
          </p:cNvSpPr>
          <p:nvPr>
            <p:ph type="sldNum" sz="quarter" idx="10"/>
          </p:nvPr>
        </p:nvSpPr>
        <p:spPr/>
        <p:txBody>
          <a:bodyPr/>
          <a:lstStyle/>
          <a:p>
            <a:pPr>
              <a:defRPr/>
            </a:pPr>
            <a:fld id="{F16583C6-923E-4D9E-9275-94DC826E049B}" type="slidenum">
              <a:rPr lang="en-US" smtClean="0"/>
              <a:pPr>
                <a:defRPr/>
              </a:pPr>
              <a:t>27</a:t>
            </a:fld>
            <a:endParaRPr lang="en-US" dirty="0"/>
          </a:p>
        </p:txBody>
      </p:sp>
    </p:spTree>
    <p:extLst>
      <p:ext uri="{BB962C8B-B14F-4D97-AF65-F5344CB8AC3E}">
        <p14:creationId xmlns:p14="http://schemas.microsoft.com/office/powerpoint/2010/main" val="3249692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risk</a:t>
            </a:r>
            <a:endParaRPr lang="en-US" dirty="0"/>
          </a:p>
        </p:txBody>
      </p:sp>
      <p:sp>
        <p:nvSpPr>
          <p:cNvPr id="3" name="Content Placeholder 2"/>
          <p:cNvSpPr>
            <a:spLocks noGrp="1"/>
          </p:cNvSpPr>
          <p:nvPr>
            <p:ph idx="1"/>
          </p:nvPr>
        </p:nvSpPr>
        <p:spPr/>
        <p:txBody>
          <a:bodyPr/>
          <a:lstStyle/>
          <a:p>
            <a:r>
              <a:rPr lang="en-US" sz="2800" dirty="0"/>
              <a:t>Unknown Unknowns </a:t>
            </a:r>
            <a:endParaRPr lang="en-US" sz="2800" dirty="0" smtClean="0"/>
          </a:p>
          <a:p>
            <a:pPr lvl="1"/>
            <a:r>
              <a:rPr lang="en-US" sz="2400" dirty="0" smtClean="0"/>
              <a:t>risks </a:t>
            </a:r>
            <a:r>
              <a:rPr lang="en-US" sz="2400" dirty="0"/>
              <a:t>about which the organization has no </a:t>
            </a:r>
            <a:r>
              <a:rPr lang="en-US" sz="2400" dirty="0" smtClean="0"/>
              <a:t>idea</a:t>
            </a:r>
          </a:p>
          <a:p>
            <a:pPr lvl="1"/>
            <a:r>
              <a:rPr lang="en-US" sz="2400" dirty="0" smtClean="0"/>
              <a:t>generally </a:t>
            </a:r>
            <a:r>
              <a:rPr lang="en-US" sz="2400" dirty="0"/>
              <a:t>related to technology </a:t>
            </a:r>
            <a:endParaRPr lang="en-US" sz="2400" dirty="0" smtClean="0"/>
          </a:p>
          <a:p>
            <a:pPr lvl="1"/>
            <a:r>
              <a:rPr lang="en-US" sz="2400" dirty="0" smtClean="0"/>
              <a:t>suddenly </a:t>
            </a:r>
            <a:r>
              <a:rPr lang="en-US" sz="2400" dirty="0"/>
              <a:t>exposes </a:t>
            </a:r>
            <a:r>
              <a:rPr lang="en-US" sz="2400" dirty="0" smtClean="0"/>
              <a:t>project to </a:t>
            </a:r>
            <a:r>
              <a:rPr lang="en-US" sz="2400" dirty="0"/>
              <a:t>absolutely unknown </a:t>
            </a:r>
            <a:r>
              <a:rPr lang="en-US" sz="2400" dirty="0" smtClean="0"/>
              <a:t>risks</a:t>
            </a:r>
            <a:endParaRPr lang="en-US" sz="2400" dirty="0"/>
          </a:p>
        </p:txBody>
      </p:sp>
      <p:sp>
        <p:nvSpPr>
          <p:cNvPr id="4" name="Slide Number Placeholder 3"/>
          <p:cNvSpPr>
            <a:spLocks noGrp="1"/>
          </p:cNvSpPr>
          <p:nvPr>
            <p:ph type="sldNum" sz="quarter" idx="10"/>
          </p:nvPr>
        </p:nvSpPr>
        <p:spPr/>
        <p:txBody>
          <a:bodyPr/>
          <a:lstStyle/>
          <a:p>
            <a:pPr>
              <a:defRPr/>
            </a:pPr>
            <a:fld id="{F16583C6-923E-4D9E-9275-94DC826E049B}" type="slidenum">
              <a:rPr lang="en-US" smtClean="0"/>
              <a:pPr>
                <a:defRPr/>
              </a:pPr>
              <a:t>28</a:t>
            </a:fld>
            <a:endParaRPr lang="en-US" dirty="0"/>
          </a:p>
        </p:txBody>
      </p:sp>
    </p:spTree>
    <p:extLst>
      <p:ext uri="{BB962C8B-B14F-4D97-AF65-F5344CB8AC3E}">
        <p14:creationId xmlns:p14="http://schemas.microsoft.com/office/powerpoint/2010/main" val="2658916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sz="4000" smtClean="0"/>
              <a:t>Spiral Process Model</a:t>
            </a:r>
            <a:endParaRPr lang="en-US" altLang="en-US" smtClean="0"/>
          </a:p>
        </p:txBody>
      </p:sp>
      <p:sp>
        <p:nvSpPr>
          <p:cNvPr id="86019"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6434D96-EAE8-42D6-AE71-919126EDE917}" type="slidenum">
              <a:rPr lang="en-US" altLang="en-US" smtClean="0"/>
              <a:pPr/>
              <a:t>29</a:t>
            </a:fld>
            <a:endParaRPr lang="en-US" altLang="en-US" smtClean="0"/>
          </a:p>
        </p:txBody>
      </p:sp>
      <p:pic>
        <p:nvPicPr>
          <p:cNvPr id="8602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303338"/>
            <a:ext cx="6375400" cy="5313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37781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z="4000" smtClean="0"/>
              <a:t>Project Planning</a:t>
            </a:r>
            <a:endParaRPr lang="en-US" altLang="en-US" smtClean="0"/>
          </a:p>
        </p:txBody>
      </p:sp>
      <p:sp>
        <p:nvSpPr>
          <p:cNvPr id="58371" name="Rectangle 3"/>
          <p:cNvSpPr>
            <a:spLocks noGrp="1" noChangeArrowheads="1"/>
          </p:cNvSpPr>
          <p:nvPr>
            <p:ph type="body" idx="1"/>
          </p:nvPr>
        </p:nvSpPr>
        <p:spPr/>
        <p:txBody>
          <a:bodyPr/>
          <a:lstStyle/>
          <a:p>
            <a:pPr eaLnBrk="1" hangingPunct="1"/>
            <a:r>
              <a:rPr lang="en-US" altLang="en-US" sz="2600" smtClean="0"/>
              <a:t>Predictive planning</a:t>
            </a:r>
          </a:p>
          <a:p>
            <a:pPr eaLnBrk="1" hangingPunct="1"/>
            <a:endParaRPr lang="en-US" altLang="en-US" sz="2600" smtClean="0"/>
          </a:p>
          <a:p>
            <a:pPr eaLnBrk="1" hangingPunct="1"/>
            <a:r>
              <a:rPr lang="en-US" altLang="en-US" sz="2600" smtClean="0"/>
              <a:t>Adaptive planning</a:t>
            </a:r>
          </a:p>
        </p:txBody>
      </p:sp>
      <p:sp>
        <p:nvSpPr>
          <p:cNvPr id="58372"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B9CEFED-FC2A-4660-BA55-7C5F917B593B}" type="slidenum">
              <a:rPr lang="en-US" altLang="en-US" smtClean="0"/>
              <a:pPr/>
              <a:t>3</a:t>
            </a:fld>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prototyping</a:t>
            </a:r>
            <a:endParaRPr lang="en-US" dirty="0"/>
          </a:p>
        </p:txBody>
      </p:sp>
      <p:pic>
        <p:nvPicPr>
          <p:cNvPr id="5" name="Content Placeholder 4" descr="Evolutionary2.tiff"/>
          <p:cNvPicPr>
            <a:picLocks noGrp="1" noChangeAspect="1"/>
          </p:cNvPicPr>
          <p:nvPr>
            <p:ph idx="1"/>
          </p:nvPr>
        </p:nvPicPr>
        <p:blipFill>
          <a:blip r:embed="rId3">
            <a:extLst>
              <a:ext uri="{28A0092B-C50C-407E-A947-70E740481C1C}">
                <a14:useLocalDpi xmlns:a14="http://schemas.microsoft.com/office/drawing/2010/main" val="0"/>
              </a:ext>
            </a:extLst>
          </a:blip>
          <a:srcRect l="6202" r="6202"/>
          <a:stretch>
            <a:fillRect/>
          </a:stretch>
        </p:blipFill>
        <p:spPr/>
      </p:pic>
      <p:sp>
        <p:nvSpPr>
          <p:cNvPr id="4" name="Slide Number Placeholder 3"/>
          <p:cNvSpPr>
            <a:spLocks noGrp="1"/>
          </p:cNvSpPr>
          <p:nvPr>
            <p:ph type="sldNum" sz="quarter" idx="10"/>
          </p:nvPr>
        </p:nvSpPr>
        <p:spPr/>
        <p:txBody>
          <a:bodyPr/>
          <a:lstStyle/>
          <a:p>
            <a:pPr>
              <a:defRPr/>
            </a:pPr>
            <a:fld id="{F16583C6-923E-4D9E-9275-94DC826E049B}" type="slidenum">
              <a:rPr lang="en-US" smtClean="0"/>
              <a:pPr>
                <a:defRPr/>
              </a:pPr>
              <a:t>30</a:t>
            </a:fld>
            <a:endParaRPr lang="en-US" dirty="0"/>
          </a:p>
        </p:txBody>
      </p:sp>
      <p:sp>
        <p:nvSpPr>
          <p:cNvPr id="6" name="TextBox 5"/>
          <p:cNvSpPr txBox="1"/>
          <p:nvPr/>
        </p:nvSpPr>
        <p:spPr>
          <a:xfrm>
            <a:off x="625460" y="4795110"/>
            <a:ext cx="3187590" cy="646331"/>
          </a:xfrm>
          <a:prstGeom prst="rect">
            <a:avLst/>
          </a:prstGeom>
          <a:noFill/>
        </p:spPr>
        <p:txBody>
          <a:bodyPr wrap="square" rtlCol="0">
            <a:spAutoFit/>
          </a:bodyPr>
          <a:lstStyle/>
          <a:p>
            <a:r>
              <a:rPr lang="en-US" dirty="0" smtClean="0"/>
              <a:t>Pros:</a:t>
            </a:r>
          </a:p>
          <a:p>
            <a:r>
              <a:rPr lang="en-US" dirty="0"/>
              <a:t> </a:t>
            </a:r>
            <a:r>
              <a:rPr lang="en-US" dirty="0" smtClean="0"/>
              <a:t>* Immediate </a:t>
            </a:r>
            <a:r>
              <a:rPr lang="en-US" dirty="0" err="1" smtClean="0"/>
              <a:t>feedbak</a:t>
            </a:r>
            <a:endParaRPr lang="en-US" dirty="0"/>
          </a:p>
        </p:txBody>
      </p:sp>
      <p:sp>
        <p:nvSpPr>
          <p:cNvPr id="7" name="TextBox 6"/>
          <p:cNvSpPr txBox="1"/>
          <p:nvPr/>
        </p:nvSpPr>
        <p:spPr>
          <a:xfrm>
            <a:off x="4040735" y="4871005"/>
            <a:ext cx="4705490" cy="923330"/>
          </a:xfrm>
          <a:prstGeom prst="rect">
            <a:avLst/>
          </a:prstGeom>
          <a:noFill/>
        </p:spPr>
        <p:txBody>
          <a:bodyPr wrap="square" rtlCol="0">
            <a:spAutoFit/>
          </a:bodyPr>
          <a:lstStyle/>
          <a:p>
            <a:r>
              <a:rPr lang="en-US" dirty="0" smtClean="0"/>
              <a:t>Cons:</a:t>
            </a:r>
          </a:p>
          <a:p>
            <a:r>
              <a:rPr lang="en-US" dirty="0"/>
              <a:t> </a:t>
            </a:r>
            <a:r>
              <a:rPr lang="en-US" dirty="0" smtClean="0"/>
              <a:t> * Difficult to plan</a:t>
            </a:r>
          </a:p>
          <a:p>
            <a:r>
              <a:rPr lang="en-US" dirty="0"/>
              <a:t> </a:t>
            </a:r>
            <a:r>
              <a:rPr lang="en-US" dirty="0" smtClean="0"/>
              <a:t>  * Code &amp; fix / hacking approach</a:t>
            </a:r>
            <a:endParaRPr lang="en-US" dirty="0"/>
          </a:p>
        </p:txBody>
      </p:sp>
    </p:spTree>
    <p:extLst>
      <p:ext uri="{BB962C8B-B14F-4D97-AF65-F5344CB8AC3E}">
        <p14:creationId xmlns:p14="http://schemas.microsoft.com/office/powerpoint/2010/main" val="1487364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sz="4000" smtClean="0"/>
              <a:t>Rational Unified Process Model</a:t>
            </a:r>
            <a:endParaRPr lang="en-US" altLang="en-US" smtClean="0"/>
          </a:p>
        </p:txBody>
      </p:sp>
      <p:sp>
        <p:nvSpPr>
          <p:cNvPr id="90115" name="Rectangle 3"/>
          <p:cNvSpPr>
            <a:spLocks noGrp="1" noChangeArrowheads="1"/>
          </p:cNvSpPr>
          <p:nvPr>
            <p:ph type="body" idx="1"/>
          </p:nvPr>
        </p:nvSpPr>
        <p:spPr/>
        <p:txBody>
          <a:bodyPr/>
          <a:lstStyle/>
          <a:p>
            <a:pPr eaLnBrk="1" hangingPunct="1"/>
            <a:r>
              <a:rPr lang="en-US" altLang="en-US" sz="2200" smtClean="0"/>
              <a:t>Unified Process – </a:t>
            </a:r>
          </a:p>
          <a:p>
            <a:pPr lvl="1" eaLnBrk="1" hangingPunct="1"/>
            <a:r>
              <a:rPr lang="en-US" altLang="en-US" sz="1800" smtClean="0"/>
              <a:t>popular iterative/incremental software process framework</a:t>
            </a:r>
          </a:p>
          <a:p>
            <a:pPr lvl="1" eaLnBrk="1" hangingPunct="1"/>
            <a:r>
              <a:rPr lang="en-US" altLang="en-US" sz="1800" smtClean="0"/>
              <a:t>Four phases:</a:t>
            </a:r>
          </a:p>
          <a:p>
            <a:pPr lvl="2" eaLnBrk="1" hangingPunct="1"/>
            <a:r>
              <a:rPr lang="en-US" altLang="en-US" sz="1600" smtClean="0"/>
              <a:t>Inception</a:t>
            </a:r>
          </a:p>
          <a:p>
            <a:pPr lvl="2" eaLnBrk="1" hangingPunct="1"/>
            <a:r>
              <a:rPr lang="en-US" altLang="en-US" sz="1600" smtClean="0"/>
              <a:t>Elaboration (milestone)</a:t>
            </a:r>
          </a:p>
          <a:p>
            <a:pPr lvl="2" eaLnBrk="1" hangingPunct="1"/>
            <a:r>
              <a:rPr lang="en-US" altLang="en-US" sz="1600" smtClean="0"/>
              <a:t>Construction (release)</a:t>
            </a:r>
          </a:p>
          <a:p>
            <a:pPr lvl="2" eaLnBrk="1" hangingPunct="1"/>
            <a:r>
              <a:rPr lang="en-US" altLang="en-US" sz="1600" smtClean="0"/>
              <a:t>Transition (final production release)</a:t>
            </a:r>
          </a:p>
          <a:p>
            <a:pPr eaLnBrk="1" hangingPunct="1"/>
            <a:r>
              <a:rPr lang="en-US" altLang="en-US" sz="2300" smtClean="0"/>
              <a:t>Rational Unified Process (RUP) </a:t>
            </a:r>
          </a:p>
          <a:p>
            <a:pPr lvl="1" eaLnBrk="1" hangingPunct="1"/>
            <a:r>
              <a:rPr lang="en-US" altLang="en-US" sz="1900" smtClean="0"/>
              <a:t>A version of Unified Process created by the Rational Software Corp., a division of  IBM</a:t>
            </a:r>
          </a:p>
          <a:p>
            <a:pPr lvl="1" eaLnBrk="1" hangingPunct="1"/>
            <a:r>
              <a:rPr lang="en-US" altLang="en-US" sz="1900" smtClean="0"/>
              <a:t>an adaptable framework, intended to be tailored by the software project teams that select elements that are appropriate for their needs</a:t>
            </a:r>
            <a:endParaRPr lang="en-US" altLang="en-US" sz="1500" smtClean="0"/>
          </a:p>
        </p:txBody>
      </p:sp>
      <p:sp>
        <p:nvSpPr>
          <p:cNvPr id="90116"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A9E2DDC-8F69-4359-82DD-6AF3550AA0F5}" type="slidenum">
              <a:rPr lang="en-US" altLang="en-US" smtClean="0"/>
              <a:pPr/>
              <a:t>31</a:t>
            </a:fld>
            <a:endParaRPr lang="en-US"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smtClean="0"/>
              <a:t>Rational Unified Process</a:t>
            </a:r>
          </a:p>
        </p:txBody>
      </p:sp>
      <p:pic>
        <p:nvPicPr>
          <p:cNvPr id="92163"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701675" y="1508125"/>
            <a:ext cx="7362825" cy="4740275"/>
          </a:xfrm>
        </p:spPr>
      </p:pic>
      <p:sp>
        <p:nvSpPr>
          <p:cNvPr id="9216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8BFF692-F6D4-4B89-B3E0-F460AE9A377C}" type="slidenum">
              <a:rPr lang="en-US" altLang="en-US" smtClean="0"/>
              <a:pPr/>
              <a:t>32</a:t>
            </a:fld>
            <a:endParaRPr lang="en-US"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sz="4000" smtClean="0"/>
              <a:t>Agile Models</a:t>
            </a:r>
            <a:endParaRPr lang="en-US" altLang="en-US" smtClean="0"/>
          </a:p>
        </p:txBody>
      </p:sp>
      <p:sp>
        <p:nvSpPr>
          <p:cNvPr id="93187" name="Rectangle 3"/>
          <p:cNvSpPr>
            <a:spLocks noGrp="1" noChangeArrowheads="1"/>
          </p:cNvSpPr>
          <p:nvPr>
            <p:ph type="body" idx="1"/>
          </p:nvPr>
        </p:nvSpPr>
        <p:spPr/>
        <p:txBody>
          <a:bodyPr/>
          <a:lstStyle/>
          <a:p>
            <a:pPr eaLnBrk="1" hangingPunct="1"/>
            <a:r>
              <a:rPr lang="en-US" altLang="en-US" sz="2200" smtClean="0"/>
              <a:t>Cross-functional teams</a:t>
            </a:r>
          </a:p>
          <a:p>
            <a:pPr eaLnBrk="1" hangingPunct="1"/>
            <a:r>
              <a:rPr lang="en-US" altLang="en-US" sz="2200" smtClean="0"/>
              <a:t>Requirements &amp; solutions evolve</a:t>
            </a:r>
          </a:p>
          <a:p>
            <a:pPr eaLnBrk="1" hangingPunct="1"/>
            <a:r>
              <a:rPr lang="en-US" altLang="en-US" sz="2200" smtClean="0"/>
              <a:t>Adaptive planning, evolutionary development, early delivery, continuous improvement</a:t>
            </a:r>
          </a:p>
          <a:p>
            <a:pPr eaLnBrk="1" hangingPunct="1"/>
            <a:r>
              <a:rPr lang="en-US" altLang="en-US" sz="2200" smtClean="0"/>
              <a:t>Manifesto:</a:t>
            </a:r>
          </a:p>
          <a:p>
            <a:pPr lvl="1"/>
            <a:r>
              <a:rPr lang="en-US" altLang="en-US" sz="1600" b="1" i="1" smtClean="0"/>
              <a:t>Individuals and Interactions</a:t>
            </a:r>
            <a:r>
              <a:rPr lang="en-US" altLang="en-US" sz="1600" i="1" smtClean="0"/>
              <a:t> more than processes and tools</a:t>
            </a:r>
            <a:endParaRPr lang="en-US" altLang="en-US" sz="1600" smtClean="0"/>
          </a:p>
          <a:p>
            <a:pPr lvl="1"/>
            <a:r>
              <a:rPr lang="en-US" altLang="en-US" sz="1600" b="1" i="1" smtClean="0"/>
              <a:t>Working Software</a:t>
            </a:r>
            <a:r>
              <a:rPr lang="en-US" altLang="en-US" sz="1600" i="1" smtClean="0"/>
              <a:t> more than comprehensive documentation</a:t>
            </a:r>
            <a:endParaRPr lang="en-US" altLang="en-US" sz="1600" smtClean="0"/>
          </a:p>
          <a:p>
            <a:pPr lvl="1"/>
            <a:r>
              <a:rPr lang="en-US" altLang="en-US" sz="1600" b="1" i="1" smtClean="0"/>
              <a:t>Customer Collaboration</a:t>
            </a:r>
            <a:r>
              <a:rPr lang="en-US" altLang="en-US" sz="1600" i="1" smtClean="0"/>
              <a:t> more than contract negotiation</a:t>
            </a:r>
            <a:endParaRPr lang="en-US" altLang="en-US" sz="1600" smtClean="0"/>
          </a:p>
          <a:p>
            <a:pPr lvl="1"/>
            <a:r>
              <a:rPr lang="en-US" altLang="en-US" sz="1600" b="1" i="1" smtClean="0"/>
              <a:t>Responding to Change</a:t>
            </a:r>
            <a:r>
              <a:rPr lang="en-US" altLang="en-US" sz="1600" i="1" smtClean="0"/>
              <a:t> more than following a plan</a:t>
            </a:r>
            <a:endParaRPr lang="en-US" altLang="en-US" sz="1600" smtClean="0"/>
          </a:p>
          <a:p>
            <a:pPr eaLnBrk="1" hangingPunct="1"/>
            <a:endParaRPr lang="en-US" altLang="en-US" sz="2200" smtClean="0"/>
          </a:p>
          <a:p>
            <a:pPr eaLnBrk="1" hangingPunct="1"/>
            <a:r>
              <a:rPr lang="en-US" altLang="en-US" sz="2200" smtClean="0"/>
              <a:t>Examples:</a:t>
            </a:r>
          </a:p>
          <a:p>
            <a:pPr lvl="1" eaLnBrk="1" hangingPunct="1"/>
            <a:r>
              <a:rPr lang="en-US" altLang="en-US" sz="1800" smtClean="0"/>
              <a:t>Scrum</a:t>
            </a:r>
          </a:p>
          <a:p>
            <a:pPr lvl="1" eaLnBrk="1" hangingPunct="1"/>
            <a:r>
              <a:rPr lang="en-US" altLang="en-US" sz="1800" smtClean="0"/>
              <a:t>Kanban</a:t>
            </a:r>
          </a:p>
        </p:txBody>
      </p:sp>
      <p:sp>
        <p:nvSpPr>
          <p:cNvPr id="93188"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1CA4062-1B13-4469-AEBC-3146FCAA3371}" type="slidenum">
              <a:rPr lang="en-US" altLang="en-US" smtClean="0"/>
              <a:pPr/>
              <a:t>33</a:t>
            </a:fld>
            <a:endParaRPr lang="en-US"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sz="4000" smtClean="0"/>
              <a:t>Agile Models</a:t>
            </a:r>
            <a:endParaRPr lang="en-US" altLang="en-US" smtClean="0"/>
          </a:p>
        </p:txBody>
      </p:sp>
      <p:sp>
        <p:nvSpPr>
          <p:cNvPr id="82947" name="Rectangle 3"/>
          <p:cNvSpPr>
            <a:spLocks noGrp="1" noChangeArrowheads="1"/>
          </p:cNvSpPr>
          <p:nvPr>
            <p:ph type="body" idx="1"/>
          </p:nvPr>
        </p:nvSpPr>
        <p:spPr/>
        <p:txBody>
          <a:bodyPr/>
          <a:lstStyle/>
          <a:p>
            <a:pPr eaLnBrk="1" hangingPunct="1">
              <a:defRPr/>
            </a:pPr>
            <a:r>
              <a:rPr lang="en-US" altLang="en-US" sz="2200" dirty="0" smtClean="0"/>
              <a:t>Scrum: </a:t>
            </a:r>
          </a:p>
          <a:p>
            <a:pPr lvl="1" eaLnBrk="1" hangingPunct="1">
              <a:defRPr/>
            </a:pPr>
            <a:r>
              <a:rPr lang="en-US" sz="2000" dirty="0" smtClean="0"/>
              <a:t>teams of 3-9 developers</a:t>
            </a:r>
          </a:p>
          <a:p>
            <a:pPr lvl="1" eaLnBrk="1" hangingPunct="1">
              <a:defRPr/>
            </a:pPr>
            <a:r>
              <a:rPr lang="en-US" sz="2000" dirty="0" smtClean="0"/>
              <a:t>work in 1 to 4 week cycles (sprints)</a:t>
            </a:r>
          </a:p>
          <a:p>
            <a:pPr lvl="1" eaLnBrk="1" hangingPunct="1">
              <a:defRPr/>
            </a:pPr>
            <a:r>
              <a:rPr lang="en-US" sz="2000" dirty="0" smtClean="0"/>
              <a:t>Check progress daily in 15 minute standup meetings</a:t>
            </a:r>
          </a:p>
          <a:p>
            <a:pPr lvl="1" eaLnBrk="1" hangingPunct="1">
              <a:defRPr/>
            </a:pPr>
            <a:r>
              <a:rPr lang="en-US" sz="2000" dirty="0" smtClean="0"/>
              <a:t>Deliver workable software after every sprint</a:t>
            </a:r>
          </a:p>
          <a:p>
            <a:pPr eaLnBrk="1" hangingPunct="1">
              <a:defRPr/>
            </a:pPr>
            <a:r>
              <a:rPr lang="en-US" sz="2400" dirty="0" smtClean="0"/>
              <a:t>Kanban</a:t>
            </a:r>
          </a:p>
          <a:p>
            <a:pPr lvl="1" eaLnBrk="1" hangingPunct="1">
              <a:defRPr/>
            </a:pPr>
            <a:r>
              <a:rPr lang="en-US" sz="2000" dirty="0" smtClean="0"/>
              <a:t>method for visualizing the flow of work</a:t>
            </a:r>
          </a:p>
          <a:p>
            <a:pPr lvl="1" eaLnBrk="1" hangingPunct="1">
              <a:defRPr/>
            </a:pPr>
            <a:r>
              <a:rPr lang="en-US" sz="2000" dirty="0" smtClean="0"/>
              <a:t>Goal is to balance demand with capacity, spot bottlenecks</a:t>
            </a:r>
          </a:p>
          <a:p>
            <a:pPr lvl="1" eaLnBrk="1" hangingPunct="1">
              <a:defRPr/>
            </a:pPr>
            <a:r>
              <a:rPr lang="en-US" sz="2000" dirty="0" smtClean="0"/>
              <a:t>Pull versus push</a:t>
            </a:r>
          </a:p>
          <a:p>
            <a:pPr marL="0" indent="0" eaLnBrk="1" hangingPunct="1">
              <a:buFont typeface="Wingdings" panose="05000000000000000000" pitchFamily="2" charset="2"/>
              <a:buNone/>
              <a:defRPr/>
            </a:pPr>
            <a:endParaRPr lang="en-US" altLang="en-US" sz="2200" dirty="0"/>
          </a:p>
        </p:txBody>
      </p:sp>
      <p:sp>
        <p:nvSpPr>
          <p:cNvPr id="95236"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B165E46-69D4-4D38-B9D8-D4B07438C1AA}" type="slidenum">
              <a:rPr lang="en-US" altLang="en-US" smtClean="0"/>
              <a:pPr/>
              <a:t>34</a:t>
            </a:fld>
            <a:endParaRPr lang="en-US" altLang="en-US" smtClean="0"/>
          </a:p>
        </p:txBody>
      </p:sp>
      <p:pic>
        <p:nvPicPr>
          <p:cNvPr id="9523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60775" y="4476750"/>
            <a:ext cx="4325938"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 TDD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16583C6-923E-4D9E-9275-94DC826E049B}" type="slidenum">
              <a:rPr lang="en-US" smtClean="0"/>
              <a:pPr>
                <a:defRPr/>
              </a:pPr>
              <a:t>35</a:t>
            </a:fld>
            <a:endParaRPr lang="en-US" dirty="0"/>
          </a:p>
        </p:txBody>
      </p:sp>
      <p:sp>
        <p:nvSpPr>
          <p:cNvPr id="5" name="Oval 4"/>
          <p:cNvSpPr/>
          <p:nvPr/>
        </p:nvSpPr>
        <p:spPr bwMode="auto">
          <a:xfrm>
            <a:off x="3585365" y="1835205"/>
            <a:ext cx="1745585" cy="1745585"/>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pitchFamily="34" charset="0"/>
              <a:ea typeface="宋体" pitchFamily="2"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  </a:t>
            </a:r>
            <a:r>
              <a:rPr kumimoji="0" lang="en-US" sz="2400" b="1" u="none" strike="noStrike" cap="none" normalizeH="0" baseline="0" dirty="0" smtClean="0">
                <a:ln>
                  <a:noFill/>
                </a:ln>
                <a:solidFill>
                  <a:schemeClr val="tx1"/>
                </a:solidFill>
                <a:effectLst/>
                <a:latin typeface="Verdana" pitchFamily="34" charset="0"/>
                <a:ea typeface="宋体" pitchFamily="2" charset="-122"/>
              </a:rPr>
              <a:t>Fail</a:t>
            </a:r>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18000" y="542520"/>
              <a:ext cx="7930080" cy="5952600"/>
            </p14:xfrm>
          </p:contentPart>
        </mc:Choice>
        <mc:Fallback>
          <p:pic>
            <p:nvPicPr>
              <p:cNvPr id="6" name="Ink 5"/>
              <p:cNvPicPr/>
              <p:nvPr/>
            </p:nvPicPr>
            <p:blipFill>
              <a:blip r:embed="rId3"/>
              <a:stretch>
                <a:fillRect/>
              </a:stretch>
            </p:blipFill>
            <p:spPr>
              <a:xfrm>
                <a:off x="12240" y="537480"/>
                <a:ext cx="7940880" cy="5962680"/>
              </a:xfrm>
              <a:prstGeom prst="rect">
                <a:avLst/>
              </a:prstGeom>
            </p:spPr>
          </p:pic>
        </mc:Fallback>
      </mc:AlternateContent>
    </p:spTree>
    <p:extLst>
      <p:ext uri="{BB962C8B-B14F-4D97-AF65-F5344CB8AC3E}">
        <p14:creationId xmlns:p14="http://schemas.microsoft.com/office/powerpoint/2010/main" val="1657170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 TDD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16583C6-923E-4D9E-9275-94DC826E049B}" type="slidenum">
              <a:rPr lang="en-US" smtClean="0"/>
              <a:pPr>
                <a:defRPr/>
              </a:pPr>
              <a:t>36</a:t>
            </a:fld>
            <a:endParaRPr lang="en-US" dirty="0"/>
          </a:p>
        </p:txBody>
      </p:sp>
      <p:sp>
        <p:nvSpPr>
          <p:cNvPr id="5" name="Oval 4"/>
          <p:cNvSpPr/>
          <p:nvPr/>
        </p:nvSpPr>
        <p:spPr bwMode="auto">
          <a:xfrm>
            <a:off x="3585365" y="1835205"/>
            <a:ext cx="1745585" cy="1745585"/>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pitchFamily="34" charset="0"/>
              <a:ea typeface="宋体" pitchFamily="2"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  </a:t>
            </a:r>
            <a:r>
              <a:rPr kumimoji="0" lang="en-US" sz="2400" b="1" u="none" strike="noStrike" cap="none" normalizeH="0" baseline="0" dirty="0" smtClean="0">
                <a:ln>
                  <a:noFill/>
                </a:ln>
                <a:solidFill>
                  <a:schemeClr val="tx1"/>
                </a:solidFill>
                <a:effectLst/>
                <a:latin typeface="Verdana" pitchFamily="34" charset="0"/>
                <a:ea typeface="宋体" pitchFamily="2" charset="-122"/>
              </a:rPr>
              <a:t>Fail</a:t>
            </a:r>
          </a:p>
        </p:txBody>
      </p:sp>
      <p:sp>
        <p:nvSpPr>
          <p:cNvPr id="7" name="Oval 6"/>
          <p:cNvSpPr/>
          <p:nvPr/>
        </p:nvSpPr>
        <p:spPr bwMode="auto">
          <a:xfrm>
            <a:off x="5938110" y="4112055"/>
            <a:ext cx="1745585" cy="1745585"/>
          </a:xfrm>
          <a:prstGeom prst="ellipse">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pitchFamily="34" charset="0"/>
              <a:ea typeface="宋体" pitchFamily="2"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   </a:t>
            </a:r>
            <a:r>
              <a:rPr lang="en-US" sz="2400" b="1" dirty="0"/>
              <a:t>Pass</a:t>
            </a:r>
          </a:p>
        </p:txBody>
      </p:sp>
      <p:cxnSp>
        <p:nvCxnSpPr>
          <p:cNvPr id="9" name="Straight Arrow Connector 8"/>
          <p:cNvCxnSpPr/>
          <p:nvPr/>
        </p:nvCxnSpPr>
        <p:spPr bwMode="auto">
          <a:xfrm>
            <a:off x="5330950" y="3276600"/>
            <a:ext cx="910740" cy="8354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657170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 TDD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16583C6-923E-4D9E-9275-94DC826E049B}" type="slidenum">
              <a:rPr lang="en-US" smtClean="0"/>
              <a:pPr>
                <a:defRPr/>
              </a:pPr>
              <a:t>37</a:t>
            </a:fld>
            <a:endParaRPr lang="en-US" dirty="0"/>
          </a:p>
        </p:txBody>
      </p:sp>
      <p:sp>
        <p:nvSpPr>
          <p:cNvPr id="5" name="Oval 4"/>
          <p:cNvSpPr/>
          <p:nvPr/>
        </p:nvSpPr>
        <p:spPr bwMode="auto">
          <a:xfrm>
            <a:off x="3585365" y="1835205"/>
            <a:ext cx="1745585" cy="1745585"/>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pitchFamily="34" charset="0"/>
              <a:ea typeface="宋体" pitchFamily="2"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  </a:t>
            </a:r>
            <a:r>
              <a:rPr kumimoji="0" lang="en-US" sz="2400" b="1" u="none" strike="noStrike" cap="none" normalizeH="0" baseline="0" dirty="0" smtClean="0">
                <a:ln>
                  <a:noFill/>
                </a:ln>
                <a:solidFill>
                  <a:schemeClr val="tx1"/>
                </a:solidFill>
                <a:effectLst/>
                <a:latin typeface="Verdana" pitchFamily="34" charset="0"/>
                <a:ea typeface="宋体" pitchFamily="2" charset="-122"/>
              </a:rPr>
              <a:t>Fail</a:t>
            </a:r>
          </a:p>
        </p:txBody>
      </p:sp>
      <p:sp>
        <p:nvSpPr>
          <p:cNvPr id="6" name="Oval 5"/>
          <p:cNvSpPr/>
          <p:nvPr/>
        </p:nvSpPr>
        <p:spPr bwMode="auto">
          <a:xfrm>
            <a:off x="1763885" y="4036160"/>
            <a:ext cx="1897375" cy="1745585"/>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2400" b="1" dirty="0" smtClean="0"/>
          </a:p>
          <a:p>
            <a:pPr marL="0" marR="0" indent="0" algn="l" defTabSz="914400" rtl="0" eaLnBrk="0" fontAlgn="base" latinLnBrk="0" hangingPunct="0">
              <a:lnSpc>
                <a:spcPct val="100000"/>
              </a:lnSpc>
              <a:spcBef>
                <a:spcPct val="0"/>
              </a:spcBef>
              <a:spcAft>
                <a:spcPct val="0"/>
              </a:spcAft>
              <a:buClrTx/>
              <a:buSzTx/>
              <a:buFontTx/>
              <a:buNone/>
              <a:tabLst/>
            </a:pPr>
            <a:r>
              <a:rPr lang="en-US" b="1" dirty="0" smtClean="0"/>
              <a:t>Refactor</a:t>
            </a:r>
            <a:endParaRPr lang="en-US" b="1" dirty="0"/>
          </a:p>
        </p:txBody>
      </p:sp>
      <p:sp>
        <p:nvSpPr>
          <p:cNvPr id="7" name="Oval 6"/>
          <p:cNvSpPr/>
          <p:nvPr/>
        </p:nvSpPr>
        <p:spPr bwMode="auto">
          <a:xfrm>
            <a:off x="5938110" y="4112055"/>
            <a:ext cx="1745585" cy="1745585"/>
          </a:xfrm>
          <a:prstGeom prst="ellipse">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pitchFamily="34" charset="0"/>
              <a:ea typeface="宋体" pitchFamily="2"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   </a:t>
            </a:r>
            <a:r>
              <a:rPr lang="en-US" sz="2400" b="1" dirty="0"/>
              <a:t>Pass</a:t>
            </a:r>
          </a:p>
        </p:txBody>
      </p:sp>
      <p:cxnSp>
        <p:nvCxnSpPr>
          <p:cNvPr id="9" name="Straight Arrow Connector 8"/>
          <p:cNvCxnSpPr/>
          <p:nvPr/>
        </p:nvCxnSpPr>
        <p:spPr bwMode="auto">
          <a:xfrm>
            <a:off x="5330950" y="3201315"/>
            <a:ext cx="834845" cy="83484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flipH="1">
            <a:off x="3888945" y="5022795"/>
            <a:ext cx="17455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flipV="1">
            <a:off x="3054100" y="3352800"/>
            <a:ext cx="607160" cy="531570"/>
          </a:xfrm>
          <a:prstGeom prst="straightConnector1">
            <a:avLst/>
          </a:prstGeom>
          <a:solidFill>
            <a:schemeClr val="accent1"/>
          </a:solidFill>
          <a:ln w="9525" cap="flat" cmpd="sng" algn="ctr">
            <a:solidFill>
              <a:schemeClr val="tx1"/>
            </a:solidFill>
            <a:prstDash val="solid"/>
            <a:round/>
            <a:headEnd type="none" w="med" len="med"/>
            <a:tailEnd type="arrow"/>
          </a:ln>
          <a:effectLst/>
        </p:spPr>
      </p:cxnSp>
      <mc:AlternateContent xmlns:mc="http://schemas.openxmlformats.org/markup-compatibility/2006">
        <mc:Choice xmlns:p14="http://schemas.microsoft.com/office/powerpoint/2010/main" Requires="p14">
          <p:contentPart p14:bwMode="auto" r:id="rId2">
            <p14:nvContentPartPr>
              <p14:cNvPr id="8" name="Ink 7"/>
              <p14:cNvContentPartPr/>
              <p14:nvPr/>
            </p14:nvContentPartPr>
            <p14:xfrm>
              <a:off x="162720" y="3568320"/>
              <a:ext cx="1846800" cy="1059480"/>
            </p14:xfrm>
          </p:contentPart>
        </mc:Choice>
        <mc:Fallback>
          <p:pic>
            <p:nvPicPr>
              <p:cNvPr id="8" name="Ink 7"/>
              <p:cNvPicPr/>
              <p:nvPr/>
            </p:nvPicPr>
            <p:blipFill>
              <a:blip r:embed="rId3"/>
              <a:stretch>
                <a:fillRect/>
              </a:stretch>
            </p:blipFill>
            <p:spPr>
              <a:xfrm>
                <a:off x="153000" y="3563640"/>
                <a:ext cx="1864080" cy="1071000"/>
              </a:xfrm>
              <a:prstGeom prst="rect">
                <a:avLst/>
              </a:prstGeom>
            </p:spPr>
          </p:pic>
        </mc:Fallback>
      </mc:AlternateContent>
    </p:spTree>
    <p:extLst>
      <p:ext uri="{BB962C8B-B14F-4D97-AF65-F5344CB8AC3E}">
        <p14:creationId xmlns:p14="http://schemas.microsoft.com/office/powerpoint/2010/main" val="1657170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choose?</a:t>
            </a:r>
            <a:endParaRPr lang="en-US" dirty="0"/>
          </a:p>
        </p:txBody>
      </p:sp>
      <p:sp>
        <p:nvSpPr>
          <p:cNvPr id="3" name="Content Placeholder 2"/>
          <p:cNvSpPr>
            <a:spLocks noGrp="1"/>
          </p:cNvSpPr>
          <p:nvPr>
            <p:ph idx="1"/>
          </p:nvPr>
        </p:nvSpPr>
        <p:spPr/>
        <p:txBody>
          <a:bodyPr/>
          <a:lstStyle/>
          <a:p>
            <a:r>
              <a:rPr lang="en-US" dirty="0" smtClean="0"/>
              <a:t>Requirements understanding</a:t>
            </a:r>
          </a:p>
          <a:p>
            <a:r>
              <a:rPr lang="en-US" dirty="0" smtClean="0"/>
              <a:t>Expected lifetime</a:t>
            </a:r>
          </a:p>
          <a:p>
            <a:r>
              <a:rPr lang="en-US" dirty="0" smtClean="0"/>
              <a:t>Risk</a:t>
            </a:r>
          </a:p>
          <a:p>
            <a:r>
              <a:rPr lang="en-US" dirty="0" smtClean="0"/>
              <a:t>Schedule constraints</a:t>
            </a:r>
          </a:p>
          <a:p>
            <a:r>
              <a:rPr lang="en-US" dirty="0" smtClean="0"/>
              <a:t>Interaction with management/customers</a:t>
            </a:r>
          </a:p>
          <a:p>
            <a:r>
              <a:rPr lang="en-US" dirty="0" smtClean="0"/>
              <a:t>Experience</a:t>
            </a:r>
            <a:endParaRPr lang="en-US" dirty="0"/>
          </a:p>
        </p:txBody>
      </p:sp>
      <p:sp>
        <p:nvSpPr>
          <p:cNvPr id="4" name="Slide Number Placeholder 3"/>
          <p:cNvSpPr>
            <a:spLocks noGrp="1"/>
          </p:cNvSpPr>
          <p:nvPr>
            <p:ph type="sldNum" sz="quarter" idx="10"/>
          </p:nvPr>
        </p:nvSpPr>
        <p:spPr/>
        <p:txBody>
          <a:bodyPr/>
          <a:lstStyle/>
          <a:p>
            <a:pPr>
              <a:defRPr/>
            </a:pPr>
            <a:fld id="{F16583C6-923E-4D9E-9275-94DC826E049B}" type="slidenum">
              <a:rPr lang="en-US" smtClean="0"/>
              <a:pPr>
                <a:defRPr/>
              </a:pPr>
              <a:t>38</a:t>
            </a:fld>
            <a:endParaRPr lang="en-US" dirty="0"/>
          </a:p>
        </p:txBody>
      </p:sp>
    </p:spTree>
    <p:extLst>
      <p:ext uri="{BB962C8B-B14F-4D97-AF65-F5344CB8AC3E}">
        <p14:creationId xmlns:p14="http://schemas.microsoft.com/office/powerpoint/2010/main" val="37931169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ltLang="en-US" smtClean="0"/>
              <a:t>Process Vs. Product Discussion</a:t>
            </a:r>
          </a:p>
        </p:txBody>
      </p:sp>
      <p:sp>
        <p:nvSpPr>
          <p:cNvPr id="97283" name="Rectangle 3"/>
          <p:cNvSpPr>
            <a:spLocks noGrp="1" noChangeArrowheads="1"/>
          </p:cNvSpPr>
          <p:nvPr>
            <p:ph type="body" idx="1"/>
          </p:nvPr>
        </p:nvSpPr>
        <p:spPr/>
        <p:txBody>
          <a:bodyPr/>
          <a:lstStyle/>
          <a:p>
            <a:pPr marL="0" indent="0" eaLnBrk="1" hangingPunct="1">
              <a:buFont typeface="Wingdings" panose="05000000000000000000" pitchFamily="2" charset="2"/>
              <a:buNone/>
            </a:pPr>
            <a:endParaRPr lang="en-US" altLang="en-US" smtClean="0"/>
          </a:p>
        </p:txBody>
      </p:sp>
      <p:sp>
        <p:nvSpPr>
          <p:cNvPr id="97284"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76C567DF-4224-48B6-84EA-D90BF48277B4}" type="slidenum">
              <a:rPr lang="en-US" altLang="en-US" smtClean="0">
                <a:solidFill>
                  <a:srgbClr val="000000"/>
                </a:solidFill>
              </a:rPr>
              <a:pPr/>
              <a:t>39</a:t>
            </a:fld>
            <a:endParaRPr lang="en-US" altLang="en-US" smtClean="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z="4000" smtClean="0"/>
              <a:t>Project Planning</a:t>
            </a:r>
            <a:endParaRPr lang="en-US" altLang="en-US" smtClean="0"/>
          </a:p>
        </p:txBody>
      </p:sp>
      <p:sp>
        <p:nvSpPr>
          <p:cNvPr id="60419" name="Rectangle 3"/>
          <p:cNvSpPr>
            <a:spLocks noGrp="1" noChangeArrowheads="1"/>
          </p:cNvSpPr>
          <p:nvPr>
            <p:ph type="body" idx="1"/>
          </p:nvPr>
        </p:nvSpPr>
        <p:spPr/>
        <p:txBody>
          <a:bodyPr/>
          <a:lstStyle/>
          <a:p>
            <a:pPr eaLnBrk="1" hangingPunct="1"/>
            <a:r>
              <a:rPr lang="en-US" altLang="en-US" sz="2600" smtClean="0"/>
              <a:t>Understand initial requirements and identify significant tasks</a:t>
            </a:r>
          </a:p>
          <a:p>
            <a:pPr eaLnBrk="1" hangingPunct="1"/>
            <a:endParaRPr lang="en-US" altLang="en-US" sz="2600" smtClean="0"/>
          </a:p>
          <a:p>
            <a:pPr eaLnBrk="1" hangingPunct="1"/>
            <a:r>
              <a:rPr lang="en-US" altLang="en-US" sz="2600" smtClean="0"/>
              <a:t>Remember the bottom line: High quality software on time on budget</a:t>
            </a:r>
          </a:p>
          <a:p>
            <a:pPr eaLnBrk="1" hangingPunct="1"/>
            <a:endParaRPr lang="en-US" altLang="en-US" sz="2600" smtClean="0"/>
          </a:p>
          <a:p>
            <a:pPr eaLnBrk="1" hangingPunct="1"/>
            <a:r>
              <a:rPr lang="en-US" altLang="en-US" sz="2600" smtClean="0"/>
              <a:t>Budget: Do cost estimates</a:t>
            </a:r>
          </a:p>
          <a:p>
            <a:pPr eaLnBrk="1" hangingPunct="1"/>
            <a:endParaRPr lang="en-US" altLang="en-US" sz="2600" smtClean="0"/>
          </a:p>
          <a:p>
            <a:pPr eaLnBrk="1" hangingPunct="1"/>
            <a:r>
              <a:rPr lang="en-US" altLang="en-US" sz="2600" smtClean="0"/>
              <a:t>Time: Set up project milestones</a:t>
            </a:r>
          </a:p>
        </p:txBody>
      </p:sp>
      <p:sp>
        <p:nvSpPr>
          <p:cNvPr id="60420"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B74A56B-93CE-4A1F-B669-AC5E94BD6972}" type="slidenum">
              <a:rPr lang="en-US" altLang="en-US" smtClean="0"/>
              <a:pPr/>
              <a:t>4</a:t>
            </a:fld>
            <a:endParaRPr lang="en-US"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393700"/>
            <a:ext cx="8229600" cy="835025"/>
          </a:xfrm>
        </p:spPr>
        <p:txBody>
          <a:bodyPr/>
          <a:lstStyle/>
          <a:p>
            <a:pPr eaLnBrk="1" hangingPunct="1"/>
            <a:r>
              <a:rPr lang="en-US" altLang="en-US" smtClean="0"/>
              <a:t>Process Quality: CMM</a:t>
            </a:r>
          </a:p>
        </p:txBody>
      </p:sp>
      <p:sp>
        <p:nvSpPr>
          <p:cNvPr id="27651" name="Rectangle 3"/>
          <p:cNvSpPr>
            <a:spLocks noGrp="1" noChangeArrowheads="1"/>
          </p:cNvSpPr>
          <p:nvPr>
            <p:ph type="body" idx="1"/>
          </p:nvPr>
        </p:nvSpPr>
        <p:spPr/>
        <p:txBody>
          <a:bodyPr/>
          <a:lstStyle/>
          <a:p>
            <a:pPr eaLnBrk="1" hangingPunct="1">
              <a:defRPr/>
            </a:pPr>
            <a:r>
              <a:rPr lang="en-US" sz="2400" dirty="0" smtClean="0"/>
              <a:t>CMM = Capability Maturity Model</a:t>
            </a:r>
          </a:p>
          <a:p>
            <a:pPr lvl="1" eaLnBrk="1" hangingPunct="1">
              <a:defRPr/>
            </a:pPr>
            <a:r>
              <a:rPr lang="en-US" sz="2000" dirty="0" smtClean="0"/>
              <a:t>Watts Humphrey @ CMU’s SEI</a:t>
            </a:r>
          </a:p>
          <a:p>
            <a:pPr lvl="2" eaLnBrk="1" hangingPunct="1">
              <a:defRPr/>
            </a:pPr>
            <a:r>
              <a:rPr lang="en-US" sz="1700" dirty="0" smtClean="0"/>
              <a:t>Managing the Software Process (1989)</a:t>
            </a:r>
          </a:p>
          <a:p>
            <a:pPr eaLnBrk="1" hangingPunct="1">
              <a:defRPr/>
            </a:pPr>
            <a:r>
              <a:rPr lang="en-US" sz="2400" dirty="0" smtClean="0"/>
              <a:t>Levels:</a:t>
            </a:r>
          </a:p>
          <a:p>
            <a:pPr lvl="1" eaLnBrk="1" hangingPunct="1">
              <a:defRPr/>
            </a:pPr>
            <a:r>
              <a:rPr lang="en-US" sz="2000" dirty="0" smtClean="0"/>
              <a:t>Initial</a:t>
            </a:r>
          </a:p>
          <a:p>
            <a:pPr lvl="1" eaLnBrk="1" hangingPunct="1">
              <a:defRPr/>
            </a:pPr>
            <a:endParaRPr lang="en-US" sz="2000" dirty="0" smtClean="0"/>
          </a:p>
          <a:p>
            <a:pPr lvl="1" eaLnBrk="1" hangingPunct="1">
              <a:defRPr/>
            </a:pPr>
            <a:r>
              <a:rPr lang="en-US" sz="2000" dirty="0" smtClean="0"/>
              <a:t>Repeatable</a:t>
            </a:r>
          </a:p>
          <a:p>
            <a:pPr lvl="1" eaLnBrk="1" hangingPunct="1">
              <a:defRPr/>
            </a:pPr>
            <a:endParaRPr lang="en-US" sz="2000" dirty="0" smtClean="0"/>
          </a:p>
          <a:p>
            <a:pPr lvl="1" eaLnBrk="1" hangingPunct="1">
              <a:defRPr/>
            </a:pPr>
            <a:r>
              <a:rPr lang="en-US" sz="2000" dirty="0" smtClean="0"/>
              <a:t>Defined</a:t>
            </a:r>
          </a:p>
          <a:p>
            <a:pPr lvl="1" eaLnBrk="1" hangingPunct="1">
              <a:defRPr/>
            </a:pPr>
            <a:endParaRPr lang="en-US" sz="2000" dirty="0" smtClean="0"/>
          </a:p>
          <a:p>
            <a:pPr lvl="1" eaLnBrk="1" hangingPunct="1">
              <a:defRPr/>
            </a:pPr>
            <a:r>
              <a:rPr lang="en-US" sz="2000" dirty="0" smtClean="0"/>
              <a:t>Managed</a:t>
            </a:r>
          </a:p>
          <a:p>
            <a:pPr lvl="1" eaLnBrk="1" hangingPunct="1">
              <a:defRPr/>
            </a:pPr>
            <a:endParaRPr lang="en-US" sz="2000" dirty="0" smtClean="0"/>
          </a:p>
          <a:p>
            <a:pPr lvl="1" eaLnBrk="1" hangingPunct="1">
              <a:defRPr/>
            </a:pPr>
            <a:r>
              <a:rPr lang="en-US" sz="2000" dirty="0" smtClean="0"/>
              <a:t>Optimizing</a:t>
            </a:r>
          </a:p>
          <a:p>
            <a:pPr marL="0" indent="0" eaLnBrk="1" hangingPunct="1">
              <a:buFont typeface="Wingdings" panose="05000000000000000000" pitchFamily="2" charset="2"/>
              <a:buNone/>
              <a:defRPr/>
            </a:pPr>
            <a:endParaRPr lang="en-US" altLang="en-US" dirty="0" smtClean="0"/>
          </a:p>
        </p:txBody>
      </p:sp>
      <p:sp>
        <p:nvSpPr>
          <p:cNvPr id="99332"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C280CE9-51F2-454B-BFD6-5080DFDEC2A3}" type="slidenum">
              <a:rPr lang="en-US" altLang="en-US" smtClean="0"/>
              <a:pPr/>
              <a:t>40</a:t>
            </a:fld>
            <a:endParaRPr lang="en-US" alt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393700"/>
            <a:ext cx="8229600" cy="835025"/>
          </a:xfrm>
        </p:spPr>
        <p:txBody>
          <a:bodyPr/>
          <a:lstStyle/>
          <a:p>
            <a:pPr eaLnBrk="1" hangingPunct="1"/>
            <a:r>
              <a:rPr lang="en-US" altLang="en-US" smtClean="0"/>
              <a:t>CMM Characterization of Ratings</a:t>
            </a:r>
          </a:p>
        </p:txBody>
      </p:sp>
      <p:sp>
        <p:nvSpPr>
          <p:cNvPr id="27651" name="Rectangle 3"/>
          <p:cNvSpPr>
            <a:spLocks noGrp="1" noChangeArrowheads="1"/>
          </p:cNvSpPr>
          <p:nvPr>
            <p:ph type="body" idx="1"/>
          </p:nvPr>
        </p:nvSpPr>
        <p:spPr/>
        <p:txBody>
          <a:bodyPr/>
          <a:lstStyle/>
          <a:p>
            <a:pPr eaLnBrk="1" hangingPunct="1">
              <a:defRPr/>
            </a:pPr>
            <a:r>
              <a:rPr lang="en-US" sz="2400" dirty="0" smtClean="0"/>
              <a:t>Initial</a:t>
            </a:r>
          </a:p>
          <a:p>
            <a:pPr lvl="1" eaLnBrk="1" hangingPunct="1">
              <a:defRPr/>
            </a:pPr>
            <a:r>
              <a:rPr lang="en-US" sz="2000" dirty="0" smtClean="0"/>
              <a:t>Ad hoc</a:t>
            </a:r>
          </a:p>
          <a:p>
            <a:pPr eaLnBrk="1" hangingPunct="1">
              <a:defRPr/>
            </a:pPr>
            <a:r>
              <a:rPr lang="en-US" sz="2400" dirty="0" smtClean="0"/>
              <a:t>Repeatable</a:t>
            </a:r>
          </a:p>
          <a:p>
            <a:pPr lvl="1" eaLnBrk="1" hangingPunct="1">
              <a:defRPr/>
            </a:pPr>
            <a:r>
              <a:rPr lang="en-US" sz="2000" dirty="0" smtClean="0"/>
              <a:t>A repeatable process is in place</a:t>
            </a:r>
          </a:p>
          <a:p>
            <a:pPr eaLnBrk="1" hangingPunct="1">
              <a:defRPr/>
            </a:pPr>
            <a:r>
              <a:rPr lang="en-US" sz="2400" dirty="0" smtClean="0"/>
              <a:t>Defined</a:t>
            </a:r>
          </a:p>
          <a:p>
            <a:pPr lvl="1" eaLnBrk="1" hangingPunct="1">
              <a:defRPr/>
            </a:pPr>
            <a:r>
              <a:rPr lang="en-US" sz="2000" dirty="0" smtClean="0"/>
              <a:t>Above + Standards are in place</a:t>
            </a:r>
          </a:p>
          <a:p>
            <a:pPr eaLnBrk="1" hangingPunct="1">
              <a:defRPr/>
            </a:pPr>
            <a:r>
              <a:rPr lang="en-US" sz="2400" dirty="0" smtClean="0"/>
              <a:t>Managed</a:t>
            </a:r>
          </a:p>
          <a:p>
            <a:pPr lvl="1" eaLnBrk="1" hangingPunct="1">
              <a:defRPr/>
            </a:pPr>
            <a:r>
              <a:rPr lang="en-US" sz="2000" dirty="0" smtClean="0"/>
              <a:t>Above + Metrics collection is in place</a:t>
            </a:r>
          </a:p>
          <a:p>
            <a:pPr eaLnBrk="1" hangingPunct="1">
              <a:defRPr/>
            </a:pPr>
            <a:r>
              <a:rPr lang="en-US" sz="2400" dirty="0" smtClean="0"/>
              <a:t>Optimizing</a:t>
            </a:r>
          </a:p>
          <a:p>
            <a:pPr lvl="1" eaLnBrk="1" hangingPunct="1">
              <a:defRPr/>
            </a:pPr>
            <a:r>
              <a:rPr lang="en-US" sz="2000" dirty="0" smtClean="0"/>
              <a:t>Above + Continuous improvement methods are in place</a:t>
            </a:r>
          </a:p>
          <a:p>
            <a:pPr marL="0" indent="0" eaLnBrk="1" hangingPunct="1">
              <a:buFont typeface="Wingdings" panose="05000000000000000000" pitchFamily="2" charset="2"/>
              <a:buNone/>
              <a:defRPr/>
            </a:pPr>
            <a:endParaRPr lang="en-US" altLang="en-US" dirty="0" smtClean="0"/>
          </a:p>
        </p:txBody>
      </p:sp>
      <p:sp>
        <p:nvSpPr>
          <p:cNvPr id="101380"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544FEF2-6230-4FE7-B132-467922E565AB}" type="slidenum">
              <a:rPr lang="en-US" altLang="en-US" smtClean="0"/>
              <a:pPr/>
              <a:t>41</a:t>
            </a:fld>
            <a:endParaRPr lang="en-US"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atin typeface="Verdana" charset="0"/>
              </a:rPr>
              <a:t>Requirements Engineering</a:t>
            </a:r>
          </a:p>
        </p:txBody>
      </p:sp>
      <p:sp>
        <p:nvSpPr>
          <p:cNvPr id="27651" name="Rectangle 3">
            <a:extLst>
              <a:ext uri="{FF2B5EF4-FFF2-40B4-BE49-F238E27FC236}">
                <a16:creationId xmlns:a16="http://schemas.microsoft.com/office/drawing/2014/main" id="{BC95E5A3-4E20-499B-BDCB-71B911C189CC}"/>
              </a:ext>
            </a:extLst>
          </p:cNvPr>
          <p:cNvSpPr>
            <a:spLocks noGrp="1" noChangeArrowheads="1"/>
          </p:cNvSpPr>
          <p:nvPr>
            <p:ph type="body" idx="1"/>
          </p:nvPr>
        </p:nvSpPr>
        <p:spPr>
          <a:xfrm>
            <a:off x="457200" y="1411288"/>
            <a:ext cx="8229600" cy="5257800"/>
          </a:xfrm>
        </p:spPr>
        <p:txBody>
          <a:bodyPr/>
          <a:lstStyle/>
          <a:p>
            <a:pPr eaLnBrk="1" hangingPunct="1">
              <a:buFont typeface="Wingdings" panose="05000000000000000000" pitchFamily="2" charset="2"/>
              <a:buChar char="o"/>
              <a:defRPr/>
            </a:pPr>
            <a:r>
              <a:rPr lang="en-US" sz="2400" dirty="0">
                <a:ea typeface="+mn-ea"/>
              </a:rPr>
              <a:t>Requirements elicitation</a:t>
            </a:r>
          </a:p>
          <a:p>
            <a:pPr eaLnBrk="1" hangingPunct="1">
              <a:buFont typeface="Wingdings" panose="05000000000000000000" pitchFamily="2" charset="2"/>
              <a:buChar char="o"/>
              <a:defRPr/>
            </a:pPr>
            <a:endParaRPr lang="en-US" sz="2400" dirty="0">
              <a:ea typeface="+mn-ea"/>
            </a:endParaRPr>
          </a:p>
          <a:p>
            <a:pPr eaLnBrk="1" hangingPunct="1">
              <a:buFont typeface="Wingdings" panose="05000000000000000000" pitchFamily="2" charset="2"/>
              <a:buChar char="o"/>
              <a:defRPr/>
            </a:pPr>
            <a:r>
              <a:rPr lang="en-US" sz="2400" dirty="0">
                <a:ea typeface="+mn-ea"/>
              </a:rPr>
              <a:t>Requirements modeling</a:t>
            </a:r>
          </a:p>
          <a:p>
            <a:pPr eaLnBrk="1" hangingPunct="1">
              <a:buFont typeface="Wingdings" panose="05000000000000000000" pitchFamily="2" charset="2"/>
              <a:buChar char="o"/>
              <a:defRPr/>
            </a:pPr>
            <a:endParaRPr lang="en-US" sz="2400" dirty="0">
              <a:ea typeface="+mn-ea"/>
            </a:endParaRPr>
          </a:p>
          <a:p>
            <a:pPr eaLnBrk="1" hangingPunct="1">
              <a:buFont typeface="Wingdings" panose="05000000000000000000" pitchFamily="2" charset="2"/>
              <a:buChar char="o"/>
              <a:defRPr/>
            </a:pPr>
            <a:r>
              <a:rPr lang="en-US" sz="2400" dirty="0">
                <a:ea typeface="+mn-ea"/>
              </a:rPr>
              <a:t>Requirements analysis</a:t>
            </a:r>
          </a:p>
          <a:p>
            <a:pPr marL="0" indent="0" eaLnBrk="1" hangingPunct="1">
              <a:buFont typeface="Wingdings" panose="05000000000000000000" pitchFamily="2" charset="2"/>
              <a:buNone/>
              <a:defRPr/>
            </a:pPr>
            <a:endParaRPr lang="en-US" sz="2400" dirty="0">
              <a:ea typeface="+mn-ea"/>
            </a:endParaRPr>
          </a:p>
          <a:p>
            <a:pPr eaLnBrk="1" hangingPunct="1">
              <a:buFont typeface="Wingdings" panose="05000000000000000000" pitchFamily="2" charset="2"/>
              <a:buChar char="o"/>
              <a:defRPr/>
            </a:pPr>
            <a:r>
              <a:rPr lang="en-US" sz="2400" dirty="0">
                <a:ea typeface="+mn-ea"/>
              </a:rPr>
              <a:t>Requirements documentation</a:t>
            </a:r>
          </a:p>
          <a:p>
            <a:pPr marL="0" indent="0" eaLnBrk="1" hangingPunct="1">
              <a:buFont typeface="Wingdings" panose="05000000000000000000" pitchFamily="2" charset="2"/>
              <a:buNone/>
              <a:defRPr/>
            </a:pPr>
            <a:endParaRPr lang="en-US" sz="2400" dirty="0">
              <a:ea typeface="+mn-ea"/>
            </a:endParaRPr>
          </a:p>
          <a:p>
            <a:pPr eaLnBrk="1" hangingPunct="1">
              <a:buFont typeface="Wingdings" panose="05000000000000000000" pitchFamily="2" charset="2"/>
              <a:buChar char="o"/>
              <a:defRPr/>
            </a:pPr>
            <a:r>
              <a:rPr lang="en-US" sz="2400" dirty="0">
                <a:ea typeface="+mn-ea"/>
              </a:rPr>
              <a:t>Requirements validation</a:t>
            </a:r>
          </a:p>
          <a:p>
            <a:pPr eaLnBrk="1" hangingPunct="1">
              <a:buFont typeface="Wingdings" panose="05000000000000000000" pitchFamily="2" charset="2"/>
              <a:buChar char="o"/>
              <a:defRPr/>
            </a:pPr>
            <a:endParaRPr lang="en-US" sz="2400" dirty="0">
              <a:ea typeface="+mn-ea"/>
            </a:endParaRPr>
          </a:p>
          <a:p>
            <a:pPr eaLnBrk="1" hangingPunct="1">
              <a:buFont typeface="Wingdings" panose="05000000000000000000" pitchFamily="2" charset="2"/>
              <a:buChar char="o"/>
              <a:defRPr/>
            </a:pPr>
            <a:r>
              <a:rPr lang="en-US" sz="2400" dirty="0">
                <a:ea typeface="+mn-ea"/>
              </a:rPr>
              <a:t>Requirements management</a:t>
            </a:r>
          </a:p>
          <a:p>
            <a:pPr marL="0" indent="0" eaLnBrk="1" hangingPunct="1">
              <a:buFont typeface="Wingdings" panose="05000000000000000000" pitchFamily="2" charset="2"/>
              <a:buNone/>
              <a:defRPr/>
            </a:pPr>
            <a:endParaRPr lang="en-US" sz="2400" dirty="0">
              <a:ea typeface="+mn-ea"/>
            </a:endParaRPr>
          </a:p>
          <a:p>
            <a:pPr marL="0" indent="0" eaLnBrk="1" hangingPunct="1">
              <a:buFont typeface="Wingdings" panose="05000000000000000000" pitchFamily="2" charset="2"/>
              <a:buNone/>
              <a:defRPr/>
            </a:pPr>
            <a:endParaRPr lang="en-US" sz="2400" dirty="0">
              <a:ea typeface="+mn-ea"/>
            </a:endParaRPr>
          </a:p>
        </p:txBody>
      </p:sp>
      <p:sp>
        <p:nvSpPr>
          <p:cNvPr id="64516"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charset="0"/>
                <a:ea typeface="宋体" charset="0"/>
                <a:cs typeface="宋体" charset="0"/>
              </a:defRPr>
            </a:lvl1pPr>
            <a:lvl2pPr marL="742950" indent="-285750">
              <a:defRPr>
                <a:solidFill>
                  <a:schemeClr val="tx1"/>
                </a:solidFill>
                <a:latin typeface="Verdana" charset="0"/>
                <a:ea typeface="宋体" charset="0"/>
                <a:cs typeface="宋体" charset="0"/>
              </a:defRPr>
            </a:lvl2pPr>
            <a:lvl3pPr marL="1143000" indent="-228600">
              <a:defRPr>
                <a:solidFill>
                  <a:schemeClr val="tx1"/>
                </a:solidFill>
                <a:latin typeface="Verdana" charset="0"/>
                <a:ea typeface="宋体" charset="0"/>
                <a:cs typeface="宋体" charset="0"/>
              </a:defRPr>
            </a:lvl3pPr>
            <a:lvl4pPr marL="1600200" indent="-228600">
              <a:defRPr>
                <a:solidFill>
                  <a:schemeClr val="tx1"/>
                </a:solidFill>
                <a:latin typeface="Verdana" charset="0"/>
                <a:ea typeface="宋体" charset="0"/>
                <a:cs typeface="宋体" charset="0"/>
              </a:defRPr>
            </a:lvl4pPr>
            <a:lvl5pPr marL="2057400" indent="-228600">
              <a:defRPr>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a:solidFill>
                  <a:schemeClr val="tx1"/>
                </a:solidFill>
                <a:latin typeface="Verdana" charset="0"/>
                <a:ea typeface="宋体" charset="0"/>
                <a:cs typeface="宋体" charset="0"/>
              </a:defRPr>
            </a:lvl9pPr>
          </a:lstStyle>
          <a:p>
            <a:fld id="{CF6D3985-1036-7441-B2A7-98C39D002357}" type="slidenum">
              <a:rPr lang="en-US"/>
              <a:pPr/>
              <a:t>42</a:t>
            </a:fld>
            <a:endParaRPr lang="en-US"/>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919760" y="1472040"/>
              <a:ext cx="2579760" cy="658800"/>
            </p14:xfrm>
          </p:contentPart>
        </mc:Choice>
        <mc:Fallback>
          <p:pic>
            <p:nvPicPr>
              <p:cNvPr id="2" name="Ink 1"/>
              <p:cNvPicPr/>
              <p:nvPr/>
            </p:nvPicPr>
            <p:blipFill>
              <a:blip r:embed="rId4"/>
              <a:stretch>
                <a:fillRect/>
              </a:stretch>
            </p:blipFill>
            <p:spPr>
              <a:xfrm>
                <a:off x="4915440" y="1467720"/>
                <a:ext cx="2591280" cy="667080"/>
              </a:xfrm>
              <a:prstGeom prst="rect">
                <a:avLst/>
              </a:prstGeom>
            </p:spPr>
          </p:pic>
        </mc:Fallback>
      </mc:AlternateContent>
    </p:spTree>
    <p:extLst>
      <p:ext uri="{BB962C8B-B14F-4D97-AF65-F5344CB8AC3E}">
        <p14:creationId xmlns:p14="http://schemas.microsoft.com/office/powerpoint/2010/main" val="3739301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z="4000">
                <a:latin typeface="Verdana" charset="0"/>
              </a:rPr>
              <a:t>Requirements Elicitation</a:t>
            </a:r>
            <a:endParaRPr lang="en-US">
              <a:latin typeface="Verdana" charset="0"/>
            </a:endParaRPr>
          </a:p>
        </p:txBody>
      </p:sp>
      <p:sp>
        <p:nvSpPr>
          <p:cNvPr id="66563" name="Rectangle 3"/>
          <p:cNvSpPr>
            <a:spLocks noGrp="1" noChangeArrowheads="1"/>
          </p:cNvSpPr>
          <p:nvPr>
            <p:ph type="body" idx="1"/>
          </p:nvPr>
        </p:nvSpPr>
        <p:spPr/>
        <p:txBody>
          <a:bodyPr/>
          <a:lstStyle/>
          <a:p>
            <a:pPr eaLnBrk="1" hangingPunct="1"/>
            <a:r>
              <a:rPr lang="en-US" sz="2600">
                <a:latin typeface="Verdana" charset="0"/>
              </a:rPr>
              <a:t>Identifying stakeholders</a:t>
            </a:r>
          </a:p>
          <a:p>
            <a:pPr eaLnBrk="1" hangingPunct="1"/>
            <a:endParaRPr lang="en-US" sz="2600">
              <a:latin typeface="Verdana" charset="0"/>
            </a:endParaRPr>
          </a:p>
          <a:p>
            <a:pPr eaLnBrk="1" hangingPunct="1"/>
            <a:r>
              <a:rPr lang="en-US" sz="2600">
                <a:latin typeface="Verdana" charset="0"/>
              </a:rPr>
              <a:t>Understanding goals, business case, priorities, and risks</a:t>
            </a:r>
          </a:p>
          <a:p>
            <a:pPr eaLnBrk="1" hangingPunct="1"/>
            <a:endParaRPr lang="en-US" sz="2600">
              <a:latin typeface="Verdana" charset="0"/>
            </a:endParaRPr>
          </a:p>
          <a:p>
            <a:pPr eaLnBrk="1" hangingPunct="1"/>
            <a:r>
              <a:rPr lang="en-US" sz="2600">
                <a:latin typeface="Verdana" charset="0"/>
              </a:rPr>
              <a:t>Interviews</a:t>
            </a:r>
          </a:p>
        </p:txBody>
      </p:sp>
      <p:sp>
        <p:nvSpPr>
          <p:cNvPr id="66564"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charset="0"/>
                <a:ea typeface="宋体" charset="0"/>
                <a:cs typeface="宋体" charset="0"/>
              </a:defRPr>
            </a:lvl1pPr>
            <a:lvl2pPr marL="742950" indent="-285750">
              <a:defRPr>
                <a:solidFill>
                  <a:schemeClr val="tx1"/>
                </a:solidFill>
                <a:latin typeface="Verdana" charset="0"/>
                <a:ea typeface="宋体" charset="0"/>
                <a:cs typeface="宋体" charset="0"/>
              </a:defRPr>
            </a:lvl2pPr>
            <a:lvl3pPr marL="1143000" indent="-228600">
              <a:defRPr>
                <a:solidFill>
                  <a:schemeClr val="tx1"/>
                </a:solidFill>
                <a:latin typeface="Verdana" charset="0"/>
                <a:ea typeface="宋体" charset="0"/>
                <a:cs typeface="宋体" charset="0"/>
              </a:defRPr>
            </a:lvl3pPr>
            <a:lvl4pPr marL="1600200" indent="-228600">
              <a:defRPr>
                <a:solidFill>
                  <a:schemeClr val="tx1"/>
                </a:solidFill>
                <a:latin typeface="Verdana" charset="0"/>
                <a:ea typeface="宋体" charset="0"/>
                <a:cs typeface="宋体" charset="0"/>
              </a:defRPr>
            </a:lvl4pPr>
            <a:lvl5pPr marL="2057400" indent="-228600">
              <a:defRPr>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a:solidFill>
                  <a:schemeClr val="tx1"/>
                </a:solidFill>
                <a:latin typeface="Verdana" charset="0"/>
                <a:ea typeface="宋体" charset="0"/>
                <a:cs typeface="宋体" charset="0"/>
              </a:defRPr>
            </a:lvl9pPr>
          </a:lstStyle>
          <a:p>
            <a:fld id="{CFF0FAB5-03AE-C84B-A6C3-9E9589A4A4F1}" type="slidenum">
              <a:rPr lang="en-US"/>
              <a:pPr/>
              <a:t>43</a:t>
            </a:fld>
            <a:endParaRPr lang="en-US"/>
          </a:p>
        </p:txBody>
      </p:sp>
    </p:spTree>
    <p:extLst>
      <p:ext uri="{BB962C8B-B14F-4D97-AF65-F5344CB8AC3E}">
        <p14:creationId xmlns:p14="http://schemas.microsoft.com/office/powerpoint/2010/main" val="37390223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z="4000">
                <a:latin typeface="Verdana" charset="0"/>
              </a:rPr>
              <a:t>Requirements Elicitation</a:t>
            </a:r>
            <a:endParaRPr lang="en-US">
              <a:latin typeface="Verdana" charset="0"/>
            </a:endParaRPr>
          </a:p>
        </p:txBody>
      </p:sp>
      <p:sp>
        <p:nvSpPr>
          <p:cNvPr id="68611" name="Rectangle 3"/>
          <p:cNvSpPr>
            <a:spLocks noGrp="1" noChangeArrowheads="1"/>
          </p:cNvSpPr>
          <p:nvPr>
            <p:ph type="body" idx="1"/>
          </p:nvPr>
        </p:nvSpPr>
        <p:spPr/>
        <p:txBody>
          <a:bodyPr/>
          <a:lstStyle/>
          <a:p>
            <a:pPr eaLnBrk="1" hangingPunct="1"/>
            <a:r>
              <a:rPr lang="en-US" sz="2600">
                <a:latin typeface="Verdana" charset="0"/>
              </a:rPr>
              <a:t>Making a business case</a:t>
            </a:r>
          </a:p>
          <a:p>
            <a:pPr eaLnBrk="1" hangingPunct="1"/>
            <a:r>
              <a:rPr lang="en-US" sz="2600">
                <a:latin typeface="Verdana" charset="0"/>
              </a:rPr>
              <a:t>Understanding priorities</a:t>
            </a:r>
          </a:p>
          <a:p>
            <a:pPr lvl="1" eaLnBrk="1" hangingPunct="1"/>
            <a:r>
              <a:rPr lang="en-US" sz="2200">
                <a:latin typeface="Verdana" charset="0"/>
              </a:rPr>
              <a:t>Must have features</a:t>
            </a:r>
          </a:p>
          <a:p>
            <a:pPr lvl="1" eaLnBrk="1" hangingPunct="1"/>
            <a:r>
              <a:rPr lang="en-US" sz="2200">
                <a:latin typeface="Verdana" charset="0"/>
              </a:rPr>
              <a:t>Bonus features</a:t>
            </a:r>
            <a:endParaRPr lang="en-US">
              <a:latin typeface="Verdana" charset="0"/>
            </a:endParaRPr>
          </a:p>
          <a:p>
            <a:pPr eaLnBrk="1" hangingPunct="1"/>
            <a:r>
              <a:rPr lang="en-US" sz="2600">
                <a:latin typeface="Verdana" charset="0"/>
              </a:rPr>
              <a:t>Resolving conflicts</a:t>
            </a:r>
          </a:p>
          <a:p>
            <a:pPr lvl="1" eaLnBrk="1" hangingPunct="1"/>
            <a:r>
              <a:rPr lang="en-US" sz="2200">
                <a:latin typeface="Verdana" charset="0"/>
              </a:rPr>
              <a:t>When different stakeholders communicate different priorities how do you decide which are true priorities?</a:t>
            </a:r>
          </a:p>
          <a:p>
            <a:pPr eaLnBrk="1" hangingPunct="1"/>
            <a:r>
              <a:rPr lang="en-US" sz="2600">
                <a:latin typeface="Verdana" charset="0"/>
              </a:rPr>
              <a:t>Understanding risks</a:t>
            </a:r>
          </a:p>
          <a:p>
            <a:pPr lvl="1" eaLnBrk="1" hangingPunct="1"/>
            <a:r>
              <a:rPr lang="en-US" sz="2200">
                <a:latin typeface="Verdana" charset="0"/>
              </a:rPr>
              <a:t>What do we mean by “risk”?</a:t>
            </a:r>
          </a:p>
          <a:p>
            <a:pPr lvl="1" eaLnBrk="1" hangingPunct="1"/>
            <a:r>
              <a:rPr lang="en-US" sz="2200">
                <a:latin typeface="Verdana" charset="0"/>
              </a:rPr>
              <a:t>May have to determine risks based on responses to interview questions; may not have direct answers</a:t>
            </a:r>
          </a:p>
        </p:txBody>
      </p:sp>
      <p:sp>
        <p:nvSpPr>
          <p:cNvPr id="68612"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charset="0"/>
                <a:ea typeface="宋体" charset="0"/>
                <a:cs typeface="宋体" charset="0"/>
              </a:defRPr>
            </a:lvl1pPr>
            <a:lvl2pPr marL="742950" indent="-285750">
              <a:defRPr>
                <a:solidFill>
                  <a:schemeClr val="tx1"/>
                </a:solidFill>
                <a:latin typeface="Verdana" charset="0"/>
                <a:ea typeface="宋体" charset="0"/>
                <a:cs typeface="宋体" charset="0"/>
              </a:defRPr>
            </a:lvl2pPr>
            <a:lvl3pPr marL="1143000" indent="-228600">
              <a:defRPr>
                <a:solidFill>
                  <a:schemeClr val="tx1"/>
                </a:solidFill>
                <a:latin typeface="Verdana" charset="0"/>
                <a:ea typeface="宋体" charset="0"/>
                <a:cs typeface="宋体" charset="0"/>
              </a:defRPr>
            </a:lvl3pPr>
            <a:lvl4pPr marL="1600200" indent="-228600">
              <a:defRPr>
                <a:solidFill>
                  <a:schemeClr val="tx1"/>
                </a:solidFill>
                <a:latin typeface="Verdana" charset="0"/>
                <a:ea typeface="宋体" charset="0"/>
                <a:cs typeface="宋体" charset="0"/>
              </a:defRPr>
            </a:lvl4pPr>
            <a:lvl5pPr marL="2057400" indent="-228600">
              <a:defRPr>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a:solidFill>
                  <a:schemeClr val="tx1"/>
                </a:solidFill>
                <a:latin typeface="Verdana" charset="0"/>
                <a:ea typeface="宋体" charset="0"/>
                <a:cs typeface="宋体" charset="0"/>
              </a:defRPr>
            </a:lvl9pPr>
          </a:lstStyle>
          <a:p>
            <a:fld id="{9CC8560C-3ED3-E24A-8F7A-A72BB3E4D7DC}" type="slidenum">
              <a:rPr lang="en-US"/>
              <a:pPr/>
              <a:t>44</a:t>
            </a:fld>
            <a:endParaRPr lang="en-US"/>
          </a:p>
        </p:txBody>
      </p:sp>
    </p:spTree>
    <p:extLst>
      <p:ext uri="{BB962C8B-B14F-4D97-AF65-F5344CB8AC3E}">
        <p14:creationId xmlns:p14="http://schemas.microsoft.com/office/powerpoint/2010/main" val="21833971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z="4000">
                <a:latin typeface="Verdana" charset="0"/>
              </a:rPr>
              <a:t>Types of Interview Questions</a:t>
            </a:r>
            <a:endParaRPr lang="en-US">
              <a:latin typeface="Verdana" charset="0"/>
            </a:endParaRPr>
          </a:p>
        </p:txBody>
      </p:sp>
      <p:sp>
        <p:nvSpPr>
          <p:cNvPr id="70659" name="Rectangle 3"/>
          <p:cNvSpPr>
            <a:spLocks noGrp="1" noChangeArrowheads="1"/>
          </p:cNvSpPr>
          <p:nvPr>
            <p:ph type="body" idx="1"/>
          </p:nvPr>
        </p:nvSpPr>
        <p:spPr/>
        <p:txBody>
          <a:bodyPr/>
          <a:lstStyle/>
          <a:p>
            <a:pPr eaLnBrk="1" hangingPunct="1"/>
            <a:r>
              <a:rPr lang="en-US" sz="2600">
                <a:latin typeface="Verdana" charset="0"/>
              </a:rPr>
              <a:t>Questions concerned with the system to be developed</a:t>
            </a:r>
          </a:p>
          <a:p>
            <a:pPr eaLnBrk="1" hangingPunct="1"/>
            <a:endParaRPr lang="en-US" sz="2600">
              <a:latin typeface="Verdana" charset="0"/>
            </a:endParaRPr>
          </a:p>
          <a:p>
            <a:pPr eaLnBrk="1" hangingPunct="1"/>
            <a:r>
              <a:rPr lang="en-US" sz="2600">
                <a:latin typeface="Verdana" charset="0"/>
              </a:rPr>
              <a:t>Questions concerning the context/scope of the system</a:t>
            </a:r>
          </a:p>
          <a:p>
            <a:pPr eaLnBrk="1" hangingPunct="1"/>
            <a:endParaRPr lang="en-US" sz="2600">
              <a:latin typeface="Verdana" charset="0"/>
            </a:endParaRPr>
          </a:p>
          <a:p>
            <a:pPr eaLnBrk="1" hangingPunct="1"/>
            <a:r>
              <a:rPr lang="en-US" sz="2600">
                <a:latin typeface="Verdana" charset="0"/>
              </a:rPr>
              <a:t>Meta-questions</a:t>
            </a:r>
          </a:p>
        </p:txBody>
      </p:sp>
      <p:sp>
        <p:nvSpPr>
          <p:cNvPr id="70660"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charset="0"/>
                <a:ea typeface="宋体" charset="0"/>
                <a:cs typeface="宋体" charset="0"/>
              </a:defRPr>
            </a:lvl1pPr>
            <a:lvl2pPr marL="742950" indent="-285750">
              <a:defRPr>
                <a:solidFill>
                  <a:schemeClr val="tx1"/>
                </a:solidFill>
                <a:latin typeface="Verdana" charset="0"/>
                <a:ea typeface="宋体" charset="0"/>
                <a:cs typeface="宋体" charset="0"/>
              </a:defRPr>
            </a:lvl2pPr>
            <a:lvl3pPr marL="1143000" indent="-228600">
              <a:defRPr>
                <a:solidFill>
                  <a:schemeClr val="tx1"/>
                </a:solidFill>
                <a:latin typeface="Verdana" charset="0"/>
                <a:ea typeface="宋体" charset="0"/>
                <a:cs typeface="宋体" charset="0"/>
              </a:defRPr>
            </a:lvl3pPr>
            <a:lvl4pPr marL="1600200" indent="-228600">
              <a:defRPr>
                <a:solidFill>
                  <a:schemeClr val="tx1"/>
                </a:solidFill>
                <a:latin typeface="Verdana" charset="0"/>
                <a:ea typeface="宋体" charset="0"/>
                <a:cs typeface="宋体" charset="0"/>
              </a:defRPr>
            </a:lvl4pPr>
            <a:lvl5pPr marL="2057400" indent="-228600">
              <a:defRPr>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a:solidFill>
                  <a:schemeClr val="tx1"/>
                </a:solidFill>
                <a:latin typeface="Verdana" charset="0"/>
                <a:ea typeface="宋体" charset="0"/>
                <a:cs typeface="宋体" charset="0"/>
              </a:defRPr>
            </a:lvl9pPr>
          </a:lstStyle>
          <a:p>
            <a:fld id="{1ADD3DC1-242E-A44E-861A-2984EAA17681}" type="slidenum">
              <a:rPr lang="en-US"/>
              <a:pPr/>
              <a:t>45</a:t>
            </a:fld>
            <a:endParaRPr lang="en-US"/>
          </a:p>
        </p:txBody>
      </p:sp>
    </p:spTree>
    <p:extLst>
      <p:ext uri="{BB962C8B-B14F-4D97-AF65-F5344CB8AC3E}">
        <p14:creationId xmlns:p14="http://schemas.microsoft.com/office/powerpoint/2010/main" val="9645459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z="4000">
                <a:latin typeface="Verdana" charset="0"/>
              </a:rPr>
              <a:t>Types of Interview Questions</a:t>
            </a:r>
            <a:endParaRPr lang="en-US">
              <a:latin typeface="Verdana" charset="0"/>
            </a:endParaRPr>
          </a:p>
        </p:txBody>
      </p:sp>
      <p:sp>
        <p:nvSpPr>
          <p:cNvPr id="72707" name="Rectangle 3"/>
          <p:cNvSpPr>
            <a:spLocks noGrp="1" noChangeArrowheads="1"/>
          </p:cNvSpPr>
          <p:nvPr>
            <p:ph type="body" idx="1"/>
          </p:nvPr>
        </p:nvSpPr>
        <p:spPr/>
        <p:txBody>
          <a:bodyPr/>
          <a:lstStyle/>
          <a:p>
            <a:pPr eaLnBrk="1" hangingPunct="1"/>
            <a:r>
              <a:rPr lang="en-US" sz="2600">
                <a:latin typeface="Verdana" charset="0"/>
              </a:rPr>
              <a:t>Questions concerned with the functionality of the system to be developed</a:t>
            </a:r>
          </a:p>
          <a:p>
            <a:pPr lvl="1" eaLnBrk="1" hangingPunct="1"/>
            <a:r>
              <a:rPr lang="en-US" sz="2200">
                <a:latin typeface="Verdana" charset="0"/>
              </a:rPr>
              <a:t>Goal is to understand both functional and non-functional requirements, such as performance</a:t>
            </a:r>
          </a:p>
          <a:p>
            <a:pPr lvl="1" eaLnBrk="1" hangingPunct="1"/>
            <a:r>
              <a:rPr lang="en-US" sz="2200">
                <a:latin typeface="Verdana" charset="0"/>
              </a:rPr>
              <a:t>Examples</a:t>
            </a:r>
            <a:endParaRPr lang="en-US">
              <a:latin typeface="Verdana" charset="0"/>
            </a:endParaRPr>
          </a:p>
          <a:p>
            <a:pPr eaLnBrk="1" hangingPunct="1"/>
            <a:r>
              <a:rPr lang="en-US" sz="2600">
                <a:latin typeface="Verdana" charset="0"/>
              </a:rPr>
              <a:t>Questions concerning the context/scope of the system</a:t>
            </a:r>
          </a:p>
          <a:p>
            <a:pPr lvl="1" eaLnBrk="1" hangingPunct="1"/>
            <a:r>
              <a:rPr lang="en-US" sz="2200">
                <a:latin typeface="Verdana" charset="0"/>
              </a:rPr>
              <a:t>Physical system, the environment where the system will be used, deadlines, etc.</a:t>
            </a:r>
          </a:p>
          <a:p>
            <a:pPr eaLnBrk="1" hangingPunct="1"/>
            <a:r>
              <a:rPr lang="en-US" sz="2600">
                <a:latin typeface="Verdana" charset="0"/>
              </a:rPr>
              <a:t>Meta-questions</a:t>
            </a:r>
          </a:p>
          <a:p>
            <a:pPr lvl="1" eaLnBrk="1" hangingPunct="1"/>
            <a:r>
              <a:rPr lang="en-US" sz="2200">
                <a:latin typeface="Verdana" charset="0"/>
              </a:rPr>
              <a:t>Questions about questions</a:t>
            </a:r>
          </a:p>
          <a:p>
            <a:pPr lvl="1" eaLnBrk="1" hangingPunct="1"/>
            <a:r>
              <a:rPr lang="en-US" sz="2200">
                <a:latin typeface="Verdana" charset="0"/>
              </a:rPr>
              <a:t>Are we asking the right questions? Are we talking with the right people</a:t>
            </a:r>
          </a:p>
        </p:txBody>
      </p:sp>
      <p:sp>
        <p:nvSpPr>
          <p:cNvPr id="72708"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charset="0"/>
                <a:ea typeface="宋体" charset="0"/>
                <a:cs typeface="宋体" charset="0"/>
              </a:defRPr>
            </a:lvl1pPr>
            <a:lvl2pPr marL="742950" indent="-285750">
              <a:defRPr>
                <a:solidFill>
                  <a:schemeClr val="tx1"/>
                </a:solidFill>
                <a:latin typeface="Verdana" charset="0"/>
                <a:ea typeface="宋体" charset="0"/>
                <a:cs typeface="宋体" charset="0"/>
              </a:defRPr>
            </a:lvl2pPr>
            <a:lvl3pPr marL="1143000" indent="-228600">
              <a:defRPr>
                <a:solidFill>
                  <a:schemeClr val="tx1"/>
                </a:solidFill>
                <a:latin typeface="Verdana" charset="0"/>
                <a:ea typeface="宋体" charset="0"/>
                <a:cs typeface="宋体" charset="0"/>
              </a:defRPr>
            </a:lvl3pPr>
            <a:lvl4pPr marL="1600200" indent="-228600">
              <a:defRPr>
                <a:solidFill>
                  <a:schemeClr val="tx1"/>
                </a:solidFill>
                <a:latin typeface="Verdana" charset="0"/>
                <a:ea typeface="宋体" charset="0"/>
                <a:cs typeface="宋体" charset="0"/>
              </a:defRPr>
            </a:lvl4pPr>
            <a:lvl5pPr marL="2057400" indent="-228600">
              <a:defRPr>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a:solidFill>
                  <a:schemeClr val="tx1"/>
                </a:solidFill>
                <a:latin typeface="Verdana" charset="0"/>
                <a:ea typeface="宋体" charset="0"/>
                <a:cs typeface="宋体" charset="0"/>
              </a:defRPr>
            </a:lvl9pPr>
          </a:lstStyle>
          <a:p>
            <a:fld id="{795256E1-1F7C-0A4C-9367-FEED65FEFCE5}" type="slidenum">
              <a:rPr lang="en-US"/>
              <a:pPr/>
              <a:t>46</a:t>
            </a:fld>
            <a:endParaRPr lang="en-US"/>
          </a:p>
        </p:txBody>
      </p:sp>
    </p:spTree>
    <p:extLst>
      <p:ext uri="{BB962C8B-B14F-4D97-AF65-F5344CB8AC3E}">
        <p14:creationId xmlns:p14="http://schemas.microsoft.com/office/powerpoint/2010/main" val="26271071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en-US" smtClean="0"/>
              <a:t>Team Formation</a:t>
            </a:r>
          </a:p>
        </p:txBody>
      </p:sp>
      <p:sp>
        <p:nvSpPr>
          <p:cNvPr id="27651" name="Rectangle 3"/>
          <p:cNvSpPr>
            <a:spLocks noGrp="1" noChangeArrowheads="1"/>
          </p:cNvSpPr>
          <p:nvPr>
            <p:ph type="body" idx="1"/>
          </p:nvPr>
        </p:nvSpPr>
        <p:spPr/>
        <p:txBody>
          <a:bodyPr/>
          <a:lstStyle/>
          <a:p>
            <a:pPr eaLnBrk="1" hangingPunct="1">
              <a:defRPr/>
            </a:pPr>
            <a:r>
              <a:rPr lang="en-US" sz="2400" dirty="0" smtClean="0"/>
              <a:t>Team projects are weighted heavily</a:t>
            </a:r>
          </a:p>
          <a:p>
            <a:pPr eaLnBrk="1" hangingPunct="1">
              <a:defRPr/>
            </a:pPr>
            <a:endParaRPr lang="en-US" sz="2400" dirty="0" smtClean="0"/>
          </a:p>
          <a:p>
            <a:pPr eaLnBrk="1" hangingPunct="1">
              <a:defRPr/>
            </a:pPr>
            <a:r>
              <a:rPr lang="en-US" sz="2400" dirty="0" smtClean="0"/>
              <a:t>Three members per team, no more, no less; If the number of students is not divisible by 3, it may be necessary to have one or two teams of 2 students</a:t>
            </a:r>
          </a:p>
          <a:p>
            <a:pPr eaLnBrk="1" hangingPunct="1">
              <a:defRPr/>
            </a:pPr>
            <a:endParaRPr lang="en-US" sz="2400" dirty="0" smtClean="0"/>
          </a:p>
          <a:p>
            <a:pPr eaLnBrk="1" hangingPunct="1">
              <a:defRPr/>
            </a:pPr>
            <a:r>
              <a:rPr lang="en-US" sz="2400" dirty="0" smtClean="0"/>
              <a:t>Talk to your friends and form teams by next week</a:t>
            </a:r>
          </a:p>
          <a:p>
            <a:pPr eaLnBrk="1" hangingPunct="1">
              <a:defRPr/>
            </a:pPr>
            <a:endParaRPr lang="en-US" sz="2400" dirty="0" smtClean="0"/>
          </a:p>
          <a:p>
            <a:pPr eaLnBrk="1" hangingPunct="1">
              <a:defRPr/>
            </a:pPr>
            <a:r>
              <a:rPr lang="en-US" altLang="en-US" sz="2400" dirty="0" smtClean="0"/>
              <a:t>If you don’t take the initiative, you may be assigned to a team randomly at the instructor’s discretion</a:t>
            </a:r>
          </a:p>
          <a:p>
            <a:pPr marL="0" indent="0" eaLnBrk="1" hangingPunct="1">
              <a:buFont typeface="Wingdings" panose="05000000000000000000" pitchFamily="2" charset="2"/>
              <a:buNone/>
              <a:defRPr/>
            </a:pPr>
            <a:endParaRPr lang="en-US" altLang="en-US" dirty="0" smtClean="0"/>
          </a:p>
        </p:txBody>
      </p:sp>
      <p:sp>
        <p:nvSpPr>
          <p:cNvPr id="103428"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63AAAEB-E08A-44C9-B24B-836BADBE0319}" type="slidenum">
              <a:rPr lang="en-US" altLang="en-US" smtClean="0"/>
              <a:pPr/>
              <a:t>47</a:t>
            </a:fld>
            <a:endParaRPr lang="en-US"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z="4000" smtClean="0"/>
              <a:t>Cost Estimation</a:t>
            </a:r>
            <a:endParaRPr lang="en-US" altLang="en-US" smtClean="0"/>
          </a:p>
        </p:txBody>
      </p:sp>
      <p:sp>
        <p:nvSpPr>
          <p:cNvPr id="62467" name="Rectangle 3"/>
          <p:cNvSpPr>
            <a:spLocks noGrp="1" noChangeArrowheads="1"/>
          </p:cNvSpPr>
          <p:nvPr>
            <p:ph type="body" idx="1"/>
          </p:nvPr>
        </p:nvSpPr>
        <p:spPr/>
        <p:txBody>
          <a:bodyPr/>
          <a:lstStyle/>
          <a:p>
            <a:pPr eaLnBrk="1" hangingPunct="1"/>
            <a:r>
              <a:rPr lang="en-US" altLang="en-US" sz="2600" smtClean="0"/>
              <a:t>Depends on prior project experiences and backgrounds of personnel</a:t>
            </a:r>
          </a:p>
          <a:p>
            <a:pPr eaLnBrk="1" hangingPunct="1"/>
            <a:endParaRPr lang="en-US" altLang="en-US" sz="2600" smtClean="0"/>
          </a:p>
          <a:p>
            <a:pPr eaLnBrk="1" hangingPunct="1"/>
            <a:r>
              <a:rPr lang="en-US" altLang="en-US" sz="2600" smtClean="0"/>
              <a:t>COCOMO (Constructive Cost Estimation Model)</a:t>
            </a:r>
          </a:p>
          <a:p>
            <a:pPr eaLnBrk="1" hangingPunct="1"/>
            <a:endParaRPr lang="en-US" altLang="en-US" sz="2600" smtClean="0"/>
          </a:p>
          <a:p>
            <a:pPr eaLnBrk="1" hangingPunct="1"/>
            <a:r>
              <a:rPr lang="en-US" altLang="en-US" sz="2600" smtClean="0"/>
              <a:t>Other cost estimation models</a:t>
            </a:r>
          </a:p>
        </p:txBody>
      </p:sp>
      <p:sp>
        <p:nvSpPr>
          <p:cNvPr id="62468"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8AF009B-61F9-418F-9BD0-AE233B7FC86E}" type="slidenum">
              <a:rPr lang="en-US" altLang="en-US" smtClean="0"/>
              <a:pPr/>
              <a:t>5</a:t>
            </a:fld>
            <a:endParaRPr lang="en-US"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mtClean="0"/>
              <a:t>COCOMO</a:t>
            </a:r>
          </a:p>
        </p:txBody>
      </p:sp>
      <p:sp>
        <p:nvSpPr>
          <p:cNvPr id="64515" name="Content Placeholder 2"/>
          <p:cNvSpPr>
            <a:spLocks noGrp="1"/>
          </p:cNvSpPr>
          <p:nvPr>
            <p:ph idx="1"/>
          </p:nvPr>
        </p:nvSpPr>
        <p:spPr/>
        <p:txBody>
          <a:bodyPr/>
          <a:lstStyle/>
          <a:p>
            <a:r>
              <a:rPr lang="en-US" altLang="en-US" smtClean="0"/>
              <a:t>developed by Barry W. Boehm in the late 1970s</a:t>
            </a:r>
          </a:p>
          <a:p>
            <a:pPr lvl="1"/>
            <a:r>
              <a:rPr lang="en-US" altLang="en-US" i="1" smtClean="0"/>
              <a:t>Software Engineering Economics (1981)</a:t>
            </a:r>
          </a:p>
          <a:p>
            <a:pPr lvl="1"/>
            <a:r>
              <a:rPr lang="en-US" altLang="en-US" smtClean="0"/>
              <a:t>Looked at codes with 2K to 100K LoC</a:t>
            </a:r>
          </a:p>
          <a:p>
            <a:pPr lvl="1"/>
            <a:r>
              <a:rPr lang="en-US" altLang="en-US" smtClean="0"/>
              <a:t>Assembly, PL/I</a:t>
            </a:r>
          </a:p>
          <a:p>
            <a:pPr lvl="1"/>
            <a:r>
              <a:rPr lang="en-US" altLang="en-US" smtClean="0"/>
              <a:t>Waterfall model</a:t>
            </a:r>
          </a:p>
          <a:p>
            <a:pPr lvl="1"/>
            <a:endParaRPr lang="en-US" altLang="en-US" i="1" smtClean="0"/>
          </a:p>
        </p:txBody>
      </p:sp>
      <p:sp>
        <p:nvSpPr>
          <p:cNvPr id="6451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4239DE3-5BB6-4064-AC33-96FCDE7C48A5}" type="slidenum">
              <a:rPr lang="en-US" altLang="en-US" smtClean="0"/>
              <a:pPr/>
              <a:t>6</a:t>
            </a:fld>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i="1" smtClean="0"/>
              <a:t/>
            </a:r>
            <a:br>
              <a:rPr lang="en-US" altLang="en-US" i="1" smtClean="0"/>
            </a:br>
            <a:r>
              <a:rPr lang="en-US" altLang="en-US" i="1" smtClean="0"/>
              <a:t/>
            </a:r>
            <a:br>
              <a:rPr lang="en-US" altLang="en-US" i="1" smtClean="0"/>
            </a:br>
            <a:r>
              <a:rPr lang="en-US" altLang="en-US" i="1" smtClean="0"/>
              <a:t/>
            </a:r>
            <a:br>
              <a:rPr lang="en-US" altLang="en-US" i="1" smtClean="0"/>
            </a:br>
            <a:r>
              <a:rPr lang="en-US" altLang="en-US" i="1" smtClean="0"/>
              <a:t/>
            </a:r>
            <a:br>
              <a:rPr lang="en-US" altLang="en-US" i="1" smtClean="0"/>
            </a:br>
            <a:r>
              <a:rPr lang="en-US" altLang="en-US" i="1" smtClean="0"/>
              <a:t>COCOMO II</a:t>
            </a:r>
            <a:endParaRPr lang="en-US" altLang="en-US" smtClean="0"/>
          </a:p>
        </p:txBody>
      </p:sp>
      <p:sp>
        <p:nvSpPr>
          <p:cNvPr id="65539" name="Content Placeholder 2"/>
          <p:cNvSpPr>
            <a:spLocks noGrp="1"/>
          </p:cNvSpPr>
          <p:nvPr>
            <p:ph idx="1"/>
          </p:nvPr>
        </p:nvSpPr>
        <p:spPr/>
        <p:txBody>
          <a:bodyPr/>
          <a:lstStyle/>
          <a:p>
            <a:r>
              <a:rPr lang="en-US" altLang="en-US" smtClean="0"/>
              <a:t>Also Boehm</a:t>
            </a:r>
          </a:p>
          <a:p>
            <a:r>
              <a:rPr lang="en-US" altLang="en-US" smtClean="0"/>
              <a:t>Developed ‘95, published 2000</a:t>
            </a:r>
          </a:p>
          <a:p>
            <a:r>
              <a:rPr lang="en-US" altLang="en-US" smtClean="0"/>
              <a:t>Includes agile development process*</a:t>
            </a:r>
          </a:p>
          <a:p>
            <a:r>
              <a:rPr lang="en-US" altLang="en-US" smtClean="0"/>
              <a:t>Based on:</a:t>
            </a:r>
          </a:p>
          <a:p>
            <a:pPr lvl="1"/>
            <a:r>
              <a:rPr lang="en-US" altLang="en-US" smtClean="0"/>
              <a:t>more  projects</a:t>
            </a:r>
          </a:p>
          <a:p>
            <a:pPr lvl="1"/>
            <a:r>
              <a:rPr lang="en-US" altLang="en-US" smtClean="0"/>
              <a:t>Desktop applications vs. mainframe/batch</a:t>
            </a:r>
          </a:p>
          <a:p>
            <a:pPr lvl="1"/>
            <a:r>
              <a:rPr lang="en-US" altLang="en-US" smtClean="0"/>
              <a:t>Reuse</a:t>
            </a:r>
          </a:p>
          <a:p>
            <a:pPr lvl="1"/>
            <a:r>
              <a:rPr lang="en-US" altLang="en-US" smtClean="0"/>
              <a:t>Off-the-shelf components</a:t>
            </a:r>
          </a:p>
          <a:p>
            <a:r>
              <a:rPr lang="en-US" altLang="en-US" sz="2400" smtClean="0"/>
              <a:t>* In </a:t>
            </a:r>
            <a:r>
              <a:rPr lang="en-US" altLang="en-US" sz="2400" b="1" smtClean="0"/>
              <a:t>agile</a:t>
            </a:r>
            <a:r>
              <a:rPr lang="en-US" altLang="en-US" sz="2400" smtClean="0"/>
              <a:t> development processes solutions evolve through collaborative efforts of cross-functional teams.</a:t>
            </a:r>
          </a:p>
        </p:txBody>
      </p:sp>
      <p:sp>
        <p:nvSpPr>
          <p:cNvPr id="6554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B5448CD-ED32-4167-9BD0-43353B153C52}" type="slidenum">
              <a:rPr lang="en-US" altLang="en-US" smtClean="0"/>
              <a:pPr/>
              <a:t>7</a:t>
            </a:fld>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smtClean="0"/>
              <a:t>COCOMO</a:t>
            </a:r>
          </a:p>
        </p:txBody>
      </p:sp>
      <p:sp>
        <p:nvSpPr>
          <p:cNvPr id="66563" name="Content Placeholder 2"/>
          <p:cNvSpPr>
            <a:spLocks noGrp="1"/>
          </p:cNvSpPr>
          <p:nvPr>
            <p:ph idx="1"/>
          </p:nvPr>
        </p:nvSpPr>
        <p:spPr/>
        <p:txBody>
          <a:bodyPr/>
          <a:lstStyle/>
          <a:p>
            <a:r>
              <a:rPr lang="en-US" altLang="en-US" smtClean="0"/>
              <a:t>Three levels:</a:t>
            </a:r>
          </a:p>
          <a:p>
            <a:pPr lvl="1"/>
            <a:r>
              <a:rPr lang="en-US" altLang="en-US" smtClean="0"/>
              <a:t>Basic</a:t>
            </a:r>
          </a:p>
          <a:p>
            <a:pPr lvl="2"/>
            <a:r>
              <a:rPr lang="en-US" altLang="en-US" smtClean="0"/>
              <a:t>Good for quick/early/order of magnitude estimates</a:t>
            </a:r>
          </a:p>
          <a:p>
            <a:pPr lvl="2"/>
            <a:r>
              <a:rPr lang="en-US" altLang="en-US" smtClean="0"/>
              <a:t>Effort and cost as </a:t>
            </a:r>
            <a:r>
              <a:rPr lang="en-US" altLang="en-US" i="1" smtClean="0"/>
              <a:t>f(program_size)</a:t>
            </a:r>
          </a:p>
          <a:p>
            <a:pPr lvl="2"/>
            <a:r>
              <a:rPr lang="en-US" altLang="en-US" smtClean="0"/>
              <a:t>Program size expressed in SLOC, KLOC  (source lines of code, thousands…)</a:t>
            </a:r>
          </a:p>
          <a:p>
            <a:pPr lvl="1"/>
            <a:r>
              <a:rPr lang="en-US" altLang="en-US" smtClean="0"/>
              <a:t>Intermediate</a:t>
            </a:r>
          </a:p>
          <a:p>
            <a:pPr lvl="2"/>
            <a:r>
              <a:rPr lang="en-US" altLang="en-US" smtClean="0"/>
              <a:t>Includes factors that account for differences in project attributes (cost drivers)</a:t>
            </a:r>
          </a:p>
          <a:p>
            <a:pPr lvl="1"/>
            <a:r>
              <a:rPr lang="en-US" altLang="en-US" smtClean="0"/>
              <a:t>Detailed</a:t>
            </a:r>
          </a:p>
          <a:p>
            <a:pPr lvl="2"/>
            <a:r>
              <a:rPr lang="en-US" altLang="en-US" smtClean="0"/>
              <a:t>Accounts for influence of project phase</a:t>
            </a:r>
          </a:p>
          <a:p>
            <a:pPr lvl="1"/>
            <a:endParaRPr lang="en-US" altLang="en-US" i="1" smtClean="0"/>
          </a:p>
        </p:txBody>
      </p:sp>
      <p:sp>
        <p:nvSpPr>
          <p:cNvPr id="6656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05A9C95-5EEF-4166-BE8A-30660F3FE365}" type="slidenum">
              <a:rPr lang="en-US" altLang="en-US" smtClean="0"/>
              <a:pPr/>
              <a:t>8</a:t>
            </a:fld>
            <a:endParaRPr lang="en-US"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smtClean="0"/>
              <a:t>COCOMO</a:t>
            </a:r>
          </a:p>
        </p:txBody>
      </p:sp>
      <p:sp>
        <p:nvSpPr>
          <p:cNvPr id="67587" name="Content Placeholder 2"/>
          <p:cNvSpPr>
            <a:spLocks noGrp="1"/>
          </p:cNvSpPr>
          <p:nvPr>
            <p:ph idx="1"/>
          </p:nvPr>
        </p:nvSpPr>
        <p:spPr/>
        <p:txBody>
          <a:bodyPr/>
          <a:lstStyle/>
          <a:p>
            <a:r>
              <a:rPr lang="en-US" altLang="en-US" smtClean="0"/>
              <a:t>Deals with three kinds of projects</a:t>
            </a:r>
          </a:p>
          <a:p>
            <a:pPr lvl="1"/>
            <a:r>
              <a:rPr lang="en-US" altLang="en-US" smtClean="0"/>
              <a:t>Organic projects </a:t>
            </a:r>
          </a:p>
          <a:p>
            <a:pPr lvl="2"/>
            <a:r>
              <a:rPr lang="en-US" altLang="en-US" smtClean="0"/>
              <a:t> "small" teams with "good" experience working with "less than rigid" requirements</a:t>
            </a:r>
          </a:p>
          <a:p>
            <a:pPr lvl="1"/>
            <a:r>
              <a:rPr lang="en-US" altLang="en-US" smtClean="0"/>
              <a:t>Semi-detached projects </a:t>
            </a:r>
          </a:p>
          <a:p>
            <a:pPr lvl="2"/>
            <a:r>
              <a:rPr lang="en-US" altLang="en-US" smtClean="0"/>
              <a:t> "medium" teams with mixed experience working with a mix of rigid and less than rigid requirements</a:t>
            </a:r>
          </a:p>
          <a:p>
            <a:pPr lvl="1"/>
            <a:r>
              <a:rPr lang="en-US" altLang="en-US" smtClean="0"/>
              <a:t>Embedded projects</a:t>
            </a:r>
          </a:p>
          <a:p>
            <a:pPr lvl="2"/>
            <a:r>
              <a:rPr lang="en-US" altLang="en-US" smtClean="0"/>
              <a:t>developed within a set of "tight" constraints. It is also combination of organic and semi-detached projects.(hardware, software, operational, ...)</a:t>
            </a:r>
          </a:p>
        </p:txBody>
      </p:sp>
      <p:sp>
        <p:nvSpPr>
          <p:cNvPr id="6758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ECA25BA0-7567-4AC6-A2B3-DA7C5CF68398}" type="slidenum">
              <a:rPr lang="en-US" altLang="en-US" smtClean="0"/>
              <a:pPr/>
              <a:t>9</a:t>
            </a:fld>
            <a:endParaRPr lang="en-US"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3_Profile">
  <a:themeElements>
    <a:clrScheme name="1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3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3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3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3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4_Profile">
  <a:themeElements>
    <a:clrScheme name="1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4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4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4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4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4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4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4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4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4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4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4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4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5_Profile">
  <a:themeElements>
    <a:clrScheme name="1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5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5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5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5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5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5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5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5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5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5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5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5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6_Profile">
  <a:themeElements>
    <a:clrScheme name="16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6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6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6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6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6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6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6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6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6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6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6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6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6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7_Profile">
  <a:themeElements>
    <a:clrScheme name="17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7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7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7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7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7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7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7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7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7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7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7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7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7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8_Profile">
  <a:themeElements>
    <a:clrScheme name="1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8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8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8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8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8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8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8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8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8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8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8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8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9_Profile">
  <a:themeElements>
    <a:clrScheme name="1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9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9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9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9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9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9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9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9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9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9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9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9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0_Profile">
  <a:themeElements>
    <a:clrScheme name="2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0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0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0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0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0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0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0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0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0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0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0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0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21_Profile">
  <a:themeElements>
    <a:clrScheme name="2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1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rofile">
  <a:themeElements>
    <a:clrScheme name="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fontScheme name="1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rofile">
  <a:themeElements>
    <a:clrScheme name="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fontScheme name="2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3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3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3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8_Profile">
  <a:themeElements>
    <a:clrScheme name="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8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8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8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8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8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8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8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8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8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8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8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8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9_Profile">
  <a:themeElements>
    <a:clrScheme name="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9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9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9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9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9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9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9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9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9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9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9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9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Profile">
  <a:themeElements>
    <a:clrScheme name="1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0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0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0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0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0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0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0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0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0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0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0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1_Profile">
  <a:themeElements>
    <a:clrScheme name="1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1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2_Profile">
  <a:themeElements>
    <a:clrScheme name="1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2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2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2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4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themeOverride>
</file>

<file path=ppt/theme/themeOverride2.xml><?xml version="1.0" encoding="utf-8"?>
<a:themeOverride xmlns:a="http://schemas.openxmlformats.org/drawingml/2006/main">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39960</TotalTime>
  <Words>1982</Words>
  <Application>Microsoft Office PowerPoint</Application>
  <PresentationFormat>On-screen Show (4:3)</PresentationFormat>
  <Paragraphs>458</Paragraphs>
  <Slides>47</Slides>
  <Notes>27</Notes>
  <HiddenSlides>0</HiddenSlides>
  <MMClips>0</MMClips>
  <ScaleCrop>false</ScaleCrop>
  <HeadingPairs>
    <vt:vector size="6" baseType="variant">
      <vt:variant>
        <vt:lpstr>Fonts Used</vt:lpstr>
      </vt:variant>
      <vt:variant>
        <vt:i4>8</vt:i4>
      </vt:variant>
      <vt:variant>
        <vt:lpstr>Theme</vt:lpstr>
      </vt:variant>
      <vt:variant>
        <vt:i4>18</vt:i4>
      </vt:variant>
      <vt:variant>
        <vt:lpstr>Slide Titles</vt:lpstr>
      </vt:variant>
      <vt:variant>
        <vt:i4>47</vt:i4>
      </vt:variant>
    </vt:vector>
  </HeadingPairs>
  <TitlesOfParts>
    <vt:vector size="73" baseType="lpstr">
      <vt:lpstr>宋体</vt:lpstr>
      <vt:lpstr>Arial</vt:lpstr>
      <vt:lpstr>Calibri</vt:lpstr>
      <vt:lpstr>Dijkstra</vt:lpstr>
      <vt:lpstr>Georgia</vt:lpstr>
      <vt:lpstr>Times New Roman</vt:lpstr>
      <vt:lpstr>Verdana</vt:lpstr>
      <vt:lpstr>Wingdings</vt:lpstr>
      <vt:lpstr>Profile</vt:lpstr>
      <vt:lpstr>1_Profile</vt:lpstr>
      <vt:lpstr>2_Profile</vt:lpstr>
      <vt:lpstr>3_Profile</vt:lpstr>
      <vt:lpstr>8_Profile</vt:lpstr>
      <vt:lpstr>9_Profile</vt:lpstr>
      <vt:lpstr>10_Profile</vt:lpstr>
      <vt:lpstr>11_Profile</vt:lpstr>
      <vt:lpstr>12_Profile</vt:lpstr>
      <vt:lpstr>13_Profile</vt:lpstr>
      <vt:lpstr>14_Profile</vt:lpstr>
      <vt:lpstr>15_Profile</vt:lpstr>
      <vt:lpstr>16_Profile</vt:lpstr>
      <vt:lpstr>17_Profile</vt:lpstr>
      <vt:lpstr>18_Profile</vt:lpstr>
      <vt:lpstr>19_Profile</vt:lpstr>
      <vt:lpstr>20_Profile</vt:lpstr>
      <vt:lpstr>21_Profile</vt:lpstr>
      <vt:lpstr>CPSC 3720: Lecture 3: Software Planning &amp; Process</vt:lpstr>
      <vt:lpstr>Software Lifecycle Phases</vt:lpstr>
      <vt:lpstr>Project Planning</vt:lpstr>
      <vt:lpstr>Project Planning</vt:lpstr>
      <vt:lpstr>Cost Estimation</vt:lpstr>
      <vt:lpstr>COCOMO</vt:lpstr>
      <vt:lpstr>    COCOMO II</vt:lpstr>
      <vt:lpstr>COCOMO</vt:lpstr>
      <vt:lpstr>COCOMO</vt:lpstr>
      <vt:lpstr>COCOMO</vt:lpstr>
      <vt:lpstr>Exercise – Basic COCOMO</vt:lpstr>
      <vt:lpstr>COCOMO - Intermediate</vt:lpstr>
      <vt:lpstr>COCOMO - Detailed</vt:lpstr>
      <vt:lpstr>Other cost estimation approaches:</vt:lpstr>
      <vt:lpstr>Process Models</vt:lpstr>
      <vt:lpstr>Process Models</vt:lpstr>
      <vt:lpstr>Classical Waterfall Model</vt:lpstr>
      <vt:lpstr>Linear Process Models</vt:lpstr>
      <vt:lpstr>Iterative Process Models</vt:lpstr>
      <vt:lpstr>Iterative Process Models</vt:lpstr>
      <vt:lpstr>Spiral Process Model</vt:lpstr>
      <vt:lpstr>Software Risk &amp; Risk Mgmt</vt:lpstr>
      <vt:lpstr>Software risks</vt:lpstr>
      <vt:lpstr>Risk Management</vt:lpstr>
      <vt:lpstr>Sources of risk</vt:lpstr>
      <vt:lpstr>Sources of risk</vt:lpstr>
      <vt:lpstr>Sources of risk</vt:lpstr>
      <vt:lpstr>Sources of risk</vt:lpstr>
      <vt:lpstr>Spiral Process Model</vt:lpstr>
      <vt:lpstr>Evolutionary prototyping</vt:lpstr>
      <vt:lpstr>Rational Unified Process Model</vt:lpstr>
      <vt:lpstr>Rational Unified Process</vt:lpstr>
      <vt:lpstr>Agile Models</vt:lpstr>
      <vt:lpstr>Agile Models</vt:lpstr>
      <vt:lpstr>Agile : TDD</vt:lpstr>
      <vt:lpstr>Agile : TDD</vt:lpstr>
      <vt:lpstr>Agile : TDD</vt:lpstr>
      <vt:lpstr>How to choose?</vt:lpstr>
      <vt:lpstr>Process Vs. Product Discussion</vt:lpstr>
      <vt:lpstr>Process Quality: CMM</vt:lpstr>
      <vt:lpstr>CMM Characterization of Ratings</vt:lpstr>
      <vt:lpstr>Requirements Engineering</vt:lpstr>
      <vt:lpstr>Requirements Elicitation</vt:lpstr>
      <vt:lpstr>Requirements Elicitation</vt:lpstr>
      <vt:lpstr>Types of Interview Questions</vt:lpstr>
      <vt:lpstr>Types of Interview Questions</vt:lpstr>
      <vt:lpstr>Team Formation</vt:lpstr>
    </vt:vector>
  </TitlesOfParts>
  <Company>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dc:title>
  <dc:creator>Paul Sivilotti</dc:creator>
  <cp:lastModifiedBy>Dylan Mumm</cp:lastModifiedBy>
  <cp:revision>459</cp:revision>
  <cp:lastPrinted>2018-09-04T21:00:10Z</cp:lastPrinted>
  <dcterms:created xsi:type="dcterms:W3CDTF">2005-03-22T22:30:11Z</dcterms:created>
  <dcterms:modified xsi:type="dcterms:W3CDTF">2018-09-04T22:10:30Z</dcterms:modified>
</cp:coreProperties>
</file>