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5.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7.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7" r:id="rId2"/>
    <p:sldMasterId id="2147483670" r:id="rId3"/>
    <p:sldMasterId id="2147483672" r:id="rId4"/>
    <p:sldMasterId id="2147483958" r:id="rId5"/>
    <p:sldMasterId id="2147483959" r:id="rId6"/>
    <p:sldMasterId id="2147483960" r:id="rId7"/>
    <p:sldMasterId id="2147483961" r:id="rId8"/>
    <p:sldMasterId id="2147483962" r:id="rId9"/>
    <p:sldMasterId id="2147483963" r:id="rId10"/>
    <p:sldMasterId id="2147483964" r:id="rId11"/>
    <p:sldMasterId id="2147483965" r:id="rId12"/>
    <p:sldMasterId id="2147483966" r:id="rId13"/>
    <p:sldMasterId id="2147483967" r:id="rId14"/>
    <p:sldMasterId id="2147483968" r:id="rId15"/>
    <p:sldMasterId id="2147483969" r:id="rId16"/>
    <p:sldMasterId id="2147483970" r:id="rId17"/>
    <p:sldMasterId id="2147483971" r:id="rId18"/>
  </p:sldMasterIdLst>
  <p:notesMasterIdLst>
    <p:notesMasterId r:id="rId61"/>
  </p:notesMasterIdLst>
  <p:handoutMasterIdLst>
    <p:handoutMasterId r:id="rId62"/>
  </p:handoutMasterIdLst>
  <p:sldIdLst>
    <p:sldId id="448" r:id="rId19"/>
    <p:sldId id="590" r:id="rId20"/>
    <p:sldId id="591" r:id="rId21"/>
    <p:sldId id="592" r:id="rId22"/>
    <p:sldId id="593" r:id="rId23"/>
    <p:sldId id="594" r:id="rId24"/>
    <p:sldId id="595" r:id="rId25"/>
    <p:sldId id="596" r:id="rId26"/>
    <p:sldId id="597" r:id="rId27"/>
    <p:sldId id="598" r:id="rId28"/>
    <p:sldId id="599" r:id="rId29"/>
    <p:sldId id="600" r:id="rId30"/>
    <p:sldId id="601" r:id="rId31"/>
    <p:sldId id="572" r:id="rId32"/>
    <p:sldId id="573" r:id="rId33"/>
    <p:sldId id="574" r:id="rId34"/>
    <p:sldId id="575" r:id="rId35"/>
    <p:sldId id="576" r:id="rId36"/>
    <p:sldId id="561" r:id="rId37"/>
    <p:sldId id="563" r:id="rId38"/>
    <p:sldId id="577" r:id="rId39"/>
    <p:sldId id="581" r:id="rId40"/>
    <p:sldId id="582" r:id="rId41"/>
    <p:sldId id="578" r:id="rId42"/>
    <p:sldId id="562" r:id="rId43"/>
    <p:sldId id="564" r:id="rId44"/>
    <p:sldId id="579" r:id="rId45"/>
    <p:sldId id="580" r:id="rId46"/>
    <p:sldId id="569" r:id="rId47"/>
    <p:sldId id="567" r:id="rId48"/>
    <p:sldId id="570" r:id="rId49"/>
    <p:sldId id="583" r:id="rId50"/>
    <p:sldId id="586" r:id="rId51"/>
    <p:sldId id="587" r:id="rId52"/>
    <p:sldId id="584" r:id="rId53"/>
    <p:sldId id="588" r:id="rId54"/>
    <p:sldId id="589" r:id="rId55"/>
    <p:sldId id="602" r:id="rId56"/>
    <p:sldId id="537" r:id="rId57"/>
    <p:sldId id="551" r:id="rId58"/>
    <p:sldId id="566" r:id="rId59"/>
    <p:sldId id="571" r:id="rId60"/>
  </p:sldIdLst>
  <p:sldSz cx="9144000" cy="6858000" type="screen4x3"/>
  <p:notesSz cx="9296400" cy="70104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FC8"/>
    <a:srgbClr val="FF9797"/>
    <a:srgbClr val="FFFFFF"/>
    <a:srgbClr val="99FF66"/>
    <a:srgbClr val="66FF66"/>
    <a:srgbClr val="FF9933"/>
    <a:srgbClr val="66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250" autoAdjust="0"/>
  </p:normalViewPr>
  <p:slideViewPr>
    <p:cSldViewPr showGuides="1">
      <p:cViewPr varScale="1">
        <p:scale>
          <a:sx n="47" d="100"/>
          <a:sy n="47" d="100"/>
        </p:scale>
        <p:origin x="2160" y="53"/>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5" d="100"/>
          <a:sy n="65" d="100"/>
        </p:scale>
        <p:origin x="2678" y="38"/>
      </p:cViewPr>
      <p:guideLst>
        <p:guide orient="horz" pos="2208"/>
        <p:guide pos="2928"/>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slide" Target="slides/slide37.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extLst>
          </p:cNvPr>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89816" tIns="44908" rIns="89816" bIns="44908" numCol="1" anchor="t" anchorCtr="0" compatLnSpc="1">
            <a:prstTxWarp prst="textNoShape">
              <a:avLst/>
            </a:prstTxWarp>
          </a:bodyPr>
          <a:lstStyle>
            <a:lvl1pPr defTabSz="898223" eaLnBrk="1" hangingPunct="1">
              <a:defRPr sz="1200">
                <a:latin typeface="Arial" charset="0"/>
                <a:ea typeface="宋体" panose="02010600030101010101" pitchFamily="2" charset="-122"/>
                <a:cs typeface="+mn-cs"/>
              </a:defRPr>
            </a:lvl1pPr>
          </a:lstStyle>
          <a:p>
            <a:pPr>
              <a:defRPr/>
            </a:pPr>
            <a:endParaRPr lang="en-US"/>
          </a:p>
        </p:txBody>
      </p:sp>
      <p:sp>
        <p:nvSpPr>
          <p:cNvPr id="33795" name="Rectangle 3">
            <a:extLst>
              <a:ext uri="{FF2B5EF4-FFF2-40B4-BE49-F238E27FC236}"/>
            </a:extLst>
          </p:cNvPr>
          <p:cNvSpPr>
            <a:spLocks noGrp="1" noChangeArrowheads="1"/>
          </p:cNvSpPr>
          <p:nvPr>
            <p:ph type="dt" sz="quarter" idx="1"/>
          </p:nvPr>
        </p:nvSpPr>
        <p:spPr bwMode="auto">
          <a:xfrm>
            <a:off x="5265738" y="0"/>
            <a:ext cx="4029075" cy="350838"/>
          </a:xfrm>
          <a:prstGeom prst="rect">
            <a:avLst/>
          </a:prstGeom>
          <a:noFill/>
          <a:ln w="9525">
            <a:noFill/>
            <a:miter lim="800000"/>
            <a:headEnd/>
            <a:tailEnd/>
          </a:ln>
          <a:effectLst/>
        </p:spPr>
        <p:txBody>
          <a:bodyPr vert="horz" wrap="square" lIns="89816" tIns="44908" rIns="89816" bIns="44908" numCol="1" anchor="t" anchorCtr="0" compatLnSpc="1">
            <a:prstTxWarp prst="textNoShape">
              <a:avLst/>
            </a:prstTxWarp>
          </a:bodyPr>
          <a:lstStyle>
            <a:lvl1pPr algn="r" defTabSz="898223" eaLnBrk="1" hangingPunct="1">
              <a:defRPr sz="1200">
                <a:latin typeface="Arial" charset="0"/>
                <a:ea typeface="宋体" panose="02010600030101010101" pitchFamily="2" charset="-122"/>
                <a:cs typeface="+mn-cs"/>
              </a:defRPr>
            </a:lvl1pPr>
          </a:lstStyle>
          <a:p>
            <a:pPr>
              <a:defRPr/>
            </a:pPr>
            <a:endParaRPr lang="en-US"/>
          </a:p>
        </p:txBody>
      </p:sp>
      <p:sp>
        <p:nvSpPr>
          <p:cNvPr id="33796" name="Rectangle 4">
            <a:extLst>
              <a:ext uri="{FF2B5EF4-FFF2-40B4-BE49-F238E27FC236}"/>
            </a:extLst>
          </p:cNvPr>
          <p:cNvSpPr>
            <a:spLocks noGrp="1" noChangeArrowheads="1"/>
          </p:cNvSpPr>
          <p:nvPr>
            <p:ph type="ftr" sz="quarter" idx="2"/>
          </p:nvPr>
        </p:nvSpPr>
        <p:spPr bwMode="auto">
          <a:xfrm>
            <a:off x="0" y="6659563"/>
            <a:ext cx="4029075" cy="349250"/>
          </a:xfrm>
          <a:prstGeom prst="rect">
            <a:avLst/>
          </a:prstGeom>
          <a:noFill/>
          <a:ln w="9525">
            <a:noFill/>
            <a:miter lim="800000"/>
            <a:headEnd/>
            <a:tailEnd/>
          </a:ln>
          <a:effectLst/>
        </p:spPr>
        <p:txBody>
          <a:bodyPr vert="horz" wrap="square" lIns="89816" tIns="44908" rIns="89816" bIns="44908" numCol="1" anchor="b" anchorCtr="0" compatLnSpc="1">
            <a:prstTxWarp prst="textNoShape">
              <a:avLst/>
            </a:prstTxWarp>
          </a:bodyPr>
          <a:lstStyle>
            <a:lvl1pPr defTabSz="898223" eaLnBrk="1" hangingPunct="1">
              <a:defRPr sz="1200">
                <a:latin typeface="Arial" charset="0"/>
                <a:ea typeface="宋体" panose="02010600030101010101" pitchFamily="2" charset="-122"/>
                <a:cs typeface="+mn-cs"/>
              </a:defRPr>
            </a:lvl1pPr>
          </a:lstStyle>
          <a:p>
            <a:pPr>
              <a:defRPr/>
            </a:pPr>
            <a:endParaRPr lang="en-US"/>
          </a:p>
        </p:txBody>
      </p:sp>
      <p:sp>
        <p:nvSpPr>
          <p:cNvPr id="33797" name="Rectangle 5">
            <a:extLst>
              <a:ext uri="{FF2B5EF4-FFF2-40B4-BE49-F238E27FC236}"/>
            </a:extLst>
          </p:cNvPr>
          <p:cNvSpPr>
            <a:spLocks noGrp="1" noChangeArrowheads="1"/>
          </p:cNvSpPr>
          <p:nvPr>
            <p:ph type="sldNum" sz="quarter" idx="3"/>
          </p:nvPr>
        </p:nvSpPr>
        <p:spPr bwMode="auto">
          <a:xfrm>
            <a:off x="5265738" y="6659563"/>
            <a:ext cx="4029075" cy="349250"/>
          </a:xfrm>
          <a:prstGeom prst="rect">
            <a:avLst/>
          </a:prstGeom>
          <a:noFill/>
          <a:ln w="9525">
            <a:noFill/>
            <a:miter lim="800000"/>
            <a:headEnd/>
            <a:tailEnd/>
          </a:ln>
          <a:effectLst/>
        </p:spPr>
        <p:txBody>
          <a:bodyPr vert="horz" wrap="square" lIns="89816" tIns="44908" rIns="89816" bIns="44908" numCol="1" anchor="b" anchorCtr="0" compatLnSpc="1">
            <a:prstTxWarp prst="textNoShape">
              <a:avLst/>
            </a:prstTxWarp>
          </a:bodyPr>
          <a:lstStyle>
            <a:lvl1pPr algn="r" defTabSz="896938" eaLnBrk="1" hangingPunct="1">
              <a:defRPr sz="1200">
                <a:latin typeface="Arial" panose="020B0604020202020204" pitchFamily="34" charset="0"/>
              </a:defRPr>
            </a:lvl1pPr>
          </a:lstStyle>
          <a:p>
            <a:fld id="{50D29CB1-6DC2-465B-8CD1-79179F5888C2}" type="slidenum">
              <a:rPr lang="en-US" altLang="en-US"/>
              <a:pPr/>
              <a:t>‹#›</a:t>
            </a:fld>
            <a:endParaRPr lang="en-US" altLang="en-US"/>
          </a:p>
        </p:txBody>
      </p:sp>
    </p:spTree>
    <p:extLst>
      <p:ext uri="{BB962C8B-B14F-4D97-AF65-F5344CB8AC3E}">
        <p14:creationId xmlns:p14="http://schemas.microsoft.com/office/powerpoint/2010/main" val="678023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extLst>
          </p:cNvPr>
          <p:cNvSpPr>
            <a:spLocks noGrp="1"/>
          </p:cNvSpPr>
          <p:nvPr>
            <p:ph type="hdr" sz="quarter"/>
          </p:nvPr>
        </p:nvSpPr>
        <p:spPr>
          <a:xfrm>
            <a:off x="0" y="0"/>
            <a:ext cx="4029075" cy="350838"/>
          </a:xfrm>
          <a:prstGeom prst="rect">
            <a:avLst/>
          </a:prstGeom>
        </p:spPr>
        <p:txBody>
          <a:bodyPr vert="horz" lIns="88139" tIns="44070" rIns="88139" bIns="44070" rtlCol="0"/>
          <a:lstStyle>
            <a:lvl1pPr algn="l">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3" name="Date Placeholder 2">
            <a:extLst>
              <a:ext uri="{FF2B5EF4-FFF2-40B4-BE49-F238E27FC236}"/>
            </a:extLst>
          </p:cNvPr>
          <p:cNvSpPr>
            <a:spLocks noGrp="1"/>
          </p:cNvSpPr>
          <p:nvPr>
            <p:ph type="dt" idx="1"/>
          </p:nvPr>
        </p:nvSpPr>
        <p:spPr>
          <a:xfrm>
            <a:off x="5265738" y="0"/>
            <a:ext cx="4029075" cy="350838"/>
          </a:xfrm>
          <a:prstGeom prst="rect">
            <a:avLst/>
          </a:prstGeom>
        </p:spPr>
        <p:txBody>
          <a:bodyPr vert="horz" wrap="square" lIns="88139" tIns="44070" rIns="88139" bIns="44070" numCol="1" anchor="t" anchorCtr="0" compatLnSpc="1">
            <a:prstTxWarp prst="textNoShape">
              <a:avLst/>
            </a:prstTxWarp>
          </a:bodyPr>
          <a:lstStyle>
            <a:lvl1pPr algn="r">
              <a:defRPr sz="1200"/>
            </a:lvl1pPr>
          </a:lstStyle>
          <a:p>
            <a:fld id="{551E100B-B4D2-47C6-9B26-D666B78C0B87}" type="datetimeFigureOut">
              <a:rPr lang="en-US" altLang="en-US"/>
              <a:pPr/>
              <a:t>9/11/2018</a:t>
            </a:fld>
            <a:endParaRPr lang="en-US" altLang="en-US"/>
          </a:p>
        </p:txBody>
      </p:sp>
      <p:sp>
        <p:nvSpPr>
          <p:cNvPr id="4" name="Slide Image Placeholder 3">
            <a:extLst>
              <a:ext uri="{FF2B5EF4-FFF2-40B4-BE49-F238E27FC236}"/>
            </a:extLst>
          </p:cNvPr>
          <p:cNvSpPr>
            <a:spLocks noGrp="1" noRot="1" noChangeAspect="1"/>
          </p:cNvSpPr>
          <p:nvPr>
            <p:ph type="sldImg" idx="2"/>
          </p:nvPr>
        </p:nvSpPr>
        <p:spPr>
          <a:xfrm>
            <a:off x="2895600" y="527050"/>
            <a:ext cx="3505200" cy="2628900"/>
          </a:xfrm>
          <a:prstGeom prst="rect">
            <a:avLst/>
          </a:prstGeom>
          <a:noFill/>
          <a:ln w="12700">
            <a:solidFill>
              <a:prstClr val="black"/>
            </a:solidFill>
          </a:ln>
        </p:spPr>
        <p:txBody>
          <a:bodyPr vert="horz" lIns="88139" tIns="44070" rIns="88139" bIns="44070" rtlCol="0" anchor="ctr"/>
          <a:lstStyle/>
          <a:p>
            <a:pPr lvl="0"/>
            <a:endParaRPr lang="en-US" noProof="0"/>
          </a:p>
        </p:txBody>
      </p:sp>
      <p:sp>
        <p:nvSpPr>
          <p:cNvPr id="5" name="Notes Placeholder 4">
            <a:extLst>
              <a:ext uri="{FF2B5EF4-FFF2-40B4-BE49-F238E27FC236}"/>
            </a:extLst>
          </p:cNvPr>
          <p:cNvSpPr>
            <a:spLocks noGrp="1"/>
          </p:cNvSpPr>
          <p:nvPr>
            <p:ph type="body" sz="quarter" idx="3"/>
          </p:nvPr>
        </p:nvSpPr>
        <p:spPr>
          <a:xfrm>
            <a:off x="930275" y="3330575"/>
            <a:ext cx="7435850" cy="3154363"/>
          </a:xfrm>
          <a:prstGeom prst="rect">
            <a:avLst/>
          </a:prstGeom>
        </p:spPr>
        <p:txBody>
          <a:bodyPr vert="horz" lIns="88139" tIns="44070" rIns="88139" bIns="4407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extLst>
          </p:cNvPr>
          <p:cNvSpPr>
            <a:spLocks noGrp="1"/>
          </p:cNvSpPr>
          <p:nvPr>
            <p:ph type="ftr" sz="quarter" idx="4"/>
          </p:nvPr>
        </p:nvSpPr>
        <p:spPr>
          <a:xfrm>
            <a:off x="0" y="6659563"/>
            <a:ext cx="4029075" cy="349250"/>
          </a:xfrm>
          <a:prstGeom prst="rect">
            <a:avLst/>
          </a:prstGeom>
        </p:spPr>
        <p:txBody>
          <a:bodyPr vert="horz" lIns="88139" tIns="44070" rIns="88139" bIns="44070" rtlCol="0" anchor="b"/>
          <a:lstStyle>
            <a:lvl1pPr algn="l">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7" name="Slide Number Placeholder 6">
            <a:extLst>
              <a:ext uri="{FF2B5EF4-FFF2-40B4-BE49-F238E27FC236}"/>
            </a:extLst>
          </p:cNvPr>
          <p:cNvSpPr>
            <a:spLocks noGrp="1"/>
          </p:cNvSpPr>
          <p:nvPr>
            <p:ph type="sldNum" sz="quarter" idx="5"/>
          </p:nvPr>
        </p:nvSpPr>
        <p:spPr>
          <a:xfrm>
            <a:off x="5265738" y="6659563"/>
            <a:ext cx="4029075" cy="349250"/>
          </a:xfrm>
          <a:prstGeom prst="rect">
            <a:avLst/>
          </a:prstGeom>
        </p:spPr>
        <p:txBody>
          <a:bodyPr vert="horz" wrap="square" lIns="88139" tIns="44070" rIns="88139" bIns="44070" numCol="1" anchor="b" anchorCtr="0" compatLnSpc="1">
            <a:prstTxWarp prst="textNoShape">
              <a:avLst/>
            </a:prstTxWarp>
          </a:bodyPr>
          <a:lstStyle>
            <a:lvl1pPr algn="r">
              <a:defRPr sz="1200"/>
            </a:lvl1pPr>
          </a:lstStyle>
          <a:p>
            <a:fld id="{73978167-6AD3-41E1-934B-0D81E55C7B82}" type="slidenum">
              <a:rPr lang="en-US" altLang="en-US"/>
              <a:pPr/>
              <a:t>‹#›</a:t>
            </a:fld>
            <a:endParaRPr lang="en-US" altLang="en-US"/>
          </a:p>
        </p:txBody>
      </p:sp>
    </p:spTree>
    <p:extLst>
      <p:ext uri="{BB962C8B-B14F-4D97-AF65-F5344CB8AC3E}">
        <p14:creationId xmlns:p14="http://schemas.microsoft.com/office/powerpoint/2010/main" val="1292587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SimSun" panose="02010600030101010101" pitchFamily="2" charset="-122"/>
        <a:cs typeface="宋体" charset="0"/>
      </a:defRPr>
    </a:lvl1pPr>
    <a:lvl2pPr marL="457200" algn="l" rtl="0" eaLnBrk="0" fontAlgn="base" hangingPunct="0">
      <a:spcBef>
        <a:spcPct val="30000"/>
      </a:spcBef>
      <a:spcAft>
        <a:spcPct val="0"/>
      </a:spcAft>
      <a:defRPr sz="1200" kern="1200">
        <a:solidFill>
          <a:schemeClr val="tx1"/>
        </a:solidFill>
        <a:latin typeface="+mn-lt"/>
        <a:ea typeface="SimSun" panose="02010600030101010101" pitchFamily="2" charset="-122"/>
        <a:cs typeface="宋体" charset="0"/>
      </a:defRPr>
    </a:lvl2pPr>
    <a:lvl3pPr marL="914400" algn="l" rtl="0" eaLnBrk="0" fontAlgn="base" hangingPunct="0">
      <a:spcBef>
        <a:spcPct val="30000"/>
      </a:spcBef>
      <a:spcAft>
        <a:spcPct val="0"/>
      </a:spcAft>
      <a:defRPr sz="1200" kern="1200">
        <a:solidFill>
          <a:schemeClr val="tx1"/>
        </a:solidFill>
        <a:latin typeface="+mn-lt"/>
        <a:ea typeface="SimSun" panose="02010600030101010101" pitchFamily="2" charset="-122"/>
        <a:cs typeface="宋体" charset="0"/>
      </a:defRPr>
    </a:lvl3pPr>
    <a:lvl4pPr marL="1371600" algn="l" rtl="0" eaLnBrk="0" fontAlgn="base" hangingPunct="0">
      <a:spcBef>
        <a:spcPct val="30000"/>
      </a:spcBef>
      <a:spcAft>
        <a:spcPct val="0"/>
      </a:spcAft>
      <a:defRPr sz="1200" kern="1200">
        <a:solidFill>
          <a:schemeClr val="tx1"/>
        </a:solidFill>
        <a:latin typeface="+mn-lt"/>
        <a:ea typeface="SimSun" panose="02010600030101010101" pitchFamily="2" charset="-122"/>
        <a:cs typeface="宋体" charset="0"/>
      </a:defRPr>
    </a:lvl4pPr>
    <a:lvl5pPr marL="1828800" algn="l" rtl="0" eaLnBrk="0" fontAlgn="base" hangingPunct="0">
      <a:spcBef>
        <a:spcPct val="30000"/>
      </a:spcBef>
      <a:spcAft>
        <a:spcPct val="0"/>
      </a:spcAft>
      <a:defRPr sz="1200" kern="1200">
        <a:solidFill>
          <a:schemeClr val="tx1"/>
        </a:solidFill>
        <a:latin typeface="+mn-lt"/>
        <a:ea typeface="SimSun" panose="02010600030101010101"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Allow 15 minutes for lifecycle quiz</a:t>
            </a:r>
          </a:p>
        </p:txBody>
      </p:sp>
      <p:sp>
        <p:nvSpPr>
          <p:cNvPr id="1013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F161BDE3-F534-49DB-8AD4-C9ED6B118A49}" type="slidenum">
              <a:rPr lang="en-US" altLang="en-US" sz="1200"/>
              <a:pPr/>
              <a:t>1</a:t>
            </a:fld>
            <a:endParaRPr lang="en-US" altLang="en-US" sz="1200"/>
          </a:p>
        </p:txBody>
      </p:sp>
    </p:spTree>
    <p:extLst>
      <p:ext uri="{BB962C8B-B14F-4D97-AF65-F5344CB8AC3E}">
        <p14:creationId xmlns:p14="http://schemas.microsoft.com/office/powerpoint/2010/main" val="1568380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What aspects of the system should you prototype? Those aspects that are of the highest risk and most difficult to get right.</a:t>
            </a:r>
          </a:p>
          <a:p>
            <a:endParaRPr lang="en-US" altLang="en-US" smtClean="0">
              <a:ea typeface="宋体" panose="02010600030101010101" pitchFamily="2" charset="-122"/>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56E5EDCD-F6A9-4D6D-AB08-4CFD0902DBCD}" type="slidenum">
              <a:rPr lang="en-US" altLang="en-US" sz="1200"/>
              <a:pPr/>
              <a:t>11</a:t>
            </a:fld>
            <a:endParaRPr lang="en-US" altLang="en-US" sz="1200"/>
          </a:p>
        </p:txBody>
      </p:sp>
    </p:spTree>
    <p:extLst>
      <p:ext uri="{BB962C8B-B14F-4D97-AF65-F5344CB8AC3E}">
        <p14:creationId xmlns:p14="http://schemas.microsoft.com/office/powerpoint/2010/main" val="665544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7A50D66D-B7BA-417D-8D3D-94DD9F76E139}" type="slidenum">
              <a:rPr lang="en-US" altLang="en-US" sz="1200"/>
              <a:pPr/>
              <a:t>12</a:t>
            </a:fld>
            <a:endParaRPr lang="en-US" altLang="en-US" sz="1200"/>
          </a:p>
        </p:txBody>
      </p:sp>
    </p:spTree>
    <p:extLst>
      <p:ext uri="{BB962C8B-B14F-4D97-AF65-F5344CB8AC3E}">
        <p14:creationId xmlns:p14="http://schemas.microsoft.com/office/powerpoint/2010/main" val="996985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34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ea typeface="宋体" charset="0"/>
              </a:rPr>
              <a:t>Recap. Steps are interleaved – not strictly done in this order</a:t>
            </a:r>
            <a:r>
              <a:rPr lang="en-US" dirty="0" smtClean="0">
                <a:latin typeface="Calibri" charset="0"/>
                <a:ea typeface="宋体" charset="0"/>
              </a:rPr>
              <a:t>. Today:</a:t>
            </a:r>
            <a:r>
              <a:rPr lang="en-US" baseline="0" dirty="0" smtClean="0">
                <a:latin typeface="Calibri" charset="0"/>
                <a:ea typeface="宋体" charset="0"/>
              </a:rPr>
              <a:t> elicitation, modeling and some documentation</a:t>
            </a:r>
            <a:endParaRPr lang="en-US" dirty="0">
              <a:latin typeface="Calibri" charset="0"/>
              <a:ea typeface="宋体" charset="0"/>
            </a:endParaRPr>
          </a:p>
        </p:txBody>
      </p:sp>
      <p:sp>
        <p:nvSpPr>
          <p:cNvPr id="1034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宋体" charset="0"/>
                <a:cs typeface="宋体" charset="0"/>
              </a:defRPr>
            </a:lvl1pPr>
            <a:lvl2pPr marL="742950" indent="-285750">
              <a:defRPr sz="2400">
                <a:solidFill>
                  <a:schemeClr val="tx1"/>
                </a:solidFill>
                <a:latin typeface="Verdana" charset="0"/>
                <a:ea typeface="宋体" charset="0"/>
                <a:cs typeface="宋体" charset="0"/>
              </a:defRPr>
            </a:lvl2pPr>
            <a:lvl3pPr marL="1143000" indent="-228600">
              <a:defRPr sz="2400">
                <a:solidFill>
                  <a:schemeClr val="tx1"/>
                </a:solidFill>
                <a:latin typeface="Verdana" charset="0"/>
                <a:ea typeface="宋体" charset="0"/>
                <a:cs typeface="宋体" charset="0"/>
              </a:defRPr>
            </a:lvl3pPr>
            <a:lvl4pPr marL="1600200" indent="-228600">
              <a:defRPr sz="2400">
                <a:solidFill>
                  <a:schemeClr val="tx1"/>
                </a:solidFill>
                <a:latin typeface="Verdana" charset="0"/>
                <a:ea typeface="宋体" charset="0"/>
                <a:cs typeface="宋体" charset="0"/>
              </a:defRPr>
            </a:lvl4pPr>
            <a:lvl5pPr marL="2057400" indent="-228600">
              <a:defRPr sz="24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Verdana" charset="0"/>
                <a:ea typeface="宋体" charset="0"/>
                <a:cs typeface="宋体" charset="0"/>
              </a:defRPr>
            </a:lvl9pPr>
          </a:lstStyle>
          <a:p>
            <a:fld id="{03267390-0603-EC4E-BC19-2FACEEAB13EB}" type="slidenum">
              <a:rPr lang="en-US" sz="1200"/>
              <a:pPr/>
              <a:t>13</a:t>
            </a:fld>
            <a:endParaRPr lang="en-US" sz="1200"/>
          </a:p>
        </p:txBody>
      </p:sp>
    </p:spTree>
    <p:extLst>
      <p:ext uri="{BB962C8B-B14F-4D97-AF65-F5344CB8AC3E}">
        <p14:creationId xmlns:p14="http://schemas.microsoft.com/office/powerpoint/2010/main" val="2420057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Arial" panose="020B0604020202020204" pitchFamily="34" charset="0"/>
              <a:buChar char="•"/>
            </a:pPr>
            <a:r>
              <a:rPr lang="en-US" altLang="en-US" dirty="0" smtClean="0"/>
              <a:t>Performance </a:t>
            </a:r>
          </a:p>
          <a:p>
            <a:pPr marL="171450" indent="-171450">
              <a:buFont typeface="Arial" panose="020B0604020202020204" pitchFamily="34" charset="0"/>
              <a:buChar char="•"/>
            </a:pPr>
            <a:r>
              <a:rPr lang="en-US" altLang="en-US" dirty="0" smtClean="0"/>
              <a:t>Time guarantees in real time </a:t>
            </a:r>
          </a:p>
          <a:p>
            <a:pPr marL="171450" indent="-171450">
              <a:buFont typeface="Arial" panose="020B0604020202020204" pitchFamily="34" charset="0"/>
              <a:buChar char="•"/>
            </a:pPr>
            <a:r>
              <a:rPr lang="en-US" altLang="en-US" dirty="0" smtClean="0"/>
              <a:t>Reliability </a:t>
            </a:r>
            <a:r>
              <a:rPr lang="en-US" altLang="en-US" dirty="0" smtClean="0"/>
              <a:t> </a:t>
            </a:r>
            <a:endParaRPr lang="en-US" altLang="en-US" dirty="0" smtClean="0"/>
          </a:p>
          <a:p>
            <a:pPr marL="171450" indent="-171450">
              <a:buFont typeface="Arial" panose="020B0604020202020204" pitchFamily="34" charset="0"/>
              <a:buChar char="•"/>
            </a:pPr>
            <a:r>
              <a:rPr lang="en-US" altLang="en-US" dirty="0" smtClean="0"/>
              <a:t>Visual appeal / usability </a:t>
            </a:r>
          </a:p>
          <a:p>
            <a:pPr marL="171450" indent="-171450">
              <a:buFont typeface="Arial" panose="020B0604020202020204" pitchFamily="34" charset="0"/>
              <a:buChar char="•"/>
            </a:pPr>
            <a:r>
              <a:rPr lang="en-US" altLang="en-US" dirty="0" smtClean="0"/>
              <a:t>Scalability </a:t>
            </a:r>
            <a:endParaRPr lang="en-US" altLang="en-US" dirty="0" smtClean="0"/>
          </a:p>
          <a:p>
            <a:pPr marL="171450" indent="-171450">
              <a:buFont typeface="Arial" panose="020B0604020202020204" pitchFamily="34" charset="0"/>
              <a:buChar char="•"/>
            </a:pPr>
            <a:r>
              <a:rPr lang="en-US" altLang="en-US" dirty="0" smtClean="0"/>
              <a:t>Security </a:t>
            </a:r>
          </a:p>
          <a:p>
            <a:pPr marL="171450" indent="-171450">
              <a:buFont typeface="Arial" panose="020B0604020202020204" pitchFamily="34" charset="0"/>
              <a:buChar char="•"/>
            </a:pPr>
            <a:r>
              <a:rPr lang="en-US" altLang="en-US" dirty="0" smtClean="0"/>
              <a:t>Ability to </a:t>
            </a:r>
            <a:r>
              <a:rPr lang="en-US" altLang="en-US" dirty="0" smtClean="0"/>
              <a:t>change</a:t>
            </a:r>
          </a:p>
          <a:p>
            <a:pPr marL="171450" indent="-171450">
              <a:buFont typeface="Arial" panose="020B0604020202020204" pitchFamily="34" charset="0"/>
              <a:buChar char="•"/>
            </a:pPr>
            <a:r>
              <a:rPr lang="en-US" altLang="en-US" dirty="0" smtClean="0"/>
              <a:t>Code </a:t>
            </a:r>
            <a:r>
              <a:rPr lang="en-US" altLang="en-US" dirty="0" smtClean="0"/>
              <a:t>quality </a:t>
            </a:r>
          </a:p>
        </p:txBody>
      </p:sp>
      <p:sp>
        <p:nvSpPr>
          <p:cNvPr id="1075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0378F65C-5804-44E9-844F-0C4E1EA09E69}" type="slidenum">
              <a:rPr lang="en-US" altLang="en-US" sz="1200"/>
              <a:pPr/>
              <a:t>16</a:t>
            </a:fld>
            <a:endParaRPr lang="en-US" altLang="en-US" sz="1200"/>
          </a:p>
        </p:txBody>
      </p:sp>
    </p:spTree>
    <p:extLst>
      <p:ext uri="{BB962C8B-B14F-4D97-AF65-F5344CB8AC3E}">
        <p14:creationId xmlns:p14="http://schemas.microsoft.com/office/powerpoint/2010/main" val="3060325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16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9F26A6B0-3A02-4225-A9C0-4A2A37E2D086}" type="slidenum">
              <a:rPr lang="en-US" altLang="en-US" sz="1200"/>
              <a:pPr/>
              <a:t>19</a:t>
            </a:fld>
            <a:endParaRPr lang="en-US" altLang="en-US" sz="1200"/>
          </a:p>
        </p:txBody>
      </p:sp>
    </p:spTree>
    <p:extLst>
      <p:ext uri="{BB962C8B-B14F-4D97-AF65-F5344CB8AC3E}">
        <p14:creationId xmlns:p14="http://schemas.microsoft.com/office/powerpoint/2010/main" val="2198831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Key note: They are all informal. Intended for communication with customers/stakeholders without much knowledge of computing or software</a:t>
            </a:r>
          </a:p>
        </p:txBody>
      </p:sp>
      <p:sp>
        <p:nvSpPr>
          <p:cNvPr id="1136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FD3FE5B7-117E-4F07-933C-CE371836CFCA}" type="slidenum">
              <a:rPr lang="en-US" altLang="en-US" sz="1200"/>
              <a:pPr/>
              <a:t>20</a:t>
            </a:fld>
            <a:endParaRPr lang="en-US" altLang="en-US" sz="1200"/>
          </a:p>
        </p:txBody>
      </p:sp>
    </p:spTree>
    <p:extLst>
      <p:ext uri="{BB962C8B-B14F-4D97-AF65-F5344CB8AC3E}">
        <p14:creationId xmlns:p14="http://schemas.microsoft.com/office/powerpoint/2010/main" val="1887396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And Figure 7.1 (example)</a:t>
            </a:r>
          </a:p>
          <a:p>
            <a:r>
              <a:rPr lang="en-US" altLang="en-US" smtClean="0"/>
              <a:t>	</a:t>
            </a:r>
          </a:p>
          <a:p>
            <a:endParaRPr lang="en-US" altLang="en-US" smtClean="0"/>
          </a:p>
          <a:p>
            <a:r>
              <a:rPr lang="en-US" altLang="en-US" smtClean="0"/>
              <a:t>Figure 7.2  (Legend)</a:t>
            </a:r>
          </a:p>
          <a:p>
            <a:r>
              <a:rPr lang="en-US" altLang="en-US" smtClean="0"/>
              <a:t> Draw on board</a:t>
            </a:r>
          </a:p>
        </p:txBody>
      </p:sp>
      <p:sp>
        <p:nvSpPr>
          <p:cNvPr id="115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04EFBC06-8C85-4E26-B5E8-5FC9DEF84848}" type="slidenum">
              <a:rPr lang="en-US" altLang="en-US" sz="1200"/>
              <a:pPr/>
              <a:t>21</a:t>
            </a:fld>
            <a:endParaRPr lang="en-US" altLang="en-US" sz="1200"/>
          </a:p>
        </p:txBody>
      </p:sp>
    </p:spTree>
    <p:extLst>
      <p:ext uri="{BB962C8B-B14F-4D97-AF65-F5344CB8AC3E}">
        <p14:creationId xmlns:p14="http://schemas.microsoft.com/office/powerpoint/2010/main" val="1876969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Key note: They are all informal. Intended for communication with customers/stakeholders without much knowledge of computing or software</a:t>
            </a:r>
          </a:p>
        </p:txBody>
      </p:sp>
      <p:sp>
        <p:nvSpPr>
          <p:cNvPr id="1198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B5808EDF-23CC-4AC4-802F-19BAFBEDF383}" type="slidenum">
              <a:rPr lang="en-US" altLang="en-US" sz="1200"/>
              <a:pPr/>
              <a:t>24</a:t>
            </a:fld>
            <a:endParaRPr lang="en-US" altLang="en-US" sz="1200"/>
          </a:p>
        </p:txBody>
      </p:sp>
    </p:spTree>
    <p:extLst>
      <p:ext uri="{BB962C8B-B14F-4D97-AF65-F5344CB8AC3E}">
        <p14:creationId xmlns:p14="http://schemas.microsoft.com/office/powerpoint/2010/main" val="749033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Key note: They are all informal. Intended for communication with customers/stakeholders without much knowledge of computing or software</a:t>
            </a:r>
          </a:p>
        </p:txBody>
      </p:sp>
      <p:sp>
        <p:nvSpPr>
          <p:cNvPr id="1218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40FEEB8B-6CA1-43BA-A7D0-EF82F325918E}" type="slidenum">
              <a:rPr lang="en-US" altLang="en-US" sz="1200"/>
              <a:pPr/>
              <a:t>25</a:t>
            </a:fld>
            <a:endParaRPr lang="en-US" altLang="en-US" sz="1200"/>
          </a:p>
        </p:txBody>
      </p:sp>
    </p:spTree>
    <p:extLst>
      <p:ext uri="{BB962C8B-B14F-4D97-AF65-F5344CB8AC3E}">
        <p14:creationId xmlns:p14="http://schemas.microsoft.com/office/powerpoint/2010/main" val="2815166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Key note: They are all informal. Intended for communication with customers/stakeholders without much knowledge of computing or software</a:t>
            </a:r>
          </a:p>
        </p:txBody>
      </p:sp>
      <p:sp>
        <p:nvSpPr>
          <p:cNvPr id="1239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EFF37D72-E9C0-4F9D-8FCE-DE4E19716A99}" type="slidenum">
              <a:rPr lang="en-US" altLang="en-US" sz="1200"/>
              <a:pPr/>
              <a:t>26</a:t>
            </a:fld>
            <a:endParaRPr lang="en-US" altLang="en-US" sz="1200"/>
          </a:p>
        </p:txBody>
      </p:sp>
    </p:spTree>
    <p:extLst>
      <p:ext uri="{BB962C8B-B14F-4D97-AF65-F5344CB8AC3E}">
        <p14:creationId xmlns:p14="http://schemas.microsoft.com/office/powerpoint/2010/main" val="12982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136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359C8CDF-8270-4DC1-8AF1-F154AD9D7D5A}" type="slidenum">
              <a:rPr lang="en-US" altLang="en-US" sz="1200"/>
              <a:pPr/>
              <a:t>3</a:t>
            </a:fld>
            <a:endParaRPr lang="en-US" altLang="en-US" sz="1200"/>
          </a:p>
        </p:txBody>
      </p:sp>
    </p:spTree>
    <p:extLst>
      <p:ext uri="{BB962C8B-B14F-4D97-AF65-F5344CB8AC3E}">
        <p14:creationId xmlns:p14="http://schemas.microsoft.com/office/powerpoint/2010/main" val="321608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Key note: They are all informal. Intended for communication with customers/stakeholders without much knowledge of computing or software</a:t>
            </a:r>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7E01F133-BC09-49B2-B9F4-CE7C459DB46E}" type="slidenum">
              <a:rPr lang="en-US" altLang="en-US" sz="1200"/>
              <a:pPr/>
              <a:t>29</a:t>
            </a:fld>
            <a:endParaRPr lang="en-US" altLang="en-US" sz="1200"/>
          </a:p>
        </p:txBody>
      </p:sp>
    </p:spTree>
    <p:extLst>
      <p:ext uri="{BB962C8B-B14F-4D97-AF65-F5344CB8AC3E}">
        <p14:creationId xmlns:p14="http://schemas.microsoft.com/office/powerpoint/2010/main" val="3815101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We jump to structured design here, because we won’t talk about structured analysis/design again in this course. Show a structured design diagram corresponding to the top-level TCS example hierarchy. TCS is the “main” function. It calls functions, Get income info., etc. </a:t>
            </a: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DB4F4571-3A3B-4751-8FF6-0742AF70E5AB}" type="slidenum">
              <a:rPr lang="en-US" altLang="en-US" sz="1200"/>
              <a:pPr/>
              <a:t>30</a:t>
            </a:fld>
            <a:endParaRPr lang="en-US" altLang="en-US" sz="1200"/>
          </a:p>
        </p:txBody>
      </p:sp>
    </p:spTree>
    <p:extLst>
      <p:ext uri="{BB962C8B-B14F-4D97-AF65-F5344CB8AC3E}">
        <p14:creationId xmlns:p14="http://schemas.microsoft.com/office/powerpoint/2010/main" val="2964109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Fan in and fan out are indirect measures of design principles coupling and cohesion; but we wait on that discussion till we focus on design.</a:t>
            </a: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5B0DCA4E-FBBC-4529-98A6-8FCCFA2912E7}" type="slidenum">
              <a:rPr lang="en-US" altLang="en-US" sz="1200"/>
              <a:pPr/>
              <a:t>31</a:t>
            </a:fld>
            <a:endParaRPr lang="en-US" altLang="en-US" sz="1200"/>
          </a:p>
        </p:txBody>
      </p:sp>
    </p:spTree>
    <p:extLst>
      <p:ext uri="{BB962C8B-B14F-4D97-AF65-F5344CB8AC3E}">
        <p14:creationId xmlns:p14="http://schemas.microsoft.com/office/powerpoint/2010/main" val="424680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a:p>
            <a:endParaRPr lang="en-US" altLang="en-US" dirty="0" smtClean="0"/>
          </a:p>
        </p:txBody>
      </p:sp>
      <p:sp>
        <p:nvSpPr>
          <p:cNvPr id="1259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844F6DA1-EA98-40DE-9A65-0E49C90B942E}" type="slidenum">
              <a:rPr lang="en-US" altLang="en-US" sz="1200">
                <a:solidFill>
                  <a:srgbClr val="000000"/>
                </a:solidFill>
              </a:rPr>
              <a:pPr/>
              <a:t>38</a:t>
            </a:fld>
            <a:endParaRPr lang="en-US" altLang="en-US" sz="1200">
              <a:solidFill>
                <a:srgbClr val="000000"/>
              </a:solidFill>
            </a:endParaRPr>
          </a:p>
        </p:txBody>
      </p:sp>
    </p:spTree>
    <p:extLst>
      <p:ext uri="{BB962C8B-B14F-4D97-AF65-F5344CB8AC3E}">
        <p14:creationId xmlns:p14="http://schemas.microsoft.com/office/powerpoint/2010/main" val="3883740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2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499F6938-3537-4ACA-9CD6-B7EA31642556}" type="slidenum">
              <a:rPr lang="en-US" altLang="en-US" sz="1200"/>
              <a:pPr/>
              <a:t>39</a:t>
            </a:fld>
            <a:endParaRPr lang="en-US" altLang="en-US" sz="1200"/>
          </a:p>
        </p:txBody>
      </p:sp>
    </p:spTree>
    <p:extLst>
      <p:ext uri="{BB962C8B-B14F-4D97-AF65-F5344CB8AC3E}">
        <p14:creationId xmlns:p14="http://schemas.microsoft.com/office/powerpoint/2010/main" val="3978219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Due before the next class</a:t>
            </a: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AF5DD13B-0C3F-4D86-81F4-529F36FAF8DB}" type="slidenum">
              <a:rPr lang="en-US" altLang="en-US" sz="1200"/>
              <a:pPr/>
              <a:t>40</a:t>
            </a:fld>
            <a:endParaRPr lang="en-US" altLang="en-US" sz="1200"/>
          </a:p>
        </p:txBody>
      </p:sp>
    </p:spTree>
    <p:extLst>
      <p:ext uri="{BB962C8B-B14F-4D97-AF65-F5344CB8AC3E}">
        <p14:creationId xmlns:p14="http://schemas.microsoft.com/office/powerpoint/2010/main" val="80086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8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E99D78A6-8087-4410-A34B-F4281E09B064}" type="slidenum">
              <a:rPr lang="en-US" altLang="en-US" sz="1200">
                <a:solidFill>
                  <a:srgbClr val="000000"/>
                </a:solidFill>
              </a:rPr>
              <a:pPr/>
              <a:t>41</a:t>
            </a:fld>
            <a:endParaRPr lang="en-US" altLang="en-US" sz="1200">
              <a:solidFill>
                <a:srgbClr val="000000"/>
              </a:solidFill>
            </a:endParaRPr>
          </a:p>
        </p:txBody>
      </p:sp>
    </p:spTree>
    <p:extLst>
      <p:ext uri="{BB962C8B-B14F-4D97-AF65-F5344CB8AC3E}">
        <p14:creationId xmlns:p14="http://schemas.microsoft.com/office/powerpoint/2010/main" val="795098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variety use a different example. ATM or something simple</a:t>
            </a:r>
          </a:p>
        </p:txBody>
      </p:sp>
      <p:sp>
        <p:nvSpPr>
          <p:cNvPr id="144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5688412D-D90A-4FF6-8EC4-76392E803C28}" type="slidenum">
              <a:rPr lang="en-US" altLang="en-US" sz="1200">
                <a:solidFill>
                  <a:srgbClr val="000000"/>
                </a:solidFill>
              </a:rPr>
              <a:pPr/>
              <a:t>42</a:t>
            </a:fld>
            <a:endParaRPr lang="en-US" altLang="en-US" sz="1200">
              <a:solidFill>
                <a:srgbClr val="000000"/>
              </a:solidFill>
            </a:endParaRPr>
          </a:p>
        </p:txBody>
      </p:sp>
    </p:spTree>
    <p:extLst>
      <p:ext uri="{BB962C8B-B14F-4D97-AF65-F5344CB8AC3E}">
        <p14:creationId xmlns:p14="http://schemas.microsoft.com/office/powerpoint/2010/main" val="119112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15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74EA7543-4004-47E9-87EF-D0CA040115CE}" type="slidenum">
              <a:rPr lang="en-US" altLang="en-US" sz="1200"/>
              <a:pPr/>
              <a:t>4</a:t>
            </a:fld>
            <a:endParaRPr lang="en-US" altLang="en-US" sz="1200"/>
          </a:p>
        </p:txBody>
      </p:sp>
    </p:spTree>
    <p:extLst>
      <p:ext uri="{BB962C8B-B14F-4D97-AF65-F5344CB8AC3E}">
        <p14:creationId xmlns:p14="http://schemas.microsoft.com/office/powerpoint/2010/main" val="2738755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Use this slide to generate a discussion.  Use the next slide as a summary.</a:t>
            </a:r>
          </a:p>
        </p:txBody>
      </p:sp>
      <p:sp>
        <p:nvSpPr>
          <p:cNvPr id="1177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D933675F-2E12-465E-878F-981DE58B33B9}" type="slidenum">
              <a:rPr lang="en-US" altLang="en-US" sz="1200"/>
              <a:pPr/>
              <a:t>5</a:t>
            </a:fld>
            <a:endParaRPr lang="en-US" altLang="en-US" sz="1200"/>
          </a:p>
        </p:txBody>
      </p:sp>
    </p:spTree>
    <p:extLst>
      <p:ext uri="{BB962C8B-B14F-4D97-AF65-F5344CB8AC3E}">
        <p14:creationId xmlns:p14="http://schemas.microsoft.com/office/powerpoint/2010/main" val="1121931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198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0F3C43FC-E65A-4324-9E17-BD21CC0E0A35}" type="slidenum">
              <a:rPr lang="en-US" altLang="en-US" sz="1200"/>
              <a:pPr/>
              <a:t>6</a:t>
            </a:fld>
            <a:endParaRPr lang="en-US" altLang="en-US" sz="1200"/>
          </a:p>
        </p:txBody>
      </p:sp>
    </p:spTree>
    <p:extLst>
      <p:ext uri="{BB962C8B-B14F-4D97-AF65-F5344CB8AC3E}">
        <p14:creationId xmlns:p14="http://schemas.microsoft.com/office/powerpoint/2010/main" val="4256188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218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095347DA-6FFF-4DAC-B57E-9D30CDF492B3}" type="slidenum">
              <a:rPr lang="en-US" altLang="en-US" sz="1200"/>
              <a:pPr/>
              <a:t>7</a:t>
            </a:fld>
            <a:endParaRPr lang="en-US" altLang="en-US" sz="1200"/>
          </a:p>
        </p:txBody>
      </p:sp>
    </p:spTree>
    <p:extLst>
      <p:ext uri="{BB962C8B-B14F-4D97-AF65-F5344CB8AC3E}">
        <p14:creationId xmlns:p14="http://schemas.microsoft.com/office/powerpoint/2010/main" val="48803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Allow at least 20 minutes for discussion and reporting. Modeling of a house from different job perspectives. First activity that you do with your team members.  Different teams take different roles, but each role should be taken by at least one. Brick laying, roofing, landscaping, carpet laying, dry walling and painting, electric works, plumbing, heating &amp; cooling system (HVAC), others.  For each role taken groups need to identify what information is relevant and what is irrelevant, for example. Note that the “model” of the house is different for different perspectives.  Groups can also identify a few questions to do their task. Blue prints are the model if you need to do … , but elevations are the model if you need to do …</a:t>
            </a:r>
          </a:p>
        </p:txBody>
      </p:sp>
      <p:sp>
        <p:nvSpPr>
          <p:cNvPr id="1239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EDA246F3-E996-4D5D-9925-D5F3B2DC2306}" type="slidenum">
              <a:rPr lang="en-US" altLang="en-US" sz="1200">
                <a:solidFill>
                  <a:srgbClr val="000000"/>
                </a:solidFill>
              </a:rPr>
              <a:pPr/>
              <a:t>8</a:t>
            </a:fld>
            <a:endParaRPr lang="en-US" altLang="en-US" sz="1200">
              <a:solidFill>
                <a:srgbClr val="000000"/>
              </a:solidFill>
            </a:endParaRPr>
          </a:p>
        </p:txBody>
      </p:sp>
    </p:spTree>
    <p:extLst>
      <p:ext uri="{BB962C8B-B14F-4D97-AF65-F5344CB8AC3E}">
        <p14:creationId xmlns:p14="http://schemas.microsoft.com/office/powerpoint/2010/main" val="3786481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宋体" panose="02010600030101010101" pitchFamily="2" charset="-122"/>
              </a:rPr>
              <a:t>Inconsistent requirements cannot be implemented. Examples. Missing requirements is a completeness problem. Absolute completeness is not possible, so relative completeness is the goal. A dollar saved in this phase is worth a thousand dollars after implementation</a:t>
            </a:r>
          </a:p>
        </p:txBody>
      </p:sp>
      <p:sp>
        <p:nvSpPr>
          <p:cNvPr id="1259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86CB3BD7-0CFA-4BEB-AC4D-EE81AEAA4C4D}" type="slidenum">
              <a:rPr lang="en-US" altLang="en-US" sz="1200"/>
              <a:pPr/>
              <a:t>9</a:t>
            </a:fld>
            <a:endParaRPr lang="en-US" altLang="en-US" sz="1200"/>
          </a:p>
        </p:txBody>
      </p:sp>
    </p:spTree>
    <p:extLst>
      <p:ext uri="{BB962C8B-B14F-4D97-AF65-F5344CB8AC3E}">
        <p14:creationId xmlns:p14="http://schemas.microsoft.com/office/powerpoint/2010/main" val="3687859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280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52F4255D-D61C-4D8D-89EE-5306B8914DFD}" type="slidenum">
              <a:rPr lang="en-US" altLang="en-US" sz="1200"/>
              <a:pPr/>
              <a:t>10</a:t>
            </a:fld>
            <a:endParaRPr lang="en-US" altLang="en-US" sz="1200"/>
          </a:p>
        </p:txBody>
      </p:sp>
    </p:spTree>
    <p:extLst>
      <p:ext uri="{BB962C8B-B14F-4D97-AF65-F5344CB8AC3E}">
        <p14:creationId xmlns:p14="http://schemas.microsoft.com/office/powerpoint/2010/main" val="2186255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4" name="Group 12"/>
          <p:cNvGrpSpPr>
            <a:grpSpLocks/>
          </p:cNvGrpSpPr>
          <p:nvPr/>
        </p:nvGrpSpPr>
        <p:grpSpPr bwMode="auto">
          <a:xfrm>
            <a:off x="457200" y="2670175"/>
            <a:ext cx="8686800" cy="227013"/>
            <a:chOff x="288" y="1682"/>
            <a:chExt cx="5472" cy="239"/>
          </a:xfrm>
        </p:grpSpPr>
        <p:sp>
          <p:nvSpPr>
            <p:cNvPr id="5" name="AutoShape 10">
              <a:extLst>
                <a:ext uri="{FF2B5EF4-FFF2-40B4-BE49-F238E27FC236}"/>
              </a:extLst>
            </p:cNvPr>
            <p:cNvSpPr>
              <a:spLocks noChangeArrowheads="1"/>
            </p:cNvSpPr>
            <p:nvPr userDrawn="1"/>
          </p:nvSpPr>
          <p:spPr bwMode="auto">
            <a:xfrm>
              <a:off x="288" y="1682"/>
              <a:ext cx="5472" cy="15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defRPr/>
              </a:pPr>
              <a:endParaRPr lang="en-US" sz="1600">
                <a:latin typeface="Times New Roman" panose="02020603050405020304" pitchFamily="18" charset="0"/>
              </a:endParaRPr>
            </a:p>
          </p:txBody>
        </p:sp>
        <p:sp>
          <p:nvSpPr>
            <p:cNvPr id="6" name="Text Box 11">
              <a:extLst>
                <a:ext uri="{FF2B5EF4-FFF2-40B4-BE49-F238E27FC236}"/>
              </a:extLst>
            </p:cNvPr>
            <p:cNvSpPr txBox="1">
              <a:spLocks noChangeArrowheads="1"/>
            </p:cNvSpPr>
            <p:nvPr userDrawn="1"/>
          </p:nvSpPr>
          <p:spPr bwMode="auto">
            <a:xfrm>
              <a:off x="3597" y="1682"/>
              <a:ext cx="1735"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t>
              </a:r>
              <a:r>
                <a:rPr lang="en-US" sz="600">
                  <a:solidFill>
                    <a:schemeClr val="accent2"/>
                  </a:solidFill>
                  <a:latin typeface="Georgia" panose="02040502050405020303" pitchFamily="18" charset="0"/>
                  <a:sym typeface="Wingdings" panose="05000000000000000000" pitchFamily="2" charset="2"/>
                </a:rPr>
                <a:t></a:t>
              </a:r>
              <a:r>
                <a:rPr lang="en-US" sz="600" b="1">
                  <a:latin typeface="Georgia" panose="02040502050405020303" pitchFamily="18" charset="0"/>
                </a:rPr>
                <a:t>  School of Computing  </a:t>
              </a:r>
              <a:r>
                <a:rPr lang="en-US" sz="600">
                  <a:solidFill>
                    <a:schemeClr val="accent2"/>
                  </a:solidFill>
                  <a:latin typeface="Georgia" panose="02040502050405020303" pitchFamily="18" charset="0"/>
                  <a:sym typeface="Wingdings" panose="05000000000000000000" pitchFamily="2" charset="2"/>
                </a:rPr>
                <a:t></a:t>
              </a:r>
              <a:r>
                <a:rPr lang="en-US" sz="600" b="1">
                  <a:latin typeface="Georgia" panose="02040502050405020303" pitchFamily="18" charset="0"/>
                </a:rPr>
                <a:t>  Clemson University</a:t>
              </a:r>
            </a:p>
          </p:txBody>
        </p:sp>
        <p:sp>
          <p:nvSpPr>
            <p:cNvPr id="7" name="Line 12"/>
            <p:cNvSpPr>
              <a:spLocks noChangeShapeType="1"/>
            </p:cNvSpPr>
            <p:nvPr userDrawn="1"/>
          </p:nvSpPr>
          <p:spPr bwMode="auto">
            <a:xfrm flipV="1">
              <a:off x="288" y="1921"/>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26"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222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8" name="Rectangle 4">
            <a:extLst>
              <a:ext uri="{FF2B5EF4-FFF2-40B4-BE49-F238E27FC236}"/>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9" name="Rectangle 5">
            <a:extLst>
              <a:ext uri="{FF2B5EF4-FFF2-40B4-BE49-F238E27FC236}"/>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endParaRPr lang="en-US" dirty="0"/>
          </a:p>
        </p:txBody>
      </p:sp>
      <p:sp>
        <p:nvSpPr>
          <p:cNvPr id="10" name="Rectangle 6">
            <a:extLst>
              <a:ext uri="{FF2B5EF4-FFF2-40B4-BE49-F238E27FC236}"/>
            </a:extLst>
          </p:cNvPr>
          <p:cNvSpPr>
            <a:spLocks noGrp="1" noChangeArrowheads="1"/>
          </p:cNvSpPr>
          <p:nvPr>
            <p:ph type="sldNum" sz="quarter" idx="12"/>
          </p:nvPr>
        </p:nvSpPr>
        <p:spPr/>
        <p:txBody>
          <a:bodyPr/>
          <a:lstStyle>
            <a:lvl1pPr>
              <a:defRPr/>
            </a:lvl1pPr>
          </a:lstStyle>
          <a:p>
            <a:fld id="{E9EA0050-BB18-4150-ACC0-62EAA54C19C5}" type="slidenum">
              <a:rPr lang="en-US" altLang="en-US"/>
              <a:pPr/>
              <a:t>‹#›</a:t>
            </a:fld>
            <a:endParaRPr lang="en-US" altLang="en-US"/>
          </a:p>
        </p:txBody>
      </p:sp>
    </p:spTree>
    <p:extLst>
      <p:ext uri="{BB962C8B-B14F-4D97-AF65-F5344CB8AC3E}">
        <p14:creationId xmlns:p14="http://schemas.microsoft.com/office/powerpoint/2010/main" val="3255833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021913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8943D62A-566C-4D65-8463-0F8654B937AF}" type="slidenum">
              <a:rPr lang="en-US" altLang="en-US"/>
              <a:pPr/>
              <a:t>‹#›</a:t>
            </a:fld>
            <a:endParaRPr lang="en-US" altLang="en-US"/>
          </a:p>
        </p:txBody>
      </p:sp>
    </p:spTree>
    <p:extLst>
      <p:ext uri="{BB962C8B-B14F-4D97-AF65-F5344CB8AC3E}">
        <p14:creationId xmlns:p14="http://schemas.microsoft.com/office/powerpoint/2010/main" val="252715042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AA66AC60-CC4E-45BB-AB02-6DB35331A4F1}" type="slidenum">
              <a:rPr lang="en-US" altLang="en-US"/>
              <a:pPr/>
              <a:t>‹#›</a:t>
            </a:fld>
            <a:endParaRPr lang="en-US" altLang="en-US"/>
          </a:p>
        </p:txBody>
      </p:sp>
    </p:spTree>
    <p:extLst>
      <p:ext uri="{BB962C8B-B14F-4D97-AF65-F5344CB8AC3E}">
        <p14:creationId xmlns:p14="http://schemas.microsoft.com/office/powerpoint/2010/main" val="144301575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E302D6AA-B14A-4DA8-AF84-D29F9D7A49F3}" type="slidenum">
              <a:rPr lang="en-US" altLang="en-US"/>
              <a:pPr/>
              <a:t>‹#›</a:t>
            </a:fld>
            <a:endParaRPr lang="en-US" altLang="en-US"/>
          </a:p>
        </p:txBody>
      </p:sp>
    </p:spTree>
    <p:extLst>
      <p:ext uri="{BB962C8B-B14F-4D97-AF65-F5344CB8AC3E}">
        <p14:creationId xmlns:p14="http://schemas.microsoft.com/office/powerpoint/2010/main" val="14722553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A4C06D72-32E8-453F-953D-16EC8BC8775D}" type="slidenum">
              <a:rPr lang="en-US" altLang="en-US"/>
              <a:pPr/>
              <a:t>‹#›</a:t>
            </a:fld>
            <a:endParaRPr lang="en-US" altLang="en-US"/>
          </a:p>
        </p:txBody>
      </p:sp>
    </p:spTree>
    <p:extLst>
      <p:ext uri="{BB962C8B-B14F-4D97-AF65-F5344CB8AC3E}">
        <p14:creationId xmlns:p14="http://schemas.microsoft.com/office/powerpoint/2010/main" val="89368081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7B1779F3-EDBD-41F0-A7C8-B0C18771428C}" type="slidenum">
              <a:rPr lang="en-US" altLang="en-US"/>
              <a:pPr/>
              <a:t>‹#›</a:t>
            </a:fld>
            <a:endParaRPr lang="en-US" altLang="en-US"/>
          </a:p>
        </p:txBody>
      </p:sp>
    </p:spTree>
    <p:extLst>
      <p:ext uri="{BB962C8B-B14F-4D97-AF65-F5344CB8AC3E}">
        <p14:creationId xmlns:p14="http://schemas.microsoft.com/office/powerpoint/2010/main" val="7565109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6288F2C9-F7CE-4856-A71A-D616253E301C}" type="slidenum">
              <a:rPr lang="en-US" altLang="en-US"/>
              <a:pPr/>
              <a:t>‹#›</a:t>
            </a:fld>
            <a:endParaRPr lang="en-US" altLang="en-US"/>
          </a:p>
        </p:txBody>
      </p:sp>
    </p:spTree>
    <p:extLst>
      <p:ext uri="{BB962C8B-B14F-4D97-AF65-F5344CB8AC3E}">
        <p14:creationId xmlns:p14="http://schemas.microsoft.com/office/powerpoint/2010/main" val="225197180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48ABB724-D7BA-4F0C-8394-2AF0489551EF}" type="slidenum">
              <a:rPr lang="en-US" altLang="en-US"/>
              <a:pPr/>
              <a:t>‹#›</a:t>
            </a:fld>
            <a:endParaRPr lang="en-US" altLang="en-US"/>
          </a:p>
        </p:txBody>
      </p:sp>
    </p:spTree>
    <p:extLst>
      <p:ext uri="{BB962C8B-B14F-4D97-AF65-F5344CB8AC3E}">
        <p14:creationId xmlns:p14="http://schemas.microsoft.com/office/powerpoint/2010/main" val="162869549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a:extLst>
              <a:ext uri="{FF2B5EF4-FFF2-40B4-BE49-F238E27FC236}"/>
            </a:extLst>
          </p:cNvPr>
          <p:cNvSpPr>
            <a:spLocks noGrp="1" noChangeArrowheads="1"/>
          </p:cNvSpPr>
          <p:nvPr>
            <p:ph type="sldNum" sz="quarter" idx="12"/>
          </p:nvPr>
        </p:nvSpPr>
        <p:spPr>
          <a:ln/>
        </p:spPr>
        <p:txBody>
          <a:bodyPr/>
          <a:lstStyle>
            <a:lvl1pPr>
              <a:defRPr/>
            </a:lvl1pPr>
          </a:lstStyle>
          <a:p>
            <a:fld id="{FE00E46A-872E-4902-ABB1-CC58C052F731}" type="slidenum">
              <a:rPr lang="en-US" altLang="en-US"/>
              <a:pPr/>
              <a:t>‹#›</a:t>
            </a:fld>
            <a:endParaRPr lang="en-US" altLang="en-US"/>
          </a:p>
        </p:txBody>
      </p:sp>
    </p:spTree>
    <p:extLst>
      <p:ext uri="{BB962C8B-B14F-4D97-AF65-F5344CB8AC3E}">
        <p14:creationId xmlns:p14="http://schemas.microsoft.com/office/powerpoint/2010/main" val="157630605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a:extLst>
              <a:ext uri="{FF2B5EF4-FFF2-40B4-BE49-F238E27FC236}"/>
            </a:extLst>
          </p:cNvPr>
          <p:cNvSpPr>
            <a:spLocks noGrp="1" noChangeArrowheads="1"/>
          </p:cNvSpPr>
          <p:nvPr>
            <p:ph type="sldNum" sz="quarter" idx="12"/>
          </p:nvPr>
        </p:nvSpPr>
        <p:spPr>
          <a:ln/>
        </p:spPr>
        <p:txBody>
          <a:bodyPr/>
          <a:lstStyle>
            <a:lvl1pPr>
              <a:defRPr/>
            </a:lvl1pPr>
          </a:lstStyle>
          <a:p>
            <a:fld id="{6495DAE6-884F-45C4-A4F1-D8E0A97DDF2E}" type="slidenum">
              <a:rPr lang="en-US" altLang="en-US"/>
              <a:pPr/>
              <a:t>‹#›</a:t>
            </a:fld>
            <a:endParaRPr lang="en-US" altLang="en-US"/>
          </a:p>
        </p:txBody>
      </p:sp>
    </p:spTree>
    <p:extLst>
      <p:ext uri="{BB962C8B-B14F-4D97-AF65-F5344CB8AC3E}">
        <p14:creationId xmlns:p14="http://schemas.microsoft.com/office/powerpoint/2010/main" val="280558549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a:extLst>
              <a:ext uri="{FF2B5EF4-FFF2-40B4-BE49-F238E27FC236}"/>
            </a:extLst>
          </p:cNvPr>
          <p:cNvSpPr>
            <a:spLocks noGrp="1" noChangeArrowheads="1"/>
          </p:cNvSpPr>
          <p:nvPr>
            <p:ph type="sldNum" sz="quarter" idx="12"/>
          </p:nvPr>
        </p:nvSpPr>
        <p:spPr>
          <a:ln/>
        </p:spPr>
        <p:txBody>
          <a:bodyPr/>
          <a:lstStyle>
            <a:lvl1pPr>
              <a:defRPr/>
            </a:lvl1pPr>
          </a:lstStyle>
          <a:p>
            <a:fld id="{A4B60DEE-85C6-4A6E-A9E2-4FD5C6E63E24}" type="slidenum">
              <a:rPr lang="en-US" altLang="en-US"/>
              <a:pPr/>
              <a:t>‹#›</a:t>
            </a:fld>
            <a:endParaRPr lang="en-US" altLang="en-US"/>
          </a:p>
        </p:txBody>
      </p:sp>
    </p:spTree>
    <p:extLst>
      <p:ext uri="{BB962C8B-B14F-4D97-AF65-F5344CB8AC3E}">
        <p14:creationId xmlns:p14="http://schemas.microsoft.com/office/powerpoint/2010/main" val="190940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0343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C8DAD565-9FD6-43FA-908E-6933B9DE76C3}" type="slidenum">
              <a:rPr lang="en-US" altLang="en-US"/>
              <a:pPr/>
              <a:t>‹#›</a:t>
            </a:fld>
            <a:endParaRPr lang="en-US" altLang="en-US"/>
          </a:p>
        </p:txBody>
      </p:sp>
    </p:spTree>
    <p:extLst>
      <p:ext uri="{BB962C8B-B14F-4D97-AF65-F5344CB8AC3E}">
        <p14:creationId xmlns:p14="http://schemas.microsoft.com/office/powerpoint/2010/main" val="251674588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90F9C1AF-E44A-432D-835C-2E9EFEB90B18}" type="slidenum">
              <a:rPr lang="en-US" altLang="en-US"/>
              <a:pPr/>
              <a:t>‹#›</a:t>
            </a:fld>
            <a:endParaRPr lang="en-US" altLang="en-US"/>
          </a:p>
        </p:txBody>
      </p:sp>
    </p:spTree>
    <p:extLst>
      <p:ext uri="{BB962C8B-B14F-4D97-AF65-F5344CB8AC3E}">
        <p14:creationId xmlns:p14="http://schemas.microsoft.com/office/powerpoint/2010/main" val="35414198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250245D3-BDC1-44C4-A723-C3A79DAF7046}" type="slidenum">
              <a:rPr lang="en-US" altLang="en-US"/>
              <a:pPr/>
              <a:t>‹#›</a:t>
            </a:fld>
            <a:endParaRPr lang="en-US" altLang="en-US"/>
          </a:p>
        </p:txBody>
      </p:sp>
    </p:spTree>
    <p:extLst>
      <p:ext uri="{BB962C8B-B14F-4D97-AF65-F5344CB8AC3E}">
        <p14:creationId xmlns:p14="http://schemas.microsoft.com/office/powerpoint/2010/main" val="232529288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AA33E98F-772F-466C-A4F5-34442147596C}" type="slidenum">
              <a:rPr lang="en-US" altLang="en-US"/>
              <a:pPr/>
              <a:t>‹#›</a:t>
            </a:fld>
            <a:endParaRPr lang="en-US" altLang="en-US"/>
          </a:p>
        </p:txBody>
      </p:sp>
    </p:spTree>
    <p:extLst>
      <p:ext uri="{BB962C8B-B14F-4D97-AF65-F5344CB8AC3E}">
        <p14:creationId xmlns:p14="http://schemas.microsoft.com/office/powerpoint/2010/main" val="160848517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31434D1C-5387-4484-9486-D94758FD4E93}" type="slidenum">
              <a:rPr lang="en-US" altLang="en-US"/>
              <a:pPr/>
              <a:t>‹#›</a:t>
            </a:fld>
            <a:endParaRPr lang="en-US" altLang="en-US"/>
          </a:p>
        </p:txBody>
      </p:sp>
    </p:spTree>
    <p:extLst>
      <p:ext uri="{BB962C8B-B14F-4D97-AF65-F5344CB8AC3E}">
        <p14:creationId xmlns:p14="http://schemas.microsoft.com/office/powerpoint/2010/main" val="10432637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B1CBAE0D-1EA3-4525-BC12-ADF08E1AAE6E}" type="slidenum">
              <a:rPr lang="en-US" altLang="en-US"/>
              <a:pPr/>
              <a:t>‹#›</a:t>
            </a:fld>
            <a:endParaRPr lang="en-US" altLang="en-US"/>
          </a:p>
        </p:txBody>
      </p:sp>
    </p:spTree>
    <p:extLst>
      <p:ext uri="{BB962C8B-B14F-4D97-AF65-F5344CB8AC3E}">
        <p14:creationId xmlns:p14="http://schemas.microsoft.com/office/powerpoint/2010/main" val="255440868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548C515B-2BD5-41BA-9FA9-C190CD53E6FD}" type="slidenum">
              <a:rPr lang="en-US" altLang="en-US"/>
              <a:pPr/>
              <a:t>‹#›</a:t>
            </a:fld>
            <a:endParaRPr lang="en-US" altLang="en-US"/>
          </a:p>
        </p:txBody>
      </p:sp>
    </p:spTree>
    <p:extLst>
      <p:ext uri="{BB962C8B-B14F-4D97-AF65-F5344CB8AC3E}">
        <p14:creationId xmlns:p14="http://schemas.microsoft.com/office/powerpoint/2010/main" val="362003960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35B4EB1D-B2AB-4AF7-87D4-F52FBDBA7E6D}" type="slidenum">
              <a:rPr lang="en-US" altLang="en-US"/>
              <a:pPr/>
              <a:t>‹#›</a:t>
            </a:fld>
            <a:endParaRPr lang="en-US" altLang="en-US"/>
          </a:p>
        </p:txBody>
      </p:sp>
    </p:spTree>
    <p:extLst>
      <p:ext uri="{BB962C8B-B14F-4D97-AF65-F5344CB8AC3E}">
        <p14:creationId xmlns:p14="http://schemas.microsoft.com/office/powerpoint/2010/main" val="273496838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a:extLst>
              <a:ext uri="{FF2B5EF4-FFF2-40B4-BE49-F238E27FC236}"/>
            </a:extLst>
          </p:cNvPr>
          <p:cNvSpPr>
            <a:spLocks noGrp="1" noChangeArrowheads="1"/>
          </p:cNvSpPr>
          <p:nvPr>
            <p:ph type="sldNum" sz="quarter" idx="12"/>
          </p:nvPr>
        </p:nvSpPr>
        <p:spPr>
          <a:ln/>
        </p:spPr>
        <p:txBody>
          <a:bodyPr/>
          <a:lstStyle>
            <a:lvl1pPr>
              <a:defRPr/>
            </a:lvl1pPr>
          </a:lstStyle>
          <a:p>
            <a:fld id="{01366BAE-C7DA-46A4-967D-A91D3298ECAC}" type="slidenum">
              <a:rPr lang="en-US" altLang="en-US"/>
              <a:pPr/>
              <a:t>‹#›</a:t>
            </a:fld>
            <a:endParaRPr lang="en-US" altLang="en-US"/>
          </a:p>
        </p:txBody>
      </p:sp>
    </p:spTree>
    <p:extLst>
      <p:ext uri="{BB962C8B-B14F-4D97-AF65-F5344CB8AC3E}">
        <p14:creationId xmlns:p14="http://schemas.microsoft.com/office/powerpoint/2010/main" val="316709296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a:extLst>
              <a:ext uri="{FF2B5EF4-FFF2-40B4-BE49-F238E27FC236}"/>
            </a:extLst>
          </p:cNvPr>
          <p:cNvSpPr>
            <a:spLocks noGrp="1" noChangeArrowheads="1"/>
          </p:cNvSpPr>
          <p:nvPr>
            <p:ph type="sldNum" sz="quarter" idx="12"/>
          </p:nvPr>
        </p:nvSpPr>
        <p:spPr>
          <a:ln/>
        </p:spPr>
        <p:txBody>
          <a:bodyPr/>
          <a:lstStyle>
            <a:lvl1pPr>
              <a:defRPr/>
            </a:lvl1pPr>
          </a:lstStyle>
          <a:p>
            <a:fld id="{BF5DE82B-5F78-4196-8067-02DA9C048E1C}" type="slidenum">
              <a:rPr lang="en-US" altLang="en-US"/>
              <a:pPr/>
              <a:t>‹#›</a:t>
            </a:fld>
            <a:endParaRPr lang="en-US" altLang="en-US"/>
          </a:p>
        </p:txBody>
      </p:sp>
    </p:spTree>
    <p:extLst>
      <p:ext uri="{BB962C8B-B14F-4D97-AF65-F5344CB8AC3E}">
        <p14:creationId xmlns:p14="http://schemas.microsoft.com/office/powerpoint/2010/main" val="191583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254819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a:extLst>
              <a:ext uri="{FF2B5EF4-FFF2-40B4-BE49-F238E27FC236}"/>
            </a:extLst>
          </p:cNvPr>
          <p:cNvSpPr>
            <a:spLocks noGrp="1" noChangeArrowheads="1"/>
          </p:cNvSpPr>
          <p:nvPr>
            <p:ph type="sldNum" sz="quarter" idx="12"/>
          </p:nvPr>
        </p:nvSpPr>
        <p:spPr>
          <a:ln/>
        </p:spPr>
        <p:txBody>
          <a:bodyPr/>
          <a:lstStyle>
            <a:lvl1pPr>
              <a:defRPr/>
            </a:lvl1pPr>
          </a:lstStyle>
          <a:p>
            <a:fld id="{0EA3E0A6-AE13-43C3-B027-B50A53E384EF}" type="slidenum">
              <a:rPr lang="en-US" altLang="en-US"/>
              <a:pPr/>
              <a:t>‹#›</a:t>
            </a:fld>
            <a:endParaRPr lang="en-US" altLang="en-US"/>
          </a:p>
        </p:txBody>
      </p:sp>
    </p:spTree>
    <p:extLst>
      <p:ext uri="{BB962C8B-B14F-4D97-AF65-F5344CB8AC3E}">
        <p14:creationId xmlns:p14="http://schemas.microsoft.com/office/powerpoint/2010/main" val="10694375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DC60EF09-B694-4AAB-8B9C-D47CAE44F45A}" type="slidenum">
              <a:rPr lang="en-US" altLang="en-US"/>
              <a:pPr/>
              <a:t>‹#›</a:t>
            </a:fld>
            <a:endParaRPr lang="en-US" altLang="en-US"/>
          </a:p>
        </p:txBody>
      </p:sp>
    </p:spTree>
    <p:extLst>
      <p:ext uri="{BB962C8B-B14F-4D97-AF65-F5344CB8AC3E}">
        <p14:creationId xmlns:p14="http://schemas.microsoft.com/office/powerpoint/2010/main" val="264886604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D80EAE68-6295-4941-9F06-57560B167DFE}" type="slidenum">
              <a:rPr lang="en-US" altLang="en-US"/>
              <a:pPr/>
              <a:t>‹#›</a:t>
            </a:fld>
            <a:endParaRPr lang="en-US" altLang="en-US"/>
          </a:p>
        </p:txBody>
      </p:sp>
    </p:spTree>
    <p:extLst>
      <p:ext uri="{BB962C8B-B14F-4D97-AF65-F5344CB8AC3E}">
        <p14:creationId xmlns:p14="http://schemas.microsoft.com/office/powerpoint/2010/main" val="4210885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92D49C6D-464F-4C5E-86D8-A1CE02CEA353}" type="slidenum">
              <a:rPr lang="en-US" altLang="en-US"/>
              <a:pPr/>
              <a:t>‹#›</a:t>
            </a:fld>
            <a:endParaRPr lang="en-US" altLang="en-US"/>
          </a:p>
        </p:txBody>
      </p:sp>
    </p:spTree>
    <p:extLst>
      <p:ext uri="{BB962C8B-B14F-4D97-AF65-F5344CB8AC3E}">
        <p14:creationId xmlns:p14="http://schemas.microsoft.com/office/powerpoint/2010/main" val="182898325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38F9C66A-799A-436F-852A-5B0556E5132B}" type="slidenum">
              <a:rPr lang="en-US" altLang="en-US"/>
              <a:pPr/>
              <a:t>‹#›</a:t>
            </a:fld>
            <a:endParaRPr lang="en-US" altLang="en-US"/>
          </a:p>
        </p:txBody>
      </p:sp>
    </p:spTree>
    <p:extLst>
      <p:ext uri="{BB962C8B-B14F-4D97-AF65-F5344CB8AC3E}">
        <p14:creationId xmlns:p14="http://schemas.microsoft.com/office/powerpoint/2010/main" val="193410814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0873585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extLst>
          </p:cNvPr>
          <p:cNvSpPr>
            <a:spLocks noGrp="1" noChangeArrowheads="1"/>
          </p:cNvSpPr>
          <p:nvPr>
            <p:ph type="sldNum" sz="quarter" idx="10"/>
          </p:nvPr>
        </p:nvSpPr>
        <p:spPr/>
        <p:txBody>
          <a:bodyPr/>
          <a:lstStyle>
            <a:lvl1pPr>
              <a:defRPr/>
            </a:lvl1pPr>
          </a:lstStyle>
          <a:p>
            <a:fld id="{3B512B55-66E9-4A44-840C-AE1507EFE93A}" type="slidenum">
              <a:rPr lang="en-US" altLang="en-US"/>
              <a:pPr/>
              <a:t>‹#›</a:t>
            </a:fld>
            <a:endParaRPr lang="en-US" altLang="en-US"/>
          </a:p>
        </p:txBody>
      </p:sp>
    </p:spTree>
    <p:extLst>
      <p:ext uri="{BB962C8B-B14F-4D97-AF65-F5344CB8AC3E}">
        <p14:creationId xmlns:p14="http://schemas.microsoft.com/office/powerpoint/2010/main" val="347774471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38793922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614331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739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21279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extLst>
          </p:cNvPr>
          <p:cNvSpPr>
            <a:spLocks noGrp="1" noChangeArrowheads="1"/>
          </p:cNvSpPr>
          <p:nvPr>
            <p:ph type="sldNum" sz="quarter" idx="10"/>
          </p:nvPr>
        </p:nvSpPr>
        <p:spPr/>
        <p:txBody>
          <a:bodyPr/>
          <a:lstStyle>
            <a:lvl1pPr>
              <a:defRPr/>
            </a:lvl1pPr>
          </a:lstStyle>
          <a:p>
            <a:fld id="{031F5DEC-FFE6-4112-8FE4-8596B3C289B2}" type="slidenum">
              <a:rPr lang="en-US" altLang="en-US"/>
              <a:pPr/>
              <a:t>‹#›</a:t>
            </a:fld>
            <a:endParaRPr lang="en-US" altLang="en-US"/>
          </a:p>
        </p:txBody>
      </p:sp>
    </p:spTree>
    <p:extLst>
      <p:ext uri="{BB962C8B-B14F-4D97-AF65-F5344CB8AC3E}">
        <p14:creationId xmlns:p14="http://schemas.microsoft.com/office/powerpoint/2010/main" val="171776506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extLst>
          </p:cNvPr>
          <p:cNvSpPr>
            <a:spLocks noGrp="1" noChangeArrowheads="1"/>
          </p:cNvSpPr>
          <p:nvPr>
            <p:ph type="sldNum" sz="quarter" idx="10"/>
          </p:nvPr>
        </p:nvSpPr>
        <p:spPr/>
        <p:txBody>
          <a:bodyPr/>
          <a:lstStyle>
            <a:lvl1pPr>
              <a:defRPr/>
            </a:lvl1pPr>
          </a:lstStyle>
          <a:p>
            <a:fld id="{C26C3919-23CA-49A6-AA93-960CEC58C4A4}" type="slidenum">
              <a:rPr lang="en-US" altLang="en-US"/>
              <a:pPr/>
              <a:t>‹#›</a:t>
            </a:fld>
            <a:endParaRPr lang="en-US" altLang="en-US"/>
          </a:p>
        </p:txBody>
      </p:sp>
    </p:spTree>
    <p:extLst>
      <p:ext uri="{BB962C8B-B14F-4D97-AF65-F5344CB8AC3E}">
        <p14:creationId xmlns:p14="http://schemas.microsoft.com/office/powerpoint/2010/main" val="123146836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sldNum" sz="quarter" idx="10"/>
          </p:nvPr>
        </p:nvSpPr>
        <p:spPr/>
        <p:txBody>
          <a:bodyPr/>
          <a:lstStyle>
            <a:lvl1pPr>
              <a:defRPr/>
            </a:lvl1pPr>
          </a:lstStyle>
          <a:p>
            <a:fld id="{DC59ED59-B8A1-4325-9BBB-F330C06B4E0E}" type="slidenum">
              <a:rPr lang="en-US" altLang="en-US"/>
              <a:pPr/>
              <a:t>‹#›</a:t>
            </a:fld>
            <a:endParaRPr lang="en-US" altLang="en-US"/>
          </a:p>
        </p:txBody>
      </p:sp>
    </p:spTree>
    <p:extLst>
      <p:ext uri="{BB962C8B-B14F-4D97-AF65-F5344CB8AC3E}">
        <p14:creationId xmlns:p14="http://schemas.microsoft.com/office/powerpoint/2010/main" val="262622686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000396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758361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83932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204336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934974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96204669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5422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905669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23836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022508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25563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726828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2833603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995569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334530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7102290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67424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380433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7 w 1000"/>
                  <a:gd name="T3" fmla="*/ 0 h 1000"/>
                  <a:gd name="T4" fmla="*/ 2147483647 w 1000"/>
                  <a:gd name="T5" fmla="*/ 0 h 1000"/>
                  <a:gd name="T6" fmla="*/ 0 w 1000"/>
                  <a:gd name="T7" fmla="*/ 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a:extLst>
                  <a:ext uri="{FF2B5EF4-FFF2-40B4-BE49-F238E27FC236}"/>
                </a:extLst>
              </p:cNvPr>
              <p:cNvSpPr txBox="1">
                <a:spLocks noChangeArrowheads="1"/>
              </p:cNvSpPr>
              <p:nvPr userDrawn="1"/>
            </p:nvSpPr>
            <p:spPr bwMode="auto">
              <a:xfrm>
                <a:off x="3322" y="960"/>
                <a:ext cx="2342"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762" name="Rectangle 2"/>
          <p:cNvSpPr>
            <a:spLocks noGrp="1" noChangeArrowheads="1"/>
          </p:cNvSpPr>
          <p:nvPr>
            <p:ph type="ctrTitle"/>
          </p:nvPr>
        </p:nvSpPr>
        <p:spPr>
          <a:xfrm>
            <a:off x="685800" y="990600"/>
            <a:ext cx="7772400" cy="1371600"/>
          </a:xfrm>
          <a:ln w="9525" cmpd="sng">
            <a:prstDash val="solid"/>
          </a:ln>
        </p:spPr>
        <p:txBody>
          <a:bodyPr/>
          <a:lstStyle>
            <a:lvl1pPr>
              <a:defRPr sz="4000">
                <a:solidFill>
                  <a:schemeClr val="tx1"/>
                </a:solidFill>
              </a:defRPr>
            </a:lvl1pPr>
          </a:lstStyle>
          <a:p>
            <a:r>
              <a:rPr lang="en-US"/>
              <a:t>Click to edit Master title style</a:t>
            </a:r>
          </a:p>
        </p:txBody>
      </p:sp>
      <p:sp>
        <p:nvSpPr>
          <p:cNvPr id="24576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solidFill>
                  <a:schemeClr val="tx1"/>
                </a:solidFill>
              </a:defRPr>
            </a:lvl1pPr>
          </a:lstStyle>
          <a:p>
            <a:r>
              <a:rPr lang="en-US"/>
              <a:t>Click to edit Master subtitle style</a:t>
            </a:r>
          </a:p>
        </p:txBody>
      </p:sp>
      <p:sp>
        <p:nvSpPr>
          <p:cNvPr id="9" name="Rectangle 4">
            <a:extLst>
              <a:ext uri="{FF2B5EF4-FFF2-40B4-BE49-F238E27FC236}"/>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10" name="Rectangle 5">
            <a:extLst>
              <a:ext uri="{FF2B5EF4-FFF2-40B4-BE49-F238E27FC236}"/>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p>
        </p:txBody>
      </p:sp>
      <p:sp>
        <p:nvSpPr>
          <p:cNvPr id="11" name="Rectangle 6">
            <a:extLst>
              <a:ext uri="{FF2B5EF4-FFF2-40B4-BE49-F238E27FC236}"/>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CA87D9CF-6C45-4D35-85BA-B4EF876D26E4}" type="slidenum">
              <a:rPr lang="en-US" altLang="en-US"/>
              <a:pPr/>
              <a:t>‹#›</a:t>
            </a:fld>
            <a:endParaRPr lang="en-US" altLang="en-US"/>
          </a:p>
        </p:txBody>
      </p:sp>
    </p:spTree>
    <p:extLst>
      <p:ext uri="{BB962C8B-B14F-4D97-AF65-F5344CB8AC3E}">
        <p14:creationId xmlns:p14="http://schemas.microsoft.com/office/powerpoint/2010/main" val="658903689"/>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351499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77863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628271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07001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213528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5930382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19621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14931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0932966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223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298294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02049879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889406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959777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289077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7218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4275892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8936069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132107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842990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4F5C45E0-B0D9-483B-BEF1-609153E64EEC}" type="slidenum">
              <a:rPr lang="en-US" altLang="en-US"/>
              <a:pPr/>
              <a:t>‹#›</a:t>
            </a:fld>
            <a:endParaRPr lang="en-US" altLang="en-US"/>
          </a:p>
        </p:txBody>
      </p:sp>
    </p:spTree>
    <p:extLst>
      <p:ext uri="{BB962C8B-B14F-4D97-AF65-F5344CB8AC3E}">
        <p14:creationId xmlns:p14="http://schemas.microsoft.com/office/powerpoint/2010/main" val="1193377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3270481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C7283C07-0CFF-47D9-9C94-C7743017D2F3}" type="slidenum">
              <a:rPr lang="en-US" altLang="en-US"/>
              <a:pPr/>
              <a:t>‹#›</a:t>
            </a:fld>
            <a:endParaRPr lang="en-US" altLang="en-US"/>
          </a:p>
        </p:txBody>
      </p:sp>
    </p:spTree>
    <p:extLst>
      <p:ext uri="{BB962C8B-B14F-4D97-AF65-F5344CB8AC3E}">
        <p14:creationId xmlns:p14="http://schemas.microsoft.com/office/powerpoint/2010/main" val="368479143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36B2E4D7-EF5C-4000-8A01-D972404D68B1}" type="slidenum">
              <a:rPr lang="en-US" altLang="en-US"/>
              <a:pPr/>
              <a:t>‹#›</a:t>
            </a:fld>
            <a:endParaRPr lang="en-US" altLang="en-US"/>
          </a:p>
        </p:txBody>
      </p:sp>
    </p:spTree>
    <p:extLst>
      <p:ext uri="{BB962C8B-B14F-4D97-AF65-F5344CB8AC3E}">
        <p14:creationId xmlns:p14="http://schemas.microsoft.com/office/powerpoint/2010/main" val="5056000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CBB71981-1775-4F67-B576-1EBC69491C57}" type="slidenum">
              <a:rPr lang="en-US" altLang="en-US"/>
              <a:pPr/>
              <a:t>‹#›</a:t>
            </a:fld>
            <a:endParaRPr lang="en-US" altLang="en-US"/>
          </a:p>
        </p:txBody>
      </p:sp>
    </p:spTree>
    <p:extLst>
      <p:ext uri="{BB962C8B-B14F-4D97-AF65-F5344CB8AC3E}">
        <p14:creationId xmlns:p14="http://schemas.microsoft.com/office/powerpoint/2010/main" val="269679500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a:extLst>
              <a:ext uri="{FF2B5EF4-FFF2-40B4-BE49-F238E27FC236}"/>
            </a:extLst>
          </p:cNvPr>
          <p:cNvSpPr>
            <a:spLocks noGrp="1" noChangeArrowheads="1"/>
          </p:cNvSpPr>
          <p:nvPr>
            <p:ph type="sldNum" sz="quarter" idx="12"/>
          </p:nvPr>
        </p:nvSpPr>
        <p:spPr>
          <a:ln/>
        </p:spPr>
        <p:txBody>
          <a:bodyPr/>
          <a:lstStyle>
            <a:lvl1pPr>
              <a:defRPr/>
            </a:lvl1pPr>
          </a:lstStyle>
          <a:p>
            <a:fld id="{DDFA0BD9-FBE4-4114-8C13-64E3AC37F372}" type="slidenum">
              <a:rPr lang="en-US" altLang="en-US"/>
              <a:pPr/>
              <a:t>‹#›</a:t>
            </a:fld>
            <a:endParaRPr lang="en-US" altLang="en-US"/>
          </a:p>
        </p:txBody>
      </p:sp>
    </p:spTree>
    <p:extLst>
      <p:ext uri="{BB962C8B-B14F-4D97-AF65-F5344CB8AC3E}">
        <p14:creationId xmlns:p14="http://schemas.microsoft.com/office/powerpoint/2010/main" val="210111546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a:extLst>
              <a:ext uri="{FF2B5EF4-FFF2-40B4-BE49-F238E27FC236}"/>
            </a:extLst>
          </p:cNvPr>
          <p:cNvSpPr>
            <a:spLocks noGrp="1" noChangeArrowheads="1"/>
          </p:cNvSpPr>
          <p:nvPr>
            <p:ph type="sldNum" sz="quarter" idx="12"/>
          </p:nvPr>
        </p:nvSpPr>
        <p:spPr>
          <a:ln/>
        </p:spPr>
        <p:txBody>
          <a:bodyPr/>
          <a:lstStyle>
            <a:lvl1pPr>
              <a:defRPr/>
            </a:lvl1pPr>
          </a:lstStyle>
          <a:p>
            <a:fld id="{F0ACD658-BD9C-47EE-8495-DC8B925B9CD4}" type="slidenum">
              <a:rPr lang="en-US" altLang="en-US"/>
              <a:pPr/>
              <a:t>‹#›</a:t>
            </a:fld>
            <a:endParaRPr lang="en-US" altLang="en-US"/>
          </a:p>
        </p:txBody>
      </p:sp>
    </p:spTree>
    <p:extLst>
      <p:ext uri="{BB962C8B-B14F-4D97-AF65-F5344CB8AC3E}">
        <p14:creationId xmlns:p14="http://schemas.microsoft.com/office/powerpoint/2010/main" val="253862352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a:extLst>
              <a:ext uri="{FF2B5EF4-FFF2-40B4-BE49-F238E27FC236}"/>
            </a:extLst>
          </p:cNvPr>
          <p:cNvSpPr>
            <a:spLocks noGrp="1" noChangeArrowheads="1"/>
          </p:cNvSpPr>
          <p:nvPr>
            <p:ph type="sldNum" sz="quarter" idx="12"/>
          </p:nvPr>
        </p:nvSpPr>
        <p:spPr>
          <a:ln/>
        </p:spPr>
        <p:txBody>
          <a:bodyPr/>
          <a:lstStyle>
            <a:lvl1pPr>
              <a:defRPr/>
            </a:lvl1pPr>
          </a:lstStyle>
          <a:p>
            <a:fld id="{5A046C38-C417-4DD9-B10A-BF811C7E843A}" type="slidenum">
              <a:rPr lang="en-US" altLang="en-US"/>
              <a:pPr/>
              <a:t>‹#›</a:t>
            </a:fld>
            <a:endParaRPr lang="en-US" altLang="en-US"/>
          </a:p>
        </p:txBody>
      </p:sp>
    </p:spTree>
    <p:extLst>
      <p:ext uri="{BB962C8B-B14F-4D97-AF65-F5344CB8AC3E}">
        <p14:creationId xmlns:p14="http://schemas.microsoft.com/office/powerpoint/2010/main" val="150489810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4227880E-BF33-4446-98B4-EAF0F0FD25C6}" type="slidenum">
              <a:rPr lang="en-US" altLang="en-US"/>
              <a:pPr/>
              <a:t>‹#›</a:t>
            </a:fld>
            <a:endParaRPr lang="en-US" altLang="en-US"/>
          </a:p>
        </p:txBody>
      </p:sp>
    </p:spTree>
    <p:extLst>
      <p:ext uri="{BB962C8B-B14F-4D97-AF65-F5344CB8AC3E}">
        <p14:creationId xmlns:p14="http://schemas.microsoft.com/office/powerpoint/2010/main" val="428087833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4ECAE7D0-F842-4581-929D-975E5A2CF262}" type="slidenum">
              <a:rPr lang="en-US" altLang="en-US"/>
              <a:pPr/>
              <a:t>‹#›</a:t>
            </a:fld>
            <a:endParaRPr lang="en-US" altLang="en-US"/>
          </a:p>
        </p:txBody>
      </p:sp>
    </p:spTree>
    <p:extLst>
      <p:ext uri="{BB962C8B-B14F-4D97-AF65-F5344CB8AC3E}">
        <p14:creationId xmlns:p14="http://schemas.microsoft.com/office/powerpoint/2010/main" val="362507396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EF15C0CD-D1DE-4560-82FF-84535B2177FE}" type="slidenum">
              <a:rPr lang="en-US" altLang="en-US"/>
              <a:pPr/>
              <a:t>‹#›</a:t>
            </a:fld>
            <a:endParaRPr lang="en-US" altLang="en-US"/>
          </a:p>
        </p:txBody>
      </p:sp>
    </p:spTree>
    <p:extLst>
      <p:ext uri="{BB962C8B-B14F-4D97-AF65-F5344CB8AC3E}">
        <p14:creationId xmlns:p14="http://schemas.microsoft.com/office/powerpoint/2010/main" val="175302638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1813FC59-9550-496B-B5F4-6F4CA7AD28FA}" type="slidenum">
              <a:rPr lang="en-US" altLang="en-US"/>
              <a:pPr/>
              <a:t>‹#›</a:t>
            </a:fld>
            <a:endParaRPr lang="en-US" altLang="en-US"/>
          </a:p>
        </p:txBody>
      </p:sp>
    </p:spTree>
    <p:extLst>
      <p:ext uri="{BB962C8B-B14F-4D97-AF65-F5344CB8AC3E}">
        <p14:creationId xmlns:p14="http://schemas.microsoft.com/office/powerpoint/2010/main" val="1511933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209064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BD062478-0230-48C8-9133-4C0A19DFA07F}" type="slidenum">
              <a:rPr lang="en-US" altLang="en-US"/>
              <a:pPr/>
              <a:t>‹#›</a:t>
            </a:fld>
            <a:endParaRPr lang="en-US" altLang="en-US"/>
          </a:p>
        </p:txBody>
      </p:sp>
    </p:spTree>
    <p:extLst>
      <p:ext uri="{BB962C8B-B14F-4D97-AF65-F5344CB8AC3E}">
        <p14:creationId xmlns:p14="http://schemas.microsoft.com/office/powerpoint/2010/main" val="320500424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13181768-D1FC-4F87-AD3F-E3DD2AEE0440}" type="slidenum">
              <a:rPr lang="en-US" altLang="en-US"/>
              <a:pPr/>
              <a:t>‹#›</a:t>
            </a:fld>
            <a:endParaRPr lang="en-US" altLang="en-US"/>
          </a:p>
        </p:txBody>
      </p:sp>
    </p:spTree>
    <p:extLst>
      <p:ext uri="{BB962C8B-B14F-4D97-AF65-F5344CB8AC3E}">
        <p14:creationId xmlns:p14="http://schemas.microsoft.com/office/powerpoint/2010/main" val="90167576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5FF73EB4-C31B-4B95-86B8-394050339B6A}" type="slidenum">
              <a:rPr lang="en-US" altLang="en-US"/>
              <a:pPr/>
              <a:t>‹#›</a:t>
            </a:fld>
            <a:endParaRPr lang="en-US" altLang="en-US"/>
          </a:p>
        </p:txBody>
      </p:sp>
    </p:spTree>
    <p:extLst>
      <p:ext uri="{BB962C8B-B14F-4D97-AF65-F5344CB8AC3E}">
        <p14:creationId xmlns:p14="http://schemas.microsoft.com/office/powerpoint/2010/main" val="353412634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AC61AEDB-E116-45A1-9F4B-5B626824BB23}" type="slidenum">
              <a:rPr lang="en-US" altLang="en-US"/>
              <a:pPr/>
              <a:t>‹#›</a:t>
            </a:fld>
            <a:endParaRPr lang="en-US" altLang="en-US"/>
          </a:p>
        </p:txBody>
      </p:sp>
    </p:spTree>
    <p:extLst>
      <p:ext uri="{BB962C8B-B14F-4D97-AF65-F5344CB8AC3E}">
        <p14:creationId xmlns:p14="http://schemas.microsoft.com/office/powerpoint/2010/main" val="51300473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a:extLst>
              <a:ext uri="{FF2B5EF4-FFF2-40B4-BE49-F238E27FC236}"/>
            </a:extLst>
          </p:cNvPr>
          <p:cNvSpPr>
            <a:spLocks noGrp="1" noChangeArrowheads="1"/>
          </p:cNvSpPr>
          <p:nvPr>
            <p:ph type="sldNum" sz="quarter" idx="12"/>
          </p:nvPr>
        </p:nvSpPr>
        <p:spPr>
          <a:ln/>
        </p:spPr>
        <p:txBody>
          <a:bodyPr/>
          <a:lstStyle>
            <a:lvl1pPr>
              <a:defRPr/>
            </a:lvl1pPr>
          </a:lstStyle>
          <a:p>
            <a:fld id="{5C58FAD2-EE45-4ABC-BAB6-6D7AB5C58CE5}" type="slidenum">
              <a:rPr lang="en-US" altLang="en-US"/>
              <a:pPr/>
              <a:t>‹#›</a:t>
            </a:fld>
            <a:endParaRPr lang="en-US" altLang="en-US"/>
          </a:p>
        </p:txBody>
      </p:sp>
    </p:spTree>
    <p:extLst>
      <p:ext uri="{BB962C8B-B14F-4D97-AF65-F5344CB8AC3E}">
        <p14:creationId xmlns:p14="http://schemas.microsoft.com/office/powerpoint/2010/main" val="189598384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a:extLst>
              <a:ext uri="{FF2B5EF4-FFF2-40B4-BE49-F238E27FC236}"/>
            </a:extLst>
          </p:cNvPr>
          <p:cNvSpPr>
            <a:spLocks noGrp="1" noChangeArrowheads="1"/>
          </p:cNvSpPr>
          <p:nvPr>
            <p:ph type="sldNum" sz="quarter" idx="12"/>
          </p:nvPr>
        </p:nvSpPr>
        <p:spPr>
          <a:ln/>
        </p:spPr>
        <p:txBody>
          <a:bodyPr/>
          <a:lstStyle>
            <a:lvl1pPr>
              <a:defRPr/>
            </a:lvl1pPr>
          </a:lstStyle>
          <a:p>
            <a:fld id="{D0E29F44-7989-45C0-B766-07303390A288}" type="slidenum">
              <a:rPr lang="en-US" altLang="en-US"/>
              <a:pPr/>
              <a:t>‹#›</a:t>
            </a:fld>
            <a:endParaRPr lang="en-US" altLang="en-US"/>
          </a:p>
        </p:txBody>
      </p:sp>
    </p:spTree>
    <p:extLst>
      <p:ext uri="{BB962C8B-B14F-4D97-AF65-F5344CB8AC3E}">
        <p14:creationId xmlns:p14="http://schemas.microsoft.com/office/powerpoint/2010/main" val="81445050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a:extLst>
              <a:ext uri="{FF2B5EF4-FFF2-40B4-BE49-F238E27FC236}"/>
            </a:extLst>
          </p:cNvPr>
          <p:cNvSpPr>
            <a:spLocks noGrp="1" noChangeArrowheads="1"/>
          </p:cNvSpPr>
          <p:nvPr>
            <p:ph type="sldNum" sz="quarter" idx="12"/>
          </p:nvPr>
        </p:nvSpPr>
        <p:spPr>
          <a:ln/>
        </p:spPr>
        <p:txBody>
          <a:bodyPr/>
          <a:lstStyle>
            <a:lvl1pPr>
              <a:defRPr/>
            </a:lvl1pPr>
          </a:lstStyle>
          <a:p>
            <a:fld id="{026F6911-0CA9-40EC-9E07-7DE3A8C38067}" type="slidenum">
              <a:rPr lang="en-US" altLang="en-US"/>
              <a:pPr/>
              <a:t>‹#›</a:t>
            </a:fld>
            <a:endParaRPr lang="en-US" altLang="en-US"/>
          </a:p>
        </p:txBody>
      </p:sp>
    </p:spTree>
    <p:extLst>
      <p:ext uri="{BB962C8B-B14F-4D97-AF65-F5344CB8AC3E}">
        <p14:creationId xmlns:p14="http://schemas.microsoft.com/office/powerpoint/2010/main" val="373181551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1028B003-0796-4BAD-9615-1F7E409146ED}" type="slidenum">
              <a:rPr lang="en-US" altLang="en-US"/>
              <a:pPr/>
              <a:t>‹#›</a:t>
            </a:fld>
            <a:endParaRPr lang="en-US" altLang="en-US"/>
          </a:p>
        </p:txBody>
      </p:sp>
    </p:spTree>
    <p:extLst>
      <p:ext uri="{BB962C8B-B14F-4D97-AF65-F5344CB8AC3E}">
        <p14:creationId xmlns:p14="http://schemas.microsoft.com/office/powerpoint/2010/main" val="388769425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98D70CAE-9C8A-41B7-ACB9-6E95FC02A6F6}" type="slidenum">
              <a:rPr lang="en-US" altLang="en-US"/>
              <a:pPr/>
              <a:t>‹#›</a:t>
            </a:fld>
            <a:endParaRPr lang="en-US" altLang="en-US"/>
          </a:p>
        </p:txBody>
      </p:sp>
    </p:spTree>
    <p:extLst>
      <p:ext uri="{BB962C8B-B14F-4D97-AF65-F5344CB8AC3E}">
        <p14:creationId xmlns:p14="http://schemas.microsoft.com/office/powerpoint/2010/main" val="174106891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6BDA45C4-41A3-4F84-A926-904C36C25A5C}" type="slidenum">
              <a:rPr lang="en-US" altLang="en-US"/>
              <a:pPr/>
              <a:t>‹#›</a:t>
            </a:fld>
            <a:endParaRPr lang="en-US" altLang="en-US"/>
          </a:p>
        </p:txBody>
      </p:sp>
    </p:spTree>
    <p:extLst>
      <p:ext uri="{BB962C8B-B14F-4D97-AF65-F5344CB8AC3E}">
        <p14:creationId xmlns:p14="http://schemas.microsoft.com/office/powerpoint/2010/main" val="4048572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335182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4979976D-FEBE-4420-8A7C-2520AA506C2A}" type="slidenum">
              <a:rPr lang="en-US" altLang="en-US"/>
              <a:pPr/>
              <a:t>‹#›</a:t>
            </a:fld>
            <a:endParaRPr lang="en-US" altLang="en-US"/>
          </a:p>
        </p:txBody>
      </p:sp>
    </p:spTree>
    <p:extLst>
      <p:ext uri="{BB962C8B-B14F-4D97-AF65-F5344CB8AC3E}">
        <p14:creationId xmlns:p14="http://schemas.microsoft.com/office/powerpoint/2010/main" val="126387898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2056BE5F-7CD4-4604-860E-2514199E82CA}" type="slidenum">
              <a:rPr lang="en-US" altLang="en-US"/>
              <a:pPr/>
              <a:t>‹#›</a:t>
            </a:fld>
            <a:endParaRPr lang="en-US" altLang="en-US"/>
          </a:p>
        </p:txBody>
      </p:sp>
    </p:spTree>
    <p:extLst>
      <p:ext uri="{BB962C8B-B14F-4D97-AF65-F5344CB8AC3E}">
        <p14:creationId xmlns:p14="http://schemas.microsoft.com/office/powerpoint/2010/main" val="7240324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0D83A9ED-5D83-4AA5-870A-20B926D68CEC}" type="slidenum">
              <a:rPr lang="en-US" altLang="en-US"/>
              <a:pPr/>
              <a:t>‹#›</a:t>
            </a:fld>
            <a:endParaRPr lang="en-US" altLang="en-US"/>
          </a:p>
        </p:txBody>
      </p:sp>
    </p:spTree>
    <p:extLst>
      <p:ext uri="{BB962C8B-B14F-4D97-AF65-F5344CB8AC3E}">
        <p14:creationId xmlns:p14="http://schemas.microsoft.com/office/powerpoint/2010/main" val="397048268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05B21637-4396-44AB-843F-C397C501E787}" type="slidenum">
              <a:rPr lang="en-US" altLang="en-US"/>
              <a:pPr/>
              <a:t>‹#›</a:t>
            </a:fld>
            <a:endParaRPr lang="en-US" altLang="en-US"/>
          </a:p>
        </p:txBody>
      </p:sp>
    </p:spTree>
    <p:extLst>
      <p:ext uri="{BB962C8B-B14F-4D97-AF65-F5344CB8AC3E}">
        <p14:creationId xmlns:p14="http://schemas.microsoft.com/office/powerpoint/2010/main" val="217622563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CD9CD6AB-3D19-4528-BA91-4778D6344E4A}" type="slidenum">
              <a:rPr lang="en-US" altLang="en-US"/>
              <a:pPr/>
              <a:t>‹#›</a:t>
            </a:fld>
            <a:endParaRPr lang="en-US" altLang="en-US"/>
          </a:p>
        </p:txBody>
      </p:sp>
    </p:spTree>
    <p:extLst>
      <p:ext uri="{BB962C8B-B14F-4D97-AF65-F5344CB8AC3E}">
        <p14:creationId xmlns:p14="http://schemas.microsoft.com/office/powerpoint/2010/main" val="385700193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a:extLst>
              <a:ext uri="{FF2B5EF4-FFF2-40B4-BE49-F238E27FC236}"/>
            </a:extLst>
          </p:cNvPr>
          <p:cNvSpPr>
            <a:spLocks noGrp="1" noChangeArrowheads="1"/>
          </p:cNvSpPr>
          <p:nvPr>
            <p:ph type="sldNum" sz="quarter" idx="12"/>
          </p:nvPr>
        </p:nvSpPr>
        <p:spPr>
          <a:ln/>
        </p:spPr>
        <p:txBody>
          <a:bodyPr/>
          <a:lstStyle>
            <a:lvl1pPr>
              <a:defRPr/>
            </a:lvl1pPr>
          </a:lstStyle>
          <a:p>
            <a:fld id="{48DD0EE6-E3F2-4974-8EFF-067D8C02705F}" type="slidenum">
              <a:rPr lang="en-US" altLang="en-US"/>
              <a:pPr/>
              <a:t>‹#›</a:t>
            </a:fld>
            <a:endParaRPr lang="en-US" altLang="en-US"/>
          </a:p>
        </p:txBody>
      </p:sp>
    </p:spTree>
    <p:extLst>
      <p:ext uri="{BB962C8B-B14F-4D97-AF65-F5344CB8AC3E}">
        <p14:creationId xmlns:p14="http://schemas.microsoft.com/office/powerpoint/2010/main" val="195303793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a:extLst>
              <a:ext uri="{FF2B5EF4-FFF2-40B4-BE49-F238E27FC236}"/>
            </a:extLst>
          </p:cNvPr>
          <p:cNvSpPr>
            <a:spLocks noGrp="1" noChangeArrowheads="1"/>
          </p:cNvSpPr>
          <p:nvPr>
            <p:ph type="sldNum" sz="quarter" idx="12"/>
          </p:nvPr>
        </p:nvSpPr>
        <p:spPr>
          <a:ln/>
        </p:spPr>
        <p:txBody>
          <a:bodyPr/>
          <a:lstStyle>
            <a:lvl1pPr>
              <a:defRPr/>
            </a:lvl1pPr>
          </a:lstStyle>
          <a:p>
            <a:fld id="{10C676B8-6D30-4880-8C70-9231C34F811B}" type="slidenum">
              <a:rPr lang="en-US" altLang="en-US"/>
              <a:pPr/>
              <a:t>‹#›</a:t>
            </a:fld>
            <a:endParaRPr lang="en-US" altLang="en-US"/>
          </a:p>
        </p:txBody>
      </p:sp>
    </p:spTree>
    <p:extLst>
      <p:ext uri="{BB962C8B-B14F-4D97-AF65-F5344CB8AC3E}">
        <p14:creationId xmlns:p14="http://schemas.microsoft.com/office/powerpoint/2010/main" val="41330203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a:extLst>
              <a:ext uri="{FF2B5EF4-FFF2-40B4-BE49-F238E27FC236}"/>
            </a:extLst>
          </p:cNvPr>
          <p:cNvSpPr>
            <a:spLocks noGrp="1" noChangeArrowheads="1"/>
          </p:cNvSpPr>
          <p:nvPr>
            <p:ph type="sldNum" sz="quarter" idx="12"/>
          </p:nvPr>
        </p:nvSpPr>
        <p:spPr>
          <a:ln/>
        </p:spPr>
        <p:txBody>
          <a:bodyPr/>
          <a:lstStyle>
            <a:lvl1pPr>
              <a:defRPr/>
            </a:lvl1pPr>
          </a:lstStyle>
          <a:p>
            <a:fld id="{539503C5-B6EE-4139-82FB-9C828027759D}" type="slidenum">
              <a:rPr lang="en-US" altLang="en-US"/>
              <a:pPr/>
              <a:t>‹#›</a:t>
            </a:fld>
            <a:endParaRPr lang="en-US" altLang="en-US"/>
          </a:p>
        </p:txBody>
      </p:sp>
    </p:spTree>
    <p:extLst>
      <p:ext uri="{BB962C8B-B14F-4D97-AF65-F5344CB8AC3E}">
        <p14:creationId xmlns:p14="http://schemas.microsoft.com/office/powerpoint/2010/main" val="95606964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D5E72F20-4228-4D2C-865B-873DB59CD4D0}" type="slidenum">
              <a:rPr lang="en-US" altLang="en-US"/>
              <a:pPr/>
              <a:t>‹#›</a:t>
            </a:fld>
            <a:endParaRPr lang="en-US" altLang="en-US"/>
          </a:p>
        </p:txBody>
      </p:sp>
    </p:spTree>
    <p:extLst>
      <p:ext uri="{BB962C8B-B14F-4D97-AF65-F5344CB8AC3E}">
        <p14:creationId xmlns:p14="http://schemas.microsoft.com/office/powerpoint/2010/main" val="421417805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7F66B651-39E3-4DF6-A121-B55356B7861A}" type="slidenum">
              <a:rPr lang="en-US" altLang="en-US"/>
              <a:pPr/>
              <a:t>‹#›</a:t>
            </a:fld>
            <a:endParaRPr lang="en-US" altLang="en-US"/>
          </a:p>
        </p:txBody>
      </p:sp>
    </p:spTree>
    <p:extLst>
      <p:ext uri="{BB962C8B-B14F-4D97-AF65-F5344CB8AC3E}">
        <p14:creationId xmlns:p14="http://schemas.microsoft.com/office/powerpoint/2010/main" val="30151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extLst>
          </p:cNvPr>
          <p:cNvSpPr>
            <a:spLocks noGrp="1" noChangeArrowheads="1"/>
          </p:cNvSpPr>
          <p:nvPr>
            <p:ph type="sldNum" sz="quarter" idx="10"/>
          </p:nvPr>
        </p:nvSpPr>
        <p:spPr>
          <a:ln/>
        </p:spPr>
        <p:txBody>
          <a:bodyPr/>
          <a:lstStyle>
            <a:lvl1pPr>
              <a:defRPr/>
            </a:lvl1pPr>
          </a:lstStyle>
          <a:p>
            <a:fld id="{08001C69-6AC8-4B23-8F45-1DFF55A54640}" type="slidenum">
              <a:rPr lang="en-US" altLang="en-US"/>
              <a:pPr/>
              <a:t>‹#›</a:t>
            </a:fld>
            <a:endParaRPr lang="en-US" altLang="en-US"/>
          </a:p>
        </p:txBody>
      </p:sp>
    </p:spTree>
    <p:extLst>
      <p:ext uri="{BB962C8B-B14F-4D97-AF65-F5344CB8AC3E}">
        <p14:creationId xmlns:p14="http://schemas.microsoft.com/office/powerpoint/2010/main" val="7508070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712035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2CA0538D-2AAD-40F6-9338-8420E0B2A895}" type="slidenum">
              <a:rPr lang="en-US" altLang="en-US"/>
              <a:pPr/>
              <a:t>‹#›</a:t>
            </a:fld>
            <a:endParaRPr lang="en-US" altLang="en-US"/>
          </a:p>
        </p:txBody>
      </p:sp>
    </p:spTree>
    <p:extLst>
      <p:ext uri="{BB962C8B-B14F-4D97-AF65-F5344CB8AC3E}">
        <p14:creationId xmlns:p14="http://schemas.microsoft.com/office/powerpoint/2010/main" val="238744572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70AF14BF-CD69-4553-821E-676B8792788E}" type="slidenum">
              <a:rPr lang="en-US" altLang="en-US"/>
              <a:pPr/>
              <a:t>‹#›</a:t>
            </a:fld>
            <a:endParaRPr lang="en-US" altLang="en-US"/>
          </a:p>
        </p:txBody>
      </p:sp>
    </p:spTree>
    <p:extLst>
      <p:ext uri="{BB962C8B-B14F-4D97-AF65-F5344CB8AC3E}">
        <p14:creationId xmlns:p14="http://schemas.microsoft.com/office/powerpoint/2010/main" val="2123606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01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6733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2561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5997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23026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7 w 1000"/>
                  <a:gd name="T3" fmla="*/ 0 h 1000"/>
                  <a:gd name="T4" fmla="*/ 2147483647 w 1000"/>
                  <a:gd name="T5" fmla="*/ 0 h 1000"/>
                  <a:gd name="T6" fmla="*/ 0 w 1000"/>
                  <a:gd name="T7" fmla="*/ 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a:extLst>
                  <a:ext uri="{FF2B5EF4-FFF2-40B4-BE49-F238E27FC236}"/>
                </a:extLst>
              </p:cNvPr>
              <p:cNvSpPr txBox="1">
                <a:spLocks noChangeArrowheads="1"/>
              </p:cNvSpPr>
              <p:nvPr userDrawn="1"/>
            </p:nvSpPr>
            <p:spPr bwMode="auto">
              <a:xfrm>
                <a:off x="3322" y="960"/>
                <a:ext cx="2342"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43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43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a:extLst>
              <a:ext uri="{FF2B5EF4-FFF2-40B4-BE49-F238E27FC236}"/>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10" name="Rectangle 5">
            <a:extLst>
              <a:ext uri="{FF2B5EF4-FFF2-40B4-BE49-F238E27FC236}"/>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p>
        </p:txBody>
      </p:sp>
      <p:sp>
        <p:nvSpPr>
          <p:cNvPr id="11" name="Rectangle 6">
            <a:extLst>
              <a:ext uri="{FF2B5EF4-FFF2-40B4-BE49-F238E27FC236}"/>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312F0E79-E07F-445A-80EC-5D76E20574A6}" type="slidenum">
              <a:rPr lang="en-US" altLang="en-US"/>
              <a:pPr/>
              <a:t>‹#›</a:t>
            </a:fld>
            <a:endParaRPr lang="en-US" altLang="en-US"/>
          </a:p>
        </p:txBody>
      </p:sp>
    </p:spTree>
    <p:extLst>
      <p:ext uri="{BB962C8B-B14F-4D97-AF65-F5344CB8AC3E}">
        <p14:creationId xmlns:p14="http://schemas.microsoft.com/office/powerpoint/2010/main" val="393220062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6625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408287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214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260966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4963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6884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41876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07039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50364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84141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7982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7 w 1000"/>
                  <a:gd name="T3" fmla="*/ 0 h 1000"/>
                  <a:gd name="T4" fmla="*/ 2147483647 w 1000"/>
                  <a:gd name="T5" fmla="*/ 0 h 1000"/>
                  <a:gd name="T6" fmla="*/ 0 w 1000"/>
                  <a:gd name="T7" fmla="*/ 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a:extLst>
                  <a:ext uri="{FF2B5EF4-FFF2-40B4-BE49-F238E27FC236}"/>
                </a:extLst>
              </p:cNvPr>
              <p:cNvSpPr txBox="1">
                <a:spLocks noChangeArrowheads="1"/>
              </p:cNvSpPr>
              <p:nvPr userDrawn="1"/>
            </p:nvSpPr>
            <p:spPr bwMode="auto">
              <a:xfrm>
                <a:off x="3322" y="960"/>
                <a:ext cx="2342"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949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949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a:extLst>
              <a:ext uri="{FF2B5EF4-FFF2-40B4-BE49-F238E27FC236}"/>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10" name="Rectangle 5">
            <a:extLst>
              <a:ext uri="{FF2B5EF4-FFF2-40B4-BE49-F238E27FC236}"/>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p>
        </p:txBody>
      </p:sp>
      <p:sp>
        <p:nvSpPr>
          <p:cNvPr id="11" name="Rectangle 6">
            <a:extLst>
              <a:ext uri="{FF2B5EF4-FFF2-40B4-BE49-F238E27FC236}"/>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8A6C2129-F6B2-4383-A5C9-F51420E4BCAB}" type="slidenum">
              <a:rPr lang="en-US" altLang="en-US"/>
              <a:pPr/>
              <a:t>‹#›</a:t>
            </a:fld>
            <a:endParaRPr lang="en-US" altLang="en-US"/>
          </a:p>
        </p:txBody>
      </p:sp>
    </p:spTree>
    <p:extLst>
      <p:ext uri="{BB962C8B-B14F-4D97-AF65-F5344CB8AC3E}">
        <p14:creationId xmlns:p14="http://schemas.microsoft.com/office/powerpoint/2010/main" val="2721860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5532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3948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75490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6343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58849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1083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4007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05891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15427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61977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82500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996698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913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03439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100183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26177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21038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41224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743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413745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746667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4205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80848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9888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52804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32438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7448635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06951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01003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552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2893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237008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308340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79307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10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extLst>
          </p:cNvPr>
          <p:cNvSpPr>
            <a:spLocks noGrp="1" noChangeArrowheads="1"/>
          </p:cNvSpPr>
          <p:nvPr>
            <p:ph type="sldNum" sz="quarter" idx="10"/>
          </p:nvPr>
        </p:nvSpPr>
        <p:spPr>
          <a:ln/>
        </p:spPr>
        <p:txBody>
          <a:bodyPr/>
          <a:lstStyle>
            <a:lvl1pPr>
              <a:defRPr/>
            </a:lvl1pPr>
          </a:lstStyle>
          <a:p>
            <a:fld id="{083AD90B-7D34-4571-B577-102EF4F06603}" type="slidenum">
              <a:rPr lang="en-US" altLang="en-US"/>
              <a:pPr/>
              <a:t>‹#›</a:t>
            </a:fld>
            <a:endParaRPr lang="en-US" altLang="en-US"/>
          </a:p>
        </p:txBody>
      </p:sp>
    </p:spTree>
    <p:extLst>
      <p:ext uri="{BB962C8B-B14F-4D97-AF65-F5344CB8AC3E}">
        <p14:creationId xmlns:p14="http://schemas.microsoft.com/office/powerpoint/2010/main" val="19823737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527194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09985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6098772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59460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23545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68457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5761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329819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481735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569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extLst>
          </p:cNvPr>
          <p:cNvSpPr>
            <a:spLocks noGrp="1" noChangeArrowheads="1"/>
          </p:cNvSpPr>
          <p:nvPr>
            <p:ph type="sldNum" sz="quarter" idx="10"/>
          </p:nvPr>
        </p:nvSpPr>
        <p:spPr>
          <a:ln/>
        </p:spPr>
        <p:txBody>
          <a:bodyPr/>
          <a:lstStyle>
            <a:lvl1pPr>
              <a:defRPr/>
            </a:lvl1pPr>
          </a:lstStyle>
          <a:p>
            <a:fld id="{1FC9831B-3AA8-4D51-9393-E7A1B1E7A91D}" type="slidenum">
              <a:rPr lang="en-US" altLang="en-US"/>
              <a:pPr/>
              <a:t>‹#›</a:t>
            </a:fld>
            <a:endParaRPr lang="en-US" altLang="en-US"/>
          </a:p>
        </p:txBody>
      </p:sp>
    </p:spTree>
    <p:extLst>
      <p:ext uri="{BB962C8B-B14F-4D97-AF65-F5344CB8AC3E}">
        <p14:creationId xmlns:p14="http://schemas.microsoft.com/office/powerpoint/2010/main" val="33276724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2037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217579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55595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838796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37189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18363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302137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464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5680361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2206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2936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15889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91094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3DF9F0D9-62FF-46A2-A458-0F5D19E95868}" type="slidenum">
              <a:rPr lang="en-US" altLang="en-US"/>
              <a:pPr/>
              <a:t>‹#›</a:t>
            </a:fld>
            <a:endParaRPr lang="en-US" altLang="en-US"/>
          </a:p>
        </p:txBody>
      </p:sp>
    </p:spTree>
    <p:extLst>
      <p:ext uri="{BB962C8B-B14F-4D97-AF65-F5344CB8AC3E}">
        <p14:creationId xmlns:p14="http://schemas.microsoft.com/office/powerpoint/2010/main" val="128077930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2729630D-FF4F-4C59-97AF-7ADEA33C162F}" type="slidenum">
              <a:rPr lang="en-US" altLang="en-US"/>
              <a:pPr/>
              <a:t>‹#›</a:t>
            </a:fld>
            <a:endParaRPr lang="en-US" altLang="en-US"/>
          </a:p>
        </p:txBody>
      </p:sp>
    </p:spTree>
    <p:extLst>
      <p:ext uri="{BB962C8B-B14F-4D97-AF65-F5344CB8AC3E}">
        <p14:creationId xmlns:p14="http://schemas.microsoft.com/office/powerpoint/2010/main" val="24639408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903237FC-FC10-45D3-BC9B-6546756AA738}" type="slidenum">
              <a:rPr lang="en-US" altLang="en-US"/>
              <a:pPr/>
              <a:t>‹#›</a:t>
            </a:fld>
            <a:endParaRPr lang="en-US" altLang="en-US"/>
          </a:p>
        </p:txBody>
      </p:sp>
    </p:spTree>
    <p:extLst>
      <p:ext uri="{BB962C8B-B14F-4D97-AF65-F5344CB8AC3E}">
        <p14:creationId xmlns:p14="http://schemas.microsoft.com/office/powerpoint/2010/main" val="150640284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B0C66075-043C-4A92-B3F4-1E3E4B323917}" type="slidenum">
              <a:rPr lang="en-US" altLang="en-US"/>
              <a:pPr/>
              <a:t>‹#›</a:t>
            </a:fld>
            <a:endParaRPr lang="en-US" altLang="en-US"/>
          </a:p>
        </p:txBody>
      </p:sp>
    </p:spTree>
    <p:extLst>
      <p:ext uri="{BB962C8B-B14F-4D97-AF65-F5344CB8AC3E}">
        <p14:creationId xmlns:p14="http://schemas.microsoft.com/office/powerpoint/2010/main" val="144620367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a:extLst>
              <a:ext uri="{FF2B5EF4-FFF2-40B4-BE49-F238E27FC236}"/>
            </a:extLst>
          </p:cNvPr>
          <p:cNvSpPr>
            <a:spLocks noGrp="1" noChangeArrowheads="1"/>
          </p:cNvSpPr>
          <p:nvPr>
            <p:ph type="sldNum" sz="quarter" idx="12"/>
          </p:nvPr>
        </p:nvSpPr>
        <p:spPr>
          <a:ln/>
        </p:spPr>
        <p:txBody>
          <a:bodyPr/>
          <a:lstStyle>
            <a:lvl1pPr>
              <a:defRPr/>
            </a:lvl1pPr>
          </a:lstStyle>
          <a:p>
            <a:fld id="{A6ADE8F2-526B-49BE-B2D3-3B4AAE44AB31}" type="slidenum">
              <a:rPr lang="en-US" altLang="en-US"/>
              <a:pPr/>
              <a:t>‹#›</a:t>
            </a:fld>
            <a:endParaRPr lang="en-US" altLang="en-US"/>
          </a:p>
        </p:txBody>
      </p:sp>
    </p:spTree>
    <p:extLst>
      <p:ext uri="{BB962C8B-B14F-4D97-AF65-F5344CB8AC3E}">
        <p14:creationId xmlns:p14="http://schemas.microsoft.com/office/powerpoint/2010/main" val="99906235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a:extLst>
              <a:ext uri="{FF2B5EF4-FFF2-40B4-BE49-F238E27FC236}"/>
            </a:extLst>
          </p:cNvPr>
          <p:cNvSpPr>
            <a:spLocks noGrp="1" noChangeArrowheads="1"/>
          </p:cNvSpPr>
          <p:nvPr>
            <p:ph type="sldNum" sz="quarter" idx="12"/>
          </p:nvPr>
        </p:nvSpPr>
        <p:spPr>
          <a:ln/>
        </p:spPr>
        <p:txBody>
          <a:bodyPr/>
          <a:lstStyle>
            <a:lvl1pPr>
              <a:defRPr/>
            </a:lvl1pPr>
          </a:lstStyle>
          <a:p>
            <a:fld id="{53FE5CC1-9830-4012-918B-4A298352A4D1}" type="slidenum">
              <a:rPr lang="en-US" altLang="en-US"/>
              <a:pPr/>
              <a:t>‹#›</a:t>
            </a:fld>
            <a:endParaRPr lang="en-US" altLang="en-US"/>
          </a:p>
        </p:txBody>
      </p:sp>
    </p:spTree>
    <p:extLst>
      <p:ext uri="{BB962C8B-B14F-4D97-AF65-F5344CB8AC3E}">
        <p14:creationId xmlns:p14="http://schemas.microsoft.com/office/powerpoint/2010/main" val="315759531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a:extLst>
              <a:ext uri="{FF2B5EF4-FFF2-40B4-BE49-F238E27FC236}"/>
            </a:extLst>
          </p:cNvPr>
          <p:cNvSpPr>
            <a:spLocks noGrp="1" noChangeArrowheads="1"/>
          </p:cNvSpPr>
          <p:nvPr>
            <p:ph type="sldNum" sz="quarter" idx="12"/>
          </p:nvPr>
        </p:nvSpPr>
        <p:spPr>
          <a:ln/>
        </p:spPr>
        <p:txBody>
          <a:bodyPr/>
          <a:lstStyle>
            <a:lvl1pPr>
              <a:defRPr/>
            </a:lvl1pPr>
          </a:lstStyle>
          <a:p>
            <a:fld id="{CA556A99-C285-422A-8D84-E83D1DB7C4F3}" type="slidenum">
              <a:rPr lang="en-US" altLang="en-US"/>
              <a:pPr/>
              <a:t>‹#›</a:t>
            </a:fld>
            <a:endParaRPr lang="en-US" altLang="en-US"/>
          </a:p>
        </p:txBody>
      </p:sp>
    </p:spTree>
    <p:extLst>
      <p:ext uri="{BB962C8B-B14F-4D97-AF65-F5344CB8AC3E}">
        <p14:creationId xmlns:p14="http://schemas.microsoft.com/office/powerpoint/2010/main" val="158577511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F5DB697C-BABC-48CF-ADF8-496422073162}" type="slidenum">
              <a:rPr lang="en-US" altLang="en-US"/>
              <a:pPr/>
              <a:t>‹#›</a:t>
            </a:fld>
            <a:endParaRPr lang="en-US" altLang="en-US"/>
          </a:p>
        </p:txBody>
      </p:sp>
    </p:spTree>
    <p:extLst>
      <p:ext uri="{BB962C8B-B14F-4D97-AF65-F5344CB8AC3E}">
        <p14:creationId xmlns:p14="http://schemas.microsoft.com/office/powerpoint/2010/main" val="232493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3.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4.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5.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theme" Target="../theme/theme15.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image" Target="../media/image1.png"/><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theme" Target="../theme/theme16.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17.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8.xml"/><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heme" Target="../theme/theme18.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1.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09" name="Text Box 9">
            <a:extLst>
              <a:ext uri="{FF2B5EF4-FFF2-40B4-BE49-F238E27FC236}"/>
            </a:extLst>
          </p:cNvPr>
          <p:cNvSpPr txBox="1">
            <a:spLocks noChangeArrowheads="1"/>
          </p:cNvSpPr>
          <p:nvPr/>
        </p:nvSpPr>
        <p:spPr bwMode="auto">
          <a:xfrm>
            <a:off x="5446713" y="1076325"/>
            <a:ext cx="2195512" cy="198438"/>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School of Computing  </a:t>
            </a:r>
            <a:r>
              <a:rPr lang="en-US" sz="700">
                <a:solidFill>
                  <a:schemeClr val="accent2"/>
                </a:solidFill>
                <a:sym typeface="Wingdings" panose="05000000000000000000" pitchFamily="2" charset="2"/>
              </a:rPr>
              <a:t></a:t>
            </a:r>
            <a:r>
              <a:rPr lang="en-US" sz="700" b="1">
                <a:latin typeface="Georgia" panose="02040502050405020303" pitchFamily="18" charset="0"/>
              </a:rPr>
              <a:t>  Clemson University</a:t>
            </a:r>
          </a:p>
        </p:txBody>
      </p:sp>
      <p:sp>
        <p:nvSpPr>
          <p:cNvPr id="1030"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lide Number Placeholder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39F37859-EF13-4F58-81A4-7689A35DE33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143" r:id="rId1"/>
    <p:sldLayoutId id="2147488974" r:id="rId2"/>
    <p:sldLayoutId id="2147489144" r:id="rId3"/>
    <p:sldLayoutId id="2147489145" r:id="rId4"/>
    <p:sldLayoutId id="2147489146" r:id="rId5"/>
    <p:sldLayoutId id="2147489147" r:id="rId6"/>
    <p:sldLayoutId id="2147488975" r:id="rId7"/>
    <p:sldLayoutId id="2147488976" r:id="rId8"/>
    <p:sldLayoutId id="2147489148" r:id="rId9"/>
    <p:sldLayoutId id="2147489149" r:id="rId10"/>
    <p:sldLayoutId id="2147489150" r:id="rId11"/>
    <p:sldLayoutId id="2147489151" r:id="rId12"/>
    <p:sldLayoutId id="2147489152" r:id="rId13"/>
    <p:sldLayoutId id="2147489153"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S PGothic" panose="020B0600070205080204" pitchFamily="34" charset="-128"/>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ea typeface="MS PGothic" panose="020B0600070205080204" pitchFamily="34" charset="-128"/>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S PGothic" panose="020B0600070205080204" pitchFamily="34" charset="-128"/>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S PGothic" panose="020B0600070205080204" pitchFamily="34" charset="-128"/>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8674" name="Group 7"/>
          <p:cNvGrpSpPr>
            <a:grpSpLocks/>
          </p:cNvGrpSpPr>
          <p:nvPr/>
        </p:nvGrpSpPr>
        <p:grpSpPr bwMode="auto">
          <a:xfrm>
            <a:off x="228600" y="2362200"/>
            <a:ext cx="8763000" cy="228600"/>
            <a:chOff x="144" y="672"/>
            <a:chExt cx="5520" cy="144"/>
          </a:xfrm>
        </p:grpSpPr>
        <p:grpSp>
          <p:nvGrpSpPr>
            <p:cNvPr id="28680" name="Group 8"/>
            <p:cNvGrpSpPr>
              <a:grpSpLocks/>
            </p:cNvGrpSpPr>
            <p:nvPr userDrawn="1"/>
          </p:nvGrpSpPr>
          <p:grpSpPr bwMode="auto">
            <a:xfrm>
              <a:off x="144" y="672"/>
              <a:ext cx="5520" cy="116"/>
              <a:chOff x="144" y="960"/>
              <a:chExt cx="5520" cy="116"/>
            </a:xfrm>
          </p:grpSpPr>
          <p:sp>
            <p:nvSpPr>
              <p:cNvPr id="28682" name="AutoShape 9"/>
              <p:cNvSpPr>
                <a:spLocks noChangeArrowheads="1"/>
              </p:cNvSpPr>
              <p:nvPr/>
            </p:nvSpPr>
            <p:spPr bwMode="auto">
              <a:xfrm>
                <a:off x="144" y="987"/>
                <a:ext cx="5472" cy="69"/>
              </a:xfrm>
              <a:custGeom>
                <a:avLst/>
                <a:gdLst>
                  <a:gd name="T0" fmla="*/ 0 w 1000"/>
                  <a:gd name="T1" fmla="*/ 0 h 1000"/>
                  <a:gd name="T2" fmla="*/ 2147483647 w 1000"/>
                  <a:gd name="T3" fmla="*/ 0 h 1000"/>
                  <a:gd name="T4" fmla="*/ 2147483647 w 1000"/>
                  <a:gd name="T5" fmla="*/ 0 h 1000"/>
                  <a:gd name="T6" fmla="*/ 0 w 1000"/>
                  <a:gd name="T7" fmla="*/ 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51" name="Text Box 10">
                <a:extLst>
                  <a:ext uri="{FF2B5EF4-FFF2-40B4-BE49-F238E27FC236}"/>
                </a:extLst>
              </p:cNvPr>
              <p:cNvSpPr txBox="1">
                <a:spLocks noChangeArrowheads="1"/>
              </p:cNvSpPr>
              <p:nvPr userDrawn="1"/>
            </p:nvSpPr>
            <p:spPr bwMode="auto">
              <a:xfrm>
                <a:off x="3322" y="960"/>
                <a:ext cx="2342"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28681"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5"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8676"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13"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p>
        </p:txBody>
      </p:sp>
      <p:sp>
        <p:nvSpPr>
          <p:cNvPr id="14"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F3F2CED7-8DD2-4065-AF88-D764F8BCBB7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062" r:id="rId1"/>
    <p:sldLayoutId id="2147489063" r:id="rId2"/>
    <p:sldLayoutId id="2147489064" r:id="rId3"/>
    <p:sldLayoutId id="2147489065" r:id="rId4"/>
    <p:sldLayoutId id="2147489066" r:id="rId5"/>
    <p:sldLayoutId id="2147489067" r:id="rId6"/>
    <p:sldLayoutId id="2147489068" r:id="rId7"/>
    <p:sldLayoutId id="2147489069" r:id="rId8"/>
    <p:sldLayoutId id="2147489070" r:id="rId9"/>
    <p:sldLayoutId id="2147489071" r:id="rId10"/>
    <p:sldLayoutId id="2147489072"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62" name="Group 7"/>
          <p:cNvGrpSpPr>
            <a:grpSpLocks/>
          </p:cNvGrpSpPr>
          <p:nvPr/>
        </p:nvGrpSpPr>
        <p:grpSpPr bwMode="auto">
          <a:xfrm>
            <a:off x="228600" y="2362200"/>
            <a:ext cx="8763000" cy="228600"/>
            <a:chOff x="144" y="672"/>
            <a:chExt cx="5520" cy="144"/>
          </a:xfrm>
        </p:grpSpPr>
        <p:grpSp>
          <p:nvGrpSpPr>
            <p:cNvPr id="40968" name="Group 8"/>
            <p:cNvGrpSpPr>
              <a:grpSpLocks/>
            </p:cNvGrpSpPr>
            <p:nvPr userDrawn="1"/>
          </p:nvGrpSpPr>
          <p:grpSpPr bwMode="auto">
            <a:xfrm>
              <a:off x="144" y="672"/>
              <a:ext cx="5520" cy="116"/>
              <a:chOff x="144" y="960"/>
              <a:chExt cx="5520" cy="116"/>
            </a:xfrm>
          </p:grpSpPr>
          <p:sp>
            <p:nvSpPr>
              <p:cNvPr id="40970" name="AutoShape 9"/>
              <p:cNvSpPr>
                <a:spLocks noChangeArrowheads="1"/>
              </p:cNvSpPr>
              <p:nvPr/>
            </p:nvSpPr>
            <p:spPr bwMode="auto">
              <a:xfrm>
                <a:off x="144" y="987"/>
                <a:ext cx="5472" cy="69"/>
              </a:xfrm>
              <a:custGeom>
                <a:avLst/>
                <a:gdLst>
                  <a:gd name="T0" fmla="*/ 0 w 1000"/>
                  <a:gd name="T1" fmla="*/ 0 h 1000"/>
                  <a:gd name="T2" fmla="*/ 2147483647 w 1000"/>
                  <a:gd name="T3" fmla="*/ 0 h 1000"/>
                  <a:gd name="T4" fmla="*/ 2147483647 w 1000"/>
                  <a:gd name="T5" fmla="*/ 0 h 1000"/>
                  <a:gd name="T6" fmla="*/ 0 w 1000"/>
                  <a:gd name="T7" fmla="*/ 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1275" name="Text Box 10">
                <a:extLst>
                  <a:ext uri="{FF2B5EF4-FFF2-40B4-BE49-F238E27FC236}"/>
                </a:extLst>
              </p:cNvPr>
              <p:cNvSpPr txBox="1">
                <a:spLocks noChangeArrowheads="1"/>
              </p:cNvSpPr>
              <p:nvPr userDrawn="1"/>
            </p:nvSpPr>
            <p:spPr bwMode="auto">
              <a:xfrm>
                <a:off x="3322" y="960"/>
                <a:ext cx="2342"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40969"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963"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0964"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13"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p>
        </p:txBody>
      </p:sp>
      <p:sp>
        <p:nvSpPr>
          <p:cNvPr id="14"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258039B0-B904-4EB6-A577-CA88C8955AC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073" r:id="rId1"/>
    <p:sldLayoutId id="2147489074" r:id="rId2"/>
    <p:sldLayoutId id="2147489075" r:id="rId3"/>
    <p:sldLayoutId id="2147489076" r:id="rId4"/>
    <p:sldLayoutId id="2147489077" r:id="rId5"/>
    <p:sldLayoutId id="2147489078" r:id="rId6"/>
    <p:sldLayoutId id="2147489079" r:id="rId7"/>
    <p:sldLayoutId id="2147489080" r:id="rId8"/>
    <p:sldLayoutId id="2147489081" r:id="rId9"/>
    <p:sldLayoutId id="2147489082" r:id="rId10"/>
    <p:sldLayoutId id="2147489083"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5325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3252"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2293" name="Text Box 9">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53254"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lide Number Placeholder 6">
            <a:extLst>
              <a:ext uri="{FF2B5EF4-FFF2-40B4-BE49-F238E27FC236}"/>
            </a:extLst>
          </p:cNvPr>
          <p:cNvSpPr>
            <a:spLocks noGrp="1" noChangeArrowheads="1"/>
          </p:cNvSpPr>
          <p:nvPr>
            <p:ph type="sldNum" sz="quarter" idx="4"/>
          </p:nvPr>
        </p:nvSpPr>
        <p:spPr>
          <a:xfrm>
            <a:off x="6553200" y="6248400"/>
            <a:ext cx="1905000" cy="457200"/>
          </a:xfrm>
          <a:prstGeom prst="rect">
            <a:avLst/>
          </a:prstGeom>
          <a:ln/>
        </p:spPr>
        <p:txBody>
          <a:bodyPr vert="horz" wrap="square" lIns="91440" tIns="45720" rIns="91440" bIns="45720" numCol="1" anchor="t" anchorCtr="0" compatLnSpc="1">
            <a:prstTxWarp prst="textNoShape">
              <a:avLst/>
            </a:prstTxWarp>
          </a:bodyPr>
          <a:lstStyle>
            <a:lvl1pPr>
              <a:defRPr/>
            </a:lvl1pPr>
          </a:lstStyle>
          <a:p>
            <a:fld id="{D962E9A3-0107-47AE-BE97-40CE8890C3D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157" r:id="rId1"/>
    <p:sldLayoutId id="2147489084" r:id="rId2"/>
    <p:sldLayoutId id="2147489158" r:id="rId3"/>
    <p:sldLayoutId id="2147489159" r:id="rId4"/>
    <p:sldLayoutId id="2147489160" r:id="rId5"/>
    <p:sldLayoutId id="2147489085" r:id="rId6"/>
    <p:sldLayoutId id="2147489086" r:id="rId7"/>
    <p:sldLayoutId id="2147489087" r:id="rId8"/>
    <p:sldLayoutId id="2147489161" r:id="rId9"/>
    <p:sldLayoutId id="2147489162" r:id="rId10"/>
    <p:sldLayoutId id="2147489163"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5837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8372"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13317" name="Text Box 5">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58374"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lide Number Placeholder 6">
            <a:extLst>
              <a:ext uri="{FF2B5EF4-FFF2-40B4-BE49-F238E27FC236}"/>
            </a:extLst>
          </p:cNvPr>
          <p:cNvSpPr>
            <a:spLocks noGrp="1" noChangeArrowheads="1"/>
          </p:cNvSpPr>
          <p:nvPr>
            <p:ph type="sldNum" sz="quarter" idx="4"/>
          </p:nvPr>
        </p:nvSpPr>
        <p:spPr>
          <a:xfrm>
            <a:off x="6553200" y="6248400"/>
            <a:ext cx="1905000" cy="457200"/>
          </a:xfrm>
          <a:prstGeom prst="rect">
            <a:avLst/>
          </a:prstGeom>
          <a:ln/>
        </p:spPr>
        <p:txBody>
          <a:bodyPr vert="horz" wrap="square" lIns="91440" tIns="45720" rIns="91440" bIns="45720" numCol="1" anchor="t" anchorCtr="0" compatLnSpc="1">
            <a:prstTxWarp prst="textNoShape">
              <a:avLst/>
            </a:prstTxWarp>
          </a:bodyPr>
          <a:lstStyle>
            <a:lvl1pPr>
              <a:defRPr/>
            </a:lvl1pPr>
          </a:lstStyle>
          <a:p>
            <a:fld id="{671A18B5-9F2F-478F-B2B8-F0AB57B5D2B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164" r:id="rId1"/>
    <p:sldLayoutId id="2147489165" r:id="rId2"/>
    <p:sldLayoutId id="2147489166" r:id="rId3"/>
    <p:sldLayoutId id="2147489167" r:id="rId4"/>
    <p:sldLayoutId id="2147489168" r:id="rId5"/>
    <p:sldLayoutId id="2147489169" r:id="rId6"/>
    <p:sldLayoutId id="2147489170" r:id="rId7"/>
    <p:sldLayoutId id="2147489171" r:id="rId8"/>
    <p:sldLayoutId id="2147489172" r:id="rId9"/>
    <p:sldLayoutId id="2147489173" r:id="rId10"/>
    <p:sldLayoutId id="2147489174"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5939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9396"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4341" name="Text Box 5">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5939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9088" r:id="rId1"/>
    <p:sldLayoutId id="2147489089" r:id="rId2"/>
    <p:sldLayoutId id="2147489090" r:id="rId3"/>
    <p:sldLayoutId id="2147489091" r:id="rId4"/>
    <p:sldLayoutId id="2147489092" r:id="rId5"/>
    <p:sldLayoutId id="2147489093" r:id="rId6"/>
    <p:sldLayoutId id="2147489094" r:id="rId7"/>
    <p:sldLayoutId id="2147489095" r:id="rId8"/>
    <p:sldLayoutId id="2147489096" r:id="rId9"/>
    <p:sldLayoutId id="2147489097" r:id="rId10"/>
    <p:sldLayoutId id="214748909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041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0420"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5365" name="Text Box 5">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6042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9099" r:id="rId1"/>
    <p:sldLayoutId id="2147489100" r:id="rId2"/>
    <p:sldLayoutId id="2147489101" r:id="rId3"/>
    <p:sldLayoutId id="2147489102" r:id="rId4"/>
    <p:sldLayoutId id="2147489103" r:id="rId5"/>
    <p:sldLayoutId id="2147489104" r:id="rId6"/>
    <p:sldLayoutId id="2147489105" r:id="rId7"/>
    <p:sldLayoutId id="2147489106" r:id="rId8"/>
    <p:sldLayoutId id="2147489107" r:id="rId9"/>
    <p:sldLayoutId id="2147489108" r:id="rId10"/>
    <p:sldLayoutId id="2147489109"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61442" name="Group 7"/>
          <p:cNvGrpSpPr>
            <a:grpSpLocks/>
          </p:cNvGrpSpPr>
          <p:nvPr/>
        </p:nvGrpSpPr>
        <p:grpSpPr bwMode="auto">
          <a:xfrm>
            <a:off x="228600" y="2362200"/>
            <a:ext cx="8763000" cy="228600"/>
            <a:chOff x="144" y="672"/>
            <a:chExt cx="5520" cy="144"/>
          </a:xfrm>
        </p:grpSpPr>
        <p:grpSp>
          <p:nvGrpSpPr>
            <p:cNvPr id="61448" name="Group 8"/>
            <p:cNvGrpSpPr>
              <a:grpSpLocks/>
            </p:cNvGrpSpPr>
            <p:nvPr userDrawn="1"/>
          </p:nvGrpSpPr>
          <p:grpSpPr bwMode="auto">
            <a:xfrm>
              <a:off x="144" y="672"/>
              <a:ext cx="5520" cy="116"/>
              <a:chOff x="144" y="960"/>
              <a:chExt cx="5520" cy="116"/>
            </a:xfrm>
          </p:grpSpPr>
          <p:sp>
            <p:nvSpPr>
              <p:cNvPr id="61450" name="AutoShape 9"/>
              <p:cNvSpPr>
                <a:spLocks noChangeArrowheads="1"/>
              </p:cNvSpPr>
              <p:nvPr/>
            </p:nvSpPr>
            <p:spPr bwMode="auto">
              <a:xfrm>
                <a:off x="144" y="987"/>
                <a:ext cx="5472" cy="69"/>
              </a:xfrm>
              <a:custGeom>
                <a:avLst/>
                <a:gdLst>
                  <a:gd name="T0" fmla="*/ 0 w 1000"/>
                  <a:gd name="T1" fmla="*/ 0 h 1000"/>
                  <a:gd name="T2" fmla="*/ 2147483647 w 1000"/>
                  <a:gd name="T3" fmla="*/ 0 h 1000"/>
                  <a:gd name="T4" fmla="*/ 2147483647 w 1000"/>
                  <a:gd name="T5" fmla="*/ 0 h 1000"/>
                  <a:gd name="T6" fmla="*/ 0 w 1000"/>
                  <a:gd name="T7" fmla="*/ 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6395" name="Text Box 10">
                <a:extLst>
                  <a:ext uri="{FF2B5EF4-FFF2-40B4-BE49-F238E27FC236}"/>
                </a:extLst>
              </p:cNvPr>
              <p:cNvSpPr txBox="1">
                <a:spLocks noChangeArrowheads="1"/>
              </p:cNvSpPr>
              <p:nvPr userDrawn="1"/>
            </p:nvSpPr>
            <p:spPr bwMode="auto">
              <a:xfrm>
                <a:off x="3322" y="960"/>
                <a:ext cx="2342"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61449"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443"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61444"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13"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p>
        </p:txBody>
      </p:sp>
      <p:sp>
        <p:nvSpPr>
          <p:cNvPr id="14"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829358DF-BA00-4D09-B475-F1F8848A1DD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110" r:id="rId1"/>
    <p:sldLayoutId id="2147489111" r:id="rId2"/>
    <p:sldLayoutId id="2147489112" r:id="rId3"/>
    <p:sldLayoutId id="2147489113" r:id="rId4"/>
    <p:sldLayoutId id="2147489114" r:id="rId5"/>
    <p:sldLayoutId id="2147489115" r:id="rId6"/>
    <p:sldLayoutId id="2147489116" r:id="rId7"/>
    <p:sldLayoutId id="2147489117" r:id="rId8"/>
    <p:sldLayoutId id="2147489118" r:id="rId9"/>
    <p:sldLayoutId id="2147489119" r:id="rId10"/>
    <p:sldLayoutId id="2147489120"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73730" name="Group 7"/>
          <p:cNvGrpSpPr>
            <a:grpSpLocks/>
          </p:cNvGrpSpPr>
          <p:nvPr/>
        </p:nvGrpSpPr>
        <p:grpSpPr bwMode="auto">
          <a:xfrm>
            <a:off x="228600" y="2362200"/>
            <a:ext cx="8763000" cy="228600"/>
            <a:chOff x="144" y="672"/>
            <a:chExt cx="5520" cy="144"/>
          </a:xfrm>
        </p:grpSpPr>
        <p:grpSp>
          <p:nvGrpSpPr>
            <p:cNvPr id="73736" name="Group 8"/>
            <p:cNvGrpSpPr>
              <a:grpSpLocks/>
            </p:cNvGrpSpPr>
            <p:nvPr userDrawn="1"/>
          </p:nvGrpSpPr>
          <p:grpSpPr bwMode="auto">
            <a:xfrm>
              <a:off x="144" y="672"/>
              <a:ext cx="5520" cy="116"/>
              <a:chOff x="144" y="960"/>
              <a:chExt cx="5520" cy="116"/>
            </a:xfrm>
          </p:grpSpPr>
          <p:sp>
            <p:nvSpPr>
              <p:cNvPr id="73738" name="AutoShape 9"/>
              <p:cNvSpPr>
                <a:spLocks noChangeArrowheads="1"/>
              </p:cNvSpPr>
              <p:nvPr/>
            </p:nvSpPr>
            <p:spPr bwMode="auto">
              <a:xfrm>
                <a:off x="144" y="987"/>
                <a:ext cx="5472" cy="69"/>
              </a:xfrm>
              <a:custGeom>
                <a:avLst/>
                <a:gdLst>
                  <a:gd name="T0" fmla="*/ 0 w 1000"/>
                  <a:gd name="T1" fmla="*/ 0 h 1000"/>
                  <a:gd name="T2" fmla="*/ 2147483647 w 1000"/>
                  <a:gd name="T3" fmla="*/ 0 h 1000"/>
                  <a:gd name="T4" fmla="*/ 2147483647 w 1000"/>
                  <a:gd name="T5" fmla="*/ 0 h 1000"/>
                  <a:gd name="T6" fmla="*/ 0 w 1000"/>
                  <a:gd name="T7" fmla="*/ 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7419" name="Text Box 10">
                <a:extLst>
                  <a:ext uri="{FF2B5EF4-FFF2-40B4-BE49-F238E27FC236}"/>
                </a:extLst>
              </p:cNvPr>
              <p:cNvSpPr txBox="1">
                <a:spLocks noChangeArrowheads="1"/>
              </p:cNvSpPr>
              <p:nvPr userDrawn="1"/>
            </p:nvSpPr>
            <p:spPr bwMode="auto">
              <a:xfrm>
                <a:off x="3322" y="960"/>
                <a:ext cx="2342"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73737"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3731"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73732"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13"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p>
        </p:txBody>
      </p:sp>
      <p:sp>
        <p:nvSpPr>
          <p:cNvPr id="14"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3A10A68B-AF46-4DCD-9196-667781481A0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121" r:id="rId1"/>
    <p:sldLayoutId id="2147489122" r:id="rId2"/>
    <p:sldLayoutId id="2147489123" r:id="rId3"/>
    <p:sldLayoutId id="2147489124" r:id="rId4"/>
    <p:sldLayoutId id="2147489125" r:id="rId5"/>
    <p:sldLayoutId id="2147489126" r:id="rId6"/>
    <p:sldLayoutId id="2147489127" r:id="rId7"/>
    <p:sldLayoutId id="2147489128" r:id="rId8"/>
    <p:sldLayoutId id="2147489129" r:id="rId9"/>
    <p:sldLayoutId id="2147489130" r:id="rId10"/>
    <p:sldLayoutId id="2147489131"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6018" name="Group 7"/>
          <p:cNvGrpSpPr>
            <a:grpSpLocks/>
          </p:cNvGrpSpPr>
          <p:nvPr/>
        </p:nvGrpSpPr>
        <p:grpSpPr bwMode="auto">
          <a:xfrm>
            <a:off x="228600" y="2362200"/>
            <a:ext cx="8763000" cy="228600"/>
            <a:chOff x="144" y="672"/>
            <a:chExt cx="5520" cy="144"/>
          </a:xfrm>
        </p:grpSpPr>
        <p:grpSp>
          <p:nvGrpSpPr>
            <p:cNvPr id="86024" name="Group 8"/>
            <p:cNvGrpSpPr>
              <a:grpSpLocks/>
            </p:cNvGrpSpPr>
            <p:nvPr userDrawn="1"/>
          </p:nvGrpSpPr>
          <p:grpSpPr bwMode="auto">
            <a:xfrm>
              <a:off x="144" y="672"/>
              <a:ext cx="5520" cy="116"/>
              <a:chOff x="144" y="960"/>
              <a:chExt cx="5520" cy="116"/>
            </a:xfrm>
          </p:grpSpPr>
          <p:sp>
            <p:nvSpPr>
              <p:cNvPr id="86026" name="AutoShape 9"/>
              <p:cNvSpPr>
                <a:spLocks noChangeArrowheads="1"/>
              </p:cNvSpPr>
              <p:nvPr/>
            </p:nvSpPr>
            <p:spPr bwMode="auto">
              <a:xfrm>
                <a:off x="144" y="987"/>
                <a:ext cx="5472" cy="69"/>
              </a:xfrm>
              <a:custGeom>
                <a:avLst/>
                <a:gdLst>
                  <a:gd name="T0" fmla="*/ 0 w 1000"/>
                  <a:gd name="T1" fmla="*/ 0 h 1000"/>
                  <a:gd name="T2" fmla="*/ 2147483647 w 1000"/>
                  <a:gd name="T3" fmla="*/ 0 h 1000"/>
                  <a:gd name="T4" fmla="*/ 2147483647 w 1000"/>
                  <a:gd name="T5" fmla="*/ 0 h 1000"/>
                  <a:gd name="T6" fmla="*/ 0 w 1000"/>
                  <a:gd name="T7" fmla="*/ 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8443" name="Text Box 10">
                <a:extLst>
                  <a:ext uri="{FF2B5EF4-FFF2-40B4-BE49-F238E27FC236}"/>
                </a:extLst>
              </p:cNvPr>
              <p:cNvSpPr txBox="1">
                <a:spLocks noChangeArrowheads="1"/>
              </p:cNvSpPr>
              <p:nvPr userDrawn="1"/>
            </p:nvSpPr>
            <p:spPr bwMode="auto">
              <a:xfrm>
                <a:off x="3322" y="960"/>
                <a:ext cx="2342"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86025"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19"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6020"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13"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p>
        </p:txBody>
      </p:sp>
      <p:sp>
        <p:nvSpPr>
          <p:cNvPr id="14"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6FD03C6A-086A-4356-B0DF-05B7BC950D4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132" r:id="rId1"/>
    <p:sldLayoutId id="2147489133" r:id="rId2"/>
    <p:sldLayoutId id="2147489134" r:id="rId3"/>
    <p:sldLayoutId id="2147489135" r:id="rId4"/>
    <p:sldLayoutId id="2147489136" r:id="rId5"/>
    <p:sldLayoutId id="2147489137" r:id="rId6"/>
    <p:sldLayoutId id="2147489138" r:id="rId7"/>
    <p:sldLayoutId id="2147489139" r:id="rId8"/>
    <p:sldLayoutId id="2147489140" r:id="rId9"/>
    <p:sldLayoutId id="2147489141" r:id="rId10"/>
    <p:sldLayoutId id="2147489142"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614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2053" name="Text Box 5">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6150"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9154" r:id="rId1"/>
    <p:sldLayoutId id="2147488977" r:id="rId2"/>
    <p:sldLayoutId id="2147488978" r:id="rId3"/>
    <p:sldLayoutId id="2147488979" r:id="rId4"/>
    <p:sldLayoutId id="2147488980" r:id="rId5"/>
    <p:sldLayoutId id="2147488981" r:id="rId6"/>
    <p:sldLayoutId id="2147488982" r:id="rId7"/>
    <p:sldLayoutId id="2147488983" r:id="rId8"/>
    <p:sldLayoutId id="2147488984" r:id="rId9"/>
    <p:sldLayoutId id="2147488985" r:id="rId10"/>
    <p:sldLayoutId id="2147488986"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5pPr>
      <a:lvl6pPr marL="457200" algn="l" rtl="0" fontAlgn="base">
        <a:spcBef>
          <a:spcPct val="0"/>
        </a:spcBef>
        <a:spcAft>
          <a:spcPct val="0"/>
        </a:spcAft>
        <a:defRPr sz="3800">
          <a:solidFill>
            <a:schemeClr val="bg1"/>
          </a:solidFill>
          <a:latin typeface="Dijkstra" pitchFamily="2" charset="0"/>
        </a:defRPr>
      </a:lvl6pPr>
      <a:lvl7pPr marL="914400" algn="l" rtl="0" fontAlgn="base">
        <a:spcBef>
          <a:spcPct val="0"/>
        </a:spcBef>
        <a:spcAft>
          <a:spcPct val="0"/>
        </a:spcAft>
        <a:defRPr sz="3800">
          <a:solidFill>
            <a:schemeClr val="bg1"/>
          </a:solidFill>
          <a:latin typeface="Dijkstra" pitchFamily="2" charset="0"/>
        </a:defRPr>
      </a:lvl7pPr>
      <a:lvl8pPr marL="1371600" algn="l" rtl="0" fontAlgn="base">
        <a:spcBef>
          <a:spcPct val="0"/>
        </a:spcBef>
        <a:spcAft>
          <a:spcPct val="0"/>
        </a:spcAft>
        <a:defRPr sz="3800">
          <a:solidFill>
            <a:schemeClr val="bg1"/>
          </a:solidFill>
          <a:latin typeface="Dijkstra" pitchFamily="2" charset="0"/>
        </a:defRPr>
      </a:lvl8pPr>
      <a:lvl9pPr marL="1828800" algn="l" rtl="0" fontAlgn="base">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a:solidFill>
            <a:schemeClr val="bg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a:solidFill>
            <a:schemeClr val="bg1"/>
          </a:solidFill>
          <a:latin typeface="+mn-lt"/>
          <a:ea typeface="MS PGothic" panose="020B0600070205080204" pitchFamily="34" charset="-128"/>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a:solidFill>
            <a:schemeClr val="bg1"/>
          </a:solidFill>
          <a:latin typeface="+mn-lt"/>
          <a:ea typeface="MS PGothic" panose="020B0600070205080204" pitchFamily="34" charset="-128"/>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a:solidFill>
            <a:schemeClr val="bg1"/>
          </a:solidFill>
          <a:latin typeface="+mn-lt"/>
          <a:ea typeface="MS PGothic" panose="020B0600070205080204" pitchFamily="34" charset="-128"/>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a:solidFill>
            <a:schemeClr val="bg1"/>
          </a:solidFill>
          <a:latin typeface="+mn-lt"/>
          <a:ea typeface="MS PGothic" panose="020B0600070205080204" pitchFamily="34" charset="-128"/>
        </a:defRPr>
      </a:lvl5pPr>
      <a:lvl6pPr marL="25511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6pPr>
      <a:lvl7pPr marL="30083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7pPr>
      <a:lvl8pPr marL="34655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8pPr>
      <a:lvl9pPr marL="39227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7" name="Text Box 5">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819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9155" r:id="rId1"/>
    <p:sldLayoutId id="2147488987" r:id="rId2"/>
    <p:sldLayoutId id="2147488988" r:id="rId3"/>
    <p:sldLayoutId id="2147488989" r:id="rId4"/>
    <p:sldLayoutId id="2147488990" r:id="rId5"/>
    <p:sldLayoutId id="2147488991" r:id="rId6"/>
    <p:sldLayoutId id="2147488992" r:id="rId7"/>
    <p:sldLayoutId id="2147488993" r:id="rId8"/>
    <p:sldLayoutId id="2147488994" r:id="rId9"/>
    <p:sldLayoutId id="2147488995" r:id="rId10"/>
    <p:sldLayoutId id="2147488996"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S PGothic" panose="020B0600070205080204" pitchFamily="34" charset="-128"/>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ea typeface="MS PGothic" panose="020B0600070205080204" pitchFamily="34" charset="-128"/>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S PGothic" panose="020B0600070205080204" pitchFamily="34" charset="-128"/>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S PGothic" panose="020B0600070205080204" pitchFamily="34" charset="-128"/>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4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4"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4101" name="Text Box 5">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10246"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9156" r:id="rId1"/>
    <p:sldLayoutId id="2147488997" r:id="rId2"/>
    <p:sldLayoutId id="2147488998" r:id="rId3"/>
    <p:sldLayoutId id="2147488999" r:id="rId4"/>
    <p:sldLayoutId id="2147489000" r:id="rId5"/>
    <p:sldLayoutId id="2147489001" r:id="rId6"/>
    <p:sldLayoutId id="2147489002" r:id="rId7"/>
    <p:sldLayoutId id="2147489003" r:id="rId8"/>
    <p:sldLayoutId id="2147489004" r:id="rId9"/>
    <p:sldLayoutId id="2147489005" r:id="rId10"/>
    <p:sldLayoutId id="2147489006"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itchFamily="34" charset="0"/>
          <a:ea typeface="MS PGothic" panose="020B0600070205080204" pitchFamily="34" charset="-128"/>
          <a:cs typeface="ＭＳ Ｐゴシック"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S PGothic" panose="020B0600070205080204" pitchFamily="34" charset="-128"/>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ea typeface="MS PGothic" panose="020B0600070205080204" pitchFamily="34" charset="-128"/>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S PGothic" panose="020B0600070205080204" pitchFamily="34" charset="-128"/>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S PGothic" panose="020B0600070205080204" pitchFamily="34" charset="-128"/>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292"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5" name="Text Box 9">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12294"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9007" r:id="rId1"/>
    <p:sldLayoutId id="2147489008" r:id="rId2"/>
    <p:sldLayoutId id="2147489009" r:id="rId3"/>
    <p:sldLayoutId id="2147489010" r:id="rId4"/>
    <p:sldLayoutId id="2147489011" r:id="rId5"/>
    <p:sldLayoutId id="2147489012" r:id="rId6"/>
    <p:sldLayoutId id="2147489013" r:id="rId7"/>
    <p:sldLayoutId id="2147489014" r:id="rId8"/>
    <p:sldLayoutId id="2147489015" r:id="rId9"/>
    <p:sldLayoutId id="2147489016" r:id="rId10"/>
    <p:sldLayoutId id="2147489017"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331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6"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6149" name="Text Box 5">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13318"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9018" r:id="rId1"/>
    <p:sldLayoutId id="2147489019" r:id="rId2"/>
    <p:sldLayoutId id="2147489020" r:id="rId3"/>
    <p:sldLayoutId id="2147489021" r:id="rId4"/>
    <p:sldLayoutId id="2147489022" r:id="rId5"/>
    <p:sldLayoutId id="2147489023" r:id="rId6"/>
    <p:sldLayoutId id="2147489024" r:id="rId7"/>
    <p:sldLayoutId id="2147489025" r:id="rId8"/>
    <p:sldLayoutId id="2147489026" r:id="rId9"/>
    <p:sldLayoutId id="2147489027" r:id="rId10"/>
    <p:sldLayoutId id="214748902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433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340"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7173" name="Text Box 5">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1434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9029" r:id="rId1"/>
    <p:sldLayoutId id="2147489030" r:id="rId2"/>
    <p:sldLayoutId id="2147489031" r:id="rId3"/>
    <p:sldLayoutId id="2147489032" r:id="rId4"/>
    <p:sldLayoutId id="2147489033" r:id="rId5"/>
    <p:sldLayoutId id="2147489034" r:id="rId6"/>
    <p:sldLayoutId id="2147489035" r:id="rId7"/>
    <p:sldLayoutId id="2147489036" r:id="rId8"/>
    <p:sldLayoutId id="2147489037" r:id="rId9"/>
    <p:sldLayoutId id="2147489038" r:id="rId10"/>
    <p:sldLayoutId id="2147489039"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536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364" name="AutoShape 4"/>
          <p:cNvSpPr>
            <a:spLocks noChangeArrowheads="1"/>
          </p:cNvSpPr>
          <p:nvPr/>
        </p:nvSpPr>
        <p:spPr bwMode="auto">
          <a:xfrm>
            <a:off x="457200" y="1109663"/>
            <a:ext cx="82296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197" name="Text Box 5">
            <a:extLst>
              <a:ext uri="{FF2B5EF4-FFF2-40B4-BE49-F238E27FC236}"/>
            </a:extLst>
          </p:cNvPr>
          <p:cNvSpPr txBox="1">
            <a:spLocks noChangeArrowheads="1"/>
          </p:cNvSpPr>
          <p:nvPr/>
        </p:nvSpPr>
        <p:spPr bwMode="auto">
          <a:xfrm>
            <a:off x="5446713" y="1076325"/>
            <a:ext cx="31194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15366"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9040" r:id="rId1"/>
    <p:sldLayoutId id="2147489041" r:id="rId2"/>
    <p:sldLayoutId id="2147489042" r:id="rId3"/>
    <p:sldLayoutId id="2147489043" r:id="rId4"/>
    <p:sldLayoutId id="2147489044" r:id="rId5"/>
    <p:sldLayoutId id="2147489045" r:id="rId6"/>
    <p:sldLayoutId id="2147489046" r:id="rId7"/>
    <p:sldLayoutId id="2147489047" r:id="rId8"/>
    <p:sldLayoutId id="2147489048" r:id="rId9"/>
    <p:sldLayoutId id="2147489049" r:id="rId10"/>
    <p:sldLayoutId id="2147489050"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16386" name="Group 7"/>
          <p:cNvGrpSpPr>
            <a:grpSpLocks/>
          </p:cNvGrpSpPr>
          <p:nvPr/>
        </p:nvGrpSpPr>
        <p:grpSpPr bwMode="auto">
          <a:xfrm>
            <a:off x="228600" y="2362200"/>
            <a:ext cx="8763000" cy="228600"/>
            <a:chOff x="144" y="672"/>
            <a:chExt cx="5520" cy="144"/>
          </a:xfrm>
        </p:grpSpPr>
        <p:grpSp>
          <p:nvGrpSpPr>
            <p:cNvPr id="16392" name="Group 8"/>
            <p:cNvGrpSpPr>
              <a:grpSpLocks/>
            </p:cNvGrpSpPr>
            <p:nvPr userDrawn="1"/>
          </p:nvGrpSpPr>
          <p:grpSpPr bwMode="auto">
            <a:xfrm>
              <a:off x="144" y="672"/>
              <a:ext cx="5520" cy="116"/>
              <a:chOff x="144" y="960"/>
              <a:chExt cx="5520" cy="116"/>
            </a:xfrm>
          </p:grpSpPr>
          <p:sp>
            <p:nvSpPr>
              <p:cNvPr id="16394" name="AutoShape 9"/>
              <p:cNvSpPr>
                <a:spLocks noChangeArrowheads="1"/>
              </p:cNvSpPr>
              <p:nvPr/>
            </p:nvSpPr>
            <p:spPr bwMode="auto">
              <a:xfrm>
                <a:off x="144" y="987"/>
                <a:ext cx="5472" cy="69"/>
              </a:xfrm>
              <a:custGeom>
                <a:avLst/>
                <a:gdLst>
                  <a:gd name="T0" fmla="*/ 0 w 1000"/>
                  <a:gd name="T1" fmla="*/ 0 h 1000"/>
                  <a:gd name="T2" fmla="*/ 2147483647 w 1000"/>
                  <a:gd name="T3" fmla="*/ 0 h 1000"/>
                  <a:gd name="T4" fmla="*/ 2147483647 w 1000"/>
                  <a:gd name="T5" fmla="*/ 0 h 1000"/>
                  <a:gd name="T6" fmla="*/ 0 w 1000"/>
                  <a:gd name="T7" fmla="*/ 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9227" name="Text Box 10">
                <a:extLst>
                  <a:ext uri="{FF2B5EF4-FFF2-40B4-BE49-F238E27FC236}"/>
                </a:extLst>
              </p:cNvPr>
              <p:cNvSpPr txBox="1">
                <a:spLocks noChangeArrowheads="1"/>
              </p:cNvSpPr>
              <p:nvPr userDrawn="1"/>
            </p:nvSpPr>
            <p:spPr bwMode="auto">
              <a:xfrm>
                <a:off x="3322" y="960"/>
                <a:ext cx="2342"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1639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8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638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ea typeface="宋体" panose="02010600030101010101" pitchFamily="2" charset="-122"/>
                <a:cs typeface="+mn-cs"/>
              </a:defRPr>
            </a:lvl1pPr>
          </a:lstStyle>
          <a:p>
            <a:pPr>
              <a:defRPr/>
            </a:pPr>
            <a:endParaRPr lang="en-US"/>
          </a:p>
        </p:txBody>
      </p:sp>
      <p:sp>
        <p:nvSpPr>
          <p:cNvPr id="13"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ea typeface="宋体" panose="02010600030101010101" pitchFamily="2" charset="-122"/>
                <a:cs typeface="+mn-cs"/>
              </a:defRPr>
            </a:lvl1pPr>
          </a:lstStyle>
          <a:p>
            <a:pPr>
              <a:defRPr/>
            </a:pPr>
            <a:r>
              <a:rPr lang="en-US"/>
              <a:t>Clemson</a:t>
            </a:r>
          </a:p>
        </p:txBody>
      </p:sp>
      <p:sp>
        <p:nvSpPr>
          <p:cNvPr id="14"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fld id="{B25A9596-875F-45D4-804F-448C4F781CC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051" r:id="rId1"/>
    <p:sldLayoutId id="2147489052" r:id="rId2"/>
    <p:sldLayoutId id="2147489053" r:id="rId3"/>
    <p:sldLayoutId id="2147489054" r:id="rId4"/>
    <p:sldLayoutId id="2147489055" r:id="rId5"/>
    <p:sldLayoutId id="2147489056" r:id="rId6"/>
    <p:sldLayoutId id="2147489057" r:id="rId7"/>
    <p:sldLayoutId id="2147489058" r:id="rId8"/>
    <p:sldLayoutId id="2147489059" r:id="rId9"/>
    <p:sldLayoutId id="2147489060" r:id="rId10"/>
    <p:sldLayoutId id="2147489061"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2pPr>
      <a:lvl3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3pPr>
      <a:lvl4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4pPr>
      <a:lvl5pPr algn="l" rtl="0" eaLnBrk="0" fontAlgn="base" hangingPunct="0">
        <a:spcBef>
          <a:spcPct val="0"/>
        </a:spcBef>
        <a:spcAft>
          <a:spcPct val="0"/>
        </a:spcAft>
        <a:defRPr sz="3800">
          <a:solidFill>
            <a:schemeClr val="bg1"/>
          </a:solidFill>
          <a:latin typeface="Dijkstra" pitchFamily="2"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S PGothic" panose="020B0600070205080204" pitchFamily="34" charset="-128"/>
          <a:cs typeface="ＭＳ Ｐゴシック" charset="0"/>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S PGothic" panose="020B0600070205080204" pitchFamily="34" charset="-128"/>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S PGothic" panose="020B0600070205080204" pitchFamily="34" charset="-128"/>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S PGothic" panose="020B0600070205080204" pitchFamily="34" charset="-128"/>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tkraem@clemso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urali@Clemson.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WT_mHCCeUB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ctrTitle"/>
          </p:nvPr>
        </p:nvSpPr>
        <p:spPr/>
        <p:txBody>
          <a:bodyPr/>
          <a:lstStyle/>
          <a:p>
            <a:pPr eaLnBrk="1" hangingPunct="1"/>
            <a:r>
              <a:rPr lang="en-US" altLang="en-US" dirty="0" smtClean="0"/>
              <a:t>CPSC 3720: Lecture </a:t>
            </a:r>
            <a:r>
              <a:rPr lang="en-US" altLang="en-US" dirty="0" smtClean="0"/>
              <a:t>6: </a:t>
            </a:r>
            <a:r>
              <a:rPr lang="en-US" altLang="en-US" dirty="0" smtClean="0"/>
              <a:t>Requirements </a:t>
            </a:r>
            <a:r>
              <a:rPr lang="en-US" altLang="en-US" dirty="0" smtClean="0"/>
              <a:t>Analysis &amp; Specification</a:t>
            </a:r>
            <a:endParaRPr lang="en-US" altLang="en-US" dirty="0" smtClean="0"/>
          </a:p>
        </p:txBody>
      </p:sp>
      <p:sp>
        <p:nvSpPr>
          <p:cNvPr id="100354" name="Rectangle 3"/>
          <p:cNvSpPr>
            <a:spLocks noGrp="1" noChangeArrowheads="1"/>
          </p:cNvSpPr>
          <p:nvPr>
            <p:ph type="subTitle" idx="1"/>
          </p:nvPr>
        </p:nvSpPr>
        <p:spPr>
          <a:xfrm>
            <a:off x="1460500" y="3201988"/>
            <a:ext cx="7010400" cy="2276475"/>
          </a:xfrm>
        </p:spPr>
        <p:txBody>
          <a:bodyPr/>
          <a:lstStyle/>
          <a:p>
            <a:pPr eaLnBrk="1" hangingPunct="1"/>
            <a:r>
              <a:rPr lang="en-US" altLang="en-US" sz="1600" dirty="0" smtClean="0"/>
              <a:t>Eileen T. Kraemer and Murali Sitaraman, Clemson </a:t>
            </a:r>
          </a:p>
          <a:p>
            <a:pPr eaLnBrk="1" hangingPunct="1"/>
            <a:r>
              <a:rPr lang="en-US" altLang="en-US" sz="1600" dirty="0" smtClean="0"/>
              <a:t>E-mails: </a:t>
            </a:r>
            <a:r>
              <a:rPr lang="en-US" altLang="en-US" sz="1600" dirty="0" smtClean="0">
                <a:hlinkClick r:id="rId3"/>
              </a:rPr>
              <a:t>etkraem@clemson.edu</a:t>
            </a:r>
            <a:r>
              <a:rPr lang="en-US" altLang="en-US" sz="1600" dirty="0" smtClean="0"/>
              <a:t> and </a:t>
            </a:r>
            <a:r>
              <a:rPr lang="en-US" altLang="en-US" sz="1600" dirty="0" smtClean="0">
                <a:hlinkClick r:id="rId4"/>
              </a:rPr>
              <a:t>murali@Clemson.edu</a:t>
            </a:r>
            <a:r>
              <a:rPr lang="en-US" altLang="en-US" sz="1600" dirty="0" smtClean="0"/>
              <a:t/>
            </a:r>
            <a:br>
              <a:rPr lang="en-US" altLang="en-US" sz="1600" dirty="0" smtClean="0"/>
            </a:br>
            <a:endParaRPr lang="en-US" altLang="en-US" sz="1600" dirty="0" smtClean="0"/>
          </a:p>
          <a:p>
            <a:pPr eaLnBrk="1" hangingPunct="1"/>
            <a:r>
              <a:rPr lang="en-US" altLang="en-US" sz="1600" b="1" dirty="0" smtClean="0"/>
              <a:t>Fall 2018 </a:t>
            </a:r>
            <a:r>
              <a:rPr lang="en-US" altLang="en-US" sz="1600" b="1" dirty="0" smtClean="0"/>
              <a:t>Version</a:t>
            </a:r>
          </a:p>
          <a:p>
            <a:pPr eaLnBrk="1" hangingPunct="1"/>
            <a:endParaRPr lang="en-US" altLang="en-US" sz="1600" dirty="0" smtClean="0"/>
          </a:p>
          <a:p>
            <a:pPr eaLnBrk="1" hangingPunct="1"/>
            <a:r>
              <a:rPr lang="en-US" altLang="en-US" sz="1600" dirty="0" smtClean="0"/>
              <a:t>Some of the lecture  slides have benefitted from the findings of grants from the US National Science Foundation.</a:t>
            </a:r>
          </a:p>
          <a:p>
            <a:pPr eaLnBrk="1" hangingPunct="1"/>
            <a:endParaRPr lang="en-US" altLang="en-US" sz="2000" dirty="0" smtClean="0"/>
          </a:p>
          <a:p>
            <a:pPr eaLnBrk="1" hangingPunct="1"/>
            <a:endParaRPr lang="en-US" alt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Analysis Methods</a:t>
            </a:r>
            <a:endParaRPr lang="en-US" altLang="en-US" smtClean="0">
              <a:ea typeface="ＭＳ Ｐゴシック" panose="020B0600070205080204" pitchFamily="34" charset="-128"/>
            </a:endParaRPr>
          </a:p>
        </p:txBody>
      </p:sp>
      <p:sp>
        <p:nvSpPr>
          <p:cNvPr id="126978" name="Rectangle 3"/>
          <p:cNvSpPr>
            <a:spLocks noGrp="1" noChangeArrowheads="1"/>
          </p:cNvSpPr>
          <p:nvPr>
            <p:ph type="body" idx="1"/>
          </p:nvPr>
        </p:nvSpPr>
        <p:spPr/>
        <p:txBody>
          <a:bodyPr/>
          <a:lstStyle/>
          <a:p>
            <a:pPr eaLnBrk="1" hangingPunct="1"/>
            <a:r>
              <a:rPr lang="en-US" altLang="en-US" sz="2600" dirty="0" smtClean="0">
                <a:ea typeface="ＭＳ Ｐゴシック" panose="020B0600070205080204" pitchFamily="34" charset="-128"/>
              </a:rPr>
              <a:t>Structured Analysis</a:t>
            </a:r>
          </a:p>
          <a:p>
            <a:pPr lvl="1" eaLnBrk="1" hangingPunct="1"/>
            <a:r>
              <a:rPr lang="en-US" altLang="en-US" sz="2200" dirty="0" smtClean="0">
                <a:ea typeface="ＭＳ Ｐゴシック" panose="020B0600070205080204" pitchFamily="34" charset="-128"/>
              </a:rPr>
              <a:t>Function-oriented analysis</a:t>
            </a:r>
          </a:p>
          <a:p>
            <a:pPr lvl="1" eaLnBrk="1" hangingPunct="1"/>
            <a:r>
              <a:rPr lang="en-US" altLang="en-US" sz="2200" dirty="0" smtClean="0">
                <a:ea typeface="ＭＳ Ｐゴシック" panose="020B0600070205080204" pitchFamily="34" charset="-128"/>
              </a:rPr>
              <a:t>(previous lecture)</a:t>
            </a:r>
          </a:p>
          <a:p>
            <a:pPr lvl="1" eaLnBrk="1" hangingPunct="1">
              <a:buFont typeface="Wingdings" panose="05000000000000000000" pitchFamily="2" charset="2"/>
              <a:buNone/>
            </a:pPr>
            <a:endParaRPr lang="en-US" altLang="en-US" dirty="0" smtClean="0">
              <a:ea typeface="ＭＳ Ｐゴシック" panose="020B0600070205080204" pitchFamily="34" charset="-128"/>
            </a:endParaRPr>
          </a:p>
          <a:p>
            <a:pPr eaLnBrk="1" hangingPunct="1"/>
            <a:r>
              <a:rPr lang="en-US" altLang="en-US" sz="2600" dirty="0" smtClean="0">
                <a:ea typeface="ＭＳ Ｐゴシック" panose="020B0600070205080204" pitchFamily="34" charset="-128"/>
              </a:rPr>
              <a:t>Use case analysis</a:t>
            </a:r>
          </a:p>
          <a:p>
            <a:pPr lvl="1" eaLnBrk="1" hangingPunct="1"/>
            <a:r>
              <a:rPr lang="en-US" altLang="en-US" sz="2200" dirty="0" smtClean="0">
                <a:ea typeface="ＭＳ Ｐゴシック" panose="020B0600070205080204" pitchFamily="34" charset="-128"/>
              </a:rPr>
              <a:t>Usage-oriented analysis</a:t>
            </a:r>
          </a:p>
          <a:p>
            <a:pPr marL="471487" lvl="1" indent="0" eaLnBrk="1" hangingPunct="1">
              <a:buNone/>
            </a:pPr>
            <a:endParaRPr lang="en-US" altLang="en-US" sz="2200" dirty="0" smtClean="0">
              <a:ea typeface="ＭＳ Ｐゴシック" panose="020B0600070205080204" pitchFamily="34" charset="-128"/>
            </a:endParaRPr>
          </a:p>
          <a:p>
            <a:pPr lvl="1" eaLnBrk="1" hangingPunct="1">
              <a:buFont typeface="Wingdings" panose="05000000000000000000" pitchFamily="2" charset="2"/>
              <a:buNone/>
            </a:pPr>
            <a:endParaRPr lang="en-US" altLang="en-US" sz="2200" dirty="0" smtClean="0">
              <a:ea typeface="ＭＳ Ｐゴシック" panose="020B0600070205080204" pitchFamily="34" charset="-128"/>
            </a:endParaRPr>
          </a:p>
          <a:p>
            <a:pPr eaLnBrk="1" hangingPunct="1"/>
            <a:r>
              <a:rPr lang="en-US" altLang="en-US" sz="2600" dirty="0" smtClean="0">
                <a:ea typeface="ＭＳ Ｐゴシック" panose="020B0600070205080204" pitchFamily="34" charset="-128"/>
              </a:rPr>
              <a:t>Others…</a:t>
            </a:r>
            <a:endParaRPr lang="en-US" altLang="en-US" sz="2200" dirty="0" smtClean="0">
              <a:ea typeface="ＭＳ Ｐゴシック" panose="020B0600070205080204" pitchFamily="34" charset="-128"/>
            </a:endParaRPr>
          </a:p>
          <a:p>
            <a:pPr lvl="1" eaLnBrk="1" hangingPunct="1"/>
            <a:endParaRPr lang="en-US" altLang="en-US" sz="2200" dirty="0" smtClean="0">
              <a:ea typeface="ＭＳ Ｐゴシック" panose="020B0600070205080204" pitchFamily="34" charset="-128"/>
            </a:endParaRPr>
          </a:p>
          <a:p>
            <a:pPr lvl="1" eaLnBrk="1" hangingPunct="1"/>
            <a:endParaRPr lang="en-US" altLang="en-US" sz="2200" dirty="0" smtClean="0">
              <a:ea typeface="ＭＳ Ｐゴシック" panose="020B0600070205080204" pitchFamily="34" charset="-128"/>
            </a:endParaRPr>
          </a:p>
        </p:txBody>
      </p:sp>
      <p:sp>
        <p:nvSpPr>
          <p:cNvPr id="12697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5D6D9117-C033-47D7-BFC8-013BF8F0CBFD}" type="slidenum">
              <a:rPr lang="en-US" altLang="en-US" sz="1200"/>
              <a:pPr/>
              <a:t>10</a:t>
            </a:fld>
            <a:endParaRPr lang="en-US" altLang="en-US" sz="1200"/>
          </a:p>
        </p:txBody>
      </p:sp>
    </p:spTree>
    <p:extLst>
      <p:ext uri="{BB962C8B-B14F-4D97-AF65-F5344CB8AC3E}">
        <p14:creationId xmlns:p14="http://schemas.microsoft.com/office/powerpoint/2010/main" val="2393464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Requirements Validation</a:t>
            </a:r>
            <a:endParaRPr lang="en-US" altLang="en-US" smtClean="0">
              <a:ea typeface="ＭＳ Ｐゴシック" panose="020B0600070205080204" pitchFamily="34" charset="-128"/>
            </a:endParaRPr>
          </a:p>
        </p:txBody>
      </p:sp>
      <p:sp>
        <p:nvSpPr>
          <p:cNvPr id="131074" name="Rectangle 3"/>
          <p:cNvSpPr>
            <a:spLocks noGrp="1" noChangeArrowheads="1"/>
          </p:cNvSpPr>
          <p:nvPr>
            <p:ph type="body" idx="1"/>
          </p:nvPr>
        </p:nvSpPr>
        <p:spPr/>
        <p:txBody>
          <a:bodyPr/>
          <a:lstStyle/>
          <a:p>
            <a:pPr eaLnBrk="1" hangingPunct="1"/>
            <a:r>
              <a:rPr lang="en-US" altLang="en-US" sz="2600" dirty="0" smtClean="0">
                <a:ea typeface="ＭＳ Ｐゴシック" panose="020B0600070205080204" pitchFamily="34" charset="-128"/>
              </a:rPr>
              <a:t>Interviews</a:t>
            </a:r>
          </a:p>
          <a:p>
            <a:pPr lvl="1" eaLnBrk="1" hangingPunct="1"/>
            <a:endParaRPr lang="en-US" altLang="en-US" sz="2200" dirty="0" smtClean="0">
              <a:ea typeface="ＭＳ Ｐゴシック" panose="020B0600070205080204" pitchFamily="34" charset="-128"/>
            </a:endParaRPr>
          </a:p>
          <a:p>
            <a:pPr eaLnBrk="1" hangingPunct="1"/>
            <a:r>
              <a:rPr lang="en-US" altLang="en-US" sz="2600" dirty="0" smtClean="0">
                <a:ea typeface="ＭＳ Ｐゴシック" panose="020B0600070205080204" pitchFamily="34" charset="-128"/>
              </a:rPr>
              <a:t>Rapid prototyping</a:t>
            </a:r>
          </a:p>
        </p:txBody>
      </p:sp>
      <p:sp>
        <p:nvSpPr>
          <p:cNvPr id="13107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3E52E774-D7D0-42E8-BB0D-8967175B02C3}" type="slidenum">
              <a:rPr lang="en-US" altLang="en-US" sz="1200"/>
              <a:pPr/>
              <a:t>11</a:t>
            </a:fld>
            <a:endParaRPr lang="en-US" altLang="en-US" sz="1200"/>
          </a:p>
        </p:txBody>
      </p:sp>
    </p:spTree>
    <p:extLst>
      <p:ext uri="{BB962C8B-B14F-4D97-AF65-F5344CB8AC3E}">
        <p14:creationId xmlns:p14="http://schemas.microsoft.com/office/powerpoint/2010/main" val="3455090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Requirements Management</a:t>
            </a:r>
            <a:endParaRPr lang="en-US" altLang="en-US" smtClean="0">
              <a:ea typeface="ＭＳ Ｐゴシック" panose="020B0600070205080204" pitchFamily="34" charset="-128"/>
            </a:endParaRPr>
          </a:p>
        </p:txBody>
      </p:sp>
      <p:sp>
        <p:nvSpPr>
          <p:cNvPr id="133122" name="Rectangle 3"/>
          <p:cNvSpPr>
            <a:spLocks noGrp="1" noChangeArrowheads="1"/>
          </p:cNvSpPr>
          <p:nvPr>
            <p:ph type="body" idx="1"/>
          </p:nvPr>
        </p:nvSpPr>
        <p:spPr/>
        <p:txBody>
          <a:bodyPr/>
          <a:lstStyle/>
          <a:p>
            <a:pPr eaLnBrk="1" hangingPunct="1"/>
            <a:r>
              <a:rPr lang="en-US" altLang="en-US" sz="2600" smtClean="0">
                <a:ea typeface="ＭＳ Ｐゴシック" panose="020B0600070205080204" pitchFamily="34" charset="-128"/>
              </a:rPr>
              <a:t>Requirements are not apparent in one sitting with stakeholders</a:t>
            </a:r>
          </a:p>
          <a:p>
            <a:pPr eaLnBrk="1" hangingPunct="1"/>
            <a:endParaRPr lang="en-US" altLang="en-US" sz="2600" smtClean="0">
              <a:ea typeface="ＭＳ Ｐゴシック" panose="020B0600070205080204" pitchFamily="34" charset="-128"/>
            </a:endParaRPr>
          </a:p>
          <a:p>
            <a:pPr eaLnBrk="1" hangingPunct="1"/>
            <a:r>
              <a:rPr lang="en-US" altLang="en-US" sz="2600" smtClean="0">
                <a:ea typeface="ＭＳ Ｐゴシック" panose="020B0600070205080204" pitchFamily="34" charset="-128"/>
              </a:rPr>
              <a:t>The requirements elicitation, analysis, validation process is iterative</a:t>
            </a:r>
          </a:p>
          <a:p>
            <a:pPr eaLnBrk="1" hangingPunct="1"/>
            <a:endParaRPr lang="en-US" altLang="en-US" sz="2600" smtClean="0">
              <a:ea typeface="ＭＳ Ｐゴシック" panose="020B0600070205080204" pitchFamily="34" charset="-128"/>
            </a:endParaRPr>
          </a:p>
          <a:p>
            <a:pPr eaLnBrk="1" hangingPunct="1"/>
            <a:r>
              <a:rPr lang="en-US" altLang="en-US" sz="2600" smtClean="0">
                <a:ea typeface="ＭＳ Ｐゴシック" panose="020B0600070205080204" pitchFamily="34" charset="-128"/>
              </a:rPr>
              <a:t>Requirements will change</a:t>
            </a:r>
          </a:p>
          <a:p>
            <a:pPr eaLnBrk="1" hangingPunct="1"/>
            <a:endParaRPr lang="en-US" altLang="en-US" sz="2600" smtClean="0">
              <a:ea typeface="ＭＳ Ｐゴシック" panose="020B0600070205080204" pitchFamily="34" charset="-128"/>
            </a:endParaRPr>
          </a:p>
          <a:p>
            <a:pPr eaLnBrk="1" hangingPunct="1"/>
            <a:r>
              <a:rPr lang="en-US" altLang="en-US" sz="2600" smtClean="0">
                <a:ea typeface="ＭＳ Ｐゴシック" panose="020B0600070205080204" pitchFamily="34" charset="-128"/>
              </a:rPr>
              <a:t>Change needs to be documented and managed</a:t>
            </a:r>
          </a:p>
        </p:txBody>
      </p:sp>
      <p:sp>
        <p:nvSpPr>
          <p:cNvPr id="13312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0157863A-05C3-47C5-8BD6-49BBC9250905}" type="slidenum">
              <a:rPr lang="en-US" altLang="en-US" sz="1200"/>
              <a:pPr/>
              <a:t>12</a:t>
            </a:fld>
            <a:endParaRPr lang="en-US" altLang="en-US" sz="1200"/>
          </a:p>
        </p:txBody>
      </p:sp>
    </p:spTree>
    <p:extLst>
      <p:ext uri="{BB962C8B-B14F-4D97-AF65-F5344CB8AC3E}">
        <p14:creationId xmlns:p14="http://schemas.microsoft.com/office/powerpoint/2010/main" val="1222688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a:latin typeface="Verdana" charset="0"/>
              </a:rPr>
              <a:t>Requirements Engineering</a:t>
            </a:r>
          </a:p>
        </p:txBody>
      </p:sp>
      <p:sp>
        <p:nvSpPr>
          <p:cNvPr id="27651" name="Rectangle 3">
            <a:extLst>
              <a:ext uri="{FF2B5EF4-FFF2-40B4-BE49-F238E27FC236}"/>
            </a:extLst>
          </p:cNvPr>
          <p:cNvSpPr>
            <a:spLocks noGrp="1" noChangeArrowheads="1"/>
          </p:cNvSpPr>
          <p:nvPr>
            <p:ph type="body" idx="1"/>
          </p:nvPr>
        </p:nvSpPr>
        <p:spPr>
          <a:xfrm>
            <a:off x="457200" y="1411288"/>
            <a:ext cx="8229600" cy="5257800"/>
          </a:xfrm>
        </p:spPr>
        <p:txBody>
          <a:bodyPr/>
          <a:lstStyle/>
          <a:p>
            <a:r>
              <a:rPr lang="en-US" dirty="0"/>
              <a:t>Requirements Elicitation</a:t>
            </a:r>
          </a:p>
          <a:p>
            <a:r>
              <a:rPr lang="en-US" dirty="0"/>
              <a:t>Requirements Analysis</a:t>
            </a:r>
          </a:p>
          <a:p>
            <a:r>
              <a:rPr lang="en-US" dirty="0"/>
              <a:t>Requirements Specification</a:t>
            </a:r>
          </a:p>
          <a:p>
            <a:r>
              <a:rPr lang="en-US" dirty="0"/>
              <a:t>Requirements Validation</a:t>
            </a:r>
          </a:p>
          <a:p>
            <a:r>
              <a:rPr lang="en-US" dirty="0"/>
              <a:t>Requirements Management</a:t>
            </a:r>
          </a:p>
          <a:p>
            <a:pPr marL="0" indent="0" eaLnBrk="1" hangingPunct="1">
              <a:buFont typeface="Wingdings" panose="05000000000000000000" pitchFamily="2" charset="2"/>
              <a:buNone/>
              <a:defRPr/>
            </a:pPr>
            <a:endParaRPr lang="en-US" sz="2400" dirty="0">
              <a:ea typeface="+mn-ea"/>
              <a:cs typeface="+mn-cs"/>
            </a:endParaRPr>
          </a:p>
          <a:p>
            <a:pPr marL="0" indent="0" eaLnBrk="1" hangingPunct="1">
              <a:buFont typeface="Wingdings" panose="05000000000000000000" pitchFamily="2" charset="2"/>
              <a:buNone/>
              <a:defRPr/>
            </a:pPr>
            <a:endParaRPr lang="en-US" sz="2400" dirty="0">
              <a:ea typeface="+mn-ea"/>
              <a:cs typeface="+mn-cs"/>
            </a:endParaRPr>
          </a:p>
        </p:txBody>
      </p:sp>
      <p:sp>
        <p:nvSpPr>
          <p:cNvPr id="102403"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宋体" charset="0"/>
                <a:cs typeface="宋体" charset="0"/>
              </a:defRPr>
            </a:lvl1pPr>
            <a:lvl2pPr marL="742950" indent="-285750">
              <a:defRPr sz="2400">
                <a:solidFill>
                  <a:schemeClr val="tx1"/>
                </a:solidFill>
                <a:latin typeface="Verdana" charset="0"/>
                <a:ea typeface="宋体" charset="0"/>
                <a:cs typeface="宋体" charset="0"/>
              </a:defRPr>
            </a:lvl2pPr>
            <a:lvl3pPr marL="1143000" indent="-228600">
              <a:defRPr sz="2400">
                <a:solidFill>
                  <a:schemeClr val="tx1"/>
                </a:solidFill>
                <a:latin typeface="Verdana" charset="0"/>
                <a:ea typeface="宋体" charset="0"/>
                <a:cs typeface="宋体" charset="0"/>
              </a:defRPr>
            </a:lvl3pPr>
            <a:lvl4pPr marL="1600200" indent="-228600">
              <a:defRPr sz="2400">
                <a:solidFill>
                  <a:schemeClr val="tx1"/>
                </a:solidFill>
                <a:latin typeface="Verdana" charset="0"/>
                <a:ea typeface="宋体" charset="0"/>
                <a:cs typeface="宋体" charset="0"/>
              </a:defRPr>
            </a:lvl4pPr>
            <a:lvl5pPr marL="2057400" indent="-228600">
              <a:defRPr sz="24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Verdana" charset="0"/>
                <a:ea typeface="宋体" charset="0"/>
                <a:cs typeface="宋体" charset="0"/>
              </a:defRPr>
            </a:lvl9pPr>
          </a:lstStyle>
          <a:p>
            <a:fld id="{57775DEB-1480-574A-8F86-DCF991E766EE}" type="slidenum">
              <a:rPr lang="en-US" sz="1200"/>
              <a:pPr/>
              <a:t>13</a:t>
            </a:fld>
            <a:endParaRPr lang="en-US" sz="1200"/>
          </a:p>
        </p:txBody>
      </p:sp>
    </p:spTree>
    <p:extLst>
      <p:ext uri="{BB962C8B-B14F-4D97-AF65-F5344CB8AC3E}">
        <p14:creationId xmlns:p14="http://schemas.microsoft.com/office/powerpoint/2010/main" val="3935782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r>
              <a:rPr lang="en-US" altLang="en-US" smtClean="0"/>
              <a:t>Functional Requirements</a:t>
            </a:r>
          </a:p>
        </p:txBody>
      </p:sp>
      <p:sp>
        <p:nvSpPr>
          <p:cNvPr id="104450" name="Content Placeholder 2"/>
          <p:cNvSpPr>
            <a:spLocks noGrp="1"/>
          </p:cNvSpPr>
          <p:nvPr>
            <p:ph idx="1"/>
          </p:nvPr>
        </p:nvSpPr>
        <p:spPr/>
        <p:txBody>
          <a:bodyPr/>
          <a:lstStyle/>
          <a:p>
            <a:r>
              <a:rPr lang="en-US" altLang="en-US" sz="2800" dirty="0" smtClean="0"/>
              <a:t>What the machine should do</a:t>
            </a:r>
          </a:p>
          <a:p>
            <a:pPr lvl="1"/>
            <a:r>
              <a:rPr lang="en-US" altLang="en-US" sz="2400" dirty="0" smtClean="0"/>
              <a:t>Input</a:t>
            </a:r>
          </a:p>
          <a:p>
            <a:pPr lvl="1"/>
            <a:r>
              <a:rPr lang="en-US" altLang="en-US" sz="2400" dirty="0" smtClean="0"/>
              <a:t>Output</a:t>
            </a:r>
          </a:p>
          <a:p>
            <a:pPr lvl="1"/>
            <a:r>
              <a:rPr lang="en-US" altLang="en-US" sz="2400" dirty="0" smtClean="0"/>
              <a:t>Interface</a:t>
            </a:r>
          </a:p>
          <a:p>
            <a:pPr lvl="1"/>
            <a:r>
              <a:rPr lang="en-US" altLang="en-US" sz="2400" dirty="0" smtClean="0"/>
              <a:t>Response to events</a:t>
            </a:r>
          </a:p>
          <a:p>
            <a:r>
              <a:rPr lang="en-US" altLang="en-US" sz="2800" dirty="0" smtClean="0"/>
              <a:t>Criteria</a:t>
            </a:r>
          </a:p>
          <a:p>
            <a:pPr lvl="1"/>
            <a:r>
              <a:rPr lang="en-US" altLang="en-US" sz="2400" dirty="0" smtClean="0"/>
              <a:t>Completeness</a:t>
            </a:r>
          </a:p>
          <a:p>
            <a:pPr lvl="2"/>
            <a:r>
              <a:rPr lang="en-US" altLang="en-US" sz="2000" dirty="0" smtClean="0"/>
              <a:t>All requirements are documented</a:t>
            </a:r>
          </a:p>
          <a:p>
            <a:pPr lvl="1"/>
            <a:r>
              <a:rPr lang="en-US" altLang="en-US" sz="2400" dirty="0" smtClean="0"/>
              <a:t>Consistency</a:t>
            </a:r>
          </a:p>
          <a:p>
            <a:pPr lvl="2"/>
            <a:r>
              <a:rPr lang="en-US" altLang="en-US" sz="2000" dirty="0" smtClean="0"/>
              <a:t>No conflicts between requirements</a:t>
            </a:r>
          </a:p>
          <a:p>
            <a:pPr lvl="1"/>
            <a:r>
              <a:rPr lang="en-US" altLang="en-US" sz="2400" dirty="0" smtClean="0"/>
              <a:t>Precision</a:t>
            </a:r>
          </a:p>
          <a:p>
            <a:pPr lvl="2"/>
            <a:r>
              <a:rPr lang="en-US" altLang="en-US" sz="2000" dirty="0" smtClean="0"/>
              <a:t>No ambiguity in requirements</a:t>
            </a:r>
          </a:p>
        </p:txBody>
      </p:sp>
      <p:sp>
        <p:nvSpPr>
          <p:cNvPr id="10445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F52221E7-8DD2-497D-B057-086044B1F9AE}" type="slidenum">
              <a:rPr lang="en-US" altLang="en-US" sz="1200"/>
              <a:pPr/>
              <a:t>14</a:t>
            </a:fld>
            <a:endParaRPr lang="en-US" altLang="en-US" sz="1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en-US" smtClean="0"/>
              <a:t>Quality Requirements</a:t>
            </a:r>
          </a:p>
        </p:txBody>
      </p:sp>
      <p:sp>
        <p:nvSpPr>
          <p:cNvPr id="105474" name="Content Placeholder 2"/>
          <p:cNvSpPr>
            <a:spLocks noGrp="1"/>
          </p:cNvSpPr>
          <p:nvPr>
            <p:ph idx="1"/>
          </p:nvPr>
        </p:nvSpPr>
        <p:spPr/>
        <p:txBody>
          <a:bodyPr/>
          <a:lstStyle/>
          <a:p>
            <a:r>
              <a:rPr lang="en-US" altLang="en-US" sz="2800" smtClean="0"/>
              <a:t>Specify not the functionality of the system, but the quality with which it delivers that functionality</a:t>
            </a:r>
          </a:p>
          <a:p>
            <a:r>
              <a:rPr lang="en-US" altLang="en-US" sz="2800" smtClean="0"/>
              <a:t>Quantify whenever possible</a:t>
            </a:r>
          </a:p>
          <a:p>
            <a:pPr lvl="1"/>
            <a:r>
              <a:rPr lang="en-US" altLang="en-US" sz="2400" smtClean="0"/>
              <a:t>Requirements serve as contracts; should be testable/falsifiable</a:t>
            </a:r>
          </a:p>
          <a:p>
            <a:r>
              <a:rPr lang="en-US" altLang="en-US" sz="2800" smtClean="0"/>
              <a:t>Can be more critical than functional requirements</a:t>
            </a:r>
          </a:p>
          <a:p>
            <a:pPr lvl="1"/>
            <a:r>
              <a:rPr lang="en-US" altLang="en-US" sz="2400" smtClean="0"/>
              <a:t>Can work around missing functionality</a:t>
            </a:r>
          </a:p>
          <a:p>
            <a:pPr lvl="1"/>
            <a:r>
              <a:rPr lang="en-US" altLang="en-US" sz="2400" smtClean="0"/>
              <a:t>Low-quality system may be unusable</a:t>
            </a:r>
          </a:p>
        </p:txBody>
      </p:sp>
      <p:sp>
        <p:nvSpPr>
          <p:cNvPr id="1054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75D73A6F-B388-40B2-86BD-D87811733F57}" type="slidenum">
              <a:rPr lang="en-US" altLang="en-US" sz="1200"/>
              <a:pPr/>
              <a:t>15</a:t>
            </a:fld>
            <a:endParaRPr lang="en-US" altLang="en-US" sz="1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r>
              <a:rPr lang="en-US" altLang="en-US" smtClean="0"/>
              <a:t>Example quality requirements</a:t>
            </a:r>
          </a:p>
        </p:txBody>
      </p:sp>
      <p:sp>
        <p:nvSpPr>
          <p:cNvPr id="106498" name="Content Placeholder 2"/>
          <p:cNvSpPr>
            <a:spLocks noGrp="1"/>
          </p:cNvSpPr>
          <p:nvPr>
            <p:ph idx="1"/>
          </p:nvPr>
        </p:nvSpPr>
        <p:spPr/>
        <p:txBody>
          <a:bodyPr/>
          <a:lstStyle/>
          <a:p>
            <a:endParaRPr lang="en-US" altLang="en-US" smtClean="0"/>
          </a:p>
        </p:txBody>
      </p:sp>
      <p:sp>
        <p:nvSpPr>
          <p:cNvPr id="1064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C6C31E06-BB6F-44C6-B6F3-21DCFD2F6D4C}" type="slidenum">
              <a:rPr lang="en-US" altLang="en-US" sz="1200"/>
              <a:pPr/>
              <a:t>16</a:t>
            </a:fld>
            <a:endParaRPr lang="en-US" altLang="en-US" sz="12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altLang="en-US" smtClean="0"/>
              <a:t>Other requirements</a:t>
            </a:r>
          </a:p>
        </p:txBody>
      </p:sp>
      <p:sp>
        <p:nvSpPr>
          <p:cNvPr id="108546" name="Content Placeholder 2"/>
          <p:cNvSpPr>
            <a:spLocks noGrp="1"/>
          </p:cNvSpPr>
          <p:nvPr>
            <p:ph idx="1"/>
          </p:nvPr>
        </p:nvSpPr>
        <p:spPr/>
        <p:txBody>
          <a:bodyPr/>
          <a:lstStyle/>
          <a:p>
            <a:r>
              <a:rPr lang="en-US" altLang="en-US" smtClean="0"/>
              <a:t>Process requirements</a:t>
            </a:r>
          </a:p>
          <a:p>
            <a:r>
              <a:rPr lang="en-US" altLang="en-US" smtClean="0"/>
              <a:t>Legal requirements</a:t>
            </a:r>
          </a:p>
          <a:p>
            <a:pPr lvl="1"/>
            <a:r>
              <a:rPr lang="en-US" altLang="en-US" smtClean="0"/>
              <a:t>Conformance to law</a:t>
            </a:r>
          </a:p>
          <a:p>
            <a:r>
              <a:rPr lang="en-US" altLang="en-US" smtClean="0"/>
              <a:t>Standards compliance</a:t>
            </a:r>
          </a:p>
          <a:p>
            <a:pPr lvl="1"/>
            <a:r>
              <a:rPr lang="en-US" altLang="en-US" smtClean="0"/>
              <a:t>Interoperability</a:t>
            </a:r>
          </a:p>
          <a:p>
            <a:r>
              <a:rPr lang="en-US" altLang="en-US" smtClean="0"/>
              <a:t>Implementation requirements</a:t>
            </a:r>
          </a:p>
          <a:p>
            <a:pPr lvl="1"/>
            <a:r>
              <a:rPr lang="en-US" altLang="en-US" smtClean="0"/>
              <a:t>Language, platform</a:t>
            </a:r>
          </a:p>
          <a:p>
            <a:r>
              <a:rPr lang="en-US" altLang="en-US" smtClean="0"/>
              <a:t>Delivery requirements</a:t>
            </a:r>
          </a:p>
          <a:p>
            <a:pPr lvl="1"/>
            <a:r>
              <a:rPr lang="en-US" altLang="en-US" smtClean="0"/>
              <a:t>Format, delivery date, documentation</a:t>
            </a:r>
          </a:p>
        </p:txBody>
      </p:sp>
      <p:sp>
        <p:nvSpPr>
          <p:cNvPr id="1085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E0B4FFED-5F3F-498D-A411-47E7EAA03310}" type="slidenum">
              <a:rPr lang="en-US" altLang="en-US" sz="1200"/>
              <a:pPr/>
              <a:t>17</a:t>
            </a:fld>
            <a:endParaRPr lang="en-US" altLang="en-US" sz="1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tLang="en-US" smtClean="0"/>
              <a:t>Today:</a:t>
            </a:r>
          </a:p>
        </p:txBody>
      </p:sp>
      <p:sp>
        <p:nvSpPr>
          <p:cNvPr id="109570" name="Content Placeholder 2"/>
          <p:cNvSpPr>
            <a:spLocks noGrp="1"/>
          </p:cNvSpPr>
          <p:nvPr>
            <p:ph idx="1"/>
          </p:nvPr>
        </p:nvSpPr>
        <p:spPr/>
        <p:txBody>
          <a:bodyPr/>
          <a:lstStyle/>
          <a:p>
            <a:endParaRPr lang="en-US" altLang="en-US" smtClean="0"/>
          </a:p>
          <a:p>
            <a:endParaRPr lang="en-US" altLang="en-US" smtClean="0"/>
          </a:p>
          <a:p>
            <a:r>
              <a:rPr lang="en-US" altLang="en-US" smtClean="0"/>
              <a:t>focus on functional requirements</a:t>
            </a:r>
          </a:p>
        </p:txBody>
      </p:sp>
      <p:sp>
        <p:nvSpPr>
          <p:cNvPr id="1095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BF9AD85F-602F-4BB6-B353-4CE933A93E7D}" type="slidenum">
              <a:rPr lang="en-US" altLang="en-US" sz="1200"/>
              <a:pPr/>
              <a:t>18</a:t>
            </a:fld>
            <a:endParaRPr lang="en-US" altLang="en-US" sz="12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eaLnBrk="1" hangingPunct="1"/>
            <a:r>
              <a:rPr lang="en-US" altLang="en-US" sz="4000" smtClean="0"/>
              <a:t>Analysis Methods</a:t>
            </a:r>
            <a:endParaRPr lang="en-US" altLang="en-US" smtClean="0"/>
          </a:p>
        </p:txBody>
      </p:sp>
      <p:sp>
        <p:nvSpPr>
          <p:cNvPr id="110594" name="Rectangle 3"/>
          <p:cNvSpPr>
            <a:spLocks noGrp="1" noChangeArrowheads="1"/>
          </p:cNvSpPr>
          <p:nvPr>
            <p:ph type="body" idx="1"/>
          </p:nvPr>
        </p:nvSpPr>
        <p:spPr/>
        <p:txBody>
          <a:bodyPr/>
          <a:lstStyle/>
          <a:p>
            <a:pPr eaLnBrk="1" hangingPunct="1"/>
            <a:r>
              <a:rPr lang="en-US" altLang="en-US" sz="2600" smtClean="0"/>
              <a:t>Structured Analysis</a:t>
            </a:r>
          </a:p>
          <a:p>
            <a:pPr lvl="1" eaLnBrk="1" hangingPunct="1"/>
            <a:r>
              <a:rPr lang="en-US" altLang="en-US" sz="2200" smtClean="0"/>
              <a:t>Function-oriented analysis</a:t>
            </a:r>
          </a:p>
          <a:p>
            <a:pPr lvl="1" eaLnBrk="1" hangingPunct="1">
              <a:buFont typeface="Wingdings" panose="05000000000000000000" pitchFamily="2" charset="2"/>
              <a:buNone/>
            </a:pPr>
            <a:endParaRPr lang="en-US" altLang="en-US" smtClean="0"/>
          </a:p>
          <a:p>
            <a:pPr eaLnBrk="1" hangingPunct="1"/>
            <a:r>
              <a:rPr lang="en-US" altLang="en-US" sz="2600" smtClean="0"/>
              <a:t>Use case analysis</a:t>
            </a:r>
          </a:p>
          <a:p>
            <a:pPr lvl="1" eaLnBrk="1" hangingPunct="1"/>
            <a:r>
              <a:rPr lang="en-US" altLang="en-US" sz="2200" smtClean="0"/>
              <a:t>Usage-oriented analysis</a:t>
            </a:r>
          </a:p>
          <a:p>
            <a:pPr lvl="1" eaLnBrk="1" hangingPunct="1">
              <a:buFont typeface="Wingdings" panose="05000000000000000000" pitchFamily="2" charset="2"/>
              <a:buNone/>
            </a:pPr>
            <a:endParaRPr lang="en-US" altLang="en-US" sz="2200" smtClean="0"/>
          </a:p>
          <a:p>
            <a:pPr eaLnBrk="1" hangingPunct="1"/>
            <a:r>
              <a:rPr lang="en-US" altLang="en-US" sz="2600" smtClean="0"/>
              <a:t>Others…</a:t>
            </a:r>
            <a:endParaRPr lang="en-US" altLang="en-US" sz="2200" smtClean="0"/>
          </a:p>
          <a:p>
            <a:pPr lvl="1" eaLnBrk="1" hangingPunct="1"/>
            <a:endParaRPr lang="en-US" altLang="en-US" sz="2200" smtClean="0"/>
          </a:p>
          <a:p>
            <a:pPr lvl="1" eaLnBrk="1" hangingPunct="1"/>
            <a:endParaRPr lang="en-US" altLang="en-US" sz="2200" smtClean="0"/>
          </a:p>
        </p:txBody>
      </p:sp>
      <p:sp>
        <p:nvSpPr>
          <p:cNvPr id="11059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61334F9D-807B-4B15-94B8-00A22E26A3A0}" type="slidenum">
              <a:rPr lang="en-US" altLang="en-US" sz="1200"/>
              <a:pPr/>
              <a:t>19</a:t>
            </a:fld>
            <a:endParaRPr lang="en-US" altLang="en-US" sz="1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interview with ….</a:t>
            </a:r>
            <a:endParaRPr lang="en-US" dirty="0"/>
          </a:p>
        </p:txBody>
      </p:sp>
      <p:sp>
        <p:nvSpPr>
          <p:cNvPr id="3" name="Content Placeholder 2"/>
          <p:cNvSpPr>
            <a:spLocks noGrp="1"/>
          </p:cNvSpPr>
          <p:nvPr>
            <p:ph idx="1"/>
          </p:nvPr>
        </p:nvSpPr>
        <p:spPr/>
        <p:txBody>
          <a:bodyPr/>
          <a:lstStyle/>
          <a:p>
            <a:r>
              <a:rPr lang="en-US" dirty="0" smtClean="0"/>
              <a:t>Jane Cleland-Huang</a:t>
            </a:r>
          </a:p>
          <a:p>
            <a:pPr lvl="1"/>
            <a:r>
              <a:rPr lang="en-US" sz="2000" dirty="0">
                <a:hlinkClick r:id="rId2"/>
              </a:rPr>
              <a:t>https://</a:t>
            </a:r>
            <a:r>
              <a:rPr lang="en-US" sz="2000" dirty="0" smtClean="0">
                <a:hlinkClick r:id="rId2"/>
              </a:rPr>
              <a:t>www.youtube.com/watch?v=WT_mHCCeUBg</a:t>
            </a:r>
            <a:endParaRPr lang="en-US" dirty="0"/>
          </a:p>
          <a:p>
            <a:r>
              <a:rPr lang="en-US" dirty="0" smtClean="0"/>
              <a:t>Questions:</a:t>
            </a:r>
          </a:p>
          <a:p>
            <a:pPr lvl="1"/>
            <a:r>
              <a:rPr lang="en-US" dirty="0" smtClean="0"/>
              <a:t>What are software requirements?</a:t>
            </a:r>
          </a:p>
          <a:p>
            <a:pPr lvl="1"/>
            <a:r>
              <a:rPr lang="en-US" dirty="0" smtClean="0"/>
              <a:t>What is requirements engineering (RE)?</a:t>
            </a:r>
          </a:p>
          <a:p>
            <a:pPr lvl="2"/>
            <a:r>
              <a:rPr lang="en-US" dirty="0" smtClean="0"/>
              <a:t>Requirements Elicitation</a:t>
            </a:r>
          </a:p>
          <a:p>
            <a:pPr lvl="2"/>
            <a:r>
              <a:rPr lang="en-US" dirty="0" smtClean="0"/>
              <a:t>Requirements Analysis</a:t>
            </a:r>
          </a:p>
          <a:p>
            <a:pPr lvl="2"/>
            <a:r>
              <a:rPr lang="en-US" dirty="0" smtClean="0"/>
              <a:t>Requirements Specification</a:t>
            </a:r>
          </a:p>
          <a:p>
            <a:pPr lvl="2"/>
            <a:r>
              <a:rPr lang="en-US" dirty="0" smtClean="0"/>
              <a:t>Requirements Validation</a:t>
            </a:r>
          </a:p>
          <a:p>
            <a:pPr lvl="2"/>
            <a:r>
              <a:rPr lang="en-US" dirty="0" smtClean="0"/>
              <a:t>Requirements Management</a:t>
            </a:r>
          </a:p>
          <a:p>
            <a:pPr lvl="1"/>
            <a:r>
              <a:rPr lang="en-US" dirty="0" smtClean="0"/>
              <a:t>Why is RE important?</a:t>
            </a:r>
          </a:p>
        </p:txBody>
      </p:sp>
      <p:sp>
        <p:nvSpPr>
          <p:cNvPr id="4" name="Slide Number Placeholder 3"/>
          <p:cNvSpPr>
            <a:spLocks noGrp="1"/>
          </p:cNvSpPr>
          <p:nvPr>
            <p:ph type="sldNum" sz="quarter" idx="10"/>
          </p:nvPr>
        </p:nvSpPr>
        <p:spPr/>
        <p:txBody>
          <a:bodyPr/>
          <a:lstStyle/>
          <a:p>
            <a:pPr>
              <a:defRPr/>
            </a:pPr>
            <a:fld id="{AD41CB4C-692C-4593-899B-6EEFC80EF158}" type="slidenum">
              <a:rPr lang="en-US" smtClean="0"/>
              <a:pPr>
                <a:defRPr/>
              </a:pPr>
              <a:t>2</a:t>
            </a:fld>
            <a:endParaRPr lang="en-US" dirty="0"/>
          </a:p>
        </p:txBody>
      </p:sp>
    </p:spTree>
    <p:extLst>
      <p:ext uri="{BB962C8B-B14F-4D97-AF65-F5344CB8AC3E}">
        <p14:creationId xmlns:p14="http://schemas.microsoft.com/office/powerpoint/2010/main" val="3689359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pPr eaLnBrk="1" hangingPunct="1"/>
            <a:r>
              <a:rPr lang="en-US" altLang="en-US" sz="4000" smtClean="0"/>
              <a:t>Requirements Analysis</a:t>
            </a:r>
            <a:endParaRPr lang="en-US" altLang="en-US" smtClean="0"/>
          </a:p>
        </p:txBody>
      </p:sp>
      <p:sp>
        <p:nvSpPr>
          <p:cNvPr id="112642" name="Rectangle 3"/>
          <p:cNvSpPr>
            <a:spLocks noGrp="1" noChangeArrowheads="1"/>
          </p:cNvSpPr>
          <p:nvPr>
            <p:ph type="body" idx="1"/>
          </p:nvPr>
        </p:nvSpPr>
        <p:spPr/>
        <p:txBody>
          <a:bodyPr/>
          <a:lstStyle/>
          <a:p>
            <a:pPr eaLnBrk="1" hangingPunct="1"/>
            <a:r>
              <a:rPr lang="en-US" altLang="en-US" sz="2600" smtClean="0"/>
              <a:t>Structured Analysis</a:t>
            </a:r>
          </a:p>
          <a:p>
            <a:pPr lvl="1" eaLnBrk="1" hangingPunct="1"/>
            <a:r>
              <a:rPr lang="en-US" altLang="en-US" sz="2200" smtClean="0"/>
              <a:t>An early [DeMarco79] approach to creating models that depict info (data and control) flow and content</a:t>
            </a:r>
          </a:p>
          <a:p>
            <a:pPr lvl="1" eaLnBrk="1" hangingPunct="1"/>
            <a:r>
              <a:rPr lang="en-US" altLang="en-US" sz="2200" smtClean="0"/>
              <a:t>Partition system functionally / behaviorally</a:t>
            </a:r>
          </a:p>
          <a:p>
            <a:pPr lvl="1" eaLnBrk="1" hangingPunct="1"/>
            <a:r>
              <a:rPr lang="en-US" altLang="en-US" sz="2200" smtClean="0"/>
              <a:t>Goals:</a:t>
            </a:r>
          </a:p>
          <a:p>
            <a:pPr lvl="2" eaLnBrk="1" hangingPunct="1"/>
            <a:r>
              <a:rPr lang="en-US" altLang="en-US" sz="1900" smtClean="0"/>
              <a:t>Maintainable</a:t>
            </a:r>
          </a:p>
          <a:p>
            <a:pPr lvl="2" eaLnBrk="1" hangingPunct="1"/>
            <a:r>
              <a:rPr lang="en-US" altLang="en-US" sz="1900" smtClean="0"/>
              <a:t>Scalable</a:t>
            </a:r>
          </a:p>
          <a:p>
            <a:pPr lvl="2" eaLnBrk="1" hangingPunct="1"/>
            <a:r>
              <a:rPr lang="en-US" altLang="en-US" sz="1900" smtClean="0"/>
              <a:t>Graphical</a:t>
            </a:r>
          </a:p>
          <a:p>
            <a:pPr lvl="2" eaLnBrk="1" hangingPunct="1"/>
            <a:r>
              <a:rPr lang="en-US" altLang="en-US" sz="1900" smtClean="0"/>
              <a:t>Distinction between logical and physical considerations</a:t>
            </a:r>
          </a:p>
        </p:txBody>
      </p:sp>
      <p:sp>
        <p:nvSpPr>
          <p:cNvPr id="11264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C688B3B2-3145-4CEB-B72E-1BF69C91DAEE}" type="slidenum">
              <a:rPr lang="en-US" altLang="en-US" sz="1200"/>
              <a:pPr/>
              <a:t>20</a:t>
            </a:fld>
            <a:endParaRPr lang="en-US" altLang="en-US" sz="12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eaLnBrk="1" hangingPunct="1"/>
            <a:r>
              <a:rPr lang="en-US" altLang="en-US" sz="4000" smtClean="0"/>
              <a:t>Structured Analysis</a:t>
            </a:r>
            <a:endParaRPr lang="en-US" altLang="en-US" smtClean="0"/>
          </a:p>
        </p:txBody>
      </p:sp>
      <p:sp>
        <p:nvSpPr>
          <p:cNvPr id="82947" name="Rectangle 3"/>
          <p:cNvSpPr>
            <a:spLocks noGrp="1" noChangeArrowheads="1"/>
          </p:cNvSpPr>
          <p:nvPr>
            <p:ph type="body" idx="1"/>
          </p:nvPr>
        </p:nvSpPr>
        <p:spPr/>
        <p:txBody>
          <a:bodyPr/>
          <a:lstStyle/>
          <a:p>
            <a:pPr eaLnBrk="1" hangingPunct="1">
              <a:defRPr/>
            </a:pPr>
            <a:r>
              <a:rPr lang="en-US" altLang="en-US" dirty="0" smtClean="0">
                <a:ea typeface="+mn-ea"/>
                <a:cs typeface="+mn-cs"/>
              </a:rPr>
              <a:t>Model info flow and content </a:t>
            </a:r>
          </a:p>
          <a:p>
            <a:pPr lvl="1" eaLnBrk="1" hangingPunct="1">
              <a:defRPr/>
            </a:pPr>
            <a:r>
              <a:rPr lang="en-US" altLang="en-US" dirty="0" smtClean="0">
                <a:ea typeface="ＭＳ Ｐゴシック" charset="0"/>
              </a:rPr>
              <a:t>Input, process, output</a:t>
            </a:r>
          </a:p>
          <a:p>
            <a:pPr lvl="1" eaLnBrk="1" hangingPunct="1">
              <a:defRPr/>
            </a:pPr>
            <a:r>
              <a:rPr lang="en-US" altLang="en-US" dirty="0" smtClean="0">
                <a:ea typeface="ＭＳ Ｐゴシック" charset="0"/>
              </a:rPr>
              <a:t>External entity : a box</a:t>
            </a:r>
          </a:p>
          <a:p>
            <a:pPr lvl="1" eaLnBrk="1" hangingPunct="1">
              <a:defRPr/>
            </a:pPr>
            <a:r>
              <a:rPr lang="en-US" altLang="en-US" dirty="0" smtClean="0">
                <a:ea typeface="ＭＳ Ｐゴシック" charset="0"/>
              </a:rPr>
              <a:t>Process: bubble (circle)</a:t>
            </a:r>
          </a:p>
          <a:p>
            <a:pPr lvl="1" eaLnBrk="1" hangingPunct="1">
              <a:defRPr/>
            </a:pPr>
            <a:r>
              <a:rPr lang="en-US" altLang="en-US" dirty="0" smtClean="0">
                <a:ea typeface="ＭＳ Ｐゴシック" charset="0"/>
              </a:rPr>
              <a:t>Inputs and outputs: arrows</a:t>
            </a:r>
          </a:p>
          <a:p>
            <a:pPr marL="471487" lvl="1" indent="0" eaLnBrk="1" hangingPunct="1">
              <a:buFont typeface="Wingdings" panose="05000000000000000000" pitchFamily="2" charset="2"/>
              <a:buNone/>
              <a:defRPr/>
            </a:pPr>
            <a:endParaRPr lang="en-US" altLang="en-US" sz="2200" dirty="0" smtClean="0">
              <a:ea typeface="ＭＳ Ｐゴシック" charset="0"/>
            </a:endParaRPr>
          </a:p>
        </p:txBody>
      </p:sp>
      <p:sp>
        <p:nvSpPr>
          <p:cNvPr id="11469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A68A6EC2-4F1F-4D6A-8274-1161EEA156AC}" type="slidenum">
              <a:rPr lang="en-US" altLang="en-US" sz="1200"/>
              <a:pPr/>
              <a:t>21</a:t>
            </a:fld>
            <a:endParaRPr lang="en-US" altLang="en-US" sz="12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r>
              <a:rPr lang="en-US" altLang="en-US" smtClean="0"/>
              <a:t>Graphical elements</a:t>
            </a:r>
          </a:p>
        </p:txBody>
      </p:sp>
      <p:sp>
        <p:nvSpPr>
          <p:cNvPr id="116738" name="Content Placeholder 2"/>
          <p:cNvSpPr>
            <a:spLocks noGrp="1"/>
          </p:cNvSpPr>
          <p:nvPr>
            <p:ph idx="1"/>
          </p:nvPr>
        </p:nvSpPr>
        <p:spPr>
          <a:xfrm>
            <a:off x="2674938" y="1371600"/>
            <a:ext cx="6011862" cy="5257800"/>
          </a:xfrm>
        </p:spPr>
        <p:txBody>
          <a:bodyPr/>
          <a:lstStyle/>
          <a:p>
            <a:r>
              <a:rPr lang="en-US" altLang="en-US" sz="2000" smtClean="0"/>
              <a:t>producer or consumer of info; resides outside bounds of system to be modeled</a:t>
            </a:r>
          </a:p>
          <a:p>
            <a:endParaRPr lang="en-US" altLang="en-US" sz="2000" smtClean="0"/>
          </a:p>
          <a:p>
            <a:endParaRPr lang="en-US" altLang="en-US" sz="2000" smtClean="0"/>
          </a:p>
          <a:p>
            <a:r>
              <a:rPr lang="en-US" altLang="en-US" sz="2000" smtClean="0"/>
              <a:t>transformer of info; resides w/in boundaries of system to be modeled</a:t>
            </a:r>
          </a:p>
          <a:p>
            <a:endParaRPr lang="en-US" altLang="en-US" sz="2000" smtClean="0"/>
          </a:p>
          <a:p>
            <a:endParaRPr lang="en-US" altLang="en-US" sz="2000" smtClean="0"/>
          </a:p>
          <a:p>
            <a:r>
              <a:rPr lang="en-US" altLang="en-US" sz="2000" smtClean="0"/>
              <a:t>Data item or collection of data items; indicates direction of info flow</a:t>
            </a:r>
          </a:p>
          <a:p>
            <a:endParaRPr lang="en-US" altLang="en-US" sz="2000" smtClean="0"/>
          </a:p>
          <a:p>
            <a:endParaRPr lang="en-US" altLang="en-US" sz="2000" smtClean="0"/>
          </a:p>
          <a:p>
            <a:r>
              <a:rPr lang="en-US" altLang="en-US" sz="2000" smtClean="0"/>
              <a:t>repository of data, stored by 1 or more processes (buffer, queue, DB, etc.)</a:t>
            </a:r>
          </a:p>
        </p:txBody>
      </p:sp>
      <p:sp>
        <p:nvSpPr>
          <p:cNvPr id="11673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B55CC4B6-7469-4C21-88D6-7D7E9F512DAC}" type="slidenum">
              <a:rPr lang="en-US" altLang="en-US" sz="1200"/>
              <a:pPr/>
              <a:t>22</a:t>
            </a:fld>
            <a:endParaRPr lang="en-US" altLang="en-US" sz="1200"/>
          </a:p>
        </p:txBody>
      </p:sp>
      <p:sp>
        <p:nvSpPr>
          <p:cNvPr id="116740" name="Rectangle 4"/>
          <p:cNvSpPr>
            <a:spLocks noChangeArrowheads="1"/>
          </p:cNvSpPr>
          <p:nvPr/>
        </p:nvSpPr>
        <p:spPr bwMode="auto">
          <a:xfrm>
            <a:off x="625475" y="1531938"/>
            <a:ext cx="1897063" cy="8350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r>
              <a:rPr lang="en-US" altLang="en-US" sz="1800"/>
              <a:t>External</a:t>
            </a:r>
          </a:p>
          <a:p>
            <a:r>
              <a:rPr lang="en-US" altLang="en-US" sz="1800"/>
              <a:t>Entity</a:t>
            </a:r>
          </a:p>
        </p:txBody>
      </p:sp>
      <p:sp>
        <p:nvSpPr>
          <p:cNvPr id="116741" name="Oval 5"/>
          <p:cNvSpPr>
            <a:spLocks noChangeArrowheads="1"/>
          </p:cNvSpPr>
          <p:nvPr/>
        </p:nvSpPr>
        <p:spPr bwMode="auto">
          <a:xfrm>
            <a:off x="701675" y="2670175"/>
            <a:ext cx="1365250" cy="12144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endParaRPr lang="en-US" altLang="en-US" sz="1800"/>
          </a:p>
          <a:p>
            <a:r>
              <a:rPr lang="en-US" altLang="en-US" sz="1600"/>
              <a:t>Process</a:t>
            </a:r>
          </a:p>
        </p:txBody>
      </p:sp>
      <p:cxnSp>
        <p:nvCxnSpPr>
          <p:cNvPr id="116742" name="Straight Arrow Connector 7"/>
          <p:cNvCxnSpPr>
            <a:cxnSpLocks noChangeShapeType="1"/>
          </p:cNvCxnSpPr>
          <p:nvPr/>
        </p:nvCxnSpPr>
        <p:spPr bwMode="auto">
          <a:xfrm flipV="1">
            <a:off x="777875" y="4340225"/>
            <a:ext cx="1289050" cy="6826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6743" name="Straight Connector 9"/>
          <p:cNvCxnSpPr>
            <a:cxnSpLocks noChangeShapeType="1"/>
          </p:cNvCxnSpPr>
          <p:nvPr/>
        </p:nvCxnSpPr>
        <p:spPr bwMode="auto">
          <a:xfrm>
            <a:off x="625475" y="5478463"/>
            <a:ext cx="1593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6744" name="Straight Connector 10"/>
          <p:cNvCxnSpPr>
            <a:cxnSpLocks noChangeShapeType="1"/>
          </p:cNvCxnSpPr>
          <p:nvPr/>
        </p:nvCxnSpPr>
        <p:spPr bwMode="auto">
          <a:xfrm>
            <a:off x="625475" y="6084888"/>
            <a:ext cx="1593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6745" name="TextBox 11"/>
          <p:cNvSpPr txBox="1">
            <a:spLocks noChangeArrowheads="1"/>
          </p:cNvSpPr>
          <p:nvPr/>
        </p:nvSpPr>
        <p:spPr bwMode="auto">
          <a:xfrm>
            <a:off x="777875" y="5554663"/>
            <a:ext cx="1365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r>
              <a:rPr lang="en-US" altLang="en-US" sz="1800"/>
              <a:t>data store</a:t>
            </a:r>
          </a:p>
          <a:p>
            <a:endParaRPr lang="en-US" altLang="en-US" sz="1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tLang="en-US" smtClean="0"/>
              <a:t>Computer-based System (CBS)</a:t>
            </a:r>
          </a:p>
        </p:txBody>
      </p:sp>
      <p:sp>
        <p:nvSpPr>
          <p:cNvPr id="117762" name="Content Placeholder 2"/>
          <p:cNvSpPr>
            <a:spLocks noGrp="1"/>
          </p:cNvSpPr>
          <p:nvPr>
            <p:ph idx="1"/>
          </p:nvPr>
        </p:nvSpPr>
        <p:spPr/>
        <p:txBody>
          <a:bodyPr/>
          <a:lstStyle/>
          <a:p>
            <a:endParaRPr lang="en-US" altLang="en-US" smtClean="0"/>
          </a:p>
          <a:p>
            <a:endParaRPr lang="en-US" altLang="en-US" smtClean="0"/>
          </a:p>
          <a:p>
            <a:endParaRPr lang="en-US" altLang="en-US" smtClean="0"/>
          </a:p>
          <a:p>
            <a:endParaRPr lang="en-US" altLang="en-US" smtClean="0"/>
          </a:p>
        </p:txBody>
      </p:sp>
      <p:sp>
        <p:nvSpPr>
          <p:cNvPr id="1177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CD7E171A-A7E5-4603-A5EC-FCA5B4CE41E0}" type="slidenum">
              <a:rPr lang="en-US" altLang="en-US" sz="1200"/>
              <a:pPr/>
              <a:t>23</a:t>
            </a:fld>
            <a:endParaRPr lang="en-US" altLang="en-US" sz="1200"/>
          </a:p>
        </p:txBody>
      </p:sp>
      <p:sp>
        <p:nvSpPr>
          <p:cNvPr id="117764" name="Rectangle 4"/>
          <p:cNvSpPr>
            <a:spLocks noChangeArrowheads="1"/>
          </p:cNvSpPr>
          <p:nvPr/>
        </p:nvSpPr>
        <p:spPr bwMode="auto">
          <a:xfrm>
            <a:off x="852488" y="2517775"/>
            <a:ext cx="1443037" cy="8350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endParaRPr lang="en-US" altLang="en-US" sz="1800"/>
          </a:p>
          <a:p>
            <a:r>
              <a:rPr lang="en-US" altLang="en-US" sz="1800"/>
              <a:t>      EE</a:t>
            </a:r>
          </a:p>
        </p:txBody>
      </p:sp>
      <p:sp>
        <p:nvSpPr>
          <p:cNvPr id="117765" name="Rectangle 6"/>
          <p:cNvSpPr>
            <a:spLocks noChangeArrowheads="1"/>
          </p:cNvSpPr>
          <p:nvPr/>
        </p:nvSpPr>
        <p:spPr bwMode="auto">
          <a:xfrm>
            <a:off x="6697663" y="4567238"/>
            <a:ext cx="1441450" cy="8350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endParaRPr lang="en-US" altLang="en-US" sz="1800"/>
          </a:p>
          <a:p>
            <a:r>
              <a:rPr lang="en-US" altLang="en-US" sz="1800"/>
              <a:t>     EE</a:t>
            </a:r>
          </a:p>
        </p:txBody>
      </p:sp>
      <p:sp>
        <p:nvSpPr>
          <p:cNvPr id="117766" name="Rectangle 7"/>
          <p:cNvSpPr>
            <a:spLocks noChangeArrowheads="1"/>
          </p:cNvSpPr>
          <p:nvPr/>
        </p:nvSpPr>
        <p:spPr bwMode="auto">
          <a:xfrm>
            <a:off x="6621463" y="3276600"/>
            <a:ext cx="1441450" cy="8350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endParaRPr lang="en-US" altLang="en-US" sz="1800"/>
          </a:p>
          <a:p>
            <a:r>
              <a:rPr lang="en-US" altLang="en-US" sz="1800"/>
              <a:t>     EE</a:t>
            </a:r>
          </a:p>
        </p:txBody>
      </p:sp>
      <p:sp>
        <p:nvSpPr>
          <p:cNvPr id="117767" name="Rectangle 8"/>
          <p:cNvSpPr>
            <a:spLocks noChangeArrowheads="1"/>
          </p:cNvSpPr>
          <p:nvPr/>
        </p:nvSpPr>
        <p:spPr bwMode="auto">
          <a:xfrm>
            <a:off x="6697663" y="1911350"/>
            <a:ext cx="1441450" cy="8350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endParaRPr lang="en-US" altLang="en-US" sz="1800"/>
          </a:p>
          <a:p>
            <a:r>
              <a:rPr lang="en-US" altLang="en-US" sz="1800"/>
              <a:t>     EE</a:t>
            </a:r>
          </a:p>
        </p:txBody>
      </p:sp>
      <p:sp>
        <p:nvSpPr>
          <p:cNvPr id="117768" name="Rectangle 9"/>
          <p:cNvSpPr>
            <a:spLocks noChangeArrowheads="1"/>
          </p:cNvSpPr>
          <p:nvPr/>
        </p:nvSpPr>
        <p:spPr bwMode="auto">
          <a:xfrm>
            <a:off x="852488" y="4264025"/>
            <a:ext cx="1443037" cy="8350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endParaRPr lang="en-US" altLang="en-US" sz="1800"/>
          </a:p>
          <a:p>
            <a:r>
              <a:rPr lang="en-US" altLang="en-US" sz="1800"/>
              <a:t>     EE</a:t>
            </a:r>
          </a:p>
        </p:txBody>
      </p:sp>
      <p:sp>
        <p:nvSpPr>
          <p:cNvPr id="117769" name="Oval 10"/>
          <p:cNvSpPr>
            <a:spLocks noChangeArrowheads="1"/>
          </p:cNvSpPr>
          <p:nvPr/>
        </p:nvSpPr>
        <p:spPr bwMode="auto">
          <a:xfrm>
            <a:off x="3433763" y="3125788"/>
            <a:ext cx="1517650" cy="12906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endParaRPr lang="en-US" altLang="en-US" sz="1800"/>
          </a:p>
          <a:p>
            <a:pPr algn="ctr"/>
            <a:r>
              <a:rPr lang="en-US" altLang="en-US" sz="2000"/>
              <a:t>CBS</a:t>
            </a:r>
            <a:endParaRPr lang="en-US" altLang="en-US" sz="1800"/>
          </a:p>
        </p:txBody>
      </p:sp>
      <p:cxnSp>
        <p:nvCxnSpPr>
          <p:cNvPr id="117770" name="Straight Arrow Connector 12"/>
          <p:cNvCxnSpPr>
            <a:cxnSpLocks noChangeShapeType="1"/>
          </p:cNvCxnSpPr>
          <p:nvPr/>
        </p:nvCxnSpPr>
        <p:spPr bwMode="auto">
          <a:xfrm>
            <a:off x="2371725" y="2822575"/>
            <a:ext cx="1062038" cy="6064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7771" name="Straight Arrow Connector 14"/>
          <p:cNvCxnSpPr>
            <a:cxnSpLocks noChangeShapeType="1"/>
          </p:cNvCxnSpPr>
          <p:nvPr/>
        </p:nvCxnSpPr>
        <p:spPr bwMode="auto">
          <a:xfrm flipV="1">
            <a:off x="2371725" y="4111625"/>
            <a:ext cx="1062038" cy="6080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7772" name="Straight Arrow Connector 16"/>
          <p:cNvCxnSpPr>
            <a:cxnSpLocks noChangeShapeType="1"/>
          </p:cNvCxnSpPr>
          <p:nvPr/>
        </p:nvCxnSpPr>
        <p:spPr bwMode="auto">
          <a:xfrm flipV="1">
            <a:off x="4648200" y="2441575"/>
            <a:ext cx="1973263" cy="7604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7773" name="Straight Arrow Connector 18"/>
          <p:cNvCxnSpPr>
            <a:cxnSpLocks noChangeShapeType="1"/>
            <a:stCxn id="117769" idx="6"/>
          </p:cNvCxnSpPr>
          <p:nvPr/>
        </p:nvCxnSpPr>
        <p:spPr bwMode="auto">
          <a:xfrm>
            <a:off x="4951413" y="3770313"/>
            <a:ext cx="167005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7774" name="Straight Arrow Connector 20"/>
          <p:cNvCxnSpPr>
            <a:cxnSpLocks noChangeShapeType="1"/>
            <a:stCxn id="117769" idx="5"/>
          </p:cNvCxnSpPr>
          <p:nvPr/>
        </p:nvCxnSpPr>
        <p:spPr bwMode="auto">
          <a:xfrm>
            <a:off x="4729163" y="4225925"/>
            <a:ext cx="1968500" cy="7207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17775" name="TextBox 22"/>
          <p:cNvSpPr txBox="1">
            <a:spLocks noChangeArrowheads="1"/>
          </p:cNvSpPr>
          <p:nvPr/>
        </p:nvSpPr>
        <p:spPr bwMode="auto">
          <a:xfrm>
            <a:off x="2522538" y="2670175"/>
            <a:ext cx="987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r>
              <a:rPr lang="en-US" altLang="en-US" sz="1400"/>
              <a:t>input</a:t>
            </a:r>
            <a:endParaRPr lang="en-US" altLang="en-US" sz="1600"/>
          </a:p>
        </p:txBody>
      </p:sp>
      <p:sp>
        <p:nvSpPr>
          <p:cNvPr id="117776" name="TextBox 23"/>
          <p:cNvSpPr txBox="1">
            <a:spLocks noChangeArrowheads="1"/>
          </p:cNvSpPr>
          <p:nvPr/>
        </p:nvSpPr>
        <p:spPr bwMode="auto">
          <a:xfrm>
            <a:off x="2522538" y="4562475"/>
            <a:ext cx="987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r>
              <a:rPr lang="en-US" altLang="en-US" sz="1400"/>
              <a:t>input</a:t>
            </a:r>
            <a:endParaRPr lang="en-US" altLang="en-US" sz="1600"/>
          </a:p>
        </p:txBody>
      </p:sp>
      <p:sp>
        <p:nvSpPr>
          <p:cNvPr id="117777" name="TextBox 24"/>
          <p:cNvSpPr txBox="1">
            <a:spLocks noChangeArrowheads="1"/>
          </p:cNvSpPr>
          <p:nvPr/>
        </p:nvSpPr>
        <p:spPr bwMode="auto">
          <a:xfrm>
            <a:off x="5027613" y="2517775"/>
            <a:ext cx="985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r>
              <a:rPr lang="en-US" altLang="en-US" sz="1400"/>
              <a:t>output</a:t>
            </a:r>
            <a:endParaRPr lang="en-US" altLang="en-US" sz="1600"/>
          </a:p>
        </p:txBody>
      </p:sp>
      <p:sp>
        <p:nvSpPr>
          <p:cNvPr id="117778" name="TextBox 25"/>
          <p:cNvSpPr txBox="1">
            <a:spLocks noChangeArrowheads="1"/>
          </p:cNvSpPr>
          <p:nvPr/>
        </p:nvSpPr>
        <p:spPr bwMode="auto">
          <a:xfrm>
            <a:off x="4799013" y="4643438"/>
            <a:ext cx="987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r>
              <a:rPr lang="en-US" altLang="en-US" sz="1400"/>
              <a:t>output</a:t>
            </a:r>
            <a:endParaRPr lang="en-US" altLang="en-US" sz="1600"/>
          </a:p>
        </p:txBody>
      </p:sp>
      <p:sp>
        <p:nvSpPr>
          <p:cNvPr id="117779" name="TextBox 26"/>
          <p:cNvSpPr txBox="1">
            <a:spLocks noChangeArrowheads="1"/>
          </p:cNvSpPr>
          <p:nvPr/>
        </p:nvSpPr>
        <p:spPr bwMode="auto">
          <a:xfrm>
            <a:off x="5103813" y="3429000"/>
            <a:ext cx="985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r>
              <a:rPr lang="en-US" altLang="en-US" sz="1400"/>
              <a:t>output</a:t>
            </a:r>
            <a:endParaRPr lang="en-US" altLang="en-US" sz="1600"/>
          </a:p>
        </p:txBody>
      </p:sp>
      <p:sp>
        <p:nvSpPr>
          <p:cNvPr id="117780" name="TextBox 28"/>
          <p:cNvSpPr txBox="1">
            <a:spLocks noChangeArrowheads="1"/>
          </p:cNvSpPr>
          <p:nvPr/>
        </p:nvSpPr>
        <p:spPr bwMode="auto">
          <a:xfrm>
            <a:off x="2066925" y="5705475"/>
            <a:ext cx="1822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r>
              <a:rPr lang="en-US" altLang="en-US" sz="1800"/>
              <a:t>fan-in</a:t>
            </a:r>
          </a:p>
        </p:txBody>
      </p:sp>
      <p:sp>
        <p:nvSpPr>
          <p:cNvPr id="117781" name="TextBox 29"/>
          <p:cNvSpPr txBox="1">
            <a:spLocks noChangeArrowheads="1"/>
          </p:cNvSpPr>
          <p:nvPr/>
        </p:nvSpPr>
        <p:spPr bwMode="auto">
          <a:xfrm>
            <a:off x="4572000" y="5705475"/>
            <a:ext cx="1820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r>
              <a:rPr lang="en-US" altLang="en-US" sz="1800"/>
              <a:t>fan-out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US" altLang="en-US" sz="4000" smtClean="0"/>
              <a:t>Structured Analysis</a:t>
            </a:r>
            <a:endParaRPr lang="en-US" altLang="en-US" smtClean="0"/>
          </a:p>
        </p:txBody>
      </p:sp>
      <p:sp>
        <p:nvSpPr>
          <p:cNvPr id="118786" name="Rectangle 3"/>
          <p:cNvSpPr>
            <a:spLocks noGrp="1" noChangeArrowheads="1"/>
          </p:cNvSpPr>
          <p:nvPr>
            <p:ph type="body" idx="1"/>
          </p:nvPr>
        </p:nvSpPr>
        <p:spPr/>
        <p:txBody>
          <a:bodyPr/>
          <a:lstStyle/>
          <a:p>
            <a:pPr eaLnBrk="1" hangingPunct="1"/>
            <a:r>
              <a:rPr lang="en-US" altLang="en-US" smtClean="0"/>
              <a:t>Model info flow and content </a:t>
            </a:r>
          </a:p>
          <a:p>
            <a:pPr lvl="1" eaLnBrk="1" hangingPunct="1"/>
            <a:r>
              <a:rPr lang="en-US" altLang="en-US" smtClean="0"/>
              <a:t>Context Diagram</a:t>
            </a:r>
          </a:p>
          <a:p>
            <a:pPr lvl="1" eaLnBrk="1" hangingPunct="1"/>
            <a:r>
              <a:rPr lang="en-US" altLang="en-US" smtClean="0"/>
              <a:t>Dataflow diagrams (or bubble diagrams)</a:t>
            </a:r>
          </a:p>
          <a:p>
            <a:pPr lvl="1" eaLnBrk="1" hangingPunct="1"/>
            <a:r>
              <a:rPr lang="en-US" altLang="en-US" smtClean="0"/>
              <a:t>Process descriptions (process = functions here)</a:t>
            </a:r>
          </a:p>
          <a:p>
            <a:pPr lvl="1" eaLnBrk="1" hangingPunct="1"/>
            <a:r>
              <a:rPr lang="en-US" altLang="en-US" smtClean="0"/>
              <a:t>Data dictionary</a:t>
            </a:r>
          </a:p>
          <a:p>
            <a:pPr lvl="1" eaLnBrk="1" hangingPunct="1"/>
            <a:r>
              <a:rPr lang="en-US" altLang="en-US" smtClean="0"/>
              <a:t>Entity-Relationship diagram (ER diagrams)</a:t>
            </a:r>
          </a:p>
          <a:p>
            <a:pPr lvl="1" eaLnBrk="1" hangingPunct="1"/>
            <a:r>
              <a:rPr lang="en-US" altLang="en-US" smtClean="0"/>
              <a:t>…</a:t>
            </a:r>
          </a:p>
          <a:p>
            <a:pPr lvl="1" eaLnBrk="1" hangingPunct="1">
              <a:buFont typeface="Wingdings" panose="05000000000000000000" pitchFamily="2" charset="2"/>
              <a:buNone/>
            </a:pPr>
            <a:endParaRPr lang="en-US" altLang="en-US" sz="2200" smtClean="0"/>
          </a:p>
        </p:txBody>
      </p:sp>
      <p:sp>
        <p:nvSpPr>
          <p:cNvPr id="11878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83EF915F-F48A-494A-BDCC-A7B0B46DA67F}" type="slidenum">
              <a:rPr lang="en-US" altLang="en-US" sz="1200"/>
              <a:pPr/>
              <a:t>24</a:t>
            </a:fld>
            <a:endParaRPr lang="en-US" altLang="en-US" sz="12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altLang="en-US" sz="4000" smtClean="0"/>
              <a:t>Structured Analysis</a:t>
            </a:r>
            <a:endParaRPr lang="en-US" altLang="en-US" smtClean="0"/>
          </a:p>
        </p:txBody>
      </p:sp>
      <p:sp>
        <p:nvSpPr>
          <p:cNvPr id="82947" name="Rectangle 3"/>
          <p:cNvSpPr>
            <a:spLocks noGrp="1" noChangeArrowheads="1"/>
          </p:cNvSpPr>
          <p:nvPr>
            <p:ph type="body" idx="1"/>
          </p:nvPr>
        </p:nvSpPr>
        <p:spPr/>
        <p:txBody>
          <a:bodyPr/>
          <a:lstStyle/>
          <a:p>
            <a:pPr eaLnBrk="1" hangingPunct="1">
              <a:defRPr/>
            </a:pPr>
            <a:r>
              <a:rPr lang="en-US" altLang="en-US" sz="2600" dirty="0" smtClean="0">
                <a:ea typeface="+mn-ea"/>
                <a:cs typeface="+mn-cs"/>
              </a:rPr>
              <a:t>Context Diagram</a:t>
            </a:r>
          </a:p>
          <a:p>
            <a:pPr lvl="1" eaLnBrk="1" hangingPunct="1">
              <a:defRPr/>
            </a:pPr>
            <a:r>
              <a:rPr lang="en-US" altLang="en-US" sz="2200" dirty="0" smtClean="0">
                <a:ea typeface="ＭＳ Ｐゴシック" charset="0"/>
              </a:rPr>
              <a:t>Shows the relationship between the system and external entities (which may be people, databases, or other systems)</a:t>
            </a:r>
          </a:p>
          <a:p>
            <a:pPr eaLnBrk="1" hangingPunct="1">
              <a:defRPr/>
            </a:pPr>
            <a:r>
              <a:rPr lang="en-US" altLang="en-US" sz="2600" dirty="0" smtClean="0">
                <a:ea typeface="+mn-ea"/>
                <a:cs typeface="+mn-cs"/>
              </a:rPr>
              <a:t>Dataflow Diagrams (DFD)</a:t>
            </a:r>
          </a:p>
          <a:p>
            <a:pPr lvl="1" eaLnBrk="1" hangingPunct="1">
              <a:defRPr/>
            </a:pPr>
            <a:r>
              <a:rPr lang="en-US" altLang="en-US" sz="2200" dirty="0" smtClean="0">
                <a:ea typeface="ＭＳ Ｐゴシック" charset="0"/>
              </a:rPr>
              <a:t>Hierarchy of diagrams showing functional decomposition with increasing detail</a:t>
            </a:r>
          </a:p>
          <a:p>
            <a:pPr lvl="1" eaLnBrk="1" hangingPunct="1">
              <a:defRPr/>
            </a:pPr>
            <a:r>
              <a:rPr lang="en-US" altLang="en-US" sz="2200" dirty="0" smtClean="0">
                <a:ea typeface="ＭＳ Ｐゴシック" charset="0"/>
              </a:rPr>
              <a:t>Each diagram shows the processes (functions) at a certain level and data flows </a:t>
            </a:r>
          </a:p>
          <a:p>
            <a:pPr lvl="1" eaLnBrk="1" hangingPunct="1">
              <a:defRPr/>
            </a:pPr>
            <a:r>
              <a:rPr lang="en-US" altLang="en-US" sz="2200" dirty="0" smtClean="0">
                <a:ea typeface="ＭＳ Ｐゴシック" charset="0"/>
              </a:rPr>
              <a:t>Data flows at different levels should be consistent</a:t>
            </a:r>
          </a:p>
          <a:p>
            <a:pPr eaLnBrk="1" hangingPunct="1">
              <a:defRPr/>
            </a:pPr>
            <a:r>
              <a:rPr lang="en-US" altLang="en-US" sz="2600" dirty="0" smtClean="0">
                <a:ea typeface="+mn-ea"/>
                <a:cs typeface="+mn-cs"/>
              </a:rPr>
              <a:t>Process Descriptions</a:t>
            </a:r>
          </a:p>
          <a:p>
            <a:pPr lvl="1" eaLnBrk="1" hangingPunct="1">
              <a:defRPr/>
            </a:pPr>
            <a:r>
              <a:rPr lang="en-US" altLang="en-US" sz="2200" dirty="0">
                <a:ea typeface="ＭＳ Ｐゴシック" charset="0"/>
              </a:rPr>
              <a:t>D</a:t>
            </a:r>
            <a:r>
              <a:rPr lang="en-US" altLang="en-US" sz="2200" dirty="0" smtClean="0">
                <a:ea typeface="ＭＳ Ｐゴシック" charset="0"/>
              </a:rPr>
              <a:t>escriptions of each process or function</a:t>
            </a:r>
          </a:p>
          <a:p>
            <a:pPr marL="471487" lvl="1" indent="0" eaLnBrk="1" hangingPunct="1">
              <a:buFont typeface="Wingdings" panose="05000000000000000000" pitchFamily="2" charset="2"/>
              <a:buNone/>
              <a:defRPr/>
            </a:pPr>
            <a:endParaRPr lang="en-US" altLang="en-US" sz="2200" dirty="0" smtClean="0">
              <a:ea typeface="ＭＳ Ｐゴシック" charset="0"/>
            </a:endParaRPr>
          </a:p>
        </p:txBody>
      </p:sp>
      <p:sp>
        <p:nvSpPr>
          <p:cNvPr id="12083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F8A69759-72DD-4C8D-921C-399497F7FD7D}" type="slidenum">
              <a:rPr lang="en-US" altLang="en-US" sz="1200"/>
              <a:pPr/>
              <a:t>25</a:t>
            </a:fld>
            <a:endParaRPr lang="en-US" altLang="en-US" sz="12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r>
              <a:rPr lang="en-US" altLang="en-US" sz="4000" smtClean="0"/>
              <a:t>Structured Analysis</a:t>
            </a:r>
            <a:endParaRPr lang="en-US" altLang="en-US" smtClean="0"/>
          </a:p>
        </p:txBody>
      </p:sp>
      <p:sp>
        <p:nvSpPr>
          <p:cNvPr id="82947" name="Rectangle 3"/>
          <p:cNvSpPr>
            <a:spLocks noGrp="1" noChangeArrowheads="1"/>
          </p:cNvSpPr>
          <p:nvPr>
            <p:ph type="body" idx="1"/>
          </p:nvPr>
        </p:nvSpPr>
        <p:spPr/>
        <p:txBody>
          <a:bodyPr/>
          <a:lstStyle/>
          <a:p>
            <a:pPr eaLnBrk="1" hangingPunct="1">
              <a:defRPr/>
            </a:pPr>
            <a:r>
              <a:rPr lang="en-US" altLang="en-US" sz="2600" dirty="0" smtClean="0">
                <a:ea typeface="+mn-ea"/>
                <a:cs typeface="+mn-cs"/>
              </a:rPr>
              <a:t>Data Dictionary</a:t>
            </a:r>
          </a:p>
          <a:p>
            <a:pPr lvl="1" eaLnBrk="1" hangingPunct="1">
              <a:defRPr/>
            </a:pPr>
            <a:r>
              <a:rPr lang="en-US" altLang="en-US" sz="2200" dirty="0" smtClean="0">
                <a:ea typeface="ＭＳ Ｐゴシック" charset="0"/>
              </a:rPr>
              <a:t>Explanation of labels on the data flows</a:t>
            </a:r>
          </a:p>
          <a:p>
            <a:pPr eaLnBrk="1" hangingPunct="1">
              <a:defRPr/>
            </a:pPr>
            <a:r>
              <a:rPr lang="en-US" altLang="en-US" sz="2600" dirty="0" smtClean="0">
                <a:ea typeface="+mn-ea"/>
                <a:cs typeface="+mn-cs"/>
              </a:rPr>
              <a:t>Entity-Relationship (ER) Diagrams</a:t>
            </a:r>
          </a:p>
          <a:p>
            <a:pPr lvl="1" eaLnBrk="1" hangingPunct="1">
              <a:defRPr/>
            </a:pPr>
            <a:r>
              <a:rPr lang="en-US" altLang="en-US" sz="2200" dirty="0" smtClean="0">
                <a:ea typeface="ＭＳ Ｐゴシック" charset="0"/>
              </a:rPr>
              <a:t>Shows the relationships among key entries in the data dictionary</a:t>
            </a:r>
          </a:p>
          <a:p>
            <a:pPr marL="471487" lvl="1" indent="0" eaLnBrk="1" hangingPunct="1">
              <a:buFont typeface="Wingdings" panose="05000000000000000000" pitchFamily="2" charset="2"/>
              <a:buNone/>
              <a:defRPr/>
            </a:pPr>
            <a:endParaRPr lang="en-US" altLang="en-US" sz="2200" dirty="0" smtClean="0">
              <a:ea typeface="ＭＳ Ｐゴシック" charset="0"/>
            </a:endParaRPr>
          </a:p>
        </p:txBody>
      </p:sp>
      <p:sp>
        <p:nvSpPr>
          <p:cNvPr id="12288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A516FF31-D91E-4070-ACE6-1DDDBD0DDA24}" type="slidenum">
              <a:rPr lang="en-US" altLang="en-US" sz="1200"/>
              <a:pPr/>
              <a:t>26</a:t>
            </a:fld>
            <a:endParaRPr lang="en-US" altLang="en-US" sz="12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altLang="en-US" sz="3600" smtClean="0"/>
              <a:t>Monitoring system for power plant</a:t>
            </a:r>
          </a:p>
        </p:txBody>
      </p:sp>
      <p:sp>
        <p:nvSpPr>
          <p:cNvPr id="126978" name="Content Placeholder 2"/>
          <p:cNvSpPr>
            <a:spLocks noGrp="1"/>
          </p:cNvSpPr>
          <p:nvPr>
            <p:ph idx="1"/>
          </p:nvPr>
        </p:nvSpPr>
        <p:spPr/>
        <p:txBody>
          <a:bodyPr/>
          <a:lstStyle/>
          <a:p>
            <a:r>
              <a:rPr lang="en-US" altLang="en-US" sz="2000" smtClean="0"/>
              <a:t>“The monitoring system should monitor and display the temperatures in a series of reactors, detect any hazard conditions from these temperatures which indicate a reactor malfunctions and periodically write temperature data to a database that is used to provide info about the day-to-day running of the reactors.”</a:t>
            </a:r>
          </a:p>
          <a:p>
            <a:r>
              <a:rPr lang="en-US" altLang="en-US" sz="2000" smtClean="0"/>
              <a:t>“Since other systems have already been implemented on the host computer only about 60K of memory is available for this system”</a:t>
            </a:r>
          </a:p>
          <a:p>
            <a:r>
              <a:rPr lang="en-US" altLang="en-US" sz="2000" smtClean="0"/>
              <a:t>All the file handling that the system performs should be implemented by means of calls on OS procedures</a:t>
            </a:r>
          </a:p>
          <a:p>
            <a:r>
              <a:rPr lang="en-US" altLang="en-US" sz="2000" smtClean="0"/>
              <a:t>System should also periodically archive the temperature DB to tape; otherwise file store for DB would become exhausted</a:t>
            </a:r>
          </a:p>
          <a:p>
            <a:endParaRPr lang="en-US" altLang="en-US" sz="2000" smtClean="0"/>
          </a:p>
        </p:txBody>
      </p:sp>
      <p:sp>
        <p:nvSpPr>
          <p:cNvPr id="1269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01483F41-FE87-4A16-9762-BDC70ABB4254}" type="slidenum">
              <a:rPr lang="en-US" altLang="en-US" sz="1200"/>
              <a:pPr/>
              <a:t>27</a:t>
            </a:fld>
            <a:endParaRPr lang="en-US" altLang="en-US" sz="12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altLang="en-US" smtClean="0"/>
              <a:t>Requirements</a:t>
            </a:r>
          </a:p>
        </p:txBody>
      </p:sp>
      <p:sp>
        <p:nvSpPr>
          <p:cNvPr id="128002" name="Content Placeholder 2"/>
          <p:cNvSpPr>
            <a:spLocks noGrp="1"/>
          </p:cNvSpPr>
          <p:nvPr>
            <p:ph idx="1"/>
          </p:nvPr>
        </p:nvSpPr>
        <p:spPr/>
        <p:txBody>
          <a:bodyPr/>
          <a:lstStyle/>
          <a:p>
            <a:r>
              <a:rPr lang="en-US" altLang="en-US" smtClean="0"/>
              <a:t>Functional requirements:</a:t>
            </a:r>
          </a:p>
          <a:p>
            <a:pPr lvl="1"/>
            <a:r>
              <a:rPr lang="en-US" altLang="en-US" smtClean="0"/>
              <a:t>monitor temp </a:t>
            </a:r>
          </a:p>
          <a:p>
            <a:pPr lvl="1"/>
            <a:r>
              <a:rPr lang="en-US" altLang="en-US" smtClean="0"/>
              <a:t>display temps in reactor</a:t>
            </a:r>
          </a:p>
          <a:p>
            <a:pPr lvl="1"/>
            <a:r>
              <a:rPr lang="en-US" altLang="en-US" smtClean="0"/>
              <a:t>indicate hazard when it occurs </a:t>
            </a:r>
          </a:p>
          <a:p>
            <a:pPr lvl="1"/>
            <a:r>
              <a:rPr lang="en-US" altLang="en-US" smtClean="0"/>
              <a:t>write to DB periodically  </a:t>
            </a:r>
          </a:p>
          <a:p>
            <a:pPr lvl="1"/>
            <a:r>
              <a:rPr lang="en-US" altLang="en-US" smtClean="0"/>
              <a:t>archive DB to tape periodically</a:t>
            </a:r>
          </a:p>
          <a:p>
            <a:r>
              <a:rPr lang="en-US" altLang="en-US" smtClean="0"/>
              <a:t>Constraints</a:t>
            </a:r>
          </a:p>
          <a:p>
            <a:pPr lvl="1"/>
            <a:r>
              <a:rPr lang="en-US" altLang="en-US" smtClean="0"/>
              <a:t> limited to 60K memory </a:t>
            </a:r>
          </a:p>
          <a:p>
            <a:pPr lvl="1"/>
            <a:r>
              <a:rPr lang="en-US" altLang="en-US" smtClean="0"/>
              <a:t> file i/o must use OS calls </a:t>
            </a:r>
          </a:p>
          <a:p>
            <a:pPr lvl="1"/>
            <a:endParaRPr lang="en-US" altLang="en-US" smtClean="0"/>
          </a:p>
        </p:txBody>
      </p:sp>
      <p:sp>
        <p:nvSpPr>
          <p:cNvPr id="1280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3C2A3792-4B52-42E6-8880-F1DAEAA584A9}" type="slidenum">
              <a:rPr lang="en-US" altLang="en-US" sz="1200"/>
              <a:pPr/>
              <a:t>28</a:t>
            </a:fld>
            <a:endParaRPr lang="en-US" altLang="en-US" sz="12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pPr eaLnBrk="1" hangingPunct="1"/>
            <a:r>
              <a:rPr lang="en-US" altLang="en-US" sz="4000" smtClean="0"/>
              <a:t>Structured Analysis</a:t>
            </a:r>
            <a:endParaRPr lang="en-US" altLang="en-US" smtClean="0"/>
          </a:p>
        </p:txBody>
      </p:sp>
      <p:sp>
        <p:nvSpPr>
          <p:cNvPr id="82947" name="Rectangle 3"/>
          <p:cNvSpPr>
            <a:spLocks noGrp="1" noChangeArrowheads="1"/>
          </p:cNvSpPr>
          <p:nvPr>
            <p:ph type="body" idx="1"/>
          </p:nvPr>
        </p:nvSpPr>
        <p:spPr/>
        <p:txBody>
          <a:bodyPr/>
          <a:lstStyle/>
          <a:p>
            <a:pPr eaLnBrk="1" hangingPunct="1">
              <a:defRPr/>
            </a:pPr>
            <a:r>
              <a:rPr lang="en-US" altLang="en-US" sz="2600" dirty="0" smtClean="0">
                <a:ea typeface="+mn-ea"/>
                <a:cs typeface="+mn-cs"/>
              </a:rPr>
              <a:t>Transform-oriented analysis</a:t>
            </a:r>
          </a:p>
          <a:p>
            <a:pPr lvl="1" eaLnBrk="1" hangingPunct="1">
              <a:defRPr/>
            </a:pPr>
            <a:r>
              <a:rPr lang="en-US" altLang="en-US" sz="2200" dirty="0" smtClean="0">
                <a:ea typeface="ＭＳ Ｐゴシック" charset="0"/>
              </a:rPr>
              <a:t>Has the general form: Input, transform, output</a:t>
            </a:r>
          </a:p>
          <a:p>
            <a:pPr eaLnBrk="1" hangingPunct="1">
              <a:defRPr/>
            </a:pPr>
            <a:r>
              <a:rPr lang="en-US" altLang="en-US" sz="2600" dirty="0" smtClean="0">
                <a:ea typeface="+mn-ea"/>
                <a:cs typeface="+mn-cs"/>
              </a:rPr>
              <a:t>Transaction-oriented analysis</a:t>
            </a:r>
          </a:p>
          <a:p>
            <a:pPr lvl="1" eaLnBrk="1" hangingPunct="1">
              <a:defRPr/>
            </a:pPr>
            <a:r>
              <a:rPr lang="en-US" altLang="en-US" sz="2200" dirty="0" smtClean="0">
                <a:ea typeface="ＭＳ Ｐゴシック" charset="0"/>
              </a:rPr>
              <a:t>Has a transaction center</a:t>
            </a:r>
          </a:p>
          <a:p>
            <a:pPr lvl="1" eaLnBrk="1" hangingPunct="1">
              <a:defRPr/>
            </a:pPr>
            <a:r>
              <a:rPr lang="en-US" altLang="en-US" sz="2200" dirty="0" smtClean="0">
                <a:ea typeface="ＭＳ Ｐゴシック" charset="0"/>
              </a:rPr>
              <a:t>Depending on the input (e.g., chosen menu item from a list), the transaction center determines which sequence of actions follow</a:t>
            </a:r>
          </a:p>
          <a:p>
            <a:pPr eaLnBrk="1" hangingPunct="1">
              <a:defRPr/>
            </a:pPr>
            <a:r>
              <a:rPr lang="en-US" altLang="en-US" sz="2600" dirty="0" smtClean="0">
                <a:ea typeface="+mn-ea"/>
                <a:cs typeface="+mn-cs"/>
              </a:rPr>
              <a:t>Typical analysis involves a combination of both</a:t>
            </a:r>
          </a:p>
          <a:p>
            <a:pPr lvl="1" eaLnBrk="1" hangingPunct="1">
              <a:defRPr/>
            </a:pPr>
            <a:r>
              <a:rPr lang="en-US" altLang="en-US" sz="2200" dirty="0" smtClean="0">
                <a:ea typeface="ＭＳ Ｐゴシック" charset="0"/>
              </a:rPr>
              <a:t>Has a transaction center</a:t>
            </a:r>
          </a:p>
          <a:p>
            <a:pPr lvl="1" eaLnBrk="1" hangingPunct="1">
              <a:defRPr/>
            </a:pPr>
            <a:r>
              <a:rPr lang="en-US" altLang="en-US" sz="2200" dirty="0" smtClean="0">
                <a:ea typeface="ＭＳ Ｐゴシック" charset="0"/>
              </a:rPr>
              <a:t>Each transaction involves a transform-oriented analysis</a:t>
            </a:r>
          </a:p>
          <a:p>
            <a:pPr marL="471487" lvl="1" indent="0" eaLnBrk="1" hangingPunct="1">
              <a:buFont typeface="Wingdings" panose="05000000000000000000" pitchFamily="2" charset="2"/>
              <a:buNone/>
              <a:defRPr/>
            </a:pPr>
            <a:endParaRPr lang="en-US" altLang="en-US" sz="2200" dirty="0" smtClean="0">
              <a:ea typeface="ＭＳ Ｐゴシック" charset="0"/>
            </a:endParaRPr>
          </a:p>
        </p:txBody>
      </p:sp>
      <p:sp>
        <p:nvSpPr>
          <p:cNvPr id="12902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DA2E0307-55C1-46BD-882A-1F5BBDD72238}" type="slidenum">
              <a:rPr lang="en-US" altLang="en-US" sz="1200"/>
              <a:pPr/>
              <a:t>29</a:t>
            </a:fld>
            <a:endParaRPr lang="en-US" altLang="en-US" sz="1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Requirements Elicitation</a:t>
            </a:r>
            <a:endParaRPr lang="en-US" altLang="en-US" smtClean="0">
              <a:ea typeface="ＭＳ Ｐゴシック" panose="020B0600070205080204" pitchFamily="34" charset="-128"/>
            </a:endParaRPr>
          </a:p>
        </p:txBody>
      </p:sp>
      <p:sp>
        <p:nvSpPr>
          <p:cNvPr id="112642" name="Rectangle 3"/>
          <p:cNvSpPr>
            <a:spLocks noGrp="1" noChangeArrowheads="1"/>
          </p:cNvSpPr>
          <p:nvPr>
            <p:ph type="body" idx="1"/>
          </p:nvPr>
        </p:nvSpPr>
        <p:spPr/>
        <p:txBody>
          <a:bodyPr/>
          <a:lstStyle/>
          <a:p>
            <a:pPr eaLnBrk="1" hangingPunct="1"/>
            <a:r>
              <a:rPr lang="en-US" altLang="en-US" sz="2600" dirty="0" smtClean="0">
                <a:ea typeface="ＭＳ Ｐゴシック" panose="020B0600070205080204" pitchFamily="34" charset="-128"/>
              </a:rPr>
              <a:t>Identifying stakeholders</a:t>
            </a:r>
          </a:p>
          <a:p>
            <a:pPr eaLnBrk="1" hangingPunct="1"/>
            <a:endParaRPr lang="en-US" altLang="en-US" sz="2600" dirty="0" smtClean="0">
              <a:ea typeface="ＭＳ Ｐゴシック" panose="020B0600070205080204" pitchFamily="34" charset="-128"/>
            </a:endParaRPr>
          </a:p>
          <a:p>
            <a:pPr eaLnBrk="1" hangingPunct="1"/>
            <a:r>
              <a:rPr lang="en-US" altLang="en-US" sz="2600" dirty="0" smtClean="0">
                <a:ea typeface="ＭＳ Ｐゴシック" panose="020B0600070205080204" pitchFamily="34" charset="-128"/>
              </a:rPr>
              <a:t>Understanding goals, business case, constraints, priorities, and risks</a:t>
            </a:r>
          </a:p>
          <a:p>
            <a:pPr eaLnBrk="1" hangingPunct="1"/>
            <a:endParaRPr lang="en-US" altLang="en-US" sz="2600" dirty="0" smtClean="0">
              <a:ea typeface="ＭＳ Ｐゴシック" panose="020B0600070205080204" pitchFamily="34" charset="-128"/>
            </a:endParaRPr>
          </a:p>
          <a:p>
            <a:pPr eaLnBrk="1" hangingPunct="1"/>
            <a:r>
              <a:rPr lang="en-US" altLang="en-US" sz="2600" dirty="0" smtClean="0">
                <a:ea typeface="ＭＳ Ｐゴシック" panose="020B0600070205080204" pitchFamily="34" charset="-128"/>
              </a:rPr>
              <a:t>Interviews</a:t>
            </a:r>
          </a:p>
        </p:txBody>
      </p:sp>
      <p:sp>
        <p:nvSpPr>
          <p:cNvPr id="11264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15FCB659-E4A5-421C-BDE2-37CD0E068844}" type="slidenum">
              <a:rPr lang="en-US" altLang="en-US" sz="1200"/>
              <a:pPr/>
              <a:t>3</a:t>
            </a:fld>
            <a:endParaRPr lang="en-US" altLang="en-US" sz="1200"/>
          </a:p>
        </p:txBody>
      </p:sp>
    </p:spTree>
    <p:extLst>
      <p:ext uri="{BB962C8B-B14F-4D97-AF65-F5344CB8AC3E}">
        <p14:creationId xmlns:p14="http://schemas.microsoft.com/office/powerpoint/2010/main" val="3191163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pPr eaLnBrk="1" hangingPunct="1"/>
            <a:r>
              <a:rPr lang="en-US" altLang="en-US" sz="4000" smtClean="0"/>
              <a:t>Structured Analysis to Design</a:t>
            </a:r>
            <a:endParaRPr lang="en-US" altLang="en-US" smtClean="0"/>
          </a:p>
        </p:txBody>
      </p:sp>
      <p:sp>
        <p:nvSpPr>
          <p:cNvPr id="131074" name="Rectangle 3"/>
          <p:cNvSpPr>
            <a:spLocks noGrp="1" noChangeArrowheads="1"/>
          </p:cNvSpPr>
          <p:nvPr>
            <p:ph type="body" idx="1"/>
          </p:nvPr>
        </p:nvSpPr>
        <p:spPr/>
        <p:txBody>
          <a:bodyPr/>
          <a:lstStyle/>
          <a:p>
            <a:pPr eaLnBrk="1" hangingPunct="1"/>
            <a:r>
              <a:rPr lang="en-US" altLang="en-US" sz="2600" smtClean="0"/>
              <a:t>Design output is structured design diagrams</a:t>
            </a:r>
          </a:p>
          <a:p>
            <a:pPr eaLnBrk="1" hangingPunct="1"/>
            <a:r>
              <a:rPr lang="en-US" altLang="en-US" sz="2600" smtClean="0"/>
              <a:t>Processes (bubbles) become modules or functions</a:t>
            </a:r>
          </a:p>
          <a:p>
            <a:pPr eaLnBrk="1" hangingPunct="1"/>
            <a:r>
              <a:rPr lang="en-US" altLang="en-US" sz="2600" smtClean="0"/>
              <a:t>Hierarchy of detailed bubbles within a bubble become lower-level functions called by the higher-level function</a:t>
            </a:r>
          </a:p>
          <a:p>
            <a:pPr eaLnBrk="1" hangingPunct="1"/>
            <a:r>
              <a:rPr lang="en-US" altLang="en-US" sz="2600" smtClean="0"/>
              <a:t>External entities, such as databases become files</a:t>
            </a:r>
          </a:p>
          <a:p>
            <a:pPr eaLnBrk="1" hangingPunct="1"/>
            <a:r>
              <a:rPr lang="en-US" altLang="en-US" sz="2600" smtClean="0"/>
              <a:t>Internal data stores and the information in data dictionaries become data structures</a:t>
            </a:r>
          </a:p>
          <a:p>
            <a:pPr eaLnBrk="1" hangingPunct="1"/>
            <a:endParaRPr lang="en-US" altLang="en-US" sz="2200" smtClean="0"/>
          </a:p>
          <a:p>
            <a:pPr marL="469900" lvl="1" indent="0" eaLnBrk="1" hangingPunct="1">
              <a:buFont typeface="Wingdings" panose="05000000000000000000" pitchFamily="2" charset="2"/>
              <a:buNone/>
            </a:pPr>
            <a:endParaRPr lang="en-US" altLang="en-US" sz="2200" smtClean="0"/>
          </a:p>
        </p:txBody>
      </p:sp>
      <p:sp>
        <p:nvSpPr>
          <p:cNvPr id="13107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0B0F5EB3-5610-4FA9-BD9B-3B5FB3A53CA7}" type="slidenum">
              <a:rPr lang="en-US" altLang="en-US" sz="1200"/>
              <a:pPr/>
              <a:t>30</a:t>
            </a:fld>
            <a:endParaRPr lang="en-US" altLang="en-US" sz="12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pPr eaLnBrk="1" hangingPunct="1"/>
            <a:r>
              <a:rPr lang="en-US" altLang="en-US" sz="4000" smtClean="0"/>
              <a:t>Structured Design</a:t>
            </a:r>
            <a:endParaRPr lang="en-US" altLang="en-US" smtClean="0"/>
          </a:p>
        </p:txBody>
      </p:sp>
      <p:sp>
        <p:nvSpPr>
          <p:cNvPr id="133122" name="Rectangle 3"/>
          <p:cNvSpPr>
            <a:spLocks noGrp="1" noChangeArrowheads="1"/>
          </p:cNvSpPr>
          <p:nvPr>
            <p:ph type="body" idx="1"/>
          </p:nvPr>
        </p:nvSpPr>
        <p:spPr/>
        <p:txBody>
          <a:bodyPr/>
          <a:lstStyle/>
          <a:p>
            <a:pPr eaLnBrk="1" hangingPunct="1"/>
            <a:r>
              <a:rPr lang="en-US" altLang="en-US" sz="2600" smtClean="0"/>
              <a:t>Fan in</a:t>
            </a:r>
          </a:p>
          <a:p>
            <a:pPr lvl="1" eaLnBrk="1" hangingPunct="1"/>
            <a:r>
              <a:rPr lang="en-US" altLang="en-US" sz="2200" smtClean="0"/>
              <a:t>Arrows going in a module</a:t>
            </a:r>
          </a:p>
          <a:p>
            <a:pPr lvl="1" eaLnBrk="1" hangingPunct="1"/>
            <a:r>
              <a:rPr lang="en-US" altLang="en-US" sz="2200" smtClean="0"/>
              <a:t>Number of modules using a given module</a:t>
            </a:r>
          </a:p>
          <a:p>
            <a:pPr lvl="1" eaLnBrk="1" hangingPunct="1"/>
            <a:r>
              <a:rPr lang="en-US" altLang="en-US" sz="2200" smtClean="0"/>
              <a:t>A high fan-in means a high dependency on a module, possibly a critical, reused module</a:t>
            </a:r>
          </a:p>
          <a:p>
            <a:pPr eaLnBrk="1" hangingPunct="1"/>
            <a:r>
              <a:rPr lang="en-US" altLang="en-US" sz="2600" smtClean="0"/>
              <a:t>Fan out</a:t>
            </a:r>
          </a:p>
          <a:p>
            <a:pPr lvl="1" eaLnBrk="1" hangingPunct="1"/>
            <a:r>
              <a:rPr lang="en-US" altLang="en-US" sz="2200" smtClean="0"/>
              <a:t>Arrows going out of a module</a:t>
            </a:r>
          </a:p>
          <a:p>
            <a:pPr lvl="1" eaLnBrk="1" hangingPunct="1"/>
            <a:r>
              <a:rPr lang="en-US" altLang="en-US" sz="2200" smtClean="0"/>
              <a:t>Number of modules used by a module</a:t>
            </a:r>
          </a:p>
          <a:p>
            <a:pPr lvl="1" eaLnBrk="1" hangingPunct="1"/>
            <a:r>
              <a:rPr lang="en-US" altLang="en-US" sz="2200" smtClean="0"/>
              <a:t>A high fan out means high dependency</a:t>
            </a:r>
          </a:p>
        </p:txBody>
      </p:sp>
      <p:sp>
        <p:nvSpPr>
          <p:cNvPr id="13312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DDF4319B-3F17-4CAB-B73F-491E26C9B1A6}" type="slidenum">
              <a:rPr lang="en-US" altLang="en-US" sz="1200"/>
              <a:pPr/>
              <a:t>31</a:t>
            </a:fld>
            <a:endParaRPr lang="en-US" altLang="en-US" sz="12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en-US" altLang="en-US" smtClean="0"/>
              <a:t>Context (level 0) diagram</a:t>
            </a:r>
          </a:p>
        </p:txBody>
      </p:sp>
      <p:sp>
        <p:nvSpPr>
          <p:cNvPr id="135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C7DA50B6-3A33-408F-80D7-4B403A298149}" type="slidenum">
              <a:rPr lang="en-US" altLang="en-US" sz="1200"/>
              <a:pPr/>
              <a:t>32</a:t>
            </a:fld>
            <a:endParaRPr lang="en-US" altLang="en-US" sz="120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tLang="en-US" sz="3600" smtClean="0"/>
              <a:t>Data flow diagram (DFD) (Level 1)</a:t>
            </a:r>
          </a:p>
        </p:txBody>
      </p:sp>
      <p:sp>
        <p:nvSpPr>
          <p:cNvPr id="1361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06C4DB96-5480-41FD-8A97-0D9CEE769F9B}" type="slidenum">
              <a:rPr lang="en-US" altLang="en-US" sz="1200"/>
              <a:pPr/>
              <a:t>33</a:t>
            </a:fld>
            <a:endParaRPr lang="en-US" altLang="en-US" sz="1200"/>
          </a:p>
        </p:txBody>
      </p:sp>
      <p:sp>
        <p:nvSpPr>
          <p:cNvPr id="2" name="Content Placeholder 1"/>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r>
              <a:rPr lang="en-US" altLang="en-US" smtClean="0"/>
              <a:t>DFD, </a:t>
            </a:r>
            <a:r>
              <a:rPr lang="en-US" altLang="en-US" sz="3200" smtClean="0"/>
              <a:t>process 1, level 2</a:t>
            </a:r>
          </a:p>
        </p:txBody>
      </p:sp>
      <p:sp>
        <p:nvSpPr>
          <p:cNvPr id="13721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3C4B0940-2C21-45B8-BD72-3857B9F7AB08}" type="slidenum">
              <a:rPr lang="en-US" altLang="en-US" sz="1200"/>
              <a:pPr/>
              <a:t>34</a:t>
            </a:fld>
            <a:endParaRPr lang="en-US" altLang="en-US" sz="1200"/>
          </a:p>
        </p:txBody>
      </p:sp>
      <p:sp>
        <p:nvSpPr>
          <p:cNvPr id="2" name="Content Placeholder 1"/>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altLang="en-US" smtClean="0"/>
              <a:t>Data dictionary</a:t>
            </a:r>
          </a:p>
        </p:txBody>
      </p:sp>
      <p:sp>
        <p:nvSpPr>
          <p:cNvPr id="138242" name="Content Placeholder 2"/>
          <p:cNvSpPr>
            <a:spLocks noGrp="1"/>
          </p:cNvSpPr>
          <p:nvPr>
            <p:ph idx="1"/>
          </p:nvPr>
        </p:nvSpPr>
        <p:spPr/>
        <p:txBody>
          <a:bodyPr/>
          <a:lstStyle/>
          <a:p>
            <a:r>
              <a:rPr lang="en-US" altLang="en-US" sz="2400" smtClean="0"/>
              <a:t>describes all the data in a system:</a:t>
            </a:r>
          </a:p>
          <a:p>
            <a:pPr lvl="1"/>
            <a:r>
              <a:rPr lang="en-US" altLang="en-US" sz="2000" smtClean="0"/>
              <a:t>Data flows</a:t>
            </a:r>
          </a:p>
          <a:p>
            <a:pPr lvl="1"/>
            <a:r>
              <a:rPr lang="en-US" altLang="en-US" sz="2000" smtClean="0"/>
              <a:t>Data elements</a:t>
            </a:r>
          </a:p>
          <a:p>
            <a:pPr lvl="1"/>
            <a:r>
              <a:rPr lang="en-US" altLang="en-US" sz="2000" smtClean="0"/>
              <a:t>Data stores</a:t>
            </a:r>
          </a:p>
          <a:p>
            <a:pPr lvl="1"/>
            <a:r>
              <a:rPr lang="en-US" altLang="en-US" sz="2000" smtClean="0"/>
              <a:t>Processes</a:t>
            </a:r>
          </a:p>
          <a:p>
            <a:pPr lvl="1"/>
            <a:endParaRPr lang="en-US" altLang="en-US" sz="1600" smtClean="0"/>
          </a:p>
          <a:p>
            <a:pPr marL="2038350" lvl="4" indent="-342900">
              <a:buFont typeface="Wingdings" panose="05000000000000000000" pitchFamily="2" charset="2"/>
              <a:buAutoNum type="arabicPeriod"/>
            </a:pPr>
            <a:endParaRPr lang="en-US" altLang="en-US" sz="1600" smtClean="0"/>
          </a:p>
          <a:p>
            <a:pPr lvl="1"/>
            <a:endParaRPr lang="en-US" altLang="en-US" sz="2200" smtClean="0"/>
          </a:p>
        </p:txBody>
      </p:sp>
      <p:sp>
        <p:nvSpPr>
          <p:cNvPr id="1382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FF59F4BF-8356-4B0D-B187-18017233DCDF}" type="slidenum">
              <a:rPr lang="en-US" altLang="en-US" sz="1200"/>
              <a:pPr/>
              <a:t>35</a:t>
            </a:fld>
            <a:endParaRPr lang="en-US" altLang="en-US" sz="12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r>
              <a:rPr lang="en-US" altLang="en-US" smtClean="0"/>
              <a:t>Data dictionary</a:t>
            </a:r>
          </a:p>
        </p:txBody>
      </p:sp>
      <p:sp>
        <p:nvSpPr>
          <p:cNvPr id="139266" name="Content Placeholder 2"/>
          <p:cNvSpPr>
            <a:spLocks noGrp="1"/>
          </p:cNvSpPr>
          <p:nvPr>
            <p:ph idx="1"/>
          </p:nvPr>
        </p:nvSpPr>
        <p:spPr/>
        <p:txBody>
          <a:bodyPr/>
          <a:lstStyle/>
          <a:p>
            <a:r>
              <a:rPr lang="en-US" altLang="en-US" sz="2400" smtClean="0"/>
              <a:t>Data flows</a:t>
            </a:r>
          </a:p>
          <a:p>
            <a:pPr lvl="2"/>
            <a:r>
              <a:rPr lang="en-US" altLang="en-US" sz="1900" smtClean="0"/>
              <a:t>Heat level - ...........description go here ..................</a:t>
            </a:r>
          </a:p>
          <a:p>
            <a:pPr lvl="2"/>
            <a:r>
              <a:rPr lang="en-US" altLang="en-US" sz="1900" smtClean="0"/>
              <a:t>Hazard warning</a:t>
            </a:r>
          </a:p>
          <a:p>
            <a:pPr lvl="2"/>
            <a:r>
              <a:rPr lang="en-US" altLang="en-US" sz="1900" smtClean="0"/>
              <a:t>Temp displays</a:t>
            </a:r>
          </a:p>
          <a:p>
            <a:pPr lvl="2"/>
            <a:r>
              <a:rPr lang="en-US" altLang="en-US" sz="1900" smtClean="0"/>
              <a:t>Temp</a:t>
            </a:r>
          </a:p>
          <a:p>
            <a:r>
              <a:rPr lang="en-US" altLang="en-US" sz="2400" smtClean="0"/>
              <a:t>Data elements</a:t>
            </a:r>
          </a:p>
          <a:p>
            <a:pPr lvl="2"/>
            <a:r>
              <a:rPr lang="en-US" altLang="en-US" sz="1900" smtClean="0"/>
              <a:t>reactor ID</a:t>
            </a:r>
          </a:p>
          <a:p>
            <a:pPr lvl="2"/>
            <a:r>
              <a:rPr lang="en-US" altLang="en-US" sz="1900" smtClean="0"/>
              <a:t>temp_reading</a:t>
            </a:r>
          </a:p>
          <a:p>
            <a:r>
              <a:rPr lang="en-US" altLang="en-US" sz="2400" smtClean="0"/>
              <a:t>Data Stores</a:t>
            </a:r>
          </a:p>
          <a:p>
            <a:pPr lvl="3"/>
            <a:r>
              <a:rPr lang="en-US" altLang="en-US" sz="1600" smtClean="0"/>
              <a:t>Normal conditions</a:t>
            </a:r>
          </a:p>
          <a:p>
            <a:pPr lvl="3"/>
            <a:r>
              <a:rPr lang="en-US" altLang="en-US" sz="1600" smtClean="0"/>
              <a:t>clock</a:t>
            </a:r>
          </a:p>
          <a:p>
            <a:pPr lvl="3"/>
            <a:r>
              <a:rPr lang="en-US" altLang="en-US" sz="1600" smtClean="0"/>
              <a:t>database</a:t>
            </a:r>
          </a:p>
          <a:p>
            <a:endParaRPr lang="en-US" altLang="en-US" smtClean="0"/>
          </a:p>
        </p:txBody>
      </p:sp>
      <p:sp>
        <p:nvSpPr>
          <p:cNvPr id="1392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2EA93472-4672-4801-85E5-14BDD9F6AED3}" type="slidenum">
              <a:rPr lang="en-US" altLang="en-US" sz="1200"/>
              <a:pPr/>
              <a:t>36</a:t>
            </a:fld>
            <a:endParaRPr lang="en-US" altLang="en-US" sz="12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mtClean="0"/>
              <a:t>Data dictionary</a:t>
            </a:r>
          </a:p>
        </p:txBody>
      </p:sp>
      <p:sp>
        <p:nvSpPr>
          <p:cNvPr id="3" name="Content Placeholder 2"/>
          <p:cNvSpPr>
            <a:spLocks noGrp="1"/>
          </p:cNvSpPr>
          <p:nvPr>
            <p:ph idx="1"/>
          </p:nvPr>
        </p:nvSpPr>
        <p:spPr/>
        <p:txBody>
          <a:bodyPr/>
          <a:lstStyle/>
          <a:p>
            <a:pPr>
              <a:buFont typeface="Wingdings" charset="0"/>
              <a:buChar char="o"/>
              <a:defRPr/>
            </a:pPr>
            <a:r>
              <a:rPr lang="en-US" dirty="0" smtClean="0">
                <a:ea typeface="ＭＳ Ｐゴシック" charset="0"/>
              </a:rPr>
              <a:t>Processes</a:t>
            </a:r>
          </a:p>
          <a:p>
            <a:pPr lvl="2">
              <a:buFont typeface="Wingdings" charset="0"/>
              <a:buChar char="o"/>
              <a:defRPr/>
            </a:pPr>
            <a:r>
              <a:rPr lang="en-US" sz="1900" dirty="0" smtClean="0">
                <a:ea typeface="ＭＳ Ｐゴシック" charset="0"/>
              </a:rPr>
              <a:t>0. Reactor System</a:t>
            </a:r>
          </a:p>
          <a:p>
            <a:pPr marL="2038350" lvl="4" indent="-342900">
              <a:buFont typeface="Wingdings" charset="0"/>
              <a:buAutoNum type="arabicPeriod"/>
              <a:defRPr/>
            </a:pPr>
            <a:r>
              <a:rPr lang="en-US" sz="1600" dirty="0" smtClean="0">
                <a:ea typeface="ＭＳ Ｐゴシック" charset="0"/>
              </a:rPr>
              <a:t>Check for hazard	1.1 Monitor temp</a:t>
            </a:r>
          </a:p>
          <a:p>
            <a:pPr marL="1695450" lvl="4" indent="0">
              <a:buFont typeface="Wingdings" charset="0"/>
              <a:buNone/>
              <a:defRPr/>
            </a:pPr>
            <a:r>
              <a:rPr lang="en-US" sz="1600" dirty="0" smtClean="0">
                <a:ea typeface="ＭＳ Ｐゴシック" charset="0"/>
              </a:rPr>
              <a:t>                                         1.2 Check hazard</a:t>
            </a:r>
          </a:p>
          <a:p>
            <a:pPr marL="2038350" lvl="4" indent="-342900">
              <a:buFont typeface="+mj-lt"/>
              <a:buAutoNum type="arabicPeriod" startAt="2"/>
              <a:defRPr/>
            </a:pPr>
            <a:r>
              <a:rPr lang="en-US" sz="1600" dirty="0" smtClean="0">
                <a:ea typeface="ＭＳ Ｐゴシック" charset="0"/>
              </a:rPr>
              <a:t>Write to DB</a:t>
            </a:r>
          </a:p>
          <a:p>
            <a:pPr marL="2038350" lvl="4" indent="-342900">
              <a:buFont typeface="Wingdings" charset="0"/>
              <a:buAutoNum type="arabicPeriod" startAt="2"/>
              <a:defRPr/>
            </a:pPr>
            <a:r>
              <a:rPr lang="en-US" sz="1600" dirty="0" smtClean="0">
                <a:ea typeface="ＭＳ Ｐゴシック" charset="0"/>
              </a:rPr>
              <a:t>Archive DB</a:t>
            </a:r>
          </a:p>
        </p:txBody>
      </p:sp>
      <p:sp>
        <p:nvSpPr>
          <p:cNvPr id="1402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ECB7A876-20C8-4996-983D-4470DB4C9B17}" type="slidenum">
              <a:rPr lang="en-US" altLang="en-US" sz="1200"/>
              <a:pPr/>
              <a:t>37</a:t>
            </a:fld>
            <a:endParaRPr lang="en-US" altLang="en-US" sz="12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en-US" dirty="0" smtClean="0"/>
              <a:t>Activity: </a:t>
            </a:r>
            <a:r>
              <a:rPr lang="en-US" altLang="en-US" dirty="0" smtClean="0"/>
              <a:t>Structured Analysis</a:t>
            </a:r>
          </a:p>
        </p:txBody>
      </p:sp>
      <p:sp>
        <p:nvSpPr>
          <p:cNvPr id="12493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en-US" dirty="0" smtClean="0"/>
              <a:t>A tax computation system</a:t>
            </a:r>
          </a:p>
          <a:p>
            <a:pPr marL="0" indent="0" eaLnBrk="1" hangingPunct="1">
              <a:buFont typeface="Wingdings" panose="05000000000000000000" pitchFamily="2" charset="2"/>
              <a:buNone/>
            </a:pPr>
            <a:r>
              <a:rPr lang="en-US" altLang="en-US" dirty="0" smtClean="0"/>
              <a:t>Inputs(EEs) are taxpayer, Federal tax DB, State tax DB</a:t>
            </a:r>
          </a:p>
          <a:p>
            <a:pPr marL="0" indent="0" eaLnBrk="1" hangingPunct="1">
              <a:buFont typeface="Wingdings" panose="05000000000000000000" pitchFamily="2" charset="2"/>
              <a:buNone/>
            </a:pPr>
            <a:r>
              <a:rPr lang="en-US" altLang="en-US" dirty="0" smtClean="0"/>
              <a:t>Outpu</a:t>
            </a:r>
            <a:r>
              <a:rPr lang="en-US" altLang="en-US" dirty="0" smtClean="0"/>
              <a:t>t: tax returns</a:t>
            </a:r>
          </a:p>
          <a:p>
            <a:pPr marL="0" indent="0" eaLnBrk="1" hangingPunct="1">
              <a:buFont typeface="Wingdings" panose="05000000000000000000" pitchFamily="2" charset="2"/>
              <a:buNone/>
            </a:pPr>
            <a:endParaRPr lang="en-US" altLang="en-US" dirty="0"/>
          </a:p>
          <a:p>
            <a:pPr marL="0" indent="0" eaLnBrk="1" hangingPunct="1">
              <a:buFont typeface="Wingdings" panose="05000000000000000000" pitchFamily="2" charset="2"/>
              <a:buNone/>
            </a:pPr>
            <a:r>
              <a:rPr lang="en-US" altLang="en-US" dirty="0" smtClean="0"/>
              <a:t>Draw context, and level 1 diagrams and choose a level 2 diagram.</a:t>
            </a:r>
            <a:endParaRPr lang="en-US" altLang="en-US" dirty="0" smtClean="0"/>
          </a:p>
        </p:txBody>
      </p:sp>
      <p:sp>
        <p:nvSpPr>
          <p:cNvPr id="12493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1B019B0B-C512-4D89-9293-78244E49D515}" type="slidenum">
              <a:rPr lang="en-US" altLang="en-US" sz="1200">
                <a:solidFill>
                  <a:srgbClr val="000000"/>
                </a:solidFill>
              </a:rPr>
              <a:pPr/>
              <a:t>38</a:t>
            </a:fld>
            <a:endParaRPr lang="en-US" altLang="en-US" sz="1200">
              <a:solidFill>
                <a:srgbClr val="000000"/>
              </a:solidFill>
            </a:endParaRPr>
          </a:p>
        </p:txBody>
      </p:sp>
    </p:spTree>
    <p:extLst>
      <p:ext uri="{BB962C8B-B14F-4D97-AF65-F5344CB8AC3E}">
        <p14:creationId xmlns:p14="http://schemas.microsoft.com/office/powerpoint/2010/main" val="4027771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pPr eaLnBrk="1" hangingPunct="1"/>
            <a:r>
              <a:rPr lang="en-US" altLang="en-US" sz="4000" smtClean="0"/>
              <a:t>Use Case Analysis</a:t>
            </a:r>
            <a:endParaRPr lang="en-US" altLang="en-US" smtClean="0"/>
          </a:p>
        </p:txBody>
      </p:sp>
      <p:sp>
        <p:nvSpPr>
          <p:cNvPr id="141314" name="Rectangle 3"/>
          <p:cNvSpPr>
            <a:spLocks noGrp="1" noChangeArrowheads="1"/>
          </p:cNvSpPr>
          <p:nvPr>
            <p:ph type="body" idx="1"/>
          </p:nvPr>
        </p:nvSpPr>
        <p:spPr/>
        <p:txBody>
          <a:bodyPr/>
          <a:lstStyle/>
          <a:p>
            <a:pPr eaLnBrk="1" hangingPunct="1"/>
            <a:r>
              <a:rPr lang="en-US" altLang="en-US" sz="2600" smtClean="0"/>
              <a:t>Use case modeling diagrams</a:t>
            </a:r>
          </a:p>
          <a:p>
            <a:pPr lvl="1" eaLnBrk="1" hangingPunct="1"/>
            <a:endParaRPr lang="en-US" altLang="en-US" sz="2200" smtClean="0"/>
          </a:p>
          <a:p>
            <a:pPr eaLnBrk="1" hangingPunct="1"/>
            <a:r>
              <a:rPr lang="en-US" altLang="en-US" sz="2600" smtClean="0"/>
              <a:t>Use cases </a:t>
            </a:r>
          </a:p>
          <a:p>
            <a:pPr eaLnBrk="1" hangingPunct="1"/>
            <a:endParaRPr lang="en-US" altLang="en-US" sz="2600" smtClean="0"/>
          </a:p>
          <a:p>
            <a:pPr eaLnBrk="1" hangingPunct="1"/>
            <a:r>
              <a:rPr lang="en-US" altLang="en-US" sz="2600" smtClean="0"/>
              <a:t>UML (Unified Modeling Language) notation for the above</a:t>
            </a:r>
          </a:p>
        </p:txBody>
      </p:sp>
      <p:sp>
        <p:nvSpPr>
          <p:cNvPr id="14131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D8995649-9036-48FB-B4E5-301D42DF28C9}" type="slidenum">
              <a:rPr lang="en-US" altLang="en-US" sz="1200"/>
              <a:pPr/>
              <a:t>39</a:t>
            </a:fld>
            <a:endParaRPr lang="en-US" altLang="en-US" sz="1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Requirements Elicitation</a:t>
            </a:r>
            <a:endParaRPr lang="en-US" altLang="en-US" smtClean="0">
              <a:ea typeface="ＭＳ Ｐゴシック" panose="020B0600070205080204" pitchFamily="34" charset="-128"/>
            </a:endParaRPr>
          </a:p>
        </p:txBody>
      </p:sp>
      <p:sp>
        <p:nvSpPr>
          <p:cNvPr id="114690" name="Rectangle 3"/>
          <p:cNvSpPr>
            <a:spLocks noGrp="1" noChangeArrowheads="1"/>
          </p:cNvSpPr>
          <p:nvPr>
            <p:ph type="body" idx="1"/>
          </p:nvPr>
        </p:nvSpPr>
        <p:spPr/>
        <p:txBody>
          <a:bodyPr/>
          <a:lstStyle/>
          <a:p>
            <a:pPr eaLnBrk="1" hangingPunct="1"/>
            <a:r>
              <a:rPr lang="en-US" altLang="en-US" sz="2600" smtClean="0">
                <a:ea typeface="ＭＳ Ｐゴシック" panose="020B0600070205080204" pitchFamily="34" charset="-128"/>
              </a:rPr>
              <a:t>Making a business case</a:t>
            </a:r>
          </a:p>
          <a:p>
            <a:pPr eaLnBrk="1" hangingPunct="1"/>
            <a:r>
              <a:rPr lang="en-US" altLang="en-US" sz="2600" smtClean="0">
                <a:ea typeface="ＭＳ Ｐゴシック" panose="020B0600070205080204" pitchFamily="34" charset="-128"/>
              </a:rPr>
              <a:t>Understanding priorities</a:t>
            </a:r>
          </a:p>
          <a:p>
            <a:pPr lvl="1" eaLnBrk="1" hangingPunct="1"/>
            <a:r>
              <a:rPr lang="en-US" altLang="en-US" sz="2200" smtClean="0">
                <a:ea typeface="ＭＳ Ｐゴシック" panose="020B0600070205080204" pitchFamily="34" charset="-128"/>
              </a:rPr>
              <a:t>Must have features</a:t>
            </a:r>
          </a:p>
          <a:p>
            <a:pPr lvl="1" eaLnBrk="1" hangingPunct="1"/>
            <a:r>
              <a:rPr lang="en-US" altLang="en-US" sz="2200" smtClean="0">
                <a:ea typeface="ＭＳ Ｐゴシック" panose="020B0600070205080204" pitchFamily="34" charset="-128"/>
              </a:rPr>
              <a:t>Bonus features</a:t>
            </a:r>
            <a:endParaRPr lang="en-US" altLang="en-US" smtClean="0">
              <a:ea typeface="ＭＳ Ｐゴシック" panose="020B0600070205080204" pitchFamily="34" charset="-128"/>
            </a:endParaRPr>
          </a:p>
          <a:p>
            <a:pPr eaLnBrk="1" hangingPunct="1"/>
            <a:r>
              <a:rPr lang="en-US" altLang="en-US" sz="2600" smtClean="0">
                <a:ea typeface="ＭＳ Ｐゴシック" panose="020B0600070205080204" pitchFamily="34" charset="-128"/>
              </a:rPr>
              <a:t>Resolving conflicts</a:t>
            </a:r>
          </a:p>
          <a:p>
            <a:pPr lvl="1" eaLnBrk="1" hangingPunct="1"/>
            <a:r>
              <a:rPr lang="en-US" altLang="en-US" sz="2200" smtClean="0">
                <a:ea typeface="ＭＳ Ｐゴシック" panose="020B0600070205080204" pitchFamily="34" charset="-128"/>
              </a:rPr>
              <a:t>When different stakeholders communicate different priorities how do you decide which are true priorities?</a:t>
            </a:r>
          </a:p>
          <a:p>
            <a:pPr eaLnBrk="1" hangingPunct="1"/>
            <a:r>
              <a:rPr lang="en-US" altLang="en-US" sz="2600" smtClean="0">
                <a:ea typeface="ＭＳ Ｐゴシック" panose="020B0600070205080204" pitchFamily="34" charset="-128"/>
              </a:rPr>
              <a:t>Understanding risks</a:t>
            </a:r>
          </a:p>
          <a:p>
            <a:pPr lvl="1" eaLnBrk="1" hangingPunct="1"/>
            <a:r>
              <a:rPr lang="en-US" altLang="en-US" sz="2200" smtClean="0">
                <a:ea typeface="ＭＳ Ｐゴシック" panose="020B0600070205080204" pitchFamily="34" charset="-128"/>
              </a:rPr>
              <a:t>What do we mean by “risk”?</a:t>
            </a:r>
          </a:p>
          <a:p>
            <a:pPr lvl="1" eaLnBrk="1" hangingPunct="1"/>
            <a:r>
              <a:rPr lang="en-US" altLang="en-US" sz="2200" smtClean="0">
                <a:ea typeface="ＭＳ Ｐゴシック" panose="020B0600070205080204" pitchFamily="34" charset="-128"/>
              </a:rPr>
              <a:t>May have to determine risks based on responses to interview questions; may not have direct answers</a:t>
            </a:r>
          </a:p>
        </p:txBody>
      </p:sp>
      <p:sp>
        <p:nvSpPr>
          <p:cNvPr id="11469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553E07E4-2B18-49CA-9E4D-FA2FEBED2559}" type="slidenum">
              <a:rPr lang="en-US" altLang="en-US" sz="1200"/>
              <a:pPr/>
              <a:t>4</a:t>
            </a:fld>
            <a:endParaRPr lang="en-US" altLang="en-US" sz="1200"/>
          </a:p>
        </p:txBody>
      </p:sp>
    </p:spTree>
    <p:extLst>
      <p:ext uri="{BB962C8B-B14F-4D97-AF65-F5344CB8AC3E}">
        <p14:creationId xmlns:p14="http://schemas.microsoft.com/office/powerpoint/2010/main" val="380268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pPr eaLnBrk="1" hangingPunct="1"/>
            <a:r>
              <a:rPr lang="en-US" altLang="en-US" smtClean="0"/>
              <a:t>Team Project Assignment</a:t>
            </a:r>
          </a:p>
        </p:txBody>
      </p:sp>
      <p:sp>
        <p:nvSpPr>
          <p:cNvPr id="145410" name="Rectangle 3"/>
          <p:cNvSpPr>
            <a:spLocks noGrp="1" noChangeArrowheads="1"/>
          </p:cNvSpPr>
          <p:nvPr>
            <p:ph type="body" idx="1"/>
          </p:nvPr>
        </p:nvSpPr>
        <p:spPr/>
        <p:txBody>
          <a:bodyPr/>
          <a:lstStyle/>
          <a:p>
            <a:pPr eaLnBrk="1" hangingPunct="1"/>
            <a:r>
              <a:rPr lang="en-US" altLang="en-US" sz="2400" smtClean="0"/>
              <a:t>Project 1: Requirements Analysis</a:t>
            </a:r>
          </a:p>
          <a:p>
            <a:pPr eaLnBrk="1" hangingPunct="1"/>
            <a:endParaRPr lang="en-US" altLang="en-US" sz="2400" smtClean="0"/>
          </a:p>
          <a:p>
            <a:pPr eaLnBrk="1" hangingPunct="1"/>
            <a:r>
              <a:rPr lang="en-US" altLang="en-US" sz="2400" smtClean="0"/>
              <a:t>Part 1: Due next week</a:t>
            </a:r>
          </a:p>
          <a:p>
            <a:pPr eaLnBrk="1" hangingPunct="1"/>
            <a:endParaRPr lang="en-US" altLang="en-US" sz="2400" smtClean="0"/>
          </a:p>
          <a:p>
            <a:pPr eaLnBrk="1" hangingPunct="1"/>
            <a:r>
              <a:rPr lang="en-US" altLang="en-US" sz="2400" smtClean="0"/>
              <a:t>Requirements for all parts and projects: Electronic PDF submissions only; Need to document the contribution of each team member.</a:t>
            </a:r>
          </a:p>
          <a:p>
            <a:pPr eaLnBrk="1" hangingPunct="1"/>
            <a:endParaRPr lang="en-US" altLang="en-US" sz="2400" smtClean="0"/>
          </a:p>
          <a:p>
            <a:pPr eaLnBrk="1" hangingPunct="1"/>
            <a:r>
              <a:rPr lang="en-US" altLang="en-US" sz="2400" smtClean="0"/>
              <a:t>Parts are required submissions to provide you feedback!  If a project part showing sufficient effort is not submitted, you will be assigned a 0 for the whole project.</a:t>
            </a:r>
            <a:endParaRPr lang="en-US" altLang="en-US" smtClean="0"/>
          </a:p>
        </p:txBody>
      </p:sp>
      <p:sp>
        <p:nvSpPr>
          <p:cNvPr id="14541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F2F22422-7BBE-43E8-A4E0-7C360DB054F8}" type="slidenum">
              <a:rPr lang="en-US" altLang="en-US" sz="1200"/>
              <a:pPr/>
              <a:t>40</a:t>
            </a:fld>
            <a:endParaRPr lang="en-US" altLang="en-US" sz="12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ltLang="en-US" smtClean="0"/>
              <a:t>Project Assignment Key Points</a:t>
            </a:r>
          </a:p>
        </p:txBody>
      </p:sp>
      <p:sp>
        <p:nvSpPr>
          <p:cNvPr id="14745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en-US" dirty="0" smtClean="0"/>
              <a:t> * Executive summary (what)</a:t>
            </a:r>
          </a:p>
          <a:p>
            <a:pPr marL="0" indent="0" eaLnBrk="1" hangingPunct="1">
              <a:buFont typeface="Wingdings" panose="05000000000000000000" pitchFamily="2" charset="2"/>
              <a:buNone/>
            </a:pPr>
            <a:r>
              <a:rPr lang="en-US" altLang="en-US" dirty="0" smtClean="0"/>
              <a:t> * Business case (why)</a:t>
            </a:r>
          </a:p>
          <a:p>
            <a:pPr marL="0" indent="0" eaLnBrk="1" hangingPunct="1">
              <a:buFont typeface="Wingdings" panose="05000000000000000000" pitchFamily="2" charset="2"/>
              <a:buNone/>
            </a:pPr>
            <a:endParaRPr lang="en-US" altLang="en-US" dirty="0"/>
          </a:p>
          <a:p>
            <a:pPr marL="0" indent="0" eaLnBrk="1" hangingPunct="1">
              <a:buFont typeface="Wingdings" panose="05000000000000000000" pitchFamily="2" charset="2"/>
              <a:buNone/>
            </a:pPr>
            <a:r>
              <a:rPr lang="en-US" altLang="en-US" dirty="0" smtClean="0"/>
              <a:t>Sign up for interview slot </a:t>
            </a:r>
            <a:r>
              <a:rPr lang="en-US" altLang="en-US" smtClean="0"/>
              <a:t>on Mon/Tue of next week.</a:t>
            </a:r>
            <a:endParaRPr lang="en-US" altLang="en-US" smtClean="0"/>
          </a:p>
        </p:txBody>
      </p:sp>
      <p:sp>
        <p:nvSpPr>
          <p:cNvPr id="14746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66E620FD-D9CF-4861-B53D-E5757F316829}" type="slidenum">
              <a:rPr lang="en-US" altLang="en-US" sz="1200">
                <a:solidFill>
                  <a:srgbClr val="000000"/>
                </a:solidFill>
              </a:rPr>
              <a:pPr/>
              <a:t>41</a:t>
            </a:fld>
            <a:endParaRPr lang="en-US" altLang="en-US" sz="1200">
              <a:solidFill>
                <a:srgbClr val="00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ltLang="en-US" smtClean="0"/>
              <a:t>Example: Usecase Analysis</a:t>
            </a:r>
          </a:p>
        </p:txBody>
      </p:sp>
      <p:sp>
        <p:nvSpPr>
          <p:cNvPr id="143363"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en-US" dirty="0"/>
              <a:t> </a:t>
            </a:r>
            <a:r>
              <a:rPr lang="en-US" altLang="en-US" dirty="0" smtClean="0"/>
              <a:t>* read Ch. 9 in UML distilled for next class</a:t>
            </a:r>
            <a:endParaRPr lang="en-US" altLang="en-US" dirty="0" smtClean="0"/>
          </a:p>
        </p:txBody>
      </p:sp>
      <p:sp>
        <p:nvSpPr>
          <p:cNvPr id="14336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SimSun" panose="02010600030101010101" pitchFamily="2" charset="-122"/>
              </a:defRPr>
            </a:lvl1pPr>
            <a:lvl2pPr marL="742950" indent="-285750">
              <a:defRPr sz="2400">
                <a:solidFill>
                  <a:schemeClr val="tx1"/>
                </a:solidFill>
                <a:latin typeface="Verdana" panose="020B0604030504040204" pitchFamily="34" charset="0"/>
                <a:ea typeface="SimSun" panose="02010600030101010101" pitchFamily="2" charset="-122"/>
              </a:defRPr>
            </a:lvl2pPr>
            <a:lvl3pPr marL="1143000" indent="-228600">
              <a:defRPr sz="2400">
                <a:solidFill>
                  <a:schemeClr val="tx1"/>
                </a:solidFill>
                <a:latin typeface="Verdana" panose="020B0604030504040204" pitchFamily="34" charset="0"/>
                <a:ea typeface="SimSun" panose="02010600030101010101" pitchFamily="2" charset="-122"/>
              </a:defRPr>
            </a:lvl3pPr>
            <a:lvl4pPr marL="1600200" indent="-228600">
              <a:defRPr sz="2400">
                <a:solidFill>
                  <a:schemeClr val="tx1"/>
                </a:solidFill>
                <a:latin typeface="Verdana" panose="020B0604030504040204" pitchFamily="34" charset="0"/>
                <a:ea typeface="SimSun" panose="02010600030101010101" pitchFamily="2" charset="-122"/>
              </a:defRPr>
            </a:lvl4pPr>
            <a:lvl5pPr marL="2057400" indent="-228600">
              <a:defRPr sz="2400">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SimSun" panose="02010600030101010101" pitchFamily="2" charset="-122"/>
              </a:defRPr>
            </a:lvl9pPr>
          </a:lstStyle>
          <a:p>
            <a:fld id="{45DD9D39-B557-4CF9-BE85-0D46EC307F54}" type="slidenum">
              <a:rPr lang="en-US" altLang="en-US" sz="1200">
                <a:solidFill>
                  <a:srgbClr val="000000"/>
                </a:solidFill>
              </a:rPr>
              <a:pPr/>
              <a:t>42</a:t>
            </a:fld>
            <a:endParaRPr lang="en-US" altLang="en-US" sz="120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Types of Interview Questions</a:t>
            </a:r>
            <a:endParaRPr lang="en-US" altLang="en-US" smtClean="0">
              <a:ea typeface="ＭＳ Ｐゴシック" panose="020B0600070205080204" pitchFamily="34" charset="-128"/>
            </a:endParaRPr>
          </a:p>
        </p:txBody>
      </p:sp>
      <p:sp>
        <p:nvSpPr>
          <p:cNvPr id="116738" name="Rectangle 3"/>
          <p:cNvSpPr>
            <a:spLocks noGrp="1" noChangeArrowheads="1"/>
          </p:cNvSpPr>
          <p:nvPr>
            <p:ph type="body" idx="1"/>
          </p:nvPr>
        </p:nvSpPr>
        <p:spPr/>
        <p:txBody>
          <a:bodyPr/>
          <a:lstStyle/>
          <a:p>
            <a:pPr eaLnBrk="1" hangingPunct="1"/>
            <a:r>
              <a:rPr lang="en-US" altLang="en-US" sz="2600" smtClean="0">
                <a:ea typeface="ＭＳ Ｐゴシック" panose="020B0600070205080204" pitchFamily="34" charset="-128"/>
              </a:rPr>
              <a:t>Questions concerned with the system to be developed</a:t>
            </a:r>
          </a:p>
          <a:p>
            <a:pPr eaLnBrk="1" hangingPunct="1"/>
            <a:endParaRPr lang="en-US" altLang="en-US" sz="2600" smtClean="0">
              <a:ea typeface="ＭＳ Ｐゴシック" panose="020B0600070205080204" pitchFamily="34" charset="-128"/>
            </a:endParaRPr>
          </a:p>
          <a:p>
            <a:pPr eaLnBrk="1" hangingPunct="1"/>
            <a:r>
              <a:rPr lang="en-US" altLang="en-US" sz="2600" smtClean="0">
                <a:ea typeface="ＭＳ Ｐゴシック" panose="020B0600070205080204" pitchFamily="34" charset="-128"/>
              </a:rPr>
              <a:t>Questions concerning the context/scope of the system</a:t>
            </a:r>
          </a:p>
          <a:p>
            <a:pPr eaLnBrk="1" hangingPunct="1"/>
            <a:endParaRPr lang="en-US" altLang="en-US" sz="2600" smtClean="0">
              <a:ea typeface="ＭＳ Ｐゴシック" panose="020B0600070205080204" pitchFamily="34" charset="-128"/>
            </a:endParaRPr>
          </a:p>
          <a:p>
            <a:pPr eaLnBrk="1" hangingPunct="1"/>
            <a:r>
              <a:rPr lang="en-US" altLang="en-US" sz="2600" smtClean="0">
                <a:ea typeface="ＭＳ Ｐゴシック" panose="020B0600070205080204" pitchFamily="34" charset="-128"/>
              </a:rPr>
              <a:t>Meta-questions</a:t>
            </a:r>
          </a:p>
        </p:txBody>
      </p:sp>
      <p:sp>
        <p:nvSpPr>
          <p:cNvPr id="1167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2A693241-8198-45B5-80B0-C48C3B0EFB8A}" type="slidenum">
              <a:rPr lang="en-US" altLang="en-US" sz="1200"/>
              <a:pPr/>
              <a:t>5</a:t>
            </a:fld>
            <a:endParaRPr lang="en-US" altLang="en-US" sz="1200"/>
          </a:p>
        </p:txBody>
      </p:sp>
    </p:spTree>
    <p:extLst>
      <p:ext uri="{BB962C8B-B14F-4D97-AF65-F5344CB8AC3E}">
        <p14:creationId xmlns:p14="http://schemas.microsoft.com/office/powerpoint/2010/main" val="1467846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Types of Interview Questions</a:t>
            </a:r>
            <a:endParaRPr lang="en-US" altLang="en-US" smtClean="0">
              <a:ea typeface="ＭＳ Ｐゴシック" panose="020B0600070205080204" pitchFamily="34" charset="-128"/>
            </a:endParaRPr>
          </a:p>
        </p:txBody>
      </p:sp>
      <p:sp>
        <p:nvSpPr>
          <p:cNvPr id="118786" name="Rectangle 3"/>
          <p:cNvSpPr>
            <a:spLocks noGrp="1" noChangeArrowheads="1"/>
          </p:cNvSpPr>
          <p:nvPr>
            <p:ph type="body" idx="1"/>
          </p:nvPr>
        </p:nvSpPr>
        <p:spPr/>
        <p:txBody>
          <a:bodyPr/>
          <a:lstStyle/>
          <a:p>
            <a:pPr eaLnBrk="1" hangingPunct="1"/>
            <a:r>
              <a:rPr lang="en-US" altLang="en-US" sz="2600" dirty="0" smtClean="0">
                <a:ea typeface="ＭＳ Ｐゴシック" panose="020B0600070205080204" pitchFamily="34" charset="-128"/>
              </a:rPr>
              <a:t>Questions concerned with the functionality of the system to be developed</a:t>
            </a:r>
          </a:p>
          <a:p>
            <a:pPr lvl="1" eaLnBrk="1" hangingPunct="1"/>
            <a:r>
              <a:rPr lang="en-US" altLang="en-US" sz="2200" dirty="0" smtClean="0">
                <a:ea typeface="ＭＳ Ｐゴシック" panose="020B0600070205080204" pitchFamily="34" charset="-128"/>
              </a:rPr>
              <a:t>Goal is to understand both functional and non-functional requirements, such as performance and security </a:t>
            </a:r>
          </a:p>
          <a:p>
            <a:pPr eaLnBrk="1" hangingPunct="1"/>
            <a:r>
              <a:rPr lang="en-US" altLang="en-US" sz="2600" dirty="0" smtClean="0">
                <a:ea typeface="ＭＳ Ｐゴシック" panose="020B0600070205080204" pitchFamily="34" charset="-128"/>
              </a:rPr>
              <a:t>Questions concerning the context/scope of the system</a:t>
            </a:r>
          </a:p>
          <a:p>
            <a:pPr lvl="1" eaLnBrk="1" hangingPunct="1"/>
            <a:r>
              <a:rPr lang="en-US" altLang="en-US" sz="2200" dirty="0" smtClean="0">
                <a:ea typeface="ＭＳ Ｐゴシック" panose="020B0600070205080204" pitchFamily="34" charset="-128"/>
              </a:rPr>
              <a:t>Physical system, the environment where the system will be used, deadlines, etc.</a:t>
            </a:r>
          </a:p>
          <a:p>
            <a:pPr eaLnBrk="1" hangingPunct="1"/>
            <a:r>
              <a:rPr lang="en-US" altLang="en-US" sz="2600" dirty="0" smtClean="0">
                <a:ea typeface="ＭＳ Ｐゴシック" panose="020B0600070205080204" pitchFamily="34" charset="-128"/>
              </a:rPr>
              <a:t>Meta-questions</a:t>
            </a:r>
          </a:p>
          <a:p>
            <a:pPr lvl="1" eaLnBrk="1" hangingPunct="1"/>
            <a:r>
              <a:rPr lang="en-US" altLang="en-US" sz="2200" dirty="0" smtClean="0">
                <a:ea typeface="ＭＳ Ｐゴシック" panose="020B0600070205080204" pitchFamily="34" charset="-128"/>
              </a:rPr>
              <a:t>Questions about questions</a:t>
            </a:r>
          </a:p>
          <a:p>
            <a:pPr lvl="1" eaLnBrk="1" hangingPunct="1"/>
            <a:r>
              <a:rPr lang="en-US" altLang="en-US" sz="2200" dirty="0" smtClean="0">
                <a:ea typeface="ＭＳ Ｐゴシック" panose="020B0600070205080204" pitchFamily="34" charset="-128"/>
              </a:rPr>
              <a:t>Are we asking the right questions? Are we talking with the right people</a:t>
            </a:r>
          </a:p>
        </p:txBody>
      </p:sp>
      <p:sp>
        <p:nvSpPr>
          <p:cNvPr id="11878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8F29A1D6-5FB5-4877-8BBA-2490767FAB08}" type="slidenum">
              <a:rPr lang="en-US" altLang="en-US" sz="1200"/>
              <a:pPr/>
              <a:t>6</a:t>
            </a:fld>
            <a:endParaRPr lang="en-US" altLang="en-US" sz="1200"/>
          </a:p>
        </p:txBody>
      </p:sp>
    </p:spTree>
    <p:extLst>
      <p:ext uri="{BB962C8B-B14F-4D97-AF65-F5344CB8AC3E}">
        <p14:creationId xmlns:p14="http://schemas.microsoft.com/office/powerpoint/2010/main" val="3244257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Requirements Modeling</a:t>
            </a:r>
            <a:endParaRPr lang="en-US" altLang="en-US" smtClean="0">
              <a:ea typeface="ＭＳ Ｐゴシック" panose="020B0600070205080204" pitchFamily="34" charset="-128"/>
            </a:endParaRPr>
          </a:p>
        </p:txBody>
      </p:sp>
      <p:sp>
        <p:nvSpPr>
          <p:cNvPr id="60419" name="Rectangle 3">
            <a:extLst>
              <a:ext uri="{FF2B5EF4-FFF2-40B4-BE49-F238E27FC236}"/>
            </a:extLst>
          </p:cNvPr>
          <p:cNvSpPr>
            <a:spLocks noGrp="1" noChangeArrowheads="1"/>
          </p:cNvSpPr>
          <p:nvPr>
            <p:ph type="body" idx="1"/>
          </p:nvPr>
        </p:nvSpPr>
        <p:spPr>
          <a:xfrm>
            <a:off x="457200" y="1435100"/>
            <a:ext cx="8229600" cy="5257800"/>
          </a:xfrm>
        </p:spPr>
        <p:txBody>
          <a:bodyPr/>
          <a:lstStyle/>
          <a:p>
            <a:pPr eaLnBrk="1" hangingPunct="1">
              <a:defRPr/>
            </a:pPr>
            <a:r>
              <a:rPr lang="en-US" altLang="en-US" sz="2600" dirty="0">
                <a:ea typeface="+mn-ea"/>
              </a:rPr>
              <a:t>Key Idea: Understand </a:t>
            </a:r>
            <a:r>
              <a:rPr lang="en-US" altLang="en-US" sz="2600" dirty="0" smtClean="0">
                <a:ea typeface="+mn-ea"/>
              </a:rPr>
              <a:t>which aspects </a:t>
            </a:r>
            <a:r>
              <a:rPr lang="en-US" altLang="en-US" sz="2600" dirty="0">
                <a:ea typeface="+mn-ea"/>
              </a:rPr>
              <a:t>of the system are relevant to model and </a:t>
            </a:r>
            <a:r>
              <a:rPr lang="en-US" altLang="en-US" sz="2600" dirty="0" smtClean="0">
                <a:ea typeface="+mn-ea"/>
              </a:rPr>
              <a:t>which are </a:t>
            </a:r>
            <a:r>
              <a:rPr lang="en-US" altLang="en-US" sz="2600" dirty="0">
                <a:ea typeface="+mn-ea"/>
              </a:rPr>
              <a:t>irrelevant</a:t>
            </a:r>
          </a:p>
          <a:p>
            <a:pPr eaLnBrk="1" hangingPunct="1">
              <a:defRPr/>
            </a:pPr>
            <a:endParaRPr lang="en-US" altLang="en-US" sz="2600" dirty="0">
              <a:ea typeface="+mn-ea"/>
            </a:endParaRPr>
          </a:p>
          <a:p>
            <a:pPr eaLnBrk="1" hangingPunct="1">
              <a:defRPr/>
            </a:pPr>
            <a:r>
              <a:rPr lang="en-US" altLang="en-US" sz="2600" dirty="0">
                <a:ea typeface="+mn-ea"/>
              </a:rPr>
              <a:t>Develop a model that is sufficiently complex, but </a:t>
            </a:r>
            <a:r>
              <a:rPr lang="en-US" altLang="en-US" sz="2600" dirty="0" smtClean="0">
                <a:ea typeface="+mn-ea"/>
              </a:rPr>
              <a:t>no </a:t>
            </a:r>
            <a:r>
              <a:rPr lang="en-US" altLang="en-US" sz="2600" dirty="0">
                <a:ea typeface="+mn-ea"/>
              </a:rPr>
              <a:t>more </a:t>
            </a:r>
            <a:r>
              <a:rPr lang="en-US" altLang="en-US" sz="2600" dirty="0" smtClean="0">
                <a:ea typeface="+mn-ea"/>
              </a:rPr>
              <a:t>so than </a:t>
            </a:r>
            <a:r>
              <a:rPr lang="en-US" altLang="en-US" sz="2600" dirty="0">
                <a:ea typeface="+mn-ea"/>
              </a:rPr>
              <a:t>necessary to capture the essential elements</a:t>
            </a:r>
          </a:p>
          <a:p>
            <a:pPr marL="0" indent="0" eaLnBrk="1" hangingPunct="1">
              <a:buFont typeface="Wingdings" panose="05000000000000000000" pitchFamily="2" charset="2"/>
              <a:buNone/>
              <a:defRPr/>
            </a:pPr>
            <a:endParaRPr lang="en-US" altLang="en-US" sz="2600" dirty="0">
              <a:ea typeface="+mn-ea"/>
            </a:endParaRPr>
          </a:p>
        </p:txBody>
      </p:sp>
      <p:sp>
        <p:nvSpPr>
          <p:cNvPr id="12083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A03C494C-C306-4B5B-AF48-D51DD5FBC4A7}" type="slidenum">
              <a:rPr lang="en-US" altLang="en-US" sz="1200"/>
              <a:pPr/>
              <a:t>7</a:t>
            </a:fld>
            <a:endParaRPr lang="en-US" altLang="en-US" sz="1200"/>
          </a:p>
        </p:txBody>
      </p:sp>
    </p:spTree>
    <p:extLst>
      <p:ext uri="{BB962C8B-B14F-4D97-AF65-F5344CB8AC3E}">
        <p14:creationId xmlns:p14="http://schemas.microsoft.com/office/powerpoint/2010/main" val="2891335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Discussion: Requirements Modeling</a:t>
            </a:r>
          </a:p>
        </p:txBody>
      </p:sp>
      <p:sp>
        <p:nvSpPr>
          <p:cNvPr id="122883" name="Rectangle 3"/>
          <p:cNvSpPr>
            <a:spLocks noGrp="1" noChangeArrowheads="1"/>
          </p:cNvSpPr>
          <p:nvPr>
            <p:ph type="body" idx="1"/>
          </p:nvPr>
        </p:nvSpPr>
        <p:spPr/>
        <p:txBody>
          <a:bodyPr/>
          <a:lstStyle/>
          <a:p>
            <a:pPr marL="0" indent="0" eaLnBrk="1" hangingPunct="1">
              <a:buFont typeface="Wingdings" panose="05000000000000000000" pitchFamily="2" charset="2"/>
              <a:buNone/>
            </a:pPr>
            <a:endParaRPr lang="en-US" altLang="en-US" dirty="0" smtClean="0">
              <a:ea typeface="ＭＳ Ｐゴシック" panose="020B0600070205080204" pitchFamily="34" charset="-128"/>
            </a:endParaRPr>
          </a:p>
        </p:txBody>
      </p:sp>
      <p:sp>
        <p:nvSpPr>
          <p:cNvPr id="12288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D59DE0B9-4425-430D-9435-C6E831C8BD64}" type="slidenum">
              <a:rPr lang="en-US" altLang="en-US" sz="1200">
                <a:solidFill>
                  <a:srgbClr val="000000"/>
                </a:solidFill>
              </a:rPr>
              <a:pPr/>
              <a:t>8</a:t>
            </a:fld>
            <a:endParaRPr lang="en-US" altLang="en-US" sz="1200">
              <a:solidFill>
                <a:srgbClr val="000000"/>
              </a:solidFill>
            </a:endParaRPr>
          </a:p>
        </p:txBody>
      </p:sp>
    </p:spTree>
    <p:extLst>
      <p:ext uri="{BB962C8B-B14F-4D97-AF65-F5344CB8AC3E}">
        <p14:creationId xmlns:p14="http://schemas.microsoft.com/office/powerpoint/2010/main" val="318375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Requirements Analysis</a:t>
            </a:r>
            <a:endParaRPr lang="en-US" altLang="en-US" smtClean="0">
              <a:ea typeface="ＭＳ Ｐゴシック" panose="020B0600070205080204" pitchFamily="34" charset="-128"/>
            </a:endParaRPr>
          </a:p>
        </p:txBody>
      </p:sp>
      <p:sp>
        <p:nvSpPr>
          <p:cNvPr id="124930" name="Rectangle 3"/>
          <p:cNvSpPr>
            <a:spLocks noGrp="1" noChangeArrowheads="1"/>
          </p:cNvSpPr>
          <p:nvPr>
            <p:ph type="body" idx="1"/>
          </p:nvPr>
        </p:nvSpPr>
        <p:spPr/>
        <p:txBody>
          <a:bodyPr/>
          <a:lstStyle/>
          <a:p>
            <a:pPr eaLnBrk="1" hangingPunct="1"/>
            <a:r>
              <a:rPr lang="en-US" altLang="en-US" sz="2600" smtClean="0">
                <a:ea typeface="ＭＳ Ｐゴシック" panose="020B0600070205080204" pitchFamily="34" charset="-128"/>
              </a:rPr>
              <a:t>Initial analysis</a:t>
            </a:r>
          </a:p>
          <a:p>
            <a:pPr eaLnBrk="1" hangingPunct="1"/>
            <a:endParaRPr lang="en-US" altLang="en-US" sz="2600" smtClean="0">
              <a:ea typeface="ＭＳ Ｐゴシック" panose="020B0600070205080204" pitchFamily="34" charset="-128"/>
            </a:endParaRPr>
          </a:p>
          <a:p>
            <a:pPr eaLnBrk="1" hangingPunct="1"/>
            <a:r>
              <a:rPr lang="en-US" altLang="en-US" sz="2600" smtClean="0">
                <a:ea typeface="ＭＳ Ｐゴシック" panose="020B0600070205080204" pitchFamily="34" charset="-128"/>
              </a:rPr>
              <a:t>Budget estimates and milestones</a:t>
            </a:r>
          </a:p>
          <a:p>
            <a:pPr eaLnBrk="1" hangingPunct="1"/>
            <a:endParaRPr lang="en-US" altLang="en-US" sz="2600" smtClean="0">
              <a:ea typeface="ＭＳ Ｐゴシック" panose="020B0600070205080204" pitchFamily="34" charset="-128"/>
            </a:endParaRPr>
          </a:p>
          <a:p>
            <a:pPr eaLnBrk="1" hangingPunct="1"/>
            <a:r>
              <a:rPr lang="en-US" altLang="en-US" sz="2600" smtClean="0">
                <a:ea typeface="ＭＳ Ｐゴシック" panose="020B0600070205080204" pitchFamily="34" charset="-128"/>
              </a:rPr>
              <a:t>More interviews</a:t>
            </a:r>
          </a:p>
          <a:p>
            <a:pPr eaLnBrk="1" hangingPunct="1"/>
            <a:endParaRPr lang="en-US" altLang="en-US" sz="2600" smtClean="0">
              <a:ea typeface="ＭＳ Ｐゴシック" panose="020B0600070205080204" pitchFamily="34" charset="-128"/>
            </a:endParaRPr>
          </a:p>
          <a:p>
            <a:pPr eaLnBrk="1" hangingPunct="1"/>
            <a:r>
              <a:rPr lang="en-US" altLang="en-US" sz="2600" smtClean="0">
                <a:ea typeface="ＭＳ Ｐゴシック" panose="020B0600070205080204" pitchFamily="34" charset="-128"/>
              </a:rPr>
              <a:t>Consistency and Sufficient (or Relative) Completeness</a:t>
            </a:r>
            <a:endParaRPr lang="en-US" altLang="en-US" sz="2200" smtClean="0">
              <a:ea typeface="ＭＳ Ｐゴシック" panose="020B0600070205080204" pitchFamily="34" charset="-128"/>
            </a:endParaRPr>
          </a:p>
          <a:p>
            <a:pPr lvl="1" eaLnBrk="1" hangingPunct="1"/>
            <a:endParaRPr lang="en-US" altLang="en-US" sz="2200" smtClean="0">
              <a:ea typeface="ＭＳ Ｐゴシック" panose="020B0600070205080204" pitchFamily="34" charset="-128"/>
            </a:endParaRPr>
          </a:p>
          <a:p>
            <a:pPr lvl="1" eaLnBrk="1" hangingPunct="1"/>
            <a:endParaRPr lang="en-US" altLang="en-US" sz="2200" smtClean="0">
              <a:ea typeface="ＭＳ Ｐゴシック" panose="020B0600070205080204" pitchFamily="34" charset="-128"/>
            </a:endParaRPr>
          </a:p>
        </p:txBody>
      </p:sp>
      <p:sp>
        <p:nvSpPr>
          <p:cNvPr id="12493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fld id="{2523929A-2B88-4803-AB4A-33C06767A985}" type="slidenum">
              <a:rPr lang="en-US" altLang="en-US" sz="1200"/>
              <a:pPr/>
              <a:t>9</a:t>
            </a:fld>
            <a:endParaRPr lang="en-US" altLang="en-US" sz="1200"/>
          </a:p>
        </p:txBody>
      </p:sp>
    </p:spTree>
    <p:extLst>
      <p:ext uri="{BB962C8B-B14F-4D97-AF65-F5344CB8AC3E}">
        <p14:creationId xmlns:p14="http://schemas.microsoft.com/office/powerpoint/2010/main" val="1895850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3_Profile">
  <a:themeElements>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4_Profile">
  <a:themeElements>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4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4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4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Profile">
  <a:themeElements>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5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5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5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5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6_Profile">
  <a:themeElements>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6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6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6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6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6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6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6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6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6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6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6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7_Profile">
  <a:themeElements>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7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7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7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7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7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7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7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7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7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7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7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8_Profile">
  <a:themeElements>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9_Profile">
  <a:themeElements>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0_Profile">
  <a:themeElements>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1_Profile">
  <a:themeElements>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file">
  <a:themeElements>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1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rofile">
  <a:themeElements>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2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Profile">
  <a:themeElements>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Profile">
  <a:themeElements>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Profile">
  <a:themeElements>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Profile">
  <a:themeElements>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Profile">
  <a:themeElements>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2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themeOverride>
</file>

<file path=ppt/theme/themeOverride2.xml><?xml version="1.0" encoding="utf-8"?>
<a:themeOverride xmlns:a="http://schemas.openxmlformats.org/drawingml/2006/main">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38870</TotalTime>
  <Words>1865</Words>
  <Application>Microsoft Office PowerPoint</Application>
  <PresentationFormat>On-screen Show (4:3)</PresentationFormat>
  <Paragraphs>399</Paragraphs>
  <Slides>42</Slides>
  <Notes>27</Notes>
  <HiddenSlides>0</HiddenSlides>
  <MMClips>0</MMClips>
  <ScaleCrop>false</ScaleCrop>
  <HeadingPairs>
    <vt:vector size="6" baseType="variant">
      <vt:variant>
        <vt:lpstr>Fonts Used</vt:lpstr>
      </vt:variant>
      <vt:variant>
        <vt:i4>11</vt:i4>
      </vt:variant>
      <vt:variant>
        <vt:lpstr>Theme</vt:lpstr>
      </vt:variant>
      <vt:variant>
        <vt:i4>18</vt:i4>
      </vt:variant>
      <vt:variant>
        <vt:lpstr>Slide Titles</vt:lpstr>
      </vt:variant>
      <vt:variant>
        <vt:i4>42</vt:i4>
      </vt:variant>
    </vt:vector>
  </HeadingPairs>
  <TitlesOfParts>
    <vt:vector size="71" baseType="lpstr">
      <vt:lpstr>MS PGothic</vt:lpstr>
      <vt:lpstr>MS PGothic</vt:lpstr>
      <vt:lpstr>宋体</vt:lpstr>
      <vt:lpstr>宋体</vt:lpstr>
      <vt:lpstr>Arial</vt:lpstr>
      <vt:lpstr>Calibri</vt:lpstr>
      <vt:lpstr>Dijkstra</vt:lpstr>
      <vt:lpstr>Georgia</vt:lpstr>
      <vt:lpstr>Times New Roman</vt:lpstr>
      <vt:lpstr>Verdana</vt:lpstr>
      <vt:lpstr>Wingdings</vt:lpstr>
      <vt:lpstr>Profile</vt:lpstr>
      <vt:lpstr>1_Profile</vt:lpstr>
      <vt:lpstr>2_Profile</vt:lpstr>
      <vt:lpstr>3_Profile</vt:lpstr>
      <vt:lpstr>8_Profile</vt:lpstr>
      <vt:lpstr>9_Profile</vt:lpstr>
      <vt:lpstr>10_Profile</vt:lpstr>
      <vt:lpstr>11_Profile</vt:lpstr>
      <vt:lpstr>12_Profile</vt:lpstr>
      <vt:lpstr>13_Profile</vt:lpstr>
      <vt:lpstr>14_Profile</vt:lpstr>
      <vt:lpstr>15_Profile</vt:lpstr>
      <vt:lpstr>16_Profile</vt:lpstr>
      <vt:lpstr>17_Profile</vt:lpstr>
      <vt:lpstr>18_Profile</vt:lpstr>
      <vt:lpstr>19_Profile</vt:lpstr>
      <vt:lpstr>20_Profile</vt:lpstr>
      <vt:lpstr>21_Profile</vt:lpstr>
      <vt:lpstr>CPSC 3720: Lecture 6: Requirements Analysis &amp; Specification</vt:lpstr>
      <vt:lpstr>An interview with ….</vt:lpstr>
      <vt:lpstr>Requirements Elicitation</vt:lpstr>
      <vt:lpstr>Requirements Elicitation</vt:lpstr>
      <vt:lpstr>Types of Interview Questions</vt:lpstr>
      <vt:lpstr>Types of Interview Questions</vt:lpstr>
      <vt:lpstr>Requirements Modeling</vt:lpstr>
      <vt:lpstr>Discussion: Requirements Modeling</vt:lpstr>
      <vt:lpstr>Requirements Analysis</vt:lpstr>
      <vt:lpstr>Analysis Methods</vt:lpstr>
      <vt:lpstr>Requirements Validation</vt:lpstr>
      <vt:lpstr>Requirements Management</vt:lpstr>
      <vt:lpstr>Requirements Engineering</vt:lpstr>
      <vt:lpstr>Functional Requirements</vt:lpstr>
      <vt:lpstr>Quality Requirements</vt:lpstr>
      <vt:lpstr>Example quality requirements</vt:lpstr>
      <vt:lpstr>Other requirements</vt:lpstr>
      <vt:lpstr>Today:</vt:lpstr>
      <vt:lpstr>Analysis Methods</vt:lpstr>
      <vt:lpstr>Requirements Analysis</vt:lpstr>
      <vt:lpstr>Structured Analysis</vt:lpstr>
      <vt:lpstr>Graphical elements</vt:lpstr>
      <vt:lpstr>Computer-based System (CBS)</vt:lpstr>
      <vt:lpstr>Structured Analysis</vt:lpstr>
      <vt:lpstr>Structured Analysis</vt:lpstr>
      <vt:lpstr>Structured Analysis</vt:lpstr>
      <vt:lpstr>Monitoring system for power plant</vt:lpstr>
      <vt:lpstr>Requirements</vt:lpstr>
      <vt:lpstr>Structured Analysis</vt:lpstr>
      <vt:lpstr>Structured Analysis to Design</vt:lpstr>
      <vt:lpstr>Structured Design</vt:lpstr>
      <vt:lpstr>Context (level 0) diagram</vt:lpstr>
      <vt:lpstr>Data flow diagram (DFD) (Level 1)</vt:lpstr>
      <vt:lpstr>DFD, process 1, level 2</vt:lpstr>
      <vt:lpstr>Data dictionary</vt:lpstr>
      <vt:lpstr>Data dictionary</vt:lpstr>
      <vt:lpstr>Data dictionary</vt:lpstr>
      <vt:lpstr>Activity: Structured Analysis</vt:lpstr>
      <vt:lpstr>Use Case Analysis</vt:lpstr>
      <vt:lpstr>Team Project Assignment</vt:lpstr>
      <vt:lpstr>Project Assignment Key Points</vt:lpstr>
      <vt:lpstr>Example: Usecase Analysis</vt:lpstr>
    </vt:vector>
  </TitlesOfParts>
  <Company>CSE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Paul Sivilotti</dc:creator>
  <cp:lastModifiedBy>Eileen Theresa Kraemer</cp:lastModifiedBy>
  <cp:revision>470</cp:revision>
  <cp:lastPrinted>2018-09-11T20:52:27Z</cp:lastPrinted>
  <dcterms:created xsi:type="dcterms:W3CDTF">2005-03-22T22:30:11Z</dcterms:created>
  <dcterms:modified xsi:type="dcterms:W3CDTF">2018-09-11T20:58:04Z</dcterms:modified>
</cp:coreProperties>
</file>