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7/09/2018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7/09/2018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7/09/2018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7/09/2018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7/09/2018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7/09/2018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476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Dylan Mumm</cp:lastModifiedBy>
  <cp:revision>2</cp:revision>
  <dcterms:created xsi:type="dcterms:W3CDTF">2018-09-05T17:16:22Z</dcterms:created>
  <dcterms:modified xsi:type="dcterms:W3CDTF">2018-09-09T01:29:26Z</dcterms:modified>
  <cp:category/>
</cp:coreProperties>
</file>