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3T17:27:06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6605 10522 489 0,'16'-11'173'0,"-1"1"-6"0,-4-1-108 15,-1-3-12-15,0 1-6 16,-4 3-2-16,-3-5-10 0,-3 3-4 0,0 3-7 15,-4 2 0-15,-13 7-8 0,-10 0-1 16,-10 0-4-16,-4 15 0 0,0 14-1 16,-1 7 0-16,-1 4-4 0,1 4 5 15,1 2-5-15,1 1 4 0,8-7-4 16,9 7 0-16,1 0 0 0,10 5 0 16,5 2 0-16,7 7 0 0,0 1 0 0,0 1 0 15,9 1 0-15,6-14 0 0,4-5 5 16,1-8-5-16,9-8 0 0,4-11 0 15,3-8 0-15,-3-10 0 0,1 0-5 16,-4-5-4-16,-3-7 1 0,1-5-15 16,-2-1-5-16,-5-1-6 0,-5-2-4 15,-10 4-11-15,-6 2-2 0,-4 1-13 16,-11 10-72-16,-5-2-44 0,-4 6-30 16</inkml:trace>
  <inkml:trace contextRef="#ctx0" brushRef="#br0" timeOffset="118.1971">6168 11091 230 0,'0'-5'38'0,"0"1"-28"0,0-5-31 16,0 2-18-16</inkml:trace>
  <inkml:trace contextRef="#ctx0" brushRef="#br0" timeOffset="350.3665">6068 10915 608 0,'15'6'196'0,"2"-3"-7"15,2-2-113-15,3-1-16 0,1 0-16 16,-1 0-10-16,5-8-9 0,2 3-9 15,3-1-4-15,3 3-6 0,8-3-12 16,-2 1-6-16,-10-2-21 0,-6 2-13 0,-6-1-22 16,-11-1-82-16,0 1-50 0,-4 2-145 15</inkml:trace>
  <inkml:trace contextRef="#ctx0" brushRef="#br0" timeOffset="781.232">6783 10868 514 0,'5'-17'197'0,"1"0"-2"0,-6 4-61 16,3 3-69-16,1 2-19 0,-4 4 3 15,3-1-9-15,1 5-10 0,1 0-8 16,4 2 2-16,3 3-6 0,0-2-3 15,6 4-8-15,3 3 2 0,-6-2 0 0,3 9-5 16,0-5-4-16,0 10 3 0,2 2-3 16,3 5 0-16,3 6 0 0,3-3 0 15,0-1-3-15,0-2-15 0,-3-7-5 16,1-5-13-16,-8-5-13 0,-4-2-8 16,-5-3-18-16,-6-7-5 0,-4 0-72 15,0 0-45-15,-3-7-115 0</inkml:trace>
  <inkml:trace contextRef="#ctx0" brushRef="#br0" timeOffset="985.6988">7084 10857 555 0,'6'0'189'0,"1"8"-10"0,-7-2-116 15,2 4-9-15,-2 5-16 0,-2 3-5 16,-3 14-6-16,-2 6-9 0,7 4-1 15,-8 7-8-15,-6-2-4 0,0-3-1 16,-3-2-8-16,3-1-14 0,0-10-17 16,2-2-12-16,7-7-10 0,5-7-90 15,0-5-53-15,3-2-104 0</inkml:trace>
  <inkml:trace contextRef="#ctx0" brushRef="#br0" timeOffset="1405.958">7457 11543 563 0,'10'47'168'0,"-2"7"-5"0,-4 2-117 0,0 10-14 16,-2 3-5-16,-2 0-6 0,5-6 3 15,-5 0-4-15,4-8-1 0,-4-15-6 16,0-10-4-16,-5-10 1 0,5-15-10 15,0-5 5-15,5-8-5 0,2-13 0 16,-2-10 0-16,3-9 0 0,-2-8 0 16,-3-11 0-16,2-5 0 0,-5-9 0 15,0-11 0-15,0 0 0 0,0-5 0 16,0 0 0-16,1 3-5 0,5 11 5 0,1 11-4 16,10 15 4-16,5 11-6 0,2 9 12 15,3 9-6-15,2 3 9 0,-3 7 5 16,-9 7-1-16,2 3 9 0,-2 2 0 15,-5 7-6-15,-2 2 0 0,-4 9-3 16,-6 1-1-16,0 8-8 0,0 3 0 16,-9 2 0-16,-9-1-4 0,-2 3 0 15,-11-6 0-15,-1 1-4 0,-1 1-4 0,0-7-8 16,-1-2-9-16,4-9-13 0,7-9-16 16,3-5-7-16,6-8-12 0,6-10-111 15,10-11-160-15</inkml:trace>
  <inkml:trace contextRef="#ctx0" brushRef="#br0" timeOffset="1632.8261">7990 10376 617 0,'9'24'192'0,"-4"14"-2"0,-2 10-120 15,-3 8-19-15,0 3-20 0,0 5 0 0,-6-1-13 16,1 2-3-16,-4 4-7 0,4 4-8 16,2-3-4-16,3-8-8 0,-4-10-8 15,4-9-20-15,0-11-11 0,0-8-15 16,8-3-81-16,3-7-53 0,6-5-104 16</inkml:trace>
  <inkml:trace contextRef="#ctx0" brushRef="#br0" timeOffset="1939.2719">8367 10923 497 0,'0'-24'172'0,"-4"4"-12"16,-2 8-101-16,-2 0-18 0,-9 6-8 15,-2 6-2-15,-4 6-4 0,-3 3-7 0,2 20-1 16,-1 6-5-16,4 6-4 0,3 1 3 15,1 5-4-15,5-5 1 0,8-4-5 16,4-5 4-16,0 0-4 0,12-4-1 16,5-7 0-16,6-7 1 0,3-5-5 15,4-10 4-15,5 1-4 0,-2-10 0 16,0-6 0-16,-4-7 0 0,-5-6 0 16,-6-6 0-16,-6 0 0 0,-3-3 0 15,-8-3-4-15,-1-5-5 0,0 1-9 16,-8-1-10-16,-3 3-10 0,-4 7-11 15,2 5-33-15,-3 3-103 0,2 8-138 0</inkml:trace>
  <inkml:trace contextRef="#ctx0" brushRef="#br0" timeOffset="2221.2009">8685 10964 434 0,'25'41'153'0,"-3"0"11"0,-3 4-100 16,4-7-11-16,-4 4 2 0,-7-15-11 15,-4 0 0-15,-8-13-11 0,0-9-8 16,-2-5-11-16,-5 0 4 0,3-8-8 16,-2-12-6-16,3-5 1 0,-2-5-1 0,5-8 1 15,0-7-5-15,0-4 5 0,0-1-5 16,5 6 0-16,4 5 0 0,8 7 0 15,6 9-10-15,3 6-3 0,-3 3-20 16,-2 0-10-16,-2 3-16 0,0-1-6 16,3 1-115-16,9 2-136 0</inkml:trace>
  <inkml:trace contextRef="#ctx0" brushRef="#br0" timeOffset="2618.1163">9316 10758 434 0,'16'2'159'15,"-2"-2"7"-15,-8 0-90 0,-1 0-23 16,-5 0-6-16,3 0-6 0,-3 0 3 16,-3 0-5-16,-3 3-11 0,-6 2-4 0,-5 3-6 15,-9 3-5-15,-6 2-4 0,0 2 0 16,-2 3-4-16,2 3-1 0,4 5-4 16,4 5 0-16,3-1 4 0,5 1-4 15,7-5 0-15,9 5 0 0,0-3 0 16,0-4 5-16,4-5-5 0,11 0 0 15,5-14 0-15,1-4 0 0,3-1 0 16,6 0 0-16,-4-10 0 0,1-2 0 16,-1-5 0-16,-1 4 0 0,-7-5 0 0,0 2-5 15,-6-6 5-15,0 1 0 16,-6-6 0-16,-6 13 0 0,6-1 0 0,-6 1 0 16,3 11 0-16,-3 3 0 0,0 3 0 15,0 6 0-15,4-5 5 0,-4 17-5 16,3 0 0-16,-3 8 0 0,11 5 0 15,-1-5 0-15,2-3 4 0,0-6-8 0,4-6-1 16,-1-9-12-16,0-5-1 0,5 0-9 16,8-7-15-16,-3-5-7 0,3-11-4 15,-2-6-20-15,3-7-104 0,-8-8-134 16</inkml:trace>
  <inkml:trace contextRef="#ctx0" brushRef="#br0" timeOffset="2775.8267">9810 10353 361 0,'3'-9'110'0,"-3"9"45"0,5 0-58 16,-5 6-37-16,0 6-14 0,0 12-18 16,3 7 3-16,-3 10-8 0,8 8-11 15,4 7-6-15,1 5 0 0,1 2-6 16,0-4 0-16,-4 6-12 0,-2 2-5 16,1-2-14-16,-1 0-54 0,-1-8-79 15,5-8-101-15</inkml:trace>
  <inkml:trace contextRef="#ctx0" brushRef="#br0" timeOffset="3223.2931">9740 10880 341 0,'-13'-19'104'0,"13"11"44"16,6 3-30-16,5 5-32 0,2 0-31 16,3 0-7-16,3 0-13 0,6 0-14 15,2 0-5-15,1 0-7 0,5 3 3 16,5-3-6-16,1 6 0 0,-4-6-12 15,10 0-7-15,-5 0-1 0,5-2-2 0,-2-5-11 16,-3-4-2-16,-9 2-3 0,-3 5 4 16,-9 4 3-16,-7 0 7 0,-6 0 11 15,-6 0-7-15,4 6 9 0,-4 2 5 16,0 2 0-16,0-1 0 0,-5 1 0 16,2-3 5-16,-3-6 9 0,-5-1 0 15,-1 6-3-15,-1-6 9 0,-10 4 2 0,-1 3 9 16,7 4-13-16,-4 4 11 0,2 6-8 15,1 2-5-15,3 7 5 0,-3 3-3 16,2-2-14-16,8 4 6 0,8-1 0 16,0-1-5-16,8-1-1 0,11-5-4 15,0 2 0-15,4-11 5 0,5-4-5 16,4-12 5-16,-5-2-5 0,4-8 0 16,-1-11 0-16,-5-8 5 0,-7-6-5 0,-4-2 0 15,-4-1 0-15,-4-4 0 0,-6-3 0 16,0-2 0-16,-9 2 0 0,2-1 0 15,-3-1-5-15,-3 6-5 0,2 7-9 16,3 4-7-16,-3 0-11 0,0 12-7 16,2 4-65-16,-3 6-67 0,4 6-96 15</inkml:trace>
  <inkml:trace contextRef="#ctx0" brushRef="#br0" timeOffset="3721.6392">10506 10857 361 0,'6'0'110'15,"1"5"36"-15,0-5-94 0,-5 0-10 0,-2 5-9 16,0-2-1-16,0 3-4 0,-2 5-10 16,-5 7 0-16,-4 3-6 0,3-1 4 15,-2 2-1-15,1-1-4 0,-1-3 1 16,4-4-7-16,-1 0 2 0,7-6-2 15,0-8 1-15,-4 0 0 0,4-10-6 16,0-3 5-16,8 1 0 0,-2-8-5 16,2 0 6-16,5-1-1 0,1-1 1 15,3 0-1-15,3 4 0 0,7 0-5 16,1 0 4-16,1 7 6 0,-3 1 3 0,0-1-7 16,-7-2 0-16,0 1-2 0,-2-1 1 15,-4-3-5-15,-4 9 5 0,0 5-5 16,-3 2 5-16,1 3-5 0,1 5 5 15,4 3-5-15,2 4 0 0,2-3 5 0,-2-1-5 16,5-3 0-16,-8-2 4 0,-2 2-4 16,1-3 0-16,-3 2 0 0,-7 3-4 15,3 7 4-15,-3 4 0 0,0 9 0 16,0 13 0-16,0 8 0 0,0 11 4 16,0 9-4-16,0 9 5 0,0 13 0 15,8 9 0-15,-5 1 0 0,1 5 0 16,3 6-1-16,1-8 1 0,-3-8-10 15,-5-7 1-15,5-9-6 0,0-21-9 16,0-15-10-16,-5-16-10 0,0-13-4 0,3-17-34 16,1-4-99-16,2-17-112 0</inkml:trace>
  <inkml:trace contextRef="#ctx0" brushRef="#br0" timeOffset="4722.6269">12125 10765 445 0,'0'15'142'0,"0"2"22"16,0 4-106-16,0 4-15 0,0 6-7 15,0 2-1-15,-3 4-2 0,3 6-13 16,0-5 9-16,4-6-14 0,1-13 5 15,0-12-11-15,-1-7 1 0,1-10-5 16,-5-14 0-16,0-13-5 0,7-1 4 16,-4-4-4-16,-3 3 0 0,8-4 0 0,-4 4 5 15,3-7-5-15,2-6 0 0,-2-6 0 16,0-4 0-16,-1-3 0 16,0-3 0-16,-2 2 0 0,-1 3 0 0,1 0 0 15,-1-2 0-15,-3 1 0 0,11 10 5 16,2 1-5-16,5 8 13 0,1 14 2 15,5 11 8-15,1 12-1 0,2 8 9 16,1 9-3-16,10 19 1 0,2 19-7 0,2 19-3 16,0 10-7-16,-2 10 0 0,-8 13-8 15,-10 1-1-15,-4 3-3 0,-6 2 3 16,-7-8-3-16,-1-12 0 0,-4-3 0 16,-5-17 5-16,-6-2-5 0,0-10 0 15,-8-4 0-15,-7-14 0 0,-6-7 0 16,-11-10 0-16,-10-1-8 0,1-7 1 15,2-8-13-15,-3-2-9 0,9 2-12 16,3-2-18-16,4-4-5 0,1-4-17 16,10 0-77-16,4-2-37 0,11 1-106 0</inkml:trace>
  <inkml:trace contextRef="#ctx0" brushRef="#br0" timeOffset="5199.747">13231 10823 453 0,'0'-6'180'0,"0"-4"-4"0,-4 4-74 15,-4 4-46-15,-7 2-12 0,-4 0-11 16,-1 6-8-16,-3 8-7 0,-7 3-4 16,0 0-4-16,-11 1-6 0,3 5-4 15,6 1 0-15,2 1 5 0,10 6-5 16,10 3 0-16,3-2 4 0,3 0-4 16,4-5 0-16,0-7 0 0,0-5 0 15,4-3 0-15,9-12 0 0,0 0 0 0,9 0-4 16,4-16 4-16,3 0-5 15,-3-7 1-15,-2-4 4 0,-3-1-6 0,-4 4 6 16,-4-1-4-16,-3 3 4 0,-2 6 0 16,1-1 4-16,-5 6-4 0,1 11 10 15,2 0-1-15,3 0 5 0,2 10 4 16,-3 11 4-16,3 5 0 0,-1-1-7 16,2 9-3-16,2 4 1 0,1-8-5 15,0 3-4-15,-2 4-8 0,-1-16-4 0,-1 0-9 16,-1-5-11-16,3-8-16 0,2-8-6 15,4-2-16-15,0-4-63 0,2-13-66 16,4-9-119-16</inkml:trace>
  <inkml:trace contextRef="#ctx0" brushRef="#br0" timeOffset="5392.5251">13541 10386 514 0,'4'4'197'16,"3"13"-14"-16,1 11-91 0,-1 3-19 15,3 16-17-15,-2 10-11 0,3 5-5 16,0 6-13-16,-3 11-10 0,-3-8-9 16,0 10-4-16,-2-2 0 0,-3-4-12 15,3-12-4-15,-3-7-9 0,6-13-11 16,-6-10-17-16,0-12-6 0,0-5-13 0,0-7-79 16,-9-9-45-16,2 0-105 0</inkml:trace>
  <inkml:trace contextRef="#ctx0" brushRef="#br0" timeOffset="5536.3819">13508 11003 531 0,'36'9'167'0,"0"4"-13"16,0-7-118-16,-3 0-13 0,-2-1-11 16,0-5-17-16,2 0-7 0,-2-9-26 15,-1 1-59-15,0-2-74 0,-3 0-76 16</inkml:trace>
  <inkml:trace contextRef="#ctx0" brushRef="#br0" timeOffset="5916.9678">14122 11028 497 0,'0'-8'179'0,"0"-1"-3"15,0 3-105-15,-10-3-18 0,1-3-9 16,-6 7-5-16,-8 5-11 0,-1 0-10 15,-7 8-8-15,-2 5-1 0,4 12-4 16,2 2 0-16,5 3-5 0,7-2 0 0,2 1 4 16,4-1-4-16,9-2 4 0,0-5-4 15,0-9 0-15,9-5 0 0,12-4 0 16,7-3 0-16,10-5 5 0,6-3-5 16,-1-7 0-16,-7 3 0 0,-4-1 0 15,-8 1 0-15,-5 7 0 0,-4-1 0 16,2 3 0-16,-6 3 0 0,-2 0 0 15,0 0 0-15,-2 4 0 0,-3-4 0 0,1 6 0 16,3-6 0-16,-2 2 0 0,1-2 4 16,0 0-4-16,-2 0 0 0,-5 0-4 15,3 0-5-15,-3 4-5 0,0-4-9 16,0 0-5-16,0 3-5 0,0 0-8 16,0-3-2-16,0 6 5 0,0-6-17 15,0 0-57-15,5 0-60 0,1-6-66 16</inkml:trace>
  <inkml:trace contextRef="#ctx0" brushRef="#br0" timeOffset="6584.0442">15409 11054 481 0,'0'10'161'16,"-5"8"1"-16,0 2-114 0,5-3-6 16,-5 2-7-16,0 1 3 0,5 2 6 15,-7-3-15-15,7-2 4 0,-5-3-5 0,5-11 0 16,0-3-10-16,7-5 4 0,-7-9-4 16,7-7-10-16,2-7 4 0,9-12-4 15,6 6-4-15,-1-22 0 0,0-1 0 16,6-13-4-16,-2 0 5 0,-6-21-5 15,-1 6 0-15,5-4 4 0,-3 1-4 16,-3 3 0-16,4 10 0 0,3 15 0 16,-4 8 4-16,-1 14-4 0,-1 14 0 0,-4 8 0 15,-3 16 0-15,-1 0 0 16,3 16 4-16,-3 14-4 0,-3 10 0 0,3 18 4 16,-3 13-4-16,0 10 0 0,1 10 4 15,0 4-4-15,-3 2 0 0,2-1 0 16,-4-3-8-16,-5-5 0 0,3-6-13 15,-3-13-3-15,0-15-16 0,-4-22-10 16,-2-14-7-16,-2-13-20 0,0-5-114 16,-2-9-140-16</inkml:trace>
  <inkml:trace contextRef="#ctx0" brushRef="#br0" timeOffset="6849.0408">15304 10890 648 0,'13'0'187'0,"5"-5"-2"0,4-4-132 15,3 2-15-15,9-5-11 0,5-4-9 16,6-1 4-16,-2-2-13 0,1 0-5 15,-4 0-4-15,-1 1-4 0,-4 2-14 0,1 1-9 16,-4 2-10-16,-1 1-14 0,-3-1-17 16,-5 5-114-16,1 8-169 0</inkml:trace>
  <inkml:trace contextRef="#ctx0" brushRef="#br0" timeOffset="7222.2403">16122 10749 514 0,'4'14'177'0,"-4"9"-16"0,0 6-107 16,-3 5-25-16,-6 4-2 0,0 7-13 15,1 4 3-15,2 1-5 0,1-3-2 0,-1-3-5 16,6-10-5-16,-3-15 5 0,3-11-5 15,0-8 5-15,0 0-5 0,0-16 0 16,5-14 0-16,2-14 5 0,1-5-5 16,5-9 0-16,3-4 0 0,4 3 0 15,6 5 5-15,1 1-5 0,-5 3 0 16,1 4 0-16,-3 7 0 0,-2 10 4 16,-1 13 1-16,5 16 5 0,-2 0 0 15,2 14-1-15,-3 9 5 0,3 13-1 0,-3 0-3 16,-2 10-5-16,-7 0-1 0,-1 1-4 15,-9-5-9-15,0 4-5 0,-8-9-14 16,1-2-10-16,-2-10-16 0,-3 1-75 16,6-8-61-16,6-6-102 0</inkml:trace>
  <inkml:trace contextRef="#ctx0" brushRef="#br0" timeOffset="7626.56">16786 10755 370 0,'26'0'127'0,"6"0"30"15,1 7-35-15,-7-3-69 0,-2-4-19 0,-10 0 3 16,1 0-8-16,-15 0-7 0,-3 0-1 16,-3-3-12-16,-3 3 15 0,-12 0-14 15,-5 0 0-15,-5 7 0 0,-1 3-1 16,2 2-4-16,0 6 0 0,0 1 5 15,5 0-10-15,-1 0 5 0,2 3-5 16,5 3 0-16,1-2 4 0,5 0-4 16,6-4 5-16,7-6-5 0,0-8 0 15,3-5 0-15,5 0 0 0,4-9 5 16,2-3-5-16,0-3 0 0,4-3 0 0,1-1 0 16,0 0 0-16,-3 4 0 0,1 0 0 15,-2 7 0-15,-1 9 0 0,-2-1 0 16,3 6 0-16,2 9 0 0,4 3 0 15,2 6 0-15,4 5 4 0,3 0-4 16,-5 0 0-16,1 2 0 0,-7-4 0 16,-5-7 0-16,0-2 0 0,-4-3-9 15,-3-6-10-15,3-9-5 0,-3-1-12 16,-4 1-23-16,0-18-115 0,2-1-147 16</inkml:trace>
  <inkml:trace contextRef="#ctx0" brushRef="#br0" timeOffset="7857.0381">17279 10194 497 0,'4'7'186'0,"3"11"-12"0,-5 5-55 15,2 13-60-15,-4 10-30 0,3 12-1 16,-3 7-9-16,5 7-1 0,-5-2-9 15,0-1-5-15,0-8-4 0,0-4-4 16,-8-3-5-16,0 1-9 0,0 1-15 16,0-4-5-16,-1-9-16 0,3-7-26 0,1-15-103 15,5-11-134-15</inkml:trace>
  <inkml:trace contextRef="#ctx0" brushRef="#br0" timeOffset="8255.9103">17539 10518 257 0,'4'-17'74'0,"0"-2"29"16,-1 5 10-16,-3 4-6 0,0 10-23 16,0 0-18-16,0 9-13 0,0 16-10 15,0 2-3-15,-4 11-8 0,4 2 1 16,-3 5-8-16,3-9-1 0,0 10-5 0,0-4-9 15,0-3 3-15,5-3-4 0,0-3-3 16,1-13-2-16,0-7 1 0,2-5-5 16,2-8 4-16,1 0 1 0,7-9-5 15,3-1 0-15,2-7 5 0,0-4-5 16,1-1-5-16,0-7 5 0,-4 2-5 16,-2 1 5-16,-1 2-4 0,-4 11 4 15,-2 6-5-15,-2 7 5 0,-1 7 0 16,-2 16 0-16,-1 13-4 0,2 16 4 0,0 16 0 15,1 9 0-15,-3 5 0 0,-5 6 0 16,6 2 0-16,-6 2 0 0,0-3 0 16,-4 0-6-16,2-10-3 0,-4-1-14 15,2-10-6-15,-3-20 0 0,0-5-14 16,1-12-18-16,6-22-79 0,0-9-38 0,0-8-74 16</inkml:trace>
  <inkml:trace contextRef="#ctx0" brushRef="#br0" timeOffset="8661.5898">18311 10688 424 0,'19'-10'155'0,"7"4"4"0,-4 2-93 15,-6-1-18-15,-6 2-12 0,-1 3-13 16,-9-3-5-16,-3 3-2 0,-9 0-5 15,-6 0-11-15,-5 0 6 0,-6 4-6 16,0-4 5-16,-1 1-5 0,-1-1 0 16,3 0 5-16,-1 0-5 0,4 0 0 15,2 3 4-15,5-3 1 0,5 8 7 0,8-2 0 16,5 2 3-16,0 2 0 0,8 0-6 16,6 7 11-16,5-2-11 0,2 3 1 15,0 5 3-15,0 0-4 0,-4-2 1 16,-1 9-1-16,-4-3 1 0,-4 4-2 15,-4 0 1-15,-4 6-4 0,0-2-1 16,-4 2 1-16,-4-4-1 0,-4 0-4 16,-1-8 0-16,-4 1 4 0,-2-5-4 15,-3-5 0-15,-1-1 0 0,0-6 0 0,2-6 0 16,-4 3-8-16,-1-6-6 0,-4 0-3 16,-1-8-12-16,-6 0-12 0,1-8-12 15,4 0-90-15,6-4-42 0,5 2-119 16</inkml:trace>
  <inkml:trace contextRef="#ctx0" brushRef="#br0" timeOffset="8895.5673">18586 10853 415 0,'15'22'140'0,"1"17"9"0,-6 2-94 0,-2 3-31 16,-2 1-10-16,-2 3 4 0,-4-12-11 15,0-14 0-15,-8-5-7 0,3-8-7 16,-2-9-11-16,-1 0-63 0,1 0-70 16,1-9-80-16</inkml:trace>
  <inkml:trace contextRef="#ctx0" brushRef="#br0" timeOffset="9042.6703">18574 10438 353 0,'11'-5'92'16,"3"5"26"-16,1 0-88 0,-2 3-15 15,-2 9-6-15,3 2-33 0,-1 5-98 16,0-1-39-16</inkml:trace>
  <inkml:trace contextRef="#ctx0" brushRef="#br0" timeOffset="9401.802">19077 10579 361 0,'6'5'110'0,"2"7"36"0,-4 0-72 16,-1 5-21-16,-3 2-21 0,0 1 1 15,0 0-13-15,-6 1-2 0,-2-2-8 16,1 1-4-16,-8 1 6 0,6-1-4 16,-5 0-3-16,1 3 1 0,3-3 0 15,0-1 0-15,5-1 11 0,5 1-5 16,0-2 4-16,0-1 0 0,9 2-2 16,4 0 10-16,1-3-14 0,-1 0 5 0,6 1-1 15,3 7-4-15,2 0 0 16,1 6-1-16,0 5 1 0,-4-4-6 0,-3-2 5 15,-7 0-4-15,-3 4-1 0,-8-3 2 16,0 3-2-16,0 0-4 0,-4 4 0 16,-8-4 0-16,-5 3 5 0,0-8-5 15,-4-5 0-15,-4-6 0 0,0-6-5 16,-5-8-9-16,-5-2-4 0,-14 0-16 16,-6-5-4-16,-5-7-73 0,0-4-72 0,1-8-128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3T17:32:17.21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18698 18377 164 0,'-8'0'0'0,"-4"0"13"15,-5 0 2-15,-7 0-15 0,-3 0 15 16,-5 0-4-16,-1-6 1 0,-4 2 1 15,1 4 1-15,4 0-3 0,-2-6-1 16,2 1 1-16,4 5-1 0,5 0 1 16,2 0 0-16,6 0-11 0,9 0 20 0,6 0-8 15,0 7 5-15,5-1 1 0,8-2 9 16,8-4 3-16,5 0-4 0,6 4-8 16,4-4-1-16,-2 0-9 0,1 0 0 15,-3 0 1-15,-3 0-1 0,-5 0 0 16,-5 0-8-16,-5 0 8 0,0 0-8 15,-10 0 8-15,0 0 1 0,-4 0-9 16,0 0 0-16,-4 0 7 0,0 0-7 16,-5 0 0-16,-1 0 8 0,-3 0-8 0,-2 0 0 15,0 0 0-15,-1 0 0 0,-2 0 0 16,-1 0 0-16,-2 0 0 0,0 0 0 16,0 0 0-16,1 11 0 0,2 1 0 15,1-1 0-15,3 2 0 0,6-1 0 16,4-6 6-16,4-2 1 0,0 4 10 15,8-4-1-15,7 3-1 0,4 0-1 16,2-1 0-16,7 0 1 0,-5-6-8 0,1 4-1 16,-6-4 1-16,-3 0-7 0,-1-5 6 15,-5 2-6-15,-1-4 6 0,-8 1-6 16,-1-1 0-16,1 2 0 0,0-4 0 16,-12-2 0-16,4-4 0 0,-5 1 0 15,-3 3 0-15,-1 0 0 0,-2 5 0 16,0 6 0-16,3 0 0 0,-1 0 0 15,2 0 0-15,1 0 0 0,2 0 0 0,1 0 0 16,4 0 0-16,7 0 0 0,0 7 0 16,0 3-6-16,0 1 6 0,8 0 0 15,0 2 0-15,1-9 0 0,4-1 0 16,0-3 0-16,0 5 0 0,-3-5 0 16,3 0 0-16,-1 0 0 0,0 3 0 15,-1-3 0-15,0 0 6 0,-3-3-6 16,-2 3 0-16,0-7 0 0,-2 2 0 0,0-2 0 15,-4 1 0-15,0 1 0 0,0 5 0 16,-2-6 0-16,-3 1 0 0,-1 2 0 16,0-2 0-16,-2 2 0 0,0 3 0 15,3 0 0-15,-2 0 0 0,2 6 0 16,1-2 0-16,4 2 0 0,-5 1 0 16,5-3 0-16,0 0 0 0,4 1 0 15,1-5 0-15,1 4 0 0,3-4 0 16,2 0 0-16,-2 0 0 0,-1 0 0 0,1-6 8 15,-4-2-8-15,2-2 0 0,-2 0 7 16,-3 0-7-16,-2 4 0 0,0 3 6 16,0 3-6-16,0 0 0 0,-3-4 0 15,-2-2 7-15,-1-3-7 0,1 0 0 16,-2 0 0-16,1 3-7 0,0 6 7 16,1 0 0-16,1 4 0 0,1 1 0 0,3 4 0 15,-4 0 0-15,4-3 0 0,0 0 0 16,0-2 0-16,6-4 0 0,-2 0 0 15,2 0 0-15,-2 0 7 0,-2 0-7 16,2 0 0-16,-4 0 0 0,0 0 0 16,0 0 8-16,0 0-8 0,0 0 0 15,3 0 0-15,-3 0 0 0,6 0 0 0,-2 0 0 16,0 0 0-16,-1 0 0 0,2 0 0 16,-1 0 7-16,-4 0-7 15,0 0 0-15,0 0 0 0,0 0 0 0,0 0 0 16,-4 0 0-16,-3 0 0 0,0 0 0 15,-3 0 0-15,-1 0 0 0,1 0 0 16,0 0 0-16,-2 0 0 0,2 0 0 16,-1 0 0-16,1 0 0 0,2 0 0 15,-1 0 0-15,2 0 0 0,3 0 0 0,0 0 0 16,0 0 0-16,4 0 0 0,0 0 0 16,0 0 5-16,0 0-5 0,0 0 0 15,4 0 0-15,2 0 0 0,3 0 5 16,5 0-5-16,2 0 0 0,7 0 0 15,3 0 0-15,-1 0 0 0,0 0 0 16,1 0 7-16,-4 0-7 0,-3 0 0 16,-4 0 0-16,-1 0 0 0,-8 0 0 0,0 0 0 15,-3 0 0-15,-3 0 0 0,0 0 0 16,0 0 0-16,-7 0 0 0,4 0 0 16,-7 0 0-16,1 0 0 0,-2 0 0 15,-1 0 0-15,-5 0 0 0,-2 0 0 16,-1 0 0-16,-2 0 0 0,-2 0 0 15,3 0 0-15,3 0 0 0,-2 0 0 16,7 0 0-16,3 0 0 0,-2 0 0 16,1 0 0-16,3 0 0 0,5 0 0 0,3 0 0 15,0 0 0-15,5 7 0 0,2 4 0 16,5 0 7-16,6 3-7 0,0 0 0 16,6-6 0-16,2-2 0 0,-2-1 0 15,-1-3 0-15,4 1 0 0,-3-3 0 16,2 1 7-16,-2-1-7 0,-1-5 0 15,-1 0 0-15,-2 0 0 0,-2-2 0 0,-3-7 0 16,-1 1 0-16,-9 1 0 0,-1 1 0 16,-4 1 0-16,0 10 0 0,-9 0 0 15,-1 0 0-15,-2 0 0 0,-5-8 0 16,-3-1 0-16,-2-2 0 0,-4-4 0 16,-1 0 0-16,-5 6 0 0,-3 3 0 15,-2 1 0-15,-1 5 0 0,-1-3 0 16,1 3 0-16,0 0 0 0,4 0 0 15,2 0 0-15,6 0 0 0,4 0 0 0,8 3 0 16,4 1 0-16,7 1 0 0,3 3 0 16,4 2 0-16,7 4 0 0,4-1 0 15,7-2 0-15,-1-1 0 0,10-7 0 16,3-3 0-16,2 0 0 0,1 0 0 16,8 3 0-16,-5-3 0 0,0 0 0 15,-2 0 0-15,-3 0 0 0,-2 0 0 0,-4-3 0 16,-5 3 7-16,-3 0-7 0,-8-3 0 15,-8-6 0-15,-5-3 0 0,0-6 0 16,-16-6 0-16,1 0 0 0,-5 0 0 16,-1 4 0-16,-2 3 0 0,-1 1 0 15,-4 5 0-15,0 4 0 0,-2-1 0 16,-5 5 0-16,-1 1 0 0,-3 2 0 16,1 0 0-16,1 0 0 0,3 2-7 15,4 4 7-15,6 0 0 0,6 3 0 0,6 5 0 16,13 1 0-16,-1 1 0 0,5 2 0 15,12 2 0-15,7-2 7 0,11 5-2 16,4-5 1-16,3-3-6 0,6-3 7 16,-1-6 0-16,2-6-7 0,-6 0 6 15,-2 0-6-15,-7 0 0 0,-4 0 5 16,-9 0-5-16,0 0 0 0,-3 0 0 0,-7 0 0 16,-6-5 7-16,-5-6-7 15,0-1 0-15,-9-5 0 0,-9-4 0 0,0 2 0 16,-7 3 0-16,0-1 0 0,-6 3 0 15,1 2 0-15,-7 2 0 0,-3 4 0 16,-7 0 0-16,0 3 0 0,-1-1 0 16,-2 1 0-16,6 0 0 0,4 3 0 15,7 0 0-15,8-5 0 0,6 5 0 0,9 4 0 16,10 0 0-16,0 3 0 0,3 0 0 16,11 5 0-16,8 4 0 0,10 5 0 15,5-1 0-15,6-5 0 0,1-1 0 16,3-6 0-16,-6-6 0 0,-1-2 5 15,-3 0-5-15,-6 0 0 0,-8-2 5 16,-4-3-5-16,-7 0 0 0,-3-1 0 16,-9-2 0-16,0 2 0 0,0-2 0 0,-13-2 0 15,-1 3 0-15,-1 1 0 16,-6 0 0-16,0 1 0 0,-8 5 0 0,1 0 0 16,-5 0 0-16,-4 0 0 0,-2 0 0 15,1-4 0-15,-5-1 0 0,0-1 0 16,7-2 0-16,4 8 0 0,3-8 0 15,10 8 0-15,7-5 0 0,7 5 0 16,5 4 0-16,4 0 6 0,9-4-12 0,4 5 6 16,11 4 0-16,8 4 0 0,17 1 0 15,0 1 0-15,3-1 0 0,1-1 0 16,1-5 0-16,-10 2 0 0,0-1 6 16,-9-2-6-16,-8-2 0 0,-8-5 0 15,-9 0 0-15,-6 0 0 0,-8-5 0 16,0-3 0-16,-10-3 0 0,-5 2 0 15,-6-3 0-15,-8 0 0 0,-6 2 0 16,-4 5 0-16,-10 0 0 0,-6 2 0 0,-1-2 0 16,-5-3 0-16,-1 0 0 0,5-1 0 15,5-1 0-15,4 4 0 16,8 6 0-16,8 0 0 0,7 0 0 0,8 0 0 16,11 0 0-16,6 6 5 0,7-2 2 15,11 4 1-15,13 2-3 0,12 9-5 16,13 9 6-16,8 1 0 0,5-6 0 15,4-2-1-15,-1-9 2 0,-6-12-2 0,-8 6-5 16,-11-6 6-16,-8 0 0 0,-9 0-6 16,-11 0 5-16,-9-4-5 0,-10 4 5 15,0 0-5-15,0-3 0 0,-15-8 0 16,-3 1 0-16,-5-2 0 0,-2 0 0 16,-4 3 0-16,-1 9 0 0,-3 0 0 15,-3 0 0-15,-2 7 0 0,-2 2 0 16,-2-2 0-16,-5 1 0 0,6 2 0 15,2-10 0-15,3 6 0 0,7-6 0 0,8 5 0 16,8-5 0-16,8 0 0 0,5 3 0 16,7-3 0-16,8 0 0 0,11 0 0 15,12 0 6-15,8 10-6 0,7 1 5 16,12 2-5-16,3 3 6 0,-1 3-6 16,0-10 5-16,-3-1-5 0,-5-8 0 15,-8 0 5-15,-8 0-5 0,-8-7 0 0,-14-2 0 16,-5 2 0-16,-12 2 0 0,-4 1 0 15,-4-4 0-15,-8-3 0 0,-5 0 0 16,-12 1 0-16,-8 0 0 0,-9 6 0 16,-10 4 0-16,-10 0 0 0,-11 0 0 15,-7 0 0-15,-7-8 0 0,-6-5 0 16,3 0 0-16,3-3 0 0,9-2 0 16,13 6 0-16,10 1 0 0,14 2 0 15,13 3 0-15,13 1 0 0,19 5 0 0,0 0 0 16,10 4 0-16,28 0 0 0,14 2 0 15,15 0 4-15,11 0-4 0,10 12 0 16,-3-6 0-16,3 0 0 0,-5 2 0 16,1-6 0-16,-10-1 5 0,-11-7-5 15,-8 1 0-15,-10 4 0 0,-11 0 0 16,-10-2 0-16,-5-3 0 0,-10 0 0 16,-4 0 0-16,-5 0 0 0,0 0 0 0,-9 0 0 15,-8 0 0-15,-8 9-5 0,-7 2 10 16,-12 0-5-16,-9 0 0 0,-7-1 0 15,-8-6 0-15,-6-4 0 0,-1-3 0 16,1-8 5-16,5-2-5 0,4 2 0 16,6-1 0-16,16 6 0 0,11 6 0 15,11-3 7-15,15-2-7 0,6-1 0 16,3-5 0-16,13-3 0 0,11 4 0 0,14 3 0 16,8 7 0-16,13 0 0 0,10 0 0 15,5 0 0-15,3 5 0 0,1-5 0 16,-4 4 0-16,-14-4 0 0,-11 0 0 15,-12 4 0-15,-10-4 0 0,-11 0 0 16,-9 0 0-16,-7 0 0 0,-3-5 0 16,-7-3 0-16,-7-1 0 0,-8-2 0 15,-2-2 0-15,-9-2 0 0,-4-3-12 0,-1 4 3 16,-4 10-12-16,-8-5-7 0,0-3-1 16,4-2-8-16,-3 0-11 0,5-9-38 15,8-7-74-15,3 0-62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3T17:37:12.64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12550 14771 192 0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3T17:43:17.61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271 13437 379 0,'0'0'135'0,"0"-7"27"0,0 5-48 0,-6-4-57 16,3 0-16-16,4-1 0 0,-1 3-3 15,-6-11-6-15,6 0-6 0,-5-3-2 16,-3-10-4-16,2-1-6 0,-4-2-1 16,1-6-4-16,1 0-3 0,0 1-2 15,6-2-4-15,-6-1 0 0,0-5-4 16,8 2-2-16,-7 8 2 0,-3 2-1 16,2 5-4-16,1 9 0 0,8 9 4 15,-1 1 1-15,0 8-1 0,9 7 10 0,-1 6-5 16,5 6 9-16,7 7 0 0,0 5 5 15,7 6 0-15,-3 4-5 0,2 2 1 16,0 0 3-16,3-3 0 0,5 4 5 16,2-10-1-16,-2-7 7 0,-4-8 1 15,-8-8 1-15,-11-11-7 0,-1 0 1 16,-3-16-10-16,-6-3-5 0,4-6 2 16,-5-2-7-16,0-4 3 0,-6 2-6 0,2-4-4 15,-1 1-12-15,-3-1-9 0,0 2-13 16,-6 5-8-16,4 3-14 0,-3 4-7 15,4 6-8-15,4 7-46 0,5 2-66 16,0 4-102-16</inkml:trace>
  <inkml:trace contextRef="#ctx0" brushRef="#br0" timeOffset="480.8117">876 13071 506 0,'-10'-9'185'0,"1"4"-19"16,-2 1-100-16,-2 1-17 0,5 3-6 16,-6 0-9-16,1 0-5 0,1 4-2 15,-3 4-3-15,-1 9-11 0,5 4 5 16,7-1 0-16,4 6-5 0,0 1-1 16,0 0 0-16,6-5 5 0,5 3-1 15,0-3-4-15,-5-4 1 0,8-7-1 16,-7 0-5-16,-3-11-2 0,2 0-1 0,-2-3 0 15,0-10-4-15,3-5 0 0,-1-2 0 16,-2-3 0-16,1-2-4 0,-5 2 0 16,5 7 4-16,-5-4-5 0,1 9 5 15,-1 4 0-15,0 7 0 0,5 0 9 16,2 0-1-16,3 4 2 0,2 5-2 16,1 4 2-16,7 0 2 0,-4 5-5 15,4-2-3-15,-2-4-8 0,-1 0-18 16,-3-7-20-16,-5-5-23 0,-1-4-15 0,-4-5-132 15,-4-3-176-15</inkml:trace>
  <inkml:trace contextRef="#ctx0" brushRef="#br0" timeOffset="669.3614">957 12875 676 0,'23'32'212'0,"-3"-4"1"16,-3 6-114-16,-1-6-17 0,0 4-15 15,1 1-14-15,1-4-16 0,3-1-6 16,2 1-13-16,-4-2-12 0,1-4-19 16,-1-3-22-16,-19-10-19 0,12-2-29 15,-12-3-19-15,0-5-94 0,-3 0-44 16,-11-11-125-16</inkml:trace>
  <inkml:trace contextRef="#ctx0" brushRef="#br0" timeOffset="815.3084">958 13016 626 0,'22'7'203'0,"0"-2"-7"16,1-1-97-16,-2-1-41 0,2-3-17 15,0 0-16-15,4-3-17 0,-5-3-20 16,-3-3-17-16,-2-5-30 0,0 1-14 0,-12-3-122 16,3 1-179-16</inkml:trace>
  <inkml:trace contextRef="#ctx0" brushRef="#br0" timeOffset="1164.2629">1130 12758 555 0,'11'13'204'0,"4"7"-7"0,-3 6-84 16,10 8-26-16,-1-1-7 0,1 8-11 15,0 1-9-15,-1-1-13 0,-3 1-5 16,-3-6-11-16,-3 0-9 0,-7-3-6 15,-1-6-8-15,3-5-1 0,0-3-7 16,-2-8 0-16,5-5-3 0,-5-6-4 16,1 0-1-16,-6-10-9 0,4-4-5 15,-4-5-2-15,4-3-4 0,-4-7 1 0,0-2-1 16,0-2 3-16,3-2 7 0,-3 6 3 16,3 7 8-16,-2 9 3 0,6 9 8 15,1 4 3-15,-1 8 1 0,3 2 5 16,2 4-1-16,-1 1 4 0,3 2 0 15,1-6-9-15,-6 1 4 0,1 2-8 16,-3 0 0-16,-3-2-6 0,5 1-4 16,-3-2-10-16,4-2-20 0,-3-2-15 15,2 0-18-15,-2-3-20 0,-5 0-121 0,10-3-176 16</inkml:trace>
  <inkml:trace contextRef="#ctx0" brushRef="#br0" timeOffset="1516.5679">1773 12939 415 0,'-5'-4'157'0,"-6"1"15"0,1 3-64 15,-6-2-49-15,1 2-19 0,0 0-5 16,4 10-6-16,-1-2-9 0,2-1-6 15,2 5-4-15,6 1 0 0,2 3-10 0,0-4 4 16,0 3 1-16,0 0-5 0,9-6 0 16,0-1 0-16,-1-1 5 0,6-3-5 15,-1-4 0-15,-1 0 0 0,0 0 4 16,3-5-4-16,-5-2 0 0,0 1 0 16,-2-2 0-16,-3 0 0 0,-1 1 0 15,-1-2 0-15,3 0 5 0,1 3-5 16,-1 1 0-16,0 0 0 0,0 5 0 15,-2-4 0-15,2 4-9 0,0-5-10 0,-2 2-20 16,0 3-10-16,0-6-70 0,2 2-62 16,0-4-116-16</inkml:trace>
  <inkml:trace contextRef="#ctx0" brushRef="#br0" timeOffset="1786.5835">1916 12996 388 0,'10'16'151'16,"-4"-1"27"-16,0 0-32 0,-2 1-74 15,3-3-2-15,-2-2-21 0,-1-2 8 16,1 1-12-16,-1-10-1 0,-4 0-8 16,0 0-2-16,0-1-12 0,4-13 5 15,-1 3-12-15,-3-2-4 0,5-4-3 16,1-3-5-16,-3 4 1 0,1-1 1 16,1-3-5-16,4 6 0 0,0-1 0 0,2 2 0 15,0 7 0-15,1 7-5 0,0-1 5 16,-2 0-7-16,1 9-1 0,-3 0-3 15,1-1-4-15,-4 3-12 0,-1-1-5 16,-4 1-1-16,4 1-7 0,-4-1-13 16,4-1 2-16,-4-4-7 0,0-2 5 15,0-4-8-15,0 0-21 0,3 0-93 16,-3-5-100-16</inkml:trace>
  <inkml:trace contextRef="#ctx0" brushRef="#br0" timeOffset="1952.0268">2231 12922 424 0,'14'13'155'16,"0"2"17"-16,3-5-94 0,-3 3-19 15,0 0-18-15,-1-2-14 0,-2 1-7 16,-1 0 3-16,-2-1-23 0,-8-11-18 16,12 2-12-16,-7-2-64 0,0-6-72 0,-5-4-128 15</inkml:trace>
  <inkml:trace contextRef="#ctx0" brushRef="#br0" timeOffset="2095.0875">2162 12737 497 0,'13'0'172'0,"1"0"-6"0,0 5-101 0,0-4-36 16,0-1-13-16,3 4-5 0,0-4-11 15,-3 4-27-15,-6-4-19 0,6 0-120 16,-7 0-136-16</inkml:trace>
  <inkml:trace contextRef="#ctx0" brushRef="#br0" timeOffset="2379.4628">2499 12929 489 0,'9'-14'173'16,"2"0"0"-16,-4-4-108 0,1 0-14 15,1 4-3-15,-4-1-7 0,-5 2-8 0,3 4-10 16,-3 4-4-16,0 0-5 0,-4 5-9 16,0 0-1-16,-4 5 0 0,1 3-4 15,2 5 0-15,-2 5 0 0,3 9 0 16,4-4 5-16,5 4-5 0,0-1 0 16,4 2 4-16,6-7 5 0,0-4 4 15,4 0 1-15,5-1-6 0,0-8 0 16,4-2 0-16,2-6-4 0,-6 0-8 15,0 0-12-15,-5-16-23 0,-6 1-16 16,-1-6-60-16,-6-5-74 0,-6-2-163 0</inkml:trace>
  <inkml:trace contextRef="#ctx0" brushRef="#br0" timeOffset="2575.3915">2778 12701 471 0,'16'22'191'0,"1"8"-6"0,5 2-65 0,1 10-67 15,6-2-9-15,-1 0-12 0,0-4-8 16,-7-1-10-16,-2-11-24 0,-3 2-13 16,-3-2-24-16,1-5-31 0,5-10-101 15,3 0-165-15</inkml:trace>
  <inkml:trace contextRef="#ctx0" brushRef="#br0" timeOffset="2899.6258">3143 12833 539 0,'4'0'192'0,"6"4"0"15,7-1-110-15,4 0-14 0,5 0-7 16,-1-3-8-16,1 5-17 0,-1-5-7 15,-4 0-11-15,-2-4-11 0,3 2-7 16,-4-2-21-16,-4 4-12 0,-2-5-21 16,-2 1-19-16,-3 4-129 0,0-3-170 15</inkml:trace>
  <inkml:trace contextRef="#ctx0" brushRef="#br0" timeOffset="3330.3653">3401 12708 434 0,'0'0'153'0,"0"0"19"0,0 0-102 0,0 0-16 15,0 0-14-15,0 0-1 0,0 0-8 16,8 0 1-16,2 0-3 0,4 0 0 16,3 0-1-16,2 0-5 0,0 0 3 15,2 0 1-15,1 1-14 0,-7-1 2 16,7 5-3-16,8-5-3 0,-4 2-5 15,0-2 0-15,4 9 0 0,-6-6-4 16,-11 3 4-16,-1 3-4 0,0 0 0 16,-9 1 0-16,0-3 0 0,1 7 0 0,-4 6 0 15,-5 4 0-15,1 0 0 0,-6 8 4 16,-1-3-4-16,-10-7-4 0,-1-1-8 16,-3 2-17-16,4-1-22 0,-8-6-13 15,1-3-132-15,-1-4-173 0</inkml:trace>
  <inkml:trace contextRef="#ctx0" brushRef="#br0">725 11940 1658 0,'101'27'-17'0,"-58"-14"-10"0,-4 1-24 0,0-3-18 16,-9-5-26-16</inkml:trace>
  <inkml:trace contextRef="#ctx0" brushRef="#br0" timeOffset="13629.5423">20012 11457 230 0,'6'-9'38'0,"-1"-3"25"0,1 6-6 15,2-3 8-15,-2 0 4 0,4 2-12 0,0 1 6 16,3-5-14-16,-2 3-9 16,2 1-5-16,-2-1-4 0,-3 0-6 0,2 0 5 15,-3 3 1-15,0-2-3 0,-2 3 1 16,-1 4 3-16,-4-4 1 0,7 4-8 16,-7 6-1-16,0-2 0 0,-4 3-6 15,-1 1 1-15,0 10-5 0,-4-6-5 16,-1 7 0-16,-4 9-5 0,-2 1 5 15,-1 7 0-15,1-2-5 0,2 4 1 0,1-2 4 16,2 0-1-16,4-3-3 0,1 3 2 16,0-5 1-16,6-4 4 0,0-3-3 15,0-5-1-15,0-6 0 0,10-6 0 16,-2-7 5-16,5 0-4 0,3 0-6 16,2-6 1-16,3-3-1 0,6 2-3 15,-2-2 0-15,-2-2 0 0,-2 1-3 16,-4-3-4-16,-5-3-23 0,-5 6-3 0,0-1-17 15,-7-2-18-15,0 8-22 16,0-2-112-16,-3 0-154 0</inkml:trace>
  <inkml:trace contextRef="#ctx0" brushRef="#br0" timeOffset="14132.7062">19997 11772 230 0,'0'0'48'0,"0"0"15"0,0 0-7 16,5 0 0-16,-2 0 13 0,1-5-4 16,0-1 2-16,1-1-4 0,2-1-9 15,1 1 4-15,-1-2-12 0,7-1 8 16,2-3-11-16,1 0 10 0,6-3-9 16,2-2-8-16,4 2-3 0,1-2-2 0,0 1-13 15,4 0-5-15,0-4-6 0,-1-1-3 16,-2 1-4-16,0 3-11 0,-7 4-2 15,-3-2-27-15,-3 3-2 0,-3 3-23 16,-2-6-128-16,3 0-165 0</inkml:trace>
  <inkml:trace contextRef="#ctx0" brushRef="#br0" timeOffset="14714.3475">20092 10425 406 0,'2'-17'166'0,"-2"3"0"15,0 0-47-15,0-5-58 0,-4 2-23 16,-5-1-8-16,-1 4-1 0,-5-2-9 15,-1 13-1-15,3-2-9 0,0 5-1 0,-7 0-4 16,2 9 0-16,2 5-5 0,1 4 4 16,1 2-4-16,11 4 5 0,3 7-1 15,0-1-4-15,11 3 5 0,-3-1-5 16,7-9 4-16,0-9-4 0,-2-12 0 16,-2-2 0-16,-1-12-4 0,-2-6-1 15,0-5-4-15,-1 0 0 0,-2-2 0 16,0 2 4-16,-1 1-5 0,-1 1 5 0,-3 1 0 15,4 2 5-15,-4 4 5 0,3 0 10 16,-3 6-6-16,7 8 10 0,-3 0 4 16,0 0-4-16,0 6 3 0,2 1 4 15,4 6-8-15,-4 0-7 0,2 2-3 16,-3 3-4-16,6-1-12 0,-3-3-7 16,4 3-16-16,1-6-14 0,-1-6-15 15,2-5-37-15,-2 0-99 0,-2-15-141 0</inkml:trace>
  <inkml:trace contextRef="#ctx0" brushRef="#br0" timeOffset="15086.5708">20257 10163 539 0,'13'27'192'0,"2"2"-12"15,-4-4-105-15,4 2-17 0,-4 6-19 16,-1-8-11-16,2-2-5 0,-1 3-15 15,-3-12 1-15,-1-4-4 0,-1-10-1 16,-1 0-4-16,-2-4 5 0,1-8-1 16,0-7-4-16,-1-6 0 0,-6 3 0 15,3-4 0-15,0 0 0 0,0 2 0 16,-3 3 0-16,0 2 0 0,3 5 0 0,0 6 0 16,0 8 0-16,4 0 0 0,1 0 0 15,2 7 4-15,-1 5-4 0,6 4 5 16,-1 3 4-16,2-4-1 0,0 3-3 15,-1-3 6-15,-1-2-3 0,0-2 0 16,-2-2 1-16,-2-2-5 0,1 0 4 16,1-7-4-16,1 0 0 0,-1-7 0 15,3-2 2-15,1 1-6 0,-1-3 0 16,3 1-6-16,-2 2-10 0,-3-1-5 16,1 3-15-16,-1-6-13 0,-4 1-11 0,1 2-13 15,-1 1-32-15,-3 4-84 0,-3 4-125 16</inkml:trace>
  <inkml:trace contextRef="#ctx0" brushRef="#br0" timeOffset="15333.8568">20661 10265 388 0,'0'0'134'0,"4"0"35"15,-4 0-84-15,7 0-21 0,0-5-10 16,-1 2-8-16,5-1-10 0,-1-2 3 16,2-3-10-16,0-1-4 0,-2-2-7 15,0-3-4-15,-3 3 0 0,-2-2-5 16,-5 4-4-16,0 1 0 0,0 1-5 15,-6 4 0-15,0 4 4 0,-3-1-4 16,0 1 4-16,1 1-4 0,2 9 0 16,-3-1 5-16,3 3-5 0,4 2 0 15,2 1 0-15,0 0-5 0,0 2-8 16,3-5-5-16,5 0-6 0,0-4-9 0,2-1-1 16,3-8-10-16,2 1-3 0,3 0-30 15,5-6-92-15,0-1-117 0</inkml:trace>
  <inkml:trace contextRef="#ctx0" brushRef="#br0" timeOffset="15673.6913">21085 9969 331 0,'0'0'114'16,"0"0"34"-16,0 0 18 0,-4 0-103 16,-2 0-28-16,1 0 2 0,-6 5-8 15,0-3-12-15,-3-2-6 0,-2 6 0 16,-1-6-6-16,-4 1 0 0,5 8-5 15,1-4 0-15,1 5 0 0,4 3 4 16,7 0 6-16,3-2 9 0,0 3-9 0,9-5 5 16,-2-9-1-16,8 11 6 0,3-2-6 15,1 0 4-15,-4-2 1 0,6 3 0 16,-3-1-6-16,0-5 5 0,2 6-1 16,-2 5 1-16,-4-5-7 0,-2 2 1 15,-2-1-8-15,-10-3 5 0,0 1-1 16,0-3-4-16,-5-2-4 0,-3 2 4 0,-6-6-4 15,0 0 0-15,-5 0-4 0,3-5-4 16,-1 3-9-16,4-3-6 0,-1 1-17 16,3 4-5-16,3-4-16 0,2-1 0 15,2 3-9-15,4 2-63 0,0-6-57 16,4 3-69-16</inkml:trace>
  <inkml:trace contextRef="#ctx0" brushRef="#br0" timeOffset="15964.1493">21189 10123 268 0,'24'-16'73'0,"-1"-1"39"16,-4 1 22-16,1 2-30 0,-1 4-29 16,-7 7-19-16,-6-4-3 0,3 0-5 15,-9 0-9-15,0 2-2 0,-11-4-1 16,3 5-2-16,-6 4-7 0,-1 0-3 16,-1 0-6-16,3 12-9 0,-1 7 4 15,0-2-4-15,3 5-5 0,2-3-4 16,4 1 5-16,0-4-5 0,5-1 4 0,3 0-4 15,1-2 0-15,4-2 5 0,2-5-5 16,3 0 0-16,0-6 4 0,2 0-4 16,1-6 0-16,1-2 0 0,-2-3 0 15,3-2 0-15,4-4-9 0,-2-4 0 16,-3-2-13-16,0 1-5 0,-4-5-14 0,-5 2-2 16,-1 2-21-16,-3 2 11 0,-1-3-66 15,-3 3-59-15,6 3-95 0</inkml:trace>
  <inkml:trace contextRef="#ctx0" brushRef="#br0" timeOffset="16416.4177">21545 9965 321 0,'0'23'85'0,"0"3"48"0,-3 0-30 15,3-3-34-15,0 2-14 0,0-7-17 16,0-7-13-16,0-11 3 0,0 7-2 15,4-7-9-15,-1-9 1 0,-3-3-7 16,7-5 5-16,-2-2-5 0,0-5 0 16,0 1-6-16,4-4-1 0,-2 7 6 15,5-6 3-15,-1 7-7 0,2-1-6 0,-1 1 6 16,-3-1-2-16,0 2 1 0,-1 2 5 16,0 6 0-16,0 3-1 0,0 7 6 15,3 0-1-15,-5 5-5 0,1 5 5 16,-3 5-10-16,-1 1 2 0,-3 3-2 15,6 1-4-15,-6-4 0 0,5-3 0 16,-5 1 5-16,0-4-5 0,3-6 0 16,-3-4 0-16,3 0 4 0,0 0-4 15,2-5 0-15,-5-6 5 0,8-2 0 16,3 1-5-16,0-1 4 0,4-3 5 0,2-2 0 16,4 1 4-16,0 0 0 0,3 4 0 15,-3 1 3-15,3 6-4 0,-5 6 5 16,0 0-5-16,1 8-4 0,-3 5 5 15,-3 6-9-15,-3 5 4 0,0-1-8 16,-6-1 0-16,3-3-3 0,0 2-13 0,-1-5-6 16,-2-5-22-16,0 0-22 15,-2-2-9-15,-3-9-127 0,6 0-166 0</inkml:trace>
  <inkml:trace contextRef="#ctx0" brushRef="#br0" timeOffset="16683.9724">22202 9865 489 0,'10'-5'173'0,"3"-7"-6"15,-3 0-108-15,0 1-12 0,-4 1-15 16,-1 1-13-16,-5-1 0 0,0 4-9 16,-8 1-5-16,-5 0-5 0,4 5 5 15,-5 0-5-15,-1 0 0 0,1 5 5 16,3 0-5-16,-3 1 5 0,1 5-5 0,5 7 0 15,1 0 5-15,4 6-5 0,3 6 4 16,3 1-4-16,2 4 0 0,0-1 0 16,8 2 0-16,-2-1 0 0,1-6 0 15,2-7 0-15,-4-2-4 0,1-8-16 16,0-2-14-16,-2-6-52 0,-2-4-91 16,-3 8-131-16</inkml:trace>
  <inkml:trace contextRef="#ctx0" brushRef="#br0" timeOffset="17167.3914">20260 10747 497 0,'0'4'172'0,"0"-4"6"0,4 4-102 16,-4 4-23-16,0 4-14 0,6 3-5 0,2 5-5 16,-2 3-6-16,5 1 0 0,5-2-5 15,5 3-9-15,-1-6 5 0,4-10-1 16,2-4-4-16,-3-5-5 0,0 0 0 15,1-14-4-15,-2-3 0 0,-1-2 5 16,0-1-10-16,-2-5-3 0,-1-2-10 0,1 3-13 16,-5-1-11-16,-3 1-14 15,-3 1-39-15,-4 5-91 0,0 5-149 0</inkml:trace>
  <inkml:trace contextRef="#ctx0" brushRef="#br0" timeOffset="17324.6511">20688 10708 445 0,'7'12'172'0,"-1"-1"8"0,-1 2-59 15,-5-4-67-15,9-4-15 0,-4 5-20 16,-3 4-5-16,3-5-18 0,-5 3-11 16,5-1-24-16,-5-7-7 0,0-4-123 15,0 0-157-15</inkml:trace>
  <inkml:trace contextRef="#ctx0" brushRef="#br0" timeOffset="17519.2998">20663 10533 617 0,'6'15'192'0,"2"-5"-20"0,-1 5-113 15,-1-4-26-15,4-1-5 0,-2 3-14 16,2 1-5-16,-1-2-9 0,3 1-9 15,0-5-10-15,-1 0-13 0,2-2-12 16,1-6-4-16,6 1-13 0,7-6-67 0,5-5-62 16,5 0-62-16</inkml:trace>
  <inkml:trace contextRef="#ctx0" brushRef="#br0" timeOffset="17800.2803">21063 10599 388 0,'0'0'126'0,"-5"0"36"0,1 5-72 16,0-5-41-16,4 0-7 15,-10 0-5-15,4 0-8 0,0 0-1 0,-2 0-7 16,1 0-7-16,1 0 5 0,0 0-9 16,0 0 0-16,3 0 0 0,0 0-1 15,3 4 6-15,0 1-5 0,0 6 4 16,0 6-1-16,8-4 2 0,-2 4-6 16,2 3 5-16,2 0-6 0,-3-6 6 15,-1 5 3-15,4 0-3 0,-1-1-1 0,-3-5-2 16,-2 7 1-16,-1-6-3 15,-3 0-1-15,0-3-4 0,-6 0 0 0,0-4-4 16,1 2 0-16,-4-4 0 0,0-3-12 16,0-2-5-16,-2 0-11 0,-2-7-21 15,1-3-6-15,0-2-12 0,2 0-65 16,7-6-58-16,3 2-120 0</inkml:trace>
  <inkml:trace contextRef="#ctx0" brushRef="#br0" timeOffset="18024.6037">21127 10678 471 0,'13'14'177'0,"-1"-1"4"0,-1 3-92 16,1 0-31-16,-5 2-4 0,0 1-15 0,0 0-7 16,3-1-13-16,0-1-5 0,-1-3-6 15,2-8-3-15,-2-6-5 0,0 0 4 16,-2-2-4-16,5-13 0 0,-4-4 0 15,0 0-4-15,1 2-9 0,-1-1-10 16,-8 4-10-16,4 0-10 0,-2 1-20 16,4 1-57-16,2-4-70 0,3 5-102 15</inkml:trace>
  <inkml:trace contextRef="#ctx0" brushRef="#br0" timeOffset="18333.9299">21543 10667 506 0,'0'0'177'0,"3"0"-3"0,-3 0-108 15,0-4-22-15,0 4-12 0,-8 0-11 16,3 0-1-16,0 4-16 0,-2-2 6 16,0 5-10-16,4 3 0 0,-1 1 5 15,4-1 0-15,0 1-5 0,-3 1 0 16,3-5 0-16,0 0 0 0,0-7 0 15,0 3 0-15,0 3 0 0,0-6 0 16,7 2 0-16,-4-2 0 0,3 6 0 16,3-4 0-16,0-2 0 0,2 10 0 15,-2-7 0-15,1 3 0 0,-1-1 0 16,-2-1 0-16,-3-4-15 0,1 0-4 0,-1 0-6 16,1-6-13-16,-1 0-11 0,-2-3-54 15,5 2-70-15,0-2-108 0</inkml:trace>
  <inkml:trace contextRef="#ctx0" brushRef="#br0" timeOffset="18498.8435">21741 10468 497 0,'6'6'172'16,"2"5"-1"-16,2 7-105 0,-3 2-27 15,2 6-8-15,1 1-8 0,-3 0-7 16,3 0-16-16,6-2 0 0,-4-2-22 15,0-3-4-15,4-5-18 0,0-7-70 0,-1-8-62 16,3 0-96-16</inkml:trace>
  <inkml:trace contextRef="#ctx0" brushRef="#br0" timeOffset="18665.3073">22043 10542 481 0,'0'19'181'0,"7"4"-14"0,1-1-108 0,1 4-12 16,0-6-20-16,-4 0-13 0,-1-4 9 16,2-5-23-16,-6-11-23 0,0 4 3 15,5-4-48-15,-5-6-103 0,3-7-131 16</inkml:trace>
  <inkml:trace contextRef="#ctx0" brushRef="#br0" timeOffset="18804.2404">22036 10296 424 0,'9'0'123'0,"-1"2"21"15,2 4-112-15,-1 3-17 0,-1 2-15 16,-1 0-40-16,4-2-103 0,-1 0-71 16</inkml:trace>
  <inkml:trace contextRef="#ctx0" brushRef="#br0" timeOffset="19152.2629">22164 10557 471 0,'11'0'177'16,"6"0"4"-16,1 3-99 0,3-3-21 15,5 0-13-15,5 0-14 0,2 0-5 16,2 0-7-16,0 0-12 0,-5-3-1 15,-3-2-4-15,-8 5 0 0,-7-5-5 16,-3 5 0-16,-9 0 0 0,0 8-5 16,0 0-9-16,-11 0-5 0,-1 7-8 15,-6 0-7-15,-7 2-2 0,-4 4-7 16,-3 1 10-16,5 3-2 0,-3-3 10 16,7-1 14-16,5 0-1 0,4-6 12 0,2-1 0 15,7-3 12-15,5 0-1 0,0-2 9 16,2-5-3-16,6-4 6 0,4 4-6 15,3-3-6-15,5-1 5 0,5 0-11 16,3 0-5-16,-2 0 0 0,2 0 0 16,-6-5-16-16,0 5-11 0,-8-4-19 15,-1 1-120-15,-7-3-136 0</inkml:trace>
  <inkml:trace contextRef="#ctx0" brushRef="#br0" timeOffset="19348.5136">22182 10612 397 0,'6'0'158'0,"2"5"18"15,3 1-44-15,7 0-72 0,-1-3-27 16,-1 4-13-16,7-5 9 0,2 1-19 16,0-3-10-16,5 7 0 0,2-5-16 15,-6 3-11-15,0-1-5 0,1-4-33 16,-1 5-99-16,-1-5-141 0</inkml:trace>
  <inkml:trace contextRef="#ctx0" brushRef="#br0" timeOffset="19650.8788">22730 10708 353 0,'-3'-3'110'0,"-2"3"44"0,-3-7-27 16,0-2-67-16,-3 4-24 0,2 5-1 15,-3 0-10-15,2 0-7 0,0 0-13 16,0 4 1-16,4 0 0 0,2 2-6 0,0-1 5 16,0 0-5-16,4 2 0 0,0 2 0 15,0-2 5-15,0-1-5 0,0 1 0 16,5-1 6-16,-2-6-6 0,1 4 5 16,2-4 1-16,2 0-1 0,2 0 0 15,1 6-5-15,1-3 0 0,1 7 4 16,1-1-4-16,-2 5 0 0,6 0 0 15,0-1 0-15,0 0 5 0,-1-3-5 16,7-5-5-16,-2 1-4 0,-5-6-18 16,-1 0-7-16,0 0-32 0,-4-7-105 0,0-2-110 15</inkml:trace>
  <inkml:trace contextRef="#ctx0" brushRef="#br0" timeOffset="19828.272">23043 10436 388 0,'2'8'134'0,"4"5"35"0,-2 6-84 16,-1 7-32-16,-4 9-25 0,6 2-2 15,-3-1-15-15,-2-2 1 0,5 1 0 16,-5-7-7-16,4 1-10 0,-4-2-7 16,-5-4-11-16,0-6-77 0,2-1-66 15,-2-9-90-15</inkml:trace>
  <inkml:trace contextRef="#ctx0" brushRef="#br0" timeOffset="19986.3036">23071 10673 453 0,'20'10'155'0,"1"3"8"16,-2-1-99-16,0-1-24 0,-2 0-15 15,-2-4-2-15,-3-7-11 0,3-1-12 16,-4 1-6-16,-3-5-17 0,4-5-43 15,-3-3-98-15,8 2-115 0</inkml:trace>
  <inkml:trace contextRef="#ctx0" brushRef="#br0" timeOffset="20134.352">23374 10646 321 0,'0'12'76'15,"2"4"24"-15,5 4-58 0,1-1-9 16,-5-1-26-16,2-2-105 0,-5-6 5 16,0 0-27-16</inkml:trace>
  <inkml:trace contextRef="#ctx0" brushRef="#br0" timeOffset="20303.9617">23351 10342 415 0,'3'-6'148'0,"8"2"6"0,0 4-88 16,2 0-34-16,-2 0-12 0,-1 4-8 15,2 3-7-15,-4 2-10 0,0 1-13 16,1 1-40-16,0 3-96 0,1-2-93 16</inkml:trace>
  <inkml:trace contextRef="#ctx0" brushRef="#br0" timeOffset="20619.4607">23696 10629 379 0,'0'3'135'0,"-5"2"20"16,5 2-73-16,-4 3-24 0,-1 0-15 15,0 2-7-15,-1 3-6 0,2 1-13 16,-2-2 4-16,0 2-10 0,3 3-6 15,3-1-1-15,0-1 1 0,0 2 0 16,0-1-5-16,6 1 7 0,4-4-1 0,-1 1-6 16,3-2 6-16,7-9-6 0,2-1 0 15,-1-4 0-15,3-5 0 0,2-4 6 16,-6-7-6-16,0-4 0 0,1-5 0 16,-4-1-12-16,-6-6-6 0,-2 0 9 15,-3 3-18-15,0 0 5 0,-5 4-13 16,5 4-1-16,-5 4-1 0,-5 5-19 15,5-2-49-15,-7 3-52 0,5 2-30 16</inkml:trace>
  <inkml:trace contextRef="#ctx0" brushRef="#br0" timeOffset="20923.3145">23955 10789 299 0,'0'0'80'0,"5"4"38"0,-5 2-28 16,4-3-1-16,-4-3-21 0,3 0-15 15,-3 0-10-15,4-5 0 0,-4-6-8 16,7-5-2-16,-7-7-8 0,5-4 10 16,-3-2-11-16,4 0-5 0,1-1 5 15,3 1-6-15,3 1 1 0,3 4 0 0,1 6-6 16,5 4 0-16,3 8 0 0,5 6 1 15,6 5-6-15,8 5-3 16,8 8-2-16,5 6 1 0,1 10 0 0,0 1-4 16,-9 4-4-16,-7 2-3 0,-10 0-6 15,-5 2-18-15,-8 3-10 0,-13-1-20 16,-6 0-130-16,0-5-166 0</inkml:trace>
  <inkml:trace contextRef="#ctx0" brushRef="#br0" timeOffset="24522.6535">20235 14029 379 0,'6'-6'135'0,"1"-1"34"0,-2 4-43 16,-2 1-52-16,-3 2-22 0,0 0-15 16,0 0 2-16,0 2-15 0,-9 3-10 15,0-2 1-15,-2 4-10 0,-1-2 4 16,-4-5-9-16,0 5 5 0,-3 0-5 15,-2-1 0-15,1-1 4 0,-3 4-4 16,-1 2 0-16,3 1 0 0,3 0-4 16,0 4 4-16,1-1 0 0,-1-3 0 0,7 6 0 15,1 0 0-15,3-1 0 0,7 1-5 16,0 0 5-16,0-3 0 0,6-2 0 16,1-1 5-16,2-4-5 0,4 0 0 15,-1 1 4-15,4 2 5 0,0-1 0 16,1-3 6-16,0 7-1 0,1 0-1 15,4 2 0-15,3 5 9 0,-2 2-4 16,6-1-3-16,-7-3-3 0,-2 0 5 16,-2-3-9-16,-3-1 0 0,-6-6 2 15,0-2-7-15,-4-1-3 0,-5-4 0 0,0 3 4 16,0-3-4-16,0 0 0 0,0-4 0 16,-4-4 0-16,2-1 0 0,-3-5 0 15,1-5 0-15,-1-6 0 0,1-6 0 16,1-3 0-16,-1-4 0 0,-2 5 0 15,-1 0 0-15,-2 0-4 0,0 10-9 16,-3 0-3-16,4 0-17 0,-2 4-13 0,3 3-18 16,1-3-22-16,0 6-114 0,1 4-152 15</inkml:trace>
  <inkml:trace contextRef="#ctx0" brushRef="#br0" timeOffset="24774.6696">20273 14248 608 0,'12'7'196'0,"6"-4"-14"0,4-3-109 0,2 0-21 15,3-6-21-15,4-1-4 0,-2-1-9 16,-2-2-23-16,-5-1-17 0,-3-1-18 16,0-1-31-16,-4-4-115 0,2-2-171 15</inkml:trace>
  <inkml:trace contextRef="#ctx0" brushRef="#br0" timeOffset="25721.1584">20890 14134 531 0,'5'23'186'0,"0"0"3"0,2 6-114 16,1-2-7-16,-3-7-12 0,-1 6-14 15,-4-6-2-15,0-3-16 0,-3-6-3 16,-2-5-5-16,-2-6-12 0,-1-8 4 15,0-5-2-15,-3-5-2 0,1-7-1 0,2-8-3 16,-5-5 4-16,3 2-4 0,1-3 0 16,1 0 0-16,-1 0 0 0,9 4 0 15,0-2 0-15,7 2 0 0,4 1 0 16,6-1 0-16,8 2 0 0,5 1 0 16,1 4 0-16,-2 1 0 0,-1 5 0 15,-5 5 0-15,-3 5 0 0,-2 6 0 16,-1 6 0-16,-1 0 0 0,-2 6 0 15,-3 2 0-15,1 6 0 0,-5 4 5 16,-4 3-5-16,-3 4 0 0,0 2 3 0,0-5-3 16,-8 1 0-16,0-3 0 0,-6-7 0 15,-3 2 0-15,-4-3 0 0,2-1 0 16,-5-1 0-16,-1 0 0 0,1-2 0 16,-4-1 0-16,1 0 0 0,2 0 4 15,3 0-1-15,5 0 6 0,8 1 3 16,6-4 2-16,3 2 4 0,0-2 2 0,12 2 3 15,3-1 1-15,6 2 0 0,5-2 0 16,5 2-3-16,-1 0-2 16,6 2 1-16,2 3-5 0,-2 1-3 0,0-3-3 15,-2-1-2-15,-5 1-4 0,-2-3 0 16,-6 4-9-16,-7 3-7 0,-6 1-11 16,-2-2-11-16,-6 2-14 0,0-15-19 15,-8 26-24-15,1-16-12 0,-4 0-123 16,2-10-169-16</inkml:trace>
  <inkml:trace contextRef="#ctx0" brushRef="#br0" timeOffset="26316.2825">21716 14551 445 0,'4'13'148'0,"-1"-1"18"0,3-2-103 16,-1-3-22-16,0-3 2 0,-5 0-20 16,6-4-1-16,-6 0-6 0,0-4-7 15,0-2-4-15,0-7 0 0,0-3-5 16,0-5 0-16,-6-5 0 0,2-3 7 15,1-4-7-15,3 0 0 0,-3-6 6 16,3-4-6-16,3-2 0 0,0 4 0 16,1-3 0-16,2 9 0 0,-2 4 6 15,0-2-6-15,6 3 0 0,-1 3 0 16,-2 0 6-16,5 5-2 0,3 8 6 0,-2 9 9 16,0 5 1-16,3 0 3 0,0 12 5 15,0 7-5-15,0 7 4 0,-1-2-5 16,-5 1-6-16,-4 1 0 0,-6 0-8 15,0-5 1-15,-8 2-1 0,-2-2-4 16,-4-2-4-16,-2-3 4 0,-3 1-4 16,1-1-4-16,9-3 0 0,-4-6-8 15,-2-1-5-15,0-6-7 0,1 0-20 16,3 0-7-16,-1-9-10 0,7-1-34 0,5-2-86 16,-3-3-154-16</inkml:trace>
  <inkml:trace contextRef="#ctx0" brushRef="#br0" timeOffset="26522.7602">21948 13773 415 0,'3'0'164'16,"2"4"16"-16,-1 4-76 0,1 5-27 15,-1 12-24-15,0 3-6 0,-1 3-9 16,2 3-5-16,0 2-10 0,0-4-10 15,1 3-4-15,2-3 0 0,-3 1-5 16,-5-2-8-16,3-1-19 0,-3-4-18 0,0-4-16 16,0-8-124-16,0-8-176 0</inkml:trace>
  <inkml:trace contextRef="#ctx0" brushRef="#br0" timeOffset="26808.7267">22080 13993 434 0,'0'0'153'0,"0"8"11"0,5 0-93 16,-1 4-18-16,2 3-5 0,-3-1-15 16,3 2-3-16,1 0-1 0,2 2-4 15,0 0-6-15,1 0 0 0,-2-2-10 16,3-2 0-16,-1-4 0 0,0-3-3 0,5-7-6 15,-3 0 4-15,0-12-4 0,2 2 0 16,-2-4 0-16,-4-3 5 0,-1 0-5 16,-3-2 0-16,-4-4-5 0,0 0-5 15,-5 3-12-15,-1 1-12 0,-5 5-10 16,3 2-32-16,0 4-102 0,-1 5-149 16</inkml:trace>
  <inkml:trace contextRef="#ctx0" brushRef="#br0" timeOffset="27237.2187">22558 14007 370 0,'9'-5'127'0,"2"-1"45"15,-6-3-26-15,-5-2-78 0,5-2-28 16,-5-5-1-16,-4 0-15 0,2-2 5 15,-5 1-9-15,-3 4-11 0,1 10-4 16,-5 5 0-16,1 0 0 0,0 5 0 16,3 6-5-16,0 6 0 0,4-2 5 15,0 1-5-15,6-1 4 0,0-2-4 16,0-1 5-16,0-2-5 0,6-3 0 16,4 0 0-16,-1 1 0 0,3-8 0 0,0 8 0 15,3 3 0-15,6 4 0 0,-1 4 0 16,-2 0 0-16,4 0 0 0,-8-1 0 15,-1 1 0-15,-1 0 0 0,-6-1 0 16,-4 4 0-16,-2 3 0 0,0 0 0 16,-6-2 0-16,-5 1 0 0,0 0-5 15,-6-7 5-15,-5-8 0 0,3-4 0 16,-4 0 0-16,1-5 0 0,-4-8 0 0,-2-6 0 16,4-1 0-16,-1-2-9 0,0 0-6 15,5-2-4-15,4 5-6 0,10-4-24 16,6 5-19-16,0 0-109 0,3-1-128 15</inkml:trace>
  <inkml:trace contextRef="#ctx0" brushRef="#br0" timeOffset="27438.3559">22990 14014 445 0,'9'7'155'0,"-2"2"16"15,0 6-102-15,1 1-9 0,-3 2-20 0,0 3-4 16,-5 5 3-16,0-1-19 0,0-3-1 16,-4 2-4-16,-1-5-11 0,-3-5-4 15,1-2-9-15,0-7-11 0,-3-5-9 16,1 0-14-16,-2-10-29 0,0-2-105 16,3-6-140-16</inkml:trace>
  <inkml:trace contextRef="#ctx0" brushRef="#br0" timeOffset="27580.7616">22935 13833 424 0,'5'-7'148'0,"2"3"11"0,-1 0-100 15,3 4-20-15,-2 0-11 0,0 0-10 16,0 5-10-16,-1-1-8 0,3 8-20 16,-3 0-3-16,2-1-13 0,2-1-64 15,1 5-65-15,0-4-43 0</inkml:trace>
  <inkml:trace contextRef="#ctx0" brushRef="#br0" timeOffset="27834.3406">23128 14151 353 0,'0'11'118'0,"-4"0"44"0,4-5-78 16,-4-6-4-16,4 0-30 0,-2-4-3 15,2-6-1-15,0-4-5 0,0-1 8 0,0-3-1 16,0 1-2-16,10 2-1 15,-1 4 1-15,8-1-9 0,1 2 3 0,7 1-13 16,5-1-5-16,8 1-7 0,0-2 0 16,8-1-8-16,-4 3-4 0,-3 5-3 15,-3 4 0-15,-3 6 0 0,0 8 0 16,-4 15 0-16,2 9 0 0,-1 14-7 16,0 8-14-16,-4 11-13 0,0-1-15 15,-2 1-26-15,-3-6-144 0,-4-12-164 0</inkml:trace>
  <inkml:trace contextRef="#ctx0" brushRef="#br0" timeOffset="133881.3573">1284 17490 321 0,'0'4'94'0,"0"3"30"0,0-4-21 16,0 5-47-16,0-2-16 0,1 2-12 16,3 6-11-16,-4-9-3 0,2-1 4 0,-2 0-11 15,0-2 0-15,0-2-7 0,0-4 6 16,0 0 6-16,0 4-7 0,-2 0 6 15,2-4 14-15,-4-2-2 0,0-7 6 16,-1-5 3-16,-1 0 7 0,1-4-10 16,-2-4 4-16,-1-1-5 0,-1-5-5 15,1-6-9-15,-5-4-1 0,-1 2-4 16,1-8 0-16,-7-5-5 0,2-12-4 16,2 2 5-16,-1-11-5 0,-3-2 0 15,4 8 0-15,2-3 0 0,5-11 0 16,-2 5 0-16,8 5-5 0,0-3 1 0,-2 13-5 15,5 12-9-15,0 2-9 0,5 0-19 16,0 6-12-16,7 5-124 0,-6 0-166 16</inkml:trace>
  <inkml:trace contextRef="#ctx0" brushRef="#br0" timeOffset="134696.4315">1012 16298 321 0,'0'-8'94'0,"-4"2"30"0,4-2-21 0,-4 0-54 16,4-2-23-16,-4 2 1 0,5-1-5 15,-1 2-5-15,0-1 4 0,0 2-3 16,0 2 0-16,0-1-1 0,0 0 1 16,0-1 1-16,0 0 5 0,0-1-7 15,6-5-7-15,-6-2 7 0,3-3-7 16,-3-1-6-16,0-4 1 0,2 2 0 16,-2-3 2-16,0 5-7 0,0-1 0 15,0-1 6-15,0 3-6 0,-2-2 0 0,3 5 0 16,-4-2 0-16,3 3 0 0,-7-1 6 15,7 2-6-15,-3-3 6 0,3-2-6 16,0 0 4-16,0-2-4 0,0 1 0 16,0-1 5-16,-4 0-5 0,4 0 0 15,0 0 0-15,-3 1-5 0,3 3 1 16,-5-1-26-16,7 1 0 0,-8 4-21 16,6-4-111-16,-5 2-152 0</inkml:trace>
  <inkml:trace contextRef="#ctx0" brushRef="#br0" timeOffset="135264.8063">918 15518 341 0,'5'0'93'0,"2"-3"45"15,-1-3-62-15,-3-1-20 0,1-2-16 16,6-1-1-16,-3-3 0 0,6 4-4 16,2 2 2-16,4-6 4 0,0 1-4 15,4-4 2-15,14-3-6 0,4 1-4 0,5 4-1 16,0-1-9-16,7 6-1 0,-3 7-5 16,2 0-4-16,3-1 0 0,9 3 0 15,18 2-9-15,4-2 4 0,8-6-4 16,9-6-4-16,13-8-1 0,-4-9-8 15,13-10-5-15,-1-5-9 0,2-1-10 16,-8 7-21-16,-10 8-6 0,-11 5-121 0,-15 7-141 16</inkml:trace>
  <inkml:trace contextRef="#ctx0" brushRef="#br0" timeOffset="136429.0636">3036 14839 341 0,'0'-3'104'0,"0"-2"30"15,4 5-44-15,-4-4-28 0,0 4-17 16,0 0 1-16,0 3-11 0,0 4 2 15,0 3-2-15,-3 0-2 0,3 6-2 16,-10 4 1-16,4-2-3 0,-4 3-5 16,1 5-6-16,-6-2-3 0,5-2-2 15,-1 3-3-15,0-2-2 0,2-2-3 0,-4 1-1 16,-2-4 1-16,-4 1-1 0,3 1 1 16,4 3-1-16,0-3-4 0,-1 3 0 15,4-4 4-15,1-1-4 0,0-5 0 16,2-4 0-16,1-4 0 0,5-5 5 15,0 4-5-15,0-4 0 0,0 0 4 16,0 0-4-16,0-5 0 0,0 5 5 16,6-6-5-16,-3 1 0 0,1 5 0 0,6-5 0 15,-4 1 0-15,4-1 0 0,1 5 0 16,3-2 4-16,2 2-4 0,4 0 0 16,-2 0 0-16,2 0 0 0,1-4 0 15,3 0 0-15,1-5 0 0,3-2 0 16,7 1 0-16,5 0 0 0,6-1 0 15,-2 3 0-15,5 4 0 0,-7 4 0 0,-1 0 0 16,-1 3 0-16,-2 0 0 0,-7 4 0 16,0-1 0-16,-3-6 0 0,-7 6 0 15,2-5 4-15,-3-1-4 0,-2 0 0 16,-3 0 0-16,-4 0 0 0,-2-7 0 16,-5 3 0-16,0-4 0 0,-4-3 0 15,0 1 0-15,0-4 0 0,-6-2 0 16,-1 2 0-16,-5-2 0 0,-2 2 0 15,-6-1 0-15,0-2 0 0,-2-2 0 0,-7 0 0 16,-3-1 0-16,-4-4 0 0,-5 1-4 16,-2-3-5-16,-11 3-8 0,-3 0-10 15,-1 5-6-15,-1 1-18 0,4 2-4 16,7 4-9-16,12 0-120 0,5 1-133 16</inkml:trace>
  <inkml:trace contextRef="#ctx0" brushRef="#br0" timeOffset="137682.5103">771 18113 397 0,'5'-21'142'0,"5"5"23"0,-3-6-79 16,-1-6-36-16,4 6 4 0,-5 10-8 16,2 4-10-16,-1 0 8 0,-3 8-5 15,-3 3-11-15,3 1-4 0,-3 5-1 16,1 7-10-16,-1 8 0 0,1 4 5 16,-1 6-9-16,1-2 4 0,1-3-6 15,-2-3 1-15,2 1-4 0,-9-1 0 0,2 4-4 16,-6-2 0-16,-1-9 4 0,-10-3-4 15,-2-3 0-15,-2-4-4 0,-4-2 0 16,2 0-4-16,-2-7-3 0,4 0-11 16,-1-4-9-16,5-4-5 0,3 1-11 15,6-5-2-15,4 6-10 0,2-2 9 16,7-2-4-16,0-2-1 0,0 4-94 0,9 1-10 16,-3 2-31-16</inkml:trace>
  <inkml:trace contextRef="#ctx0" brushRef="#br0" timeOffset="138276.303">1084 18109 481 0,'0'-5'167'16,"0"1"0"-16,-1-5-99 0,1 9-22 15,-9-13-3-15,2 13 0 0,-5-2-9 16,2 2-5-16,-2 8-6 0,2 8-9 16,1 3-5-16,5 0 1 0,-2-9-6 15,2 1 0-15,4 0-4 0,1 0 5 0,-1 0-5 16,0 1 4-16,4-5 1 0,0-2-5 16,-1-5 4-16,1 0-4 0,-1-5 0 15,3 2 0-15,0-7-4 0,0 0-1 16,1 1 1-16,-2-1-5 0,0 0 5 15,4 2-1-15,-3-1 0 0,3 2 5 16,-1 1-4-16,3-1 4 0,-2 4 0 16,0-1-5-16,2 4 5 0,4-5-10 0,0-1 6 15,2 6-10-15,3 0 0 0,1-4-5 16,-3 4 0-16,2-6-1 0,-4 3-9 16,-3-5 10-16,-3-6-3 0,-4 6 0 15,0 8 5-15,-3-14 5 0,-3 4 1 16,3 1 11-16,0-1 5 0,1 0 7 15,2 1 11-15,0 0 5 0,5 4 7 16,-3 5 9-16,6 0-5 0,2 6 3 16,-4 2-11-16,13 3-4 0,-5 16-5 15,0-6-6-15,-1 2-4 0,0-1-4 0,-5-3-3 16,-3-14-1-16,1-1 0 0,-2-4-4 16,-1-11 0-16,3-10 0 15,-7-9 0-15,1-5-4 0,-7-7-9 16,0 5 1-16,0 5-8 0,-2 8-11 0,3 1 0 15,-8 5-6-15,8 5-6 0,-2 6-1 16,2 0-5-16,7 7 4 0,-2 0-9 16,3 6-6-16,2 2-104 0,0 3-99 15</inkml:trace>
  <inkml:trace contextRef="#ctx0" brushRef="#br0" timeOffset="138695.8946">1934 18008 278 0,'13'-18'75'16,"-3"2"35"-16,0-3 20 0,-6 4-47 0,-4 2-15 0,5 0-8 0,-5-2-12 0,3 6 0 16,-3 4-3-16,0-4 3 0,-5-5-6 15,-1 3-8-15,-7 2-2 0,-3 4-9 16,-3-5-5-16,-3 10 0 0,-2 0-5 15,-3 0-4-15,5 10-4 0,2 2-1 0,5 0-4 16,7 7 0-16,1 7 0 0,8-3 4 16,-1 2-4-16,2 5 0 15,4-8 5-15,1-9-5 0,6 0 3 0,-2-8 1 16,5 3-4-16,1-2 4 0,1-6-4 16,-2 0-4-16,3-18 0 0,-4-2 1 15,0 5-2-15,-6-10 1 0,1 5 0 16,-4 7 4-16,1 3-5 0,-2 3 5 15,-1 3 0-15,0 1-4 0,-1 3 4 16,3 0 0-16,-1 8 0 0,-2-1 0 0,4 6-5 16,1-1 5-16,4 6 0 0,-1-1 0 15,3 7-8-15,-3 3-10 0,1-8-9 16,-1 3-15-16,-5-6-6 0,4-11-15 16,-4-5-52-16,0-13-68 0,6-18-107 15</inkml:trace>
  <inkml:trace contextRef="#ctx0" brushRef="#br0" timeOffset="139030.3282">2395 17688 424 0,'6'-9'148'0,"1"4"3"0,-2 0-91 16,-5 1-21-16,0 4-9 0,0 0 1 16,0-6-14-16,-7 2 6 0,-4 4-11 0,-4 9-2 15,-1 1 1-15,-5 0 0 0,-2 4-6 16,1 7-5-16,-4-4 4 0,-1 1-4 15,9-4 0-15,5 0 0 0,7-2 5 16,6-4-5-16,0-1 5 0,11-3-5 16,3 0 13-16,4-1-7 0,5-3 4 15,4 6 0-15,-2-1 9 0,5 2-4 0,-6 2 4 16,2 0-1-16,-2 2-9 0,-3 1 6 16,-4 4-6-16,-8-2-4 0,-1 5-1 15,-8 0 0-15,1 8-4 0,-6 0 5 16,-4-1-5-16,-2-1 0 0,0-3 0 15,-3-6-9-15,-1-6 0 0,4-10-9 16,-2 5-15-16,-2 4-5 0,3-9-9 0,2-10-6 16,4-1-24-16,1-2-95 0,5 3-122 15</inkml:trace>
  <inkml:trace contextRef="#ctx0" brushRef="#br0" timeOffset="139280.4409">2661 17810 331 0,'17'-20'93'0,"-5"9"55"0,-1 1-22 0,-4 0-53 16,-7 7-22-16,0 0-10 0,0 3 2 15,-6 0-9-15,-2 5-2 0,0 0 1 16,-3 6-13-16,0 2-1 0,0-2 1 16,0-1-6-16,3 4 0 0,5-7-5 15,3 1 1-15,0 3-6 0,8 3 1 16,5 0 4-16,2 3-4 0,3 1-5 15,4-3 4-15,-4-3-4 0,3-6-4 0,1-2-15 16,0-4-9-16,0 1-10 0,3-9-6 16,-3-6-21-16,-2-2-66 0,-4-7-52 15,1 2-90-15</inkml:trace>
  <inkml:trace contextRef="#ctx0" brushRef="#br0" timeOffset="139549.6706">3004 17830 278 0,'4'13'75'0,"3"2"25"0,0 0 40 16,-2 2-57-16,6 1-28 0,-4-2-10 15,5 0-12-15,-3-2-7 0,2-1-4 16,-3-1 4-16,2-12-15 0,-8 0 1 16,-3-3 0-16,1-8-7 0,0-10 1 15,0-3-6-15,2-1 0 0,-3 3 6 16,7-4-6-16,2 5 5 0,4-3 0 0,-1 4 1 15,10-1-1-15,0 3 1 0,7 1-6 16,-7 3 5-16,3-5-5 0,-8 9-5 16,1-3-6-16,-4-1 0 0,-3 0-6 15,1 5-18-15,-4 1 4 0,5-1-17 16,-1 4-113-16,0 5-108 0</inkml:trace>
  <inkml:trace contextRef="#ctx0" brushRef="#br0" timeOffset="139739.485">3593 17799 388 0,'16'12'118'0,"2"0"18"0,-10-2-74 0,8-5-35 15,-6 7-14-15,-4-4-6 0,-3-1 1 16,-3-2-8-16,0-1-15 0,0-4-38 15,-7-4-91-15,-2-3-62 0</inkml:trace>
  <inkml:trace contextRef="#ctx0" brushRef="#br0" timeOffset="139891.4219">3427 17398 434 0,'6'-8'121'16,"4"-4"22"-16,-2 12-118 0,5 0-10 15,-1 0-9-15,2 7 1 0,2-2-7 16,-2 5-7-16,2 1-6 0,3 3-14 16,1 2-84-16,-1-1-29 0,5-1-14 15</inkml:trace>
  <inkml:trace contextRef="#ctx0" brushRef="#br0" timeOffset="140236.745">3946 18094 310 0,'24'62'78'0,"2"-10"31"0,-3-17-59 16,-2-7-4-16,-3-9-6 0,-4-17-4 16,-6-2-1-16,-8 0-8 0,-1-18-7 0,-5-8-12 15,-5-8 4-15,0-21-12 0,-6-6 5 16,0-5-5-16,-1 4 7 0,2-3-7 16,3 16 0-16,5-3 0 0,1 11 7 15,5-5-7-15,0 6 0 0,1-1 0 16,6 9 0-16,2-2 0 0,1 2 7 15,4 12 0-15,3 13-2 0,-2 8 8 16,1-1-6-16,3 12 11 0,4 11-8 16,2-3 1-16,-2 12 4 0,0 5-4 0,-4-6 1 15,-7 6 0-15,-5 5-1 0,-3-8 0 16,-2-6-6-16,-13 2 6 0,-5-6-5 16,-3-4-6-16,-7-8 5 0,1-3-5 15,-6-9-5-15,3 0-12 0,1-7 1 16,-2-9-7-16,7 3-15 0,4 0-1 15,1-5-59-15,6 1-70 0,12 1-54 16</inkml:trace>
  <inkml:trace contextRef="#ctx0" brushRef="#br0" timeOffset="140549.317">4281 17296 406 0,'32'33'116'0,"1"8"24"16,-4 8-104-16,-1 7-17 0,-4 5 2 0,-2 4-8 16,1-2-5-16,-1-7 4 0,-2-7-7 15,-4-13 2-15,-6-6-7 0,-5-10 0 16,-4-8-12-16,-1-12-8 0,0 0-14 16,-11 0 0-16,-1-13-1 0,-1-6 4 15,-2-5 7-15,-1 0 24 0,0-2 24 16,5-4 21-16,2 5 10 0,8-1 11 15,1 9-2-15,0 5-5 0,8 4-14 0,8 3-10 16,8 5-1-16,9 0-19 0,8-3-6 16,7-2 1-16,1-5-10 0,1 7-10 15,-4-5-19-15,-1 4-19 0,-9 0-122 16,1-4-156-16</inkml:trace>
  <inkml:trace contextRef="#ctx0" brushRef="#br0" timeOffset="140985.698">5676 17445 218 0,'0'-4'0'0,"0"4"-11"16</inkml:trace>
  <inkml:trace contextRef="#ctx0" brushRef="#br0" timeOffset="141297.8402">5703 17272 388 0,'4'-7'143'0,"1"4"30"0,-5 3-87 16,0 0-19-16,0 0-6 0,0 0-7 15,0 12-1-15,0 5-5 0,1 9 3 16,0 9-2-16,0 12-7 0,0 10-5 15,1 7-7-15,5 7-3 0,-1-8-9 0,0-1 0 16,3-12-7-16,-3-5-2 0,0-5-3 16,-1 0-9-16,-4-8-12 0,4-1-14 15,-5-12-13-15,4-7-25 0,-1-12-19 16,1 0-125-16,3-8-176 0</inkml:trace>
  <inkml:trace contextRef="#ctx0" brushRef="#br0" timeOffset="141481.4532">6007 17726 547 0,'0'9'191'16,"5"9"-11"-16,2 2-126 0,-1-1-1 16,-4 0-19-16,2 0-6 0,-4-6-10 15,4 4-8-15,-4-1-10 0,2-5-19 16,-2 0-23-16,0-5-7 0,0-6-134 15,0 0-158-15</inkml:trace>
  <inkml:trace contextRef="#ctx0" brushRef="#br0" timeOffset="141643.5623">5978 17367 579 0,'-1'-12'187'0,"7"-2"-13"0,-1 5-109 16,-2 4-21-16,0 1-15 0,1 4-6 15,1-6-13-15,0 6-10 0,0 0-24 16,4 0-9-16,2 6-22 0,6-2-122 16,1 2-164-16</inkml:trace>
  <inkml:trace contextRef="#ctx0" brushRef="#br0" timeOffset="141998.1737">6369 17252 633 0,'13'11'196'0,"1"3"-5"16,-4 5-110-16,0 4-26 0,2 0-4 15,-3 8-10-15,4 0-12 0,-5 6-5 0,1 1-9 16,-2 11-4-16,1-3-4 0,-2-3-4 16,-2-7 1-16,3-5 0 0,-1-15-4 15,-2-5 4-15,5 0-4 0,0-3 4 16,2-8-4-16,2 0 3 0,9 5-3 15,1-5 4-15,-2-9-4 0,2 0 0 16,0 2 5-16,-8-5-2 0,-2 0 3 16,-5 2-2-16,-4-3 2 0,-4 1 5 15,-5 8-4-15,-2-1 0 0,-6 5 0 16,-2 0-3-16,-5 10 3 0,-2 1-5 0,-3 2 5 16,1-1-7-16,0 6 3 0,3 0 0 15,0 1-3-15,6-1-6 0,-3-3-7 16,3-3-8-16,6-3-21 0,-4-2-13 15,5-2-27-15,2-1-7 0,6 2-25 16,0-6-102-16,0 0-143 0</inkml:trace>
  <inkml:trace contextRef="#ctx0" brushRef="#br0" timeOffset="142248.5036">6948 17745 489 0,'9'11'173'0,"2"0"-6"0,0 0-108 16,-6-2-2-16,-2-5-9 0,-3-4-6 16,0-3 1-16,0-3-10 0,-6-3-6 15,-4-8-9-15,2-4 4 0,-1-2-9 16,2-8-1-16,-2-6 0 0,3 4-8 16,5-6 4-16,0 5-8 0,1 7 0 15,0 6 0-15,1 4-12 0,4 10-3 16,4 1-20-16,1 4-6 0,2 2-14 15,4 0-3-15,0 0-24 0,2 3-71 0,1-2-36 16,4-1-67-16</inkml:trace>
  <inkml:trace contextRef="#ctx0" brushRef="#br0" timeOffset="142485.2853">7281 17590 424 0,'5'12'155'15,"2"3"4"-15,-3-7-88 0,-4 3-23 16,1-4 1-16,-6 1-4 0,5-3-10 15,-9-5 9-15,1 9-10 0,1-9-11 0,1 0 1 16,3 7-1-16,3-2-15 0,-3 2 6 16,3 0-10-16,0-2 9 0,8 0-8 15,-4 4-1-15,5-6-4 0,2 4 0 16,4-1-4-16,0-1-5 0,2 0-9 16,3-5-4-16,-2 0-11 0,-2 0-9 15,0-3-1-15,2-7-6 0,0-3-7 0,0-12 7 16,5-2 1-16,-1-2-38 0,-3 2-44 15,0 4-18-15,-1 5-19 0</inkml:trace>
  <inkml:trace contextRef="#ctx0" brushRef="#br0" timeOffset="142922.0262">7645 17569 218 0,'15'22'103'15,"-1"-4"47"-15,-1 0-49 0,-6 8-19 16,2-2-25-16,-4-5-9 0,-1-2-10 16,-3 1-6-16,-1-9-9 0,0-3 8 15,0-6-8-15,0 0 6 0,-4 0-8 0,4 0 4 16,0-5 5-16,0-4-11 0,-1-3 0 15,8-4-4-15,-4-8-1 0,2 0-9 16,0-7-1-16,7-2 1 0,0 2-1 16,1 1-4-16,4 3 0 0,0 11-13 15,5 2-1-15,-2 2-11 0,2 1-4 16,-4 1-14-16,0 0 0 0,-8 6-3 16,0 4-2-16,-2 0 10 0,-2 13 0 15,0-4 2-15,0 2 17 0,3-1-2 16,0 5 7-16,2-3 7 0,2 3 7 15,5-1 7-15,6 0 7 0,3-4 1 0,5-1-2 16,1-5 14-16,-1-4-6 0,-1-3 3 16,-4-2 8-16,3-2-7 0,1 0 3 15,0 0 10-15,2 1-4 0,4 6-2 16,0-3 1-16,1 3-8 0,7 0-6 0,-2-9 1 16,0 4-2-16,-2 5-4 15,-3 0 0-15,-8 4 0 0,-3 1-5 0,-5 13 0 16,-4 5 4-16,-2 8 0 0,-3 17 5 15,1 2-9-15,3 14 6 0,-1 8-7 16,0 13 5-16,0 3-5 0,-2 8-4 16,-2-4-4-16,1 0-12 0,-12-12-9 15,2-6-21-15,-1-17-16 0,-7 1-27 16,-3-16-110-16,0 1-169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3T17:47:47.00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505 15611 415 0,'0'-4'157'0,"-5"-2"15"0,0 0-69 0,-5 4-50 15,0-2-8-15,-3 4-4 0,2 0-2 16,-1 0-10-16,-3 8-5 0,5-1-6 16,-3 9-3-16,2 0-2 0,6 0-3 15,5 1-10-15,0 5 8 0,0-4-8 0,-1 1 5 16,11 5-5-16,1-1 4 0,4-1-4 16,2-6 5-16,0-1-1 0,-4-9-4 15,1-6 5-15,-1 0-10 0,-6-8 5 16,3-5-13-16,-6-7 0 0,2-7-6 15,1-5 0-15,-3 2-13 0,-4-1 3 16,0 4 9-16,0 3-9 0,0 4 15 16,-5 2 4-16,-1 6-1 0,2 2 11 15,-1 2 0-15,-2 4 5 0,2 4 6 16,1 0-2-16,0 0 20 0,4 0-9 0,0 2 9 16,0 4 0-16,0 1-1 0,6 2-5 15,7 4-10-15,-4 0 9 0,4 3-13 16,5-1 0-16,-1-2-14 0,-2-2-4 15,5-4-17-15,2-7-10 0,-3 0-16 16,-1 0-21-16,3-8-116 0,-3-5-155 0</inkml:trace>
  <inkml:trace contextRef="#ctx0" brushRef="#br0" timeOffset="474.9801">701 15399 445 0,'0'2'163'0,"10"1"19"15,-2 1-89-15,8 3-31 0,3 5-2 16,0 0-16-16,0 4 3 0,-1 1-5 16,3-5-7-16,-2 1-5 0,-1-8-6 15,0-5-7-15,-2 0-9 0,-3 0 0 16,-4-9-2-16,0-7-2 0,-3-1-4 16,-6-2-10-16,0-3 2 0,0 4-12 15,1 1-5-15,-7 5-9 0,-3-6-10 0,0 7-12 16,-1-1-2-16,0-1-17 0,-2 3-106 15,4 2-144-15</inkml:trace>
  <inkml:trace contextRef="#ctx0" brushRef="#br0" timeOffset="884.5916">1010 15416 415 0,'6'0'140'0,"3"-4"22"16,-3 4-75-16,0-4-39 0,1 0-12 16,-3 0-1-16,-3-3 4 0,3 1-8 15,3-3 1-15,-1 0-8 0,-2-5 0 16,-1 2-1-16,2-6-8 0,-1-2-6 15,-4-2 0-15,3 0-4 0,-3-3-5 16,-4 2 0-16,4 6 4 0,-7 0-4 16,3 8-4-16,0 3 4 0,-2 1 0 15,0 5-5-15,1 0 0 0,-2 6-4 16,1 5-1-16,2 6 6 0,4 2-10 0,0 3 10 16,0 2-1-16,6 0 0 0,2-4 1 15,0-2 4-15,4-4 4 0,-4-3-4 16,4-4 5-16,1-1-5 0,-2-3 0 15,6-3 5-15,0 1-10 0,3-1 0 16,3 0-19-16,-3-8-5 0,1 0-15 16,-2-1-9-16,-7-1-119 0,-1 2-155 0</inkml:trace>
  <inkml:trace contextRef="#ctx0" brushRef="#br0" timeOffset="1210.7044">1265 15349 434 0,'7'0'145'0,"3"6"14"0,-4-6-100 16,-1 3-21-16,-2-3-16 0,-3 0 9 15,7 0-13-15,-7 0-1 0,4 0-5 16,-4 0 4-16,0-7 0 0,-4 0-11 15,1-3 4-15,-1 0 3 0,-1-3 0 16,2 1-6-16,-8-5-2 0,0 0 1 0,-1 1 0 16,-3-2 0-16,5-1-5 0,-2 3 5 15,4 1-5-15,-2-1-5 0,6 3 5 16,1 2-5-16,-2 2-5 0,5 4 6 16,8 0-14-16,-2 2-3 0,8 3 0 15,0 0-7-15,1 0-7 0,-3 3-18 16,1-3-106-16,2 7-120 0</inkml:trace>
  <inkml:trace contextRef="#ctx0" brushRef="#br0" timeOffset="1633.0832">1513 15122 361 0,'-3'0'120'0,"-2"0"41"16,-2 0-44-16,2 0-61 0,0 6-19 15,-3-2-6-15,3 3-3 0,1 2-10 16,1 1-7-16,3 2 0 0,0 2-6 16,3 4 1-16,0-2-6 0,2 2 5 15,4-4-5-15,-3 0 0 0,0-5 0 16,2-5 0-16,-2-4-5 0,4 0 5 0,-4 0-6 15,3-13 6-15,-1-2-11 0,-1-4 6 16,2-2 0-16,-3-1-7 0,-6 5 7 16,6-1-2-16,-1 3 2 0,-1 0 5 15,-4 6 0-15,0 0 5 0,0 3 7 16,0 1-6-16,-6 1 10 0,0 4 1 16,3-3-3-16,-1 3 15 0,4 0-9 15,0 0-1-15,0 6-4 0,4-3-1 0,0 2-9 16,3 0-5-16,-3-1-9 0,0 6-6 15,6-2-14-15,-1 3-3 0,7 1-16 16,1 2-3-16,1-8 4 0,1 1-24 16,-2-7-97-16,-7-3-79 0</inkml:trace>
  <inkml:trace contextRef="#ctx0" brushRef="#br0" timeOffset="1966.2147">1834 15086 445 0,'4'-6'148'0,"-4"-2"10"16,3 2-100-16,-3 1-15 0,2-4-7 0,-2 2-6 15,0-2-3-15,0 2 0 0,0 1-13 16,-5-2 5-16,-2 5-4 0,0 3 0 16,7 0-1-16,-4 0 1 0,4 7-6 15,0 3 5-15,0 4 0 0,0-2-10 16,5 3 6-16,2-1-1 0,4 2 5 15,4 0-1-15,2 1 9 0,4 10 0 16,0 2 2-16,0 4 5 0,2 3-4 16,3 4-1-16,-7-4-2 0,-6-4-4 15,-4-5 1-15,-5-2-7 0,-5 1-2 16,1-6-7-16,-3 2 0 0,-1-1-6 0,-5-6-4 16,-1-7-14-16,-1-8-13 0,-5 0-12 15,6 0-20-15,-7-12-12 0,1-4-11 16,-3-2-116-16,4-2-159 0</inkml:trace>
  <inkml:trace contextRef="#ctx0" brushRef="#br0" timeOffset="2272.8738">2018 15096 506 0,'10'-3'170'15,"2"-4"1"-15,-3 1-107 0,2-2-8 16,-3 1-8-16,-3-2-9 0,4 1-6 0,5 0 0 16,-3 2-11-16,2-2-8 0,-1 0-1 15,-3-1-4-15,-9 4 0 0,-3-2-5 16,-2 2-4-16,-7 2 0 0,-6 3 0 16,-2 3 0-16,1 3 0 0,2 1 0 15,1 2 0-15,11 4 0 0,5 0 0 16,0 3 0-16,0 0 0 0,11 1 0 15,11 3 0-15,-2-2 0 0,2-4 0 0,10 0 0 16,4-8-9-16,-9-5 0 0,7-4-13 16,0-1-9-16,-9-8-20 0,0-2-107 15,-1 1-30-15,0-8-138 0</inkml:trace>
  <inkml:trace contextRef="#ctx0" brushRef="#br0" timeOffset="3588.9421">5719 15075 424 0,'3'-7'148'0,"4"0"3"0,-7 0-77 16,4-3-36-16,-4 2 2 0,0-1-9 15,0 2-2-15,0 2-2 0,-2 1-13 0,-2 0 9 16,1 1-11-16,-3 3-8 0,2 0 1 16,-4 0 5-16,0 5-5 0,-1 4-5 15,0 1 5-15,4 1-5 0,-4 5 4 16,1 0-4-16,3-6 0 0,0 1 0 16,5 1 0-16,0-5 0 0,0-2 0 15,8 4 0-15,-2-3 0 0,6-4 5 0,-4-2-5 16,4 0 0-16,-3 0 0 0,5 0 0 15,-1-2 0-15,0 2 5 16,-3 0-5-16,1 0 0 0,-1 0 5 0,-2 2 0 16,-1 5-5-16,-1 3 5 0,-1 2 4 15,-5 5-4-15,0 1-5 0,0 1 4 16,0-1-4-16,0-1 5 0,-3-2-5 16,-2-3 0-16,2-3-9 0,-1-3-5 15,-4-6-11-15,1 0-4 0,4 0-19 0,-2-6-19 16,5-2-110-16,-5 0-140 0</inkml:trace>
  <inkml:trace contextRef="#ctx0" brushRef="#br0" timeOffset="3809.0309">5817 15057 415 0,'13'-13'132'0,"0"-2"25"16,-4 4-95-16,0 4-13 0,2 1-7 15,-3-1 1-15,-1 7-3 0,-2-1-4 16,3 1 3-16,-3 7-14 0,1 3-1 16,-1 1-10-16,-2 7-5 0,0-3 0 15,-3-1-4-15,5 3-14 0,-5-4-10 16,0 1-14-16,0 6-21 0,0-7-38 0,0-2-91 16,0-1-131-16</inkml:trace>
  <inkml:trace contextRef="#ctx0" brushRef="#br0" timeOffset="3966.3695">5890 15160 481 0,'7'0'173'0,"1"0"-5"15,2-5-102-15,-1 0-25 0,5 0-8 16,1-1-14-16,4 3 5 0,0 3-14 16,1-9-5-16,2 4-10 0,2 2-17 15,1 0-9-15,-1 3-8 0,0-3-75 16,0 3-62-16,-3 0-96 0</inkml:trace>
  <inkml:trace contextRef="#ctx0" brushRef="#br0" timeOffset="4216.018">6289 15083 453 0,'0'-3'155'0,"0"-1"13"15,0 1-109-15,-5 3-11 0,-2 0-8 16,0 0-7-16,-2 0-8 0,-1 3 5 15,2 3-21-15,-3 1 1 0,0 0 0 16,2 5-6-16,4-2-4 0,-2 4 0 16,4-4 0-16,0 2 5 0,3-4-10 15,0-2 5-15,5-6 0 0,-5 2 0 0,12 2-4 16,-4-4-1-16,3 3 0 0,5-3 0 16,-3 0-5-16,0-7 0 0,1 1-19 15,1-4 9-15,-3-2-18 0,-1 2-23 16,5-1-65-16,-5-2-50 0,2 0-48 15</inkml:trace>
  <inkml:trace contextRef="#ctx0" brushRef="#br0" timeOffset="4794.6704">6394 15075 415 0,'0'6'148'0,"0"-1"12"16,0 3-93-16,0-2-17 0,0 2-7 15,0 0-8-15,0-2-2 0,0 4-8 16,2-2 10-16,-2-3-16 0,0-5-5 15,0 5 1-15,0-5-5 0,3-5-1 0,-3 2-4 16,0-2-1-16,3-5-4 0,-3-1 5 16,0 1-5-16,5-2 0 0,1 1 4 15,3-1-8-15,3-1-1 0,8 3 1 16,0 5-1-16,1 0-4 0,4 5-6 16,-2 5 5-16,-4 0-14 0,2 3-10 15,1 6-1-15,-6-3-10 0,2 0-4 16,-4 1 1-16,-2-4-23 0,-3-4-34 15,1-2-47-15,-3 1 32 0,1-3 2 16,-2 0 93-16,-1 0-1 0,-1 0 26 0,3-5 26 16,0 0 24-16,-3-2 35 0,2-1 101 15,0-2-77-15,-4-1-26 0,-2-1-24 16,1 1-9-16,-1-1-2 0,0 3-7 16,-3 1-3-16,-5 0 0 0,0 8-13 15,-4 0-6-15,0-4 1 0,-2 4-6 0,2 7-1 16,2 1-4-16,-1 2-3 0,6 1-2 15,-2 3 1-15,7-2-5 0,0 4 4 16,0-1 1-16,6-3-5 0,2 1 0 16,5-2 0-16,-7-6 0 0,6-3-5 15,3-2 1-15,-4 0-1 0,4-6 1 16,0-4-6-16,1-5-4 0,-7-1 5 16,3-4 0-16,0-3-6 0,-4-1 10 15,-3-4-4-15,-1 2 4 0,-4 5 0 0,0 2 5 16,0 6 0-16,0 8-5 0,0 5 5 15,0 0 0-15,0 0 0 0,3 3 0 16,2 9-5-16,-1 3 5 0,0 4-5 16,5 0-5-16,-4 6-19 0,3-6 4 15,-1 0-15-15,1-5-3 0,0-3-28 16,-1-2-64-16,1-6-30 0,0-3-33 0</inkml:trace>
  <inkml:trace contextRef="#ctx0" brushRef="#br0" timeOffset="4998.5102">6949 15094 331 0,'5'0'84'0,"1"0"40"15,-3 0-55-15,1 0-15 0,-4 0-12 16,0 0-8-16,0-5-13 0,0 2 3 16,0 0-10-16,-5 0-2 0,2 3 1 15,-1-4 0-15,4 4-8 0,-5 0 7 16,5 0-7-16,0 4-5 0,0-1 6 0,0 0-6 16,0 4 0-16,4 1 0 0,-1-1 0 15,2-2-6-15,1 2 1 0,1-4-7 16,-1-3 1-16,1 0-9 0,2 0-13 15,0 0-5-15,0-7-31 0,0 4 0 16,3-5-25-16,-5-1-24 0,4 2-13 16</inkml:trace>
  <inkml:trace contextRef="#ctx0" brushRef="#br0" timeOffset="5499.6087">7102 15101 310 0,'4'5'78'0,"-1"0"40"16,1-1-45-16,-4 0-10 0,5-1-14 15,1 2-9-15,-6-5-12 0,8 0 3 16,-5 0-17-16,1 0-3 0,0 0 3 15,-1 0-14-15,2-7 6 0,3 3-6 16,1 1 0-16,-2-2 0 0,7 1 0 16,-2-2 0-16,-2 2 0 0,2-1-6 0,-4 5-1 15,0-3-6-15,-2 3-6 0,3-4 0 16,-1 4-1-16,0-2-8 0,3-3-4 16,1-2-17-16,-1-2 0 0,3 2 11 15,-3-2-3-15,0-1 8 0,2 0 15 16,-6 1 18-16,1 2 18 0,-2 0 7 15,-3 2 8-15,-3 1 7 0,3 0-2 16,-3 4-1-16,0-4-8 0,0 4-1 16,-3-2-8-16,-3 2 0 0,0 0-12 0,-1 6 4 15,2 2 0-15,-1 9-5 0,6 4 0 16,-5 3-7-16,5 3 0 0,0 2 0 16,-4-4 7-16,4-4-7 0,6 3 0 15,2-5 0-15,-1-6 0 0,4-3 5 16,-2-5-5-16,1-5 0 0,0-9 6 15,2-4-6-15,-1-5 0 0,2-3 7 16,0-7-7-16,-7-5 7 0,0 0-7 0,-1-5 6 16,-5-4-1-16,-5 5 2 0,1 0-2 15,-5-5-5-15,1 5 5 0,-3 10 1 16,-2-4 6-16,0 6-4 0,2 9-3 16,-3 2 1-16,1 8 0 0,3 6 0 15,3 0-6-15,0 10 5 0,7 8-5 16,0 8 0-16,0 5 0 0,13 6-5 15,-4-6-1-15,5 4-6 0,0-4-8 0,1-4-8 16,-3-1-36-16,2 4-95 0,5-3-97 16</inkml:trace>
  <inkml:trace contextRef="#ctx0" brushRef="#br0" timeOffset="6002.9835">8324 15226 379 0,'0'-17'127'0,"0"3"21"0,0 2-71 15,-7 0-32-15,1 6-12 0,-4 6-7 16,-2-3-4-16,-2 3 4 0,-3 2-15 16,0 8 1-16,-1 4 0 0,4 4-7 15,3-1-5-15,3 9 0 0,8 2 0 16,0-1 6-16,0-2-6 0,5-2 0 0,3-3 0 16,3-5 0-16,-3-3 0 0,3-12 0 15,2 0 0-15,-1 0 0 0,-1-12 0 16,-1-2-6-16,0-7 6 0,-2 2-5 15,-2-15-2-15,3-6 2 0,-2 2-1 16,0-6 0-16,-7-6 0 0,0 9 1 16,0 3-3-16,-8-2 1 0,1 4 2 15,-4 10 5-15,5 3-6 0,-1 8 6 0,-1 12 0 16,2 3 0-16,3 0 6 16,3 10-1-16,-4 1-5 0,4 8 7 0,4 2 1 15,2 5-3-15,-2 5-5 0,3 2 0 16,0 3 0-16,2 10-5 0,0 0-15 15,2 1 9-15,1-3-12 0,-3-4-2 16,1-10-20-16,1-7-72 0,-4-8-36 0,2-9-26 16</inkml:trace>
  <inkml:trace contextRef="#ctx0" brushRef="#br0" timeOffset="6442.2808">8457 15312 453 0,'0'0'155'0,"0"-4"8"15,0 0-112-15,0-3-10 0,0-3-4 16,0-3-14-16,0 0-6 0,0-5-1 0,0 2-5 16,0 0-6-16,-4-1-5 0,4-1 0 15,-5 6 4-15,5 0-4 0,-4 9 0 16,4 3 0-16,-3 0 0 0,3 9 5 16,-4 3 0-16,4 7-5 0,0 3 7 15,0 3-1-15,0 2-6 0,0-3 0 16,0-6 0-16,5 3-13 0,0-4 3 15,3-6 1-15,2 1-7 0,0-6-6 16,2-6-1-16,5-4-8 0,-1-5-4 0,-9-4 4 16,6-9-12-16,6-1-47 15,-2 3-14-15,-4-2 3 0,-2 2 18 0,-1 4 16 16,-10 4 24-16,3-5 22 0,-3 4 32 16,0 6 10-16,5 1 31 0,-2 2-5 15,2 4 28-15,-1 5 9 0,0 0-5 16,4 7-22-16,-5 0-23 0,2 5 0 0,2-2-14 15,-1 7-1-15,2-4-12 0,-1 0 5 16,1-1 1-16,-1-4-6 0,1-10 4 16,-3-3-4-16,2-2-2 0,-2 2 0 15,-1-8-5-15,3-4 6 0,-3-1-6 16,0-3-6-16,-1 0 1 0,0-2-7 16,1 3-13-16,0 0-67 0,0-1-59 15,5 1-80-15</inkml:trace>
  <inkml:trace contextRef="#ctx0" brushRef="#br0" timeOffset="6570.9522">8823 15275 370 0,'0'8'93'0,"3"0"23"16,1-1-95-16,-4-1-21 0,0-6-61 15,0 0-54-15,0 0-20 0</inkml:trace>
  <inkml:trace contextRef="#ctx0" brushRef="#br0" timeOffset="6917.3008">8788 15036 257 0,'5'0'42'0,"5"0"12"16,0 0-46-16,6 10 1 0,1-1-9 16,-1-1 0-16,-2 0 0 0,1 1 9 15,-3-6 0-15,1 0 0 0,-3-3 9 16,3 0 1-16,-2 0 0 0,1 0 9 15,2-3-3-15,-3 1 8 0,-2 2-9 16,-2 0 0-16,0 0 6 0,-3 0 1 16,-4 0-10-16,2 3 8 0,-2-3-10 15,0 5 2-15,-2-2-8 0,2-3 7 16,-6 6-8-16,1-3-5 0,5-3 7 0,-3 5-9 16,3-5 1-16,0 0 1 15,0 3 0-15,0-3-1 0,6 4-1 0,2-1 2 16,9 3-7-16,1 4 5 0,3-2-5 15,4 6 0-15,4-2 0 0,-9 1 0 16,7-5 0-16,-6 0-5 0,-1-2-2 16,-1-6 2-16,-2 0-1 0,-5 0-8 15,-1-11-4-15,-5 2-3 0,-1-8-11 16,-2-2-64-16,1-6-55 0,1 0-36 0</inkml:trace>
  <inkml:trace contextRef="#ctx0" brushRef="#br0" timeOffset="7044.6452">9327 14933 257 0,'3'11'53'0,"1"6"25"0,1 3-3 0,1 1-24 16,-2 2-10-16,3 3-17 0,1-2-3 15,-2 1-4-15,3-3-8 0,-4 1-35 16,-2-6-35-16,-3-2-54 0,6-4-20 16</inkml:trace>
  <inkml:trace contextRef="#ctx0" brushRef="#br0" timeOffset="7179.8058">9439 15108 310 0,'19'0'69'0,"2"-4"23"0,3 4-57 15,-2-4-2-15,-13-1-25 0,9 1 0 16,-3-6-16-16,-3 1-33 0,-6-2-20 16,-6-2-31-16,0 3-4 0</inkml:trace>
  <inkml:trace contextRef="#ctx0" brushRef="#br0" timeOffset="7292.3444">9618 15056 341 0,'16'14'93'0,"-3"-1"45"16,0 2-62-16,-2-4-26 0,-3 1-17 16,-2 0-13-16,-2-3-12 0,-4-4-1 15,0-5-7-15,0 0-7 0,-12-5-14 16,1-6-19-16,-2-5-111 0,-1-5-55 16</inkml:trace>
  <inkml:trace contextRef="#ctx0" brushRef="#br0" timeOffset="7637.2223">9640 14893 278 0,'19'0'63'0,"0"4"-7"0,2 1-29 15,-3 4-6-15,-3 3-13 0,5 1 2 16,-2 1-2-16,0-1-8 0,2 1 0 16,6-4 10-16,-4-4-10 0,-1-6 0 15,-3 5 0-15,-2-5 0 0,-10-3 8 16,-4-1 9-16,-2 0-1 0,-2-2 1 15,-2 2 16-15,-4-1-12 0,1 5 19 0,-5 0-11 16,0-1 0-16,-1 5-9 0,1 2 0 16,3 1 0-16,0 0-5 0,6 0-10 15,3 0 7-15,0 0 2 0,0-4-2 16,3 2 1-16,4-3 0 0,1-1 4 16,2-1-1-16,4-3 4 0,3 4-2 15,3-1-1-15,5-5-5 0,4 5 4 0,-1 0 0 16,-2 0-11-16,-1 7 4 0,2-1 3 15,2-2-6-15,0 7 0 0,-3-1-6 16,0 5-6-16,-9-2-17 0,-5 1-8 16,-3-2-46-16,1-3-87 0,0-5-134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3T17:50:35.85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880 9075 539 0,'-15'10'165'0,"2"-2"-12"16,6 2-127-16,-2 4-21 0,4 0-10 16,2 4-15-16,1 3 9 0,-1-3-1 15,3-1 1-15,-7-3-3 0,7-1 8 16,0-3 1-16,0 0 5 0,0-4 5 15,1 2-5-15,-1-2 6 0,6-3-6 16,-6 5 7-16,0 6 0 0,3-1-7 0,-3 5 6 16,0 3-1-16,0 5 2 0,0 4-7 15,0 9 5-15,1 5-5 0,-1 1 5 16,0 6-5-16,-3-1 0 0,3 2 0 16,0 0 0-16,-1-1 6 0,1 2-6 15,5-3 0-15,-2-6 0 0,2 2 0 16,6-5 0-16,1-1 0 0,0 4 0 15,5 0 0-15,5 2 0 0,1 4 0 16,-3 6 5-16,0-5-5 0,-1-6 0 0,-3-1 0 16,-4-11 0-16,1-17 0 0,-9 2 0 15,6-2 0-15,-5-3 0 0,4-1 0 16,-2-5 7-16,1-1-7 0,2-6 0 16,4 0 0-16,4 0 0 0,1 0 0 15,-1 0 0-15,5-6 0 0,5 3 8 16,-1-3-8-16,-3-1 0 0,5-2 0 15,-12 2 0-15,5-2 0 0,-1-5 0 16,10 10 5-16,2-6-5 0,3-3 6 0,-4-6 0 16,2-3 0-16,0 2-1 0,-2-5 2 15,7 7-7-15,1-1 5 0,2 1-5 16,4 9 6-16,6-2 0 0,11 1 4 16,-4 1 1-16,14 1 0 0,8 1-2 15,1 4 1-15,-3 3 3 0,13-3-1 16,-6 2-8-16,1-2 1 0,1 0 0 0,2 0 5 15,-3 5-5-15,3-11-1 0,2 6-4 16,2-3 5-16,-1-3-5 0,6 4 5 16,2-2-5-16,2-2 0 0,3 0 0 15,5-11 0-15,-1 3 0 0,5 2 0 16,3-1 0-16,1-1 0 0,6 7 0 16,-1-2 0-16,7-3 0 0,-1-2-5 15,4 2 5-15,2-4 0 0,6-3 0 16,2 2 5-16,-1 1-5 0,-1-1 0 15,-4-1 5-15,6 3-5 0,-9-5 5 0,6 4-5 16,-2-3 0-16,5 1 0 0,0-6 0 16,-1 7 0-16,4 1 0 0,4 0 0 15,0 0 0-15,3 4 0 0,10 4 0 16,3 3 0-16,-1 4 0 0,6 2 0 16,2 7 0-16,-11-4 0 0,3 0 0 15,-4 6 0-15,-4 1 0 0,-4 1 0 0,3 3 0 16,-10-3 0-16,-1 7 0 0,-5-5 0 15,-5 1 0-15,-5 2 0 0,6-2 0 16,1-2 0-16,2 1 0 0,5 0 0 16,-8 3 0-16,-4-5 0 0,-9 2 0 15,-13-3 0-15,-6 0 0 0,-7-6 0 16,-5-2 0-16,-2 0 0 0,-8-5 0 16,-13-4 0-16,1-4 0 0,-13 2 0 0,-6-8 0 15,1-7 0-15,-13-1 0 16,-7-1 0-16,-10-1 0 0,-11-3 0 0,-12 2 0 15,0-4 0-15,0-8 0 0,-6-2 0 16,-9 0 0-16,-11 1 0 0,-9 0 0 16,-13-1 0-16,-8-2 0 0,-9 4 5 15,-11-9-5-15,-3 1 4 0,-10-2-4 16,-12 2 5-16,-12-8 0 0,-2 2-5 16,-18 9 4-16,-20 0 5 0,-21 8-9 0,-4 6 5 15,-13 2 5-15,-10 3-6 0,-6 3 5 16,3-4 1-16,-32-3 3 0,-19-5 5 15,-22-6-1-15,-14 3-4 0,-24 2-1 16,-15 10 0-16,-12 10-8 0,-12 17 0 16,-17-2 1-16,-7 17-1 0,-2 14-4 15,-1 12 0-15,-1 8 0 0,1 6 0 0,-1 9 4 16,-6-4-4-16,3 6 0 0,-5 11 0 16,7 6-4-16,2-2-5 0,11 4-7 15,1 2-8-15,9-5-21 0,10 0-10 16,15-6-21-16,13-2-120 0,12-15-156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8874-C681-4209-B27A-FDA924D541A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98DEE-3CC8-4902-92AD-78D5F510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8DEE-3CC8-4902-92AD-78D5F51039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3/09/2018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3/09/2018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18000" y="5317560"/>
              <a:ext cx="36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4400" y="5313960"/>
                <a:ext cx="7560" cy="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5080" y="3520800"/>
              <a:ext cx="8805240" cy="3187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00" y="3511080"/>
                <a:ext cx="8825040" cy="320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8240" y="5300280"/>
              <a:ext cx="3546720" cy="400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00" y="5291640"/>
                <a:ext cx="3562200" cy="41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184480" y="3574080"/>
              <a:ext cx="4736160" cy="848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000" y="3563280"/>
                <a:ext cx="4753080" cy="86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-5400" y="3039120"/>
              <a:ext cx="4199040" cy="764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160" y="3027960"/>
                <a:ext cx="4214880" cy="78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406560" y="6517800"/>
              <a:ext cx="398880" cy="138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7560" y="6513120"/>
                <a:ext cx="416880" cy="15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Mumm</cp:lastModifiedBy>
  <cp:revision>1</cp:revision>
  <dcterms:created xsi:type="dcterms:W3CDTF">2018-09-03T17:24:27Z</dcterms:created>
  <dcterms:modified xsi:type="dcterms:W3CDTF">2018-09-03T17:50:52Z</dcterms:modified>
  <cp:category/>
</cp:coreProperties>
</file>