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7:56:07.3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9317 17016 361 0,'0'-12'120'0,"0"6"47"0,-4-1-71 16,4 7-18-16,-11-5-12 0,6 5-14 15,3 0-11-15,-5 0-2 0,-2 10-10 16,4-2-5-16,-5 0-10 0,0 5-5 16,-3 5 0-16,1-2-3 0,3-1-12 15,-3 9 2-15,2-7-10 0,4 3 0 0,6-3 0 16,-9-7-1-16,9 3-4 0,9 10 9 16,0-9 10-16,10 1-4 0,0 7 8 15,6-6 6-15,6 0 5 0,-3 4 9 16,2 5 8-16,5-7-4 0,-7 1 8 15,-4-1-1-15,-2 1-11 0,-9-14 1 16,-3 2-13-16,-5 3-2 0,-5-2-3 0,0 3-10 16,0 1-1-16,0 2 4 0,-9 1-10 15,0 5 2-15,-10-2-8 0,-2 3-5 16,-10-2-8-16,-7 5-11 0,-2 1-6 16,-4 0-15-16,-2 0-7 0,3-3-31 15,-2-5-78-15,4 2-126 0</inkml:trace>
  <inkml:trace contextRef="#ctx0" brushRef="#br0" timeOffset="361.8288">9640 17102 424 0,'-3'9'163'0,"3"7"21"0,-7-2-80 16,7 7-23-16,-5 4-17 0,5-3-6 0,0 7-7 16,0 1-20-16,5 1 4 0,0-3-15 15,6 2-8-15,-2 0 5 0,14-1-9 16,5-3 6-16,3-1 2 0,2-3-6 15,2-9 3-15,-1-7-2 0,-3-5 0 16,-4-1-4-16,-1 0 4 0,-7-13-7 16,-3-1-4-16,-4-5 4 0,-3-6-8 15,-2-7-4-15,-7 1-6 0,0-6-8 16,0-2-23-16,-7 0-8 0,-2-7-20 0,2 9-21 16,-3 6-111-16,5 6-159 0</inkml:trace>
  <inkml:trace contextRef="#ctx0" brushRef="#br0" timeOffset="773.6439">10443 17652 471 0,'43'53'191'0,"-5"-2"-1"0,6 7-86 15,-17 1-16-15,-1-6-21 0,-3-10-5 16,-3-2-12-16,-5-14-13 0,-3-9-5 16,-8-8-8-16,-4-10-13 0,0 0-1 15,-10-8-2-15,-3-14-8 0,-5-11-4 0,-1-15-3 16,-8-11-3-16,-1-11-5 0,-4-3-5 16,-6-4-13-16,-4 6 0 0,0 1-3 15,6 8-4-15,5 0 8 0,16 8 0 16,8-1 13-16,7 3 9 0,0 3 5 15,12 9 10-15,4 3 10 0,2 12-1 16,4 10 8-16,3 4 2 0,-1 7 3 0,1 4-1 16,-2 4-1-16,-2 7-5 0,-4 5 1 15,-9 13-9-15,2 8 1 0,-10 1-4 16,0 8-6-16,0-6 1 0,-7-3-8 16,-2-10 4-16,-3-1-12 0,2-5-9 15,-5-5-12-15,-4-2-13 0,4-2-16 16,-10-5-19-16,2-7 27 0,5 0-132 0,6-7-151 15</inkml:trace>
  <inkml:trace contextRef="#ctx0" brushRef="#br0" timeOffset="1111.8959">10747 17369 424 0,'22'0'163'16,"3"2"16"-16,-2-10-82 0,-3-5-20 16,-4-1-2-16,2-8-12 0,-8-3-12 15,0-4-11-15,-5-4-14 0,-5-3-6 16,0 6-8-16,-5 4-7 0,-5-1-5 16,0 9 0-16,-8 6-5 0,0 12 5 15,2 0-8-15,-2 0 4 0,1 18 0 0,9-1-4 16,1 13 5-16,-1 1-6 0,8 4 5 15,0 0 4-15,0-3 0 0,11-3 0 16,-4-3 0-16,8 3 0 0,3-8 0 16,5-2 0-16,-2-9 0 0,1 2-5 15,0-8-8-15,-1-4-9 0,5 0-14 0,-5 0-16 16,-2-6-21-16,2-4-13 0,-4-6 115 16,1-3-199-16,0-10-155 0</inkml:trace>
  <inkml:trace contextRef="#ctx0" brushRef="#br0" timeOffset="1303.1184">11183 17375 278 0,'0'4'63'0,"3"-4"30"0,-3 0 36 16,0-4-59-16,-3-4-20 0,3-6-10 16,-13-1 3-16,8-10-12 0,5 5-6 15,-7-3-12-15,1-10 4 0,2-1-6 16,4 3-6-16,0-8-5 0,10 2-5 15,-10 12-11-15,7 0-9 0,4 2-26 16,6 6-16-16,1-1-90 0,3 5-59 0</inkml:trace>
  <inkml:trace contextRef="#ctx0" brushRef="#br0" timeOffset="1632.9058">11549 16955 331 0,'0'7'93'0,"0"0"46"15,0-1-54-15,-5 0-2 0,2 4-17 0,-4 3-11 16,-1 3-7-16,1 1-8 0,-2 6-8 16,0-3-5-16,2-2-15 0,-5 0-3 15,3 1 1-15,-1-8-5 0,4 1 0 16,-4-5-1-16,1 0-8 0,9-1 8 16,-3-6-4-16,3 9 0 0,0-9 0 15,10 4 0-15,-2-4 0 0,5 11 0 16,2 1 5-16,2 2 0 0,4 7 5 0,4 4 4 15,0-4 0-15,0 2 5 0,2 0-1 16,-5-7 0-16,-6 2-5 0,-7-6 5 16,-9-5-14-16,6 2 5 0,-12-4-5 15,-9 3-8-15,0 0 0 0,-5-1-14 16,-5 2-9-16,1-4-4 0,2-5-16 16,3 7-6-16,7-7-18 0,-3 0-6 0,8 0-10 15,7 0-27-15,0-10-59 0,0 3-17 16</inkml:trace>
  <inkml:trace contextRef="#ctx0" brushRef="#br0" timeOffset="1845.2404">12001 16857 397 0,'9'10'150'0,"3"5"20"0,1 10-90 15,-1 8-14-15,4 8-6 0,-4 1-11 16,-2 6-10-16,-1-8-15 0,-2 7-10 16,-2 0 1-16,2-3-25 0,-4-7-4 15,-3-5-15-15,0-9-31 0,0-15-23 0,-6-8-87 16,-6 0-140-16</inkml:trace>
  <inkml:trace contextRef="#ctx0" brushRef="#br0" timeOffset="1994.0504">11966 17172 361 0,'20'-18'128'0,"4"10"45"0,-2-3-26 0,6 5-99 15,-3 0-5-15,3-2-20 0,0-3-11 16,-7-1-18-16,-1-4-17 0,-5 0-26 16,3 2-11-16,-1 1-104 0,10 3-99 15</inkml:trace>
  <inkml:trace contextRef="#ctx0" brushRef="#br0" timeOffset="2268.4629">12548 17062 370 0,'0'0'127'0,"-12"11"38"15,-1-1-61-15,-2-1-35 0,2 8 2 0,-5 7-21 16,2-3-1-16,-2 5-14 0,-4-1-11 15,1-4-5-15,8-10-6 0,-2 8-8 16,15 0-5-16,-4-5 4 0,4-2-4 16,4-1 0-16,4-5 0 0,2 0 0 15,6 0 0-15,-1-6 0 0,7 0 0 16,2 0 0-16,1-6 0 0,0 0-4 16,-2-7-14-16,-5-3-1 0,0-3-5 15,-5-2-11-15,-3-3-14 0,-1-3-13 0,-9 1-23 16,9-3-82-16,-2 3-105 0</inkml:trace>
  <inkml:trace contextRef="#ctx0" brushRef="#br0" timeOffset="2515.6782">12726 17175 321 0,'10'30'85'0,"-5"5"48"0,1-1-46 16,-2-9-9-16,2 2-6 0,1-9-1 15,-2-9-7-15,2-5-8 0,-7-4 2 16,9-4-10-16,-9-11-10 0,7-9-2 16,-7-3-5-16,0-8-14 0,0-2-1 15,0-4-8-15,0 2-4 0,0 3 5 0,0 3-9 16,0 8-5-16,0 5-3 0,5 7-8 16,5 4-9-16,5 9-11 0,8 0-19 15,17 0-2-15,6 5-17 0,6 9 6 16,6 0-116-16,10 2-123 0</inkml:trace>
  <inkml:trace contextRef="#ctx0" brushRef="#br0" timeOffset="5345.0214">13550 17363 289 0,'-6'-7'72'0,"-4"4"38"16,5 3-18-16,-5-9-7 0,4 9-10 15,2-6 6-15,4 6-10 0,0-8 5 16,7 9-2-16,2-1-3 0,3-7 2 16,4 2-6-16,9 0-11 0,3-2 5 15,7-5-15-15,5 3-6 0,-3-3-5 16,-2 2-9-16,8-3 2 0,-9 11-6 16,-5-9-6-16,2 0-2 0,-8 5 2 0,-9-3-7 15,0 2-3-15,-1 2-1 0,0 2-5 16,-1 3 4-16,-2-8-2 0,-4 8-2 15,6 1 0-15,-5-1 0 0,2 8-2 16,0-5 4-16,1 3-2 0,3 2-2 16,-2 12-2-16,2-3 4 0,-4 1 0 15,1 1 4-15,-4 3-4 0,-2-15-4 16,1-1 8-16,-2-6 1 0,4 0 1 0,2 0 2 16,-2-5-6-16,-2-8 1 0,5 13 6 15,-10-17-6-15,3-7-6 0,-3 1 6 16,5 0-3-16,-5 2-3 0,0-5 3 15,0 12 0-15,0-5-6 0,0 3 3 16,0-4 0-16,0 0-10 0,-5-3-4 0,5 6-11 16,0-3-11-16,-3 5-8 0,3 3-14 15,0 2-19-15,-7 5-20 0,7-1-14 16,0 6-110-16,0 0-172 0</inkml:trace>
  <inkml:trace contextRef="#ctx0" brushRef="#br0" timeOffset="5771.5082">13958 16803 388 0,'0'0'134'0,"0"3"35"0,0-3-63 16,-4 10-51-16,4 2-7 0,-8 5-19 15,3 3-7-15,3 7-6 0,-4 0-7 16,6 3 1-16,-10 2-10 0,5 7-5 16,0-2-4-16,0-3-1 0,2-8-12 15,3-7-12-15,-7-8-15 0,7-11-4 0,0 0 78 16,0-12-178-16,7-7-126 0</inkml:trace>
  <inkml:trace contextRef="#ctx0" brushRef="#br0" timeOffset="6085.0476">14070 16713 463 0,'16'15'206'0,"2"-1"-7"16,10 0-68-16,0 1-25 0,2 4-11 15,14-1-22-15,-9 2-15 0,0-3-15 16,-2 3-18-16,-2-3-8 0,-6 2-13 16,10-2-15-16,-8 1-17 0,-2-7-26 15,-3 1-33-15,-1-12-133 0,-5 10-174 0</inkml:trace>
  <inkml:trace contextRef="#ctx0" brushRef="#br0" timeOffset="7097.7804">14014 17006 331 0,'-7'0'75'0,"4"0"50"0,-6-7-63 16,3 7-7-16,-4 0-5 0,5-4-10 0,-2 4-7 15,4 0 5-15,3 0 0 0,0 0 3 16,0 0 11-16,3-7-6 15,-3 3 8-15,15 0 7 0,0-7-6 0,11 3 4 16,2-2-4-16,4 2-6 0,4-4-8 16,7-1-2-16,-5 0-11 0,6-4-9 15,6 6-5-15,-12 4-17 0,-2-1-21 16,5-11-28-16,2 1-164 0,0-8-198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16:17.6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2268 3328 388 0,'19'-24'101'0,"-8"-1"27"0,8 8-112 16,-3-7-1-16,-4 4-21 0,7 1-19 15,-10 1-95-15,7-1-56 0</inkml:trace>
  <inkml:trace contextRef="#ctx0" brushRef="#br0" timeOffset="1359.2356">2368 2415 361 0,'0'-15'120'15,"5"1"41"-15,2 2-72 0,-1 3-23 16,-6 0-11-16,6 9-1 0,-2 0-9 15,-4 0 3-15,8 6-12 0,2 9-2 16,0 7-2-16,5 0-4 0,-2 5-6 16,5 13 5-16,3 12-10 0,-4 13-9 15,8 17 0-15,-1 14 0 0,-2 5-8 0,3-2 0 16,0-7 0-16,5 1 0 0,2-13 0 16,3-6 0-16,1-6 0 0,2-5 0 15,-2-11 4-15,-13-20-4 0,-2-7 0 16,-7-11 0-16,-9-14-4 0,5-6 0 15,-2-15-4-15,-1-11-4 0,-7-5-1 16,6-12-9-16,-6-5 4 0,0-1 10 0,0 2-6 16,0 4 5-16,-3 3-1 0,16 3-4 15,2 6 5-15,1 4 0 0,6 3-11 16,3 8 6-16,-4 15-1 0,0 7 0 16,9 7 3-16,-5 8 5 0,-1 5 7 15,10-1 7-15,3 2 5 0,-9-7-6 16,-6 1 3-16,6 2 6 0,-7-3-1 0,-7-3 6 15,-3-5-2-15,-1-6 0 16,3 0 1-16,-3 0-5 0,8-17-5 0,4-3 0 16,2-6-5-16,9-11 1 0,12-25-10 15,6-5 1-15,-5-11-5 0,-13-5-4 16,-8 13-6-16,-9 26-18 0,-11 16-21 16,-5 28 0-16,0-11-4 0,0 22-121 15,0 6-128-15</inkml:trace>
  <inkml:trace contextRef="#ctx0" brushRef="#br0" timeOffset="2037.5983">4348 2510 453 0,'7'0'155'0,"-1"7"8"0,-12 17-119 16,6 10 4-16,6 16-11 0,-6 13-14 16,0 26-6-16,0 4-1 0,0 6-5 15,0-8-6-15,0-1-5 0,6-11 0 0,-6-6 0 16,1 1-10-16,-1 3-12 0,0-9-7 15,0-7-14-15,0-5 4 16,0-11-128-16,0-19-107 0</inkml:trace>
  <inkml:trace contextRef="#ctx0" brushRef="#br0" timeOffset="2612.9876">5680 2581 341 0,'-12'-29'93'0,"5"3"28"0,-5 9-59 16,0 4-17-16,5 5-3 0,-2 8-15 16,0 0-7-16,9 13 0 0,0 14 6 15,0 13-8-15,7 22 7 0,1 36-8 16,2 7 9-16,5 8-9 0,1 0 1 15,3-7-13-15,-1-11 7 0,-5 0-12 16,-1 5-6-16,-9-3 0 0,3-7 1 16,-2-17-13-16,-4-18 1 0,0-21-3 0,0-18 4 15,0-16 4-15,-4 0-1 0,1-12 0 16,0-14 1-16,-1-17-2 0,-4-22-10 16,2-8-18-16,6-16-42 0,-7-2-60 15,2 6-35-15</inkml:trace>
  <inkml:trace contextRef="#ctx0" brushRef="#br0" timeOffset="2879.5716">5649 2240 268 0,'16'-78'53'0,"2"10"23"15,-5 1 16-15,-1 15-42 0,3 2-2 16,5 11-9-16,7 15-3 0,10 26-7 16,11-2-3-16,14 15 1 0,13 22 0 0,24 15-1 15,1 25-8-15,2 19 7 0,1 3-8 16,-16 1 9-16,4 19-9 15,8 15-6-15,-12 11 1 0,-6-4-6 0,6 9 0 16,-34-11-1-16,-22-20 0 0,-9-16 6 16,-20 7 0-16,-2-26-2 0,-9-14 8 15,-13-13-5-15,-17-22-2 0,-27-18 5 16,-12 5-1-16,-29 1-9 0,-5-2 0 16,-18-6-5-16,-4-8-5 0,-12 1-9 15,12-10-16-15,7 2-24 0,7-10-3 0,22 1-120 16,18 2-125-16</inkml:trace>
  <inkml:trace contextRef="#ctx0" brushRef="#br0" timeOffset="3798.8729">9332 2596 268 0,'6'-19'53'15,"4"7"23"-15,-10-1-10 0,0 7-15 16,0-6 7-16,-13 0-4 0,6 0-4 15,-7-2-9-15,-1 0 1 0,-17-2-4 16,-5 1-13-16,-6-4 0 0,-5 1-9 0,-13-3 4 16,-5 2-9-16,-12-6-5 0,-12 6 0 15,-1 1-12-15,-1 10 6 0,7 8 0 16,8 0-6-16,5 6 0 0,0 7 1 16,2-1-3-16,4-4 1 0,-3 5-4 15,4 3 11-15,12 1-5 0,6 5-7 16,14 0 7-16,-8-3-1 0,13 2-1 15,0 6 7-15,-1 2-7 0,0 10 7 0,12 7 0 16,1 6 0-16,7-4 0 0,3 7 0 16,9 9 7-16,-3 12-7 0,5-8 7 15,5 0 4-15,7-6 1 0,1-1 4 16,4-7 4-16,-1 8-2 0,0 1 5 16,-1 11-7-16,1-2 6 0,-8 9-13 15,-4-3 14-15,-3 2-17 0,-5-4 4 16,-1 8-5-16,0-7-5 0,0-1 5 0,-7-2-5 15,7 0 0-15,-7-16 0 0,7-12 5 16,-8-7-5-16,8-18-5 0,0-14 5 16,0-7 0-16,0 0 0 0,11-15 0 15,-7-6 0-15,12-3 5 0,9-3 5 16,13 1-1-16,8 0 6 0,13 6-1 0,15-6 4 16,-1 5-9-16,3 1 1 0,13-3-1 15,-12-2-4-15,-9-5-5 0,10 4-5 16,-9-5-8-16,-8 2-11 0,-7 6-4 15,-5 2-16-15,-14-3-4 0,-13-5-13 16,-11 1-5-16,-11 1 2 0,0 4-112 16,-12-5-71-16</inkml:trace>
  <inkml:trace contextRef="#ctx0" brushRef="#br0" timeOffset="4022.4975">7767 3482 683 0,'112'-4'185'16,"4"0"-9"-16,17-2-137 0,8-2-17 15,2-7-7-15,0-4-6 0,6-6-9 16,-12-3-14-16,-19-9-23 0,1 2-1 15,-20 7-145-15,-25 8-160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16:26.0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2519 2109 572 0,'14'-8'199'0,"-6"-4"-8"16,2-1-118-16,-10-5-3 0,-3-4-10 15,0 1-14-15,-4-3-13 0,-11-5 0 16,-4-2-13-16,-1 2-4 0,-2 3-5 16,10 8-1-16,-6 14-3 0,3 4 5 15,11 4-12-15,-9 14 3 0,1 12 1 16,-10 9 1-16,1 10 1 0,-14-3-3 0,7 4 1 16,-10 2-4-16,7 14 0 15,12-3 0-15,22 3 3 0,0 8-3 0,0 4 0 16,25-12 0-16,7 0 0 0,11-8 0 15,-12-9 7-15,15-2 0 0,2-5 0 16,-2-8 0-16,4-1 0 0,9-8-3 0,8-4-8 16,24-16-10-16,15 1-20 15,-6-6-25-15,-8-6-23 0,-7-5-11 0,-26-10-118 16,-13-12-181-16</inkml:trace>
  <inkml:trace contextRef="#ctx0" brushRef="#br0" timeOffset="402.6552">3422 2211 497 0,'-7'-26'186'16,"0"12"-1"-16,-7 0-97 0,2 3-24 15,-10-1-6-15,1 5-7 0,-2 7-7 0,5 7-10 16,-4-7-5-16,6 17-9 0,-6 8 6 16,-6 13-11-16,3 9 4 0,-2 9-11 15,8 4-1-15,9 8-1 0,10-9-2 16,0 5 0-16,10-2-4 0,10 0 0 16,3-10 4-16,5 5 12 0,4-9 3 15,10-6 6-15,3-12 5 0,23-5 9 16,9-19-4-16,9-6-1 0,-12-11-4 0,-16-14-6 15,-7-10-9-15,-11-11-6 0,-16-6-3 16,1-3 0-16,-9-16-9 0,-16 0-6 16,0-11-5-16,-13 1-10 0,-11 7-3 15,-4 11-7-15,-4 13-1 0,4 4-6 16,-3 16-7-16,1 7-13 0,4 6-20 16,-4 6-10-16,-5 0-106 0,12 8-24 15,-6 3-133-15</inkml:trace>
  <inkml:trace contextRef="#ctx0" brushRef="#br0" timeOffset="754.9397">3922 2181 424 0,'-9'0'163'16,"9"0"21"-16,0 0-92 0,0 9-4 15,7 12-9-15,10 8-8 0,10 13-16 0,6 11-4 16,30 8-10-16,14 3-4 0,2 4-13 16,10-10-2-16,-11-5 0 0,-9-7-1 15,-13-6-3-15,-7-10-5 0,-6-14 2 16,-5-7 1-16,-7-9-6 0,-12 0 1 15,-3-6-4-15,-16-6-1 0,0 2-2 16,0-6-4-16,-18-2-7 0,-5 0-3 16,1-1-5-16,-3-2-7 0,1 1-3 0,1 5-17 15,-4 1-14-15,6 3-18 0,-2 3-11 16,5 2-130-16,-2 0-169 0</inkml:trace>
  <inkml:trace contextRef="#ctx0" brushRef="#br0" timeOffset="2081.7168">3948 2070 310 0,'0'-10'78'0,"-4"2"48"16,4 1-14-16,-7-3-55 0,7 6-9 16,0 4-8-16,0-7-7 0,0 3-8 15,2 4-2-15,3-5 0 0,-5 5 8 0,0 0-8 16,10 0 4-16,-2-6 3 0,2 6 4 15,6 0-10-15,-4 6 10 0,9-1-7 16,2 3 6-16,11 3-2 0,7 2 0 16,11 3-4-16,4-1 2 0,1 4 0 15,-8 2 2-15,-1 2-6 0,-2 2 2 16,-6 9-3-16,7-1-4 0,-4 4 1 0,-3 0 0 16,1 2-5-16,7 0-5 0,-5-6-1 15,6 2-1-15,-6-5-2 0,8-3-1 16,-8-1-3-16,0-1 1 0,-15-4-4 15,-5-8 3-15,-2-1-3 0,-9-6 0 16,1-6 0-16,-1 0 0 0,1 0 0 16,-7 0 3-16,3-11-1 0,4-19-2 15,-10-1 3-15,-3-12 1 0,0-17-4 0,7-2 0 16,-7 0 3-16,-7-1-6 0,7 6-1 16,-7 17 1-16,7 3-5 0,-11 5-5 15,4 6-6-15,-9-2-9 0,8 0-5 16,-2 4-10-16,4 6-17 0,-1 2-12 15,7 2-11-15,-4 2-13 0,4 4 201 16,0 1-307-16,2 7-157 0</inkml:trace>
  <inkml:trace contextRef="#ctx0" brushRef="#br0" timeOffset="2527.3795">5283 1906 397 0,'0'13'150'0,"0"3"34"15,5 8-75-15,5 11-20 0,1 4-3 16,6 7-14-16,7 6-12 0,7 7-7 16,16 6-13-16,9 5-10 0,3-5-11 15,4 5 1-15,-10-13-10 0,-12-11 2 16,-8-16-2-16,-8-6-2 0,-4-16 3 0,2-8 0 15,-8-7-1-15,-2-13-3 0,-10-12 0 16,-3-6-3-16,7-20-1 0,-7 2 0 16,0 1-6-16,-2-4 0 0,-3-3-8 15,5 21 1-15,0-10-12 0,-7 12 0 16,1 2-7-16,6 6-16 0,0 1-12 16,0 8-22-16,6 3-1 0,6 8-124 15,5 7-155-15</inkml:trace>
  <inkml:trace contextRef="#ctx0" brushRef="#br0" timeOffset="3054.1253">6479 1931 406 0,'15'-20'173'15,"-15"3"24"-15,14 2-73 0,-1 3-31 16,-13-4-8-16,0 7-16 0,-14-3-1 16,-4 3-23-16,15 1 0 0,-20 1-9 15,-2 3-6-15,-1 4-6 0,-4 0-7 16,-9 8-2-16,4-2-3 0,-4 3-5 0,-6-1-3 16,5 1-4-16,3 4 4 0,7 11-4 15,4 3 0-15,17 3 0 0,6 9 0 16,3-3 0-16,0-2 0 0,5-6 0 15,14 8 0-15,-7-1 3 0,16 6-3 16,-3 0 0-16,13 6 3 0,-4-1 1 16,9-2-1-16,-18-3 4 0,0-2-3 15,-4-6 3-15,-14 2-1 0,-2 1 0 0,-5-3-3 16,8 1 4-16,-8 2-4 0,10-5 0 16,-10-5 0-16,8-1-3 0,-1 1 0 15,-1-6 7-15,-1-3-2 0,2-6 2 16,-7-11 8-16,13 6 1 0,12-1 1 15,0-5 8-15,9-11-2 0,1 4-4 16,-2-1 1-16,-13 0-3 0,1-4-7 16,-3 3 1-16,4 2-6 0,9 2 1 0,3-4-1 15,-8-1-3-15,-2 6-4 0,4-3-9 16,-8 7 3-16,-6 0-13 0,1 0-13 16,-5 0-2-16,-10 0-22 0,-6 0-1 15,-6-2-9-15,-6-3-16 0,-15-4-17 16,-6-1-9-16,4-3-113 0,-3 1-166 15</inkml:trace>
  <inkml:trace contextRef="#ctx0" brushRef="#br0" timeOffset="3245.2752">6143 2485 463 0,'0'0'213'16,"4"0"5"-16,12 0-72 0,5 4-17 15,8-4-21-15,0 0-14 0,6-4-26 0,-4-3-16 16,1 2-15-16,-1-4-13 0,6 2-4 15,-5-4-9-15,1-8-7 0,8 0-11 16,2 0-10-16,3-2-11 0,-13 0-16 16,-3-1-14-16,-5 1-22 0,1-4-21 15,-11 3-9-15,3 10-114 0,-2 5-172 16</inkml:trace>
  <inkml:trace contextRef="#ctx0" brushRef="#br0" timeOffset="3714.7284">7024 2589 388 0,'12'36'134'0,"0"8"42"16,-5-7-84-16,0 0-19 0,2-3-1 16,0-1-8-16,-9-10-14 0,6-2-3 15,-6-15-9-15,0-6-3 0,0-6-4 16,-8-10-8-16,-5-16-6 0,3-6-5 16,-5-12-4-16,-8-2 2 0,-3-7-7 0,-1-7-3 15,-1-5 0-15,7-10 0 0,17 4-7 16,4 1 1-16,10 11 2 0,5 10 0 15,8 11 0-15,5 14 0 0,-3 4 4 16,0 4-4-16,0 8 8 0,3 9-4 16,8 5 0-16,-2 0 8 0,4 7 0 15,-6 10 5-15,2 11-1 0,-9 3 4 16,-1 0-1-16,-8 2 0 0,-7 7-1 0,-9 0-6 16,0-4-5-16,-9 2 1 0,-6-1-4 15,-5-3 0-15,-8-7 0 0,-2-5-4 16,4 0 8-16,-10-6-4 0,-2 1 0 15,10-5 0-15,0-1 0 0,-5-6 0 16,3 1 0-16,0-2 0 0,2 3-4 16,12-2 4-16,16 4 4 0,0 2-4 15,10 5 14-15,8-1 4 0,7 10-1 0,-9-6 10 16,5 2 1-16,10-1-7 0,9-3 4 16,8-4-9-16,5 1-7 0,3-4-6 15,-7-10-6-15,-2 0-12 0,-6-6-2 16,2-2-8-16,8-3-14 0,-5-4-5 15,3-1-17-15,-6-2-17 0,-15-3-5 16,-6-1-17-16,1 0 20 0,-9 4-123 16,3-3-142-16</inkml:trace>
  <inkml:trace contextRef="#ctx0" brushRef="#br0" timeOffset="3922.7881">7871 1999 506 0,'2'17'198'0,"-2"7"4"0,0 6-109 16,0 2-14-16,0 12-1 0,0 7-11 0,0 5-17 16,0 5-18-16,0 6-10 0,0-9-8 15,3 0-2-15,7-5-9 0,1-11-3 16,-4-9-11-16,0-10-15 0,-7-16-11 16,0-7-18-16,-4 0-21 0,-2-15-6 15,6-8-20-15,-15-1-50 0,0-8-46 16,-8-1-78-16</inkml:trace>
  <inkml:trace contextRef="#ctx0" brushRef="#br0" timeOffset="4065.9578">7683 2050 353 0,'10'-11'128'15,"5"0"45"-15,8 4-56 0,3 2-31 16,14 5-8-16,1 0-14 0,10 0-14 16,-5 0-12-16,7 8-10 0,3 4-9 15,6 0-15-15,8 4-8 0,-3-4-19 0,-10-3-24 16,-8-9-18-16,-17 0 1 0,-11 0-120 15,-1-9-143-15</inkml:trace>
  <inkml:trace contextRef="#ctx0" brushRef="#br0" timeOffset="4236.6446">8465 2052 463 0,'0'42'199'0,"3"5"-4"15,-3 11-76-15,0 9-26 0,6-3-20 16,-6 3-12-16,5-5-20 0,5 0-19 15,8-9-6-15,2-2-13 0,2-9-11 16,-8-3-9-16,0-14-11 0,-6-12-13 16,-3-13-26-16,-5 0-3 0,5-13-127 15,-8-11-163-15</inkml:trace>
  <inkml:trace contextRef="#ctx0" brushRef="#br0" timeOffset="4739.9709">8951 2526 388 0,'15'17'143'0,"0"5"30"0,3-1-80 0,-9-4-22 16,1 1 6-16,-6-7-7 0,-4-3-16 15,0-8-3-15,0 0-15 0,0 0-1 16,0-15-7-16,-7-7-7 0,0 3-5 16,-2-13-2-16,-3 1-7 0,2-5 1 15,-5-8-1-15,6-11-7 0,9-6 5 16,-2-7-1-16,2 8-4 0,0 4 0 15,5 12 0-15,6 14 0 0,1 11-4 16,1 4-1-16,0 15 5 0,-3 0 0 16,5 3-3-16,-2 13 3 0,-1 4 0 0,11 9 0 15,10 16 0-15,5 2 0 0,3 8 0 16,2 4 0-16,3 2 3 0,0-6-6 16,5-4 6-16,8-4-3 0,6-16 0 15,-12-6 0-15,-4-25 5 0,-16 0-1 16,-18 0 4-16,-15-19-8 0,0-10 7 15,-10-11-4-15,-8-10-3 0,0-12-3 16,-2-11-4-16,-8-5-10 0,0 3-2 0,-3 7-14 16,-12 2-16-16,3 14-22 0,5 6-9 15,7 14-113-15,4 10-173 0</inkml:trace>
  <inkml:trace contextRef="#ctx0" brushRef="#br0" timeOffset="5011.7578">9818 2101 424 0,'10'-6'169'0,"-2"1"14"0,-8 0-102 16,-6 2-9-16,-3 3-2 0,-1 0-10 16,1 0-14-16,-3 13-13 0,-4 2-11 0,1 7 0 15,2 6-9-15,-2 9-5 0,15 2-4 16,0 7 0-16,8 9-4 0,5-6 4 15,8-2-4-15,6-10 4 0,13-4-4 16,1-8 4-16,2-1-4 0,-2-5 0 16,-2-10 4-16,-4-9-8 0,1 0 0 15,-4 0-8-15,5-15-13 0,-9-9-19 16,-24-2-16-16,-4-7-7 0,0-1-122 0,0-6-170 16</inkml:trace>
  <inkml:trace contextRef="#ctx0" brushRef="#br0" timeOffset="5244.4925">9939 2460 434 0,'9'9'183'0,"-9"-9"15"15,10 0-95-15,2 0-6 0,1 0-7 16,5-10-8-16,7-1-21 0,0-5-17 16,6-10-5-16,-3 2-10 0,13-2-1 15,-8 0-11-15,11-4-2 0,-4 9-6 16,-2-2-2-16,-10 9-1 0,-7 14-6 15,-4 0 0-15,-9 14 0 0,5 12 0 16,-1 6 0-16,8 5-6 0,-5-2-3 0,6-6-9 16,-1-5-7-16,1-3-14 0,-2-5-24 15,-10-7-28-15,-4-9-128 0,-5 0-166 16</inkml:trace>
  <inkml:trace contextRef="#ctx0" brushRef="#br0" timeOffset="5851.7301">11843 2626 424 0,'9'55'193'16,"-9"-5"5"-16,19-6-68 0,-10-2-35 16,6-5-11-16,-8-12-13 0,-1-9-18 0,-2-8-12 15,4-8-11-15,-8 0-4 0,0-12-3 16,-8-9-10-16,8-4 1 0,-13-10-7 15,6-6 0-15,-5-4 0 0,-1-12-3 16,-2-7 3-16,-1 2 2 0,1-8-6 16,6-12 0-16,0 5 1 0,4-9 0 15,5 6-4-15,5 6 0 0,7 15 0 16,6 2 0-16,13 18 4 0,4 6-1 0,9 4 0 16,9 11 1-16,5 2-1 0,8 11 0 15,-1 5 1-15,-4 0 0 0,-11 0-4 16,-12 9 0-16,-10 3-8 0,-3 0-2 15,-9 0-11-15,-6 3-9 0,1 1-19 16,-11 1-19-16,-3 5-17 0,-5 1-21 16,-8-4 40-16,-3 1-140 0,-9-5-160 0</inkml:trace>
  <inkml:trace contextRef="#ctx0" brushRef="#br0" timeOffset="6043.7526">11650 2492 662 0,'18'0'221'0,"-5"12"-8"0,2-1-106 16,-5-5-21-16,6-12-19 0,2 0-18 15,4 0-15-15,9 6-13 0,0-12-11 16,4-1-6-16,4 1-8 0,-1-2-16 16,6-1-10-16,0-1-12 0,10-3-35 15,-1 1-21-15,3-1-129 0,-18-2-170 16</inkml:trace>
  <inkml:trace contextRef="#ctx0" brushRef="#br0" timeOffset="6516.5959">12530 2777 379 0,'7'44'160'0,"6"1"24"15,-8-7-19-15,-5-8-86 0,10-6-6 16,-10-13-2-16,-7-11-9 0,7 0-12 0,0-20-13 15,0-8-5-15,0-9-5 0,0-14-9 16,0-5-2-16,0-14-9 0,0 0 1 16,-3-9-5-16,3-3 0 0,0-8-3 15,0 9 0-15,13-1-3 0,-3 0 3 16,8 11-3-16,0 12 0 0,-5 5-2 16,9 16 5-16,-1 13-4 0,-6 10 4 0,5 15 0 15,6 0 0-15,-3 0 0 0,-4 16 0 16,18 14 0-16,-9 7 0 0,-10 14 4 15,-4 3-4-15,-14 1 8 0,0-6-8 16,-22 4 3-16,-4-4 0 0,-4-3 1 16,-11-2-4-16,10-8 0 0,-1-8 0 15,-4-9-4-15,8-7 1 0,5-7-3 16,-2-5 1-16,-1 0 5 0,0 0 0 16,4 0-4-16,1 0 4 0,11 0 0 0,8 3 0 15,2 2 4-15,8 6-4 0,5-4 11 16,-1-4-1-16,8 9-3 0,13 5 10 15,-2 0-2-15,4 6-2 0,7-4-4 16,0 4 6-16,-2-5-8 0,9-2-11 16,2-5-2-16,1-2-15 0,-5 1-7 15,-13 2-9-15,-4-3-18 0,-7 3-18 16,-8 0-7-16,-2-6-7 0,-1 1 7 0,4-7-116 16,-4 2-156-16</inkml:trace>
  <inkml:trace contextRef="#ctx0" brushRef="#br0" timeOffset="6828.4519">13457 2164 481 0,'-7'-20'195'0,"-11"3"-3"16,-7 6-98-16,-6 2-7 0,-2 9-7 16,1 0-14-16,4 9-17 0,-3 9-11 15,-3 4-7-15,2 5-10 0,1 6-6 16,6 11-8-16,4 4 5 0,6 7-6 15,5 2-2-15,4-7-4 0,6 1 3 16,0-6-3-16,9-8 0 0,3-1 3 0,16-6-3 16,7-5 4-16,6-3-4 0,2-10 4 15,6-12-1-15,-1 0-3 0,1-4 0 16,1-14 4-16,2-9-4 0,-2-12-4 16,-9 4 4-16,-8-4-3 0,-13-5-5 15,-14-8 2-15,-6 8-1 0,-9-14-8 16,-8-2 4-16,-6 3-10 0,-10 11-11 15,-6 0-8-15,-1 3-17 0,-1 10-27 0,-4 7-121 16,9 8-170-16</inkml:trace>
  <inkml:trace contextRef="#ctx0" brushRef="#br0" timeOffset="7354.7592">13709 2528 321 0,'10'33'103'16,"-2"4"52"-16,9 4-3 0,-11 12-93 15,4-7-2-15,1-4 2 0,-1 2-9 16,-5-11-13-16,2-20 0 0,-1-5 2 16,-6-8-7-16,0 0 1 0,0-15-2 15,0-6-5-15,0-15-2 0,0-4-7 0,0-8-5 16,10-10-4-16,-6 0 0 0,1 2 2 15,1-5-7-15,11 2 6 0,-6 1-9 16,2 2 3-16,5 5-3 0,-2 16 4 16,8 8-4-16,-4 15 3 0,5 8-3 15,-7 4 0-15,3 10 0 0,-8 5 0 16,-6 13 0-16,4 2 5 0,3 21-5 0,1-3 0 16,4 1 0-16,-4-9 0 0,3-2 4 15,-8-19 0-15,0-13-4 0,-8-6 0 16,-2 0 0-16,0-14 0 0,0-5 0 15,0-8-4-15,0-4 4 0,20-2 0 16,-2 3 4-16,5-11-4 0,0-6 0 16,5 8 4-16,-12-1-4 0,6 0 0 15,6 6 0-15,3 9 0 0,7 4 0 16,-8 3 4-16,-2 6-1 0,-2 12 5 0,-5 6-1 16,-9 7-1-16,5 9 2 0,1 7-4 15,-7 8 0-15,1 7-1 0,-1 7-3 16,-4-1 0-16,-2 7 4 0,-5-1-8 15,0 3 1-15,-5-3-5 0,-2-5-10 16,-2-7-8-16,-3-2-15 0,-5-17-12 16,-1-9-20-16,0-8-7 0,-5-8-122 0,5-9-161 15</inkml:trace>
  <inkml:trace contextRef="#ctx0" brushRef="#br0" timeOffset="8029.7101">15354 1920 434 0,'0'-29'166'0,"-8"2"10"16,4 2-105-16,-2-1 0 0,-1 4-13 16,7 10 1-16,0 12-21 0,-8 0-15 15,8 8 1-15,0 15-10 0,9 18-1 16,-3 12 5-16,1 11-5 0,4 4 0 16,2 5-4-16,-1-1 2 0,8 7 1 15,7-2-3-15,5-3-1 0,1 4-4 0,5-15 4 16,-2-13 0-16,-6-15-2 0,-4-15-2 15,-6-14-4-15,0-6 3 0,-9-8 1 16,1-15-4-16,1-9 0 0,0-5 0 16,-4-1-4-16,4-2 1 0,-5 3 3 15,-2-3-10-15,1 4 6 0,-10 4 4 16,9 9 0-16,-6 13-4 0,4 10 4 0,1 10 0 16,1 11 0-16,7 12 0 15,-4 4 0-15,17 3 0 0,-1 1 4 0,3-4 0 16,3 3-4-16,-3-7 10 0,-3-7-10 15,-7-11 7-15,4-7-2 0,-4-8 2 16,8-6-4-16,0-11 6 0,1-9-1 16,-6-7-1-16,-3 0-7 0,-5-4 0 15,5-7-3-15,-8 3-5 0,9 1-8 16,2-8-3-16,4 7-11 0,-9 4-15 0,-4 6-12 16,-2 4-12-16,-4 11-7 0,-6 7-113 15,0-2-162-15</inkml:trace>
  <inkml:trace contextRef="#ctx0" brushRef="#br0" timeOffset="8212.7525">16422 1982 434 0,'12'12'166'16,"1"9"24"-16,-1 6-123 0,-12 14 11 16,6-5-2-16,-6 5-28 0,0 7-11 15,7 4-13-15,-7 1-6 0,5 6-5 16,5-9-8-16,-1 1-10 0,3-9-4 15,-2-14-13-15,0-5-15 0,0-9-16 0,-5-14-10 16,5 0-121-16,-7-14-154 0</inkml:trace>
  <inkml:trace contextRef="#ctx0" brushRef="#br0" timeOffset="8655.1355">16872 1923 453 0,'17'33'173'0,"-2"7"10"16,-6 6-109-16,-2-1-12 0,11 5 4 15,-6 10-13-15,1 3-21 0,-1 7-8 16,4-3-6-16,-6 2-9 0,-2-1 4 16,-4-9-4-16,-4-8-9 0,6-14 4 15,-6-15-4-15,0-19 0 0,0-3 0 16,-6-7 0-16,6-15 0 0,0-9-4 0,-3-10 0 15,3-3-1-15,-7-2-4 0,2-12 5 16,5-6-5-16,0 1 0 0,0 0 4 16,5-11 1-16,-5 13-1 0,7 11 1 15,-1 4 4-15,1 3-6 0,1 12 6 16,5 5 0-16,5 6 0 0,5 3 0 16,5 12 6-16,12 5-6 0,-2 5 4 15,-2 9 10-15,-1 17-5 0,9 15 9 0,-11 6 13 16,-5 3-15-16,-3 1 4 0,-5 3 5 15,-20-1-7-15,0-2-2 0,-17 2-6 16,2-5-5-16,-8-12 3 0,-7-6-4 16,-4-8-8-16,-7-5-4 0,-2-7-4 15,0-3 0-15,-2-8-5 0,6-4 1 0,4-4-9 16,7-1 1-16,3-4-20 0,-3-7-2 16,4 0-11-16,2 1-6 0,9-3-121 15,0-4-150-15</inkml:trace>
  <inkml:trace contextRef="#ctx0" brushRef="#br0" timeOffset="9341.7601">18012 2193 257 0,'13'-8'42'16,"1"2"29"-16,-2-2-26 0,-2 1 11 0,-7 0 12 16,1 1 1-16,-4 1-1 0,0 0-6 15,0-8-3-15,-3-3-4 0,-4-6-7 16,2-3-3-16,-9 5-14 0,2 3 8 16,-3 5-14-16,-2 7-11 0,-4 5 1 15,2-8-6-15,-18 8-4 0,5 0-5 16,-7 0 0-16,-2 0 4 0,11 8-4 0,7-2 0 15,2 1 0-15,11-1 0 0,3 4 0 16,-1 7 5-16,-2 3-1 0,10 4 1 16,-5 1-1-16,2-3 6 0,-1 1-5 15,4 2 9-15,0 3-10 0,-7 3 5 16,7 7-5-16,-12 0 5 0,7 5 0 16,-5-6-5-16,0 0-4 0,1-6 5 15,0 3-1-15,2-6-4 0,2 3 5 16,-2-3-1-16,7 1 5 0,-3-3-2 0,3-2 1 15,0 1 4-15,0-2 1 0,0-6-1 16,0 0 2-16,0-7-3 0,10-3 1 16,-5-7 8-16,8 2-5 0,-6-2 6 15,8 0 5-15,0 0-2 0,4 0-3 16,6 7 2-16,10-7-2 0,1 8-3 16,12-8-5-16,-2 0-7 0,0 0 4 15,-5 0-7-15,-6-6 0 0,-7-3-6 0,-10 3 0 16,0-2-7-16,-5 0-6 0,-8 8-11 15,-5-8-15-15,0-2-10 0,-5-1-19 16,-1 0-18-16,2-4-15 0,-7 0-109 16,-2-3-164-16</inkml:trace>
  <inkml:trace contextRef="#ctx0" brushRef="#br0" timeOffset="9511.3017">17623 2503 415 0,'13'10'178'0,"1"-2"19"15,2-3-93-15,3 3-22 0,3-1 6 16,9-7-18-16,5 0-17 0,2 0-25 0,5 0 1 16,-2-12-17-16,-6-2-2 0,-7 2-16 15,-3-3-10-15,-10-3-25 0,11 2-20 16,-3 1-12-16,3-6-128 0,4 2-161 16</inkml:trace>
  <inkml:trace contextRef="#ctx0" brushRef="#br0" timeOffset="9793.6178">20323 1954 257 0,'0'0'42'0,"-9"7"-10"0,2 0-74 16,0 0-17-16</inkml:trace>
  <inkml:trace contextRef="#ctx0" brushRef="#br0" timeOffset="10132.2344">19636 2179 563 0,'6'29'196'0,"-6"8"-26"0,0 12-118 15,0 13-3-15,0 14-6 0,0-4-5 16,-3 17-15-16,-7-3-10 0,-5 1-4 16,-1 1 4-16,4-3-13 0,-7-16-13 15,10-8-9-15,-1-21-20 0,-1-22-15 16,1-18-16-16,0-4-118 0,4-25-146 16</inkml:trace>
  <inkml:trace contextRef="#ctx0" brushRef="#br0" timeOffset="10311.7493">19380 2017 506 0,'10'-23'198'15,"8"11"-2"-15,10 10-110 0,-3 2-3 0,13 0-18 16,8-2-4-16,-3 6-24 0,-2 8-17 16,-3-1-6-16,-5 4-7 0,5 0-20 15,5 8-7-15,8-2-20 0,2 1-26 16,-4-3-14-16,-6-5-117 0,-8-7-171 15</inkml:trace>
  <inkml:trace contextRef="#ctx0" brushRef="#br0" timeOffset="10597.9058">20190 2374 471 0,'-27'25'191'0,"-6"-2"-6"0,-1 3-109 16,-6-3-13-16,5 9 5 0,4 5-11 15,6 0-21-15,-6 12-5 0,3 6-9 0,6-5 1 16,3 2-10-16,14 0 3 0,5 1-2 16,12-9-3-16,12-2 1 0,1-3 0 15,6-17 0-15,1-7-1 0,2-15 2 16,4-6-1-16,2-21-1 0,1-18 0 16,8-9-1-16,-9-17 1 0,-6-2-4 15,-5-7-1-15,-11 0 1 0,-11-5 1 16,-1 15-8-16,-6-8 3 0,0 9-3 0,0 2-7 15,-13 1-7-15,-2-4-14 0,-7 19-15 16,-4-9-11-16,-4 3-28 0,-1 14 2 16,6 1-129-16,4 7-175 0</inkml:trace>
  <inkml:trace contextRef="#ctx0" brushRef="#br0" timeOffset="11079.4487">21698 1884 463 0,'0'0'191'0,"-10"15"2"16,2 5-100-16,-2 6-8 0,0 20-5 15,2 8-3-15,1 5-27 0,-3 13-9 16,4 7-5-16,1 3-14 0,0-1-4 15,0 4 1-15,1-2-6 0,-2-3 1 16,-4-10-7-16,10-1 0 0,-5-4-4 16,5-14 1-16,0-7 0 0,10-11 3 15,-1-11-1-15,5-15 3 0,-4-2 3 0,10-5-2 16,-2-8 4-16,7 8-7 0,14-7 5 16,6-3-2-16,1 1-7 0,3-6 0 15,-1 4-6-15,-13 1-10 0,-2-3-10 16,-5-1-15-16,6 0-10 0,-2 6-24 15,1-3-21-15,1-7-15 0,-2 4 4 16,6-3-110-16,-7-3-149 0</inkml:trace>
  <inkml:trace contextRef="#ctx0" brushRef="#br0" timeOffset="11392.8411">22664 2414 397 0,'7'-24'166'0,"-1"8"30"16,-6 2-61-16,-8 1-53 0,-11 3 6 15,-7 3-10-15,-11 7-13 0,-6 0-20 16,-7 10-5-16,1 10-8 0,8 10-7 0,8 7-6 16,3 7-6-16,9 6-6 0,5 0 0 15,-3 5 0-15,17 6-4 0,-7 1 1 16,9-7 3-16,6-5-3 0,5-9 3 16,6-2-5-16,8-18 2 0,-1-2-1 15,8-19 0-15,8 0-3 0,4-9 0 16,5-16 3-16,1-8-3 0,-1-8 0 0,-4-1 0 15,4-4-3-15,-9-5 0 0,-2-1 0 16,-7 2-3-16,-10 0-1 0,-17 3-1 16,-4-3-2-16,0 5-4 0,-15 1 0 15,-2 0-15-15,-10 6-3 0,2 16-21 16,0 3-7-16,0 6-20 0,2 5 0 16,5 8-125-16,6 0-159 0</inkml:trace>
  <inkml:trace contextRef="#ctx0" brushRef="#br0" timeOffset="11794.8666">22983 2792 388 0,'6'20'143'0,"0"-4"24"16,-6-11-99-16,4 2-5 0,1-7 2 15,-2-11-8-15,4 2-15 0,-7-20-10 16,3-7 7-16,4-5-16 0,-4-7 1 16,2-15-1-16,2 10-10 0,-7-5 5 15,11 2-1-15,-4 1-8 0,2 9 0 0,3 5-6 16,7 22 1-16,0 10 0 0,1 9-4 16,4 9 0-16,-5 10 0 0,2 12 0 15,-1 7-8-15,6 13 5 0,-3 4-6 16,2 1 5-16,-3-6-5 0,2-2 0 15,-9-11 0-15,5-9 5 0,-2-10 4 16,5-12 0-16,0-6 0 0,-4 0 4 16,3-20-4-16,0-9 5 0,-4-5-5 0,-2-6 4 15,-1-9-4-15,-2 1 0 0,-1 1-4 16,1-12 4-16,0 4-5 0,-1 3 1 16,-2-1-14-16,-10 17-5 0,6 14-19 15,-6 2-11-15,0 11-11 0,0 2-121 16,-6 2-141-16</inkml:trace>
  <inkml:trace contextRef="#ctx0" brushRef="#br0" timeOffset="12168.1952">24156 2109 453 0,'33'-20'155'0,"-8"1"20"0,-2-6-118 15,-12 1 9-15,-1 6 0 0,-10 9-3 0,0 5-20 16,-12 4-1-16,-7 0-11 0,-2 15 0 16,-8 10-13-16,2 5-3 0,-5 12 2 15,4 16-5-15,7 9-4 0,4 10 6 16,4 5-3-16,13-4-6 0,0 1-2 16,5-5 1-16,10-14-4 0,3-10 3 15,10-6-3-15,6-1 0 0,8-12 5 16,1-3-1-16,-2-6-4 0,5-4 8 15,-3-18-4-15,1 0-4 0,6-9 3 0,0-7 0 16,-8 0-3-16,9-2 0 0,-11 4 0 16,-6-2 0-16,-5 2 5 0,2-1-5 15,-19 7-5-15,-6 1 10 0,-6-2-10 16,0 4 2-16,0 5-12 0,-6-8-4 16,-1-4-11-16,-4 2-15 0,-1-6-15 0,-8 2-14 15,-4-1-13-15,-18 1-102 0,5 4-163 16</inkml:trace>
  <inkml:trace contextRef="#ctx0" brushRef="#br0" timeOffset="12436.2891">24308 2625 445 0,'10'0'188'0,"8"7"1"16,3-2-93-16,1-5-15 0,13 0-2 15,-7 0-15-15,18-8-11 0,3 0-21 16,5-1-7-16,-7 2-4 0,12 7-2 16,-13 6-2-16,2-6 1 0,1 14 4 15,-1 1-6-15,-6 12 0 0,-8 5-5 16,-3 0-4-16,-6 3-1 0,-4 3-2 0,-7 0-4 16,1 13 0-16,-12 2-4 0,-3 7-6 15,0 2-14-15,0-17-13 0,-15 2-15 16,-3-10-23-16,-5-16-21 0,1-12-115 15,-2 2-167-15</inkml:trace>
  <inkml:trace contextRef="#ctx0" brushRef="#br0" timeOffset="29578.2855">8888 3648 388 0,'0'0'134'0,"0"0"42"16,0-6-77-16,0 6-39 0,0-4-6 15,-5-3-9-15,5-7-2 0,-5 2-12 16,5 1-7-16,0 11 5 0,0-12-1 16,-9 2-5-16,9 4-1 0,-12-4 4 0,2 8-8 15,-5 2 5-15,-1 0-6 0,1 13-5 16,-1 0 9-16,7 11-12 0,-14 0-2 15,5 4 1-15,-3-1-4 0,-1-2 0 16,-1 0-4-16,8-1 0 0,-3-2-4 16,8-6 0-16,-3-1-1 0,5 0 2 15,-2 1-1-15,0-2-4 0,5-1 4 0,1 0 1 16,-5-2-1-16,-1-3-2 0,5 3 2 16,2-5 0-16,-4 1 0 0,7-7 0 15,0 6 4-15,0-6-8 0,7 7 8 16,-4-7-4-16,0 4-1 0,2-4 5 15,2 7 5-15,3 0-5 0,1 1 4 16,6 1 4-16,1-3-4 0,-5 11 4 16,5-4 6-16,-3-1-2 0,4 2-2 0,10 0 7 15,-1-2-7-15,3 0 8 0,2-1-2 16,-5-4-1-16,-3 0-2 0,1-2-2 16,7-5-4-16,-13 0-1 0,5 0-2 15,-10 0-1-15,3 0-3 0,-12 4 0 16,-2-4 0-16,-4 0 0 0,9 0 0 15,-9 0-3-15,4 5 6 0,-4-1-3 0,5 2 0 16,-5 1 8-16,0 1-1 0,0-4 2 16,0 6 9-16,0-8-2 0,0-2-1 15,0 0 3-15,0 0-5 0,0-2 2 16,0-8-2-16,0-4 3 0,0-10-13 16,0-1 6-16,-5 6-4 0,5-6-5 15,-7 3 3-15,7 6-8 0,0-1-10 16,0 5-3-16,-7 2-17 0,1 1-5 15,1-1-18-15,-8 1-27 0,3-2-24 0,-5 0-120 16,-3-2-170-16</inkml:trace>
  <inkml:trace contextRef="#ctx0" brushRef="#br0" timeOffset="30100.1487">8952 3628 341 0,'1'0'104'0,"-1"-6"38"0,6 6-18 16,-6 0-59-16,0 0-12 0,8 11-14 15,-3 0-1-15,-5 3-9 0,5 2-2 0,-5-2-13 16,4 5 15-16,-1-5-14 0,3 9 5 16,3-4-6-16,-2 5 5 0,-1-1 0 15,7 3-6-15,-11-1 6 0,1 2-9 16,0-4-2-16,4 1-3 0,-1-8-5 15,-2 5-5-15,1-5-8 0,1-1-15 16,-6-3-14-16,0-5-6 0,0-7-23 16,0 0-110-16,-6 0-144 0</inkml:trace>
  <inkml:trace contextRef="#ctx0" brushRef="#br0" timeOffset="30509.3852">9040 3849 415 0,'8'0'172'0,"-1"0"12"0,6 6-92 16,2-2 1-16,11-1-14 0,7-3-13 16,5 0-11-16,8 0-11 0,-8 0-17 15,5 0-10-15,1-6-17 0,-7-1-25 16,11 2-29-16,-2 5-139 0,-5-6-186 0</inkml:trace>
  <inkml:trace contextRef="#ctx0" brushRef="#br0" timeOffset="31883.9583">9955 3607 463 0,'0'24'179'0,"0"3"1"16,0 5-96-16,0 5-18 0,0 3-13 15,3 3-9-15,6 4-12 0,-9-4-9 16,0 4-9-16,9-3-5 0,-9-8-5 16,4-3-8-16,-4-2-19 0,0-7-5 15,3-4-24-15,2-4-16 0,1-6 64 16,1-10-178-16,-7 0-145 0</inkml:trace>
  <inkml:trace contextRef="#ctx0" brushRef="#br0" timeOffset="32180.5851">10300 3812 415 0,'0'0'140'0,"-9"0"22"0,2 8-96 0,-2-3-20 16,5 4-18-16,-4 1 3 0,8 5-19 15,-6 3-1-15,6-1 1 0,0 7-12 16,3-1 0-16,9-1 6 0,-3 1 0 16,6 0 4-16,-5-7 1 0,10-7 5 15,-12-4-2-15,0-5 11 0,-1-5-16 16,0-4 6-16,2-3-6 0,-5-3-9 0,2-1-4 16,-4-1-11-16,-2-1-5 0,0-5-13 15,0 5-4-15,0 0-10 0,-5-1-6 16,5 5 22-16,-7 3-140 0,-2 5-92 15</inkml:trace>
  <inkml:trace contextRef="#ctx0" brushRef="#br0" timeOffset="32626.4837">10579 3939 445 0,'-6'0'155'0,"3"0"21"0,-2-4-112 15,-8 4-10-15,9 0-13 0,-10 0-9 16,3 0-18-16,-5 8 4 0,8 2-12 15,-7 0 0-15,5 5-2 0,4 4-4 0,2 1 5 16,5-3-5-16,-1 1 5 0,9-5 0 16,3-1 0-16,1-5 0 0,2-1 4 15,-2-1-4-15,5-5 0 0,-5 0 0 16,8 0 0-16,-4-6-10 0,-5 0-5 16,1-3 0-16,-2-5-9 0,-4 1-1 15,-7-6-9-15,10 2-2 0,-10-3 9 16,2 5 5-16,-2 4-1 0,0 1-2 0,0 4 20 15,0 6-5-15,0 0 5 0,0 0 5 16,3 9-5-16,-3-2 7 0,6 2 1 16,-6 5-3-16,7-2-10 0,-7 1-10 15,8 1-6-15,-4-4-11 0,6-2 57 16,3-5-182-16,8-3-120 0</inkml:trace>
  <inkml:trace contextRef="#ctx0" brushRef="#br0" timeOffset="33034.6587">11046 3869 481 0,'-6'0'181'0,"-1"0"-3"0,-2 5-95 16,-12 2-30-16,2 5 1 0,-6 3-15 15,0 1-12-15,4 3-12 0,6 1-11 16,5 2 5-16,3 1-9 0,7-4 5 15,-9-6-5-15,9 1 5 0,0-4-1 16,16-2 5-16,-6-2-5 0,8 0 5 16,0-6 0-16,4 1-5 0,2-1-4 15,-7-9 0-15,1-3-8 0,-5-7-1 16,-3-5-5-16,-5-2 1 0,2-6-1 16,-1-3-5-16,-3 3-4 0,4-2 14 0,-7 3-11 15,0-1 11-15,5 3-1 0,-5 5 10 16,-5-1-5-16,-2 0 5 0,1 8 0 15,2 8 0-15,-5-1 0 0,0 10 0 16,9 6 0-16,0 6 5 0,-3 5 5 16,3 2-1-16,0 6 11 0,0 1-6 0,10 1-5 15,-8 0 5-15,7 1-4 0,-2-1-10 16,0-5-6-16,4 1-7 0,-1-5-15 16,2-8-16-16,4-2-9 0,5-7 42 15,-6-1-162-15,-1 0-157 0</inkml:trace>
  <inkml:trace contextRef="#ctx0" brushRef="#br0" timeOffset="33208.2876">11330 3924 406 0,'0'12'166'16,"-3"-5"21"-16,3 1-63 0,0 4-51 16,0 1-9-16,0 1-11 0,-4 5-15 15,4-6-15-15,-6 0-6 0,6-1-8 16,-4-7-13-16,4-5-14 0,0 0-9 15,0 0-30-15,0-12-16 0,0-1-2 0,7-6-114 16,-7-5-131-16</inkml:trace>
  <inkml:trace contextRef="#ctx0" brushRef="#br0" timeOffset="33336.7246">11320 3759 489 0,'3'-2'187'0,"2"2"0"0,0 0-99 0,4-5-19 16,-3 5-16-16,2-6-15 0,-1 6-29 15,0 0-18-15,-1 0-24 0,4 0-15 16,1 0-10-16,-4 7-124 0,8-1-155 16</inkml:trace>
  <inkml:trace contextRef="#ctx0" brushRef="#br0" timeOffset="33805.4443">11501 3980 379 0,'15'-7'127'16,"-5"-3"29"-16,-10 0-87 0,5-2-10 16,11-1-2-16,-12-3-4 0,-4 0-2 15,6 4-3-15,2 1-12 0,3 1-2 0,0 8-7 16,2 2-8-16,2-6-5 16,-2 6-5-16,5 0-9 0,-3 6 4 0,2 6-4 15,7-3 5-15,-2 8-5 0,6-4 4 16,-2 0-4-16,1-2 5 0,-4-4-1 15,-2-5-4-15,1 2 0 0,-4-4-4 16,-5 0-1-16,5-2 5 0,-2-6-4 16,-7 4-5-16,-9-12-5 0,0-3 1 15,3 0-11-15,-3-3 6 0,0-1-2 16,0-1 1-16,0 4 4 0,0 1 5 0,0 8-2 16,4 1 18-16,-4 10 0 0,3 0 9 15,13 5 9-15,-7 7 10 0,7 4 3 16,2 7 8-16,6 10 6 0,-2 1-10 15,10 19 12-15,5 7-9 0,6 24-1 16,0 5-6-16,2 11 1 0,-4-6-8 16,-11 4 1-16,-9-18-7 0,-5 4-1 0,-16-17-7 15,0-11 1-15,-6-11-14 0,-12-19 2 16,-11-12-1-16,-5-11-10 0,1-3 0 16,-18-6-6-16,-5-14-12 0,10 3-4 15,-4-5-16-15,-6-16-10 0,10 2-21 16,5-3-36-16,9-1-114 0,-10-7-184 15</inkml:trace>
  <inkml:trace contextRef="#ctx0" brushRef="#br0" timeOffset="34425.451">13102 3685 445 0,'0'0'181'15,"0"0"2"-15,0 0-86 0,0 11-10 16,0 1-11-16,0 0-11 0,0 1-12 16,-5 2-8-16,2 4-4 0,3 2-9 15,0 5-3-15,-4 4-3 0,4 0-2 0,2 4-6 16,-7 3-4-16,5 3-7 0,0-4-3 16,0-3-4-16,5 0-15 0,-5-7-9 15,5-6-23-15,0-4-21 0,2-9-23 16,3-7-129-16,-2 0-170 0</inkml:trace>
  <inkml:trace contextRef="#ctx0" brushRef="#br0" timeOffset="34610.7283">13343 4008 514 0,'11'19'217'16,"3"-1"-19"-16,-8 1-58 0,-6-3-71 15,0 0-12-15,0-3-16 0,0 4-21 16,0-5-10-16,0 0-16 0,0-4-10 0,0-8-17 16,2 0-22-16,-2 0-18 0,10-16-122 15,-4 0-179-15</inkml:trace>
  <inkml:trace contextRef="#ctx0" brushRef="#br0" timeOffset="34775.5761">13467 3781 406 0,'3'6'133'0,"-3"4"19"0,6-3-99 16,3-1-26-16,-6 2-27 0,3-4-12 16,1-1-130-16,11 6-105 0</inkml:trace>
  <inkml:trace contextRef="#ctx0" brushRef="#br0" timeOffset="35118.5388">13678 3990 415 0,'6'39'172'16,"4"8"12"-16,-5 1-80 0,5-6-17 0,0-1-14 16,5-4-3-16,-5-6-19 0,-1-7-7 15,-2-17-12-15,4-1-12 0,-4-6-6 16,1-7-3-16,-1-12-6 0,2-12-5 15,-5-1 3-15,1-8-3 0,5 3 0 16,6 5 4-16,-4 7-4 0,13 6 0 16,6 3 3-16,0 3 10 0,-9 13-5 15,3 0 6-15,-9 4 8 0,-5 5 3 16,-4 2-4-16,-1 9 0 0,-2-2-1 16,1 7-2-16,-5 10-2 0,0-7-12 15,0-1 3-15,-8-2-3 0,1-4-4 0,-8-16 0 16,-1-5 0-16,4-1-7 0,-14 1-1 15,4 0-5-15,-5-3-5 0,0-1-9 16,-4-7-7-16,6 3-17 0,2-4-10 16,8-4-14-16,8 0-15 0,-2-3 4 15,9 4-54-15,0 3-59 0,6 0-107 16</inkml:trace>
  <inkml:trace contextRef="#ctx0" brushRef="#br0" timeOffset="35338.9465">14129 4114 353 0,'12'7'110'0,"-2"10"44"0,11-3-67 0,-3 2-8 15,-5 3-10-15,4-3-10 0,-17-5-3 16,-10-11-8-16,10 0-4 0,-15 0-2 16,5-7-5-16,7 0 3 0,-10-7-18 15,20-3 1-15,-7 2-6 0,9-3-5 16,1-3-8-16,2-3-8 0,-12 10-4 15,18-3-13-15,-8 5-7 0,-4-2-29 0,12 1-12 16,-4 1-7-16,4 5-120 0,0 2-148 16</inkml:trace>
  <inkml:trace contextRef="#ctx0" brushRef="#br0" timeOffset="35618.3909">14614 4070 406 0,'-15'0'141'16,"2"0"23"-16,-5 0-104 0,8 0-2 15,-5 7-4-15,2 0-8 0,-2 0-13 16,0 5-14-16,10 2 11 0,0-4-21 16,-4-1-4-16,9 5 5 0,0 0-10 0,0-2-5 15,9-1 0-15,-4-7 0 0,0 3 5 16,10-4-5-16,-5-3 1 0,5 0-2 15,3 0-6-15,5-7 0 0,-5 1 3 16,4-5-12-16,3-2-1 0,-1 0-7 16,-1-2-8-16,2 5 3 0,-10-2-19 15,-6-1-106-15,-2 7-88 0</inkml:trace>
  <inkml:trace contextRef="#ctx0" brushRef="#br0" timeOffset="35846.6369">14909 4161 397 0,'7'16'134'0,"-4"7"33"15,7-7-82-15,-10-6-33 0,0-10 1 16,0-6-6-16,6 6-15 0,1-7-6 0,-2-12-4 16,5 1 3-16,0-6-1 0,-5-1-5 15,4 7-1-15,-5-4-4 0,2-3 0 16,-1 2-9-16,-5 4-5 0,4-3-14 15,5 6-10-15,-2 6-8 0,-7 1-17 16,10 2-15-16,-5 7-4 0,2-5-56 16,-1 5-56-16,-1 5-68 0</inkml:trace>
  <inkml:trace contextRef="#ctx0" brushRef="#br0" timeOffset="36102.9505">15163 4027 370 0,'12'0'119'0,"-3"8"46"0,3-4-81 0,11-4-18 16,-2 8-13-16,4-8-4 0,3 0-10 16,2-8 2-16,-10-4-7 0,-2-4-5 15,-2 0 5-15,3-3-12 0,8 6 2 16,1-3-11-16,1-1-8 0,-5-1 8 16,1 2-4-16,-10 1 0 0,5 8 0 15,-5 7 4-15,4 0 2 0,-4 0 2 16,-7 20-1-16,-1 9 2 0,-7 11-2 15,0 8-6-15,0 17-1 0,-7 9 3 0,7 8-12 16,0 4-4-16,0-3-16 0,0-6-17 16,7-12-28-16,-2-12-141 0,-5-7-175 15</inkml:trace>
  <inkml:trace contextRef="#ctx0" brushRef="#br0" timeOffset="62462.753">1334 9540 299 0,'15'0'80'0,"2"-1"30"15,1-4-27-15,5-1-7 0,-2 0-7 16,12-2-15-16,2 3 4 0,9-2-24 16,6 6 9-16,2 1-14 0,1-8-8 15,8 11-5-15,5-10-2 0,4 8-1 16,10-10-13-16,14 12-13 0,8-9-6 15,-6 7-19-15,1-1-3 0,-8-2-25 16,-10 2-12-16,-26 0-87 0,-15-1 10 0,-17 1-1 16</inkml:trace>
  <inkml:trace contextRef="#ctx0" brushRef="#br0" timeOffset="62885.6215">1689 9404 379 0,'26'3'135'0,"-8"-3"27"16,-3 4-72-16,5 2-21 0,3 2-10 16,10-5-18-16,-4-3-4 0,9 11-4 0,-6-4-13 15,-1-3-1-15,2-4-4 0,11 9-5 16,6-3-1-16,12 5 0 0,13-8 5 15,-1-1-10-15,5-2 6 0,7 3-5 16,2 2 4-16,12-5-4 0,20 4-5 16,2-1-5-16,5 3-4 0,-2 5-10 15,-4-9-9-15,-13 9-5 0,11 1-14 16,-20 0-6-16,-8 2-12 0,-4-2-106 0,-6-1-136 16</inkml:trace>
  <inkml:trace contextRef="#ctx0" brushRef="#br0" timeOffset="63356.3619">3792 9587 341 0,'21'0'93'16,"5"0"52"-16,18 1-55 0,-7-1-8 15,3 0-18-15,-5 0-11 0,5 1 2 16,-6-1-6-16,22-9-6 0,15 9-9 16,3 2-5-16,4-2-2 0,12-3-8 15,-14 3-1-15,5-3-9 0,11 3 9 16,6 1-14-16,-14-1 1 0,12 8-1 0,2-8-8 15,3 4-14-15,-20-4 0 0,9 0-9 16,6 0-15-16,-6 11-6 0,-8-11-5 16,-2 5-19-16,-2-5-77 0,-16 2-30 15,-15-2-62-15</inkml:trace>
  <inkml:trace contextRef="#ctx0" brushRef="#br0" timeOffset="63788.2062">5416 9592 331 0,'22'0'93'16,"-1"2"55"-16,10-2-58 0,-6 0-8 0,10 0-17 16,-1 0-17-16,6 0 6 0,-5 0-9 15,6 0-8-15,1-5-5 0,18 3-3 16,-1-3-5-16,12-1-1 0,4 7-9 15,5-1 0-15,-7 8-5 0,-2-2 0 16,1 4-5-16,-8 1 1 0,-1-9-1 16,-4-2-4-16,6 2 5 0,-3-2-10 15,4 4 5-15,2 0 5 0,13 0-10 0,-7 5 5 16,2-4 0-16,1 4-9 0,7-9-4 16,-13 5-14-16,10-4-15 0,10 7-12 15,4-2-16-15,-13 5-109 0,3 0-153 16</inkml:trace>
  <inkml:trace contextRef="#ctx0" brushRef="#br0" timeOffset="64325.8597">7820 9675 321 0,'16'-10'85'15,"-1"1"48"-15,-2-2-39 0,9 6-10 16,3-5-11-16,3 6-16 0,9-2-4 0,-8 2-18 15,10 4 2-15,9 0-16 0,13 2-3 16,-1-2-9-16,5 0-4 0,-2 1 5 16,-2-1-5-16,2 6-1 0,-1-5-4 15,3-1 5-15,4 2 0 0,0 1-5 16,5-3 0-16,0 11 5 0,1-4-10 16,5-7 10-16,8 2-5 0,-14 0 0 15,10 2 0-15,13 4 0 0,-1 2 0 0,-6-1 0 16,9 6 0-16,2-2-5 0,-5-13 10 15,4 8-5-15,6-1-5 0,-4 0 5 16,-10 1 0-16,9-5 0 0,4 6-5 16,-11-9 5-16,12 6 0 0,3-6 0 15,-4 7 0-15,7-10 0 0,12 3 0 16,-7 2 0-16,18 3 0 0,-6-5 5 0,-2 2-10 16,3 1 5-16,2-1 5 0,-9 5-5 15,3 2-5-15,-2-7 5 0,9 5-5 16,-1 0-14-16,6 4-1 0,2 1-13 15,7-2-10-15,0 0-11 0,18-3-110 16,-13 3-141-16</inkml:trace>
  <inkml:trace contextRef="#ctx0" brushRef="#br0" timeOffset="66460.7189">1260 12251 177 0,'-7'0'30'0,"7"0"-7"0,-6-6 4 16,6 6-6-16,-5 0 32 0,5 0-14 16,0 0 15-16,0 0 3 0,0 0 9 15,0 0-5-15,0-1 0 0,5 1-7 0,-5-7-1 16,0 7 0-16,13-6-7 0,-6 1 2 15,-2 0 1-15,8 2-10 0,2-3-6 16,1 1-4-16,-1 5-6 0,-2-2-4 16,11 3-5-16,-2-1-5 0,10 0 4 15,12 0 5-15,9 5-5 0,1 2 0 16,-3-1-1-16,-1 3 0 0,2 2-4 16,8-6 1-16,1-5-1 0,8 2-8 15,9-9 4-15,12 0 0 0,-2-2-8 0,7-1 0 16,9 3-4-16,7-1-13 0,-1-1-7 15,-1-1-21-15,8 4-11 0,-12-5-7 16,-7 9-15-16,1-7-103 0,-15 10-144 16</inkml:trace>
  <inkml:trace contextRef="#ctx0" brushRef="#br0" timeOffset="67071.9584">2159 12156 299 0,'21'0'89'0,"-1"0"37"16,4 0-32-16,4 3 2 0,2-3-17 0,-2 7-10 15,-1-7 2-15,2 0-18 0,4 0 6 16,4-4-11-16,9 4-11 0,10 0-10 16,0-5-1-16,7 7-8 0,-5-2-9 15,2 0-2-15,6 0-3 0,2 0 0 16,2 3-4-16,10-3 4 0,0 3-4 16,1-3 0-16,12 1-4 0,16-1 0 15,-4 1-4-15,2-1-4 0,10 0-19 0,-8 6 5 16,-5-6-21-16,19 8-10 0,-7-8-11 15,-1 0 131-15,6 1-241 0,0 7-155 16</inkml:trace>
  <inkml:trace contextRef="#ctx0" brushRef="#br0" timeOffset="67619.791">4669 12181 278 0,'43'3'75'0,"10"-2"35"0,3 7-18 16,10-8-14-16,0 7-13 0,-1-7-12 16,3 6-21-16,6-6-6 0,-1 0-6 15,8 1-20-15,5-1 6 0,4 1-6 16,-5 6 0-16,5-5 5 0,6-2-5 15,-5 1 0-15,-1-1 0 0,9 0-5 16,3 0-1-16,-8 1-1 0,9 1-6 0,-3 7 1 16,-4-6-9-16,9 4 4 0,11-2-11 15,-16 1-12-15,7-1-104 0,2 2-62 16</inkml:trace>
  <inkml:trace contextRef="#ctx0" brushRef="#br0" timeOffset="68085.0606">6115 12322 299 0,'44'-9'71'16,"3"3"30"-16,-1 6-33 0,5 3-7 15,0-3 8-15,4 0-15 0,6 1-1 16,15-5-7-16,9-2-16 0,12 9 1 16,4-9-14-16,8 3 1 0,14-4-7 0,8 7-5 15,6 12 4-15,-1-5-10 0,5-7 0 16,5 0 0-16,1 11-10 0,-2-4-2 15,10 1-11-15,2 2-14 0,-2-5 3 16,10 7-19-16,-4-1-115 0,11 1-79 16</inkml:trace>
  <inkml:trace contextRef="#ctx0" brushRef="#br0" timeOffset="68687.6344">8097 12489 353 0,'53'-7'110'0,"3"-3"44"0,3-2-73 15,4 3-13-15,6-2-12 0,8 0-15 0,-2-7 2 16,20 3-9-16,12 4-2 0,2-3 1 15,12 0-13-15,22 0 4 0,9 3 0 16,1-2-1-16,18-2-4 0,3 3 0 16,4 14-11-16,5-11 1 0,13 10-4 15,8 1-1-15,-1-1-4 0,18 17-4 16,3-3-1-16,5-5-4 0,5 8 1 16,4 5-11-16,11 0 0 0,-4-4-4 15,-2 14-1-15,5-5 0 0,-2 3-8 16,-10 2-5-16,1 3-13 0,-1 8 38 0,-5 6-151 15,2-3-144-15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7:57:01.3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05T17:58:12.553"/>
    </inkml:context>
  </inkml:definitions>
  <inkml:trace contextRef="#ctx0" brushRef="#br0">6928 6062 289 0,'0'0'72'0,"0"0"30"15,0 0-51-15,3 0 14 0,-3 0-2 16,0 0-14-16,0 0-2 0,0 0-9 16,0-4-5-16,-3-1 5 0,3-2-2 15,0 3-13-15,0-6 0 0,0-1-1 16,3-4-1-16,-3-7-7 0,8 3 11 15,-11-11-21-15,13-1 16 0,-4-2-11 0,-2-1-4 16,1-8 5-16,1 13 0 0,4 0-10 16,0-1 9-16,8 8-4 0,1 5-5 15,8-3 4-15,0 0 1 0,3 4-1 16,1-8 1-16,5 0 5 0,-1 8-6 16,6-6 5-16,15 8 1 0,5 6-2 15,5 4-3-15,0 4 4 0,2-4-5 16,-3 4 1-16,1 4-1 0,-1-4-4 15,9 5 4-15,5 1-4 0,5-6 0 0,-7 0 5 16,-5 1-5-16,-10-5 0 0,-12-6 0 16,-6-2 4-16,-11 0-8 0,-1-6 8 15,12-1-4-15,-4-3 0 0,4-7 0 16,7-2 0-16,5-10 0 0,5 1 0 16,3-2 0-16,4 1 0 0,-7 2 0 15,0 4 0-15,-8 1 0 0,-2 5 5 0,0-2-5 16,-3 0-9-16,1 0-4 0,-9-6-14 15,1 3-15-15,7 3-14 0,1 19-132 16,1-7-167-16</inkml:trace>
  <inkml:trace contextRef="#ctx0" brushRef="#br0" timeOffset="1733.3995">9348 4877 310 0,'0'7'78'0,"0"-3"40"0,0-4-52 0,3 0-5 15,9 0 4-15,1 8-19 0,8-8 7 16,-4 7-10-16,6-7 0 0,0 11-3 16,5-11 4-16,-3 0-6 0,3-2-3 15,3 4-6-15,-6-12 3 0,3 6-4 16,0-6-10-16,8-3 4 0,-4-2-4 0,6 0-5 16,-2-4-6-16,-1-1 5 0,2 8-8 15,3-1 0-15,1 1 1 0,5 0-5 16,2-1 4-16,-2-8-4 0,-6 1 0 15,4-4 0-15,-19 4 4 0,-7 3-4 16,2 2 0-16,-2-3 0 0,4-4 0 16,6-7-4-16,6 2 4 0,-4-2 0 15,1 0 4-15,1 10-4 0,-6-3 0 16,-5 7 4-16,-3 2-4 0,-6 1 0 0,-5-2 4 16,-1 3-4-16,1 1 0 0,-4 4-8 15,-3-4-9-15,8 10-15 0,-8-2-21 16,0 2-12-16,-8 6 103 0,-5 1-226 15,-5 3-172-15</inkml:trace>
  <inkml:trace contextRef="#ctx0" brushRef="#br0" timeOffset="2875.1552">10773 4127 278 0,'9'0'53'16,"-4"-8"22"-16,2 10-36 0,-1-8-3 0,4 6 5 15,-3-6-8-15,-7 6-1 0,5-6-2 16,-2 6-14-16,-3 0 5 0,0 0-6 16,0 0-1-16,0 6 1 0,0 0-2 15,4 3-1-15,-4 3 3 0,0 4 6 16,8 11 3-16,-1 7-3 0,-4-5 4 15,3 9-2-15,1-6-7 0,1-4 10 16,-5 1-9-16,7 3-5 0,0-6 0 16,-1 0-2-16,0 3-4 0,-2-2-1 0,-2-1 1 15,-2 7-6-15,4-4 5 0,-1-2 0 16,4 1-5-16,5 5 0 0,-2-7 4 16,5 1 6-16,-3-2 9 0,1-5-13 15,3-4-2-15,9 0 16 0,-6 3-11 16,2 0 1-16,1 5 5 0,1-6-6 15,-5 4 0-15,11-2 9 0,4-1-8 0,2 2-1 16,12 2 5-16,6-6-5 0,-4 5 0 16,-4-5 4-16,-5 1-4 0,-8-5-5 15,4-3 5-15,9 3-5 0,3-3 1 16,2 1-2-16,6 1 1 0,-11 3-4 16,-5 3 4-16,3 1 0 0,10 0-4 15,10 1 4-15,3-8-4 0,-8 1 0 0,-5-1 0 16,-8-4 4-16,-5-4-4 0,-2 3 4 15,-4-1-4-15,7-6 0 0,5 6 0 16,7 0 0-16,-12-1-4 0,11 5 8 16,5 1-4-16,-14 10-4 0,-11-1 4 15,2 3 4-15,-7 4-8 0,-4 1 8 16,14 5-4-16,-2 8 0 0,2 8 9 16,7 1-9-16,-7 9 0 0,-2 0 4 0,-2 9 0 15,-6-3-8-15,-7-1 8 0,3 1-4 16,-4-13-4-16,2 1 0 0,-5-3-13 15,2-2-24-15,-8-8-22 0,-13-15-129 16,0-17-184-16</inkml:trace>
  <inkml:trace contextRef="#ctx0" brushRef="#br0" timeOffset="5328.4454">13565 6383 289 0,'0'0'72'0,"0"0"38"15,0 0-34-15,0 0 10 0,0 0-15 16,7-6-4-16,3 6-9 0,-2-6-12 16,2-1 2-16,6 2-4 0,-1-6-6 15,-3 2-3-15,8-4-6 0,7 0-2 16,-5-5-3-16,-1-2-2 0,7 3-4 15,-3-5 0-15,-2-3-1 0,-2-1-9 16,-9 0 4-16,8-4 0 0,-2 5-3 0,4 0 3 16,2-1 0-16,8 5-2 0,-8-2 2 15,5 4-2-15,-5-2-1 0,4-3-1 16,-11 5-1-16,-3-3-4 0,3-2 2 16,-6-6-2-16,-4-2-3 0,3 6 4 15,-2 0-1-15,-1 4-6 0,-1 4 6 16,-4 6-3-16,3-9 3 0,3 5 1 15,-4-2 0-15,5-1 0 0,0 0 0 0,7-1 3 16,-6-3-2-16,5 3 1 0,0-1-6 16,-2 3 3-16,2-1 1 0,-5 3-4 15,1 4 3-15,-1 2-3 0,-3-3 3 16,1 7-3-16,2-3 0 0,-4-5 4 16,6 2-8-16,-2 1 4 0,-4-1 0 15,4 2 0-15,2-1 4 0,1 4-4 0,-3 1-4 16,5 0 8-16,-2-1-4 0,-5 1 0 15,-1-2 0-15,1 0 4 0,2 0-8 16,0-4 8-16,-4-1-4 0,1 1-4 16,-2-2 4-16,-5-1 0 0,3-1 0 15,-3 6 0-15,10-4 0 0,-3 3 0 16,1-4 0-16,-2 0 0 0,6 2 0 0,-7 5 0 16,-5-1 0-16,8 9 0 0,2-7 0 15,2 7 0-15,1-4 0 0,-1 4 0 16,4 0 0-16,2 0 0 0,-3 0 0 15,-2 0 4-15,2 0-8 0,-5 0 4 16,0 0 0-16,-2-3 0 0,-1 3 0 16,2 0 0-16,1 0 0 0,-5 0 0 0,5 0 0 15,8 0 0-15,4 0 0 0,1 0 0 16,5 0 0-16,3 0 0 0,-13 5 0 16,1-5-4-16,0 0 8 0,-1 0-8 15,-1 0 4-15,4 0 0 0,1 0 4 16,2 0-4-16,8 0 0 0,4 0 0 15,-4 0 0-15,5 0-4 0,10 0 4 16,-10 2 0-16,7 5 0 0,5-3 0 16,2 1-3-16,-8 0 6 0,-2-5-3 0,-8 0 0 15,2 0 4-15,-7 0-4 0,0-6 0 16,3-2 0-16,-3-2 0 0,3 2 0 16,-1-3 0-16,3-4 0 0,-3 2-4 15,1-4 8-15,-6-1-4 0,-4-4-4 16,-4-3 8-16,7-2-4 0,-2-5-4 15,4 2 8-15,10 8-4 0,-1 3-4 16,-2-2 8-16,5 8-8 0,-4 5 4 16,-15-2 4-16,2-4-4 0,-8 3-4 0,-3-11 8 15,-5 7-4-15,-5-7 0 0,3 1 0 16,-3-3 0-16,0 4 0 0,-6-5 0 16,1-4-4-16,5-4 4 0,-7 9 0 15,7 1 4-15,0 4-8 0,0 6 4 16,0 1 4-16,4 1-8 0,-4 3 8 15,8 0-4-15,-8-2-4 0,6 5 8 0,-6-3-4 16,0 8-4-16,4-7 8 0,-4 0-4 16,6 2-4-16,-6-1 8 0,0-5-8 15,0 11 1-15,0-8 6 0,0 1-6 16,0 0 3-16,0 1 0 0,3 4 0 16,-3-4 0-16,7 2 0 0,-7 4 0 15,2-4-3-15,-2 4 6 0,0-8-3 0,0 8-3 16,0 0 3-16,0 7 0 0,0-7-4 15,0 0 4-15,0 0-3 0,0 0 0 16,0 0 6-16,0-9-6 0,0 9 3 16,0 0 3-16,0 0-6 0,0 0 0 15,0 9 3-15,0-9 0 0,0 0-5 16,0 0 5-16,0 0 0 0,0 0 0 16,0 0 0-16,-2 5 0 0,2 3-4 0,0-4 8 15,0 2-8-15,-7 1 4 0,7-7 0 16,7 9 0-16,-7 4 0 0,0-1 0 15,2-1 4-15,-2 7-8 0,0-4 8 16,0-2-4-16,6 11 0 0,-6 4 0 16,0-2 0-16,0 9-4 0,4 5 8 15,2-2-4-15,1 4-4 0,1-1 8 16,5-1-4-16,-1-1 0 0,7-5 0 0,0-2 0 16,9 5 0-16,3 1 0 0,4 0 0 15,1 0 0-15,-1-4 0 0,2 2 0 16,-2-4 0-16,5 9 0 0,4-3 0 15,4 8 0-15,0-4 5 0,2 4-2 16,-3-8 0-16,6 2-3 0,3-7 0 16,8-4 3-16,7 1-3 0,-1 0 4 0,7 8-8 15,10 1 4-15,-3 8 4 0,4-8-4 16,17-3 0-16,-3-4 0 0,4 9 3 16,9-2 0-16,-6 13 5 0,-12 1-5 15,6-2 1-15,-4-11-1 0,-15-7 0 16,-2-9 1-16,-6 7-4 0,-7-15 0 15,-3 7 0-15,-5-2 0 0,5 4 0 0,0-24 3 16,-2 22-3-16,-1 0-3 16,3 1 3-16,-2 8 0 0,2 9 0 0,2 7 0 15,4 14-4-15,-9 6 1 0,11 3 3 16,0 14-3-16,-3 2-8 0,-5 4-9 16,0-2-21-16,-10-6-34 0,-21-10-133 15,-17-22-188-15</inkml:trace>
  <inkml:trace contextRef="#ctx0" brushRef="#br0" timeOffset="7634.9906">6691 3137 321 0,'-4'-6'85'0,"4"-1"56"0,0 2-19 16,0-1-47-16,-5 0-10 0,5 0-17 0,-3 3-5 16,-1 3-8-16,-2-7-8 0,0 7-13 15,2 0 9-15,-1 0-11 0,-5 7-8 16,0 1 1-16,-5 4 0 0,2-6-5 16,-2 7 0-16,4 2 5 0,6 6-10 15,5 4 10-15,-8-1-5 0,1 1-5 16,7 0 10-16,0-7-5 0,7 1-5 15,-7-1 5-15,13-2 0 0,2-1 0 0,3-2 0 16,17 2 0-16,-1 0-5 0,1-4 10 16,4 2-5-16,8-1 0 0,-16-12 5 15,-6 6 0-15,-1 1 0 0,-4-1 4 16,-18 5-4-16,4 2 5 0,-6 1-5 16,0 4-1-16,0 0-4 0,-3-3 5 15,-5 2-10-15,-9 0 5 0,-4-7 0 16,-4-2 0-16,0-1 0 0,-3-7 0 15,-6 0-4-15,6 0-16 0,-3 0-9 0,-1-8-19 16,8 1-6-16,2 0-120 0,10-7-146 16</inkml:trace>
  <inkml:trace contextRef="#ctx0" brushRef="#br0" timeOffset="8038.042">7012 3241 278 0,'0'-6'75'0,"-10"-2"17"0,3 6 2 16,-4 2-25-16,4 2-15 0,1 6-5 15,2 1-16-15,-4 4-6 0,5 9-8 16,-1 1-5-16,4 5-3 0,0 3-4 15,0-2 0-15,-3-15-7 0,3 7 11 16,4-11 1-16,4 4-7 0,5-7 6 16,0 0 9-16,2-7-14 0,6 6 6 15,-4-6 0-15,1 0-7 0,4-4 1 0,-1-6-6 16,-8 2 0-16,-1-7 6 0,-5 1-6 16,-1-6 0-16,-6 1-6 0,0-8 0 15,0 2 1-15,0 0-7 0,-6 2-6 16,2 1-2-16,1 1 4 0,1 1-7 15,-5 5-9-15,7 1 11 0,-9 7-4 16,9 7 5-16,0 0 0 0,6 7 7 16,4 4-9-16,-5 2 8 0,2 3-15 15,6-4-11-15,-8 1-90 0,1-5-34 0</inkml:trace>
  <inkml:trace contextRef="#ctx0" brushRef="#br0" timeOffset="8513.6678">7220 3279 331 0,'9'20'84'15,"10"-3"48"-15,-9 1-71 0,5 0 7 16,-3-7-21-16,0-1-4 0,-8-3-12 16,2 1 1-16,-3-8-9 0,-3 0-7 15,0-9 4-15,-6 1-2 0,2-5-6 16,-7-7-7-16,-2-2 1 0,1-4 0 0,-1 1-6 15,6-8 0-15,7 2 5 16,0 5-5-16,0 7-5 0,0 3 10 0,10 12-10 16,-3-1 5-16,8 5 0 0,-5 0 0 15,4-7 0-15,-1 7 0 0,16 12 0 16,-3 0 0-16,2 2 5 0,5 7-5 16,-3-3 0-16,-11-3 5 0,-10-4-5 15,-9-11 0-15,10 0 6 0,-10 0-1 0,-15-9-5 16,8 0 6-16,-9-5-1 0,7-4-5 15,0 3 0-15,-1 3 0 0,8-2 0 16,2 2 5-16,0 6-1 0,0 6 6 16,12-9 19-16,-1 9-9 0,3 0-1 15,10 0 10-15,-4 0-1 0,6 0-10 16,-6 4 0-16,1 2 0 0,-6-1-5 16,-2 4-4-16,2-4-1 0,8 7-8 0,-5 3 5 15,4 3 2-15,3 0-7 0,3-1 4 16,-7 0 0-16,2-4-4 0,-5-2-4 15,-8 3-7-15,-5 2-16 0,-5-4-12 16,0-1-26-16,0-7-11 0,-12-4-113 16,-4-6-162-16</inkml:trace>
  <inkml:trace contextRef="#ctx0" brushRef="#br0" timeOffset="8801.184">7854 3150 388 0,'17'-13'126'0,"-2"6"36"16,6-2-94-16,-1-5-8 0,3 1-24 0,-7-2-13 15,-1-3 2-15,-5 0-13 0,-10-1-6 16,0 3-6-16,0 0 5 0,0 4 2 16,-10 4-7-16,-1 5 0 0,-6 3 5 15,2 5-5-15,-1 8 0 0,-2 8 0 16,8 4 0-16,2 3 0 0,4-2 0 15,4-1 0-15,7 0 0 0,5 0 0 16,9 0 6-16,2-1-6 0,17 4 0 0,4-3 0 16,5-10 6-16,1 2-6 0,0-4 0 15,-13-13-6-15,-2 0-12 0,-12-7-10 16,3-5-132-16,-1-7-139 0</inkml:trace>
  <inkml:trace contextRef="#ctx0" brushRef="#br0" timeOffset="9225.2717">8956 2704 341 0,'0'0'104'0,"-7"0"38"16,2 14-67-16,5 0 1 0,-5 9-17 16,5 5-16-16,0 5-15 0,0 2 4 15,0 5-14-15,5 3-7 0,-5 1-5 16,5-1-1-16,-5-3-5 0,4-7 5 0,-4-3-5 16,6 1-10-16,-6 0-2 0,5-8-11 15,-2-3-20-15,-3-5 38 0,0-15-149 16,-11 0-138-16</inkml:trace>
  <inkml:trace contextRef="#ctx0" brushRef="#br0" timeOffset="9398.758">8909 3009 445 0,'28'-5'163'0,"-6"5"19"15,6-6-104-15,-3 3-17 0,3-6-18 16,-4 6 0-16,1-2-28 0,0-1-5 15,-2 3-10-15,-2 3-15 0,-6-12-5 16,2 4-13-16,-6-1-16 0,1-1-17 16,-5 1-32-16,-1 1-82 0,1-1-58 0</inkml:trace>
  <inkml:trace contextRef="#ctx0" brushRef="#br0" timeOffset="9819.5042">9269 2952 341 0,'7'0'112'16,"5"0"28"-16,-3 0-50 0,-2 0-22 15,3 0-15-15,1 0-10 0,2 0-7 16,-3 0-13-16,15 5-6 0,0-5 0 0,3 0-12 15,0 0 6-15,6 0-5 0,-12 0-6 16,6-10 5-16,-4 6-5 0,-5-5-5 16,-3-4-1-16,-4 7 6 0,-6-2-11 15,0-2 11-15,-2 6-5 0,-4-1 0 16,3 1 5-16,-3 4 0 0,0-5-6 16,0 5 6-16,-6 5 0 0,2 5 0 15,-2 5 6-15,-4 8 4 0,5 12 1 16,5-3 5-16,-4 5-2 0,-2-1 5 0,0-2 1 15,-1-4-5-15,7 6-6 0,-5-7 6 16,-2 4-10-16,7-3-5 0,-6 0 4 16,6-8-4-16,-5-2-4 0,5-3-1 15,0-3-10-15,-5-2-9 0,5-3-2 16,-2-4-22-16,2-5-3 0,0 0-14 16,2 0 124-16,5 0-215 0,2-13-137 0</inkml:trace>
  <inkml:trace contextRef="#ctx0" brushRef="#br0" timeOffset="10241.5901">10037 3377 353 0,'17'19'118'15,"4"1"28"-15,-1-4-65 0,-9-9-20 16,4-7-11-16,-5 8-7 0,-3-8-7 15,-1-6-6-15,-6 2-13 0,0-7-1 16,0-3 0-16,-10-8-11 0,1-4-1 16,0-8-4-16,-4-2 5 0,5-5-10 15,-15 1 5-15,5 7-4 0,3-3-1 0,-1 4 0 16,9 2-6-16,7-4 0 0,10-6 6 16,6 1-1-16,5-2 0 0,11 7 1 15,-2-2 5-15,-4 11-7 0,-3 12 14 16,-3 3-2-16,-5 10-5 0,-5 0 12 15,-1 10-7-15,-2 2 0 0,1 1 12 16,-5 8-7-16,-3 1-1 0,0 5 3 16,0-2 0-16,0 5-6 0,-6-5-2 0,-6-1 1 15,-7 2-5-15,0-1 5 0,-8-8-5 16,8-3 0-16,-4 3-5 0,0-17-4 16,0 5-21-16,2-5 11 0,6 0-8 15,-1 0-8-15,12 0-8 0,4 1 8 16,0 6-4-16,13-2 0 0,2-5-14 15,-2 0-12-15,2 0-80 0,5 0-26 16</inkml:trace>
  <inkml:trace contextRef="#ctx0" brushRef="#br0" timeOffset="10639.5682">10349 3027 321 0,'3'0'76'0,"4"-4"41"16,1-4-52-16,-1 2-11 0,9 3 4 16,2-5-11-16,0 8-9 0,5-8 1 15,2 1-7-15,-4 6 4 0,-2-9-1 16,0 3-13-16,-7-5 5 0,-2 12-18 16,3-13 20-16,-13-6-23 0,0 7-2 15,0-2-4-15,0 3 0 0,0 0 0 0,-10 11-4 16,3-3-2-16,1 3 0 0,-4 0-7 15,-1 0-1-15,7 9 14 0,-4 0-10 16,-2 9 4-16,0 3 1 0,-3-1-1 16,5 5 1-16,1 2 5 0,1-3-5 15,6 0 5-15,0-2 0 0,0-7 0 16,10-5 0-16,-10-6 0 0,6 3 5 16,-1-7-10-16,8 0 10 0,-3 6-5 15,2-6 0-15,4 0 5 0,9-5 1 0,-1-1-6 16,5 0 0-16,2 6 5 0,7-7-10 15,-5 4-6-15,1 3-6 0,4-5-18 16,-1-2-13-16,-12-5-2 0,2-10-114 16,-2 1-101-16</inkml:trace>
  <inkml:trace contextRef="#ctx0" brushRef="#br0" timeOffset="10998.5747">11033 2884 353 0,'0'-2'100'0,"0"-4"55"16,-12-1-72-16,3 1-15 0,0 1-5 15,-4 5-22-15,5-4-4 0,1 4-8 16,1 0-13-16,-1 0 1 0,-3 0-7 16,5 6-10-16,-1-6 0 0,-1 10 4 15,1-4-8-15,6-6 4 0,0 8 0 16,0-2-5-16,0-1 5 0,9-2-5 15,-2 8-1-15,1 1 6 0,2-1-5 16,0 2 5-16,-2 0 0 0,-1-6 0 16,9 8 5-16,-4-3 1 0,4 3-1 0,-1 1 0 15,-3-3-5-15,-6 1 4 0,-6-1 1 16,0-1 7-16,0 0-12 0,-15-3 0 16,9 1 6-16,-9-4 0 0,5 1-6 15,-8-2 0-15,2 1-6 0,1-6-7 16,-2 5 3-16,2-5-10 0,2 0-18 15,2 2-12-15,1-2-14 0,3 0-98 16,2-2-110-16</inkml:trace>
  <inkml:trace contextRef="#ctx0" brushRef="#br0" timeOffset="11426.1791">11877 2891 321 0,'0'0'85'0,"-7"-7"40"0,7 7-56 0,-9 0 0 16,2-2 0-16,-1 2-24 0,4 9-6 15,-5-3-4-15,0 6-9 0,3 3-9 16,6 1 6-16,-4 2-11 0,4 6-7 16,0-16 6-16,7 11 0 0,5 3-6 15,1-3 0-15,5 4-5 0,5 2 0 16,5-12 0-16,0-1 0 0,0-11-5 16,15-1 5-16,-10 0-5 0,-14-12-6 15,0-14 0-15,-19-12 0 0,0-12 0 0,-15-1-1 16,-13 1-6-16,0 11 5 0,-3 7-5 15,6 12 8-15,5 3-8 0,2 3 11 16,6 3 0-16,3 2-4 0,5 9-3 16,4 0 0-16,0 6-3 0,0 2 2 15,0 3-12-15,0 5-14 0,0-2-18 16,3-3-77-16,7 1-35 0</inkml:trace>
  <inkml:trace contextRef="#ctx0" brushRef="#br0" timeOffset="11841.854">12508 2804 289 0,'-9'0'72'0,"2"0"30"0,-3 0-43 15,-1 0-2-15,-1 13-3 0,-4-2-11 16,4 4-8-16,-4 5-8 0,4 1-6 16,2 8-4-16,3-1 4 0,7 3-3 0,0-1-4 15,7 0-3-15,-1-6 1 0,6-4-1 16,1-3 9-16,-6-4-15 0,3-13 7 16,-2 6-1-16,4 1-4 0,4-7-2 15,-1 0 1-15,1-7 0 0,-4 0-6 16,1 7 5-16,-6-18-5 0,-4 1 5 15,-3-5-5-15,5-13 0 0,-2 2 0 0,-3-7 0 16,7 2-5-16,-7 1 5 0,-7 5-5 16,7 2-1-16,-8-2 0 0,-2 5 1 15,-3 1-7-15,5 9 12 0,-2 4-6 16,3 6 0-16,4 7 6 0,-5 0-6 16,-2 0-14-16,3 0 4 0,-5 0-14 15,0 4-16-15,3-1-19 0,-4-3-99 16,3 4-52-16</inkml:trace>
  <inkml:trace contextRef="#ctx0" brushRef="#br0" timeOffset="12226.8215">12471 3160 289 0,'11'13'72'15,"2"-1"30"-15,-6-4-26 0,-1-3 11 16,-6-5-15-16,4 0-19 0,1-9-7 0,-5 3-3 16,0-5-15-16,-5-5 10 0,5-3-9 15,-10 1-8-15,0-8-1 0,5-6 9 16,0-5-14-16,0-7 9 0,5-2-4 15,0 2-1-15,0 1-1 0,0 2 1 16,7 10-5-16,4 0-6 0,4-10 1 16,2-2-4-16,7 0 8 0,5 3-9 15,-2 4-4-15,8 10 0 0,-4 12 0 0,1 9 0 16,1 5 0-16,4 0-4 0,-8 0-5 16,-1 0 0-16,-10 5-8 0,1-2-16 15,-10 8-9-15,-3 3-12 0,-6 9-22 16,4 2-18-16,-4 3-93 0,-4 2-91 15</inkml:trace>
  <inkml:trace contextRef="#ctx0" brushRef="#br0" timeOffset="12417.314">12386 3059 406 0,'10'0'166'0,"2"-9"21"16,4 2-83-16,9-4-5 0,13 2-17 15,5-1-11-15,7 4-26 0,5 6-5 16,8 0-17-16,-2 1-10 0,-5-1-5 0,-11 0-8 16,-8 0-17-16,-15 0-15 0,-10 0-21 15,-6 0-16-15,-6 0-121 0,0-9-179 16</inkml:trace>
  <inkml:trace contextRef="#ctx0" brushRef="#br0" timeOffset="13260.7482">9081 3653 310 0,'0'0'87'0,"5"0"38"0,1 0-47 16,1 0-16-16,-4 0-13 0,-3 5-16 0,4-5-11 15,-4 0-12-15,0 5-10 0,0-5-5 16,-4 0-7-16,1 0-9 0,-4 0-19 15,1-5-10-15,1 5-19 0,5-4-4 16,-5 4 12-16,5-4 13 0,0 4 12 16,0 0 28-16,0 0 8 0,0 0 8 15,5-4 19-15,3-1 19 0,-8-1 1 0,0 2 11 16,0-3-4-16,0 4-5 0,-8-2-8 16,3 5-1-16,0 0-4 0,-8 0-5 15,3 6 1-15,-11 5-7 0,-1 4-4 16,-3 8 5-16,4 2-9 0,-4 0 7 15,4 6-8-15,1-4-5 0,-1 0 3 16,4 1-4-16,9-1 9 0,8 0-4 16,0-1 0-16,0 1-6 0,8-7 6 15,5-1-1-15,0-4-4 0,2-8 3 0,-8 2-8 16,6-9-5-16,-5 0 4 0,2 0-4 16,5-8-4-16,0-5-1 0,-5-8-8 15,3-7 3-15,-13-3-9 0,12-8 0 16,1 4-5-16,0-4-11 0,5-3 4 15,-6-4 4-15,-2-3-8 0,-10-2 4 16,0 4 8-16,0 4 3 0,0 12 1 0,0 10 12 16,-14 5 0-16,3 2 14 0,-2 7-7 15,1 7 7-15,2 0 0 0,10 8 5 16,0 1 8-16,0 6-2 0,0 10 3 16,15 7 11-16,-5 10-9 0,6 4-1 15,-1 3 5-15,3-5-13 0,-1-8 5 16,-2 7-9-16,4-3 0 0,-1-4-15 15,-4 2 0-15,0-6-11 0,0-2-16 0,-3-11-12 16,-1 2-75-16,2-10-59 0,6-6-95 16</inkml:trace>
  <inkml:trace contextRef="#ctx0" brushRef="#br0" timeOffset="13644.3705">9551 3782 379 0,'-14'6'127'0,"-7"3"29"16,2 1-101-16,3 3-6 0,4 1-11 0,3 3-13 16,2 6-2-16,7-3 0 0,0 0-4 15,0-4 5-15,0-1-7 0,9-7-1 16,1 2 0-16,-1-1-7 0,0-5 1 15,-2-4-3-15,2 0-1 0,-2 0-12 16,-7-6-1-16,8-6-3 0,-1 1 6 16,2-1-6-16,-2-2-7 0,-5-4 7 15,5 3 4-15,-4-4 0 0,3 1 1 16,-6 3 5-16,0 4 0 0,7 8 5 16,-2 3 1-16,0-4 5 0,9 4 0 0,-5 4 10 15,11-1-7-15,-2 8 11 0,13-2-16 16,-3 5 6-16,7 1-6 0,-4-1-4 15,2-6 0-15,-10-1-15 0,-2-2-4 16,-9-5-17-16,4 0-23 0,-7-9-3 16,-2-4-120-16,-7-6-128 0</inkml:trace>
  <inkml:trace contextRef="#ctx0" brushRef="#br0" timeOffset="13822.5134">9864 3644 310 0,'7'15'105'0,"-1"11"35"0,6 0 3 0,1 5-75 16,8-4-19-16,-2-1-12 0,2-3-21 15,-5 3 4-15,-1-7-20 0,-8 6-13 16,-1-5-10-16,-6 0-20 0,0-11 24 16,0-1-138-16,0-8-106 0</inkml:trace>
  <inkml:trace contextRef="#ctx0" brushRef="#br0" timeOffset="13971.0365">9857 3871 406 0,'22'0'149'15,"3"0"19"-15,9 0-94 0,1 0-14 16,11 4-17-16,-5-4-14 0,5 6-13 16,-6-1-16-16,-7-3-22 0,-8 4-7 15,-1-6-18-15,-6 0-3 0,-6 2-114 16,5-10-108-16</inkml:trace>
  <inkml:trace contextRef="#ctx0" brushRef="#br0" timeOffset="14279.3374">10458 3810 321 0,'-9'9'94'0,"-1"-3"46"0,-8 12-33 15,-5 0-31-15,2 3-10 0,-1 0-13 16,-2 4-16-16,7-6-8 0,9-1-7 0,8 2-11 15,-7-3 5-15,7-4-16 0,0 0 4 16,0-2 19-16,10-2-11 0,0-3-3 16,2 2 11-16,6-5-11 0,3-3 6 15,-4 0-1-15,7-3-5 0,-2 0 0 16,-1-4 0-16,4-4 1 0,1 7-1 0,-8-5 9 16,-6 2-9-16,4-1 9 0,-4 3-5 15,1-1 0-15,6 6-5 0,5-5 4 16,-4 5-8-16,11 0 0 0,-3 0-4 15,-3 0 0-15,0 9 4 0,-1-4-12 16,-5 1-8-16,-6-6-9 0,2 10-24 16,-6-10-16-16,0 0 55 0,-9 0-187 15,0-6-154-15</inkml:trace>
  <inkml:trace contextRef="#ctx0" brushRef="#br0" timeOffset="15085.3099">14900 3006 379 0,'-6'-26'135'0,"-2"-2"27"0,-2 3-87 16,-6-4 3-16,-6 10-19 0,-3 6-7 16,0 5-11-16,-2 1-2 0,2 7-10 15,5 0 0-15,-5 15-11 0,-3 3-3 16,2 8-6-16,6 11 0 0,5-1-4 16,2 1 3-16,13 0-8 0,0-7 0 15,0-5 5-15,0 0-5 0,10 0 0 0,5 6 4 16,10-4 1-16,-1-3-5 0,4-3 0 15,0-8 4-15,-8-13-4 0,-5 0 5 16,-2 0-5-16,2-7-5 0,-8-11 5 16,1-3-9-16,-8-6 0 0,0 2 1 15,0-5-2-15,-9 1-9 0,0-5 1 16,2-5 4-16,7-14-5 0,0 4 5 16,0-2-1-16,-2-1 5 0,2 5 0 0,-9 3 4 15,-5 2-7-15,6 5 8 0,-2 6 0 16,2 6 5-16,3 11 5 0,5 14 0 15,0 0 8-15,5 0-7 0,0 11 4 16,2 10 0-16,2 7 5 0,9 8-6 16,1 2 6-16,6 2-10 0,-1 0 4 15,-1 1-4-15,-5-4-1 0,-1 3-4 16,-6 5 0-16,4-6-9 0,-5-8-5 16,3-5-10-16,-8-4-11 0,2-8-25 0,-1-7-17 15,1-7-93-15,-7 0-131 0</inkml:trace>
  <inkml:trace contextRef="#ctx0" brushRef="#br0" timeOffset="15252.8446">15046 3045 370 0,'16'16'119'0,"-4"-1"34"15,4 5-97-15,-4-7-10 0,-6-3-14 16,4 1-11-16,0 2-14 0,-2-4-14 15,-1-1-7-15,-4-4-25 0,-3-4-7 16,0 0-113-16,0-4-49 0</inkml:trace>
  <inkml:trace contextRef="#ctx0" brushRef="#br0" timeOffset="15422.5233">15016 2882 370 0,'12'-9'136'0,"-3"2"34"15,-2-1-49-15,2 1-61 0,0-2 1 16,-5 2-23-16,10 7-18 0,-1-3-3 16,2 3-17-16,2 0-21 0,-2 0-6 15,3 8-18-15,-12-8-26 0,7 0-96 16,-4 0-116-16</inkml:trace>
  <inkml:trace contextRef="#ctx0" brushRef="#br0" timeOffset="15659.9952">15547 3222 370 0,'10'13'127'16,"-4"-2"45"-16,-6-11-90 0,0 0-4 15,0-17-1-15,0 1-16 0,-6-7-8 16,-1 3-4-16,-1-2-13 0,1-14-3 16,-3 3-6-16,-1-1-5 0,1-9-6 0,7-7-4 15,-7 13-8-15,10 1 0 0,7 2 0 16,-7 6 1-16,9 15-5 0,-2-2 4 15,-5 1-13-15,4 1 1 0,-2 1-8 16,-4 3-14-16,6 9-14 0,-6 0-16 16,5 0-23-16,-5 14 112 0,7 0-215 15,-7-3-154-15</inkml:trace>
  <inkml:trace contextRef="#ctx0" brushRef="#br0" timeOffset="15853.8611">15339 3075 445 0,'12'0'188'16,"16"0"1"-16,6 0-88 0,4 0-13 0,5 6-16 15,0-6-17-15,-10 0-20 0,-3-6-8 16,-2 1-16-16,6-4-7 0,7 4-4 16,-7-4-15-16,7 5-20 0,-7-12 4 15,-12-4-34-15,-9-4-28 0,-2 2-20 16,-11 0-81-16,0 2-105 0</inkml:trace>
  <inkml:trace contextRef="#ctx0" brushRef="#br0" timeOffset="16088.7801">15852 3273 321 0,'0'5'94'0,"0"-5"63"16,0 0-60-16,6 0 0 0,-6-12-11 0,0-6-15 15,0-5-13-15,4-1 1 0,-4-5-21 16,0 1-1-16,-4 3-10 0,4-7-4 16,-6 2-6-16,6-10-4 0,0-5-13 15,6 7 5-15,-2-1-2 0,4 4-6 16,-1 8 3-16,2 6-13 0,-8 0-14 16,-1-1 1-16,11 11-12 0,-11 2-23 15,7 9-7-15,-1 0-116 0,7 6-154 16</inkml:trace>
  <inkml:trace contextRef="#ctx0" brushRef="#br0" timeOffset="16308.7552">15931 3150 445 0,'23'-4'172'0,"5"-4"8"15,0 3-109-15,2-5-4 0,6-2-26 16,-4-5-6-16,-1-4-21 0,-3 5-4 16,3-5-10-16,-6 4-5 0,-1 4-10 15,-5 1-14-15,-1 1-1 0,-11 2-20 16,2 9-27-16,-2 0-98 0,-7-4-109 16</inkml:trace>
  <inkml:trace contextRef="#ctx0" brushRef="#br0" timeOffset="16571.5521">16248 3180 331 0,'8'0'103'0,"-1"-6"56"0,-4-3-69 0,7-1-2 16,-2-2-19-16,-1-7-9 0,2 2-15 16,3-11-18-16,1 3 6 0,-3-6-23 15,-5 3 5-15,5 0-5 0,-10 7-6 16,0 2 1-16,0 1-5 0,0 11 0 15,-7 0 0-15,-1 7 0 0,1 7-5 16,1 9 1-16,-1 7-6 0,2 7-5 16,5 5 5-16,0-3-14 0,9-1 10 15,3-2-8-15,0-6 0 0,11 2-1 0,-1-6-9 16,2-1-1-16,1-4 2 0,-3-9-14 16,-6-5-31-16,-4 0-76 0,1-3-48 15</inkml:trace>
  <inkml:trace contextRef="#ctx0" brushRef="#br0" timeOffset="16823.2359">16627 3257 289 0,'-4'0'72'0,"-2"-5"38"15,-2-6-34-15,1-3 3 0,0-2-7 16,1 0-11-16,1-6-11 0,5 1-2 0,-7 5 1 15,4-8-10-15,-4-1-8 0,7-1 4 16,0-2-16-16,0-1-5 0,0-3-4 16,0 6-5-16,10 1-5 0,-3 1-5 15,1 6 0-15,5 5-14 0,5-2-6 16,-8 5-24-16,9 4-7 0,-1 6-35 16,1-3-85-16,6 3-96 0</inkml:trace>
  <inkml:trace contextRef="#ctx0" brushRef="#br0" timeOffset="17109.1814">16841 3068 310 0,'7'0'87'0,"2"5"38"16,-5-5-54-16,1-5 5 0,-5-9-7 16,7 4-24-16,-7-10-6 0,0-2-9 15,0-2 1-15,-4-8-8 0,-1 1-6 0,0 4 0 16,-3 4-1-16,1 7-5 0,7 16-6 15,-6 0-1-15,4 0-4 0,-5 5 0 16,-2 7 10-16,2 15-15 0,-3-1 10 16,-1 12-5-16,7-3 0 0,4 6-5 15,0-8 10-15,7-1-10 0,6-6 0 16,5-2 5-16,-3-4-4 0,-2-3-1 16,5-1 0-16,-1-3-6 0,4-2-5 0,1-11 10 15,3 0-17-15,-9-11-8 0,2-2 3 16,-6-3-29-16,-6-7-29 0,4 7-79 15,-3-6-43-15</inkml:trace>
  <inkml:trace contextRef="#ctx0" brushRef="#br0" timeOffset="17406.4233">17062 3094 278 0,'13'18'75'16,"-6"-9"17"-16,-2 0-23 0,1-2-4 15,-6-7-2-15,4 6-1 0,2-6-7 16,-1-6-17-16,0 2 5 0,3-5-8 0,-4-2 1 16,2 4-7-16,-6-8-2 0,7-1-13 15,-2-2 10-15,1-6-9 0,4-2 0 16,-3-3-6-16,4-2 1 0,1 8-5 16,4 2 0-16,-4 8-5 0,4 1 0 15,-6 12 5-15,2 0-5 0,-5 0 0 16,14 17 0-16,-3 6 0 0,10 17 0 15,7 8 0-15,2-4 0 0,-2-15-10 16,0 5-5-16,-5-11-14 0,-6-9-10 0,-7-2-2 16,-9-4-11-16,-1-8-34 0,-1 0-85 15,-6-6-94-15</inkml:trace>
  <inkml:trace contextRef="#ctx0" brushRef="#br0" timeOffset="17644.2307">17535 2646 243 0,'4'0'56'16,"5"0"6"-16,-7 5-8 0,-2 1-6 15,10 4 3-15,0 4 7 0,-4 0-30 0,3 5 5 16,7 7-12-16,-1 2-6 0,3-1-8 15,5-1 0-15,-1 2 1 0,2 1-16 16,-5-1-6-16,-7 1-29 0,0 6-94 16,-2-7-31-16</inkml:trace>
  <inkml:trace contextRef="#ctx0" brushRef="#br0" timeOffset="17818.5019">17598 2994 310 0,'11'-22'78'0,"11"-3"31"16,4 10-43-16,7-2-21 0,5 6 9 15,12 1-33-15,-3 0-6 0,-1 4-9 16,4 0-6-16,-1 0-13 0,-8-2-24 0,6 4-103 16,-4-1-43-16</inkml:trace>
  <inkml:trace contextRef="#ctx0" brushRef="#br0" timeOffset="19504.3206">14378 3894 341 0,'8'-12'122'0,"-4"-1"48"16,-4-5-65-16,3 4-21 0,-3 2-12 15,0 3-21-15,-3 0-10 0,-4 1-7 16,7-3-14-16,-11 8-6 0,1-1-4 0,3 4-1 16,-8 0-4-16,-6 0 0 0,2 0-1 15,-9 6 5-15,-3 6-4 0,6 1-5 16,1 7 4-16,1 3 6 0,11 4-5 15,5-1 4-15,1 1-4 0,1-2 8 16,5 0 0-16,0 0 0 0,0 0-4 16,8-6 4-16,2 3-1 0,2-13 0 15,11-7-4-15,8 1 1 0,5-3-5 0,-4-3 4 16,9-6-4-16,-11-4-4 0,-4-4 0 16,-5-8 0-16,-6 0-8 0,-5-10-4 15,0-5-5-15,1-6-7 0,-7 0-2 16,2-8-5-16,-6-2-2 0,0 5 5 15,0-2-1-15,0 8 10 0,0 4 9 16,-6 12 0-16,6 7 4 0,-4 10 0 0,4 6 12 16,-3 6-12-16,3 0 12 0,0 10 6 15,0 0-8-15,0 10 11 0,-6 2 4 16,6 1 1-16,0 10-2 0,6 8 6 16,1 3-11-16,3 2 1 0,4-2-5 15,3-9-5-15,-2-3 5 0,3-5-9 16,0 1-4-16,-2 1-10 0,-2-10-8 15,1 3-20-15,-7-8-11 0,5-3-5 16,-3-7-126-16,-5 2-154 0</inkml:trace>
  <inkml:trace contextRef="#ctx0" brushRef="#br0" timeOffset="19924.9811">14851 3770 370 0,'-10'-5'119'0,"-6"5"40"16,4-7-76-16,-6 7-17 0,2 4-11 16,4 5-13-16,5 2-13 0,-2 1-7 15,2 2 0-15,2 0-17 0,-1 0 9 0,2 1-7 16,1 7-1-16,3-7-6 0,-7 5 6 15,7-4-6-15,0-3 0 0,0-3 6 16,0-2-6-16,7 0 0 0,-1-1 0 16,1-7-6-16,-2 0 6 0,2 0 0 15,-1 0-19-15,-6-5 9 0,4-2 1 16,10-3-7-16,-1-2 0 0,6-5-1 0,-3-3-7 16,-1-4-2-16,-12 4 10 0,-3 1-7 15,4 7 9-15,-4-2-4 0,0 8 4 16,0 1 2-16,0 5 0 0,6 0-3 15,6 4 9-15,-3 3-1 0,5 5 7 16,4 2 7-16,-3 1-1 0,-2 2 9 16,-1-1-3-16,7-1 0 0,-4-2-5 15,3-2-7-15,-1-6-7 0,4-5-17 16,-14 0-118-16,4 0-105 0</inkml:trace>
  <inkml:trace contextRef="#ctx0" brushRef="#br0" timeOffset="20147.4316">14965 3531 397 0,'13'28'150'0,"2"9"20"0,5 2-83 15,-2 4-16-15,3-1-11 0,-1 0-14 16,5-1-7-16,3 1-15 0,-10-6-4 15,3-5-6-15,-8-2-19 0,-6-14-14 16,-7-5-20-16,0-2-9 0,0-8 43 0,0 0-167 16,-10-4-165-16</inkml:trace>
  <inkml:trace contextRef="#ctx0" brushRef="#br0" timeOffset="20320.8883">15112 3739 370 0,'24'-7'136'0,"-4"7"34"0,1-10-56 16,-6 10-52-16,7-6-14 0,-3 6-19 15,3 0-18-15,-4-7-22 0,2 7-12 16,-2 0-15-16,-8 0-26 0,5 0-98 16,-7 0-9-16,9 5-11 0</inkml:trace>
  <inkml:trace contextRef="#ctx0" brushRef="#br0" timeOffset="20689.108">15567 3799 361 0,'0'-7'136'0,"0"0"29"0,0 7-68 16,-7-4-16-16,1 4-21 0,2 0-15 15,-4 0-14-15,-2 4-2 0,0 5-14 16,-3 1 0-16,5 4-10 0,1-3-5 16,2 3 4-16,5-1 1 0,0 4-5 15,8-2 5-15,-4 0-5 0,4-1 0 16,-1-6 5-16,-4 0 0 0,-3-8-5 16,10 4 5-16,-4-4-5 0,-4 0-5 0,-2-13 10 15,5 1-10-15,-5 0 5 0,0 0-5 16,11 1 0-16,-4 7 5 0,0-6 0 15,4 4 0-15,-4 0 5 0,8-1 0 16,-6 1 0-16,-2 4-1 0,5 2 6 16,4 0-6-16,6-5 1 0,-1 5-1 15,-1 0-4-15,8 0-13 0,-7 0-6 0,1 0-15 16,2 1-20-16,-2-8-11 0,-6 0-115 16,-4-5-136-16</inkml:trace>
  <inkml:trace contextRef="#ctx0" brushRef="#br0" timeOffset="20935.4364">16266 3445 463 0,'0'6'199'0,"-10"3"-9"15,10 11-86-15,-2 6-16 0,2 11-17 16,0 5-13-16,0 8-20 0,5 3-9 15,2-7-9-15,3 1 2 0,5-4-15 16,9-5 1-16,-4-8 0 0,1-3-8 0,-4-5 0 16,-3-7-13-16,-14 1-9 0,0-4-8 15,4-12-19-15,-4 0-22 0,-4 0-14 16,-10-14 65-16,0-3-173 0,-7-11-148 16</inkml:trace>
  <inkml:trace contextRef="#ctx0" brushRef="#br0" timeOffset="21091.523">16231 3671 388 0,'20'0'151'0,"4"0"27"16,4 8-86-16,4-2-13 0,11 0-22 15,-2-1-3-15,5-5-23 0,-6 6-12 16,-9-6-9-16,-6 0-10 0,-2 7-15 16,-2-7-14-16,-2 6-14 0,-3-6-29 15,-4 6 72-15,1-6-177 0,-2 7-131 16</inkml:trace>
  <inkml:trace contextRef="#ctx0" brushRef="#br0" timeOffset="21583.6694">16643 3624 415 0,'5'0'164'0,"-1"0"16"0,5 0-87 16,-2 5-10-16,1-5-13 0,-1 4-21 0,1 1-7 15,9 10-14-15,1 2-5 0,16 6-5 16,-5-2-5-16,-1-1 0 0,-4-6-4 15,-1-3-9-15,-11-7 3 0,9 3 1 16,1-4-8-16,9-3 1 0,-6 0-6 16,3 0-4-16,-5-4-5 0,-5-6-4 15,-5 1-1-15,-5 1 4 0,-8-9-4 16,0 1 4-16,0-2 5 0,0-2 4 0,-6 3 0 16,4 5 5-16,2 3 10 0,-7 9-5 15,4 0 5-15,3 0 5 0,-7 13 4 16,7 6 6-16,0 1 7 0,0 17-3 15,0 6-2-15,0 0 9 0,0 0-9 16,10 9-2-16,-8-8-3 0,3 0-5 16,0 0-4-16,5 4 0 0,-4 0-2 15,1-4-2-15,1-3-1 0,-1-2-6 0,-7-1-1 16,8-13-10-16,-8-3-11 0,2-13-7 16,-2-9-21-16,5 8-16 0,-5-8-18 15,7-17-102-15,2-11-163 0</inkml:trace>
  <inkml:trace contextRef="#ctx0" brushRef="#br0" timeOffset="22050.5489">17734 4502 341 0,'4'0'104'16,"-4"0"38"-16,0-6-75 0,0-4-10 15,-4-6-9-15,1-8-17 0,-3-5-6 16,-4-6-11-16,10-6-3 0,-5 1-4 16,-2-11 3-16,1 0 1 0,-1-2-11 15,7 3 15-15,-8-6-15 0,1 11 0 16,1-7 0-16,-1 2 0 0,7 1-8 0,-5-3 1 15,5 4 2-15,0 6-1 0,8-2 6 16,2 7 0-16,5 12 0 0,8 5 0 16,2 6 6-16,3 8 19 0,3-1-7 15,-3 7-1-15,-6 0 11 0,-4 0-3 16,-5 7 4-16,-5 7-4 0,-8 12-11 16,0-17-4-16,0 14 0 0,-11 3-5 0,1 5-5 15,0 0 0-15,-5-2 4 0,0-3-4 16,-6-5 5-16,-5-3-5 0,-2-4 0 15,-1-2 0-15,1-3 0 0,-3-9 5 16,3 4-10-16,4-4 5 0,5 0 0 16,4 0-14-16,12-5-1 0,-4 5-14 15,7-7-15-15,0 7-3 0,7-5-14 16,-2 5-109-16,2-3-131 0</inkml:trace>
  <inkml:trace contextRef="#ctx0" brushRef="#br0" timeOffset="22412.4516">18086 3799 406 0,'15'7'149'0,"-2"-7"34"15,0 0-99-15,-5-7-12 0,2-5-10 16,-10 0-13-16,3-4-24 0,-3-3-1 15,0-6-9-15,4-7-6 0,-4-5 5 16,0-2-5-16,0 0 1 0,-4 8-1 0,4 7-5 16,-13 3 6-16,2 4-6 0,-3 2 0 15,-7 8 1-15,5 7-5 0,1 0 0 16,3 7 0-16,2 2 0 0,10 15 0 16,0 2 0-16,0 9 0 0,0 0 0 15,12 10 0-15,4 6 0 0,6-6 0 16,6 0 0-16,3-6 0 0,-12-6-5 15,2-7 1-15,-5-6-5 0,2-2-9 0,-1-1-10 16,7-12-11-16,6-5 0 0,8 0-15 16,-3-9-9-16,-1-3-3 0,-9-12-12 15,-4 5-94-15,1-1-59 0</inkml:trace>
  <inkml:trace contextRef="#ctx0" brushRef="#br0" timeOffset="22760.4284">18661 3410 321 0,'-6'-9'103'0,"-1"1"60"15,2 3-59-15,-2 5-5 0,-2 0-14 16,2 0-15-16,-1 5-4 0,-5 6-23 16,1-1-5-16,2 1-10 0,-8 2-6 15,2 0-8-15,0 4-1 0,-2-3-4 0,-1 0-5 16,4 5-4-16,8-3 5 0,7 3-5 15,0-1 0-15,4 5 4 0,7-5 0 16,9 1-4-16,-2-5 0 0,0-8 5 16,2 4-2-16,5 3 9 0,0 1-4 15,6 3 5-15,0 3 3 0,0 6 2 16,-3-3-3-16,-3 0 1 0,0-1-1 16,-7-14-7-16,-5 4 2 0,-8-5-3 0,-5 1-3 15,-5-2-4-15,-8-6 4 16,-8 5-8-16,-4-5 4 0,-7 6-4 0,-5-6-10 15,0 7-4-15,-4 6-21 0,0-1-24 16,-5 5-6-16,-1-6-134 0,-12-2-185 16</inkml:trace>
  <inkml:trace contextRef="#ctx1" brushRef="#br0">7388 12405 0</inkml:trace>
  <inkml:trace contextRef="#ctx0" brushRef="#br0" timeOffset="73370.376">12340 9784 278 0,'7'0'63'0,"1"-6"11"15,-1-1-36-15,3 3 15 0,0-3-20 16,1 4 7-16,-4-3-2 0,4-3-7 0,-1 0-3 15,-6-1 7-15,5 1-8 0,3 1 1 16,4 1 3-16,-1 0 1 0,2-3-9 16,-2 7 8-16,0-8-14 0,4 8 1 15,-4 0-1-15,5 4-7 0,-8-1 1 16,-1 0 0-16,-1 0-6 0,0 4-1 16,-4 4 6-16,3 1-10 0,1 11 13 15,-4-4-13-15,5 6 0 0,-4 0 0 0,-7-1 0 16,7-3 0-16,1 0 0 0,-1 1 0 15,-7-3 0-15,0-1 0 0,0 5 6 16,3-4-6-16,-3-3 0 0,0-5 0 16,3-1 0-16,3-7 0 0,3 5 0 15,1-5 6-15,3 0-2 0,5 2 6 16,4-2 9-16,6 3 1 0,6-3 8 16,4 0 0-16,5-3-1 0,-3 5 4 0,-2-14-6 15,3 0-9-15,-5 0 1 0,5 2-9 16,-6-5-4-16,4 4-16 0,-4 7-17 15,3-2-36-15,-8 9-126 0,-2-3-173 16</inkml:trace>
  <inkml:trace contextRef="#ctx0" brushRef="#br0" timeOffset="74193.7367">12334 10524 278 0,'0'0'75'0,"7"-11"35"0,-7 3 6 16,6-2-41-16,-3-4-6 0,6 0-2 15,0 2-17-15,-2-3-2 0,11 5-7 16,-5 5-8-16,9-13-2 0,-1 6-4 16,1-3-7-16,1-1-1 0,-5 3-5 15,6 0-4-15,-8 6-1 0,3 3-5 16,-4 4-4-16,-5 0 5 0,5 0-5 16,1 8 0-16,5 4 0 0,-5-1 0 0,5 7 0 15,-4-5 0-15,1 3 4 0,-7-8-8 16,3-2 8-16,0 1-4 0,0-3 0 15,10 2 0-15,1 2 0 0,13 2 0 16,0-2 0-16,8-2 0 0,-3-6 0 16,-2 0 0-16,11 0 0 0,-13-6 0 15,-3-9 6-15,12-2-6 0,-2 0 0 16,-10-1 4-16,-3 1-14 0,-8 2-22 0,-10 2 28 16,-5-5-171-16,1 7-172 0</inkml:trace>
  <inkml:trace contextRef="#ctx0" brushRef="#br0" timeOffset="76429.3187">13557 8475 268 0,'0'0'53'0,"0"0"23"15,0 0-20-15,0 0-3 0,-6-3 13 16,6 3-5-16,0 0-11 0,0 0-2 16,6-5-3-16,-6 5 1 0,3-6-11 15,6 2 8-15,-3-3-8 0,4 2-3 16,2-5 0-16,1-2-11 0,-5 2 3 16,-1-2-4-16,2 2-6 0,-5 0 4 0,2 1-9 15,3-2-3-15,0-3-2 0,-2-1 1 16,-2 2-1-16,5-3-4 0,0 10 5 15,0 6-5-15,5 0 0 0,0 6 0 16,-2 6 0-16,2 5 0 0,16 3 0 16,-6 9 0-16,3-2 0 0,3 3 0 15,0-4 0-15,-12 0 0 0,0-4 5 16,-1-6-5-16,-6-1 4 0,5-1 5 0,-11-7 4 16,4-7 5-16,-5 0-1 0,1 0-1 15,1 0 5-15,-7-11-1 0,15 4-12 16,-2-5 9-16,-1 0-5 0,4 3-9 15,-1-4 10-15,10 3-9 0,12 2-4 16,7-1 4-16,3 0-1 0,2 8-3 16,-2-7 3-16,-19-2-6 0,-6-3-4 0,-3 1-13 15,-7 5-17-15,-2 2-20 0,-2 5-23 16,2 0-129-16,-10 12-166 0</inkml:trace>
  <inkml:trace contextRef="#ctx0" brushRef="#br0" timeOffset="77113.23">13445 9053 289 0,'18'13'90'0,"7"2"45"15,3 0 27-15,0 7-79 0,3-7-13 16,1 1-11-16,-16-4-7 0,-1-3-6 16,-5 0 3-16,-5-9-11 0,4 0 4 15,-5 0-10-15,7-9 8 0,3-2-12 16,1 3 5-16,4-1-4 0,3-5-5 0,-1-7-1 16,1-1-6-16,-3-4-2 0,-10-4 7 15,10-1-12-15,-4 9 1 0,2-2-1 16,1 2-3-16,-3 1-3 0,1 12-1 15,-7 2-3-15,7 7 4 0,-1 0-4 16,3 0 0-16,8 14 0 0,-1 0 0 16,-7-2 0-16,7 1 0 0,9 5 0 15,1-4 0-15,11 0 0 0,10 1 0 16,0-2 0-16,-10-4 0 0,-11-9 0 16,-3 7 0-16,-8-7 0 0,-12 0 0 0,4-7 0 15,-4 0-4-15,-2 0-7 0,-10-10-2 16,9 2-21-16,-9-1-26 0,4-1-30 15,-4 4-120-15,0 4-195 0</inkml:trace>
  <inkml:trace contextRef="#ctx0" brushRef="#br0" timeOffset="88480.3187">12745 11118 353 0,'0'0'110'0,"0"-4"44"0,0 4-73 15,0 0-3-15,0-7-14 0,0 7-4 0,0-4-9 16,0 4-3-16,0 0-12 0,0 0-2 15,0 0-11-15,0 9 0 0,0-5-4 16,-7 6-6-16,2-5 5 0,-2 6-5 16,-4 1-4-16,-3-3-5 0,-7 6 0 15,-4-2-4-15,-6-1 5 0,3 1-5 16,-4-1 0-16,-5 1-5 0,6-3 5 16,1 1 0-16,0 5-4 0,4-2 4 15,6 4-4-15,2 7-1 0,1 0 1 16,6-1-1-16,-4-2 1 0,8 1 4 0,0-6 0 15,-2-5 0-15,4 3 0 0,0-7 0 16,-3-1 0-16,5-7 4 0,-4 7-4 16,2 0 0-16,0-7-4 0,0 5 8 15,-5-1-8-15,3-4 8 0,2 9-4 16,-1-9-4-16,6 3 8 0,0 2-8 16,-6-1 4-16,6 6 0 0,-4-5 0 0,4-2 0 15,0 7 0-15,0-1 0 0,0-5 0 16,0 3 0-16,0-2 4 0,4-5-4 15,-4 0 5-15,6 5-1 0,0-5 1 16,-1 0 3-16,-1 0-3 0,6 5 2 16,-2-5 1-16,2 0 0 0,6 0-4 15,-9 0 9-15,5 0-1 0,-3 0-4 0,-2 0 5 16,5 0-4-16,-1 0 1 0,8 0 3 16,-5-5-2-16,4 7 0 0,0-2 3 15,7 0 1-15,0 5-3 0,0-1-2 16,1-4 0-16,-3 9-3 0,-4-4 0 15,0 2 0-15,-1-7-4 0,2 0 5 16,4 5-5-16,-14-5-3 0,8 0 4 16,1 7 2-16,-6 0-6 0,5 1 3 0,3 0-3 15,-4 3 3-15,-2-3-3 0,-2-1 3 16,2-1-6-16,-4-6 6 0,3 7-3 16,2-2 0-16,-1-1 0 0,-4 1 4 15,3-1-8-15,-5 2 8 0,-5-6 0 16,7 0-4-16,-1 0 0 0,-4 4 0 15,1-4-4-15,1 6 8 0,-4-1-4 16,-1-5-4-16,3 10 4 0,-2-8 0 16,-4-2 0-16,5 6 4 0,-5-6-4 0,0 0 0 15,6 0 0-15,-6 0 0 0,0 0 4 16,0 0-4-16,0-6 0 0,0 6 3 16,4-8-3-16,-4 8 0 0,0-9 3 15,0 3-3-15,0-2 0 0,0-3 0 16,7-5 4-16,-7-1-4 0,6 0 0 15,-6 0 0-15,0 3 0 0,-6 2 3 0,6-2-3 16,-10 0 0-16,10-1 0 0,-1 4 0 16,1 1 3-16,0 5-6 0,4-8 6 15,2-4-3-15,-2-3 0 0,1-8 0 16,-5 3 0-16,0-6 0 0,0 3 0 16,0-1 0-16,0 4-3 0,0-3 3 15,-8 7 0-15,8-1-3 0,-10 7 6 0,3 2-3 16,-1 1 0-16,-2 0 0 0,0 0 0 15,2-1 0-15,1 1 0 0,1 0 0 16,6 5-3-16,-2-3 6 0,2 8-6 16,0-5 3-16,-10 4 0 0,7-7-4 15,-1 1 1-15,-5 2 3 0,2-4-3 16,0 1-5-16,-1 5-2 0,2-6-6 16,-1 4 1-16,7 7-2 0,0 0-11 0,0 0-8 15,0 0-15-15,13 6-15 0,-3 1-12 16,2 1 8-16,-12 4-137 0,0-8-156 15</inkml:trace>
  <inkml:trace contextRef="#ctx0" brushRef="#br0" timeOffset="88935.7671">13059 11493 379 0,'0'-7'127'0,"10"-4"43"15,-8 1-80-15,11 1-9 0,2-1-10 0,8-1-13 16,8 5 6-16,12 2-8 0,4 4-10 16,-3 0-6-16,12 0-7 0,-4 6-8 15,-2 7-13-15,6-1-16 0,-6-7-25 16,-8-5-8-16,-28 1-159 0,-14-28-173 16</inkml:trace>
  <inkml:trace contextRef="#ctx0" brushRef="#br0" timeOffset="89711.2911">14357 11151 331 0,'0'0'84'0,"0"0"48"15,0 0-31-15,0-7-38 0,0 7-15 16,0-6-3-16,3 6-9 0,-3-6-8 16,0 0 4-16,-7-6-14 0,-2-2-7 0,-10-1 0 15,3-7 0-15,-2-2-11 0,1 4 5 16,3-2-10-16,10 4-1 0,-1 5 1 16,5 5 0-16,0-9-7 0,0 3 12 15,0-2-5-15,9 1 5 0,3 1 0 16,7 4 0-16,-3 0 0 0,-1 4 5 0,3 6 1 15,-8 3 0-15,0-3 4 0,-1 0 1 16,-3 3 0-16,2 7-6 0,-1-6-1 16,-7 4-4-16,0 1 5 0,0-1 0 15,-8 2-5-15,1 2 0 0,0-1 7 16,-4-4-14-16,-2 1 7 0,1 1-14 16,-4-9-2-16,0 5-11 0,2-5-19 15,-3 0-22-15,4 0-99 0,-2 0-111 16</inkml:trace>
  <inkml:trace contextRef="#ctx0" brushRef="#br0" timeOffset="90009.9789">14518 10921 341 0,'4'0'112'16,"7"8"35"-16,2-2-56 0,-3 0-16 16,-3 2-19-16,-7-8-3 0,0 0-5 15,5 0-9-15,-5 0-15 0,0 0 5 16,0-8-4-16,0 3-6 0,0 2-5 16,0-7 0-16,6-2-5 0,-6-1 0 0,7-1-3 15,-2-4-2-15,1 5 1 0,4-1-1 16,-3 9-4-16,4-2-9 0,-4-7-14 15,3 1-10-15,-5 0-15 0,2 6-23 16,2-4-110-16,-5 2-144 0</inkml:trace>
  <inkml:trace contextRef="#ctx0" brushRef="#br0" timeOffset="90201.1722">14835 10905 341 0,'7'8'93'0,"2"2"28"16,-9 0-83-16,7-8-5 0,-7 3-17 16,0-5-25-16,0 0-24 0,0 0-86 15,0-6-52-15</inkml:trace>
  <inkml:trace contextRef="#ctx0" brushRef="#br0" timeOffset="90400.5203">14686 10604 424 0,'7'-7'155'16,"5"4"17"-16,2 0-108 0,3-4-16 0,1 2-5 15,2-3-9-15,1 2-18 0,-2 6-16 16,-3 0-16-16,-2 0-18 0,0 0-20 16,-3-5-107-16,-4 5-133 0</inkml:trace>
  <inkml:trace contextRef="#ctx0" brushRef="#br0" timeOffset="90928.5323">14972 10941 353 0,'0'0'100'0,"0"0"55"16,3 0-65-16,-3-5-29 0,0 5 2 16,0 0-22-16,0-7-4 0,7 1-8 15,-7-2-13-15,0 1-5 0,0-4 0 16,9 7-6-16,-4-3-1 0,2-1 13 16,0 1-5-16,2-3-6 0,0-1-2 0,-2 8 1 15,-7 3 0-15,9 0-5 0,-1 0 0 16,5 1 0-16,-6 7 0 0,5-2 0 15,-5 5 0-15,-1 0 0 0,5-2 0 16,-4-3 0-16,0 3 0 0,-4-9-5 16,-3 3 5-16,0-3 0 0,5 0 0 15,2-6 0-15,-7-1 0 0,9 0 0 0,1 2 0 16,-10-8 0-16,5 4 0 0,-5 1 0 16,-5-5 0-16,10 4 0 0,-5-2 0 15,0 7 5-15,10 4 0 0,0 0 0 16,8 0 4-16,0 3 6 0,7 6 4 15,8 1-1-15,-7 5 1 0,2 1 0 16,-1-2-2-16,-9-2 1 0,-8 1-9 16,1-11 0-16,-7 8-5 0,4 0-8 0,-8-7-23 15,7 6-4-15,-7-5-29 0,6 0-4 16,-6-4-126-16,0 7-162 0</inkml:trace>
  <inkml:trace contextRef="#ctx0" brushRef="#br0" timeOffset="91553.578">15788 10941 299 0,'-4'-6'80'0,"-2"4"30"0,6 2-44 0,-10-9 5 15,7 9 1-15,-2-3-19 0,-2 3-7 16,1 0-8-16,6 0-5 0,-7 0-7 15,2 3-9-15,-2 6-5 0,-3-4-6 16,-1 5 0-16,1-5-1 0,4 2-5 16,5-4 0-16,1 6 0 0,0-4 0 15,0 3 5-15,0-4-5 0,1 4 0 16,5-4 0-16,2 3 6 0,-1-2-6 16,0-5 0-16,2 6-6 0,-2-6 12 0,3 0-12 15,-2-6 6-15,-1-2 0 0,1 0-5 16,2-3 0-16,0 2 5 0,-7 2-12 15,2-3 12-15,2 3-12 0,-7 3 12 16,11 0-5-16,-6-3 5 0,0 7-6 16,2 0 6-16,-7 0 0 0,6 0-6 15,-2 0-5-15,-1 2-9 0,2 4-8 16,5-6-10-16,-1 0-117 0,-2 3-108 0</inkml:trace>
  <inkml:trace contextRef="#ctx0" brushRef="#br0" timeOffset="91804.2078">16033 10983 370 0,'0'5'127'0,"7"2"38"16,-5-1-89-16,1-2-17 0,-3 2-4 16,7-6-1-16,-7 0-20 0,3 0-2 15,-3 0-5-15,8-9-11 0,-8 7 4 16,5-7-6-16,-5 4-4 0,9-4 0 15,-6 2-6-15,3-3 1 0,-1-4-5 16,0 2 0-16,-5 1 0 0,8-1 0 16,-1 2-9-16,-1 6-6 0,1-3-9 0,8 3-13 15,-5 4-11-15,11 0-9 0,-2 0-9 16,2-2-108-16,0 2-104 0</inkml:trace>
  <inkml:trace contextRef="#ctx0" brushRef="#br0" timeOffset="91979.7002">16371 10921 299 0,'10'12'80'0,"0"-5"38"0,5 5-22 16,-2-4-27-16,-3 2-14 0,-5-2-6 16,1 2-18-16,-6-1-6 0,0-3-18 15,0-6-7-15,0 0-14 0,0 0-11 0,0 0-6 16,0-12-120-16,-6 4-96 0</inkml:trace>
  <inkml:trace contextRef="#ctx0" brushRef="#br0" timeOffset="92140.6074">16394 10745 299 0,'12'-12'71'16,"4"3"30"-16,-7 3-58 0,4-5-2 15,0-2-17-15,-2 2-31 0,-4 3-10 16,2 1-41-16,-3-2-42 0,4 9-29 16</inkml:trace>
  <inkml:trace contextRef="#ctx0" brushRef="#br0" timeOffset="92353.7775">16581 10584 397 0,'8'7'142'0,"-1"4"23"0,5 1-98 15,-3-5-16-15,-4 3-5 0,-5 4-8 0,8-1-21 16,-1 4 0-16,-1 2-12 0,-2 3 1 16,1 0-12-16,5 0-4 0,-7 4-14 15,10-4-19-15,-2-3-10 0,-4 1-24 16,2-7-89-16,4-1-65 0</inkml:trace>
  <inkml:trace contextRef="#ctx0" brushRef="#br0" timeOffset="92681.368">16845 10893 257 0,'9'-6'42'0,"-5"6"12"16,-4 0-28-16,8 0 1 0,-8 0 1 16,6 0 1-16,-6 0 5 0,7-3 8 15,6-3-9-15,2 1 3 0,7-7 4 16,-6-4-5-16,2-7-1 0,-6 3-7 16,-3 2-12-16,-5 3 2 0,-4 3-3 15,0 5-14-15,6 2 0 0,-6 5 0 16,0 0-7-16,0 0 7 0,0 13 7 15,4 4-7-15,1 8 14 0,-2 2-3 0,1 6 3 16,2-7-3-16,4 3 6 16,1 2-6-16,-1 9 4 0,5-1-10 0,-2 0-5 15,2 1-13-15,2 4-5 0,-6-14-10 16,-7-5-25-16,8 0-106 0,-3-8-97 16</inkml:trace>
  <inkml:trace contextRef="#ctx0" brushRef="#br0" timeOffset="93475.7553">17887 10945 341 0,'0'4'112'15,"6"-1"52"-15,4 5-5 0,-2 3-95 16,5 3-4-16,-3 1-15 0,5 1 3 0,-5 6-6 15,5-4 1-15,1-5-1 0,-4-7 3 16,-2-2-3-16,1-4-1 0,-7-5-4 16,-1-7-6-16,-3-6-6 0,0 1-6 15,9 3-1-15,-9 1-12 0,0-1-2 16,4-6-4-16,-4 4-7 0,-10-10-14 16,10 0-2-16,-10 2-9 0,2 3-25 15,4-1-9-15,-2 10-15 0,6 1-5 16,0 3-11-16,0 8-104 0,0 0-119 15</inkml:trace>
  <inkml:trace contextRef="#ctx0" brushRef="#br0" timeOffset="93848.3598">18415 10783 415 0,'4'-7'157'0,"2"7"15"0,-6-4-87 16,0 4-14-16,0 0-9 0,0 0-13 16,0 0-16-16,-6 0-4 0,0 8-10 0,2-1-6 15,-1 5-3-15,-8 8-10 16,7-5 5-16,-1 0-5 0,-1 0 4 0,-2-1-4 16,10-6 0-16,0 3 0 0,6 0 0 15,1-4 0-15,-2 1 0 0,8-2 0 16,0 0 5-16,5-6 0 0,-3 0 3 15,10 10 1-15,-6-10 9 0,0 4 0 16,-1-4 2-16,1 0-4 0,-7 4 1 16,1 3-5-16,-8-2-4 0,-5 2 2 15,0 0-7-15,0 4-3 0,-11-1 0 0,-6-2-3 16,-4-1-7-16,6 1 2 0,-6-8-12 16,-1 0-5-16,6 0-9 0,1-1-15 15,1-8-11-15,0 1-5 0,1 0-16 16,6 0-106-16,2 4-129 0</inkml:trace>
  <inkml:trace contextRef="#ctx0" brushRef="#br0" timeOffset="94263.9225">18739 10916 331 0,'0'0'93'0,"0"-5"38"0,6 3-53 15,-6-4-13-15,4 1-12 0,-4 5-7 16,6-7-14-16,-6 2-14 0,0 5-2 16,0-12 4-16,7 0-20 0,-7 0 5 15,0-1-5-15,0-1 0 0,0-1 0 0,0 4-5 16,0 1-3-16,-13 5 1 0,6 5 2 15,-1 0-1-15,-6 0 6 0,0 0-5 16,1 0 0-16,3 6-7 0,-2 6 6 16,2 0-1-16,2 7-6 0,1-3 8 15,7 5-2-15,0 2 7 0,0 1 0 16,7-3 0-16,2 1 0 0,-3-5 7 16,2-9-7-16,-3-1 5 0,4 0 1 15,0-3 1-15,1 0 0 0,8 2-1 16,3-6 6-16,-2 0-7 0,4 0 0 0,5 2 1 15,-2-2-6-15,-3 0-6 0,-1-8-4 16,-1 8-15-16,-6-5-26 0,1-4-103 16,-1 4-102-16</inkml:trace>
  <inkml:trace contextRef="#ctx0" brushRef="#br0" timeOffset="94692.2997">19271 10808 379 0,'-6'-8'127'0,"1"3"36"0,-5 2-81 16,-5 3-11-16,-8 0-10 0,2 5-9 16,2 3-15-16,-4 6 6 0,2 3-23 15,6 3-1-15,2 0-4 0,1 3-6 16,5 1-9-16,1-11 5 0,6 1-1 15,0-4-4-15,0-10 0 0,6 3 0 16,3-3 0-16,1 0 5 0,6 0-1 0,3 0-4 16,-1 2 0-16,1-2-4 0,-4-7-1 15,-2-2 1-15,-6-6-1 0,4-8-4 16,-4-2 4-16,-2-11-10 0,-5 8 6 16,0-10-1-16,0 9 0 0,0-7 1 15,0 11-3-15,-8-1-1 0,4 11 3 16,4 4 6-16,0 5 4 0,4 6 0 15,2 0 0-15,1 0 0 0,5 6 0 16,4 2 0-16,4 5 0 0,0 6 0 0,5 1 4 16,-4 9-4-16,3-3 5 0,-4 5-5 15,2 3-5-15,2 0-4 0,-2-4-13 16,3-3-5-16,-1 1-23 0,-4-6-9 16,2-6-108-16,-4-5-105 0</inkml:trace>
  <inkml:trace contextRef="#ctx0" brushRef="#br0" timeOffset="95009.4831">19871 10948 331 0,'10'6'103'0,"5"3"50"0,-11-6-64 15,-4-3-14-15,0 0-4 0,0 0-5 16,-4-3-19-16,-4-2-10 0,1-7 2 16,-2-5-15-16,0-1 5 0,-1-7-10 15,1-1-6-15,0 0 2 0,-1-3-6 16,4-2 0-16,6 2-4 0,0 4-1 16,0 1 0-16,6 5-4 0,6 3 0 0,7 2 0 15,0 3 0-15,2 3-4 0,4-2-5 16,3 1-5-16,-5 4-5 0,2-2-8 15,-7 2-12-15,-5 5-15 0,-8 0 13 16,1 0-11-16,-6 11-127 0,0-6-119 16</inkml:trace>
  <inkml:trace contextRef="#ctx0" brushRef="#br0" timeOffset="95202.4743">19741 10864 321 0,'-6'7'103'0,"-1"-5"52"15,7-2-23-15,0 0-39 0,0 0-22 16,6-7-6-16,1-3-19 0,3 2-12 16,5-4-10-16,9 3-9 0,1 2-10 0,6-5 0 15,-5 3-10-15,5 2-10 0,-6-2-9 16,1 0-8-16,-6 5-16 0,3 1-9 16,-8 3 52-16,6-9-167 0,2 2-124 15</inkml:trace>
  <inkml:trace contextRef="#ctx0" brushRef="#br0" timeOffset="95487.3342">20270 10839 331 0,'0'6'84'0,"0"-6"56"16,-13 4-69-16,-2-4-14 0,-1 0-2 16,4-4-3-16,-4 4-20 0,7-11-2 15,3 11-7-15,6 0-4 0,0 0 5 16,6 13-13-16,3 2 0 0,1 1 5 15,8 3-10-15,-5-3-1 0,5 4 0 0,-3-7-5 16,1 1 0-16,-4-3 0 0,1-7 0 16,2-4 0-16,-2 0 4 0,0 0-4 15,-1 0 0-15,-2-5 0 0,-2-5 5 16,-8-4-5-16,7-9 5 0,-7-7-5 16,0-1-5-16,0 6 0 0,0 5-4 15,-7 3-13-15,7 11-5 0,-5-18 3 16,-1 5-23-16,3 6-3 0,-4 0-16 15,5 7-93-15,-3 6-72 0</inkml:trace>
  <inkml:trace contextRef="#ctx0" brushRef="#br0" timeOffset="95849.6418">20737 10935 353 0,'0'-8'110'0,"0"0"35"16,-6-6-77-16,-1-1 0 0,2-1-3 15,-2 2-22-15,1-3 5 0,-1-2-13 16,7 1 2-16,-6-1-4 0,6 7-8 16,0-8-1-16,9-2 5 0,-5 8-1 15,9-5-10-15,-5 0 0 0,5 6-5 0,2-2 5 16,5 2-9-16,1 2-5 0,1 2-8 16,6 5-5-16,3-4-18 0,-3-4 5 15,-5 0-38-15,-6 5-4 0,-4-5-126 16,-13-1-162-16</inkml:trace>
  <inkml:trace contextRef="#ctx0" brushRef="#br0" timeOffset="96918.0348">14378 11505 289 0,'0'2'64'0,"0"4"46"15,0 2-34-15,0 3 2 0,7 5-12 16,-7-1-5-16,0-1-15 0,0 1-7 0,0-1-11 16,0 0-2-16,0 1-9 0,-4 4-6 15,4 0 1-15,-9 2-6 0,5-5 0 16,4-3-6-16,-6-6 0 0,6-2 5 16,0-5 0-16,10 0-5 0,-14 4 11 15,4-4 0-15,0 0-2 0,0-4 14 16,-6-1-7-16,1 5-6 0,5-7 5 15,0-6-11-15,5 1 1 0,1-2 0 16,-2 1-5-16,7 1 0 0,2 0 0 16,1 6 0-16,3 0-5 0,0 6 5 0,8-7 0 15,-1 7 0-15,-9 0-5 0,-8 0 5 16,6 8 5-16,-5 3-5 0,-8-4 0 16,0 0 5-16,4 0 5 0,-4 4-5 15,0-4 4-15,-7 3 0 0,2-1 5 16,0-5-4-16,5 0-6 0,-14-1 1 0,-2-3-5 15,0 7 0-15,-5-7-5 16,6 5 1-16,-1-5-11 0,7 7-3 0,-7-7-11 16,13 0-5-16,-1 6-9 0,-1-6-11 15,5-6-12-15,0 6-110 0,2 0-112 16</inkml:trace>
  <inkml:trace contextRef="#ctx0" brushRef="#br0" timeOffset="97174.7142">14639 11676 388 0,'6'7'151'0,"-2"-3"41"16,-4 5-76-16,16-3-23 0,-8 1-13 0,5-2-4 15,2 1-16-15,7-2-9 0,1 1-14 16,5-5-4-16,0 6-5 0,5-2-14 15,-2-4 1-15,-6 2-8 0,-4-2 1 16,-11-6-8-16,0 6 0 0,-10-11-15 16,8 0-3-16,-8-4-13 0,2-4-22 15,3-1-23-15,2 2-11 0,-4 1 29 16,-3 5-144-16,0 6-154 0</inkml:trace>
  <inkml:trace contextRef="#ctx0" brushRef="#br0" timeOffset="97332.2344">15047 11624 370 0,'12'12'127'0,"-5"7"38"0,-1-2-83 15,2-3-17-15,-1 2-22 0,0-2-7 16,-1-7-13-16,1-2-16 0,-7 5-25 16,5-10-7-16,-5 0-21 0,-4 0-114 15,-2-10-121-15</inkml:trace>
  <inkml:trace contextRef="#ctx0" brushRef="#br0" timeOffset="97498.196">14991 11506 424 0,'0'-11'176'0,"4"-1"14"16,-1-2-74-16,-3 1-50 0,11 1-3 15,-4-1-20-15,-4 1-20 0,9 0-23 16,-2-3-18-16,-4 0-21 0,6-7-12 15,1 1-31-15,-1-4-98 0,4 6-145 16</inkml:trace>
  <inkml:trace contextRef="#ctx0" brushRef="#br0" timeOffset="97681.6848">15230 11267 424 0,'4'35'163'0,"9"4"16"0,-2 1-98 16,11 8-5-16,-6-8-18 0,3 1-4 16,2-8-25-16,1-4-10 0,-9-7-10 15,5 2-18-15,-2 1-10 0,-7-3-30 16,0-1-26-16,-2-9-99 0,-7-1-158 16</inkml:trace>
  <inkml:trace contextRef="#ctx0" brushRef="#br0" timeOffset="98142.6597">15654 11573 379 0,'0'0'135'0,"-10"0"27"15,4 8-62-15,-6-2-36 0,-4 4-10 16,1-1-8-16,2 2-14 0,-2 4-5 16,12 3-11-16,3 4-6 0,0-3-5 15,3 0 0-15,2-1-5 0,5-8 5 16,1-1-5-16,-1-3 0 0,3 2 4 16,5-8-4-16,-4 0 0 0,1 0 0 0,1 0 0 15,-4-5 0-15,2-4 0 0,-4 0-4 16,-3-6 4-16,3-4-5 0,-10-6 5 15,3-2-5-15,-3-1 0 0,5-1 5 16,-5-5-5-16,0-4 5 0,0-4 0 16,0 1 0-16,0-2 0 0,-5 6-5 15,5 16 5-15,0 4 0 0,0 17 0 0,0-4 5 16,-4 8-5-16,4 9 0 0,0 7 5 16,0 7 0-16,0 1 0 0,0 5 0 15,9-1-1-15,4 3 1 0,2-7 0 16,5-2-5-16,1-3 5 0,-6-1-5 15,3-3-5-15,-4 2-5 0,2 1-14 16,2-7-20-16,-3-3 3 0,4-12-72 16,0 0-67-16,-3-14-101 0</inkml:trace>
  <inkml:trace contextRef="#ctx0" brushRef="#br0" timeOffset="98312.2218">16040 11622 310 0,'0'10'96'0,"0"-6"45"0,0 3-26 0,5 0-54 16,-5 2-18-16,0 4-5 0,10-2-20 15,-10 0-11-15,0-7-21 0,0-4-4 16,8 0-20-16,-8 0-23 0,-8-7-98 16,8-5-49-16</inkml:trace>
  <inkml:trace contextRef="#ctx0" brushRef="#br0" timeOffset="98481.7856">15977 11428 341 0,'7'-9'112'0,"-2"9"28"16,5 0-71-16,3 0-14 0,-8 0-13 15,1 6-18-15,1 0-17 0,-2 3-26 0,0 1-14 16,0 2-112-16,2 1-87 0</inkml:trace>
  <inkml:trace contextRef="#ctx0" brushRef="#br0" timeOffset="98752.4442">16238 11741 341 0,'0'-6'93'0,"0"-6"36"0,0-2-66 16,7-4-6-16,-7-1-2 0,3 1-10 16,-3 4-6-16,0 2-4 0,0 2 2 15,10 2-8-15,-5-3 4 0,5 4-8 16,6 2 5-16,-1 5-11 0,3 0 0 0,5 0-4 16,-2 7-6-16,4 5-4 0,-3 2 0 15,5 6-5-15,-8 1 0 0,-3 4-10 16,-4-7-4-16,1 1-10 0,-8-13-12 15,-5 0-23-15,7 4 48 0,-7-10-159 16,0 0-144-16</inkml:trace>
  <inkml:trace contextRef="#ctx0" brushRef="#br0" timeOffset="99206.1899">16736 11617 397 0,'0'-7'134'0,"0"3"26"0,0-4-100 15,-10 2-2-15,1-2-15 0,0-3-7 16,-3 2-13-16,2 9-5 0,2-6-7 15,-6 6-6-15,-7 0-5 0,5 0 6 0,1 5-6 16,-3 1 0-16,8 0 0 0,10 4 0 16,-4 0 0-16,4-4 0 0,7 5-6 15,0-5 6-15,7 0 6 0,-2 4-6 16,5-3 0-16,-7 2 0 0,8 2 0 16,0 4 0-16,3 3 0 0,8-2 5 15,2 4 1-15,0 3 4 0,12 5-6 16,1 4 25-16,-4 8-14 0,6 1 9 15,-1 7 1-15,-1 1-7 0,-4 2 0 0,1 2 1 16,-13-4-5-16,-7-8-1 0,-12-2 5 16,-9-7-5-16,-5 0-4 0,-11-2 0 15,-9-9-2-15,-10 2-3 0,-11-4 0 16,8-7 0-16,-8-15-8 0,-7 9-8 16,0-6-13-16,-9-11-24 0,-9 4-16 15,5-2-124-15,6-12-172 0</inkml:trace>
  <inkml:trace contextRef="#ctx0" brushRef="#br0" timeOffset="99800.4907">18068 11384 497 0,'8'22'186'0,"-8"1"-1"15,5 4-97-15,-5-6-19 0,0 8-7 16,5 3-15-16,1-1-8 0,-2-2-12 15,4-3-12-15,-1-1-3 0,-1 2-3 16,1-5-9-16,-4 1 4 0,5 3-4 0,-1 2-4 16,3-10-9-16,-2 1-10 0,-4 4-17 15,-4-8-15-15,0-3-15 0,9-6-125 16,-9-6-164-16</inkml:trace>
  <inkml:trace contextRef="#ctx0" brushRef="#br0" timeOffset="100024.7518">18350 11756 434 0,'10'5'183'16,"-7"1"9"-16,3-1-78 0,3 10-17 0,4-2-12 15,-3 2-17-15,4 1-18 0,-3-1-13 16,-3 1-12-16,-1-3-13 0,2-2-4 15,-9-7-12-15,0 1-15 0,0-5-15 16,-6 0-19-16,-1-8-22 0,2-4-20 16,-2-1-108-16,-2-6-166 0</inkml:trace>
  <inkml:trace contextRef="#ctx0" brushRef="#br0" timeOffset="100183.3265">18323 11577 361 0,'0'-4'128'0,"0"0"31"16,7 4-48-16,-7-6-61 0,8 6-19 0,-1 0-19 15,-2 0-17-15,1 0-33 0,1-5-117 16,-1 10-111-16</inkml:trace>
  <inkml:trace contextRef="#ctx0" brushRef="#br0" timeOffset="100538.1722">18745 11897 353 0,'7'8'118'16,"-4"-2"44"-16,-3-6-72 0,0 0-9 15,0-10-22-15,0-1-4 0,0 3-17 16,0-6-13-16,0 3 5 0,7-3-21 15,-7-2 6-15,5 2-6 0,8-1 1 16,-3 1 0-16,4 6-1 0,-3-4 1 16,3 8 3-16,0-3-4 0,1 7 1 0,-1 0 4 15,0 0-1-15,2 0-4 0,-7 0 13 16,-3 10-8-16,4 2-1 0,-5 0 6 16,4 3-2-16,1 6-1 0,-3-2 2 15,-7-1-3-15,5 1-8 0,-5-4 2 16,-5-4-5-16,0 1-4 0,-3-5 0 15,-2-7-8-15,5 0-4 0,-8 0 0 16,0 0-9-16,-2-8-8 0,2 3-12 0,-2-5-12 16,8-2-12-16,-3 2-13 0,5-1 15 15,5 1-122-15,0 2-138 0</inkml:trace>
  <inkml:trace contextRef="#ctx0" brushRef="#br0" timeOffset="100781.8699">19131 11827 353 0,'15'15'118'16,"-5"0"53"-16,0-5-82 0,-4-2-11 16,-6-4-4-16,5-4-17 0,-3 6-4 0,-7-6-16 15,5 0-3-15,-8-10-6 0,1 3-9 16,-3-4-1-16,10-1-5 0,-8 1 1 15,8-3-10-15,-6 3-8 0,9-1-10 16,3-2-8-16,3 6-15 0,-3-4-6 16,7 12-25-16,-1-10-16 0,4 10-100 15,6 0-123-15</inkml:trace>
  <inkml:trace contextRef="#ctx0" brushRef="#br0" timeOffset="101072.5909">19604 11800 370 0,'-6'0'136'0,"-4"0"41"0,-2 9-89 16,-4-5-7-16,4 4-4 0,-6-2-20 16,-1 1-8-16,7-3-15 0,-3 3-16 15,2-2-4-15,3 3-4 0,7-2-6 16,-1 4-4-16,4-5 5 0,0 1-10 15,2-2 10-15,0-4-5 0,11 5 0 16,-5-5 0-16,2 5 0 0,6-5 0 16,-4 5 0-16,9-5-5 0,-1 0 5 0,2 0-10 15,-4-7 1-15,0 0-9 0,-2-1-11 16,1 1-5-16,1-4-14 0,-3 4-13 16,1-7-107-16,-7 1-23 0,0-4-35 15</inkml:trace>
  <inkml:trace contextRef="#ctx0" brushRef="#br0" timeOffset="101310.9075">19847 11875 353 0,'11'5'110'0,"3"1"53"0,-2-3-78 15,3-3-13-15,-2 0-8 0,-4 0-5 16,1 0-20-16,0-9-8 0,-4-3 4 0,-6-3-21 15,0 0 5-15,0-3-9 0,0-2 5 16,0 4-11-16,0-1 6 0,0 3-10 16,9 3 9-16,5-1-9 0,3 5-9 15,1 0-5-15,5 7-15 0,-5 0-18 16,-3 0-17-16,5 0-114 0,1-3-139 16</inkml:trace>
  <inkml:trace contextRef="#ctx0" brushRef="#br0" timeOffset="101477.4537">20267 11845 341 0,'0'10'93'16,"0"2"28"-16,0-5-83 0,0-2-5 0,0 1-5 15,0-6-20-15,0 0-8 0,-6 0-36 16,6 0-93-16,0-6-47 0</inkml:trace>
  <inkml:trace contextRef="#ctx0" brushRef="#br0" timeOffset="101637.0295">20163 11573 331 0,'16'-12'93'0,"-4"6"38"0,1-6-60 15,-3 1-28-15,2 4-8 0,-3 2-22 16,0 5-19-16,-2 0-29 0,3 0-102 0,-1 10-71 16</inkml:trace>
  <inkml:trace contextRef="#ctx0" brushRef="#br0" timeOffset="101965.1485">20506 11775 310 0,'13'0'87'15,"5"-8"30"-15,1 1 11 0,-3-2-72 16,-1-4-16-16,3-2-2 0,-8-7-10 16,0 7-3-16,-2-6-2 0,-3 5 0 15,-7 1-4-15,2 3-2 0,0 2-5 16,0 4 0-16,-11 6-2 0,4 0-10 15,-1 0 0-15,1 0 0 0,-2 7-5 0,-1 2 5 16,6 1 0-16,6 5-5 0,-2 5 5 16,0 4 0-16,5-2-6 0,8 3 6 15,-3-2 0-15,5-6 0 0,3 3-6 16,3-2 6-16,-1 1-12 0,2-4-5 16,-4-1-9-16,-5-7-2 0,-1-7-8 15,0 0-17-15,-3 0-22 0,4-7-87 0,0-2-31 16</inkml:trace>
  <inkml:trace contextRef="#ctx0" brushRef="#br0" timeOffset="102284.9733">21014 11523 278 0,'-4'0'63'0,"-2"0"20"0,-1 0-18 15,-1 0-7-15,-2 9-12 0,1 1 3 16,2-2-22-16,2 5 2 0,5 1-16 16,-7-14-1-16,4 15 9 0,3-1-6 15,0-2-8-15,0-3 10 0,3-1 4 16,4 0-3-16,-2-4 0 0,8 1-1 0,2 2 1 16,5-5-5-16,1 4-1 0,0 10-1 15,4-3 1-15,5 1 0 0,0 5 4 16,4-1 0-16,-2-5-11 0,-1 3-1 15,-3 3 6-15,-10-2 3 0,-3 1-13 16,-9 1-6-16,-6-4-11 0,-8 1 3 16,-8-2-13-16,-9-1-8 0,-10-1-30 15,-7-4-101-15,-8 1-115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00:24.9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11731 2459 243 0,'0'-5'46'0,"0"5"18"15,0-3-11-15,6 3 12 0,-6-5 3 16,0 5-7-16,0-7-7 0,0 7-4 16,0 0-3-16,0 0-8 0,0 0 0 0,0 9-11 15,8 2 9-15,-8 3-2 0,5 1-2 16,0 4-2-16,-1 7-4 0,-4-7 2 15,0 4 0-15,0 7-6 0,0 2-4 16,0-3-5-16,0 11-6 0,3-3 1 16,-3-5-4-16,-7-1-1 15,7 5 1-15,0-12-1 0,0 5-4 0,0 4 4 16,0 0 1-16,0 0-1 0,0-4 5 16,0-2 0-16,0 2 2 0,7-10-3 0,-7 4 9 15,6-1-9-15,-6 0 0 0,0 3 0 16,5 3 2-16,-5 0-7 0,0-3 1 15,5-2 1-15,-5-1-5 0,9 4 3 16,-3-3-3-16,-3 2 4 0,-3 3-4 16,9-3 3-16,1-5 6 0,-4-3-1 15,-1-4-4-15,0-1 2 0,-5-6 2 0,5 0-4 16,-5 1 2-16,0-2-6 0,0-1 8 16,0 4-8-16,10 0 0 0,-2 2 4 15,2 3-4-15,3-1 0 0,2 1 0 16,-8-7 0-16,9 2 0 0,-1 2 4 15,9-2-4-15,8-2 7 0,3 3 4 16,4 5-1-16,14-6 4 0,10 0 3 16,-1-1-2-16,-1-7 0 0,5 0 0 15,-6 4-5-15,-1-4-3 0,-7 0-3 16,5-2-4-16,-1 2-8 0,-4 0-5 0,4 0-11 16,1 0-10-16,-1 0-20 0,-10-4-25 15,-8 4-22-15,-17-9-119 0,-16-5-170 16</inkml:trace>
  <inkml:trace contextRef="#ctx0" brushRef="#br0" timeOffset="690.8316">13287 2958 481 0,'15'11'195'16,"9"-11"-3"-16,-2 0-84 0,9 0-6 15,0-7-20-15,-2 7-15 0,2-4-9 16,3-1-19-16,-1 5-14 0,2-6-3 15,0 6-12-15,-10-2-7 0,-6 2-6 16,-4 0-10-16,-10 0-18 0,-5 0-21 16,0 0-22-16,0 8-8 0,-5-3-129 0,-10 7-176 15</inkml:trace>
  <inkml:trace contextRef="#ctx0" brushRef="#br0" timeOffset="910.3275">13488 3390 406 0,'25'0'173'0,"6"-4"31"15,4-3-58-15,-1-1-60 0,-6 1-23 16,0 1-12-16,-3-1-29 0,0 7-13 0,3 0-35 15,-1 0-30-15,-1 0-122 0,-8-5-183 16</inkml:trace>
  <inkml:trace contextRef="#ctx0" brushRef="#br0" timeOffset="2217.3578">14596 2820 353 0,'0'0'128'0,"0"6"33"15,0 0-65-15,0 4-12 0,0 2 0 16,6 7-14-16,1 12-2 0,-7 4-1 16,8 3-18-16,-8 2 6 0,0 0-14 15,4-4-5-15,-4-5-4 0,0-3-7 16,0 6-6-16,0-6-6 0,0-1-6 15,9 3 0-15,-9-4-7 0,5-1 0 16,-5 0-7-16,7-1 0 0,-7-5-6 0,4-3-10 16,-1-6-9-16,-3-7-8 0,11-3-18 15,-4 0-10-15,-1 0-6 0,1-6-13 16,-1-3-109-16,-6-2-149 0</inkml:trace>
  <inkml:trace contextRef="#ctx0" brushRef="#br0" timeOffset="2643.049">14944 3430 353 0,'0'0'100'16,"0"-5"47"-16,6 5-56 0,-6-12-31 15,0 1-14-15,-6-2-8 0,6-3-10 16,0-4 3-16,6 1-7 0,-6 1 3 16,0 3-5-16,7-9 4 0,3 4-4 15,-2-3 3-15,2 2-1 0,-10-3-5 0,13 10-1 16,-4 4-4-16,3 7-5 0,-5-1 1 15,2 4-6-15,-3 0 5 0,-3 0-5 16,-3 0 5-16,7 4 0 0,-2 2-5 16,-5 1 5-16,3 8-4 0,-3 4 3 15,0-1-3-15,0 7-2 0,-3-6 1 16,3-1 0-16,0-3 0 0,0 7-8 0,3-8 0 16,-3 5-3-16,0-5-11 0,0-7-13 15,0-1 0-15,0-6-20 0,-7 0-7 16,2 0-13-16,5-7-12 0,0 1-91 15,0-2-121-15</inkml:trace>
  <inkml:trace contextRef="#ctx0" brushRef="#br0" timeOffset="2941.463">15300 2919 424 0,'5'5'169'0,"-5"6"21"15,3 7-90-15,-3 1-11 0,0 7-7 16,8-5-7-16,-3 14-17 0,0-2-9 16,8-1-12-16,-9 7-13 0,2 4-5 15,2-9-4-15,-1 2-9 0,-4-4-2 16,4-7-4-16,-7 0 4 0,15-3-12 15,-12-8 2-15,3-2-9 0,-2-6-9 0,1-6-8 16,-5 0-13-16,7 0-14 0,-7 0-10 16,3 0-7-16,-3 0-17 0,0-17-102 15,0 0-122-15</inkml:trace>
  <inkml:trace contextRef="#ctx0" brushRef="#br0" timeOffset="3103.7778">15346 3168 415 0,'15'0'193'16,"1"0"8"-16,-1 0-54 0,13 0-59 16,0 6-21-16,0-6-18 0,-3 0-14 15,0 0-23-15,-4 7-19 0,4-7-15 16,1 6-22-16,-1 0-17 0,-1-1-7 16,-10-5-128-16,-9 4-160 0</inkml:trace>
  <inkml:trace contextRef="#ctx0" brushRef="#br0" timeOffset="3528.4233">15740 3358 331 0,'7'-7'122'0,"6"-2"67"16,1 5-22-16,5-6-76 0,1 0-15 16,-2-5-8-16,10 2-16 0,3 0-14 15,-6-4-16-15,-1-4 4 0,-7 5-17 16,-17-6 0-16,8 4-2 0,-13-1-7 0,5 5 4 16,0 2-4-16,-3 4 0 0,-4-4 4 15,-2 6-8-15,-6 6 4 0,4 0 0 16,-7 0 0-16,2 0-4 0,4 12 0 15,6 4 4-15,-7 0-3 0,4 9 3 16,0 4-5-16,-1-1 5 0,10-1 0 16,-5 7 0-16,5-6 5 0,5-2-5 15,8-2 3-15,0 0 5 0,2-4-4 16,3 2 4-16,7-5-4 0,-2 3 9 0,-5-6-5 16,7-2-4-16,6-5 4 0,2-1-8 15,2-6 0-15,12 0-8 0,0 0-8 16,-1 0-17-16,-15-11-14 0,-3 2-13 15,-6-3-16-15,-6-3-122 0,-4-1-153 16</inkml:trace>
  <inkml:trace contextRef="#ctx0" brushRef="#br0" timeOffset="4167.9507">16678 3158 388 0,'8'0'134'0,"-8"-8"48"15,0 4-89-15,0-2-15 0,0 3 3 16,-6-3-17-16,-3 6-1 0,3-7-12 15,-1 7-7-15,1 0-11 0,-3 0-4 0,0 7-13 16,-5-1 1-16,3 3-8 0,-4 7-6 16,5-1 4-16,4 9-2 0,-1-3-5 15,3 5 4-15,4-9-4 0,0 2 4 16,0-2-4-16,0-2 0 0,11 5 4 16,-5 2-4-16,6-1 0 0,1-7 0 15,0 0-4-15,2-3 4 0,0-6 0 16,1-3-4-16,-1-2 0 0,-2 0 4 15,-1-6-8-15,-6 0 4 0,-1-5 1 0,0-3-2 16,2-6-2-16,-2 5 3 0,1-2-2 16,-1 2 2-16,5 2 4 0,-3 1 0 15,4 1 0-15,-4 3 4 0,3 3-8 16,0 5 8-16,-4 0-4 0,-6-6 0 16,8 6 6-16,-8 0-6 0,4 0 4 15,-4 0-4-15,0 9 0 0,9-2-4 0,-9 7 4 16,4 0 4-16,1 9-4 0,1 3 3 15,1 5 6-15,0 5-6 0,1 10 4 16,-1 1 6-16,3 12-5 0,1-4 3 16,2 7-1-16,2-5-3 0,3-5 5 15,-2-5-5-15,-9-5 4 0,-7-11-4 16,0-6-1-16,-3-4-2 0,-15-9 3 0,-2 1-3 16,-5-13-4-16,1 0 0 0,-1 0-4 15,-3-13-3-15,0 0-3 0,0-5-12 16,-3 0-3-16,1-5-21 0,-2-3-16 15,8-2-19-15,4 3 3 0,5 0-19 16,15 1 30-16,0 0-129 0,0-2-111 16</inkml:trace>
  <inkml:trace contextRef="#ctx0" brushRef="#br0" timeOffset="4639.5993">17163 3339 388 0,'0'0'143'0,"0"0"30"0,8 4-80 16,8 4-22-16,-7-7 1 0,7-1-7 15,3 0-26-15,0 0 4 0,-1-10-15 16,3 2-5-16,-7-2-5 0,-2-2-1 16,-9-3-12-16,3-5 4 0,-6-4-5 15,0 5-4-15,0-4 4 0,0 1-4 0,-7 6 0 16,7 3 0-16,-6 1-4 0,-2 1 0 16,-2 5-5-16,-3-1 0 0,-5 7-9 15,3 0 5-15,-2 7-1 0,4-1-5 16,-10 5 1-16,-3 9 0 0,11 7 3 15,0-2 5-15,15 2 1 0,0 1 4 0,0-7 5 16,10-3 5-16,4 2 4 0,1-1 1 16,2 4 0-16,6-6 4 0,-3 2 4 15,-2-13-9-15,2 1 1 0,-6-2-5 16,0-5-1-16,4 0-4 0,0 0-4 16,5-7-11-16,-2 2-7 0,1-1-7 15,3-13 0-15,9 5-24 0,-6-6-1 16,5 0-7-16,-1-3 13 0,-1 1-119 0,1-6-105 15</inkml:trace>
  <inkml:trace contextRef="#ctx0" brushRef="#br0" timeOffset="4903.5901">17732 3324 341 0,'6'12'104'0,"-1"1"44"0,2-3-58 0,-1 2-7 16,1-4-14-16,4-3-10 0,-4-5-2 15,-1 0-9-15,-6-7-3 0,0-5-6 16,0-1-7-16,0-6-5 0,0-2 0 16,0-12-1-16,0 6-2 0,0-7-3 15,0 2-1-15,4-2 5 0,9 6-1 16,-1 2-9-16,15-9 2 0,2 5-5 0,10-5-5 16,-7 2 1-16,-1 2-2 15,0 4-2-15,4 1-4 0,4 3-4 0,2 10-10 16,6 1 7-16,-1 8-22 0,-5 4-18 15,-9 0-27-15,-8 0-136 0,-17 0-175 16</inkml:trace>
  <inkml:trace contextRef="#ctx0" brushRef="#br0" timeOffset="10108.1392">19253 2197 341 0,'7'0'104'0,"-4"-3"51"16,-3-1-51-16,0 4-37 0,0-7-3 15,-5 7-11-15,-3 0-6 0,-5 0-10 16,-5 0 2-16,-4 13-15 0,-9 2 5 16,0 16-6-16,-9 9 1 0,7 8-6 0,-3 11-5 15,8 0-4-15,3 3 5 0,10 5-10 16,-5 6 5-16,5-5-5 0,3 17 5 15,5-4 0-15,7 9-2 0,0-5 1 16,13 4 4-16,2-10 1 0,4-3-1 16,-3-4-8-16,5 3 6 0,2-6-3 15,6 3-3-15,0-9-8 0,11-1-9 0,-3-13-7 16,1-8-17-16,0-22-15 0,-2-3-16 16,-11-16-10-16,-2 0-118 0,-8-9-160 15</inkml:trace>
  <inkml:trace contextRef="#ctx0" brushRef="#br0" timeOffset="10555.0409">19560 2651 361 0,'6'16'110'16,"-6"4"36"-16,7-3-80 0,-1 4-11 15,1 0-10-15,-2-1-13 0,-5-6-12 16,10 1-3-16,-10-9-6 0,0-6-6 15,0 0 10-15,0 0-15 0,-8-14 5 0,8-4-5 16,-7 1 6-16,7-10 6 0,0-6 5 16,0 7-11-16,0-5 10 0,7-1 1 15,1 6-3-15,2 1 3 0,2 2 1 16,4 9-14-16,-4 3 11 0,0 4-1 16,0-1-4-16,-2 4 5 0,0 1-1 15,2 3-1-15,1 0-4 0,-5 0-3 16,5 9 3-16,-1 1-5 0,-2 6-4 0,3 8 5 15,1 3-10-15,-2 1-4 0,-7-10-5 16,4-2-18-16,-3 0-17 0,0 0-4 16,-6-5-124-16,0 1-160 0</inkml:trace>
  <inkml:trace contextRef="#ctx0" brushRef="#br0" timeOffset="10861.3123">20068 2386 361 0,'16'-9'110'0,"-1"6"52"0,-12 3-84 15,-3 0-13-15,0 3-6 0,0 6-6 16,-6 4-6-16,-4 2-10 0,1 4 2 0,-4-4-15 16,3 0 5-16,-4 0-15 0,2-4 4 15,5 3-9-15,1-2 1 0,2 10-1 16,4-7 1-16,0 7-10 0,0-3 4 15,0-3 0-15,10 0-4 0,-1-6 5 16,12-6-5-16,2-4 4 0,5 0 1 16,-6-4-5-16,2-14 0 0,-7 1 4 15,-3-3-4-15,-2-2-4 0,-2-2-1 0,0 0-8 16,-2-8-10-16,-8-5-9 0,0-2-16 16,0 0-15-16,0-1-15 0,4 2-105 15,-4 2-122-15</inkml:trace>
  <inkml:trace contextRef="#ctx0" brushRef="#br0" timeOffset="11095.6048">20295 1976 353 0,'5'8'110'0,"0"7"44"0,0 6-80 15,-1 4-6-15,2 6-12 0,0 2-14 0,-2 0 1 16,1 8-8-16,-2 2-14 0,-3 7-1 16,7 4 3-16,-4 2-11 0,-3-6-8 15,6-4-14-15,-6-7-19 0,-6-2-2 16,6-18-20-16,-4-7-112 0,-5-12-153 16</inkml:trace>
  <inkml:trace contextRef="#ctx0" brushRef="#br0" timeOffset="11249.656">20348 2319 415 0,'24'7'164'15,"4"7"8"-15,4-5-88 0,1 1-25 16,5-1-13-16,0-3-19 0,-4-6-18 16,-2 0-18-16,-3 0-23 0,-9-9-15 15,-5-5 65-15,0 7-180 0,-8 0-148 0</inkml:trace>
  <inkml:trace contextRef="#ctx0" brushRef="#br0" timeOffset="11525.6661">20871 2437 353 0,'0'0'110'0,"9"0"53"16,-9 0-78-16,7 9-25 0,4-1-9 15,1 1-21-15,6 1-7 0,5 2-10 0,-4-6-1 16,5-6-12-16,-8 0 6 0,0 6-1 16,-2-6-5-16,3-6 7 0,4 0-2 15,-4-6-5-15,-3-3 0 0,-4-4 0 16,-10-5-12-16,0-2-11 0,0 0 155 15,-6-6-277-15,6 5-167 0</inkml:trace>
  <inkml:trace contextRef="#ctx0" brushRef="#br0" timeOffset="11934.6312">21393 2176 299 0,'15'0'98'16,"-5"5"36"-16,0-5-3 0,-10 0-70 16,0 4-8-16,0-4-7 0,0 0-16 15,-7 0-19-15,-6 5-6 0,6-5 10 16,-1 0-15-16,1 6 5 0,1 0-5 15,6-2 6-15,-7 2-6 0,7 2 0 0,0-1 6 16,0 2-6-16,0 0 0 0,0 2 0 16,7 0 6-16,-1 1-6 0,1 0 5 15,0-2 2-15,-4 1 4 0,5-1-5 16,-1-2-1-16,1 5 6 0,-1-5 0 16,-1 6-6-16,-6 1 0 0,0-6-5 15,-8-2 4-15,1-1-4 0,-6 3 0 16,0-6 0-16,2-3 0 0,1 7-4 15,4-7-6-15,-6 0-12 0,5 0 0 0,0 1-13 16,2-8-8-16,-1 7 0 0,6 0-10 16,-4-4-15-16,4 4-86 0,0-11-47 15</inkml:trace>
  <inkml:trace contextRef="#ctx0" brushRef="#br0" timeOffset="12191.315">21477 2245 331 0,'5'10'103'0,"5"11"42"16,-3 1-55-16,6 10-21 0,2 0-10 16,6 3-21-16,4-6-5 0,1 3-7 15,-1-12-9-15,-4-7-5 0,-9-4-6 16,-2-9 0-16,-2 0-6 0,-3-8 5 15,0 1 0-15,-5-5 1 0,0-2-12 16,7-4 1-16,-7-3-12 0,-7-6-12 16,7-1-13-16,-7-3-13 0,7-2-109 15,0 7-99-15</inkml:trace>
  <inkml:trace contextRef="#ctx0" brushRef="#br0" timeOffset="12669.7859">22080 2227 299 0,'0'-4'71'0,"0"-3"22"0,0-1-34 0,-6-3 6 16,1 7-19-16,-5-4-3 16,-3 8-8-16,8 0-8 0,-5 0 6 0,0 0-14 15,2 9 0-15,-2-9 1 0,0 8-9 16,-3 2-4-16,4 1-2 0,-3 6 0 16,5-1-5-16,7 3 0 0,0-3 0 15,0 0 6-15,0 2-6 0,7-6 0 16,6 6 0-16,-2-1 0 0,2 0 0 15,-3-2-6-15,2-1 6 0,-2-10-5 0,-2-4 5 16,5 0-5-16,-3 0-2 0,0 0 2 16,5-11 5-16,-5 0-6 0,-2-3-1 15,0 2 7-15,4-3-7 0,-10 0 1 16,-2 2 6-16,6 7-5 0,-6 0-2 16,6-1 7-16,-2 7 0 0,-4 0-7 15,5 2 7-15,-5-2 0 0,0 11-7 16,5-2 0-16,-5-5-3 0,0 7-5 0,5-1 2 15,-2-1-8-15,4 0-5 0,-1-9-11 16,1 5-103-16,-2-13 23 0,2 2-12 16</inkml:trace>
  <inkml:trace contextRef="#ctx0" brushRef="#br0" timeOffset="12888.3368">22273 1913 331 0,'12'28'75'0,"4"-1"50"0,-9 4-77 16,-4 1-1-16,6 4-11 0,-3-2-15 16,-1 4-6-16,2 1-9 0,3-1-6 15,-4-1-6-15,-1-4-16 0,0 3-21 16,0-9-93-16,2-8-40 0</inkml:trace>
  <inkml:trace contextRef="#ctx0" brushRef="#br0" timeOffset="13130.3389">22432 1919 289 0,'13'22'81'0,"-1"3"38"0,4 3 0 16,2 9-44-16,3-1-7 0,-6 4-22 15,8-1-8-15,-4 0-16 0,-3-5 4 16,-1 3-15-16,-2 0-5 0,-5-5 0 16,-4-2-12-16,2-5-6 0,-1-9-19 15,-5-10 3-15,5 0-25 0,-5-6-106 16,5-6-97-16</inkml:trace>
  <inkml:trace contextRef="#ctx0" brushRef="#br0" timeOffset="13513.7969">22750 2134 331 0,'5'7'84'16,"5"3"48"-16,-1-1-53 0,6 7-29 16,-5 1 5-16,9 1-20 0,-3 7-4 15,5 0-6-15,1-4-12 0,2-12 4 16,-2-9-1-16,-4 0-1 0,-1-15-10 0,-4 0 7 15,-5-3-12-15,5 2 6 0,-8 1-6 16,0 8 0-16,3-1 0 0,-8-4 0 16,7 3 0-16,-7 9 0 0,0-5 0 15,5 5 0-15,0 5 0 0,-5 9 0 16,5 7 0-16,2 6 0 0,-7 10 0 16,6 10 0-16,4 2 0 0,1-5 0 15,3 19-6-15,3-12-6 0,-3-3-19 0,-2 0 3 16,1 8-63-16,-13-19-68 0,-2 9-79 15</inkml:trace>
  <inkml:trace contextRef="#ctx0" brushRef="#br0" timeOffset="14465.8958">19477 3146 388 0,'2'-9'126'0,"-2"-4"36"15,5 2-79-15,-5 3-20 0,0 1-2 16,0 7-9-16,0 0-11 0,0 0-2 16,0 8-5-16,5 2-5 0,-5 5-11 15,9-2-3-15,-2 3-2 0,-1 1-3 16,0 4-6-16,7 1 0 0,-5 4 1 16,12-1 4-16,-2-6 0 0,4 7-5 15,-4-12 9-15,5-1-8 0,-5-3 3 0,-5-10 0 16,-4 0-4-16,-6-4 0 0,-3-5 0 15,6-7-4-15,-6-4 0 0,0 3 0 16,0-6-4-16,7-5-7 0,-7 10 6 16,0-2 1-16,0 3-9 0,0 6 8 15,0 3 1-15,3 8-5 0,-3 0 9 16,7 0 0-16,-5 11-4 0,7 3 8 0,3 6-8 16,-2-2 4-16,3 3 4 0,5-2-4 15,0 0 0-15,11-13 9 0,-5 5-5 16,-1-11 1-16,-5 0-1 0,-6 0 1 15,-5-11-1-15,2 3-4 0,-2-8 4 16,3-9-8-16,-2 2 4 0,-8-2-9 16,0-6-8-16,0 6-10 0,0 4-10 0,-6-1-10 15,4 1-2-15,-3 8-21 0,5 3-2 16,0 10-1-16,0 0-100 0,5 0-91 16</inkml:trace>
  <inkml:trace contextRef="#ctx0" brushRef="#br0" timeOffset="14800.8474">20208 3130 361 0,'0'0'120'0,"0"-11"32"15,-4 1-81-15,-4-1-16 0,-5 0-5 16,3 8-12-16,-5 3-2 0,5 0-13 15,-1 0 0-15,4 10-12 0,1 7 5 16,-4-4-10-16,8 1-1 0,2 3-5 0,0 0 5 16,0-6-5-16,2-1 4 0,8 4 6 15,3-5-3-15,8 7 5 0,-2-1-2 16,5-2-5-16,4-1 0 0,-3-7 0 16,-4-5-5-16,-4-6 0 0,-4-6 0 15,-8-8-5-15,5 1-5 0,-4-3 0 16,-6-2-19-16,0 0 15 0,0 4-13 0,0-9-2 15,0 4-9-15,0-1 5 0,-9 5-12 16,5-6-7-16,4 5-24 0,-6 11-80 16,6 0-40-16</inkml:trace>
  <inkml:trace contextRef="#ctx0" brushRef="#br0" timeOffset="15065.5209">20460 3294 361 0,'8'0'120'16,"-4"-4"32"-16,2-4-81 0,-6-5-9 16,4-6-13-16,-4-4-12 0,6 5-1 0,-6-4-6 15,5 0-13-15,2 12-1 0,2-2 0 16,1 4-11-16,-1-3-1 0,0 5 6 15,5-1-10-15,-3 1-5 0,2-1 0 16,-1 7-9-16,1-7-19 0,-3 3-13 16,-2 4-22-16,2-8-105 0,-2-1-99 15</inkml:trace>
  <inkml:trace contextRef="#ctx0" brushRef="#br0" timeOffset="15272.6723">20734 2758 379 0,'6'6'143'0,"1"4"26"16,-2 3-89-16,5 8-16 0,3 4-11 15,-5 12-12-15,2-1-19 0,1 10-1 16,-4 0-17-16,6 4 1 0,2-5 7 16,0-2-6-16,2-15-12 0,-6-3-11 15,-4-9 3-15,-1-7-19 0,-6-1-8 16,0-8-18-16,0 0-4 0,-6 0-116 15,2 0-55-15</inkml:trace>
  <inkml:trace contextRef="#ctx0" brushRef="#br0" timeOffset="15425.212">20818 3148 370 0,'13'2'136'0,"1"6"27"16,-2-4-66-16,11 4-28 0,-1-8 2 15,4 5-21-15,-3-5-7 0,2 0-17 16,-5-5-7-16,-4-1-4 0,-2 6-10 15,5-12-10-15,-7 3-19 0,4-10-12 16,-7 1-18-16,4-6-16 0,-5 8-101 0,-1-2-136 16</inkml:trace>
  <inkml:trace contextRef="#ctx0" brushRef="#br0" timeOffset="15735.338">21169 2835 370 0,'6'10'127'0,"1"-1"38"16,-7 7-76-16,8 8-11 0,-4-2-13 16,-4 2-14-16,6 1-10 0,-6-3-7 15,0-2-5-15,0 2-5 0,5-3-1 16,0 2-4-16,-5-9-5 0,0 0-1 16,0-7 1-16,0-5-1 0,0 0-4 15,0 0 0-15,0 0-5 0,0-5 0 0,2-2 1 16,7-6-2-16,-2 1 1 0,0-1-4 15,5 3 0-15,1-1 4 0,-2 3-4 16,5 0 0-16,-4 8 0 0,1 0 4 16,-3 0 0-16,-2 0 4 0,-4 9-3 15,5-5-1-15,0 4-4 0,7 3-13 16,0 2-10-16,5-1-26 0,-2-7-6 16,-4 4-21-16,-2-9-15 0,-4 5-100 0,-2 1-141 15</inkml:trace>
  <inkml:trace contextRef="#ctx0" brushRef="#br0" timeOffset="16318.6747">22443 3105 299 0,'-18'-11'80'0,"0"-1"22"0,-2 6-11 16,-1 3-21-16,0 3-21 0,2 0-9 16,1 11-12-16,-2 1-4 0,-1 4-3 15,9 5-10-15,2-2 9 0,1-1-8 16,9 1-2-16,9 6 16 0,1 0-15 16,5 1 1-16,-2-1 0 0,-1-1-7 15,1-8 1-15,-1 1 0 0,-3-3-6 16,0-2 0-16,4-12 0 0,-5 0 0 15,2-6 0-15,-3-2 0 0,2-8-6 0,0 1 0 16,-3 1 1-16,-2-10-7 0,2-7 6 16,-6-1 0-16,0-5 0 0,0-5-7 15,0-1 6-15,-3 6-4 0,3-7 11 16,-7 2-5-16,7 3 5 0,-6 5 0 16,1 4-5-16,-2 8 5 0,7 10 0 15,0 8 0-15,-9 4 0 0,5 0 0 16,8 0 0-16,-4 13 0 0,6 3 5 0,-6-2-5 15,8 11 0-15,5 7 0 0,-6-6 0 16,6 6 0-16,-1-2-5 0,4-2-7 16,-4-4-8-16,4 1-19 0,-8-7-26 15,-1 1-91-15,3 2-58 0</inkml:trace>
  <inkml:trace contextRef="#ctx0" brushRef="#br0" timeOffset="16622.0456">22715 3189 321 0,'4'-8'85'0,"-4"-1"31"16,3-3-59-16,-3 0-3 0,8 0-11 16,-8-6-8-16,6-2-15 0,-6-5 8 15,0-3-11-15,0 4-3 0,-9 5 0 16,2 12-9-16,-1 7 1 0,1 0 1 15,-1 20-7-15,3 1 0 0,-3 4 7 16,4 1-7-16,4 5 0 0,0-9 0 16,0 6 0-16,0 1 0 0,0 1 6 15,7 0-6-15,-2-5 0 0,0-4 0 16,3-2-6-16,5-5-1 0,-1-3-6 0,6-5 1 16,5-6-14-16,-1 0 21 0,6 0-63 15,0-2 3-15,0-10-87 0,-3 1-19 16</inkml:trace>
  <inkml:trace contextRef="#ctx0" brushRef="#br0" timeOffset="16858.5307">23032 3063 289 0,'-5'-13'64'15,"-2"10"36"-15,1 3-6 0,6 0-24 16,-7 9-11-16,-1-4-12 0,-2 16 1 0,4 6-22 15,-1 0 6-15,7-5-14 0,-5 10-2 16,5 1 4-16,0-8-15 0,8 4 1 16,-2 3 0-16,1-8-6 0,0-4 6 15,4 2-6-15,-1-8-6 0,-1-5 0 16,3-5-5-16,-3-4-20 0,-2 0 1 16,5-12-16-16,-3 5-113 0,-2-11-88 15</inkml:trace>
  <inkml:trace contextRef="#ctx0" brushRef="#br0" timeOffset="17039.1873">23238 2843 331 0,'3'11'93'0,"4"13"30"15,-7 16-70-15,8-5-11 0,-4 4-15 16,-4 4-5-16,6-3-9 0,-6-9-13 0,0 1 0 15,5 5-21-15,-5-2-14 0,7-6-99 16,-4-6-49-16</inkml:trace>
  <inkml:trace contextRef="#ctx0" brushRef="#br0" timeOffset="17326.5823">23462 3101 353 0,'0'-14'110'0,"-10"6"35"15,0 2-70-15,-2 2-14 0,-2 4-15 0,1 0-14 16,6 13-14-16,1 3-6 0,-1-2-1 16,7 4-6-16,0 0 2 0,0-4 1 15,0-1-3-15,0 1-5 0,0 2 6 16,10-1 6-16,-4 1-7 0,-2-2 2 15,7-4-2-15,3-1 1 0,-1-5-6 16,-2-4-11-16,6 0-7 0,-9 0 1 16,5-7-19-16,-5-2-2 0,-1-2-12 15,6-8-5-15,-1 1-102 0,1-5-59 0</inkml:trace>
  <inkml:trace contextRef="#ctx0" brushRef="#br0" timeOffset="17562.1935">23676 3227 299 0,'0'7'80'0,"0"-2"22"15,0-5-28-15,4 0-21 0,-4 0 1 16,0-10-12-16,0-3-8 0,0-2-1 16,-4 0-7-16,-2-6 6 0,6 6-9 15,0-5-7-15,0-3 4 0,0 2-2 16,0 1-6-16,7-1-7 0,-4 0-5 15,-3 6 0-15,11 4 0 0,-7-1-5 16,2-2-13-16,4 7-7 0,2 7-10 0,4 0-8 16,5 0-16-16,-2 0-107 0,6 5-65 15</inkml:trace>
  <inkml:trace contextRef="#ctx0" brushRef="#br0" timeOffset="17714.9019">23940 3105 299 0,'7'13'80'0,"-1"0"12"16,-6-6-32-16,4 3-19 0,1-3-20 16,-2-2-6-16,-3-3-6 0,0-2-26 15,0 0 4-15,0 0-19 0,0 0-42 16,0-12-28-16,-5-1-9 0</inkml:trace>
  <inkml:trace contextRef="#ctx0" brushRef="#br0" timeOffset="17870.1861">23940 2845 289 0,'4'-12'64'0,"-4"3"28"0,9-1-56 16,-2 2-3-16,1 1-8 0,-1 0-9 15,8 7 1-15,-2-3-17 0,0 3 0 16,-2 0 0-16,3 6-17 0,-6 3 1 16,-1 3-17-16,3 4-10 0,-4 6 4 15,-1 3-15-15,1 5-17 0,-2 8 2 0</inkml:trace>
  <inkml:trace contextRef="#ctx0" brushRef="#br0" timeOffset="18058.1486">24143 3137 218 0,'6'0'39'16,"-6"0"14"-16,0 0 7 0,0-2-15 15,4-9 3-15,-4 0-5 0,0-4-2 0,3-1-9 16,-3 0-3-16,8-5 5 0,-8 5-14 16,4 4 1-16,2 2-6 0,-1 1-2 15,2 9-7-15,0-4 8 0,-1 4-14 16,2 0 7-16,-1 5-7 0,0 5 0 15,2 4-7-15,0-2-1 0,4-2-4 16,2-1-23-16,1-2 1 0,-1 1-21 16,-2-8-79-16,-5 7-20 0</inkml:trace>
  <inkml:trace contextRef="#ctx0" brushRef="#br0" timeOffset="18354.1413">24578 2829 243 0,'7'0'56'0,"8"0"-2"15,1 11-28-15,-4-6 1 0,7 4 12 16,-3 6-21-16,-5 0 8 0,5 3-1 16,-6 1-8-16,-2 3 7 0,-1 2 0 15,0-4-10-15,-7 10 10 0,6 1-8 16,-6 5 5-16,0-2-6 0,5 10-8 15,-5 4 8-15,0 1-8 0,0 1-1 16,4 2-6-16,-4 0 7 0,-7-10-7 16,2-3 0-16,-8-2 0 0,-2-2 0 0,-8-16 0 15,2-1 0-15,-9-8 0 0,-2-4-7 16,-5-6-6-16,5 0-16 0,-7-6-16 16,11-6-91-16,3 2-35 0</inkml:trace>
  <inkml:trace contextRef="#ctx0" brushRef="#br0" timeOffset="18914.4069">25210 3556 268 0,'13'0'73'0,"2"-6"10"16,1-8-10-16,-1-7 17 0,-7-12-15 0,-1-12-20 15,0-6 4-15,-7-8-6 0,-4-11-19 16,-7-4-3-16,-2-11-7 0,-6-15-19 16,-12-1-5-16,0-5-5 0,-16-6-7 15,-12-2-6-15,-3-10 5 0,-3 2 1 16,-19-7 6-16,-6 0 1 0,-19 12 5 15,-15 12 0-15,-2-5 0 0,-13 15-17 16,2 10-127-16,-3 16-132 0</inkml:trace>
  <inkml:trace contextRef="#ctx0" brushRef="#br0" timeOffset="60269.6465">23744 18744 331 0,'13'-10'93'16,"-1"1"46"-16,-2 2-40 0,0-5-44 15,-2-2-13-15,2 0-4 0,1 3-6 0,-4-5-9 16,3 2 8-16,-10 3-8 0,10-4-6 16,-10 0 0-16,8 5-6 0,-3 2-6 15,0-11 6-15,1 1-11 0,-2-1 0 16,-4-2 5-16,0-7-5 0,0 12 0 16,3 2 0-16,-3 2 0 0,0 5 0 15,0 7 0-15,0 0 0 0,0 14 0 16,0 3 0-16,0 9 0 0,5 8 0 15,-5 10 0-15,10 3 0 0,-1-1 0 16,0-1 4-16,4 1-4 0,2-14 0 16,-5-4 0-16,-2-5 5 0,2-5-5 0,-4-11 0 15,-6 0 0-15,0-7 0 0,-6-1 5 16,6 1-5-16,-3-7 0 0,-6-13 0 16,9-5 0-16,0-3 0 0,-6-5 0 15,6-10 0-15,-10 5 0 0,3-5 0 16,-1-8 0-16,0 8 0 0,-2 10 0 0,-3 1 0 15,3 14 0-15,5 8-5 0,-5 10 5 16,2 0 0-16,3 9 5 0,5 12-5 16,0 9 7-16,0 8-1 0,0 8 0 15,0-3 0-15,6 1-2 0,1 7 11 16,-1-5-10-16,1-14 4 0,2 4 1 16,0-7 0-16,1-10-1 0,-1-2-4 15,0 1-5-15,-4-5 5 0,0-7-5 0,2-6 4 16,-5 0-4-16,-2 0 0 0,6-6 0 15,-6-6 0-15,0-4 0 0,0-4 0 16,0-6-4-16,0-8-1 0,-7-3 5 16,1-6-9-16,-2-22 4 0,-2 10 0 15,0 0 0-15,3-1 0 0,-1 7 0 16,2 25 5-16,6-1-4 0,-7 13 4 16,2 12 0-16,1 0 0 0,-5 0-5 0,5 15 5 15,-2 10 0-15,6 9 5 0,-5 11-5 16,5 9 4-16,0 6-4 0,0 7 10 15,0-4-5-15,0-4 0 0,0 0 0 16,0 1-1-16,-7-6-4 0,-2-4 5 16,0-1-5-16,2-11 0 0,-5-9 0 15,12-8 0-15,-4-7 5 0,4-14-5 16,-8-5 0-16,8-8 4 0,0-15-4 0,-7-3 0 16,7-14 0-16,0-2 0 0,0-3 5 15,-6 2-10-15,-1-13 10 0,2-2-10 16,-2-10 10-16,7-7-5 0,-6-3 0 15,6 7 0-15,-4 3 0 0,-2 19 0 16,1 15 4-16,-2 10-4 0,1 14 0 16,0 10-4-16,6 5 4 0,0 9-5 15,0 12 5-15,0 12 0 0,6 13 0 16,-3 19 0-16,2 13 0 0,-5 5 9 0,7 4-4 16,-7 1-1-16,0-8 6 0,0-2-5 15,0 0-1-15,-7 5 6 0,2-3-10 16,-1-2 4-16,6-15-4 0,-3-17 0 15,3-19 4-15,0-15-4 0,0-12 0 16,0 0 0-16,0-10 5 0,0-8-5 0,0-15 0 16,0-21 0-16,3-16 0 0,3-8 0 15,-2-1 0-15,2-2 0 0,-1 7 0 16,1 0-5-16,-2-8 5 0,-4-7-4 16,8 3 0-16,-3-1-6 0,0 9 1 15,-1 15 5-15,2 19-6 0,-6 7 5 16,0 17-4-16,0 14 5 0,0 6 4 15,0 8-5-15,0 17 5 0,0 15 0 16,10 12 5-16,-5 16-5 0,-5 12 0 0,10 18 9 16,-1 0-5-16,-9 1 5 0,0-1-3 15,0 0-2-15,0-5 5 0,-12 0-4 16,5-3-5-16,7-15 5 0,-2-16-5 16,2-22 0-16,0-13 4 0,0-15-4 15,0-3 4-15,0-6-4 0,0-6 5 16,0-12-5-16,0-7 4 0,0-15-4 0,2-19 0 15,4-19 0-15,-2 0 0 0,2-11-4 16,-6-4-1-16,7 1-3 0,-7 3-2 16,5-6 1-16,-5-6-5 0,0 5-4 15,0 8 4-15,5 7-1 0,-5 20 5 16,0 18 1-16,0 14-1 0,0 15 5 16,-7 14 0-16,7 6 5 0,0 17 0 0,0 9 0 15,0 23 0-15,0 13 5 0,0 20-5 16,5 9 10-16,-5 10 0 0,0 1-1 15,7 2 1-15,-7 4 0 0,-5-2-1 16,5 9 0-16,-7-10 0 0,4-9-4 16,-4-18-5-16,-3-17 4 0,10-25-4 15,-6-10 6-15,6-19-6 0,0-13 4 0,7 0 1 16,7-25-1-16,-7-10 1 0,-1-12 0 16,1-15-5-16,-1-20 0 0,3-15 0 15,-2-7-5-15,-1-7-4 0,7 0 0 16,-1 3-6-16,-6 7-3 0,-2-10 4 15,-1 0-10-15,-3 9 9 0,5 7-5 16,-5 16 1-16,-5 21 5 0,1 17 9 16,-2 17 0-16,6 11-1 0,0 13 6 15,0 3 0-15,0 19 0 0,6 18 0 16,1 13 6-16,0 22-1 0,-2 13 0 0,-2 18-1 16,7 3 6-16,-2 6 3 0,-8 7 3 15,4 2-6-15,2 3 5 0,6-1-1 16,-5-12-4-16,2-10-1 0,3-26 1 15,-2-29 3-15,-4-13-8 0,1-21 5 16,-7-15 3-16,5 0-3 0,-5-15-6 16,3-15 5-16,-3-11-9 0,6-16 0 15,-6-15 0-15,4-20-5 0,-4-9 1 16,8-3 0-16,-8 4-6 0,0-1-3 0,0 11-2 16,0-4-3-16,0-5 4 0,0 1-6 15,-8 8 1-15,8 10 5 0,-6 16-4 16,6 17 6-16,-4 22 3 0,4 14 9 15,-5 11 0-15,0 7-5 0,5 18 10 16,0 20-5-16,0 21 0 0,0 18 9 0,0 13 9 16,7 6-6-16,-4 4-3 0,3-7 6 15,-2 7-1-15,-4 1 1 0,7 9-1 16,-7-10-5-16,0-4 5 0,0-21-10 16,0-18 2-16,0-22-2 0,0-10 1 15,0-19-1-15,0-13-4 0,0 0 5 16,6-8 0-16,-4-13-1 0,4-13 0 15,-2-9-4-15,-4-17-4 0,9-17 0 0,-5-20-1 16,-1-2-4-16,2-5 0 0,2 3-6 16,-1 4-3-16,-6 13-1 0,0-11 0 15,0-4-1-15,0 3 5 0,-3 17-14 16,-3 7 25-16,6 27-12 0,-4 20 5 16,4 18 6-16,0 7 5 0,-5 8-5 15,5 20 5-15,-6 21 0 0,6 21 0 16,-7 18 10-16,7 9 1 0,0 11 0 15,-4-1 3-15,4-2 16 0,-6 11-16 0,3 1 5 16,-4-6-4-16,-1-10-5 0,1-19-1 16,-4-20-4-16,-2-23-1 0,1-16-4 15,2-13 5-15,4-10-5 0,-1-11 4 16,4-17-4-16,-4-11 0 0,2-12 5 16,-1-8-5-16,4-20 0 0,-3-7 0 15,5-7 0-15,-5-6 0 0,5-6 0 0,-10 6 0 16,4-4-5-16,-6 3 5 0,2 0-4 15,-5 5-5-15,5 9 4 0,0 19 0 16,-1 12-4-16,1 14 4 0,-3 16 0 16,4 16-5-16,3 9 10 0,6 6 0 15,0 17 0-15,0 19 0 0,8 17 0 16,-3 18 0-16,-5 9 5 0,7 12-5 16,-7 7 5-16,-5-1 5 0,5-5-5 0,-8 7 4 15,-2-6-4-15,3-8-1 0,2-6 5 16,0-18-4-16,-3-25-5 0,8-14 4 15,0-16 2-15,-3-13-2 0,3 0 1 16,0 0 4-16,0-19-4 0,0-10-1 16,0-15 0-16,0-29-4 0,0-7 0 15,6-1-4-15,-1-4 0 0,0-4 4 0,0 17-5 16,-5-4-4-16,7-10 4 0,-7-1-5 16,11-2 1-16,-11 8-4 0,0-4 8 15,0 27-4-15,-5 13 4 0,-1 19-5 16,-1 15 10-16,2 11 0 0,5 9-5 15,0 19 5-15,0 13 0 0,0 24 5 16,0 17-5-16,0 17 5 0,0 6 5 16,0-2-1-16,5 0 0 0,-1-3 5 0,2-3 0 15,2-2-5-15,-3 0 5 0,2-18-5 16,-5-19 4-16,10-26 0 0,-5-10 5 16,-7-17-9-16,5-5-2 0,-5-7 1 15,4-11 0-15,-4-12-8 0,0-18 0 16,9-21 0-16,3-11 0 0,1-2 0 15,0-3-4-15,8 0 4 0,-6 5-8 16,-5-9 4-16,-3-12-8 0,-2 0-1 0,-1-2-9 16,-1 9 4-16,-3 13-4 0,0 11 3 15,-3 12-4-15,-4 14 9 0,7 21-1 16,-12 23 10-16,9 0 1 0,-1 18-1 16,-4 18 5-16,2 20 0 0,-4 12 0 15,3 12 0-15,-5 19-5 0,6 14 10 16,6 3-5-16,-10-5 5 0,5-1-1 0,0 7 1 15,0-16 5-15,2 0 0 16,3-13-1-16,-6-18 9 0,6-30-9 0,0-16 6 16,0-15-1-16,0-9-6 0,0 0 1 15,9-6 0-15,-4-15 0 0,0-11-5 16,4-17 1-16,4-17-5 0,0-11 0 16,1-3 0-16,5-1 0 0,-4-4 0 15,4 4-5-15,-7-5 1 0,-2-12-9 16,-2-6-1-16,-3 5 1 0,-5 5-1 0,0 9 0 15,0 10-4-15,0 16 4 0,-10 12 4 16,3 20 0-16,-2 27 10 0,4 0-5 16,1 18 5-16,4 25 0 0,-6 15 0 15,2 16 0-15,-2 21 0 0,-4 13 5 16,2 6 0-16,1 7 5 0,-1-3 4 16,-2-3-5-16,10-2 9 0,0 5-8 15,0-19 4-15,0-9-1 0,7-22 1 0,-4-23-1 16,2-20 0-16,-5-4 0 0,6-21-5 15,-2 0 4-15,2 0-4 0,1-25-4 16,2-4 1-16,3-14-1 0,-3-15-4 16,1-21 0-16,3-7-4 0,2-2-1 15,-2-7-3-15,-1 6-4 0,1 3 0 16,-5-9-10-16,-1-7 0 0,-7-5 5 16,6 6-6-16,-6 12 8 0,0 17-3 0,0 22 9 15,-6 20-1-15,6 16 0 0,-4 14 10 16,4 0-5-16,-5 22 5 0,5 12 5 15,-6 21-5-15,6 21 5 0,-7 13 0 16,7 12 5-16,-4 14-6 0,4-2 10 16,0 3 0-16,-6 8-4 0,6 4 3 0,-5-12-3 15,5-1-2-15,0-20-3 0,0-26-1 16,0-21 5-16,0-13 0 0,0-20 4 16,0-15-4-16,5 0 0 0,-5-13-2 15,7-15 1-15,3-10 0 0,-7-14-4 16,0-13-8-16,5-17 4 0,-1-16-4 15,-1-9-8-15,1 3 5 0,2-4-11 16,0 7-4-16,-2-1 4 0,-7-2-4 16,5-2-2-16,-5 8 6 0,0 8-6 15,0 24 14-15,0 23 1 0,0 15-1 0,0 23 5 16,0 5 5-16,0 15 0 0,0 16 0 16,-5 20 0-16,5 26 5 0,0 10 0 15,0 15 5-15,0 10-1 0,0 1 6 16,5 5-6-16,-5 8 10 0,0 6-6 15,6-5 2-15,-6-7-1 0,0-21-1 16,0-18-4-16,4-26 0 0,-4-27-1 0,0-8 1 16,0-20 0-16,3 0-5 0,-3-6 4 15,7-17 0-15,-4-8-4 0,5-6 0 16,-1-15 0-16,2-16-8 0,-9-17 0 16,6-16-4-16,4-10 1 0,-1-2-11 15,0 5-8-15,-3 6-1 0,1 9 3 16,-7-5-3-16,0-1-2 0,0 3 0 0,0 18 14 15,0 8-4-15,0 29 5 0,0 22 14 16,-4 19-5-16,-2 5 0 0,1 22 5 16,0 27 5-16,5 20-5 0,0 21 5 15,0 9-1-15,0 2 19 0,7 4-7 16,-7 7 9-16,6 4-1 0,-6 7-1 16,0 1 5-16,0-12-9 0,4-22 3 15,-1-8-5-15,-3-23 1 0,6-13-9 0,-6-14 2 16,7-16-3-16,-7-21 0 0,0 0 5 15,0-21-9-15,0-20 0 0,0-14 0 16,0-10-4-16,0-4 0 0,0-10-4 16,0-10 0-16,0-15-8 0,5-8-1 15,-5-4-6-15,0-11 1 0,0 13-8 16,-3 4 4-16,3-13-1 0,-9 10 4 16,0 14 0-16,-1 10 5 0,1 25-1 15,0 33 11-15,-3 21-1 0,2 10 5 0,6 10 0 16,-2 22 0-16,1 18 0 0,5 26 0 15,0 14 0-15,-5 15 5 0,0 6-1 16,5 3 1-16,-6-7 5 0,2 15 0 16,-7-1-1-16,1-1 0 0,-3-6 5 15,1-13-4-15,2-27 3 0,2-24-3 0,-2-13-2 16,3-17 1-16,7-10 9 0,0-10-9 16,0 0 4-16,0-16-1 0,0-12-4 15,7-14-4-15,0-13 0 0,-7-11 0 16,3-14-4-16,2-14 0 0,-1-6-4 15,5 3 0-15,-2-4-4 0,1 6-4 16,-1 11 4-16,-1-7-10 0,-2-6 0 16,-4 0 1-16,0 10 3 0,0 8-1 0,-4 16 6 15,4 21-4-15,-9 21 8 0,2 14 0 16,2 7 5-16,5 12 0 0,-4 22 0 16,-2 24 0-16,6 23 5 0,-4 8 0 15,4 22-1-15,0 6 10 0,0 1 0 16,0 8 5-16,0 16-6 0,7-13 9 15,-7 0 0-15,5-14-10 0,-5-27 4 16,0-27 1-16,0-14-5 0,0-15 0 16,0-13 1-16,5-19-4 0,-5 0 1 0,0 0-5 15,9-24 3-15,-3-7-4 0,1-12-4 16,1-9 4-16,2-15-8 0,-1-9 0 16,-2-14 0-16,4-11-5 0,1-1 6 15,5 1-4-15,-7-1-15 0,4 10 14 16,-4 2-8-16,-6-2-1 0,1 7 5 15,-5 8 0-15,3 17-1 0,-3 9 4 16,0 28 1-16,6 23 3 0,-6 0 1 0,0 26 4 16,-6 14-5-16,6 19 5 0,0 5 0 15,-3 17 0-15,-2-2 0 0,5 10 0 16,-7 8 5-16,7 18-5 0,-6-6 9 16,6 3-5-16,0-4 5 0,0-16 0 15,0-23 4-15,0-15-2 0,0-16-3 16,0-15 0-16,0-12 5 0,0-11-9 15,0 0 0-15,0-17 0 0,3-8 0 16,-3-12-4-16,0-13 0 0,0-7 4 0,6-19-4 16,-6-16-4-16,7-7 4 0,-2-1-4 15,1-4 4-15,-2 7-8 0,2 6 0 16,-6 0-1-16,0-3-3 0,0 2 0 16,0 22 4-16,0 6-5 0,-3 29 9 15,-3 27-5-15,3 8 5 0,3 17 4 0,-7 22-5 16,7 25 5-16,0 11 0 0,0 18 5 15,6 1 3-15,-6 2 1 0,4 13 0 16,-4 2 0-16,6 1 2 0,-6 4-3 16,8-8 0-16,-8-25 1 0,7-13-1 15,-7-20 0-15,4-18 0 0,-4-12 2 16,3-8 2-16,-3-12-9 0,0 0 4 16,6-13 2-16,-6-10-9 0,0-5 4 15,7-9 0-15,-7-13-4 0,0-11 0 0,0-17-4 16,5-16-4-16,2-8 3 0,-4 4 2 15,3-4-4-15,-6 10-5 0,0-4-2 16,0-4 6-16,0-7 0 0,0 7-5 16,0 12 1-16,-6 23 4 0,6 17 1 15,-10 32 2-15,8 16 1 0,-5 0 0 0,7 20 4 16,-9 24-5-16,9 6 5 0,0 35 0 16,0 13 0-16,-3 12 0 0,3-4 0 15,0 17 5-15,9-9-5 0,-2 0 8 16,1 1-3-16,2-7 2 0,3-11 5 15,-5-25-4-15,2-11 5 0,-2-17-1 16,2-18-4-16,0-12 2 0,-2-14-3 16,-1 0-2-16,3-10-2 0,-4-15 1 0,1-11-4 15,1-6 0-15,-1-17 0 0,1-12-4 16,8-15 4-16,-4-7-8 0,8-10 4 16,-2 3-3-16,-5 2-3 0,-4 7 2 15,0-8 0-15,-9 6-5 0,0-2 5 16,0 12-4-16,-6 7 5 0,6 28 2 15,-8 22 1-15,1 23 0 0,0 3 4 16,-7 18-5-16,1 27 5 0,3 25 0 0,-2 16 5 16,2 12-5-16,4 9 4 0,4 3 0 15,-3 8 4-15,5 20 0 0,-5 1 0 16,5-6 0-16,0-3-3 0,0-12 3 16,7-22-4-16,-4-8 0 0,5-14 0 15,-4-14-4-15,-4-27 8 0,6-22 2 16,1-11-3-16,-2-8-2 0,1-17 2 15,0-25-4-15,-2-16-3 0,1-6 5 16,8-10-5-16,4-2-5 0,1-2 2 0,10-13-1 16,-3-11-4-16,-1 0 1 0,-2-7-11 15,2 9 10-15,-7 6-9 0,-6 9 1 16,-1-5 0-16,-6 13-1 0,-4 4 4 16,0 25-1-16,0 18 10 0,-4 38-1 15,-5 0 1-15,2 22 4 0,-2 32-4 16,-5 23 8-16,4 7-4 0,0 12 4 15,5 7 5-15,0 11 0 0,0 2 4 0,5 17 1 16,-3-4-6-16,-4 0 4 0,4-10-4 16,3-8 0-16,0-16 1 0,0-12-5 15,0-20 4-15,0-24-4 0,3-18 0 16,4-14 4-16,-1-7 2 0,-2-13-3 16,-1-17 1-16,2-17-8 0,5-12 4 15,0-21-4-15,2-6 0 0,-1-1-4 16,2-2 1-16,0-14-2 0,-1-10-6 15,-2 1 1-15,5-1-2 0,-5 1-5 0,1 10 1 16,-1 5 0-16,-4 0-1 0,-6 7-1 16,0 10 5-16,0 21 4 0,-9 30 5 15,5 29-1-15,-4 0 5 0,1 29-5 16,1 30 5-16,-1 23 0 0,2 9 0 16,-1 9 5-16,-1 9 0 0,0 13-1 0,-1 12 5 15,2 3 0-15,-1 1 4 0,1 3 0 16,6-17 0-16,0-11-1 0,0-11 0 15,0-16 1-15,0-23-1 0,12-22 0 16,-8-15 2-16,1-17-2 0,-5-9-5 16,10-15 1-16,-7-2-4 0,-3-25 0 15,7-16-4-15,-4-16 0 0,5-6-4 16,5-10 0-16,2-5-1 0,2 6 2 16,4-18-4-16,-3-12-2 0,-2 0-8 15,-2-2 1-15,0-7-5 0,-7 16 2 0,2 6-3 16,0-10-5-16,-2 5 10 0,1 19-2 15,-4 7 5-15,2 25 0 0,-6 28 5 16,0 19 4-16,0 13 1 0,0 8 4 16,0 18-5-16,-10 28 10 0,4 32-1 0,1 22 1 15,-5 11 0-15,5 10 8 0,5 19 2 16,0 1-2-16,0 1 1 0,-5 3-1 16,5-1 5-16,7-17 4 0,3-18-6 15,-2-19 0-15,2-12 1 0,3-18-5 16,-5-25 6-16,-1-16-6 0,2-13-2 15,-9-14-1-15,9-8-1 0,1-13-1 0,-4-16-7 16,4-19 3-16,5-14 2 0,5-8-5 16,1-10 0-16,1-7-5 0,6-1 2 15,5 0-4-15,2-3-1 0,-1-14-4 16,-3 8 5-16,1 4-5 0,-8 12-2 16,-7-5 6-16,-6 29-4 0,1-3 3 15,-5 10 1-15,-1 7-4 0,-6 18 8 16,0 18 1-16,-6 15-2 0,-1 12 1 15,-14 31 4-15,-7 25 0 0,-7 16 0 16,-5 13 4-16,-1 27 1 0,10 7-2 0,4 6 9 16,-1 3-8-16,9 4 4 0,4-15 1 15,-2-18-5-15,-1-16 0 0,3-13-4 16,2-21 4-16,0-31 0 0,6-11 0 16,2-13 6-16,5-6-6 0,0-6 8 15,0-16-9-15,7-5 4 0,-4-18-2 16,4-12 3-16,-2-19-12 0,11 1 8 15,2-4-4-15,4-5 0 0,13 4 0 0,7 6 0 16,3-24 0-16,4-5 0 0,4 0 0 16,-5-2-4-16,1-5 0 0,-16 9-1 15,2-6-2-15,-4-5 4 0,-6 21-6 16,-12 15 2-16,2 31 1 0,-2 40 2 16,-5 5 0-16,-1 32 4 0,0 30 0 15,4 23 0-15,-7 11 4 0,-4 3-4 0,0 5 10 16,0-8-3-16,0 7-7 15,-4-3 4-15,-4 3 1 0,1-11-2 0,-9-6-3 16,1-20 4-16,-7-3-4 0,-4-15 3 16,0-11-3-16,3-15 0 0,1-14 0 15,11-8 0-15,-2-8-3 0,13-11 3 16,0-6 0-16,0-8 0 0,0-8 0 0,0-1 0 16,9-14 0-16,-4-8 0 15,-1-12 0-15,2-18 0 0,1 2 3 0,6 0-6 16,-2-3 6-16,-1 3-3 0,2 2-3 15,-2-14 3-15,-2-7 0 0,-3 12 0 16,0 11-4-16,-5 20 4 0,0 26 0 16,-5 23 0-16,-5 19 0 0,0 0 0 15,-3 21-3-15,1 16 3 0,-1 15 0 16,-2 18 0-16,4 11 0 0,-2 22 0 0,8-6 0 16,-2 1 3-16,0-6-6 0,-2 9 6 15,-1-7-3-15,-2 4 0 0,2-6 0 16,-1-10 0-16,4-23 4 0,7-22-4 15,0-12 3-15,-6-12-3 0,6-13 0 16,0 0 9-16,0-3-9 0,-3-11 0 16,-1-15 4-16,-1-10-4 0,5-14 4 15,0-19-4-15,-5-11-4 0,5 1 4 16,5-3 0-16,-5-4-4 0,0 3 4 0,0 4-4 16,-3-17 4-16,-4 5-5 0,-3 9 2 15,-1 6 3-15,-2 9-4 0,1 26 4 16,2 16-3-16,-13 19-2 0,2 9 1 15,-1 18 4-15,1 23 0 0,2 20 0 16,5 16 0-16,-6 24 0 0,10 1 0 16,-8 2 4-16,12 12-4 0,-3 12 5 0,9-2-2 15,-3 1-3-15,3-8 7 0,0-16 6 16,3-18-5-16,-3-15 3 0,0-10-1 16,0-15 1-16,0-13 0 0,0-25-2 15,0-7-3-15,0-9 1 0,0-15-4 16,0-11-3-16,0-12 0 0,0-4 3 15,7-9-6-15,-7-9 3 0,5-5-3 0,-2-18 3 16,4-10-7-16,8-3 1 0,-5-5-3 16,-1-1 6-16,-9 18-5 0,0-6 0 15,0 0 2-15,0 13-1 0,-13 8 2 16,6 11 2-16,-4 27 0 0,1 25-1 16,-3 15 4-16,1 4 0 0,3 30-4 15,-3 25 0-15,5 18 4 0,-2 18 0 16,9 7 0-16,-7 11 4 0,7 0-4 0,0 18 4 15,0-2 0-15,0 1-1 0,0-6 0 16,0-12 2-16,6-26-2 0,-6-7 4 16,0-19-4-16,0-21 1 0,4-11 4 15,-4-24-4-15,0-4-1 0,0-16 1 16,0-12 1-16,0-18-5 0,0-9 3 16,0-5 0-16,0-4-3 0,0-8 0 15,0-7-3-15,6-21-5 0,-1-5 4 0,0-9-3 16,-5 0-1-16,0 1 1 15,0 11 0-15,0-2-1 0,-3 1 2 0,-7 7-2 16,2 13 0-16,-2 18 3 0,-3 27 2 16,1 25-1-16,-4 13 1 0,1 10 3 15,0 18 0-15,2 25 0 0,0 22 0 16,8 18 0-16,1 12 0 0,4 4 0 0,-6 3 0 16,-1 2 0-16,1 5 3 0,6 0-3 15,-7 2 4-15,2-13-1 0,-1-17 2 16,6-30-1-16,-7-13 4 0,3-18-4 15,4-12 2-15,0-18-1 0,0 0 2 16,0-10-4-16,0-9 4 0,-6-15-3 16,6-12 0-16,-5 0-4 0,5-16-4 15,-7-22-4-15,7-13 2 0,0-4-1 16,0-7-1-16,0 2-3 0,-6 5-2 0,2 3 6 16,4-2 4-16,-14 5-2 0,7 6 1 15,-6 17-3-15,5 18 1 0,-5 25 2 16,1 22 4-16,-4 7 0 0,4 13-4 15,-4 20 4-15,4 23 0 0,-1 15 0 16,13 12 4-16,0 7-4 0,0 7 4 16,0-2 9-16,0 10-1 0,7 2-5 15,-4 7 10-15,-3-1-7 0,0-6 2 0,0-10-6 16,0-26 2-16,0-14-4 0,6-18 0 16,-6-15-1-16,-6-17 1 0,6-7-4 15,0-5 8-15,0-15-5 0,-7-11 0 16,4-12-3-16,3-7 0 0,-4-16-3 15,4-6 0-15,-5-15-5 0,5-11 1 16,0-3-1-16,0-1-3 0,0 7 1 0,-6 0 2 16,-7 9-3-16,6-3-2 0,-11 1 10 15,0 6-4-15,-4 11 2 0,3 16 1 16,3 18-3-16,-3 22 7 0,-2 12-6 16,5 3 6-16,2 22 0 0,1 16 0 15,3 24 0-15,5 1 6 0,5 22-2 16,0 0 3-16,0 3 1 0,0-5-1 15,0 12 6-15,5 8-5 0,1 9 3 0,-6-4-4 16,7-3-1-16,-7-16 2 0,0-27-8 16,5-15 4-16,-5-12 0 0,-5-14-1 15,5-15-3-15,0-6 4 0,7-6 1 16,-7-13-2-16,-4-17 0 0,-2-6-6 16,-4-19 0-16,1-13-6 0,-1-19-2 15,-3-6 0-15,8-6-4 0,-8-1-3 16,0 5 2-16,-1 14-3 0,-2-5 1 15,0-4 6-15,1 7-1 0,2 13 1 0,1 7 8 16,2 21 0-16,-1 29 1 0,-2 19 3 16,9 0-5-16,-2 17 5 0,1 23 0 15,0 22 0-15,5 9 0 0,0 11 5 16,0 6 2-16,0 1 1 0,0 0 4 16,0 7 1-16,7 11-1 0,-7 1 2 15,0-1 2-15,3-15-9 0,3-18 1 0,-2-24 0 16,-1-17 0-16,-3-18-2 0,0-15-1 15,5 0 2-15,-5-9-1 0,0-12-2 16,0-13 4-16,0-12-8 0,0-10 0 16,0-22 0-16,0-7-4 0,7-1 0 15,0-3-3-15,-1 2-3 0,4 8 2 0,-5-7-7 16,4-6 3-16,-2-8 0 0,5 3-5 16,1 11 5-16,0 9 0 0,-2 14 3 15,-1 24 1-15,-1 20 4 0,1 19 0 16,-1 0 0-16,0 15 8 0,4 26 0 15,2 18 0-15,10 21 4 0,3 9-3 16,0 11 7-16,6 0-4 0,-6-4 6 16,3-13-3-16,-2-10-3 0,-8-5 4 15,-1-7 0-15,-8-12-2 0,-3-8-5 0,-2-11 2 16,-5-14-4-16,-2-16 0 0,9 0-3 16,-9-4 0-16,0-17 0 0,0-7 4 15,7-11-4-15,-7-2 0 0,5-7-4 16,2-2 4-16,-1-5-6 0,-6-6 2 15,6 2 1-15,-6-9-5 0,0-9 1 16,4 1-1-16,-1 5 4 0,-3-3-1 16,9 16 2-16,-3 12-4 0,-2 8 7 0,2 12-9 15,-1 14 9-15,1 12-3 0,-6 0 3 16,4 14-4-16,-4 19 4 0,6 17 0 16,-2 28 0-16,7 5 4 0,-4 16-4 15,3-2 0-15,3 1 3 0,-5-12 1 16,2 7 4-16,0-10-1 0,-2-7 2 15,2-7-1-15,2-18 2 0,-3-17-5 16,-5-13-2-16,-4-16 1 0,0-5-1 16,0-10 0-16,0-19-3 0,-4-11 4 0,4-8-4 15,-9-10 0-15,9-1-4 0,0 3 4 16,6-6 0-16,-6 6 0 0,0-4-3 16,0-4-4-16,0-1 4 0,0-3-2 15,0-7-1-15,0 2-2 0,0 6 0 16,5 9 0-16,0 12 4 0,-3 14 4 15,4 14-3-15,-6 18-2 0,10 0 5 0,0 12 0 16,-3 12 0-16,8 17 0 0,3 11-4 16,0 14 8-16,5-4-4 0,2 12 0 15,-4-9 0-15,1-12 5 0,2-4-5 16,-2-2 3-16,-9-17-3 0,0-8 0 16,-5-4 0-16,-1-9 0 0,-7-9 0 15,-6 0 4-15,6-12-8 0,-4-3 8 16,-1-4-4-16,-2 1 0 0,-2-3 0 0,2-10 0 15,2-3 0-15,5 2 0 0,0-10 0 16,0-2 0-16,8 7 0 0,6-1 0 16,0 10 0-16,1 3 0 0,5 10 0 15,1 15 0-15,1 0 0 0,-1 0 0 16,5 12 0-16,-7 9 0 0,6 5 0 16,-4 0 0-16,2 3-4 0,-5-3-8 0,-3-4-9 15,-2-10-4-15,-6-5-15 0,-4-7-18 16,-3 0-17-16,0 0-3 0,-3 0-108 15,-10-12-159-15</inkml:trace>
  <inkml:trace contextRef="#ctx0" brushRef="#br0" timeOffset="63601.9149">24009 18248 331 0,'0'0'84'0,"0"0"48"0,0 0-62 16,0 0-11-16,-6 0-4 0,6 0-10 16,0 0 1-16,0 0-11 0,8 0 8 15,-3-6-8-15,0 2 2 0,5 1 2 16,3-2-6-16,-1 5 6 0,12 0 2 16,1 8-5-16,13-1 4 0,5 5-4 15,1 1-6-15,6-1-4 0,16-5-2 16,1-7-6-16,3 1-3 0,4-1-4 0,-5-5-3 15,-14-3 2-15,-3-1-7 0,-1-1 0 16,-5-3 1-16,-1-4 0 0,1 2-1 16,3-7-3-16,1-1 4 0,19 1-4 15,-4 5 0-15,9 5 0 0,-5 6 0 16,-10 6 0-16,-9 0 0 0,-9 6 0 16,-2 2 0-16,-11 1 0 0,-14-4 0 15,-6 2 0-15,-8-7 0 0,0 0-4 0,-12 0 1 16,-7-7-1-16,-6 7 4 0,-6-2-4 15,-9 8 1-15,-9 1 6 0,-17 8-6 16,-12 4 3-16,-2-4 0 0,-4-1 0 16,6 1 0-16,6-3 0 0,10-2 0 15,-1 0 0-15,-2 0 0 0,-9-3 0 16,1 5 0-16,-4-1 0 0,2 3 0 16,8 3 0-16,9-4 0 0,12-4 3 15,6 2-6-15,6-7 3 0,3 3 0 0,6 1 3 16,6 6-6-16,0 0 3 0,7-1 0 15,2-4 0-15,-1-4 3 0,1-5-6 16,4 0 3-16,6 0 3 0,-7 0 1 16,7-8 0-16,0 1 3 0,9-2-1 15,-2 0 5-15,5-3 2 0,8 1 4 16,7 3 4-16,1-2-3 0,7-1 0 0,8 7 2 16,6-5-5-16,1 3-3 0,13-1-2 15,11 0 2-15,7 1-9 0,3 1 2 16,10 0-2-16,-7-2-6 0,0-4 3 15,6 2 3-15,16-4-6 0,3-11-5 16,6-5-12-16,-6-3-4 0,-12-6-4 16,-13-8-5-16,-3 9-11 0,-4 6 5 15,-15 3 0-15,-11 13 10 0,-19 6 2 0,-14 9 8 16,-21 0 1-16,0 15 10 0,-21 2 0 16,-14 4 4-16,-12 2 4 0,-15 0 4 15,-13-14 8-15,-3-9 0 0,-2 0 13 16,-13 3-1-16,-9-3-6 0,-12-7 4 15,-1 7-6-15,-2 0-3 0,6 3-10 16,9-3-3-16,13 13 0 0,8 9 0 16,-3 4 0-16,12 3 0 0,7 4-3 0,9 0 3 15,12-4-4-15,14 1 4 0,4 0 0 16,11-4 0-16,2-1-3 0,4-10 3 16,9-3 3-16,0-1-3 0,0-11 0 15,0 0 0-15,15 0 4 0,-2-8 2 16,5 3 2-16,8-8 2 0,1 2 0 15,11 0 1-15,11-1 5 0,8 0-1 16,9 2-5-16,7 1 0 0,8 0-3 0,-3 7 0 16,0-5-4-16,3 2 0 0,16-2 0 15,5-2-6-15,0-5 3 0,2 3 3 16,-11-2-6-16,-16 3 0 0,-18 5-3 16,-9 5-5-16,-9 0 1 0,-3 0 0 15,-7 5-5-15,-3-1 3 0,-13 0 1 16,-5-4 4-16,-10 7-3 0,-10-7 6 0,-5 5-3 15,-13 1 0-15,-10 2 7 0,-15-1 0 16,-9-3 3-16,-6 2 8 0,-23-1-7 16,-14-5 2-16,-4 8 5 0,5-1-7 15,-5-2 3-15,17 3-7 0,13-3 2 16,5-5-2-16,-7 0 4 0,10 0-4 16,-1 7 0-16,1-1 0 0,8 0 0 0,13 1-4 15,11 5 8-15,6-3-8 0,10-2 4 16,0-1 0-16,11-3 0 0,-1-3 0 15,8 6 4-15,5-6-4 0,0 9 6 16,0-6 5-16,15 5-1 0,0 0 8 16,6-2-2-16,11 0 0 0,6 3 2 15,21 1 1-15,19-8-6 0,6 14 2 16,9-1 1-16,7 15-6 0,5-7 0 16,0-8-1-16,11-11-7 0,6-4 1 15,-7 0-6-15,-19-15-5 0,-6 1-10 0,-25 1-1 16,-9 1-2-16,-18 0 0 0,-7 3-1 15,-16-3 6-15,-9 0 0 0,-6 0 9 16,-9 1 0-16,-9-4-3 0,-11 0 7 16,-17-3-1-16,-13-3 4 0,-22 1 4 15,-24-2-1-15,-14 2 0 0,-11-2 1 16,-2 1 2-16,-2-1-2 0,1 4 0 0,6-7-4 16,14 0 3-16,-2 1-3 0,18 2 0 15,23 0 4-15,10 8-4 0,7 5 0 16,13 8 3-16,8 1-3 0,9 0 0 15,13 9-3-15,7 6 3 0,7 4 0 16,10 6 0-16,11-3 0 0,7-3 3 16,4 3 0-16,9-5 3 0,-2-1 4 15,11 3-1-15,4 2 3 0,17-3 4 0,6-3 0 16,11 0-4-16,1-3-1 0,5-5 2 16,-3 2-4-16,1-14-3 0,-3 5-3 15,10 0-1-15,-3-4-2 0,-2-5-5 16,-11-3-5-16,-8 0-4 0,-29 1-1 15,-11 4-5-15,-14 3 3 0,-5 4 2 16,-12 0 5-16,-4 0-3 0,0 0 10 0,-13 9-3 16,-9 3 3-16,-13 6-1 0,-14 4 4 15,-22 5 0-15,-11 1 0 0,-10-8 4 16,-9-3-4-16,5-4 3 0,6-7-3 16,-6-6 3-16,-3 0-3 0,15-3 0 15,0 0 0-15,14-6 3 0,18-1-3 16,21 7 0-16,12-5 0 0,10 3 3 15,9 0-3-15,0 0 3 0,6 2 0 16,6-5-3-16,11 3 4 0,5-2 2 16,8 0-3-16,17 7 4 0,23-7 1 0,1 3-1 15,7 4 2-15,2-9 0 0,5 4-5 16,-4-6 2-16,10 4 0 0,12-5-9 16,-7-2-3-16,-1 1-5 0,-19 3-3 15,-9 2-1-15,-21 2-5 0,-12 6 2 16,-15 0-3-16,-6 6 7 0,-13 2 0 0,-6 4 5 15,0 2 2-15,-6 7-1 0,-13 0 5 16,-9 0 3-16,-9 4 3 0,-7 3 5 16,-8 1 1-16,-13 9 1 0,-16 5 5 15,-6-3-5-15,-10-9 0 0,-3-4-6 16,5-14-1-16,4-13 1 0,-2 0-4 16,0 0 3-16,6-6 0 0,4-7-3 15,9 2 3-15,24 1-3 0,13-6 0 0,18 4 3 16,16 3-3-16,3 3 10 0,4 0-4 15,14 2 4-15,8 4-2 0,14 0 5 16,16 0 3-16,18-11-4 0,0 4-1 16,5 2 2-16,2 5-4 0,-1-9-3 15,-2 5 3-15,16-1-7 0,12-2 1 16,-4-4-6-16,-5-4-3 0,-11-3-9 16,-17 7-6-16,-23 8 1 0,-14 3-2 0,-11 0 4 15,-11 0 1-15,-10 9 5 0,0-4 2 16,-15 1 3-16,-11 6 3 0,-11 7 4 15,-12 13 4-15,-11 5 0 0,-17 4-1 16,-10 1 1-16,-4-5 2 0,-6-9 0 16,1-10-3-16,9-6 0 0,-9-12-3 15,-4 0 0-15,11 0 4 0,5-7-4 16,6 7 0-16,22-5 0 0,18 5 0 0,17 0 0 16,14 0 0-16,7 0 0 0,0 0 0 15,15 0 0-15,6 0 3 0,4 3-3 16,16-3 6-16,12 0-2 0,21 5 4 15,12-5-1-15,3 0 2 0,8 0-1 16,8-5 0-16,4 2-5 0,10-10 6 16,2-11-6-16,-9-2-3 0,-10-4-3 0,-11-2-9 15,-29-4-4-15,-12 9 0 0,-12 5 1 16,-17 0-4-16,-11 13-1 0,-10 9 6 16,0 0 4-16,-20 13 6 0,-5 2-3 15,-12 0 4-15,-9-1 3 0,-10 0 6 16,-9-7 2-16,-9 5-1 0,-20 7 3 15,-6-1 1-15,-6 1-4 0,3-8-1 0,-2 2-3 16,14-4 0-16,-3 2-3 0,5-6 0 16,9 0 0-16,11 4 0 0,6-2 3 15,23 0-3-15,15 1 0 0,13-2 0 16,12-6 7-16,0 6-4 0,9 0 3 16,9 7 4-16,7 3-1 0,13 0 0 15,18-2 7-15,12 5-4 0,11-8-7 16,6 7 1-16,10-1 2 0,-5 3-6 15,3-7 1-15,15-4-3 0,4-9 0 16,-8 0 0-16,-2-14 2 0,-14 2-4 0,-21-2-3 16,-17-1-3-16,-13 0-3 0,-15 4-1 15,-12 1-1-15,-10 10 1 0,0 0 0 16,-18 0 5-16,-10 6-2 0,-13-2 9 16,-9 0-4-16,-16 2 4 0,-21-6 0 15,-12 5 4-15,-13-5-4 0,-4-4 0 16,-7 3 0-16,4 1 0 0,-3 0 0 0,5 0 0 15,17 0 0-15,10 12 0 0,21 1 3 16,23 2-3-16,15 4 0 0,16 3 0 16,8-3 3-16,7-1-3 0,0 0 3 15,15-8-3-15,2-2 4 0,4-2-1 16,10-6 0-16,9 0-1 0,11-5 5 16,17 1-4-16,12-2 3 0,5-3-3 0,7-2 0 15,5-2-1-15,-10-9-2 0,4-5 0 16,1 5 0-16,-7-7 0 0,-11-8 0 15,-5 14 0-15,-20 5 4 0,-22 2-4 16,-16 11-4-16,-11 5 4 0,0 0 0 16,0 9 0-16,-10 5-2 0,-8 0-1 15,-16 0 3-15,-11 1 3 0,-13-4-3 16,-14-1 0-16,-5-5 0 0,-1-5 0 16,0 7-3-16,1-7 3 0,-7 4 0 0,-10 7 0 15,5 3 0-15,7 7 3 0,10 5-3 16,7 2 2-16,22-5-4 0,12-2 2 15,14-2-3-15,6-3 6 0,11-3-6 16,6-1 6-16,6-1-1 0,11-2 2 16,8-9 3-16,8 0-4 0,15 0 3 15,18-6-3-15,2 0 2 0,13-7 2 16,3-1 2-16,0-4-4 0,-3-7-1 0,6-6 2 16,10-8-3-16,0-12-1 0,-9-10-2 15,-5-10-8-15,-17-3-7 0,-7-10-3 16,-2-1-10-16,-4-1-3 0,-6 16 0 15,-12 9-8-15,-26 23 5 0,-15 16 6 16,-3 17 4-16,-22 5 5 0,-15 10 9 16,-11 4 10-16,-10 9 6 0,-9 5 6 15,-17 1-1-15,-15 2 7 0,-4 1-4 0,-5 9-1 16,5-9-6-16,12 6 1 0,17 10-1 16,10 2-5-16,3-2 5 0,2 8-4 15,6-11 0-15,16-11-3 0,14-10 4 16,11-14 7-16,15-10-1 0,13 0 1 15,2-5 5-15,16-8-3 0,9 0 3 16,12-2-4-16,4 1-3 0,1 3-6 0,2 6 0 16,7-7-3-16,5-12 2 0,3-11-4 15,10-12-6-15,-3-8-6 0,-2-1-14 16,-18 6-5-16,-8 2-32 0,-9 14-21 16,-13 1-147-16,-3 0-181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02:33.6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5406 9053 434 0,'4'0'192'0,"5"-9"4"0,0 9-83 0,-9-3-4 16,0 3-11-16,6 0-13 0,-6 0-11 15,0 0-15-15,0 6-10 0,0 2-12 16,-6 3-5-16,-3 4-13 0,0 10 0 16,-8 2-7-16,5 13-5 0,-9 10 0 15,3 15-2-15,-8 11-2 0,1 7-1 16,0 8-2-16,4 2 4 0,-1-1 0 15,12-7-4-15,10 2 0 0,0-3 0 16,0-13 3-16,1-6 0 0,20-3 6 16,2-10-4-16,-2-5 2 0,4-10 4 15,0-7-1-15,0-11-4 0,2-13 0 0,2-6-10 16,5 0-11-16,3-10-17 0,-3-13-21 16,11-6-27-16,-2-5 64 0,-9-10-217 15,-6-11-203-15</inkml:trace>
  <inkml:trace contextRef="#ctx0" brushRef="#br0" timeOffset="565.5282">5929 9600 353 0,'10'-8'128'0,"-10"3"60"16,0-2-17-16,0 7-60 0,0-5-3 15,0-2-7-15,-7 7-1 0,-1-4-7 16,-5 4-13-16,9 0-13 0,-12 0-11 16,7 6-1-16,-10 1-16 0,4 4-2 15,0 11-14-15,-1 5-4 0,1 1-6 16,8 7-3-16,7 6-8 0,0-3 3 0,0-2-5 16,4-6 0-16,-4-4 3 0,8-2-3 15,2-4 0-15,8 2-3 0,5-2-2 16,-5 5-5-16,2-7-10 0,-2-5-12 15,0-13-13-15,-8 0-19 0,8 7-9 16,-3-16-21-16,-2-3-21 0,6-6 14 0,2-6-137 16,-11 0-177-16</inkml:trace>
  <inkml:trace contextRef="#ctx0" brushRef="#br0" timeOffset="878.2644">6247 9704 522 0,'0'0'201'15,"0"0"-1"-15,0 0-103 0,-7 4-16 16,7 4-26-16,-9-3-4 0,6 6-18 16,3 5-13-16,0 5-3 0,0 2-9 15,3 1-1-15,6 1 6 0,7-8-9 16,5-3 3-16,-5-3-4 0,6-3 5 15,-1-3 6-15,-1-3-2 0,-5-2-5 0,1 0 7 16,-1-7-4-16,-7-7 1 0,-1-7-7 16,3-1-1-16,-10-6 0 0,-10 1-3 15,5 1-3-15,-11-7-4 0,0 5-10 16,-10 1-5-16,0 6-15 0,-9 5-9 16,7 7-24-16,-6 4-13 0,5 5-12 15,0 0-108-15,9 0-166 0</inkml:trace>
  <inkml:trace contextRef="#ctx0" brushRef="#br0" timeOffset="1291.8007">6682 9866 341 0,'0'0'130'0,"0"5"61"0,0-5-6 0,0 0-97 15,0 0-12-15,0-6-14 0,0-3-6 16,0-6-12-16,0-3-10 0,0-4-5 15,0 0-13-15,0-6 9 0,4-2-10 16,-1-1 6-16,-1 0-3 0,10 3 0 16,-5 9-2-16,5-1 0 0,1 13-2 15,9-2-4-15,-4 9 1 0,-2 0-4 0,3 0-1 16,2 6-2-16,0 4-1 0,-1 3 3 16,1 7-6-16,1-1 0 15,-6 11 4-15,-1-4-11 0,-2 3-3 0,-6-1-7 16,-2-1-21-16,4-7-20 0,-9-1-31 15,0 1 4-15,0-5-128 0,0-3-177 16</inkml:trace>
  <inkml:trace contextRef="#ctx0" brushRef="#br0" timeOffset="1579.7314">7022 9628 453 0,'0'12'189'0,"8"4"-2"0,-2 5-93 0,1-4-12 15,5 6-14-15,11-3-7 0,-5-3-4 16,7 2-21-16,8 0 3 0,0-3-8 16,-5-5-4-16,-2 1-2 0,-1-12 0 15,-6 0-11-15,-5-4 0 0,-6-8-7 16,2-2 0-16,0-5-3 0,-8 0-4 15,-2-2-4-15,0-5-10 0,0-6-7 0,-7 7-11 16,-2 1-20-16,3 2-9 0,6 3-19 16,-8 7-12-16,8 5 148 0,0-4-253 15,5 2-163-15</inkml:trace>
  <inkml:trace contextRef="#ctx0" brushRef="#br0" timeOffset="1890.0542">7492 9640 379 0,'21'-5'160'15,"7"-2"24"-15,2 7-50 0,-2-8-51 16,0 2-3-16,-8-3-17 0,-6-5-17 0,-3 2-6 16,-5-3-18-16,-1 1-10 0,-5 2 0 15,7 1-4-15,-1 11-4 0,-6-6 1 16,-7 6-5-16,7 0 0 0,-9 6 0 15,4 5 0-15,-11 1 0 0,9-1-5 16,-5 7 1-16,6-3 0 0,6 4 0 16,0-6 0-16,0-1-4 0,13-1 5 15,-8 2-2-15,2-4 5 0,-1 1 0 16,1 1-4-16,1-11-5 0,-5 0-13 16,4 0-4-16,6 0-16 0,-5-10-15 0,2 2-16 15,0-1-26-15,-5-3-88 0,2 2-110 16</inkml:trace>
  <inkml:trace contextRef="#ctx0" brushRef="#br0" timeOffset="2150.2903">8006 9717 341 0,'5'3'112'0,"-5"-3"52"0,0 0-58 16,0 0-14-16,0 0-19 0,0-6 1 15,0-6-6-15,-6-2-15 0,2-3-7 16,-3-1-6-16,-4 5-9 0,6-3-4 16,0-3-2-16,-2 3-7 0,7-3-3 0,-6 0-8 15,6-5-2-15,0 3-1 0,7 0-4 16,-1-4-9-16,1 2 2 0,1 3-5 16,5 1-13-16,-3-2-4 0,8 8-8 15,-3 3-11-15,7 3-13 0,6-1-7 16,-7 8-14-16,9 1-103 0,1-5-138 15</inkml:trace>
  <inkml:trace contextRef="#ctx0" brushRef="#br0" timeOffset="2506.6507">8362 9221 299 0,'-6'-8'89'0,"5"2"54"0,-5 6-12 0,6 0-34 16,0 14-4-16,0-3-10 0,0 4-3 15,0 10-17-15,0 13-7 0,0-1-8 16,0 7-11-16,6 4-4 0,-2-8-8 16,6-1-10-16,-2 2 2 0,2-12-10 15,5-3-4-15,-5 0-3 0,5-3-6 16,6-4-15-16,-14 1-15 0,2-5-5 16,1-3-27-16,-10-12-15 0,0 0 49 15,-6 0-161-15,-1 0-159 0</inkml:trace>
  <inkml:trace contextRef="#ctx0" brushRef="#br0" timeOffset="2667.0454">8336 9588 424 0,'0'-8'193'0,"7"4"19"16,3-2-55-16,-4 0-51 0,4-1-25 0,1 1-18 16,1-5-17-16,1 5-19 0,0-2-12 15,2 3-8-15,0-1-11 0,-5 6-14 16,6 0-14-16,-4-2-22 0,4 2-31 15,-1 0-118-15,-3 0-177 0</inkml:trace>
  <inkml:trace contextRef="#ctx0" brushRef="#br0" timeOffset="3068.6067">9325 9238 353 0,'0'0'128'0,"0"0"33"0,0 0-32 16,-5 9-60-16,5 0-3 0,-7 6-5 16,1 2-13-16,6 7-9 0,-3 11-6 15,3 2-5-15,0 0-9 0,6 1-11 16,1-1 1-16,1-7 0 0,-1-4-9 15,2 1-4-15,-5-5-14 0,2-7-5 0,-2 0-23 16,-4 4-8-16,5-6-132 0,-5 1-1 16,9 3-102-16</inkml:trace>
  <inkml:trace contextRef="#ctx0" brushRef="#br0" timeOffset="3269.7903">9183 9582 497 0,'7'3'194'0,"14"-9"-10"15,-2 6-92-15,6-6-24 0,-1 6-11 16,-3-9-11-16,-4 6-19 0,1 3-10 0,-2-8-12 16,2 10-10-16,-6-6-12 0,5 4-14 15,-4 0-20-15,2 0-17 0,1 0-125 16,-1 0-158-16</inkml:trace>
  <inkml:trace contextRef="#ctx0" brushRef="#br0" timeOffset="3599.8637">9675 9610 379 0,'0'-5'127'16,"0"1"36"-16,-7 4-73 0,7 0-27 16,0 0-17-16,0 4 4 0,0 4-28 0,0-3 0 15,0 3-12-15,0 3-6 16,0-3 1-16,7 4-5 0,-7 2 5 0,0-1 2 16,3-1-7-16,-3-4 6 0,6-8-6 15,-6 0 0-15,6 0 0 0,0-10 0 16,0-2 0-16,-6 1 0 0,1-3-13 15,-1 2 3-15,0 2 6 0,0 0-1 16,-3 1-11-16,3 5 5 0,-7-3 0 0,7 3-7 16,-5-3 1-16,5 2-14 0,-7 3 3 15,4 2-17-15,-1 0-14 0,-5 0-100 16,0 0-72-16</inkml:trace>
  <inkml:trace contextRef="#ctx0" brushRef="#br0" timeOffset="4685.0179">9661 9677 230 0,'4'-6'38'0,"-4"0"4"16,0 3 1-16,7 3 1 0,-7-9 12 15,0 6-3-15,3 3 13 0,-3-8-12 16,0 3-4-16,0-1 12 0,0 6-3 16,0-3-9-16,0 3-3 0,0 3-1 15,-7-3-10-15,7 7 3 0,-5 0-10 16,5 3-9-16,-7 3-6 0,1 9-5 0,6-3-4 15,0 2 4-15,0 2-9 0,0-9 0 16,0-1 4-16,10 1 6 0,-2-2-5 16,2-2 9-16,11-5-1 0,-4-5 0 15,-2 2 5-15,3-2-1 0,-8-6-12 16,-10-2 6-16,8-4-7 0,-1 0-4 16,-4-6-4-16,-3-3-7 0,0-2-11 15,0-4-9-15,-3 2-1 0,-4 7-5 16,-2 0-1-16,-3 9-3 0,-3 2-2 0,2 2 5 15,-2 5 3-15,2 0-8 0,1 0 0 16,-1 0-16-16,-2 0-100 0,-3 5-67 16</inkml:trace>
  <inkml:trace contextRef="#ctx0" brushRef="#br0" timeOffset="5983.4007">10695 9891 299 0,'0'0'71'0,"0"-5"22"16,0 1-25-16,0-4-6 0,0 0 7 15,0-4-20-15,0 1 6 0,0-1-6 16,0-4-12-16,0-2 5 0,0 0-7 0,0 2 3 16,0-5-6-16,5 0-6 0,-5 2 3 15,5 4-10-15,-5-4 4 0,5 8-4 16,1 5-5-16,-6-1-1 0,7 7-4 16,-2 0-4-16,5 6 4 0,3 0-5 15,-1 5-13-15,1 3 5 0,2 9-10 16,-5-4 1-16,-1 0-11 0,0 5-3 15,4-8-2-15,-3-1 5 0,1-2 4 16,-1-4-4-16,-1-5 15 0,-9-4-1 0,3 0-1 16,-3-6 5-16,7-5 6 0,-7-3-5 15,6 0 10-15,-3-10 6 0,-3-1 5 16,7 1-2-16,-2 0 15 0,2 6 0 16,6-1 10-16,-2 5 2 0,6 0-5 15,0 3 7-15,-3-2-6 0,1 9 0 16,0 4-5-16,-3 0-7 0,-1 0-3 15,0 6-4-15,-1 7-4 0,-2 0-3 16,2 7-5-16,-3-4-2 0,-1 8-1 0,-6 1-3 16,0 2-7-16,0-4-3 0,0 2-7 15,0-8-24-15,-9 2-7 0,9-4-22 16,-7 0-15-16,0-3 0 0,-1-4-124 16,2-8-160-16</inkml:trace>
  <inkml:trace contextRef="#ctx0" brushRef="#br0" timeOffset="6352.087">11249 9640 397 0,'25'-5'142'15,"-12"5"30"-15,1 0-100 0,-7-5-3 16,0 5-15-16,-7 0-4 0,5 0-13 15,-5 0-5-15,0 5-8 0,3 2-4 16,-3 2-6-16,7-1-1 0,-7 7-8 16,5-1 5-16,-5 2-10 0,6-2 0 15,1 7-6-15,-4-6 2 0,7 2-5 16,2-4 0-16,-1 4 4 0,3-8-4 0,7 8 4 16,-1-10 0-16,8-1 0 0,-4-3 5 15,-2-1 0-15,-6-2-5 0,2-11 5 16,-14 4-5-16,7-5 5 0,-11-2-4 15,0-3-1-15,0 0-5 0,-8 1 5 16,-5-5 0-16,-2-1 5 0,-2 6-4 16,3 1-8-16,-8 3-6 0,-1 4 4 15,2 8-13-15,-4 0-13 0,3 0-3 0,1 0-17 16,8 0-111-16,-2 0-85 0</inkml:trace>
  <inkml:trace contextRef="#ctx0" brushRef="#br0" timeOffset="6804.3603">11958 9577 415 0,'-4'-11'157'0,"-2"-3"22"0,3 5-95 16,-9-3-1-16,3 7-2 0,0-6-11 16,-8 11-10-16,-7 0-11 0,6 0-12 15,-2 9-8-15,-2 3-13 0,4 5 1 16,0 3-9-16,-3-1-8 0,1 5 0 16,7 0-3-16,1-11-6 0,3 8 2 15,9-2-3-15,0-4 2 0,3 2 8 16,7 1-4-16,-2-7 0 0,8-5 4 15,-4 1 0-15,9-7 0 0,2 0 4 0,-1 0-8 16,6 0 8-16,0 0-4 0,0 0 4 16,-3-4 0-16,-4 4-4 0,2 0 8 15,-12 0 2-15,-1 0-3 0,-6 0 1 16,-4 8-4-16,0 0-1 0,0-2 6 16,-4 1-5-16,-8 5 0 0,0-1-4 15,-8 2 0-15,2 0 0 0,0-1-12 16,4-7 0-16,-4-5-13 0,-1 0-3 0,4-2-13 15,2-7-16-15,1-4-13 0,5 2-13 16,7-6-101-16,0 2-160 0</inkml:trace>
  <inkml:trace contextRef="#ctx0" brushRef="#br0" timeOffset="7019.3173">12197 9354 453 0,'7'22'189'0,"2"2"-2"16,0 11-98-16,4 2-14 0,2 2-4 15,3 1-20-15,-8-2-10 0,0-3-15 16,-2-6-5-16,-8 5-9 0,0-7-4 0,0-7-8 16,-11 0-12-16,-1-7-17 0,-1-9-24 15,-4-4-17-15,-4 0-17 0,3-11-109 16,8-4-146-16</inkml:trace>
  <inkml:trace contextRef="#ctx0" brushRef="#br0" timeOffset="7165.2785">12154 9655 547 0,'22'0'219'0,"5"-6"-18"16,5 0-90-16,1-2-16 0,-7-1-24 0,2-1-18 16,-3 6-16-16,0-3-15 0,0 7-7 15,6-5-12-15,3 5-21 0,-1 0-11 16,-6 0-21-16,3 0-27 0,-2 1-12 15,0-10-122-15,-7 4-175 0</inkml:trace>
  <inkml:trace contextRef="#ctx0" brushRef="#br0" timeOffset="7698.4638">13663 9821 406 0,'8'16'166'0,"-2"1"21"16,1 1-89-16,0 3-10 0,-4-7-3 15,-3-9-14-15,0 2-16 0,0-7-8 16,-6-7-14-16,-4 2-13 0,3-4 6 16,-1-6-19-16,-4-8 5 0,9 6-4 15,-1-10-8-15,-6-11 0 0,1 2 4 16,5-1-4-16,-7-1 3 0,-2-1-3 16,8 0 3-16,-5-4-6 0,10-2 3 15,0-3 0-15,0 6 0 0,13 4 0 16,-1 12-3-16,4 6-1 0,-4 8 8 15,2 15-8-15,0-3 0 0,-1 0-9 0,2 6 3 16,0 6-20-16,-2 2-15 0,0 4-20 16,-8 5-8-16,2 7-133 0,-7-5-160 15</inkml:trace>
  <inkml:trace contextRef="#ctx0" brushRef="#br0" timeOffset="7887.303">13511 9753 497 0,'0'10'214'0,"5"0"4"0,-2-1-69 0,10-1-32 16,3-8-27-16,3 7-19 15,-1-7-15-15,1 0-22 0,0 0-13 0,2-3-10 16,4-1-11-16,0-2-8 0,6 0-16 16,-3 6-10-16,5-11-22 0,-6 3-30 15,-3-5 11-15,1-1-148 0,0 2-177 16</inkml:trace>
  <inkml:trace contextRef="#ctx0" brushRef="#br0" timeOffset="8134.1343">14116 9591 522 0,'0'21'216'0,"7"-2"-14"0,-7 7-73 16,9 1-47-16,0 5-18 0,1-5-13 15,1 9-16-15,3 2-17 0,5-2-10 16,-10-6-4-16,0 2-19 0,-2-7-16 16,-7-5-18-16,5 1-27 0,-5-7-20 15,7-5-111-15,-1-9-169 0</inkml:trace>
  <inkml:trace contextRef="#ctx0" brushRef="#br0" timeOffset="8452.8568">14427 9884 388 0,'19'-7'151'0,"12"0"27"0,0-1-60 15,-6-2-47-15,-2-8-15 0,2 5-7 16,-13-2-25-16,2 1-5 0,-10-2-4 16,-4 0-11-16,0-2-4 0,0 3 5 15,-9 4-5-15,3 3 0 0,-4 8 0 16,1 0-5-16,-3 9 5 0,-2 4-4 0,0 2-1 16,5 4 0-16,-1-4 0 15,10-2 0-15,-3 1 5 0,3 3 0 0,8 5 0 16,9 1 5-16,-6-4 0 0,6 1 0 15,1-2 0-15,2-10-5 0,-5 1 4 16,6-9-8-16,-1 0-11 0,-2 0-9 16,3 0-25-16,4-5-3 0,-2 0-118 15,0-4-155-15</inkml:trace>
  <inkml:trace contextRef="#ctx0" brushRef="#br0" timeOffset="8675.2599">14680 9692 353 0,'25'12'118'0,"6"2"53"16,10 7-69-16,5 3-37 0,-6-3-11 16,4 5 6-16,-4-3-21 0,4 2-15 15,6 0 1-15,2-1-16 0,1-8 1 16,0-2-10-16,-7-6-5 0,-14-8-5 15,-1 0-29-15,-16 0-14 0,1 0-111 16,-1-8-161-16</inkml:trace>
  <inkml:trace contextRef="#ctx0" brushRef="#br0" timeOffset="8892.6766">15156 9794 445 0,'-10'9'188'0,"1"1"1"0,-6 6-93 15,1 8-33-15,-3 5 0 0,0-4-11 16,2 0-24-16,3-1-18 0,6-8-6 16,-4 5-8-16,2-7-19 0,1-1-5 15,7 1-15-15,0-7-21 0,0-7-49 16,7 0-74-16,1-5-110 0</inkml:trace>
  <inkml:trace contextRef="#ctx0" brushRef="#br0" timeOffset="9077.3932">15417 9865 370 0,'0'15'119'15,"0"0"25"-15,0-2-101 0,0-2-8 16,0-4-23-16,-3-3-12 0,3-4-25 16,-7 0-25-16,7 0-92 0,0-5-43 15</inkml:trace>
  <inkml:trace contextRef="#ctx0" brushRef="#br0" timeOffset="9263.6953">15321 9395 415 0,'18'-9'157'0,"-6"9"2"0,1-9-100 16,-3 5-20-16,-2-1-16 0,-1-1-7 16,-4 6-27-16,4 0-17 0,-1 6-25 15,-1-6-106-15,-1 5-97 0</inkml:trace>
  <inkml:trace contextRef="#ctx0" brushRef="#br0" timeOffset="9618.0665">15620 9896 310 0,'6'0'78'0,"3"0"31"0,-3 0-19 15,0-7-35-15,1 1 1 0,-5-3-10 16,5 1 0-16,-1-2-14 0,4 7-2 16,0-5-7-16,-5 3-4 0,6-4-2 0,-6 1-5 15,2 2-6-15,-2 2 0 0,6-1-1 16,-4-2 0-16,6 0-5 0,2 7 0 16,5-4 0-16,1 4 0 0,1 0 0 15,6 0 6-15,3 4 10 0,0-4-7 16,1 14 20-16,-14-5-4 0,-9 5 4 15,-9 3-5-15,-9 5 4 0,-3 3-10 0,-8-3-5 16,-4-2-8-16,-1-7 4 0,3 0-5 16,-5-4-4-16,-5 0-4 0,-5-5-5 15,5-6-4-15,-4 2-10 0,1 0-19 16,10-2-2-16,0-5-14 0,4-1-3 16,14-2-23-16,7-1-90 0,0-2-104 15</inkml:trace>
  <inkml:trace contextRef="#ctx0" brushRef="#br0" timeOffset="9824.4472">16014 9413 341 0,'9'24'122'0,"-2"10"41"0,3 8-78 0,8 2 1 15,1 2-8-15,-2-6-24 0,-3-1-11 16,4 2-4-16,-5-10-25 0,-2 7 5 15,3 3-9-15,-1-4-10 0,1-5-10 16,-4 1-9-16,-1-11-13 0,-2-3-10 16,-1 0-21-16,4-5-114 0,-5-14-128 15</inkml:trace>
  <inkml:trace contextRef="#ctx0" brushRef="#br0" timeOffset="10135.517">16462 9821 353 0,'15'-12'92'0,"-5"-5"50"0,-1-4-103 16,-9 4 4-16,7-5-1 0,-7 2 6 16,0 7-17-16,0 2-6 0,0 3-11 15,-10 8 4-15,0 0-2 0,-11 0 4 16,-1 0-9-16,-5 12-5 0,-1 4 0 15,3 8 6-15,5 3-12 0,18 2-7 16,2 0 7-16,7 2-5 0,14 3 5 16,14-4-6-16,8 4 0 0,7 3 6 15,2-1 6-15,1-6-6 0,0 4 0 16,3-5 6-16,-7-6-6 0,-1-7-6 0,-10-6 0 16,5-10 0-16,-9 0-35 0,-4-18-16 15,-5-1-16-15,-2 0-89 0,-12-12-62 16</inkml:trace>
  <inkml:trace contextRef="#ctx0" brushRef="#br0" timeOffset="10398.242">17069 10223 388 0,'18'0'159'0,"-2"-8"25"16,-1-9-86-16,-2-3-9 0,-6-13-21 15,-7-11 10-15,0 2-22 0,-7-4-11 16,-4-4-10-16,-15 2-8 0,1-2-2 16,-3-5-4-16,-7-2-9 0,-3-12-12 15,-2-12 0-15,-15-7-19 0,-17 1-15 16,-11 4-33-16,-13 7-131 0,-21 14-182 15</inkml:trace>
  <inkml:trace contextRef="#ctx0" brushRef="#br0" timeOffset="91038.5524">2709 15075 289 0,'0'0'64'15,"0"-7"28"-15,0 7-40 0,4 0-2 16,-1 7-10-16,3 2-1 0,9 1-11 0,-5 8 1 16,8 1-8-16,0 2-2 0,-4 4-4 15,4-5-2-15,3 3-5 0,-7-2-8 16,2-3-15-16,2-6-12 0,-12-5-111 15,1-7-88-15</inkml:trace>
  <inkml:trace contextRef="#ctx0" brushRef="#br0" timeOffset="92374.5624">4062 15281 310 0,'0'4'78'0,"0"-4"40"0,0 0-37 0,4 0-14 16,-4 0-4-16,0 0 3 0,10 0-14 16,-2-4 1-16,-1-6-6 0,6 4-10 15,-1-6 2-15,4-1-15 0,-4-2-5 16,9 1-4-16,2 0-11 0,5 0-13 16,-2 4-20-16,1-7-13 0,-9 3-129 15,-5-5-170-15</inkml:trace>
  <inkml:trace contextRef="#ctx0" brushRef="#br0" timeOffset="94726.2587">5108 15508 243 0,'7'0'56'0,"8"0"24"16,-6-8 12-16,6 4-8 0,1 4-6 15,3-9-7-15,2 3-24 0,4-5-1 16,0 9-21-16,1-7 0 0,-3 1-9 16,3 4 9-16,-7-3-7 0,5 2-1 0,-9 5 5 15,5-4 5-15,2-2-6 0,-1 6 1 16,4-6-2-16,1 1-6 0,-5 5 6 16,4-7-11-16,3 0 5 0,-3 3-5 15,3 2 5-15,3-4 0 0,-3 6-1 16,2 0 1-16,5-6 3 0,-4 6-3 15,7 3-1-15,-4-7-2 0,-1 4 5 16,-3-11-3-16,-9 4-1 0,-1 0 2 16,0 5-3-16,0-9-3 0,-2 4 4 0,0 1 0 15,7 2-5-15,-2 4-7 0,-2-7 8 16,1 5-5-16,-1-4 1 0,-6 6-1 16,2-5 0-16,-3 5-3 0,0 0 4 15,4 0-4-15,-7 5 4 0,5-5 0 16,-6 0-4-16,-1 0 0 0,0 0 0 15,-2-7 0-15,3 7 0 0,-8 0 4 0,1-5-4 16,1 5 0-16,2-6 0 0,-6 0 3 16,13 8-3-16,-8-7 4 0,5 5-4 15,-2 0 0-15,-1 0 0 0,0 0 0 16,5 0 0-16,-3 5 0 0,4-5 0 16,-6 0 0-16,1 0 0 0,-1 0 0 15,2-8 5-15,-4 2-5 0,2 0 0 16,3 2 3-16,-2-2-3 0,6 0 3 0,-2 1-3 15,0-6 0-15,-5 2 0 0,14-3 0 16,-4 3 0-16,4-1 0 0,4 4 0 16,6 4 0-16,-13 2 3 0,4-10-3 15,-3 8 0-15,0-4 4 0,-10 2-4 16,3 4 0-16,-2-7 0 0,-4 7 0 16,-1-7 0-16,5 7 0 0,-10 0 3 15,4-5-3-15,-4-1 3 0,6-2-3 16,-3 1 4-16,6-5-4 0,1-2 0 0,3 6 4 15,-2-1-4-15,6 0 0 0,-9 9 3 16,12-3-3-16,-8 6 0 0,5-10 0 16,3 7-3-16,-2-6-8 0,-6 3 1 15,4 3-16-15,-9-9-27 0,-2 6-12 16,-5-6 33-16,0-4-177 0,0 4-177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04:48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6617 7811 278 0,'0'-3'75'0,"-9"-6"17"0,6-4-6 16,-4 11-30-16,1 2-1 0,6-9-14 15,0 9-1-15,0 0-4 0,11 0-5 16,-6 0 1-16,6 12-2 0,3 0 6 0,0 0-1 16,0 7-7-16,7 9-3 0,1-1 4 15,3 1-4-15,3 7-6 0,3 6-4 16,10 3-1-16,-5 2 0 0,2 6-5 15,-3-5-5-15,-2-10 2 0,-8-7-2 16,-1-9-4-16,-8-5 5 0,0-7-10 16,-7-6 5-16,1-3-10 0,-3 0-17 15,-7-3-11-15,0-4-21 0,0 0 1 16,0-10-121-16,-10-1-141 0</inkml:trace>
  <inkml:trace contextRef="#ctx0" brushRef="#br0" timeOffset="512.7361">6673 7778 257 0,'0'0'64'0,"0"0"30"0,0-4-3 0,0-2-4 16,6 0 3-16,-6 0-14 0,3-8-6 15,4-1-5-15,7 0-3 0,11 2 2 16,3 0-11-16,10 2 3 0,2 0-16 16,8-3-6-16,-9-3-10 0,-4 2-3 15,-10-3-17-15,-4 1-8 0,-11 5-29 16,-5 9-26-16,-5 3 126 0,0 0-255 16,-5 3-185-16</inkml:trace>
  <inkml:trace contextRef="#ctx0" brushRef="#br0" timeOffset="1121.2292">7080 8328 243 0,'0'0'46'0,"0"0"18"0,0 0-38 15,0 0-8-15,0 0 9 0,0-4-6 16,0 4-3-16,-2-7 8 0,2 7 7 16,0-10 0-16,0 6-1 0,0-2 7 15,0 3-3-15,0-2 6 0,0-2-8 16,0-5-6-16,0-4-4 0,0-17-5 15,0 4 1-15,5-12-2 0,-5-6-8 0,6-1 1 16,-6 14 4-16,-3-11-4 0,3 5-5 16,-6-2 0-16,-3-5-1 0,0 7-5 15,2-6-23-15,4 3-2 0,3 6-127 16,0-2-135-16</inkml:trace>
  <inkml:trace contextRef="#ctx0" brushRef="#br0" timeOffset="1712.5382">7106 7992 299 0,'0'-3'80'16,"0"-3"47"-16,5 6-33 0,5 0-11 16,2 0-7-16,12 0-13 0,1 0-10 15,10 6 1-15,6-6-7 0,5 0 7 16,4 0-15-16,9 0-7 0,10 0 1 15,2 0-20-15,-5 0 0 0,-10 0-22 0,-3-4-18 16,-11-4-28-16,1-6-126 0,2-11-176 16</inkml:trace>
  <inkml:trace contextRef="#ctx0" brushRef="#br0" timeOffset="2470.8277">8458 7926 353 0,'0'-4'100'0,"0"4"40"15,-5 0-64-15,5 6-28 0,0 7-6 16,-5 5-18-16,5-2-3 0,-12 5-10 16,6 2-4-16,1 2-7 0,-5 10 0 15,6 2 0-15,-2 2-7 0,3-6-4 16,3 0 4-16,-8-7-7 0,8-4 2 15,-7-7 0-15,7 2 4 0,0-8 1 0,0 5-6 16,8 2-14-16,2 5-15 0,7-2-106 16,1 0-35-16</inkml:trace>
  <inkml:trace contextRef="#ctx0" brushRef="#br0" timeOffset="2815.1766">8804 8003 406 0,'-13'-9'157'0,"0"2"18"15,-5 7-84-15,-4 0-20 0,4 3-9 0,2 10-19 16,4 8-13-16,-1 3-11 0,13 5-4 15,0-6-11-15,0 8 1 0,0 4-5 16,6-5 0-16,4-5 5 0,2 6-5 16,12-13 4-16,-2-4-4 0,9-4 5 15,10-1-1-15,-6-3-4 0,-2-6 5 16,-2 0-5-16,-4 0 0 0,-12-8 0 16,-4-2-5-16,-7-4 5 0,-4-3-9 15,6-4-5-15,-6-3-5 0,-8 1 0 0,-2-3-17 16,-6 1-7-16,1 2-2 0,-5 3-14 15,-8-2-110-15,6 3-117 0</inkml:trace>
  <inkml:trace contextRef="#ctx0" brushRef="#br0" timeOffset="3123.1191">9106 8236 321 0,'8'6'94'16,"5"-6"46"-16,-6 3-47 0,-2-3-24 15,4 0-10-15,-9-5-13 0,0-3-16 16,0-7-7-16,0 3-4 0,0-5-13 16,0-3 5-16,0-1-4 0,4 3-2 15,2-7-5-15,1 2 0 0,4 5 6 16,-4 3 0-16,-2-2-1 0,12 11 0 15,5 0 6-15,-1 6 0 0,-2 0-6 16,0 0-1-16,-3 0-4 0,-4 10 5 16,1 0-10-16,-5 2-4 0,2 3-18 0,-4-2-7 15,1 2-9-15,-2 2-16 0,2-10-103 16,-1 0-110-16</inkml:trace>
  <inkml:trace contextRef="#ctx0" brushRef="#br0" timeOffset="3402.9432">9457 8026 379 0,'15'13'127'0,"-2"-3"36"0,2 7-81 15,1-2-11-15,-1 3-10 0,10 2-9 0,6 4-11 16,1-5 3-16,-1-1-5 0,0-6-6 15,-1-7-5-15,-4-3-1 0,-8-2-5 16,-1-7-4-16,-6-7-5 0,-4-6-6 16,-7 2-3-16,0-9-4 0,0-5-8 15,0 12-4-15,-10-2-14 0,4 0-10 16,-1 7-10-16,2 2-12 0,5 1-5 16,-10 4-11-16,10 2 74 0,0 2-171 0,0 4-131 15</inkml:trace>
  <inkml:trace contextRef="#ctx0" brushRef="#br0" timeOffset="3707.1271">9902 8024 278 0,'18'0'83'0,"4"-6"37"15,-4 6 32-15,3-7-74 0,-1-1-13 16,-2-1-6-16,-5-2-11 0,-3 2-13 15,-1 0-13-15,-6-4 0 0,-3 6-12 16,0 2-1-16,0-2-9 0,0 7 5 16,0-7-5-16,0 7 0 0,-3 0 0 15,1 0 0-15,2 7 0 0,-7-2 0 0,1-2-5 16,6 6 0-16,-4 0 1 0,4-1-1 16,0 3-6-16,4 5-5 0,-4 4 5 15,15-5-12-15,-2 4 11 0,1-1-14 16,6-8 10-16,-2 2-1 0,-6-8-3 15,4-4 2-15,-9 0-13 0,-2 0-4 16,5-4 187-16,0-3-291 0,2-4-142 0</inkml:trace>
  <inkml:trace contextRef="#ctx0" brushRef="#br0" timeOffset="3937.7151">10342 8123 321 0,'0'6'85'0,"5"-6"48"0,-5 4-46 0,0-4-15 16,2-4-4-16,-2-6-19 0,0-2-7 16,0-1 1-16,0-2-14 0,0-1-7 15,0 2-1-15,7-4-12 0,2 5 15 16,1 1-18-16,-8 2-2 0,11 3-4 16,-1 7 5-16,1-4-10 0,8 6-5 15,-7-8-19-15,3 2-2 0,-3-2-14 16,1 0-20-16,-4-6-39 0,3 7-72 15,-8-5-48-15</inkml:trace>
  <inkml:trace contextRef="#ctx0" brushRef="#br0" timeOffset="4166.1729">10642 7787 299 0,'0'-3'80'0,"0"3"30"16,7 0-36-16,-5 0-4 0,4 2-12 15,-2 9-11-15,7 3-2 0,-4 5-6 16,-1 3-9-16,1 5 6 0,3 5-13 16,-2-5 1-16,-1 0-3 0,-1 0-10 15,-6-1-2-15,0 7-4 0,0 2-10 16,-6-3 1-16,-1-3-23 0,4 1 0 16,3-11-8-16,-4-1-13 0,-1-11-11 0,-1-1-6 15,6-6-4-15,-4 0-84 0,-5-10-26 16</inkml:trace>
  <inkml:trace contextRef="#ctx0" brushRef="#br0" timeOffset="4329.1482">10623 8012 353 0,'6'-9'110'0,"7"5"60"16,-4-6-86-16,7 4-4 0,-1 0-14 16,8 0 0-16,5 0-23 0,2-4-4 0,7 7-15 15,-2-4-5-15,-5 0-4 0,-4-1-15 16,2 4-10-16,-6-2-5 0,-7-3-24 15,4 2-21-15,-12 3-10 0,-2-5-107 16,1 6-124-16</inkml:trace>
  <inkml:trace contextRef="#ctx0" brushRef="#br0" timeOffset="4682.7992">11145 7928 341 0,'0'-12'104'16,"-8"6"51"-16,1-2-79 0,7 6-1 0,-6 2-17 16,-1 0-15-16,-1 4-7 0,1 5-18 15,1 4-6-15,-1 1-7 0,-1 5-5 16,8-4 6-16,-4-4-12 0,4 0 12 16,0-1-6-16,0 1 0 0,0-2-6 15,10 5 6-15,-4-5 0 0,0-2 0 16,7 3 0-16,-1-6-5 0,-3-4 5 15,6 3 5-15,-1-3-5 0,0 0 0 16,8 0 6-16,4-6 0 0,-1 6-1 16,-1-4 11-16,-2 4 0 0,-5 4-2 0,-6-3 11 15,-6 12-16-15,2-3 15 0,-7 2-14 16,0 1 5-16,0 0-6 0,0-5-4 16,-12 6-1-16,6 0 1 0,-9-1-5 15,2-3-5-15,-12-1 1 0,-8-1-15 16,-8-8-10-16,0 0-25 0,-5-2-118 15,9-6-166-15</inkml:trace>
  <inkml:trace contextRef="#ctx0" brushRef="#br0" timeOffset="5660.2574">12698 7981 341 0,'0'-4'93'0,"0"-2"45"0,-3 0-56 16,-4 3-19-16,-1-4-9 0,2 7-16 0,-4 0-12 16,-2 0-4-16,2 0-11 0,-5 10 4 15,-1 0-10-15,-5 2-5 0,-1 1 0 16,-1 1 0-16,12 3 0 0,11-8 0 16,0 17 0-16,0-4-5 0,11 6 5 15,9-1 0-15,-6-4 5 0,3-3-5 16,8 2 6-16,-4-5 0 0,0-6 5 15,-1-2 1-15,-2-3-6 0,-1-6 0 16,-6-8 4-16,4 0-4 0,-8-5-6 0,6-6 5 16,-5-4-5-16,-4-6-11 0,-4-6 11 15,0-4-5-15,0 6-6 0,0-3 0 16,-12 5-1-16,2 2-6 0,-1 3 5 16,-3-6 1-16,5 9 1 0,0 4 6 15,3 5 5-15,-1 1-7 0,4 3 7 0,3 8 7 16,-3 2-2-16,3 0 11 0,0 0-1 15,0 0 8-15,0 6 6 0,3 2 3 16,0 5-6-16,4-1 1 0,3 16-3 16,-5-3-4-16,8 1-1 0,-1 0-10 15,4 2-5-15,-4-7 1 0,7 1-5 16,-4 5-5-16,0 13-8 0,4-6-6 16,-5-4-15-16,1-5-10 0,0 3-7 15,-6-16 170-15,3-5-285 0,1 1-159 0</inkml:trace>
  <inkml:trace contextRef="#ctx0" brushRef="#br0" timeOffset="6072.11">13118 8036 299 0,'2'0'98'15,"-2"-7"36"-15,7 7-3 0,-7 0-49 16,0-5-4-16,0-1-12 0,0 6-14 16,0-4-11-16,-7 4-2 0,2 0-15 15,5 4 1-15,-16 3-11 0,11-3-1 0,-5 7-8 16,0 5-5-16,5 5 4 0,-5 1 2 16,4 4-6-16,6 0 0 0,0-7 0 15,0 1 0-15,0-5 0 0,9-5 4 16,-5 0-4-16,1-6 0 0,1 2 0 15,-6-6 0-15,4 0 0 0,-4 0 0 16,6-6-4-16,-6 2-2 0,0-7-3 16,7-6-9-16,-7 0 9 0,5 2-11 0,5-3 11 15,1 2-6-15,6 3 10 0,7 2 0 16,8 4 1-16,2-2 4 0,1 4 4 16,-7 0 1-16,0 5 0 0,-13 0 0 15,-2 0 5-15,-4-4-6 0,3 4 1 16,-8-4-10-16,4 4-4 0,-2 0-15 15,-6-12-20-15,0-1-12 0,0-2-111 16,0-4-153-16</inkml:trace>
  <inkml:trace contextRef="#ctx0" brushRef="#br0" timeOffset="6303.391">13371 7709 361 0,'5'4'128'15,"2"6"45"-15,6 14-52 0,1 1-41 16,3 4-3-16,4 7-12 0,-6 4-16 16,-5-9-11-16,5 1-10 0,-5 2-10 15,3-6-5-15,-1 7-4 0,-6-2-9 16,2-5-9-16,-1-1-8 0,-3 3-16 16,2-17-14-16,-6-1-2 0,0-2-21 15,0-10-8-15,0 0-3 0,-10 0-19 16,-5-20-70-16,5 3-26 0</inkml:trace>
  <inkml:trace contextRef="#ctx0" brushRef="#br0" timeOffset="6439.5507">13343 7969 361 0,'0'-6'136'15,"5"2"36"-15,5-3-65 0,6 5-20 16,6-7-10-16,6 6-12 0,1 3-26 16,6 2-5-16,0-2-11 0,-1 0-13 0,-6 0-6 15,-3 0-14-15,-7 5-17 0,-2-4-16 16,-11-1-20-16,5 0-80 0,-6 0-44 15,2 0-102-15</inkml:trace>
  <inkml:trace contextRef="#ctx0" brushRef="#br0" timeOffset="6822.6405">13923 7955 415 0,'0'-9'178'15,"-5"0"12"-15,-5-2-85 0,-5 0-17 16,-1 6 0-16,1-1-23 0,-3 6-16 16,-2 0-16-16,5 11-12 0,-6 1-9 15,4 2-8-15,-1 7 0 0,11-6-4 0,-2 2 0 16,9 3 0-16,0-5 0 0,0 7 0 16,0-5 0-16,10 1 0 0,-10-10 0 15,11 5 0-15,-1-4 0 0,-3-7 0 16,6-2 0-16,-8 0 0 0,4-7-4 15,-2 7 0-15,-7-17 0 0,0 4-9 16,7 0 1-16,-7 0 0 0,0-2 4 16,0 1-5-16,0 5 4 0,5 0-4 0,4 1 9 15,-5 8-1-15,6-10 5 0,1 10-4 16,4 0 4-16,-2 0 0 0,-1 0 4 16,4 0 1-16,-4 12-1 0,-2-6 1 15,3 0 3-15,-6-6-8 0,8 10 9 16,3-3-13-16,-2 2-5 0,-4-5-13 15,-3 6-20-15,-5-10-9 0,-4 0-135 16,0 0-168-16</inkml:trace>
  <inkml:trace contextRef="#ctx0" brushRef="#br0" timeOffset="7358.3736">15143 7590 445 0,'-3'0'163'0,"3"5"26"0,3 7-98 16,-3-6-12-16,6 12-6 0,1-4-2 16,-7 8-17-16,9-1-12 0,-9 15-9 15,6 0-3-15,-6-3-11 0,0 4 1 16,7 3-5-16,-1-6-5 0,3-1 1 15,-6 4-3-15,3-5-5 0,1-1-10 16,1-2-11-16,-8-7-21 0,0-3-13 16,0-7-32-16,0-3 1 0,-5-9-133 0,-8-12-152 15</inkml:trace>
  <inkml:trace contextRef="#ctx0" brushRef="#br0" timeOffset="7531.8081">15021 7863 522 0,'17'-7'201'0,"-6"7"-13"16,6-10-100-16,-9 10-18 0,12-9-15 15,1 9-19-15,4-3-5 0,0 7-22 16,1-4-18-16,-1 7-17 0,-1-6-24 16,-3 2-16-16,1-4-32 0,0 1-94 15,-6 0-152-15</inkml:trace>
  <inkml:trace contextRef="#ctx0" brushRef="#br0" timeOffset="7818.3363">15479 7874 353 0,'-16'0'128'0,"11"5"53"15,-12 4-53-15,-4 4-61 0,15 1-1 0,2-1-13 16,-1 5-9-16,5 1-10 0,0 1-5 15,0-2-7-15,5-2 2 0,5 5-6 16,5-6 4-16,8-2 0 0,-2 10-6 16,-6-7 0-16,1-5-3 0,-9-4 3 15,2-7-8-15,-3 0 2 0,1-14-3 16,-2-5-7-16,-5-3 5 0,0 0-5 16,0-2 0-16,0-1 0 0,-5 3-5 15,1-3-2-15,-2 3-7 0,-4 5-2 16,5-1-13-16,-13 1-17 0,-2 10-8 0,2 7-22 15,1-6-119-15,0 6-164 0</inkml:trace>
  <inkml:trace contextRef="#ctx0" brushRef="#br0" timeOffset="8407.0463">16452 8094 299 0,'5'13'80'0,"0"3"38"0,1 1-7 16,-2-8-21-16,4-3-17 0,-4 4-15 0,-4-10-4 15,3-7-14-15,-3-2-1 0,7-4-20 16,-7-4 11-16,0-3-11 0,9 0-5 16,-7-3 6-16,-2 6-6 0,10-4 4 15,-4 5 1-15,-2 1-5 0,4-3-5 16,-1 1 4-16,6 3-4 0,1-2 0 15,3-2-5-15,-2 5 1 0,-2 5-5 16,-1 1 0-16,-3 7 0 0,-2 0 0 0,1 0 0 16,8 14 0-16,0 7-5 0,5 1 5 15,-1 7 0-15,6-2-13 0,-6 9 0 16,2-5-10-16,-3 5-18 0,-7-3-2 16,-3-3-21-16,-5-5-1 0,-4-10 198 15,0-4-302-15,0-11-159 0</inkml:trace>
  <inkml:trace contextRef="#ctx0" brushRef="#br0" timeOffset="8694.3168">16876 7911 299 0,'0'-10'80'0,"0"0"38"0,0 10-28 16,0-3-8-16,0 3-7 0,0 0-10 15,0 9-11-15,0 7 1 0,13 1-22 16,-1 5-3-16,7 1 4 0,-1 2-14 16,1-1-6-16,-6 0-4 0,2-2 0 15,-4-1-1-15,3-6 5 0,-2-7-5 16,-5-8 5-16,5 4 0 0,-1-4-5 16,-1-11 0-16,0 3 0 0,5-5-9 15,-8 0 4-15,2-9-4 0,-4 8-9 0,-5-5-4 16,0 4-5-16,0 1-19 0,-5 2-11 15,5 0-15-15,-9-1-119 0,9 2-155 16</inkml:trace>
  <inkml:trace contextRef="#ctx0" brushRef="#br0" timeOffset="9238.1601">17317 8024 361 0,'0'13'120'0,"4"-2"41"15,4-5-92-15,-1 1-9 0,-7-7-2 16,0 0-19-16,0 0 4 0,0 0-14 16,0 0-2-16,-7-12-1 0,7-1-4 15,-5 1-7-15,5-6-1 0,0 2-4 16,0 3 0-16,0-1-5 0,0-3-1 15,0-2 1-15,0 2-5 0,0 2 5 16,12-3-1-16,-5 4 5 0,5 4-4 0,-5 3 5 16,8-2-1-16,-5 9-5 0,2 0 6 15,1 0-6-15,-2 0 0 0,2 11 1 16,3 0-5-16,-4 4 0 0,3 0 4 16,-2 4-4-16,-1-1 0 0,-5-6 0 15,-1 0 0-15,-6-10 0 0,0-2 0 16,0 7 0-16,0-7 0 0,-6 0 0 15,3 0 0-15,3-7 0 0,0 0 0 16,0-1 5-16,0-3-1 0,6 0 5 0,2-2-5 16,-1 7 10-16,3-1-1 0,3 3-2 15,1-3 5-15,5 5 1 0,-3 2-5 16,-1-5 2-16,1-1-7 0,-7 6 1 16,4 0-8-16,-1 9 0 0,4-5 0 15,-4 3 0-15,9 3 0 0,-1-1 0 16,1 2 0-16,1 4 0 0,1 0 4 0,-8-5-8 15,1 0 1-15,-8 0-2 0,-1-4-16 16,-1 2-3-16,-6-8-13 0,0 3-20 16,-13-3-3-16,2 0-13 0,-2 7-26 15,6-7-90-15,2 0-122 0</inkml:trace>
  <inkml:trace contextRef="#ctx0" brushRef="#br0" timeOffset="9568.7613">18043 7952 361 0,'18'-14'120'15,"4"1"32"-15,-3-1-74 0,-1-2-18 16,-3-1-2-16,-5 6-4 0,-3 3-14 16,1-3-7-16,-5 0-8 0,-3 4 5 0,0-8-11 15,-11 1 0-15,1 6-4 0,3 1-1 16,-11 1-5-16,3 6 0 0,-1-2-9 15,-2 10 0-15,3-1 5 0,2 5-5 16,3-1-5-16,10 6 5 0,-5-4 0 16,5 1 0-16,0 2 0 0,5-2 5 15,4 9-5-15,-2-3 0 0,5-1 0 16,4 3 0-16,9-4 0 0,-7-2-5 0,17 0-4 16,-4-3 5-16,-3-1-10 0,0-6-11 15,2 5 6-15,-4-11-7 0,-4 0-11 16,-1 0-2-16,-6 0-9 0,-2-11-12 15,2 0 11-15,-5 3-117 0,3-6-81 16</inkml:trace>
  <inkml:trace contextRef="#ctx0" brushRef="#br0" timeOffset="9854.983">18581 7930 268 0,'6'16'63'0,"6"-3"12"0,-2 3-10 0,6-4-5 16,-7-7 2-16,0 2 7 0,1-4-20 16,-5-3-9-16,-5 0-1 0,0 0-14 15,0 0 0-15,-5-10-8 0,-5 3 9 16,-3-11-9-16,5 3 1 0,-5-7-7 16,1 7-5-16,12 0 4 0,-7 0 1 15,7 3 0-15,0-1-6 0,7 1-1 16,5 1 6-16,2 0 3 0,-3 1-7 15,-5 2-6-15,4-1 6 0,-2-1-12 16,-4 7-6-16,5 3-14 0,1 0-18 0,1 0-22 16,3 0-93-16,7 1-142 0</inkml:trace>
  <inkml:trace contextRef="#ctx0" brushRef="#br0" timeOffset="10086.3492">19032 7927 321 0,'7'0'94'0,"-2"0"30"16,5 0-70-16,-4 0 15 0,-1 7-14 0,2-1-6 16,2 6-18-16,-5-2-6 0,-1 3-7 15,-3 1-1-15,7-3-6 0,-7 1-4 16,0 0-7-16,0-5-12 0,-5 4 1 15,5-2-12-15,0-5-16 0,0-4 78 16,0 0-192-16,5 0-117 0</inkml:trace>
  <inkml:trace contextRef="#ctx0" brushRef="#br0" timeOffset="10255.2974">18904 7722 341 0,'0'-9'104'0,"0"4"44"0,7 5-30 16,-1-7-63-16,7 7-12 0,-5 0-12 15,5 0-14-15,-6 8-27 0,1-4-15 0,-1 5-21 16,-1-4-104-16,3-5-106 0</inkml:trace>
  <inkml:trace contextRef="#ctx0" brushRef="#br0" timeOffset="10565.1915">19583 7845 388 0,'5'0'143'15,"-5"0"24"-15,0 0-94 0,-5 0-15 0,-5 0 1 16,-5 3-7-16,-5-3-16 0,2 4-1 16,0 2-6-16,-5-1 0 0,2 3-6 15,5 0-4-15,7 4-10 0,9 1 5 16,0 8-10-16,13-1 5 0,12 9-5 16,14 9 1-16,9 1-1 0,3 13 5 15,7-4-5-15,8 0-4 0,-2-2-4 16,-8-9-9-16,-6-10-9 0,-6-15-11 15,-17-12 114-15,-11-7-258 0,-8-13-180 0</inkml:trace>
  <inkml:trace contextRef="#ctx0" brushRef="#br0" timeOffset="25823.1268">4104 10004 243 0,'8'0'46'16,"-8"0"18"-16,0 0-29 0,0 0-8 15,-10 0-8-15,2-9 10 0,1 7-3 0,4 2-9 16,3-6 8-16,-6 6-1 0,6-4 8 16,0-3 7-16,9 7 4 0,-5 0 5 15,6 0 6-15,-5 0-3 0,1 0 2 16,0 7 1-16,-6 5-7 0,0-1-3 16,0-3-5-16,-6 12-6 0,-2-6-10 15,-9 0-4-15,-1 7-11 0,5-3 1 16,-5-3-4-16,3 4-1 0,2-1-4 0,-2-1 0 15,-1 3 0-15,-6 2 0 0,-3 3 0 16,1 5 0-16,-1 4 0 0,-1-3 0 16,8 1 5-16,2-7-10 0,0 1 10 15,6-3-10-15,5-3 10 0,5-1-5 16,0-4 4-16,0-2-4 0,10-2 9 16,-2-9-5-16,-4 7 1 0,-1-9-1 15,4 3 0-15,-1-3 1 0,-6 0-5 0,5 0 3 16,-8 5-6-16,3-5 6 0,6 0-6 15,-2 0 3-15,7 7 3 0,-1-7-6 16,8 8 6-16,-5-8 1 0,6 4 4 16,0-4 0-16,6 6 5 0,-6-6 3 15,8 7 5-15,-7-7-2 0,10 5 5 16,-2-5-6-16,7 7 1 0,4-3-1 0,-4 2-8 16,-1-3 1-16,1 3-8 0,-10-6 1 15,0 8-1-15,-4 2 0 0,-5-10-3 16,-4 6 4-16,-5 1-4 0,-7-7 0 15,6 5 0-15,-6 1 0 0,0-3 0 16,0 7 0-16,8-6 0 0,-8 4 0 16,0 0 0-16,0 3 0 0,0-1 0 15,4-4 0-15,-4 2 0 0,0 0 0 16,0-8 0-16,0 0 0 0,-4 3 0 0,4-3 0 16,0 0 0-16,0 5 0 0,-8-5 0 15,8 0 0-15,8 0 0 0,-8 0 0 16,0 0 3-16,0-5-3 0,0-4 0 15,0-3 0-15,0 8 0 0,-8-17 0 16,8 1 4-16,-4-9-4 0,4 1 4 16,-6-1 3-16,3 4-1 0,3 0 0 0,0 0 5 15,0 0-7-15,-3-9 2 0,3-10 1 16,0-1-4-16,0 3 1 0,-7 2-4 16,7 7 0-16,-5 11 0 0,5 5-4 15,-4 0-2-15,4 1-4 0,-3 0-5 16,3-3-8-16,0 0-5 0,-6 5-19 15,6 5-17-15,0 9-18 0,0 0-137 0,0 0-170 16</inkml:trace>
  <inkml:trace contextRef="#ctx0" brushRef="#br0" timeOffset="26419.2122">4287 10148 268 0,'0'11'42'0,"0"-4"27"16,0 2-33-16,0 0 2 0,0-7 6 15,0-2 6-15,0 10 3 0,0-10 9 16,0 2-13-16,0-2-9 0,0 0-1 15,0 0-7-15,-4-2-7 0,-5-4-4 16,9 1 5-16,-7-2-9 0,2-1-5 16,5-2 5-16,-3-2-6 0,3 0 5 15,0-1-11-15,0-9 9 0,0 4 5 16,0-2-9-16,6 3-5 0,-4 2 10 0,3 2-10 16,3 1-1-16,-4-7-4 0,-4 2-9 15,3 5-15-15,-3-1-20 0,0 6-126 16,-4 2-156-16</inkml:trace>
  <inkml:trace contextRef="#ctx0" brushRef="#br0" timeOffset="26727.1918">4038 9987 299 0,'0'0'71'0,"0"0"30"0,0 0-25 16,0 0-6-16,10 0-11 0,2 0 3 16,-3 0-3-16,6-5-9 0,7-1-3 15,6 0-6-15,3 6 0 0,7-3-2 0,-2-1-10 16,-3 4-4-16,0-5-11 0,-15 5-1 15,-4-8-13-15,0 3 0 0,-7 2-18 16,-7-2-16-16,3 0-5 0,-3 5-26 16,7-6-28-16,-4 6-85 0,-3 0-112 15</inkml:trace>
  <inkml:trace contextRef="#ctx0" brushRef="#br0" timeOffset="26922.8643">4383 9963 353 0,'-9'19'110'0,"9"5"27"15,-6 4-61-15,9 4-14 0,-3 5-17 16,0-7 1-16,0-3-18 0,0-3 3 16,8-6-13-16,-8 3-18 0,4 0-6 0,-4-1-11 15,3 0-19-15,-3-3-14 0,0-7-114 16,0 0-99-16</inkml:trace>
  <inkml:trace contextRef="#ctx0" brushRef="#br0" timeOffset="27269.3102">4358 10284 388 0,'0'0'143'15,"0"0"30"-15,0 0-87 0,0 0-8 16,10 8-6-16,1-3-1 0,3 2-13 15,10 2-3-15,1-7-1 0,13-2-5 16,11 6 1-16,1-4-14 0,1-2-8 16,7 0-1-16,-2 2-14 0,10-2 1 15,-4 2-10-15,2 0-11 0,-7-2-7 0,10 0-15 16,-16 2-23-16,15-15-22 0,1-3 152 16,-4 4-283-16,-5 8-180 0</inkml:trace>
  <inkml:trace contextRef="#ctx0" brushRef="#br0" timeOffset="28211.4785">6132 10184 388 0,'0'-7'126'0,"0"2"43"15,0-2-81-15,0 7-19 0,-1-6-3 16,1 6-16-16,-9 0-7 0,-1 0-17 16,1 0-7-16,-10 4 1 0,1 5-15 0,6-3 4 15,-7 2-9-15,4-2 0 0,5 4-5 16,-2 2-4-16,-1 7 4 0,7-1-5 16,6 7 5-16,-7-2-4 0,14-1 4 15,-7-5 5-15,6 1 0 0,1-5 5 16,4-1-5-16,-1 0 0 0,3 0 5 15,-1-4-5-15,9-8 4 0,2 0-4 16,-1 0 0-16,2-7 5 0,-7-6-5 0,-3-2-5 16,-10-2-9-16,-4-8-5 0,5 0-11 15,-5 2 5-15,0-1-13 0,0 9 3 16,-2 3 4-16,2 3 1 0,-6 4 12 16,6 5 4-16,6 0 7 0,6 11 14 15,3-1 12-15,11 5 12 0,7 4 4 16,-8 5 8-16,-4-1-5 0,-4-5-1 0,1 2-5 15,-11-3-13-15,5-6-19 0,-5 1-9 16,1 0-27-16,-4-12-134 0,-4 3-162 16</inkml:trace>
  <inkml:trace contextRef="#ctx0" brushRef="#br0" timeOffset="28663.8094">6508 10111 379 0,'-3'0'135'16,"-4"0"34"-16,-2 0-55 0,-1 12-48 16,-6 1-11-16,5 2-11 0,-3 3-25 0,6-1 5 15,1 1-14-15,1 3-10 0,6 6 5 16,0-2-5-16,0 2 5 0,0-5-5 15,10-4 5-15,-2-1-5 0,5-9 5 16,0 1-5-16,3-5 0 0,-7 2 0 16,10-3 5-16,0-1-5 0,-4-2 4 15,3-5-4-15,-1-3 0 0,-6 3 0 16,-1-14 0-16,0-6 0 0,-10-5-4 0,3-7-6 16,-3 1 0-16,-3 0-5 0,-4-7-14 15,-6-1 15-15,-2 2-13 0,15-2 3 16,-13-1 1-16,2 13 3 0,11 10 4 15,-13 7 11-15,1 6-7 0,5 8 6 16,1 1 6-16,6 10 11 0,-3 2 6 16,3 4 14-16,6 5-1 0,9 8-3 0,1 2 4 15,5 5 4-15,-2-5-21 0,1 3 5 16,-9-8-14-16,-4-2 0 0,6-4-10 16,-5-2-9-16,7 1-10 0,-5-4-25 15,3 0-61-15,-6-2-66 0,-2-1-121 16</inkml:trace>
  <inkml:trace contextRef="#ctx0" brushRef="#br0" timeOffset="29121.096">6961 10160 522 0,'0'-22'195'0,"0"7"-12"0,0-3-107 0,0 4-12 16,0 3-17-16,-8 4-5 0,-5 3-24 15,4 4-5-15,-1 0-4 0,-6 12-5 16,-5 5-4-16,6 0-4 0,3 13 4 16,-4 2-13-16,16-6 8 0,0 8-4 15,13 5 5-15,-2-9 0 0,8-1-1 16,2-2 0-16,5-9 1 0,-4-4 4 0,3-3 4 15,-7-3-4-15,1-4 5 0,-7-4-5 16,-6-4 0-16,1-2 5 0,0-6-5 16,1-1 0-16,-8-5 0 0,0-10-5 15,0-2 0-15,0-2-4 0,-5-7-5 16,0 0 0-16,5-2-4 0,-5-4 3 16,5 3 1-16,-10-1 4 0,-3 13-5 0,5 4 11 15,1 5 4-15,-3 11-6 0,5 10 6 16,5 0 0-16,0 10 0 0,0-1 6 15,4 16-2-15,1-1 1 0,5 2 0 16,-1 8 5-16,3-6-10 0,-6 1 5 16,1 1-5-16,0-4-5 0,1-7-10 15,-2-1-19-15,4 0-12 0,-3-1-118 16,-2-4-159-16</inkml:trace>
  <inkml:trace contextRef="#ctx0" brushRef="#br0" timeOffset="29380.2019">7233 10223 388 0,'10'0'151'16,"8"4"27"-16,0 2-73 0,7 7-39 16,0-4-14-16,0 1 7 0,-1 1-18 15,1-1-12-15,-5-8-2 0,-5-2-3 16,4-7-6-16,-1 2 0 0,-11 0-1 15,-2-4-8-15,5-1 0 0,-4-2-5 16,-6-6 1-16,4-6-5 0,-4-1 0 0,0-3-5 16,0-2-3-16,0 9-6 0,0 0-17 15,-1 4-6-15,-5-2-19 0,-2 6 6 16,1-2-134-16,0 3-168 0</inkml:trace>
  <inkml:trace contextRef="#ctx0" brushRef="#br0" timeOffset="30591.8708">7447 10074 331 0,'0'-3'93'0,"0"-2"62"15,0-2-23-15,-6 7-67 0,1-3-12 16,-2 3-7-16,1 0-3 0,-4-6-21 0,5 5 0 15,-2 8-12-15,-6-1-6 0,5 3 6 16,-2 5 3-16,-3-5-13 0,6 8 0 16,-2 7 6-16,9 2-6 0,-6-3 0 15,6-3-6-15,0 4-7 0,0 6 8 16,0-7 0-16,4 3 1 0,2-1-6 0,2 4 4 16,-1-12 1-16,6 4 5 15,2-7 5-15,5-1 6 0,3 3-6 0,3-4-1 16,7-3 6-16,-1-2 9 0,2-7-19 15,-6 0-6-15,-3 2-12 0,-4-7-1 16,-4 0-20-16,-9-3 83 0,-2-3-207 16,-6 5-160-16</inkml:trace>
  <inkml:trace contextRef="#ctx0" brushRef="#br0" timeOffset="31215.2232">7995 10184 353 0,'-7'0'110'16,"-11"0"53"-16,-4 0-78 0,-6 2-6 15,-6 10-29-15,12 4-2 0,-2 9-13 16,1 1-18-16,5 3 5 0,-1 2-17 0,10-4-5 16,2-3 5-16,7-5-5 0,0 1 0 15,13-4 0-15,-7-3 0 0,10-2 0 16,0-1 4-16,7-5 1 0,0 0 0 16,2-5 2-16,-1 0-1 0,-2-10 0 15,-2 3-6-15,-5-8-6 0,-2 0 0 16,-5 2-1-16,-8-7 2 0,0-2 0 15,6-12 1-15,-6 2 4 0,-11-4-5 0,6-2 5 16,-3-7 0-16,-2 0-5 0,2-6 5 16,-5-3 0-16,-1 3 0 0,-3 12 0 15,-2 8 0-15,9 9 5 0,-8 11-5 16,18 11 0-16,-6 0 0 0,-8 0 5 16,6 11-5-16,8 14 0 0,18 11 4 15,-3 5 1-15,-15 11 7 0,33 0 6 16,-7-4-9-16,1-1 11 0,1-4-6 0,-7-6 5 15,1 0-9-15,-1-2-1 0,-1-7-18 16,-5-3-20-16,6 0-14 0,-3-7-139 16,-2 3-158-16</inkml:trace>
  <inkml:trace contextRef="#ctx0" brushRef="#br0" timeOffset="32129.4026">8669 10196 370 0,'0'0'127'15,"-2"-8"38"-15,2 8-83 0,0 0-22 16,0 0-12-16,-6 10 0 0,6-6-13 16,0 4 2-16,0-2 6 0,0 1-4 15,6-1 8-15,1 2-10 0,-7-4 3 16,5 6 1-16,8-2-8 0,-3-2-3 16,2 3-3-16,12 1-5 0,1-6 0 0,6-2-1 15,1-2-7-15,-3 2-3 0,-6-2-5 16,-4-4 1-16,-6 0-7 0,1-8 4 15,-10 2-4-15,6-5 0 0,-4-3 0 16,-6 1-7-16,7-5-7 0,-7 4-3 16,0-6-12-16,-7 0-11 0,0 6-13 15,7 10-12-15,-6-7-15 0,0 5-6 16,6-2 1-16,-12 6-111 0,9 6-133 0</inkml:trace>
  <inkml:trace contextRef="#ctx0" brushRef="#br0" timeOffset="32531.6635">9282 10573 388 0,'29'29'143'15,"-5"-3"37"-15,-3-1-87 0,-10-5-22 16,-2-10-11-16,-6-10-14 0,-3 0-2 15,0-2-20-15,-6-16-4 0,0-2-11 16,-3-13 0-16,2 6-9 0,-2-3 5 16,-1-6-5-16,3 10-5 0,-7-9 1 0,0-3-10 15,-7-4-1-15,0 1-9 0,-4-6-1 16,9 5-8-16,4 6 6 0,12 8 11 16,0 1 5-16,3 5 11 0,12 7 17 15,1 3 10-15,6 12 10 0,-1 0 8 16,0 0 3-16,-4 16-2 0,-2-3 3 15,4 7-13-15,-10 2-3 0,7 1-4 0,-13-1-9 16,-3-4-9-16,0 0-3 0,-6-7-1 16,-11-2-11-16,-4 1-4 0,-1-6-2 15,-9 3-14-15,0-7-9 0,3 0 0 16,-7 0-17-16,6-2 5 0,4 2-10 16,0-5-3-16,2 5-8 0,13-6 9 15,-2-2-120-15,6 8-128 0</inkml:trace>
  <inkml:trace contextRef="#ctx0" brushRef="#br0" timeOffset="33027.7253">10067 9671 415 0,'0'0'172'15,"0"0"17"-15,8 0-82 0,-4 8-18 16,2 5-12-16,7 7-11 0,-4 2-8 15,3 11-16-15,-5-3-9 0,0 10-8 16,1-5-1-16,2 12-5 0,-5-3-4 16,2 5-1-16,4 8-6 0,-4 2-1 0,3-8-2 15,-1-5-14-15,-2-9-2 0,-7-11-15 16,0-10-16-16,2-7-24 0,-2-9-16 16,-5 0 40-16,-2 0-162 0,-9-11-165 15</inkml:trace>
  <inkml:trace contextRef="#ctx0" brushRef="#br0" timeOffset="33456.2314">9994 9616 370 0,'7'0'144'15,"0"0"40"-15,1 0-73 0,2 8-9 16,8-4-2-16,2-1-19 0,11 6-4 16,2-5-19-16,2-4-8 0,4 9-18 0,-6-9-10 15,-3 0-12-15,-7 0-6 0,-5 0-12 16,-3 4-13-16,-8-4-13 0,-7 0-25 15,12 8-22-15,-12 1-12 0,0-2-116 16,0 6-160-16</inkml:trace>
  <inkml:trace contextRef="#ctx0" brushRef="#br0" timeOffset="34017.1298">10689 9932 370 0,'0'-6'119'0,"0"0"46"0,0-2-68 16,-7 3-33-16,2 5-16 0,5-4-5 15,-10 4-14-15,-6 0-8 0,4 0-5 16,-4 0-21-16,-6 4 0 0,4-4-6 15,0 8 0-15,2-2 0 0,4-1 0 16,5 4-7-16,1 0 12 0,6-2 0 16,0-1 6-16,0 6 0 0,0-5 6 0,16 0 0 15,-4 3 12-15,6-4-7 0,-2-6 5 16,-1 8 6-16,2-6-3 0,-2-2 10 16,1 0-4-16,-1 0-1 0,-2 5 8 15,2 1-4-15,-4-1 4 0,6 4 3 16,1 3-11-16,-5-2 1 0,2 2 1 15,-2 3-7-15,-1 7 1 0,-6-3-9 16,-6 4-3-16,0-4-1 0,0 3-1 0,-11-6-2 16,1 3 0-16,-3-7-8 0,-5 2-3 15,3-4-11-15,2-4-13 0,1 1-10 16,-1-7-16-16,0 0-25 0,4 0 21 16,-7-5-143-16,-5 5-155 0</inkml:trace>
  <inkml:trace contextRef="#ctx0" brushRef="#br0" timeOffset="34816.9378">10664 9933 353 0,'0'0'100'0,"0"0"47"16,0 0-71-16,0 0-1 0,0 0-11 16,6 11-11-16,-6-1 2 0,7 6-6 15,-2-1-6-15,2 9-4 0,2 1-1 16,-2 0-10-16,1 2-1 0,5 2-5 16,-6-3-4-16,5 2-5 0,-1-5-2 15,-1-6 1-15,-4-3-8 0,-2-8 5 16,-4-6-1-16,0 0-4 0,-3-4 0 15,-4-6 0-15,-1-5 6 0,-2-6-3 0,0-1-3 16,0-9 1-16,-2-1-2 0,1-3 1 16,1 1-1-16,-3 0 2 0,5 0-1 15,-5 7-4-15,3 0 0 0,10 6 0 16,0-1 0-16,0 8 0 0,0 2-4 16,13 6-1-16,-2 6 2 0,2 0-9 15,1 0-9-15,7 5 1 0,4 5-16 0,3-1-8 16,10 4-11-16,-5-4-11 0,1 3-13 15,-9-2-106-15,3 1-152 0</inkml:trace>
  <inkml:trace contextRef="#ctx0" brushRef="#br0" timeOffset="35100.2491">11003 9902 379 0,'0'0'143'15,"0"-6"46"-15,0 6-48 0,-6 0-70 16,6 11-13-16,-1-1-4 0,1 1-20 16,0 6-7-16,0 4-18 0,4 6-3 15,4-1-2-15,5 4 1 0,1 6-5 16,4 1 4-16,7-2-8 0,3-4 8 16,11-4-4-16,-7-5 0 0,6-8 0 0,-7-7 0 15,-3-7 0-15,-4 0 0 0,-20 0 0 16,9-7 5-16,-2-7-5 0,-4-2-5 15,-7-5 1-15,0 3-5 0,-10-5-6 16,10 2-17-16,-6-6-7 0,-3 1-14 16,2 2-1-16,7 4-126 0,-9-1-134 15</inkml:trace>
  <inkml:trace contextRef="#ctx0" brushRef="#br0" timeOffset="35407.5401">11394 9970 397 0,'20'-8'150'0,"5"2"34"0,9-2-80 16,-4 5-21-16,-2-7-25 0,7 1 6 16,-7 0-17-16,-10-3-5 0,-5 0-20 15,-13 3 5-15,0 3-10 0,0 6-9 16,-13 0 0-16,-2 0-19 0,-3 0-2 15,4 4-5-15,-7 1-13 0,0 1 4 16,-1 3-15-16,6 1-2 0,6 1 5 0,5 8 4 16,5 1 7-16,5 5-1 0,8 8 3 15,8 3 10-15,1-6 4 0,10 4 1 16,-1-7 4-16,-4-13-6 0,-10 0 1 16,4-10-9-16,-6-4-4 0,-2 3 45 15,-4-16-165-15,4-8-102 0</inkml:trace>
  <inkml:trace contextRef="#ctx0" brushRef="#br0" timeOffset="35770.0954">12050 9739 388 0,'0'-12'151'0,"0"-3"27"0,-5-1-86 0,-1 2-13 15,-1 9-16-15,-3-1-3 0,-1 6-17 16,-1 0-14-16,-4 6-7 0,4 5-7 16,-5 5-6-16,-1-2-4 0,2 7-1 15,-5-5-4-15,9 2 0 0,-4 1 4 16,9 5-4-16,7-6 0 0,0 7 0 16,0-6 0-16,0-4 0 0,7-3 0 0,-1-5 0 15,4 1-4-15,1-5 8 0,6 2-4 16,4-5 0-16,1 5 0 0,3-5 0 15,3 0 5-15,-3 7-1 0,-7-7 1 16,8 0 8-16,-5 6-4 0,-6 2 0 16,-2 1-5-16,-6 10 0 0,-7 3 1 15,-7 5-5-15,-3 10-5 0,-6 6 1 0,-7-7-14 16,-5 7-13-16,5-4-10 0,-2 4-20 16,-6-6-127-16,-4 6-167 0</inkml:trace>
  <inkml:trace contextRef="#ctx0" brushRef="#br0" timeOffset="37664.9191">5575 11831 310 0,'0'0'78'0,"6"-4"40"0,-6 4-61 16,0 0 13-16,0 0 1 0,0 0-9 15,3 0 1-15,-3 0 2 0,0 0-8 16,0 0 3-16,0 0-22 0,-3 0 0 16,-4 8-1-16,-2 0-10 0,-10 1 0 15,1 7-5-15,-16 13 1 0,2 5-2 0,-2 3 1 16,4 13-6-16,-5-1-6 0,4-5 3 15,6 1-5-15,-9-5-5 0,2-5-3 16,8-2 0-16,2 1 0 0,4-7 3 16,8-2-6-16,4 3 3 0,6-7 3 15,0 1-3-15,-4-8 0 0,4-1 0 16,0-10-3-16,-8 3 6 0,3-6-6 0,5 0 3 16,0 0 0-16,0 0 0 0,0 0 0 15,0 0 0-15,0-9 0 0,13 8 3 16,-9-7 2-16,6 4 2 0,4-4-1 15,6 2 6-15,-5 6-1 0,13-1 3 16,7 1 0-16,-6 0-3 0,-1 0-1 16,2 0 1-16,-2 0-4 0,5 0 2 15,5 1-3-15,2-1 2 0,4 0-1 0,-4 0-7 16,4 0 7-16,-13 4-4 0,6 2-3 16,-9-1 3-16,0 1-3 0,-3 3-3 15,1 0 6-15,-3-7-6 0,0 6 3 16,-2-5 0-16,-17-3-3 0,4 0-1 15,5 9 1-15,-6-6 3 0,-1-3-3 16,-1 6-1-16,-5-6 0 0,7 8-3 0,-1-8 4 16,-2 8 0-16,2-8-3 0,-6 0 2 15,0 3 1-15,0-3 3 0,0 0-4 16,-9 0 4-16,5 0-4 0,1 0 4 16,3 0 0-16,-12 0 0 0,9 0 0 15,-1-3 4-15,-2 3-4 0,-4-10 0 16,2 2 0-16,-2 1 0 0,-5-3 0 15,6-2 0-15,-1-3 0 0,10-6 4 16,0-4-4-16,13 0 3 0,-5-3 3 0,12-11 1 16,-2 2-4-16,-8-2 0 0,-4-1 5 15,-6 1-8-15,0-9 4 0,-16 11-4 16,-2-9-4-16,3 6-4 0,-1 1-11 16,-3 13-2-16,10-1-21 0,-8 8-13 15,9 4-31-15,-5 5 127 0,6-4-247 16,-1 10-179-16</inkml:trace>
  <inkml:trace contextRef="#ctx0" brushRef="#br0" timeOffset="38130.8983">5785 12046 218 0,'0'0'25'0,"0"0"21"0,0-6 6 0,0 6-23 16,-3 0 7-16,3-3-8 0,0 3-9 15,0-7-1-15,0 7-18 0,0 0-8 16,-8-3-67-16,-5-9-35 0</inkml:trace>
  <inkml:trace contextRef="#ctx0" brushRef="#br0" timeOffset="38394.1207">5509 11827 353 0,'13'0'118'15,"2"0"44"-15,4 0-78 0,6 4-18 0,-3-4-20 16,5 11-7-16,-5-3-7 0,3-1-14 16,-2 0-7-16,-5 4-5 0,-3-6-6 15,1-5 0-15,-4 7-12 0,6-2-5 16,-8-5-14-16,6 0-15 0,-8-3-114 16,-4-4-112-16</inkml:trace>
  <inkml:trace contextRef="#ctx0" brushRef="#br0" timeOffset="38948.3244">5792 12102 289 0,'0'0'72'0,"0"0"20"0,-6 0-23 0,6 0-12 16,-2 0-10-16,2 0-4 0,-5 0-8 15,5 0 5-15,-8 0-8 0,8 0 14 16,0 0-11-16,0-5 8 0,0 5-3 15,13-5 1-15,-5 5 3 0,7-2-5 16,-2 2-2-16,5 0-4 0,10-8 2 16,4 4-4-16,6-4-4 0,8 3-2 15,13-2 5-15,7 7-3 0,12-3-2 16,9-1 6-16,9 5-4 0,16-8-3 0,-3 2-4 16,14-1-6-16,-1-1 0 0,3 1-8 15,-6 3-6-15,5-3-6 0,-1-1-12 16,-1 2-8-16,-6-5-6 0,4 7-22 15,-4-5-14-15,-11-7-20 0,-4 1-128 16,-2-4-174-16</inkml:trace>
  <inkml:trace contextRef="#ctx0" brushRef="#br0" timeOffset="44117.1261">8860 12415 341 0,'0'6'74'0,"0"-6"50"0,0 0-76 16,0 0-2-16,-7-7-10 0,-2-5-1 16,6-5-1-16,-4-6-6 0,2-4-4 15,5-2-5-15,-4-10-6 0,-2 0 5 16,-1-14-6-16,4 0-7 0,3-2-5 15,-5-5 0-15,5 3 0 0,5 12 0 16,5 4-5-16,5 8 0 0,5 3 5 0,-5 1-7 16,1 4 2-16,2 4 5 0,-3 4 0 15,-2 10 0-15,7 7 12 0,-9 0-2 16,6 14 16-16,-12 5-3 0,5-1 6 16,-5 1 3-16,-2 2 6 0,-3-1-13 15,0 2-6-15,0-2 5 0,0 4-14 16,-5 1-1-16,-11 0-5 0,1-4 1 15,-7 7-10-15,-9-10-4 0,-1 4-5 16,5-3-15-16,-1-3 0 0,-4-2-14 16,9-2-6-16,3-6-6 0,0-6 2 0,2 0-18 15,8-8-11-15,10-2-74 0,0-4-40 16</inkml:trace>
  <inkml:trace contextRef="#ctx0" brushRef="#br0" timeOffset="44524.1289">9081 12070 341 0,'5'19'104'0,"2"-4"38"16,3-3-67-16,-4-6 1 0,3 2-24 15,4 2-2-15,4-10 4 0,-10 0-8 16,12 0-10-16,-5-10 8 0,3 2-20 16,7-7 5-16,-2-2-6 0,1-6-8 15,-5-2-11-15,-3-5 5 0,1-1-4 16,-4 0-5-16,-5 5 5 0,-1 3-5 16,-6 7 0-16,0-1 0 0,0 7 0 15,-6 4 0-15,-1 3 0 0,-1 3-5 0,-5 0-4 16,1 4 4-16,-7 5-9 0,5-1 5 15,-4 11 0-15,11 3-1 0,-1 3 1 16,8 6 4-16,0 11 0 0,10-10 5 16,1 4 0-16,6-5 0 0,6-4 0 15,-3-6 5-15,4-4-5 0,-2-3-15 16,-2-7-4-16,1-7-13 0,4 0-16 16,-3 0-9-16,-6 0-34 0,2-10-98 0,0 4-66 15</inkml:trace>
  <inkml:trace contextRef="#ctx0" brushRef="#br0" timeOffset="44737.702">9633 12211 341 0,'0'17'104'0,"0"-8"44"16,0-2-65-16,0-7-15 0,0 0-8 16,0-4-12-16,0-6 0 0,0-8-8 15,4-4-8-15,-4-9 7 0,7-9-20 16,-1 0 0-16,-3 7 1 0,4-1-11 15,-2 0-4-15,5 15-1 0,-4-4-8 16,6 3-6-16,-2 5-4 0,5 9-15 16,-2 8-20-16,1-2-3 0,3 8-20 0,4 0-102 15,1 5-121-15</inkml:trace>
  <inkml:trace contextRef="#ctx0" brushRef="#br0" timeOffset="45005.9737">10060 11885 388 0,'0'0'134'0,"0"0"35"16,-6 0-89-16,3-6-22 0,-6 6 1 15,-1 0-7-15,1 0-6 0,-7 7-7 16,-3-1-15-16,4 3-4 0,-3 3-2 16,2 4-4-16,4-3-4 0,12 6-1 15,0 7 5-15,0 3-6 0,0 7 1 16,12 1-4-16,4 0 4 0,5-7-5 15,-2-2-4-15,9-1-9 0,0-2 0 0,-4-3 0 16,8-7-4-16,5-7-1 0,-2-8-5 16,5 0-8-16,-1-11-2 0,-6-8-6 15,-10-6-14-15,-6-7-1 0,-1 7-4 16,-8 0 137-16,2 1-235 0,-3 8-150 16</inkml:trace>
  <inkml:trace contextRef="#ctx0" brushRef="#br0" timeOffset="45284.0764">10433 12045 331 0,'17'-7'84'16,"-2"-1"40"-16,-3 8-63 0,10-5 1 15,0-1-13-15,5 2-1 0,-5 1-10 16,4-6 5-16,-17-3-8 0,4-1-4 16,-8 1-2-16,1 0-8 0,-6 0-5 15,0 2-12-15,-6 4 6 0,-3 3-10 0,-7-7 0 16,-12 5 0-16,-7 5-10 0,-7 0 6 15,5 0 4-15,6 9-10 0,6 6 4 16,0 6-5-16,19 4 6 0,-4 4 0 16,10 4-1-16,0-2 0 0,0 2 1 15,10-1-2-15,1-3 2 0,9-10-7 16,1-4 1-16,-2-6-9 0,8-9 4 0,5 0-9 16,2-8-7-16,3-7-14 0,1-4-15 15,3-7-91-15,-13-6-48 0</inkml:trace>
  <inkml:trace contextRef="#ctx0" brushRef="#br0" timeOffset="45578.4127">10801 11993 278 0,'0'12'75'0,"0"-1"25"0,0-2-22 15,0-4-16-15,0-5 7 0,0 0-14 16,0 10-6-16,3-5-11 0,-3-5-7 15,6-5-3-15,-6-1-3 0,5 2-2 16,2-11 1-16,0 0-3 0,9-1-5 16,-4 2 11-16,6 0-11 0,5-1 9 0,-8-3-6 15,3 0 0-15,2 3-10 0,1 11 9 16,-6 4-8-16,-2 0-5 0,-1 6-5 16,0 9 4-16,-8 2-4 0,1 4 0 15,0 8 0-15,-3-2 0 0,-2-1-4 16,9-1-5-16,-9-10-6 0,1-4-12 15,-1-11-22-15,9 0-9 0,-2-7-4 0,2-13-121 16,-3-10-128-16</inkml:trace>
  <inkml:trace contextRef="#ctx0" brushRef="#br0" timeOffset="45781.1718">11274 11419 471 0,'13'0'183'0,"-5"9"-2"0,-1 10-110 0,6 14-15 16,2 4-3-16,0 4-14 0,-2 7-10 16,2 7-11-16,-4-2-14 0,2 3 2 15,-3-1-2-15,5-4-4 0,-5-3 0 16,5-5-10-16,-5-6-17 0,-1-1-11 16,-2-9-16-16,-7-4-9 0,0-11-116 15,0-12-141-15</inkml:trace>
  <inkml:trace contextRef="#ctx0" brushRef="#br0" timeOffset="45941.0632">11315 11753 434 0,'18'17'159'0,"0"-8"14"0,1-1-110 0,0 2-17 16,3-7-10-16,-1 1-7 0,1-4-13 15,4 8-27-15,-5-7-11 0,1 6-13 16,-7-2-24-16,1 1-72 0,2 0-45 15,4-1-36-15</inkml:trace>
  <inkml:trace contextRef="#ctx0" brushRef="#br0" timeOffset="46317.0636">11930 11825 379 0,'7'-5'127'15,"-7"-3"36"-15,6-4-88 0,-6 2-15 16,-5 3 4-16,-3-1-9 0,2 5-11 16,-10 3-6-16,0 4-8 0,-9 4-6 15,-6 3 0-15,0 6-2 0,-1-4-3 0,6 5-5 16,6 3-1-16,5 4-4 0,4-1 0 16,11 12-9-16,0-6 0 0,0 0 0 15,0-2 0-15,2-9 0 0,11-2-4 16,1-12-1-16,3-5 1 0,-2-7-1 15,-2-4 5-15,2-9-4 0,0-8 4 16,9-3 0-16,-1 9 0 0,-4-4 0 16,2 6 0-16,-5 6 0 0,-4 4 0 0,-5 1-5 15,3 9 1-15,-2 0 0 0,2 0-1 16,1 6-4-16,-1 0 4 0,6 7 5 16,-4 1-4-16,-2-1 4 0,2 0-6 15,0-2-3-15,-3-4-9 0,-2-4-11 16,6-3-5-16,-3 0-9 0,-2-5-11 15,-2 0-12-15,-2-1-110 0,-4 6-112 16</inkml:trace>
  <inkml:trace contextRef="#ctx0" brushRef="#br0" timeOffset="46770.2369">12287 11825 397 0,'19'-19'150'15,"-3"1"14"-15,-4-3-92 0,1 5-3 0,-1-2-10 16,-2 1-14-16,-4 5-8 0,1 2-10 16,-7 2-7-16,0 8-6 0,0 0-4 15,-10 0-1-15,-3 0-4 0,-2 6 0 16,-2 3 4-16,-1 0-5 0,3 7 1 16,-1 5-1-16,6 2 2 0,-8-3-6 15,13 5 4-15,-5-6-4 0,6-1 0 0,4 5 0 16,0-1 0-16,4-6 0 0,6 4-4 15,-2-3-2-15,7-3 6 0,-2-4-4 16,2-10-1-16,1 0-4 0,1 0 5 16,1-15-1-16,7 1 0 0,-7-5 1 15,5 1-1-15,-5 5 0 0,-3-8 0 16,-6 4 0-16,0 5 5 0,-2 4 0 16,2 5-5-16,-2 3 5 0,2 3 0 0,7 12-4 15,-6 8 4-15,-10 15 0 0,8 8-5 16,-1 10 10-16,-7 5-5 0,0-3 4 15,-7-5-4-15,-1-7 0 0,-5-6 5 16,-6-7-5-16,0-10 0 0,-3-5 0 16,1-6 0-16,3-9-5 0,1-3-4 15,-1-3-6-15,5-8 0 0,-2-4-18 0,2 1-10 16,3-9 2-16,5 6-18 0,-1-4 59 16,6-1-160-16,0 1-121 0</inkml:trace>
  <inkml:trace contextRef="#ctx0" brushRef="#br0" timeOffset="47072.3937">12850 11864 321 0,'10'-2'85'16,"-10"-3"23"-16,3-3-50 0,4 1-13 15,-4 2 7-15,5-2-10 0,5 0-2 16,-3-4-1-16,5-3-7 0,-8-5-2 15,6 3 1-15,-13 0-3 0,0 4-10 16,0 10 4-16,-7 2-6 0,-6-3-7 0,-2 8-4 16,-4 7 7-16,0 5-12 0,-2 6 0 15,1 2 0-15,5 0 6 0,2 0-12 16,5 2 6-16,4 0 0 0,4-2 0 16,4 2 6-16,6-4-6 0,1-5 0 15,6-4 6-15,4 0-6 0,0-11 0 16,1-3-6-16,0-3-12 0,6-13 9 15,0-2-23-15,3-6-20 0,7-2-119 0,-2 2-131 16</inkml:trace>
  <inkml:trace contextRef="#ctx0" brushRef="#br0" timeOffset="47748.7017">14144 11860 506 0,'7'-10'177'0,"-7"-1"-3"0,0 9-96 16,-10-1-27-16,1 3-2 0,-9 0-15 16,-3 0-2-16,-2 5-9 0,11 6-9 0,-8 1-5 15,6 1 4-15,1 9-4 0,1 0 0 16,2 4 0-16,3 4-5 0,-1 0-4 16,8-1 0-16,0 1 0 0,0-4 0 15,9-8 0-15,4-10-4 0,2-8 4 16,1 0 0-16,2-5 0 0,3-17-5 15,-4-12 5-15,1-3-4 0,0-3-5 16,-1-2 0-16,-6 7-9 0,-7 5 0 16,-4 11-10-16,0 6-4 0,-7 11-17 0,-3 2-4 15,-8 0-9-15,3 2-9 0,0 5-104 16,-1-1-109-16</inkml:trace>
  <inkml:trace contextRef="#ctx0" brushRef="#br0" timeOffset="48091.1141">14378 11990 321 0,'10'10'103'0,"-2"2"66"15,-1 1-31-15,-7-5-29 0,10 7-14 0,-5-5-10 16,-5-1-4-16,0-3-26 0,3 0-11 15,-3-6-12-15,0 0-12 0,-10-6-2 16,2-7-6-16,4-9-5 0,-5-13-4 16,4-5 2-16,-2-10-1 0,0-10 0 15,1 4 0-15,6-6-4 0,0 0 0 16,0 2 0-16,3 8 4 0,14 8-1 16,1 8 5-16,0 11-1 0,10 12 3 15,6 13 2-15,1 0-5 0,3 9 1 16,2 4-11-16,1 3-9 0,-11 8-14 0,-4-4-9 15,4-1-9-15,-7 6-22 0,-8 0-11 16,-4-7-13-16,-11 4-96 0,-5-6-17 16,-13 2-82-16</inkml:trace>
  <inkml:trace contextRef="#ctx0" brushRef="#br0" timeOffset="48269.0874">14329 11911 572 0,'0'8'204'0,"14"-1"-8"16,0-6-85-16,0-1-25 0,5 0-36 16,2-10-13-16,2-2-11 0,9 2-19 0,7 1-14 15,-1-3-15-15,5 0-6 0,3 3-17 16,5 1-22-16,2-2 48 0,3-2-176 16,-4-9-164-16</inkml:trace>
  <inkml:trace contextRef="#ctx0" brushRef="#br0" timeOffset="48551.5157">15831 11265 506 0,'-7'2'198'16,"2"11"-14"-16,0 6-105 0,0 11-16 0,5 7 3 16,0 6-11-16,0 16-3 0,10-2-15 15,1 3-17-15,0-4 2 0,0 5-7 16,12-2-3-16,5-5-5 0,0-5-7 16,0-2-11-16,0-13-5 0,-10-11-13 15,-9-4-8-15,-6-6-21 0,-3-13-20 16,0 0-4-16,0 0-119 0,-12-13-150 15</inkml:trace>
  <inkml:trace contextRef="#ctx0" brushRef="#br0" timeOffset="48803.6602">15482 11266 572 0,'19'0'211'0,"2"0"-8"16,8 6-60-16,-1-6-65 0,6 8-25 15,16-4 3-15,2 4-12 0,-7 2-9 16,1-2-18-16,-3 4-6 0,4-7-1 16,-4-10-10-16,0 5-13 0,-5 0-5 15,0 0-19-15,-3-8-19 0,1 2-21 16,-1 2-21-16,2-1-118 0,-12 1-171 15</inkml:trace>
  <inkml:trace contextRef="#ctx0" brushRef="#br0" timeOffset="49104.5884">16338 11959 379 0,'5'20'118'0,"2"-2"33"16,-7-8-88-16,0-10-23 0,-7 0 6 15,-4-4-3-15,4-9 5 0,-3-9-13 0,-1-2-2 16,1-1-3-16,3-4 4 0,7-1 0 16,-8-3-5-16,1 1-1 0,7-2-10 15,0 1-5-15,4 3-8 0,2-3 4 16,-6 9-5-16,9-2 1 0,4 8-1 15,-3 5-4-15,-2 1-9 0,8 7 0 16,3 5-8-16,-1 0-21 0,6 8-9 16,-1 1-16-16,-4 2-5 0,-1-5-119 15,-5 2-138-15</inkml:trace>
  <inkml:trace contextRef="#ctx0" brushRef="#br0" timeOffset="49355.3146">16612 11657 379 0,'10'15'127'0,"1"-1"29"0,-7 2-95 15,11 8-13-15,-2 3-4 0,0 7-12 16,5-3-11-16,7 0 5 0,-4-6-9 16,4-12 1-16,0-8-2 0,-2-5 1 15,-5 0-7-15,-3-6 4 0,-2-5 5 16,5-2-9-16,-3-11-5 0,4-1 0 15,-4-5 0-15,-1-6-10 0,-11 5-5 0,-3 4-6 16,0 2-16-16,0 7-12 0,0 3-22 16,-3 2-100-16,-1 4-128 0</inkml:trace>
  <inkml:trace contextRef="#ctx0" brushRef="#br0" timeOffset="49674.3496">17085 11640 453 0,'37'0'173'15,"9"0"-9"-15,1 1-125 0,0-1-11 16,-3-10 9-16,-11-6-2 0,-5 0-2 16,-3 1-23-16,-4-2-1 0,-7 0 9 0,-8 3-12 15,-6-1 4-15,-10 4-10 0,-5-4 0 16,-6 6 0-16,-2 3 5 0,-2 6-10 15,0 0 5-15,0 3 0 0,-6 5 0 16,-3 7-4-16,6 7-2 0,9 0 6 16,-2 8 0-16,21 2-6 0,-6 2 6 15,6-7 0-15,14 5 0 0,9 5 0 16,2 0-6-16,3-3-1 0,3-1 2 16,-1-5-4-16,-3-13-1 0,-3-3-7 15,1-12-5-15,0 0-18 0,3 0-8 0,6 0-11 16,1-9-109-16,-5-3-79 0</inkml:trace>
  <inkml:trace contextRef="#ctx0" brushRef="#br0" timeOffset="50053.4655">18030 11317 341 0,'0'-14'104'0,"-3"1"30"16,3 3-65-16,-9 2-26 0,3 8-11 0,-7 0 4 16,-6 0-12-16,-8 9-3 0,-2 2-10 15,-9 5 3-15,2-2-3 0,2 5 6 16,6-2-6-16,-7 2 9 0,10-5-14 16,-3-2 11-16,7 2-5 0,4-3 5 15,6-7 5-15,1 4-8 0,10 2 15 16,0-2-4-16,0 3 9 0,0 0-11 15,20 0 5-15,-6-2-1 0,3-2 0 16,13 6-5-16,8 2-6 0,-8-2 0 16,7 2 5-16,-2-1-9 0,-10 1 2 0,2 2-2 15,-5 1-5-15,-2 5-4 0,-5 0 2 16,-5 2-1-16,-10 3 0 0,0-1-4 16,-10-1 0-16,-8 1-8 0,-4-3-4 15,-16-4-13-15,5-2-8 0,-12-7-25 16,6-5-15-16,-12-9-129 0,8 3-170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06:00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10817 4604 278 0,'5'-7'63'16,"-5"3"20"-16,13-2-36 0,-13 1 4 15,-10-5 6-15,10-4-3 0,-6 1-11 16,-6-2-2-16,5 0 1 0,-20 4-4 16,5 11 0-16,-3 0-10 0,1 0 3 15,-4 14-14-15,0 7 1 0,0 7-7 16,3 10-6-16,-3 1-5 0,5 4 6 0,5 8-6 15,8 10 0-15,10 3 5 0,0 3 1 16,10-5-1-16,0-11 0 0,5 0 4 16,6-5 9-16,7-4-6 0,0-1-8 15,-3 5 1-15,6-9-5 0,4-7-9 16,-4-6-30-16,5-5 2 0,6-13-30 16,-5-6-103-16,0 0-131 0</inkml:trace>
  <inkml:trace contextRef="#ctx0" brushRef="#br0" timeOffset="722.0146">11025 4572 321 0,'-3'-14'85'0,"3"1"48"15,0 3-64-15,3 10 6 0,-3 0-14 16,-4 10-8-16,-2 3-10 0,6 7 0 16,0 7-8-16,0 6-2 0,0 3-8 15,0 5 4-15,9 9-9 0,-5 10-5 16,1-1-1-16,0 11 1 0,0-8-11 0,1-9 6 15,-2-2-6-15,2-5-4 0,-1-9 0 16,2-3-4-16,0-6-10 0,-1-7-11 16,3-10-8-16,1-11-16 0,-1 0-25 15,3 0-103-15,-5-7-128 0</inkml:trace>
  <inkml:trace contextRef="#ctx0" brushRef="#br0" timeOffset="945.4974">11254 4490 299 0,'-5'5'89'0,"5"8"45"0,0 12-2 16,0 9-55-16,0 4-4 0,0 5-20 16,5-2-4-16,2 8-10 0,-7 9-12 15,3 9-13-15,7-5 5 0,-7-6-9 16,-3-1-5-16,5-11-10 0,-5-18-5 15,0 3-23-15,0-7 1 0,0-3-8 16,0-6-25-16,0-13-108 0,0 0-110 16</inkml:trace>
  <inkml:trace contextRef="#ctx0" brushRef="#br0" timeOffset="1097.697">11137 4961 341 0,'15'4'104'16,"6"-4"30"-16,-1 0-71 0,-10 0-14 0,4 0-23 16,-2-7-5-16,5 7-21 0,-2 0-34 15,1 0-107-15,-1-4-69 0</inkml:trace>
  <inkml:trace contextRef="#ctx0" brushRef="#br0" timeOffset="1419.2134">11419 5050 353 0,'13'-9'110'0,"0"-3"35"0,-1-1-77 15,1 1-27-15,-1-11 1 0,-6 3-18 0,-6-2-10 16,0-3-2-16,0-5-12 0,-13 11 6 15,8 1-6-15,-5 4 0 0,2 9 0 16,-2 5 0-16,-6 6 7 0,4 11-14 16,2 5 14-16,4 8-7 0,2 7 0 15,4 0 0-15,0-1 0 0,7-6 0 16,9 5 7-16,-1-8-1 0,3-11-1 16,-2-1 2-16,6 3 3 0,-1-12-10 15,-1 2 11-15,8-4-11 0,2-4-5 16,-7 0-6-16,2 0-12 0,-1-14-16 0,-8 1-118 15,0-10-97-15</inkml:trace>
  <inkml:trace contextRef="#ctx0" brushRef="#br0" timeOffset="1620.6336">11722 4558 331 0,'0'20'103'15,"0"13"42"-15,5 5-70 0,2-3-12 16,3 7 3-16,-2 17-14 0,-1-4-12 16,9 1-9-16,-4 2-14 0,4-8 0 15,2-4-17-15,-3-13-5 0,-9-10-24 16,-2-2-20-16,-4-9-18 0,0-12-97 0,0 0-101 16</inkml:trace>
  <inkml:trace contextRef="#ctx0" brushRef="#br0" timeOffset="1763.906">11787 4853 353 0,'21'0'92'0,"7"0"35"16,0 0-99-16,-5 0-2 0,-2-2-10 16,-2 2-16-16,-6 0-42 0,1 0-77 15,-3 0-52-15</inkml:trace>
  <inkml:trace contextRef="#ctx0" brushRef="#br0" timeOffset="2058.8751">11954 5087 353 0,'10'-7'100'15,"-3"-5"34"-15,-5-2-79 0,5-9-21 16,-7 3 1-16,0-5-2 0,0-3-11 15,0-2-12-15,0 6 4 0,-4-2-7 16,4 3 5-16,-5 4-6 0,5 5 1 0,0 3 0 16,-7 11-7-16,-2 0 0 0,5 4 0 15,-2 17 0-15,6 2 0 0,0 9-7 16,6 4 7-16,1-1-7 0,6-2 7 16,2-3 0-16,-2-5 0 0,2-1 0 15,9-5 0-15,-2 1 0 0,6-2-6 16,-3-10-6-16,-2-2-9 0,-2-6-4 0,-2 0-9 15,-1-9-14-15,-2 4-107 0,-4-5-38 16</inkml:trace>
  <inkml:trace contextRef="#ctx0" brushRef="#br0" timeOffset="2263.8691">12275 5087 278 0,'12'12'75'0,"-3"-1"17"15,-4-1-23-15,0-6-4 0,-5-4-2 16,0 0-7-16,0 0-10 0,0-7-14 16,-3-4 7-16,-1-2-14 0,4-7-2 15,0 0-3-15,-3-5-9 0,3-1 1 16,0 0-12-16,0-3-6 0,3-4-11 0,-3 9-19 16,7 4-14-16,9 3-24 0,-9 4-94 15,5 9-56-15</inkml:trace>
  <inkml:trace contextRef="#ctx0" brushRef="#br0" timeOffset="2579.989">12676 4838 331 0,'0'-10'84'16,"-6"4"40"-16,-1-2-70 0,-7 8 1 15,4 0-5-15,-5 11-10 0,-3 2-7 16,-2 2-14-16,2 9 0 0,2-2-6 0,4 7 0 16,12-3-8-16,0 0 2 0,0 0-2 15,8 4-5-15,2-10 5 0,5 0-5 16,5-3 0-16,-2-4 0 0,0 1 6 16,5-12-6-16,-8-2 5 0,-5 0 2 15,-2-7 1-15,-1-6-3 0,-7-6 1 16,0-7 6-16,0-3-7 0,-7-1 2 15,-1-10-7-15,-2-4-7 0,-2 7 2 16,3 7-13-16,-2-1-13 0,-3 16 3 0,4 3-30 16,-8 8-105-16,-2 4-84 0</inkml:trace>
  <inkml:trace contextRef="#ctx0" brushRef="#br0" timeOffset="3092.0871">13112 4840 341 0,'8'-12'93'15,"-1"-3"52"-15,-7 1-76 0,0 0 0 16,0-1-10-16,-5-4 0 0,3 1-11 16,-12 0-13-16,2 2-8 0,-11 4 0 15,5 9 0-15,3 3-11 0,-5 0-1 16,-1 3-5-16,2 9-6 0,3 4 1 0,-2 3-5 16,3 6 0-16,5 1 0 0,10 4 0 15,-3 6-5-15,3 0 1 0,3-9-6 16,7 1 0-16,1-3 1 0,3-4-16 15,1-3 11-15,3 1-2 0,1-7 0 16,-1-1-1-16,-6-11 5 0,-5 6-5 16,3-6 11-16,-1 0-7 0,-2 3 6 15,2 2 2-15,0-5-1 0,-2 11 6 16,-2-4 0-16,2 6 0 0,-1 2 0 16,-6 1 0-16,8 6 0 0,-8 8 0 15,0-4 0-15,0 0 6 0,0-1-6 0,-5-2 5 16,-1-3-5-16,6 0 0 0,-10 2 0 15,3 0 7-15,-7-7-14 0,0-4 14 16,3-3-14-16,-1-8 7 0,-4-6-11 16,1 3-11-16,-1-7-16 0,-9-2-15 15,9-3-104-15,-3-3-77 0</inkml:trace>
  <inkml:trace contextRef="#ctx0" brushRef="#br0" timeOffset="3450.311">13374 4974 310 0,'15'0'87'16,"-7"0"47"-16,-1 0-65 0,2-7 0 15,-2-4 0-15,0 6-3 0,1-10-13 16,2-7-4-16,-2-2-15 0,2-1 2 15,3-2-1-15,6 0-11 0,-1 5-5 0,3-1-4 16,-4 8-1-16,4 0-5 0,-17 1-5 16,-4 4 1-16,0 7-1 0,0 3-4 15,-7-8 0-15,-11 8 0 0,-1 0 0 16,-2 10 0-16,-2 4 0 0,4 12-4 16,0 6-5-16,11 10-5 0,1 10 5 15,7-1-11-15,0 0 6 0,0-5-6 16,10-9 10-16,2-5-19 0,4-2 15 15,12 0-8-15,0-5 0 0,7-3-8 16,-4-4-6-16,-5-5-12 0,-3-10-18 16,-14-3-93-16,7 0-79 0</inkml:trace>
  <inkml:trace contextRef="#ctx0" brushRef="#br0" timeOffset="3771.8527">13841 5050 310 0,'3'7'78'0,"-1"1"31"0,4-8-51 0,0 0 4 16,-6-8-3-16,4 1-12 0,-4-7 1 15,0-9-10-15,8-2 0 0,-8-1-2 16,2-11-1-16,6 0-8 0,-2 2 0 15,1-4 6-15,2 3-13 0,1 9-1 16,4 10 1-16,6 4-6 0,2 3 0 16,-7 10-5-16,1 0 1 0,-1 0-6 15,-6 13 1-15,0 1-5 0,1 13 0 16,3 5 0-16,-5 4-5 0,-1 8-9 16,-4-2-14-16,0-5-10 0,-3-1-21 0,0-11 1 15,-6-11 58-15,-1-2-180 0,-4-5-134 16</inkml:trace>
  <inkml:trace contextRef="#ctx0" brushRef="#br0" timeOffset="4205.1259">14425 4692 331 0,'0'-5'93'0,"0"-1"38"16,-4-1-60-16,-6 7 1 0,-5 0-19 15,-9 0 0-15,-4 10-17 0,-2 2-8 16,-3 3-2-16,-2 10-14 0,7 2 0 15,2 6-7-15,1 5 1 0,5 3 0 16,14 2-6-16,-1 0 5 0,7-12 0 0,0-4 1 16,7-3 5-16,0-5-1 0,14-1-6 15,5-5 13-15,2-1-5 0,5-6-2 16,5-6-5-16,-13 0 10 0,6 2-6 16,0-9 1-16,-9-3 5 0,-4-6-6 15,2-6 0-15,-15-4 0 0,-2-8-4 16,-3-8-1-16,0 4-4 0,0-5 0 15,0-3-9-15,-5 14-9 0,2 0-6 0,-4 8-10 16,4 11-14-16,3 9-13 0,-10 4-21 16,10 0-93-16,-5 2-109 0</inkml:trace>
  <inkml:trace contextRef="#ctx0" brushRef="#br0" timeOffset="4492.5395">14444 4801 310 0,'8'13'78'0,"-1"-1"23"0,1 7-43 0,5 2-12 16,0 5 3-16,-1-1-15 0,1 5-6 15,5-4-15-15,-1-7 8 0,1-4-8 16,7 7 7-16,-3-8-1 0,5-1 0 15,4-7 1-15,4-6 8 0,-10 0 3 16,3-12-13-16,-6-6-1 0,-3-7-5 16,-17-3-2-16,8-4 1 0,-10-7-16 15,3-4-11-15,-3 6-8 0,0 10-19 16,-4 2-3-16,4 9-25 0,0 7-101 0,0 9-66 16</inkml:trace>
  <inkml:trace contextRef="#ctx0" brushRef="#br0" timeOffset="4924.2688">15059 4692 278 0,'10'-5'75'0,"2"-1"35"0,-3 6 20 16,-6-7-69-16,1 7-11 0,-4 0-3 15,8 0-8-15,-8 0-20 0,0 0 1 16,-8 0-14-16,8 4 6 0,-6 2-7 0,2-3 0 16,4-3 1-16,-7 0 14 15,-1 5-15-15,5-5 7 0,0 7 6 0,-4-5-13 16,7 6 7-16,0-2-2 0,13 4-4 16,-1 3-1-16,6 2 6 0,5 5-6 15,-2-3-5-15,-2 7 4 0,2-9 6 16,2 3-3-16,-2-2 5 0,-4-2-2 15,-3-1-5-15,-3-4 5 0,-11-9-5 0,0 9 4 16,0 0-4-16,-10 2 0 0,3 4-5 16,-4 9 0-16,7 1 0 0,4 0 5 15,-9-6-5-15,-3 1 5 0,2-8-5 16,-3 0 0-16,-2 1-5 0,-1-13 5 16,-6 0-10-16,4 0 5 0,0 0-19 15,1-6 3-15,-1-1-11 0,12-4-12 16,6 8-4-16,-7-6-5 0,-5 2-10 0,12-2-20 15,0 0-79-15,0 8-31 0</inkml:trace>
  <inkml:trace contextRef="#ctx0" brushRef="#br0" timeOffset="5272.0706">15385 5283 257 0,'7'19'64'0,"15"2"12"0,-1-13-2 16,2-5-14-16,-2-3 2 0,-2-4 14 15,-13-17-14-15,-6-5-10 0,0-11-6 16,-10-12-7-16,-5-9 4 0,-1-19-3 16,-6-5-10-16,-2-3 4 0,12 1-5 15,-1 7-4-15,3-1 2 0,-8 4-12 0,-7-4-6 16,-3-9-5-16,-18-12 1 0,-5 9-5 16,-13 2-9-16,11 8-6 0,-3 11-17 15,-10 13 3-15,10 7-147 0,-3 6-170 16</inkml:trace>
  <inkml:trace contextRef="#ctx0" brushRef="#br0" timeOffset="41594.0531">4610 9732 278 0,'3'-5'53'0,"-3"-4"22"0,0 3-18 15,0-2-6-15,0-2-10 0,7 10-3 16,-7-6 11-16,0 6-22 0,10-6 15 16,-8 6-15-16,-2 0 6 0,0 0 0 15,-2 0-2-15,2 0-9 0,0 0 9 16,0-3-8-16,0 3-5 0,0 0-2 15,-10 0 1-15,10 0-7 0,0 0-6 0,-7 3 6 16,1-3-3-16,-4 0-1 0,3 0-6 16,7 6 6-16,0-6 0 0,-5 0-2 15,5 0 1-15,0 0 5 0,0 0 4 16,0 0-4-16,0 0 0 0,0 5 4 16,-6 2-9-16,6-7 4 0,0 4 0 15,-4 1-5-15,4 3-4 0,-6-8 6 16,6 3-6-16,-5-3 0 0,3 9 0 0,0-4 0 15,-4-5 0-15,-4 8 0 0,2-5 0 16,8-3 0-16,-10 9 0 0,-2-4 0 16,-1-5 0-16,2 8 0 0,-2 1 0 15,1 0 0-15,7 3 0 0,3 6 0 16,2-2 0-16,-13-1-6 0,5-3 2 16,-5 0-1-16,0-5 1 0,4-2-5 0,2-1 4 15,7 3 0-15,-9 0 1 0,9 0-1 16,-3-2 0-16,3 0 0 0,-7-5 5 15,-1 8-5-15,8-3 5 0,-3 2-5 16,3 1 5-16,-4 3 0 0,-2-5 0 16,-1 2 0-16,2-2 0 0,-1 1 0 15,2-7 0-15,4 8-4 0,-6-8 4 16,6 4 4-16,0-4-4 0,0 0-4 0,0 0 4 16,0 0 4-16,6 0-8 0,-6-4 4 15,4 4 0-15,-1 0 0 0,-3 0 0 16,3-6 0-16,2 6 4 0,-5 0 1 15,10 0 0-15,-4 0 5 0,-2 0-1 16,2 0 1-16,1 0 3 0,-2 9-4 16,1-6 1-16,1 1-1 0,4 4 1 15,-4 3-2-15,6-5-3 0,-6 2 4 0,-2 2-5 16,8-4 1-16,-10 3-1 0,4 0 0 16,8 1 1-16,-2-2 4 0,2 0-5 15,6-1 5-15,-2 0-2 0,2-3 1 16,2-4-4-16,-2 6 4 0,-2-1 1 15,-3 1-5-15,-4 0 0 0,1 0 0 16,1 1 0-16,-10-2 0 0,6 3-4 16,-4 1 0-16,-4 0 0 0,5 0 0 0,2 1 0 15,-2 2 0-15,-2-4 0 0,0-1 0 16,-5 2 0-16,2-6 0 0,-2-3-4 16,6 7 8-16,-6-7-4 0,7 0 0 15,-7 0 4-15,3 0-4 0,-3 0 0 16,0-7 6-16,0-1-2 0,0 4-1 15,0-3 1-15,-3 1 1 0,0 3-5 0,-7-3 3 16,10 1 4-16,-7-1-7 0,7 6 9 16,-2-6-1-16,-1-5-4 0,-3-1 2 15,6-8-1-15,-7 0 2 0,3-2-1 16,-2-5-2-16,1 2 0 0,-2 8 4 16,1-14-5-16,2 2-3 0,-4-3 0 15,-2 4 0-15,10 3 0 0,0 0 4 16,-6-3-4-16,3 3-7 0,-1-4 3 0,-1-5-8 15,-5 8-1-15,1 5-2 0,2 2-12 16,0 4-7-16,2 5-3 0,2 5-14 16,3-3-8-16,0 1-2 0,0 0-12 15,3-3-118-15,-3 2-140 0</inkml:trace>
  <inkml:trace contextRef="#ctx0" brushRef="#br0" timeOffset="43650.9056">4715 9862 379 0,'14'0'127'15,"-8"-4"36"-15,1 5-66 0,-7-1-28 16,8-5-16-16,-1 5-1 0,-4 0-16 16,0 0 8-16,-3 0-10 0,7 0-1 15,-2 0-5-15,2 4-5 0,-4-4 4 0,2 0-5 16,5 0 2-16,-4 0-8 0,-1 0 1 16,0-4-5-16,6 4 2 0,-4 0-7 15,3 0 1-15,5 0-1 0,0-7-2 16,1 7 3-16,3-4-4 0,2 6-4 15,-1-10 7-15,-5 2-7 0,6-4 3 16,-8-5 2-16,-3 0-2 0,5 0-3 16,0 3 7-16,9-4-4 0,6 5 1 15,6-8 0-15,-1 5 0 0,3 0 0 16,-2 3-1-16,-4 6 6 0,-8 5-6 0,1-6 3 16,-4 6-2-16,-8 0-1 0,-6 0 0 15,8 7 1-15,-5-7-4 0,-4 0 0 16,3 5 4-16,7-5-4 0,-1-3 3 15,-5-3-3-15,14 0 0 0,5-2 4 0,5 2-1 16,-2-5-3-16,7 2 3 0,-5 4 4 16,-8-2-3-16,-2 7 3 0,-4 0-3 15,-9 0 2-15,5 0 0 0,0 7 1 16,-1-3-3-16,-2 1 0 0,2 0-4 16,3-5 0-16,-2 10 3 0,2-10-3 15,4 0 0-15,1 0 3 0,1 0-3 0,2-7-3 16,1 2 6-16,-5-2-3 0,3 0 0 15,6-3 4-15,0 6-4 0,1-3 0 16,-1 7 0-16,2 2 0 0,2-2 0 16,-7 0 0-16,3 0 0 0,-3 0 0 15,-7 0-4-15,-1 0 4 0,-15 0 0 16,8 0 0-16,-6 0 0 0,5 0-3 16,7 0 6-16,-1 0-3 0,10 0 0 15,5-2 0-15,2 2 0 0,3-9 0 0,3 9 0 16,-4-5 0-16,-6 5 0 0,0-4 0 15,-9 6 0-15,-1-2 0 0,-5 0 0 16,3 0 0-16,-3 0 0 0,-1 0 0 16,3 5 0-16,2-5-3 0,-12 6 6 15,5-6-3-15,2 5-3 0,1-3 6 16,-1-2-3-16,7 0 0 0,1 0 0 16,3 0 0-16,-3-4 0 0,-2-3 0 0,-7 2 0 15,0 5-3-15,-7 0 6 0,2-1-6 16,-6 1 3-16,-3 0 0 0,0 0-3 15,7 3 3-15,-4-3 0 0,-3 0-4 16,8 0 8-16,-1 0-4 0,-1 0-4 16,1 0 4-16,-1-4 0 0,1-3 0 15,-5 3 0-15,4 1 0 0,6-3 0 16,-5 6 0-16,-1-3 0 0,1 3 0 0,1 0 0 16,-8 0 0-16,0 0 0 0,5 0 0 15,-5-5 0-15,5 5 0 0,-5 0 0 16,10 0-4-16,-4-6 8 0,-1 6-8 15,-1-3 4-15,-4-5 4 0,0 2-8 16,0-2 4-16,0 2 4 0,6-2-8 0,1 5 4 16,-4-3 0-16,7 2 0 0,2 4 0 15,-6 1 0-15,6-6 0 0,1-2 0 16,5-2 0-16,-5 2-4 0,2-3 4 16,-9 0 0-16,-6 6-3 0,4-4 0 15,4 8 3-15,-8-5-3 0,0 5 3 16,0-9 0-16,5 9-4 0,-5-6 8 15,0-3-8-15,2-3 8 0,-2-2-4 16,0 0 0-16,0 3-4 0,6-2 8 0,-6 0-4 16,0 0-4-16,0 2 4 0,0-2 0 15,0 1 0-15,0 0 4 0,0-3-4 16,0-1 0-16,-6-3 0 0,6-7 0 16,0 6 0-16,6-12 0 0,-6 0 0 15,0-4 0-15,0 1 0 0,0-1 0 16,0 1 0-16,-6 5 0 0,6 3 0 0,0 10 0 15,-4-8 0-15,4 0 0 0,-11 0 0 16,11 2 0-16,0-8 0 0,-3 10 0 16,3-1 3-16,0 1-3 0,0 1 0 15,0 1 0-15,6 1 0 0,-1-2 0 16,0 2 3-16,-3-3-3 0,4-4 0 16,-2-3 0-16,-4 0 0 0,0-9 0 15,6 1 0-15,-6 5 3 0,0 0-6 16,0 4 6-16,0 8-3 0,0-2 0 0,0 5 0 15,-10 2 0-15,10-6 0 0,-3-1 0 16,3 0 0-16,0-2 0 0,0-11 4 16,0 7-4-16,0-4 0 0,7-2 4 15,-1 2-4-15,-9 6 0 0,3-3 0 16,6 7 0-16,-6 5 0 0,6 3 0 16,-6-4 0-16,0 5 0 0,0-4 0 15,0-1 0-15,0-6 0 0,0 9 0 0,0-1 0 16,6-1 0-16,-3-1 4 0,-3-1-4 15,0-2-4-15,7-5 8 0,-7 3-4 16,0 5-4-16,8 0 8 0,-8-1-4 16,4 2-4-16,-4 3 4 0,0-1 0 15,-1-2 0-15,8 3 0 0,-7 4 4 16,0-6-8-16,0 1 8 0,0-1-4 16,0 7-4-16,0-4 4 0,0 6 4 0,0 0-8 15,0-2 8-15,-6-4-4 0,6-5-4 16,0 1 8-16,-2-12-4 0,-3 4 0 15,5-1 0-15,-5 5 0 0,5 2 0 16,-7 7 0-16,7-1 0 0,-3 4 0 16,3 2 0-16,-6-4 0 0,6 1 0 15,0 2 0-15,-6-2 0 0,6 0-4 0,0-1 4 16,0 1 0-16,5-1 4 0,-5-2-4 16,0-1 0-16,-3 1 0 0,3 0 0 15,0-2 0-15,-5-2 0 0,1-3 0 16,4 3 0-16,-6 0 0 0,6 4 0 15,-6 1-4-15,6 5 8 0,-2-1-4 16,2 0 0-16,-10 2 0 0,10 0 0 0,0 0 0 16,0 2-4-16,0 3 8 0,0-12-8 15,0 7 4-15,8-3 4 0,-8-3-8 16,0 1 8-16,4 2-4 0,-1-4-4 16,-3 0 4-16,9 3 4 0,-5-5-8 15,-4 3 4-15,0-1 4 0,5 0-8 16,-5 0 4-16,4 2 0 0,-4 0 4 15,0-5-8-15,0-2 4 0,0-3 0 16,0-1 0-16,0-3 0 0,0-1 0 16,0 2 0-16,0 7 0 0,0 0 0 0,0 0 0 15,0 9 0-15,0-3 0 0,-4 6-4 16,-1 4 0-16,5-10-2 0,0 10-10 16,-6 0-2-16,2 8-19 0,-2-4-23 15,4-1-13-15,-3-3-63 0,5 0-85 16,0-7-165-16</inkml:trace>
  <inkml:trace contextRef="#ctx0" brushRef="#br0" timeOffset="45672.7106">9022 6668 177 0,'0'0'0'0,"0"-2"15"0,0 2-30 15,0 0 15-15,0 0-27 0</inkml:trace>
  <inkml:trace contextRef="#ctx0" brushRef="#br0" timeOffset="57466.9936">8962 6611 310 0,'0'-6'87'0,"0"6"30"0,0-5-52 15,0 5-2-15,-6 0-7 0,6 0-16 16,-3 5-2-16,3 4-5 0,0 1-7 16,0 0-4-16,0 2 4 0,3-1-15 0,-3 0 6 15,6-3-5-15,-1 4 0 0,-5-1 4 16,7 7 0-16,0 5-7 0,-1-4 14 16,6 2-7-16,-3-4 9 0,1 6-6 15,-1-6 0-15,1 4 4 0,6 2 0 16,-1-3-5-16,3 1 0 0,2-5 0 15,6 2-1-15,0-5-5 0,-4-1 4 16,3-4-3-16,-3 1-1 0,-5 1-4 0,8-2 9 16,-2 0-8-16,2 1-2 0,0-2 1 15,6 0 4-15,0-3-5 0,1 2 4 16,7-2-1-16,2 3 2 0,-1-1-1 16,-5 2 3-16,-1-4-4 0,-9 2 1 15,-3 0-4-15,-10-1-4 0,6 2 4 16,-2-1-3-16,5 0 0 0,7-1-1 0,5-5-3 15,-3 7 4-15,8-7-4 0,-1 6 0 16,0-6 0-16,-9 6 2 0,3-6-2 16,-6 5 4-16,0-5-4 0,3 7 3 15,12-3 0-15,7-1 0 0,-6 4-3 16,2 1 4-16,-2 1 0 0,-6-6 0 16,-12 6-4-16,5-9 3 0,3 0-3 15,-3 1 3-15,7 5 1 0,0-6-4 16,-6 0 0-16,1-6 3 0,3 0-3 0,-8 7 0 15,-2-9 0-15,5 8 0 0,-2 0 0 16,2 0 3-16,3 0-3 0,10 5 4 16,-3-5 0-16,2 7-1 0,-2-7 1 15,-2 0 2-15,-11 1-3 0,1-1 3 16,-8-6 1-16,-4 6-4 0,4 0 0 16,13-7 0-16,-1 7 1 0,8 1-4 0,6-1 3 15,-7 0 0-15,4 0-3 0,-13 6 0 16,0-5 2-16,-2-1-4 0,-3 0 4 15,5 0-2-15,3 0 0 0,4 0 0 16,-2 0 0-16,-5 0 0 0,1-7 0 16,2 7 3-16,-3 0-3 0,-10 0 4 15,-2 0-1-15,-1 0 1 0,-8 2-2 0,6-2 1 16,2 7-3-16,6 3 3 0,7-2-1 16,4 11-2-16,7-1 4 0,-1 5-8 15,-6-5 4-15,-5 0 4 0,-5-7 0 16,-9-7-4-16,2-4 0 0,1 0 0 15,-4 8 0-15,1-8 3 0,-5 6-3 16,-1-2-3-16,3 4 6 0,1 3 0 16,6 4-3-16,1 7 3 0,0-2 0 0,8 13 0 15,-4 1 2-15,3-1 2 0,2 4-1 16,1 0-1-16,-6-8-2 0,0-1 1 16,-1-11 2-16,-4-5-3 0,-8-12-1 15,-9 11 2-15,7-7-8 0,-2 0 8 16,1 4-4-16,1-8 0 0,-4 4 0 15,-3-4 2-15,9 0-2 0,1 0-2 16,-1-4-10-16,-2 0-13 0,1 0-14 16,2 0-11-16,-2-7-28 0,-4 5-29 0,-4-4-129 15,0 0-189-15</inkml:trace>
  <inkml:trace contextRef="#ctx0" brushRef="#br0" timeOffset="59565.8687">12378 7780 278 0,'0'0'63'0,"0"0"11"15,0 0-8-15,0 0-16 0,0-6-2 16,0 0-1-16,0-1-11 0,0 2 6 0,0-3-2 16,0 5-8-16,-6-4 7 0,6 4-7 15,0 3-4-15,-1-10-3 0,1 10-2 16,0-2-6-16,1 2-6 0,5 0 5 16,1 0-11-16,-5 8 4 0,7-4 9 15,-5 3-2-15,-1-1-1 0,5 2 9 16,-1-3 0-16,-1 5 3 0,1-7-3 15,5-3-6-15,-3 12 0 0,-2-12-1 16,0 0-8-16,-2 3 0 0,-5-3-6 0,0 0 1 16,9 0-4-16,-2 0 4 0,1 10-4 15,-7-8 0-15,8-2 0 0,-9 10 0 16,0-9 0-16,4-1 0 0,2 9 0 16,-1-9 0-16,-1 0 0 0,-4 0 0 15,13 0 0-15,-5 2 0 0,-2-2 0 16,-2 0 0-16,5 0 0 0,-9 0 4 0,7 10-8 15,2-6 8-15,1-4-4 16,-4 0 0-16,2 0 0 0,-1 0 0 0,-7 0 0 16,0 0 0-16,3-4-4 0,-3 4 8 15,7 0-4-15,-7 4-4 0,3-4 8 16,-3 0-4-16,3-7 0 0,-3 7 0 16,0 0 0-16,0 0 0 0,0 0 4 0,0 0 0 15,0 0-4-15,0 0 4 0,0 0 1 16,0 0-5-16,5-6 4 0,-5 6 0 15,0 0 4-15,0-3 0 0,0-3 2 16,14 2 1-16,-11-8 4 0,8 0-2 16,-4 3 1-16,-4-1-2 0,-3 2 2 15,7-5-6-15,-1 0 4 0,-6 1-3 16,9 1-2-16,-9 1-4 0,3 6 1 16,3 0 3-16,-6-3-7 0,7 3 4 0,3-4-4 15,-5 4 0-15,10-2 0 0,-2 0 3 16,7-2-3-16,-6-4 3 0,-5 4 1 15,-2-6-1-15,2 0 1 0,1 2 0 16,2 1-1-16,4 0 1 0,-4 0-4 16,4-1 6-16,-1-2-6 0,-8 1 3 15,4-3-3-15,2-1 0 0,-1 7 3 0,7-4 0 16,-3-4 5-16,0 9-4 0,-5-5 2 16,1 0 4-16,-7 5-2 0,4 3-1 15,-3-5 2-15,4 6-3 0,-5-3 1 16,-2 3-1-16,3 5 1 0,-6-7-1 15,7 4-4-15,-3-5 5 0,2 6-4 16,-1-4 1-16,5 0-2 0,0 6 4 16,1-4-4-16,4 4 2 0,-8 0 0 0,9-7-1 15,-9 2 3-15,5 5-3 0,4-8 0 16,5 8-1-16,-2-5 1 0,6 5 4 16,-4-3-3-16,-8 3-2 0,0 0-2 15,-4-7 3-15,3 7-1 0,-3-3 1 16,4 3 1-16,2 0-1 0,5 0 0 15,-2 0 0-15,0 5-1 0,10-5 2 16,-7 7-4-16,4-6 2 0,-2 4 1 0,-2-5 0 16,1 7 3-16,-6-7-3 0,0 0-3 15,5 0 2-15,-5 0-2 0,-4 0 0 16,1-6 2-16,-3 6-2 0,-5 0 0 16,2-4 3-16,2 4 0 0,-1 0 0 15,6 0 0-15,-6-4 0 0,9 4-3 16,4 0 2-16,2 4 2 0,-5-4-4 15,10 3 2-15,0-2-2 0,-7-1 0 0,-4 0 4 16,6 0-4-16,-7 0 0 0,-7-4 2 16,4 1-2-16,0-4 0 0,-1 1 3 15,-2 0 0-15,5 0-3 0,-5 0 2 16,4 1 1-16,-4 2 3 0,0 3-4 16,2-9 1-16,0 9-1 0,0 0 1 15,2 0-3-15,7 0 3 0,2 0-1 0,-3 0 1 16,11 0-3-16,-6 0 0 0,-2 0 0 15,-2-4 0-15,4 4 3 0,-10-9-3 16,4 1 0-16,0 3 0 0,6-4 0 16,-4 9 0-16,-3-4 0 0,-2 4 2 15,1 0-4-15,-8 0 4 0,7 0-2 16,-1 0 3-16,1 4-3 0,-1-4 3 16,3 6 0-16,-8-6 2 0,0 1-3 0,5-1 5 15,-2 0-1-15,2-7-1 0,1 4 3 16,-4 3 4-16,3-6-8 0,1 0 2 15,-1 6-1-15,5 0-1 0,-2 0 1 16,13 1 0-16,0-1 0 0,-6 6-5 16,3-6 3-16,7 5-1 0,-9-2-2 15,4 3 2-15,0-6-2 0,-4 4 0 16,-1-4 2-16,-11 0-2 0,-4 0 2 16,2 0 0-16,1-4-4 0,8 4 2 0,1 1 0 15,10-1 0-15,-4 0 0 0,6 0 0 16,4 5 2-16,2-5-2 0,-3 2 5 15,0-2-5-15,-3 0 3 0,-9 0-1 16,-7 0 0-16,-4-5 3 0,-3-2-5 16,2 2 0-16,9-3 2 0,-1 1 1 15,2-6-2-15,-5-7 2 0,0 0-1 16,-11-5 1-16,3-6 0 0,-2-2 1 0,2 0-1 16,5 2-3-16,4 6 0 0,-3 1 2 15,8 9-4-15,-1 8-8 0,2-3 1 16,1 4-19-16,0 0-11 0,-10-3-14 15,2-1-23-15,-18-4-19 0,0-7-11 16,-12-4-25-16,-9 4-120 0,-17-5-177 16</inkml:trace>
  <inkml:trace contextRef="#ctx0" brushRef="#br0" timeOffset="61260.6075">12655 7901 361 0,'0'0'120'16,"0"0"41"-16,0 0-72 0,0 0-11 16,0 3-12-16,0 3-6 0,0-6-9 15,5 5 3-15,-5 2-11 0,0-7-6 0,0 5-6 16,0 2 0-16,0-1-2 0,0 0 0 16,-8 1-9-16,8 5 2 0,0-3-3 15,8 4-1-15,-8 3 4 0,0 3-3 16,7 3-1-16,-7 10-1 0,3-1-3 15,-3 3-3-15,7 3 2 0,-7-6-4 16,8 2-5-16,-8-6 0 0,0-1 0 16,0-2-4-16,0-3 0 0,0 7 0 0,0-1 3 15,0 2-3-15,0 4 0 0,0 0 0 16,5 1 0-16,-5-6 0 0,0 4 3 16,-5-2-3-16,5 2 0 0,-5 0 0 15,-1 5 0-15,6-2 4 0,-4 10-4 16,4 2 3-16,0 0 0 0,0 1-3 15,-6 5 0-15,6-14 8 0,9 11-8 0,-2-4 0 16,8 5 3-16,1-2 1 0,-4 11-4 16,-4 2 3-16,-1 5-3 0,0 9-3 15,-1 2 3-15,4 3-7 0,-10 0-7 16,3-3-11-16,-3-3-9 0,-3 9-18 16,-7 6-28-16,4 0-15 0,-1-3-127 15,-2-3-162-15</inkml:trace>
  <inkml:trace contextRef="#ctx0" brushRef="#br0" timeOffset="62893.5998">10235 11846 331 0,'0'0'84'0,"0"0"56"0,0 0-47 16,0 0-10-16,0 0-17 0,0 0 0 15,0 0-6-15,0 0-11 0,0 9 4 16,0-2-14-16,0 2-2 0,-3 0-4 15,-4 0-11-15,-2 3 4 0,-3-2-5 16,-2-2-5-16,0 5 1 0,1 0-9 16,-2 1 0-16,0 5-4 0,1-7 6 0,0 3-3 15,0 8-7-15,0 0 4 0,4-3 1 16,3 6-5-16,-2-1 3 0,7-6-3 16,-5-3 0-16,0 5 0 0,7-5 0 15,-9 1 0-15,6-2 0 0,-4-1 0 16,-8-3 0-16,8 5 0 0,-4-4 0 15,1-2-3-15,4 8 6 0,6-6-6 16,0 0 3-16,-2-6 0 0,2 4 3 16,0-1-3-16,0-5-3 0,8 1 3 15,-5 1 3-15,-3-6-3 0,0 10 0 0,0-6 0 16,0 5 0-16,0-4 0 0,-3 2 0 16,3-3 0-16,0 0 4 0,0 2-4 15,0-4-4-15,0-2 4 0,6 5 0 16,-6 1 0-16,7-3 0 0,1 1 4 15,-1 3-1-15,0-6 6 0,1-1-1 16,5 12 7-16,-3-10-5 0,2-2 9 0,4 10-1 16,2-6-1-16,7 5-3 0,0-5 0 15,3 4-1-15,0-1 0 0,-3 1-1 16,-1 1-6-16,1-4-2 0,-2 4 2 16,-2-9-6-16,-4 11 4 0,1-4 0 15,-6 2-4-15,12 1 0 0,-2 2 3 16,4-6-3-16,-3 5 4 0,4 1-1 15,-6-7-3-15,-8 4 3 0,-1-2 0 16,-6 1-3-16,-6-8 0 0,0 0 3 0,0 6-3 16,0-12 0-16,0 6 3 0,-6-8-3 15,5 1 0-15,1-2 3 0,0 2 1 16,-9-5-4-16,9 2 0 0,0-2 0 16,-7 6 0-16,7-6 3 0,0 2-3 15,0-2 3-15,0-9-3 0,-5 0 3 16,5-4-3-16,-6-6 0 0,-6 0 4 0,2-6-4 15,-6-9 0-15,7 6 0 0,-7-12 0 16,6 9 0-16,-4-6 3 0,5-7-6 16,2-4 6-16,-3 5-6 0,10-2 3 15,-8 15 0-15,5 14 0 0,3 12-4 16,0 7 4-16,0 9 0 0,5-6-9 16,5 6-17-16,3 0-9 0,-1 0-33 15,-3 8 61-15,-2-1-222 0,4-7-182 0</inkml:trace>
  <inkml:trace contextRef="#ctx0" brushRef="#br0" timeOffset="64597.5791">10405 12233 331 0,'0'0'93'0,"0"0"46"16,0 0-60-16,0 0-10 0,0 0-4 16,0 0-1-16,4 0-4 0,-4 0-4 15,6-3 3-15,0 3-10 0,-2 0 2 0,7-4-10 16,3 4-2-16,0 0-2 15,6 0-9-15,10 0 4 0,-2-5-8 0,10 5-3 16,3 1 2-16,-5-1-2 0,-1 0-3 16,1 0-1-16,-1 8-6 0,0-2-2 15,-1 0 1-15,6-4-6 0,-12-2 0 16,0 5-4-16,-5-5 0 0,-2 2 3 16,-9-2-3-16,1 0 0 0,-3-6 0 15,7 6 3-15,-1-1 1 0,3 1-1 16,3 0 0-16,11-7-3 0,-7 7 4 15,2 3 0-15,2-10-4 0,1 7 0 0,1 0 3 16,-4-2-3-16,-2 2 4 0,-8-7-1 16,5 2 0-16,-9 5 0 0,-2-7 0 15,4 7 0-15,10 0 4 0,-3 0-4 16,5 0 0-16,7 3-3 0,-1-3 0 16,-3 0 3-16,-1 0-3 0,0 0 4 0,6 0-4 15,-4 2 0-15,5-2 3 0,-2-10-3 16,11 8 3-16,-6-4-1 0,4 0-2 15,-4-3 0-15,4 3 0 0,-11-1 0 16,2 5 3-16,-1 2-3 0,-2-3 0 16,2 3 4-16,3-7-4 0,-2 10 0 15,-1-3 3-15,-1 0-3 0,-2-6 0 16,-6 3 0-16,1 3 4 0,-4-8-4 16,6 4 0-16,0-2 0 0,-3 1 2 0,-1 3-2 15,5-4 0-15,-13 6 0 0,5-6 0 16,-2 6 3-16,2 0-3 0,-3 0 0 15,5 0 3-15,-8 0-6 0,-2 4 6 16,-3-4-3-16,-5 0 0 0,-2 0 2 16,4 0 2-16,-1 0-8 0,-2 0 8 15,-4-5-4-15,5 9 0 0,-5-4 0 0,6 0 0 16,-1 0 0-16,0 0 0 0,-5 0 4 16,9 0-8-16,-6 1 8 0,0-1-4 15,-3-4 6-15,8 4-6 0,-8 0 6 16,7-5-6-16,-7 5 5 0,0-4-5 15,0 4 0-15,6 0 3 0,-6 0 0 16,0 0-3-16,0-3 4 0,0 3-4 16,0 0 4-16,0 0-4 0,-8 0 0 0,8-7 2 15,0 2-2-15,0 5 0 0,0-13 3 16,0 4-3-16,-5 3 5 0,5-7-1 16,-8 0-1-16,2 5 0 0,6-7 2 15,-7-4-5-15,7 1 4 0,0 1-4 16,0-3 0-16,-2-2 2 0,2 4 1 15,0-3-3-15,0 3 3 0,-7 6 3 16,7-1-6-16,0 1 5 0,0-7-3 0,0 6 4 16,0-5-3-16,0-4 0 0,7 4 0 15,-7-7-3-15,0 1 0 0,7-1 2 16,-7 7-2-16,2-1 0 0,-2 4 4 16,0 3-4-16,0-4 0 0,0 2 2 15,0-3-2-15,0 2 0 0,-1-2-2 16,1-1 2-16,-6-2-4 0,6 1 4 15,-5-2 0-15,5-2 0 0,0 1 0 16,-4-1 0-16,4 3 0 0,0-3 4 0,0 3-4 16,4 1 0-16,-4 3 0 0,5-2 0 15,1 3 0-15,-2 5-4 0,-1-3 8 16,5 3-4-16,-8-2 0 0,5 2-4 16,3-8 8-16,-4 2-8 0,6 1 8 15,-2-4-8-15,-3 1 8 0,-5 1-4 16,2-2 2-16,-2-3-4 0,0 3 2 0,0-1 2 15,0 3-2-15,0 3-2 0,6 2 2 16,-6 2 0-16,6-2-4 0,-2 1 4 16,-1-3 0-16,-3-2 0 0,0-3 0 15,0 1-2-15,0-5 4 0,0 5-2 16,0-6 0-16,0-1 0 0,0-2 0 16,-3 2 0-16,3-9 0 0,-10 7 4 0,2 1-4 15,-2 3 0-15,-3 6 2 0,1-3-2 16,2 3-2-16,7 3 4 0,-3-5-4 15,6 0 4-15,-1-2-4 0,1 5 2 16,0 1 0-16,0-4 0 0,0 3-4 16,1-5 8-16,-1 2-8 0,6-5 4 15,-6 4 0-15,0 2 0 0,0 6 0 16,0 0 0-16,6 1 0 0,-6 4 0 16,0-6 4-16,0-6-8 0,-6 2 4 0,6-2 0 15,0-2 4-15,0-2-8 0,8-3 4 16,-1 1-2-16,0 0 4 0,9-1-4 15,-4 1 2-15,1 2-3 0,-2-4 3 16,5 3-3-16,-9 8-6 0,-2 6-7 16,5 10-8-16,0 0-25 0,-2 0-9 15,5 13-27-15,-6 0-151 0,11 4-199 16</inkml:trace>
  <inkml:trace contextRef="#ctx0" brushRef="#br0" timeOffset="82713.3126">16468 6692 230 0,'0'0'48'16,"0"0"5"-16,-6 0-23 0,6 0 6 0,-7 0-9 16,7 0-6-16,0 0 5 0,4 0 0 15,-4 0-1-15,0 0 0 0,0 0 7 16,0 0-11-16,0 0 12 0,0-4-12 16,0 4 1-16,0-6 6 0,7 6-9 15,-1-3 2-15,-1 3 1 0,1-7-5 16,-2 7 4-16,-4 0-3 0,7 0 0 15,-4-4-1-15,3 4 14 0,1 0-8 16,-2 0 1-16,-2 0-3 0,7 0-1 0,-5 0 9 16,1 4-9-16,-6-4-1 0,10 0 1 15,-10 7-6-15,7-7 4 0,-2 0-9 16,2 6-3-16,2-6 3 0,-2 0-5 16,1 6 1-16,-4-6 0 0,2 0 3 15,1 3-3-15,-1 2 8 0,1 1-4 16,-2-1 0-16,-5 4 0 0,3 3-1 0,-3 2-3 15,0 0 2-15,0 7-3 0,-3-1 0 16,3 0 0-16,0 5 0 0,3-5 0 16,-3-2 5-16,7-1-9 0,-7 1 4 15,0-14 0-15,0 0 4 0,0 4-8 16,0-1 4-16,0 0 6 0,3-3-3 16,4 5-3-16,-7-4 1 0,8 2-2 15,-8 6 4-15,0-13-7 0,7 19 9 16,-4-10-1-16,0 8-4 0,2-11-1 0,2 5 5 15,-4-6-5-15,3 3 4 0,-2-8 0 16,4 5-3-16,-8-5 0 0,4 6 0 16,2-6-1-16,-6 5-3 0,3-5 0 15,-3 8 0-15,0-3 4 0,0 2-4 16,0 3 0-16,5-2 0 0,-5 2 5 0,5-1-10 16,-5-2 10-16,8 1-5 0,-4-5-5 15,2-3 10-15,-2 8-2 0,2-8-3 16,-6 5 3-16,7-5-3 0,-5 9 3 15,-2-6 1-15,9 4-4 0,-2-2 0 16,-2-2 3-16,1-3-3 0,-2 9 3 16,5-7-3-16,-5 4 4 0,1-1-4 15,-5-5 4-15,7 5-4 0,-4-5 3 16,7 0 1-16,-7 0-4 0,2 0 0 0,2 0 3 16,-7 5 0-16,6-5-3 0,1 0 4 15,-4 5-1-15,2-5-3 0,1 9 0 16,-6-9 0-16,7 5 4 0,-3-5-4 15,-4 5 0-15,9-5 0 0,6 0 4 16,-5 4-4-16,5-4 0 0,3 0 0 16,-5 0 0-16,-6 0 0 0,4-4 0 15,-4 4 0-15,0 0 3 0,-1-8-3 0,-1 8 4 16,2 0-4-16,-1 3 2 0,4-3-2 16,-2 0 4-16,2 0-4 0,5 5 0 15,-8-5-4-15,6 0 8 0,-3 0-4 16,1 0-4-16,1 0 8 0,9 0-4 15,6 0 0-15,-3 4 3 0,1-4-3 16,-4 9 0-16,1-6 3 0,-9-3 0 0,2 10-3 16,3-10 0-16,-5 0 0 0,-3 0 0 15,5 3 0-15,1-3 0 0,-4 0 0 16,-2 0 4-16,12-3-4 0,6 3-4 16,0 0 8-16,3-8-4 0,-6 8-4 15,6 0 8-15,-3 2-4 0,-4-2 0 16,-5 0 4-16,0 0-4 0,-7 0 0 15,1 6 0-15,-4-6 0 0,4 0 4 0,0 3-4 16,5-3 0-16,0 4 0 0,7 4 0 16,-9 1 0-16,5-2 0 0,-2 1 3 15,6 3-6-15,-6-3 3 0,8 3 0 16,-1 0 0-16,-4 2 0 0,-1-3 0 16,-6 0 0-16,-2-4 0 0,-6 0 0 0,-1 0 0 15,-1 4 0-15,-5 2 0 0,7 2 0 16,-1 0 0-16,-2 10 0 0,-4-7 0 15,0 1 0-15,0-1 0 0,0-3 3 16,8 5-3-16,-8-2 0 0,10 0 0 16,-10 1 0-16,0-3 0 0,7-4 0 15,-7-11 0-15,-7 4 0 0,7 5 0 16,0-4 0-16,0 2 0 0,0-7 0 16,-3 3 0-16,3-3 0 0,0 0 0 15,0 4 0-15,-4-4 0 0,4 0 0 16,0 8-3-16,0-4 6 0,0 3-6 0,4-3 3 15,-4 0 0-15,0-4 0 0,0 7-12 16,0-7-3-16,12 0-13 0,-3-7-18 16,4 3-22-16,5-6-22 0,-1-2-133 15,-5 1-170-15</inkml:trace>
  <inkml:trace contextRef="#ctx0" brushRef="#br0" timeOffset="84075.026">18025 7675 289 0,'-5'7'64'16,"5"-5"17"-16,0 7-34 0,0-5-14 16,0-4 8-16,7 0-9 0,-7 8-2 15,0-8 1-15,0 0-10 0,6-6 8 16,-6 4-10-16,6-8 2 0,-6 5-8 16,0-5 2-16,0 2 2 0,4 8-3 15,6-9-7-15,-2-1 4 0,5-5-4 0,-4 3 0 16,3-4 4-16,-5-3 1 0,-3 7-1 15,7-1 9-15,7 4-9 0,-1 3 1 16,8-2 5-16,-7-3-11 0,-2-5 5 16,6-1-6-16,-1-2 6 0,-1 4-5 15,-2 0 4-15,0 7-6 0,0 1 6 16,-4-4 9-16,-3 0-9 0,2 8 0 16,-1-6 0-16,-2 7-1 0,3 2 1 15,-2 0 0-15,6-8-1 0,-5 8-4 0,7-6 4 16,2 1 0-16,1 5 0 0,0-9 1 15,6 9-5-15,-3-7 4 0,-4 7 0 16,2 0 0-16,-8-2-5 0,-2 2 5 16,-5-4 4-16,5 4-8 0,-3 0 4 15,-5 0-1-15,2 0 0 0,6 0 0 16,1 0 4-16,0 0-3 0,1 0-1 16,9-7 4-16,-9 4-8 0,1 3 0 0,-5-8 6 15,3 8-7-15,-4 0 1 0,2 8 1 16,9-8-5-16,-4 4 3 0,1-4-3 15,-2 0 0-15,-4-6 0 0,-5-4 0 16,4 1 0-16,-6 3 4 0,-3-4-1 16,-2 7-3-16,0 3 0 0,0 0 0 15,0 0 0-15,7 0 0 0,-1 0 5 16,-3 0-5-16,5 1 4 0,-6-1 0 0,3 0 0 16,2 0 0-16,2-3 2 0,-2 3-6 15,5-9 5-15,1 6-5 0,-1 3 3 16,-3-6 1-16,3 6-4 0,-6 0 0 15,1 0 3-15,-4 0-3 0,6 0 3 16,-3 0-3-16,7 6 0 0,-6-3-3 0,4 3 6 16,1 2-3-16,-2 2 0 0,3-5 0 15,-1 2 0-15,4 0 0 0,-1-1 4 16,3-2-4-16,-1 0-4 0,-1-4 8 16,-1 6-4-16,3-6 0 0,-11 0 4 15,8 0-4-15,1 2 0 0,-1-2 0 16,-6 0 0-16,5 4 0 0,-3 1 0 15,-4-5-4-15,3 6 4 0,1 1 4 16,-1-7-4-16,2 0 0 0,1 3 0 16,-1-3 0-16,1 0 0 0,0 4 0 0,1-4 0 15,-2 6 0-15,5-6 0 0,-5 3 4 16,9-3-4-16,2 0 4 0,-2 0-8 16,-2 0 8-16,0 0-1 0,-4 0-3 15,5 0 4-15,-9 7 1 0,6-7-5 16,-2 0 6-16,0 0-6 0,-2 0 3 15,11 0-3-15,4 0-3 0,2 0 6 16,3-6-3-16,4 2 0 0,-3-4 4 0,-6 2-4 16,0-7 3-16,3-5 0 0,1 6 1 15,1-9 0-15,5-3-1 0,6 5 1 16,-8 1-1-16,-1-5 0 0,-4 7 1 16,-3 1-1-16,-3-4 1 0,0 4-4 15,6 0 0-15,0-3 4 0,3 0-4 16,0-5 0-16,7-4 0 0,-13-3 3 0,4-3-3 15,-4-2-3-15,-4 3-12 0,-3-5-9 16,4 5-16-16,-6-2-45 0,4 2-127 16,0 1-184-16</inkml:trace>
  <inkml:trace contextRef="#ctx0" brushRef="#br0" timeOffset="86308.5386">18033 7609 310 0,'4'0'78'0,"-4"7"31"0,0-3-51 15,0 1-13-15,0-5 3 0,0 8-13 16,-4 1-1-16,4-1 8 0,0 2-11 16,0 0 8-16,0 2-11 0,4-6 3 15,-4 3 4-15,0-7-13 0,0 6 5 16,0-6 0-16,0-2-11 0,0 10 4 16,0-4-6-16,0 4 6 0,0-3-11 0,0 0 9 15,0 4-9-15,0 3 1 0,0 1-5 16,0 5 4-16,-4-1-9 0,4 2 5 15,0 1-1-15,-6-4 0 0,6 4 5 16,-2-5 0-16,2 7 4 0,0-7 1 16,0 1-1-16,-7-5-6 0,7 1 1 15,0-4 0-15,0-1-4 0,-6 6 1 0,6-1-1 16,-7-2 0-16,1 6 0 16,6 6 0-16,0 1-4 0,0 8 4 0,0 2 0 15,-4 1-4-15,4 1 4 0,4-2 2 16,-4-9-2-16,-7 5 3 0,7 0-7 15,0-4 8-15,0 8-8 0,0 1 7 16,0-2-7-16,0 3 9 0,0-6-5 16,-5 2-4-16,5-8 4 0,-3-4-4 0,3-1 4 15,-7 3 2-15,1 3-1 0,2 1-5 16,-1 7 7-16,5 1-1 0,0-2-6 16,-3 1 4-16,3 2-4 0,-4-7 4 15,4 0 0-15,0 1-4 0,0-1 0 16,0-2 0-16,0 7 0 0,0-5 4 15,0 2-4-15,0 0 0 0,0-4 0 0,0 0 0 16,0-3 3-16,-6 0-3 0,6-8 4 16,0 6-4-16,0 3 0 0,0 2 0 15,0 6 0-15,0 6 0 0,-6 4 0 16,6-1-4-16,-4 2 4 0,4-1 0 16,-8 0 0-16,2-4 0 0,6 2 0 15,-7 2 0-15,7 4 0 0,-10-5 0 16,10-6 0-16,0 7 0 0,-5-3 4 15,1-8-4-15,8 3 0 0,-4-1 0 0,8 0 0 16,-8-8-4-16,0 0 4 0,7 0 0 16,-7 1 0-16,0-9 4 0,0 0-4 15,0 1 0-15,-4-1 0 0,1 4 0 16,3 1 0-16,-8 1 0 0,4-4 0 16,-2 3 0-16,6-4 0 0,6-2-4 15,-6-2 4-15,-6 6 4 0,6-7-8 16,0 3 4-16,6 1 4 0,-6-4-4 0,-9-3 0 15,5-3 0-15,4 3 0 0,0-1 0 16,-8 2 0-16,8 2-4 0,-6 0 4 16,6 5 4-16,0 4-4 0,0 6 0 15,0-1 0-15,0 8 0 0,0 3 0 16,6 2 0-16,-6-8 0 0,9 6 0 16,0-2 0-16,-2-5 0 0,3 3 0 0,-5 2 5 15,5-5-5-15,-4 5 0 0,-4-1 0 16,8-3 3-16,-10-4-3 0,6-5 3 15,-6-10 0-15,0 2-3 0,0 4 0 16,7-1 4-16,-7 0-4 0,0-2 0 16,0-2 0-16,3 4 0 0,-3-1 0 15,0 3 0-15,0-1 0 0,0 5 0 0,0 0 0 16,0-2 0-16,-7 3 3 0,1-4-3 16,-1 3 0-16,1-4 0 0,6 4 0 15,-8-3-3-15,1 0 3 0,-3 0 3 16,5-2-6-16,-1-3 3 0,6 2 3 15,-7 6-6-15,7 0 3 0,-7-2 0 16,7 3 0-16,-14 2 0 0,7 2 0 16,2 4 0-16,0 6 0 0,0 3 0 15,-1 0 0-15,-1 5 3 0,4-7-3 0,3-4 0 16,-7-1 0-16,7-6-3 0,-8-2 3 16,8-5 0-16,0 9 0 0,-7-4 0 15,7-2 0-15,-6 2 0 0,2 5 0 16,4-8 0-16,-8 1 0 0,8 3 0 15,0 9 3-15,-3-1-3 0,3 5 0 16,0 4 0-16,0 2 0 0,-7-15-3 16,7 5 3-16,0-6 0 0,0-4-4 15,0-4 8-15,0-5-8 0,0 2 4 0,0-4 0 16,-3-3 4-16,3 2-4 0,0-1 0 16,0-3 0-16,0 1 0 0,-10 6 0 15,5-2 0-15,1-1 0 0,-5 3 0 16,9-1 0-16,0 0 0 0,-7-3 0 15,7 3 0-15,-11-4 0 0,4 7 0 0,1-1 0 16,1 7 0-16,-2-5 0 0,4 3-4 16,-1 0 4-16,4-1 4 0,-6-6-4 15,6 3 0-15,0 3 0 0,0-5 0 16,0-1 0-16,0-5 0 0,0 3 0 16,6-7 0-16,-6 2-4 0,0 0 8 15,0 1-8-15,0-5 4 0,1 3 4 16,-1 0-8-16,0 0 8 0,0 2-8 15,-4 3 4-15,4 2 0 0,0-4 4 0,-8 0-8 16,5-1 4-16,3 1-3 0,-4-4 3 16,4-2 0-16,0 5 0 0,0-4-3 15,0-2 3-15,4 3 0 0,-4-1 0 16,0-1 3-16,3 3-6 0,-3-8 3 16,5-2 0-16,-5 6 0 0,0-6 3 15,0 6-6-15,0-6 0 0,0 6-6 0,0-6-2 16,0 0-10-16,7 6-14 0,-1-6-22 15,9 0-15-15,1 0-121 0,-1 0-15 16,0-10-145-16</inkml:trace>
  <inkml:trace contextRef="#ctx0" brushRef="#br0" timeOffset="89035.3694">6526 13656 289 0,'0'0'72'0,"0"0"30"16,-5 0 7-16,5 0-48 0,-4 0-18 15,4 9-8-15,-6-9 5 0,6 8-20 0,-10-10 6 16,2 9-1-16,1 0-7 0,0 5-6 15,-7 1 4-15,7-2 4 0,1 2-14 16,-6 3 6-16,5-5 0 0,-5 3-7 16,3 2 7-16,-1-2-7 0,-3 1 0 15,4 9 1-15,-4-1-1 0,2-2 6 16,-2 4-2-16,6-1 8 0,2 1 1 16,-5-3-4-16,4-12 5 0,2 5 1 15,-2 1-1-15,4 4 3 0,-8-11-3 16,10 2-1-16,-3-1-4 0,3-6 3 0,-7 3 1 15,1-4-9-15,-2 1-2 0,1 0 1 16,0-4 0-16,1 5-8 0,-2-5 4 16,1 10 1-16,4-10-5 0,3 4 4 15,-10 3 0-15,10-7 0 0,0 0 0 16,-7 0 0-16,2 4-4 0,2-4 0 0,-1 0 4 16,4 7-4-16,-9-3 4 0,9-4-4 15,0 4 0-15,0-4 6 0,0 7-6 16,0-7 0-16,0 0 0 0,0 0 0 15,0 0 0-15,0 0 0 0,-5 0 0 16,8 0 0-16,-6 3 0 0,3-3 0 16,5 8 0-16,-5-4 0 0,0-1 0 0,9 5 0 15,-9-2 0-15,4 2 0 0,-4-4 0 16,3-4 0-16,-3 8 0 0,0-3 0 16,0-5 0-16,0 6 0 0,0-3 4 15,5-3-4-15,-5 0 3 0,7 0-3 16,0 8 0-16,-4-8 0 0,7 3 0 15,1 2 0-15,-4-5 0 0,3 6 0 16,1 2 0-16,-5-3 0 0,1 1 4 16,3 4-4-16,-2-1 5 0,-1-5-5 0,0-1 3 15,4 1-3-15,2-4 4 0,-6 0-1 16,-2 0-3-16,5 0 5 0,-4 0 7 16,1 0-8-16,5 0-1 0,0 0-3 15,-3 3 3-15,7-3-3 0,0 7 5 16,0 0-10-16,2-2 5 0,0 5 0 15,-2-2 0-15,3 1 0 0,2-1 5 0,-4 2-5 16,1-6 3-16,-5 2 1 0,-5-6-1 16,-2 0 0-16,4 4 5 0,-10-4-4 15,0 0 0-15,4 3-1 0,-4-3 1 16,5 0-4-16,1 8 5 0,1-2-5 16,-2 2 3-16,0-4 0 0,0 4-3 15,5-3 0-15,-10 1 3 0,6-6-3 16,-1 6 0-16,-1 0 4 0,6-6-4 0,-4 5 3 15,1-5 0-15,-2 3 1 0,1-3 3 16,-6 0-3-16,0 6-4 0,7-6 3 16,-7 0-3-16,3 7 0 0,2-2 0 15,2 2 0-15,-7 2 0 0,9 0-3 16,-9-5 6-16,1-1-3 0,-1-3 0 16,6 7 0-16,-6-7 0 0,5 0 0 0,-5 0 0 15,0 0 0-15,0 0 0 0,0 0 0 16,0 0 0-16,0 0 0 0,-5 0 3 15,5 0-3-15,0 0-3 0,0 0 6 16,0 0-3-16,5 0-3 0,-5 0 3 16,0 0 3-16,0-8-6 0,-8 2 6 15,5 0-6-15,3 0 6 0,-10-1 1 16,5 1-4-16,5-1 0 0,0-6 3 16,-4 2 1-16,-2 0 0 0,6 0-4 15,-3 0 3-15,3 0 1 0,-7-2 2 0,7 0 0 16,-8-4-3-16,8 0 1 0,0-1 0 15,-7 0 0-15,7 4-1 0,-3-4 0 16,-4 5 1-16,1-6-4 0,6-2 3 16,-5-2 0-16,5 1-3 0,-4 4 4 15,4-1-4-15,0 5 4 0,0 1-4 0,0-3 0 16,0-2 3-16,0-2-3 0,0-1 0 16,0 2 0-16,0-3 0 0,0-2 0 15,-6 7 4-15,2-5-4 0,-5 1 0 16,5 9 3-16,1-2-3 0,3 3 0 15,-8 4 3-15,8-2-3 0,0-1 3 16,0 3-3-16,0-4 3 0,0 2-3 16,0 2 0-16,0-4 3 0,-7 4-3 0,2 2 0 15,5-2 0-15,-3 0 0 0,-1-2 3 16,-5 2-3-16,2-3-3 0,7-5 6 16,-5 4-3-16,5 0 0 0,-5-1 0 15,5 2 0-15,-5 6 0 0,5-5 0 16,0 1 0-16,-6 2 0 0,2 3 0 15,4-6 0-15,0 6 4 0,0-3-4 16,0 6 0-16,0-5 0 0,7 3 0 0,-7 2 3 16,0-7-6-16,7 7 3 0,-7 0-4 15,0 0-2-15,0-4-3 0,0 4-5 16,0 0-6-16,3-4-7 0,-3 4-1 16,0-6-15-16,0 2 6 0,-7-5-9 15,7 3-4-15,0-4-4 0,0 4-14 16,0 2-8-16,0-1-114 0,7 5-164 15</inkml:trace>
  <inkml:trace contextRef="#ctx0" brushRef="#br0" timeOffset="93098.0032">6682 14042 278 0,'0'0'75'0,"0"0"6"16,0-6-18-16,5 6-5 0,-5 0-13 0,0 0 3 15,0 0-13-15,0 0-1 0,0 0 0 16,0 0-9-16,4 0 8 0,-4 0-7 16,0-2-4-16,0 2 4 0,6-6-3 15,-6 6-6-15,7 0 0 0,-7-5 5 16,6 5-12-16,1 0 11 0,1 0 1 0,-1 0-7 16,3-2-1-16,-2 2 6 0,2 0-6 15,3 0 4-15,2 2-9 0,-7-2 1 16,2 0 4-16,6 0-5 0,-1 5 0 15,5-5 4-15,-5 1 0 0,9-1 1 16,-9 0-1-16,5 0 2 0,-5 0-3 16,2-6 5-16,-2 6-9 0,-4-7 6 15,2 7-7-15,-6 0 2 0,8 0-6 16,1 0-3-16,5 7 4 0,-2-1-4 16,7 0 0-16,0-1 0 0,-4 1 0 0,4-6 0 15,-4 6 0-15,2 2 0 0,-5-8 0 16,2 2 0-16,2-2 3 0,-5 0 2 15,4 0 3-15,-12 0-4 0,5 0 3 16,1 0-4-16,-4 9 2 0,7-5 2 16,-4 0-7-16,6-4 3 0,-1 7-3 15,1-7 0-15,-2 4-3 0,-3-4 3 0,2 7 0 16,1-7 0-16,2 3 0 0,-4-2 0 16,1-1 3-16,-2 0 0 0,-4-4 1 15,-2 4-4-15,1-6 8 0,-1 6-4 16,8-5 3-16,2 5 1 0,-2 0-2 15,0 0 1-15,7 2 0 0,3-2 0 16,-5 0-3-16,17 0 2 0,-6-4-6 0,-1 4 4 16,-5-5-1-16,2-2-3 0,-12 0 0 15,-3 2 4-15,1-3 0 0,-1 3-4 16,-5 0 7-16,0 5-7 0,5-6 6 16,0 6-3-16,-2-3-3 0,5 4 3 15,-2-8-3-15,-1 7 3 0,5 0-3 16,-8 0 0-16,4 0 4 0,2-4-4 15,-3 4 0-15,5 0 4 0,-2-8-8 0,0 2 8 16,-3 0-4-16,-2 1 0 0,-3-7 0 16,0 5 0-16,4 2 0 0,-2 5 4 15,4 0-4-15,6 0 3 0,0 0 0 16,2 0-3-16,1 2 4 0,3-2-1 16,-8-4 0-16,8 4-3 0,-3 0 4 15,2 0-4-15,-5 0 4 0,3 0-4 16,-2 6 0-16,-8-6 3 0,3 0-3 15,3 0 4-15,2 0-4 0,-4-5 6 0,-1 5-6 16,5 0 3-16,-2 13 0 0,-6-1-3 16,0-12 3-16,1 5-3 0,6 1 3 15,-6 1 1-15,6-7-1 0,-4 7 0 16,0-7-3-16,-5 0 3 0,-1 0 4 16,-6 0-7-16,7 0 5 0,-4-7-5 15,1 2 0-15,3 3 3 0,-1-2-3 16,2 4-3-16,-7-7 6 0,9 7-6 0,-4 0 3 15,1 0 3-15,-5 0-6 0,8 0 3 16,-2 3 3-16,4 5-3 0,4-8 0 16,3 0 0-16,-1-6 0 0,-11 6 0 15,2 0 0-15,-2-7 0 0,-3-1 4 16,1 4-4-16,3-2 3 0,-6 1-3 16,8 3 4-16,-1 3-2 0,0-7-2 0,2 6 0 15,8 6 0-15,-4-6 0 0,2 2 3 16,-2 7 0-16,4-9-1 0,0 8 2 15,0-8 0-15,2 7-1 0,-2-7 3 16,-5 0-3-16,-5 0 2 0,3-8 1 16,4 8 2-16,-1-6-6 0,7 6 1 15,0-5-1-15,-2 5 1 0,4-5-3 0,0 5 0 16,1 0-3-16,-1 0 6 0,1-2-3 16,0 2 0-16,-6 4 0 0,0-4 4 15,-1 0-8-15,1 0 8 0,-2 8-1 16,2-4-3-16,-4-2 3 0,-2 6 0 15,2-3-3-15,-1-5 6 0,4 0-6 16,-2 0 0-16,6-5 5 0,-7-2-5 16,1 1 0-16,-6 4 3 0,1-3-6 15,-3 5 3-15,5-5 6 0,-1 5-6 0,7 0 3 16,1 0 0-16,7 0-3 0,-5 0 0 16,0 10 2-16,0-10-4 0,0 5 2 15,-3-5 0-15,0 0 0 0,-2 0 2 16,-8 0-2-16,1 0 2 0,-5-4-2 15,-1 4 0-15,2-5 6 0,4 9-3 16,3-4 0-16,2 0 0 0,0 0-3 16,2 3 6-16,-5-3-4 0,1 12-4 0,2-9 8 15,-1-3-4-15,2 7 1 0,-6-6 0 16,5-1-1-16,-6 0-2 0,-2 0 6 16,8-10-3-16,-2 10-3 0,1-3 0 15,1 3 2-15,1-8-4 0,3 8 2 16,3 2 2-16,6-2-4 0,-3 0 4 15,2-5-2-15,-3 5 0 0,-2 0 0 0,-8 1 3 16,1-1-6-16,-4 0 6 0,1 0-1 16,-2 0-4-16,3 0 4 0,2-3-2 15,2 3 0-15,-1 2 3 0,-4 4-3 16,3 1 0-16,2-7 0 0,2 10 3 16,-1-10-1-16,-5 0-2 0,6 0 3 15,-4 0-3-15,2 1 0 0,2-1 3 16,6 0-6-16,-3 0 3 0,5-6 3 0,-5 6-3 15,6 2 2-15,-6-8-2 0,0 6 3 16,0 0 3-16,-2 0-6 0,-5-3 0 16,2-3 5-16,-2 1-3 0,-6 5 1 15,5-2-1-15,6 2-2 0,-3 0 2 16,-1 0 4-16,3 3-6 0,-1 2 3 16,-2-2-1-16,6-3-2 0,-3 0 0 15,3 0 2-15,-2 0 1 0,-1-8-3 0,1 5 0 16,9-2 3-16,-4 5-6 0,4-6 6 15,4-5-3-15,-7 3-3 0,-4 10 6 16,10-11-3-16,-7-1 0 0,3 10 2 16,-2-2 1-16,1 2-3 0,-5 3 5 15,0-3-3-15,3 6-4 0,0 0 4 16,-3-6-4-16,3 1 2 0,1-1 0 16,-2-4 0-16,1-6 0 0,1 5 2 0,2-2-2 15,1 4 0-15,-1-5 2 0,2 8-2 16,2-4 0-16,-1-6 0 0,-3 5 0 15,-6 5 0-15,0 0 0 0,-3-7 2 16,9 7-4-16,-2 0 2 0,6 9 2 16,2-3-2-16,-6 1 3 0,-3-7-3 15,-1 4 0-15,3-1 3 0,-8-3-3 16,8-7-3-16,4 4 3 0,-5-4 3 0,6 4-3 16,1-6 2-16,-1 4-2 0,2-1 3 15,-2-1-1-15,1 8 2 0,-7-4-4 16,-4 3 3-16,3-8-3 0,0 8 0 15,1 0 8-15,11 4-6 0,-2 0-2 16,-5 3 0-16,2 0 3 0,-3-7-3 16,-2 3 2-16,4 3-2 0,3-2 0 15,8-4 2-15,-5 0-2 0,-5 0 2 0,-4 2 0 16,1-2 0-16,-9 0 1 0,2 0-1 16,2 0 1-16,-2 0-3 0,0 0 2 15,-3 9-2-15,-4-5 0 0,1 3 2 16,2 0-2-16,-5-3 0 0,-3 3 0 15,2-7 2-15,0 0-4 0,-4 0 2 16,2-7 2-16,2 7-4 0,0-3 4 0,-3-3-2 16,5 1-2-16,-5 1 7 0,1-5-5 15,-1 3 0-15,-2 0 0 0,-1 2 2 16,6 4 1-16,-5 0-3 0,7-3 0 16,5 3 1-16,-1 1 2 0,4-1-3 15,-3 0-3-15,0 0 3 0,-4 0 3 16,1 0-6-16,-4 0 3 0,1 0 0 15,0-6-1-15,-1 2 1 0,-8 4 1 0,8 0-1 16,1 0 0-16,-3 0 0 0,5 0 3 16,2 0-3-16,-1-4 2 0,6-5-4 15,3 11 4-15,2-8-2 0,5 6 3 16,-1-10-3-16,-8 10 0 0,2-1 0 16,-1 1 0-16,-2-2 0 0,-5 2 0 15,8 0 0-15,-3 0 0 0,0 0 0 16,2 0 0-16,-2 0 0 0,-5 0 2 0,-5-7-1 15,4 3-1-15,-1-1 4 0,2 5-4 16,5 0 3-16,2-6-3 0,-7 6 0 16,-8 0 0-16,3 0 0 0,0 2 0 15,-1-2 2-15,1-4-4 0,5 4 2 16,1 0 0-16,-6 0 0 0,1-8 2 16,4 8-2-16,-11-4 3 0,0-2-3 15,4 1 2-15,-7 5-4 0,1-2 4 0,-5 2-4 16,5 0 2-16,0 0 0 0,-5 0 0 15,2-6 0-15,2 6 0 0,0 0 0 16,-3-5 0-16,4 5 2 0,0 0-2 16,-2 0 0-16,-8-2 0 0,0 2 0 15,10 0 0-15,-5 0 2 0,2 0-4 16,-7 0 2-16,13 0 0 0,-13 0 0 0,6 0-2 16,1 0 2-16,1 0 2 0,-2-7-2 15,1 7 2-15,0 0-2 0,4 0 0 16,-4-5 2-16,5 5 1 0,1-3-6 15,2 3 3-15,1 0 3 0,-4-6-3 16,-3 6 0-16,0 0 2 0,4 0-4 16,2 0-1-16,-2 0 6 0,2 6-3 0,-2-6-3 15,-3 4 6-15,1-4-3 0,0 0 0 16,-5 0 2-16,2 1-4 0,2-3 2 16,-3 2 0-16,1 0-3 0,-1-7 3 15,6 7 3-15,0 0-6 0,1-6 3 16,-5 6 3-16,8-3-3 0,-9 3 0 15,2 0 0-15,-1 0-3 0,-2 0 6 16,2 3-6-16,0-3 1 0,1 0 4 16,-2 0-2-16,-1 0 0 0,3-1 3 0,-2 1-3 15,-1-8 0-15,4 8 2 0,-4-5-2 16,0 5-2-16,-1 0 2 0,1-5 2 16,-4 5-2-16,2 0 0 0,0 0 1 15,3 0-2-15,-1 0 1 0,-1 0 1 16,-4 0-4-16,8 0 3 0,1 0 0 15,-6 5-3-15,4-5 6 0,3 0-3 16,-8 4-3-16,1-4 6 0,2 0-3 0,4 0-3 16,-11 0 6-16,10 1-6 0,-4-1 3 15,-6 0 3-15,7 0-3 0,-4 0 0 16,1-5 0-16,7 5 2 0,2 0-4 16,-4 0 2-16,1 0 2 0,3 0-4 15,-2 0 2-15,-8 0 2 0,4 0-4 16,5 0 4-16,-2 0-2 0,1 0 0 15,-1 0 1-15,-4 5 1 0,-6-5-4 0,11-5 2 16,-5 5 0-16,-1 0-1 0,-5 0 2 16,7 2-1-16,-1-2-3 0,-2 0 5 15,2 4-1-15,3-4-4 0,-3 7 5 16,4-7-2-16,2 7 0 0,-1-7 1 16,-4 7-1-16,6-7 0 0,-7 7 2 15,-1-7 1-15,2 0-3 0,-1 5 0 16,-2-5 0-16,6 3 0 0,-2-3 0 0,-1 8-3 15,2-8 3-15,-2 4 0 0,-2-4 0 16,2 0 3-16,4 0-3 0,-4 1-5 16,-7-1 5-16,10 0 0 0,-1 0 2 15,-2 9-4-15,-5-9 1 0,5 0 1 16,-7 0 0-16,3 0-2 0,-3 0 4 16,6 0-4-16,-6 0 2 0,0 0 0 15,10 0 0-15,-8 0 0 0,1 0 2 0,3 0-4 16,-2 0 4-16,-4 0-1 0,6 0-2 15,0 0 2-15,0 3 1 0,1-3-4 16,3 9 7-16,-5-9-5 0,5 3 0 16,-4-3 0-16,1 0 0 0,-2 0 0 15,1 0 0-15,0 0-3 0,-2 5 3 16,1-5 0-16,0 0-2 0,0 0 7 16,1 1-5-16,-2-1 2 0,-4-6-2 0,6 6 0 15,-1 0 2-15,2 0-2 0,-4 0-2 16,-3 0 4-16,6 0-4 0,-6 0 2 15,0 5 0-15,0-5-8 0,4 0-1 16,-4 6-11-16,0-6-10 0,10 4-17 16,-10 3-15-16,0-5-18 0,-7 3-33 15,1-5 148-15,5 0-280 0,-11-14-205 16</inkml:trace>
  <inkml:trace contextRef="#ctx0" brushRef="#br0" timeOffset="107033.624">5049 6441 243 0,'0'0'46'0,"0"7"18"16,0-7 28-16,0 4-40 0,0-4 6 15,0 0-20-15,0 0 11 0,0 0-22 16,0 0 2-16,0 0-10 0,0 0 8 16,0 0-12-16,0 0-3 0,0 0 0 15,0 0 2-15,6 3-7 0,-12 3-2 16,6-6 1-16,0 4 1 0,6 2 0 15,-6 0-7-15,5 2 6 0,-2-2 6 16,-3 5-12-16,7 3 5 0,-7-7 0 16,10 2-5-16,-10 3 6 0,0-3-1 0,3-2-5 15,-3 0 0-15,0-7 0 0,0 3 0 16,0-3 7-16,0 9 1 0,0-9-8 16,0 0 5-16,7 0 1 0,-4 2 0 15,2-2 5-15,2 6 1 0,-1-6-6 16,-2 0 5-16,2 0 0 0,3 0-6 15,-3 0 6-15,2 5-2 0,6-5-4 16,-5 0 13-16,6 0-6 0,-5 0-8 0,3 0 6 16,-8 0 0-16,2 2-5 0,-1-2-1 15,1 8 1-15,-7-5-5 0,8-3 5 16,2 7-5-16,0-7 0 0,-2 5 5 16,5-5-5-16,-9 0 0 0,-1 0 5 15,-3 4-5-15,2-4 5 0,-2 0-5 16,6 0 4-16,1 6 1 0,-1-6 0 0,-2 0-1 15,1 0 5-15,2 0-4 0,-1 0-1 16,-3 0 2-16,2 0-2 0,-5 0-4 16,0 3 5-16,0-3-1 0,5 0 1 15,-5 0-5-15,5 0 0 0,-5 0 5 16,0 0-5-16,7 0 0 0,-7 0 0 16,0 0 0-16,0 0 0 0,6-3 0 0,-6 3 0 15,0 0 0-15,3 0 0 0,-3-6 0 16,7 6 4-16,1 0-4 0,-4 0 0 15,-1 0 4-15,-3 6-4 0,10-6 5 16,-2 0-5-16,-4 0 0 0,-1 0 0 16,3 0 4-16,-6 0 1 0,3 0-5 15,4 0 0-15,-7 0 4 0,8 0-4 16,-4 0 5-16,9 0-1 0,-5 0-4 16,-1 3 4-16,2-3 1 0,-3 0-5 0,4 7 4 15,1-2-4-15,2-2 5 0,4 3-5 16,-12-2 0-16,1-4 0 0,-6 9 0 15,7-5 4-15,-7 0-8 0,6 4 8 16,-6 1-8-16,0-2 8 0,0 2-4 16,0 2 0-16,0-4-4 0,-6-2 4 15,-1-5 0-15,7 7 0 0,-3-1 0 0,-2-1 0 16,5 3-5-16,0-2 5 0,-7 2-4 16,7-5-5-16,0-3-13 0,-13 0-10 15,13 0-14-15,0-5-12 0,-8-2-8 16,10-4-113-16,-2 1-153 0</inkml:trace>
  <inkml:trace contextRef="#ctx0" brushRef="#br0" timeOffset="108770.4447">5584 6679 218 0,'0'0'25'0,"2"0"10"15,-2 0-14-15,0 0-10 0,0-7 0 16,0 7-11-16,0 0 10 0,-2 0-10 16,2-4 10-16,0 4 2 0,0 0-4 15,5 0 10-15,-5 0 0 0,4 4 0 16,2-4 1-16,-6 0 0 0,7 0-1 0,-7 7 0 15,0-7-1-15,6 0-9 0,-6 6 0 16,0-6 1-16,4 9-9 0,-4-9 8 16,0 3 0-16,0-3-8 0,0 6 8 15,0-6 0-15,5 2 1 0,-5 3-2 16,0-5 1-16,6 0-2 0,-6 0 9 16,6 0 3-16,-6 0-11 0,0 0 8 0,0 0-9 15,4 7-6-15,-4-3 8 0,7-4-8 16,-2 8 0-16,-5-4 0 0,6 1 7 15,-6-5-7-15,4 7 0 0,-1-7 0 16,-3 0 0-16,6 8 0 0,-6-8 7 16,0 0-7-16,0 0 0 0,0-8 7 15,0 8-7-15,0 0 8 0,0-5-8 16,0 5 0-16,0 0-8 0,5 0 8 0,-5 0-7 16,7 0 7-16,-7-6-7 0,3 6 7 15,-3 0 0-15,7-3 0 0,-7 3 0 16,10-8 7-16,-5 8 0 0,-2-6 8 15,-3-1-2-15,7 2-1 0,-7-1 3 16,3 1-2-16,-3-1 7 0,0-2-8 16,5 2 2-16,-5-2-7 0,7-3-2 15,-7 2 1-15,0 0 1 0,0 1-7 0,0-1 0 16,0 4 0-16,0 5 7 0,0-8-7 16,3 8 6-16,0 0-1 0,-3 0 2 15,0 0-2-15,10-2 0 0,-10 2 1 16,8 0-6-16,-8 0 5 0,7 0 10 15,-4 0-10-15,-3 0-5 0,10 0 12 16,-10-6-6-16,5 6 6 0,-5-7-1 16,5 7-5-16,-5-5 4 0,5 5-4 0,4 1-1 15,0-1 1-15,-2 0-6 0,6 0 5 16,-5 0-10-16,5 0 10 0,-3 5-5 16,0 1 0-16,2-6 0 0,-3 6 5 15,6-4-5-15,-5-2 9 0,2 0 9 16,-3 0-6-16,-2 0 2 0,2 0 1 15,-3 0-6-15,1-2 6 0,-4-4-6 16,9-1-4-16,-9-5-5 0,3-1 5 0,-6-4-5 16,7-3 0-16,3 2 0 0,1-1 0 15,8-1 0-15,5-7 0 0,-1 5 0 16,2 0 4-16,-7 5-4 0,-8 9 0 16,-5 8 0-16,2 0-14 0,-7 0-19 15,6 6-113-15,-6-2-37 0,0-1-131 16</inkml:trace>
  <inkml:trace contextRef="#ctx0" brushRef="#br0" timeOffset="110135.8982">5560 6758 243 0,'0'0'56'0,"0"5"6"16,0-5-17-16,0 0 2 0,8 0 6 15,-8 7-12-15,6-7-9 0,-6 0-3 16,0 0-11-16,0 4-2 0,0 2-4 0,0-6-4 16,0 6-8-16,0 4 7 0,0 1 0 15,0 0 0-15,0 1 8 0,0 4-2 16,0-5-1-16,1 3 9 0,-1 4-6 15,0-1 2-15,0-5-3 0,0 2 5 16,0-3-6-16,0-2-6 0,0 1 4 16,0 1 1-16,0-4-7 0,0-1 1 15,0 1-6-15,0-1 5 0,0 3-5 16,0-1 0-16,0 0 0 0,-7 4 7 0,7-3-7 16,0-1 0-16,-5 0 0 0,2 3 8 15,3-1-8-15,0 3 0 0,0 1 0 16,0-2-8-16,0-4 16 0,0 4-8 15,0-2-8-15,0-2 16 0,0-2-8 16,0 3 0-16,0-3 0 0,0 3 0 16,0-2 0-16,0 3 0 0,-4-1 0 15,4 3 0-15,-3-3-8 0,3-1 8 0,0 0-7 16,0 4 7-16,0 1 0 0,0 1-5 16,0 0 5-16,0-2-6 0,0-3 6 15,0 1-5-15,0 0 5 0,3 2-5 16,-3-2 5-16,4 2 0 0,-4 3 0 15,0-4 0-15,0 3 0 0,5 8-7 16,-5-7 7-16,0-1-5 0,0 4 5 0,6-3 0 16,-6-5 0-16,7 0-6 0,-7 5 6 15,0-5 6-15,0-1-12 0,6 1 12 16,-6-3-6-16,4 0-6 0,-4-3 12 16,0 5-12-16,11 1-8 0,-4-7-132 15,-7 1-117-15</inkml:trace>
  <inkml:trace contextRef="#ctx0" brushRef="#br0" timeOffset="111492.0231">5589 7472 268 0,'4'0'53'0,"-4"7"14"0,6-7-21 0,-6 5-17 15,0-5-3-15,6 7-1 0,-6-7-8 16,0 10-1-16,-6-10-8 0,6 5 9 15,0-2-10-15,0-3 7 0,0 7-7 16,0-7 19-16,0 0-10 0,-8 0-4 16,8 5 10-16,0 7-7 0,0 1-2 15,0 0-6-15,2 7 5 0,8-1-4 16,-10-8-8-16,0 7 7 0,0 0-7 0,0 1 0 16,-10-3 0-16,10-3 0 0,-5-1 6 15,1 2-6-15,4-3 0 0,-3 1 0 16,3 2 0-16,0 2 0 0,0-4 0 15,3 1 0-15,-3 1 0 0,4 1 7 16,-4 0-7-16,0 4 0 0,0-3 0 16,0-1 0-16,0 5 0 0,1-4-7 0,-6 7 7 15,5 1-13-15,0-8-1 0,0 5-5 16,0-13 97-16,0-8-206 0,0 0-123 16</inkml:trace>
  <inkml:trace contextRef="#ctx0" brushRef="#br0" timeOffset="114409.8003">5083 7865 230 0,'0'0'48'0,"0"-2"15"15,0 2-7-15,7 0-19 0,-7-7-8 16,0 7 5-16,0-7-9 0,-4 7 0 16,4 0-9-16,0-1 0 0,0 1-8 15,0 0-2-15,0 0 9 0,4 0 3 16,-4 0-11-16,3 4 2 0,-3-4 3 15,5 0 3-15,-5 0-1 0,0 6 1 0,0-6-2 16,0 0-1-16,0 0 3 0,0 0-9 16,-5 0 9-16,5 0-8 0,0 5-2 15,0-5 7-15,-5 0-5 0,3 2-7 16,4-2 7-16,-4 8 0 0,-4-5-2 16,0-3 8-16,-3 9-6 0,9-5-1 15,-5 3 6-15,5-1-2 0,0 2-4 0,-5-3 6 16,5 5 1-16,0-7-7 0,-6 6 6 15,2-5-7-15,4 1 2 0,0 1-2 16,0-5 1-16,-8-1-6 0,8 6 6 16,0-6-6-16,0 6 5 0,-5-2 0 15,5 2 1-15,0-4-1 0,-8 6 6 16,8-4-6-16,0-4-1 0,-3 10 6 16,3-10 9-16,0 0-19 0,0 0 10 0,0 0-10 15,0 3 0-15,0-3 5 0,0 0-5 16,0 0 0-16,-4 0 0 0,4 0 0 15,0 9 0-15,0-6 0 0,0 1 0 16,0 3 0-16,0-3 0 0,0 0 0 16,-6-4 0-16,6 6 0 0,0-3 0 15,-2-3 0-15,2 6 0 0,0-6 5 0,0 7-5 16,-3 1 0-16,-4-1 0 0,0 4 0 16,1-11 0-16,-3 17 0 0,0-8 0 15,9 2 0-15,-5 0 0 0,0-3 0 16,5-1 0-16,-2 4 5 0,2-8 0 15,0 5 0-15,-6-8-1 0,6 0 1 16,0 6 0-16,0-6 5 0,-7 0-5 16,7 0-5-16,0 0 4 0,0 0 1 15,-3 0-5-15,3 0 5 0,-4 0-1 0,4 0 5 16,0 6-4-16,0-6 5 0,-6 6-1 16,6-6-5-16,-5 0 1 0,5 8 0 15,-4-8-1-15,4 10-4 0,0-7 0 16,-6 1 0-16,3 2 0 0,3-6 4 15,0 0-4-15,-5 2 0 0,5-2 0 16,-7 0 0-16,7 5 5 0,0-5-5 16,0 7 4-16,-6-7-4 0,6 7 5 0,0-7-1 15,0 7-4-15,-7-7 5 0,7 0-5 16,-10 0 0-16,2 0 4 0,-2 0-4 16,0 0-4-16,0 0 8 0,10 0-4 15,-2 0 0-15,2 0 0 0,0 0 0 16,0 0 0-16,-6 0 4 0,6 0-4 15,0 0 0-15,0 0 5 0,0 0-5 0,0 0 0 16,0 4 4-16,0-4-4 0,0 0 0 16,0 0 5-16,0 0-5 0,6 0 4 15,-6 0-4-15,0 5 0 0,1-5 4 16,-1 0-4-16,11 5 5 0,-1-5-2 16,0 0 1-16,2 3 4 0,0 2-8 15,-5-1 4-15,1 3 0 0,-4-1 0 16,9-3-4-16,-2 6 0 0,-1-5 0 15,2 1 5-15,-2 1-5 0,3 2 0 0,-3-1 0 16,-8 0 0-16,7-4 4 0,-2 0-4 16,-5-3 0-16,1 7 0 0,3-7 4 15,-6 0-4-15,10 0 0 0,-6 3 0 16,-1-3 0-16,-3 0 0 0,5 0 0 16,2 9-4-16,2-3 4 0,-2 3 0 15,4 1 4-15,-11 0-8 0,10-3 8 0,-3 3-4 16,-5-5 0-16,8-5 0 0,-4 5 0 15,-1-5 0-15,5 2 0 0,0-2 0 16,-3 6 0-16,1-6 0 0,1 5 0 16,-9-5 0-16,10 0 0 0,-1 7 0 15,-2-2 0-15,-1-5 0 0,1 7 0 16,-1 0 0-16,-1-7 0 0,1 7 0 16,-2-7 0-16,2 5 0 0,-6-5 0 0,4 0 0 15,-4 0 0-15,5 0-4 0,-5 0 4 16,0 0 0-16,0 0 0 0,0 0 0 15,3 0 0-15,3-5 0 0,-6 5 0 16,0-4 4-16,0-1-8 0,-6 5 8 16,6-9-4-16,-5 1 0 0,5-4-4 15,0 6 8-15,-13-8-8 0,13 1 4 16,-6-3 0-16,-3 4 0 0,9-4 0 0,-6 6 4 16,6-5-4-16,0 1 0 0,0 5 4 15,0-7-4-15,3 4 4 0,-3-1-4 16,0 0 4-16,-7-2-8 0,7 0 8 15,-3-5-4-15,-3 0 0 0,2-2 0 16,4-5 0-16,0-2 0 0,0 3 0 16,-5 1 0-16,5 1 0 0,0 2 0 0,-7 7 0 15,7-1 0-15,-9 4 0 0,9 3-4 16,0 0 0-16,0 2 0 0,-3 0-9 16,3 5-7-16,0-3 0 0,0 5-16 15,0-5-4-15,-7 5-22 0,7 0-11 16,0 0 32-16,0-4-135 0,-9 4-149 15</inkml:trace>
  <inkml:trace contextRef="#ctx0" brushRef="#br0" timeOffset="115772.0542">5217 8235 243 0,'0'0'46'16,"0"0"6"-16,0 0-14 0,0 0-11 16,0-6 12-16,6 6-21 0,-6-2 16 15,0 2-9-15,7 0 16 0,-7-6-11 16,0 6 3-16,0 0-5 0,0-4 1 15,5 4-1-15,-2-6-1 0,4 6 1 16,1 0-4-16,-3 0-10 0,-5 0 4 0,0 0 0 16,5-5-6-16,2 5 4 0,-1 0 4 15,-6 0-8-15,8 0 6 0,-4 0-7 16,-4 0 5-16,10 0 6 0,-1-3-8 16,-2 3 10-16,4 0-9 0,-1 0 5 15,-5 0-6-15,5 0 1 0,-3 0-1 16,1 0-10-16,2 0 10 0,0 0-4 0,-2-7-6 15,-1 7 5-15,3-4 1 0,6-2-6 16,-5 3 5-16,-4 3-5 0,3 0 5 16,-5 0-4-16,1 0-1 0,-6 0 0 15,4 9 1-15,-4-6-5 0,0-3 0 16,6 0 4-16,-6 0-4 0,0 0 0 16,6 0 5-16,-6 0-1 0,6 0-4 15,-6 0 4-15,6 0 4 0,-6-9-4 0,14 9 4 16,-3 0 0-16,3 0-4 0,-6 0 9 15,8 0-9-15,-12 9 0 0,1-9 0 16,4 0 0-16,1 4-4 0,-10-4 0 16,5 6 4-16,-5-6-4 0,4 0 0 15,-4 0 6-15,6 0-12 0,-6 0 12 16,0-8-6-16,0 8 0 0,7 0 4 0,-7 0-4 16,3-5-4-16,4 5 8 0,-4 0-4 15,2-6 0-15,-5 6 0 0,0-6 3 16,0 6-3-16,7 0 4 0,-7-3 1 15,0-4-5-15,0 7 3 0,0-5 1 16,0-2-4-16,0 4 3 0,0-3-3 16,0 0 0-16,0 0 5 0,3-6-5 15,-3-9 0-15,0-1 0 0,6 3 0 0,-6-5 0 16,0-1 0-16,-6 10-5 0,2-7-2 16,-7 8-12-16,4 3-20 0,1-1-19 15,-7 2-15-15,4 5-129 0,-4-7-178 16</inkml:trace>
  <inkml:trace contextRef="#ctx0" brushRef="#br0" timeOffset="119793.8434">6994 6494 268 0,'0'0'63'16,"8"0"21"-16,-2 0-18 0,-2 0 0 15,-1 0-20-15,-3-3 3 0,0 3-22 16,7 0 2-16,-7-5-10 0,0 5 2 16,0-9 0-16,0 7-9 0,0-6 7 15,0 2-5-15,5 0-3 0,-5 3 3 16,0 3-8-16,0 0-1 0,3 0 2 0,-3 0-2 16,10 7-5-16,0 1 5 0,-5 1 1 15,1-3-1-15,4 3 10 0,-1-2-4 16,4 0-5-16,-13-2 12 0,10 1-13 15,-5 1 1-15,4-2 0 0,-5 2 4 16,1-7-10-16,-5 0 6 0,7 7-1 16,-1-7-5-16,1 0 6 0,-7 0-6 0,8 0 0 15,2 0 5-15,0 2-5 0,3 4 0 16,1-6 0-16,-5 6 5 0,7 3-5 16,-6-9 9-16,2 0 3 0,-2 3 0 15,4-3-2-15,-7 0 5 0,-1 0-1 16,1-5-4-16,-2 5 5 0,-1-7-1 0,2 7-1 15,1 0-4-15,-1 0 1 16,-1 0-5-16,-1 0 4 0,-1 7-9 0,4-2 5 16,4 2-5-16,-4 0 0 0,6 3 4 15,-8-3-4-15,1-2 0 0,-2-3 4 16,6-2-4-16,-4 1 0 0,1-1 0 16,-2 0 5-16,1 0-5 0,1 0 0 15,-4 0 0-15,4 0 0 0,1 0-9 16,0 0-9-16,-3-2-24 0,-5 2 93 0,2 0-229 15,-2-9-180-15</inkml:trace>
  <inkml:trace contextRef="#ctx0" brushRef="#br0" timeOffset="120401.2843">7401 6618 268 0,'0'0'53'16,"2"0"23"-16,-2 0-10 0,0 0 2 15,7 0 1-15,-1 0-7 0,1 0-1 16,1-3 6-16,-1 3-10 0,6-9 2 16,-5 5-3-16,8-6-3 0,6-1-4 0,6-1-2 15,0-2-11-15,0-3-10 0,0 1-4 16,-7-5-10-16,-11-3-4 0,2 1-12 16,-5-4-7-16,-1 2-20 0,-6 7-14 15,10-2-20-15,-7 2-126 0,-1 0-163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10:18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7650 13621 243 0,'-5'-5'56'0,"5"-2"6"0,0 1-8 15,0 0-6-15,0 0 3 0,0 6 7 16,0-7-13-16,5 7 0 0,-5-7-9 15,0 7-3-15,0-3 2 0,0 3-11 0,0-6 1 16,0 6 0-16,0 0-2 0,0 0 2 16,-5 0-7-16,5 0 5 0,-5 7-7 15,5-7 6-15,0 5-3 0,0 0 6 16,0 2-11-16,-7 4 1 0,4-4-1 16,-5 2 1-16,-8 2-6 0,4 1-4 15,-4-1-1-15,-6 3 5 0,1 2-9 16,7 0 0-16,-4 0 0 0,-3-3 5 0,1 0-10 15,2 1 10-15,5 0-5 0,-2-1 0 16,5 0-5-16,7-1-8 0,3 1-6 16,-7-2-10-16,7-5-20 0,-5 1-8 15,5-4-121-15,-6 5-139 0</inkml:trace>
  <inkml:trace contextRef="#ctx0" brushRef="#br0" timeOffset="529.8143">7350 13872 218 0,'0'-3'39'0,"0"-3"3"0,0 6 12 0,0-6-19 16,0-1 1-16,0 1 11 0,0-1-4 15,0 1-2-15,0 1-3 0,0 1 2 16,0 1-4-16,0 3-1 0,4 0 5 15,-4 0-1-15,6 5 7 0,4 1 8 16,2-1 3-16,12 7 2 0,-1 8-9 16,2-3 6-16,3 12-14 0,0 4-2 15,-7-5-16-15,7-1-8 0,-3 1-7 0,-3-11-18 16,-9-3-23-16,2-8-21 0,1 0-16 16,-11-6-121-16,2 5-179 0</inkml:trace>
  <inkml:trace contextRef="#ctx0" brushRef="#br0" timeOffset="1446.3221">7566 13921 243 0,'0'-5'46'0,"-3"0"26"15,3 3 20-15,-4 2-31 0,4-9 4 16,0 9-2-16,0 0-7 0,0 0-10 15,0 0-7-15,0 9 0 0,0-7-9 16,7 5 6-16,-7-7-6 0,0 7-8 16,10 2 10-16,1 5 1 0,5 0-8 0,0 7 4 15,-2-6-5-15,5 7-2 0,-12-9-3 16,-1-1-5-16,4-4-5 0,-5 3-5 16,2-4-8-16,-1-3-5 0,4 4-14 15,-5-5-9-15,2-3-16 0,2 0-11 16,-2 0-6-16,-4 4-115 0,-3-4-136 0</inkml:trace>
  <inkml:trace contextRef="#ctx0" brushRef="#br0" timeOffset="1960.6381">7728 14072 310 0,'0'0'87'16,"0"0"38"-16,-7 0-39 0,7-7-18 15,-6 2-6-15,6-2-10 0,0 1-13 16,-4 1-5-16,4-1 3 0,0-3-8 16,0-7-7-16,6 1 3 0,-2-3 4 0,-4-14-14 15,0-5 5-15,0 0-11 0,0-4 6 16,0-8-10-16,0 8 4 0,0 3-9 16,-10 1 0-16,5-2 0 0,-5 1-9 15,-6 9-6-15,11-1-9 0,-5 5-1 16,7 7-18-16,-4 1-1 0,7 2-11 15,0 5 1-15,0 3-17 0,0 7-95 16,0-5-65-16</inkml:trace>
  <inkml:trace contextRef="#ctx0" brushRef="#br0" timeOffset="2440.8027">7724 13808 415 0,'7'-2'164'0,"1"2"16"0,2-10-82 16,0 7-15-16,-5 3-8 0,15-9-12 15,1 5-7-15,4 4-12 0,11-7-7 16,-3 4-8-16,-5 3-13 0,2-5 1 16,-4 5-5-16,-4 0-12 0,-1 0-4 0,-6 0-11 15,-2 4-23-15,-1 3-12 0,-3 0-21 16,-5 3-129-16,2-5-172 0</inkml:trace>
  <inkml:trace contextRef="#ctx0" brushRef="#br0" timeOffset="3182.408">8539 13659 397 0,'0'0'150'0,"0"-6"26"15,0 6-70-15,0-5-29 0,-7-1-16 16,2 0-8-16,-8 6-9 0,3 0-12 15,-1-8-4-15,-3 12-10 0,-1-4 0 0,1 9-5 16,-6 2-4-16,2 1 0 0,5 3-5 16,-6-1 1-16,8 1-5 0,-2 1 0 15,10-4 0-15,-1 2 0 0,4 4 3 16,0-4-3-16,0 0-3 0,0 2 3 16,7-3 3-16,1 6-6 0,5-2 6 15,-3-2-3-15,5 3 4 0,5-1 0 0,1-4 0 16,0-3 0-16,10 6 4 0,-5-7 1 15,-2-2-5-15,-5-1 4 0,0 5-4 16,-10-8-4-16,-3 2 4 0,0 3 0 16,-6 2-4-16,-6-4 6 0,-4 4-2 15,-1 1-4-15,-11 0 3 0,-1 0-3 16,0-4-3-16,-3 0-7 0,4-4-2 0,4 1-9 16,-3-4-11-16,-2 7-21 0,7-7-11 15,2 0-15-15,1 0 36 0,6 0-142 16,1 0-152-16</inkml:trace>
  <inkml:trace contextRef="#ctx0" brushRef="#br0" timeOffset="3529.5413">8781 13812 388 0,'0'-6'126'16,"0"6"43"-16,-5 0-86 0,-8 0-14 16,3 6-10-16,1 1-2 0,-7 7-9 0,-2 3-12 15,3 5-7-15,-1 2-10 0,-5 1-1 16,7-3-8-16,2 6-1 0,6-9-5 16,6 0-4-16,0-3 10 0,0-3-6 15,7-2 5-15,8 0 4 0,4-6 5 16,-1 1-5-16,1-2-1 0,7-4 0 15,-3 0-4-15,-3 0-4 0,1-7 1 16,-4-3-5-16,1-6 4 0,-3 1-4 0,-2 1-4 16,-1-1-5-16,-3-5-3 0,-9 2-8 15,0-8-15-15,0-2-1 0,-10-4-20 16,-5 7-3-16,1 0-11 0,2 7 107 16,-2 3-205-16,5 4-155 0</inkml:trace>
  <inkml:trace contextRef="#ctx0" brushRef="#br0" timeOffset="3846.1262">9008 14077 341 0,'0'12'104'0,"0"-4"44"15,0-2-50-15,0-6-30 0,0 0-18 16,0 0-7-16,-6-3-1 0,6 0-13 16,-3-8-7-16,3 0 0 0,-7-4-8 15,7 0 4-15,-5-9-2 0,5-1-6 16,0-3 5-16,0-6-1 0,0 0-4 16,5 3-1-16,-5 5 1 0,5-4-6 15,-5 11 1-15,5-2-1 0,1 9-4 0,4 1-9 16,-3 4 5-16,2 4-10 0,3 3-6 15,-3-6-14-15,1 6-19 0,1 0-9 16,-6-4-115-16,7-2-140 0</inkml:trace>
  <inkml:trace contextRef="#ctx0" brushRef="#br0" timeOffset="4055.9502">9251 13593 331 0,'-7'6'93'15,"-4"2"62"-15,4 1-43 0,-1 3-32 16,8 4-16-16,-7-2-5 0,7 7-8 16,0 4-20-16,-6 1 4 0,6 1-16 0,0 7-5 15,0-6-4-15,6 2-5 16,1-3 0-16,-7-5-15 0,8-2 5 0,-5-4-14 16,1-7-6-16,-4-2-8 0,0-7-16 15,0 0-17-15,0 0-25 0,0 0-88 16,0-7-67-16</inkml:trace>
  <inkml:trace contextRef="#ctx0" brushRef="#br0" timeOffset="4231.4094">9241 13884 278 0,'5'0'83'0,"0"-4"27"0,2 4 12 16,2-8-39-16,0 8-8 0,4 0-11 16,2 0-4-16,11 0-6 0,-1 0-11 15,1 2 0-15,4-2-14 0,-4 0-4 16,-3-12-7-16,-4 5-4 0,2 7-19 15,-11-11-8-15,3 11-26 0,-5 0-12 16,5 1-13-16,-6-1 18 0,-5 0-139 0,-2 0-116 16</inkml:trace>
  <inkml:trace contextRef="#ctx0" brushRef="#br0" timeOffset="4384.7839">9562 13868 406 0,'0'14'157'0,"7"9"11"0,-7-5-95 15,0 5-25-15,0-8-6 0,0-2-7 16,0-3-19-16,-6-4-5 0,6-6-16 16,-4 0-17-16,4 0-7 0,-6 0-19 15,6-7-21-15,0-4-97 0,0-2-98 16</inkml:trace>
  <inkml:trace contextRef="#ctx0" brushRef="#br0" timeOffset="4527.7967">9516 13652 370 0,'4'0'119'0,"4"1"34"0,-1-1-84 16,-1 0-14-16,2 0-12 0,-4 0-17 15,2 0-9-15,1 0-12 0,4 3-10 16,-11-3-7-16,7 0-19 0,6 9-27 16,-6-5-100-16,-2-4-82 0</inkml:trace>
  <inkml:trace contextRef="#ctx0" brushRef="#br0" timeOffset="4812.4832">9731 13857 321 0,'8'23'85'0,"2"2"48"16,-1 1-39-16,-2-9-29 0,1 1-4 0,-8-10-11 16,0-3-7-16,4-5-1 0,-4 0-7 15,0-11-8-15,0 3-11 0,0-3 5 16,0-4-3-16,7-6-9 0,-7 8 6 15,9-5-10-15,0-1 4 0,-3 6 6 16,7 5-6-16,-4-9 5 0,4 10 4 16,0-3-3-16,-1 7 3 0,-3 3-5 15,-9-7-4-15,15 7 4 0,-2 8-4 0,2-4-4 16,-3 6-1-16,7 3-8 0,-10 3-5 16,7 3-9-16,-6 0-4 0,2 0-11 15,-3-2-8-15,-2-3-18 0,1-1-11 16,-4-4-114-16,-1-2-133 0</inkml:trace>
  <inkml:trace contextRef="#ctx0" brushRef="#br0" timeOffset="5274.5887">10151 13796 406 0,'3'-5'141'0,"-3"-3"23"0,8 5-104 15,-8-4 9-15,7 3-9 0,-7 4-15 0,0-8-14 16,0 8 8-16,0 0-14 0,0 0 4 16,0 8-15-16,-10-1-1 0,5 5 2 15,2-2-11-15,-4 4 5 0,1-2 1 16,1-3-10-16,-2 2 4 0,4 2-4 16,-4-7 0-16,7 0 0 0,-6-6 4 15,6 0-4-15,0 0 0 0,-4-2-8 16,4-8 3-16,0-3-4 0,4 2-6 0,-4 2-3 15,0-2 4-15,10 4-5 0,-2-3 5 16,2 10 4-16,3 0-5 0,-2 0 11 16,3 9-2-16,-6 5 0 0,5 4 6 15,-1 6-6-15,1 5 6 0,0 2 6 16,2 1 0-16,0 3 0 0,-2 0 3 16,2 2 6-16,-5 0 9 0,3 0 0 15,-3 4-2-15,-5-1 2 0,-2-1-6 16,-3 3 8-16,0-1-8 0,-8-11-9 0,-2-5 2 15,-3-3-7-15,-6-15 4 0,-2-7-4 16,-2 0 1-16,-1-5-5 0,-4-4 0 16,-1-6-9-16,3-3-3 0,0-3-8 15,1 3-15-15,10 1-10 0,-1-1-17 16,9-3-11-16,2-1-9 0,5 2-101 16,0-1-131-16</inkml:trace>
  <inkml:trace contextRef="#ctx0" brushRef="#br0" timeOffset="5665.9622">10916 13771 331 0,'0'0'103'0,"-3"0"42"16,3 0-48-16,-7 0-7 0,7 9-16 15,-6-5-8-15,6 7-5 0,-5 6-13 16,-2 1 1-16,0 3-12 0,7 4-4 16,-9 4-11-16,7-3 0 0,2 0-9 15,0-9-4-15,-7 3-2 0,7-5-7 0,0-1-7 16,0-3-15-16,0-5-14 0,0-6-10 16,9-6-30-16,-6 6-115 0,4-23-157 15</inkml:trace>
  <inkml:trace contextRef="#ctx0" brushRef="#br0" timeOffset="5829.9994">10868 13494 299 0,'4'7'89'0,"5"4"37"15,-2 2 2-15,3-5-87 0,1 3-7 16,-1 1-13-16,-1-4-15 0,-3 0-19 0,-6 5-7 15,6-6-119-15,-6 4-80 0</inkml:trace>
  <inkml:trace contextRef="#ctx0" brushRef="#br0" timeOffset="6146.9813">10982 13931 361 0,'0'-10'110'0,"5"0"36"15,1-3-87-15,-2-3-12 0,2 3-4 16,-1-1-12-16,2-6-6 0,2 4-7 16,-5-1-1-16,3 2 14 0,1 1-13 0,2 6-1 15,3-2-5-15,-5 2 4 0,-1 2 0 16,-1 6-11-16,-1 0 9 0,2 0-1 15,-1 5-1-15,1 6-8 0,1 5 1 16,-1 5 0-16,-3-2 0 0,5 3-5 16,-4 2 5-16,-1-2-10 0,5-3 0 15,-5 1-5-15,-4-6-19 0,6-2-6 16,-6-3-16-16,0-9 86 0,0 0-199 0,5 0-154 16</inkml:trace>
  <inkml:trace contextRef="#ctx0" brushRef="#br0" timeOffset="6395.5663">11358 13463 424 0,'12'19'155'15,"-6"6"17"-15,1-2-94 0,1 9-19 16,-1-6-7-16,-4 2-6 0,-3 4-7 15,6 3-10-15,-6-3-5 0,5 5-6 16,-5-2-9-16,0 2-3 0,-1-2-2 16,-6 0-8-16,7-5-15 0,-6-4-4 15,6-4-16-15,0-6-15 0,0-8-4 0,0-8-25 16,0 0-98-16,0 0-103 0</inkml:trace>
  <inkml:trace contextRef="#ctx0" brushRef="#br0" timeOffset="6551.0978">11412 13665 341 0,'13'0'93'0,"4"0"20"0,-2 0-73 16,1 0-19-16,-4 0 4 0,4 1-16 15,-4 6-43-15,1-7-85 0,5 6-49 16</inkml:trace>
  <inkml:trace contextRef="#ctx0" brushRef="#br0" timeOffset="6927.2053">11671 13740 370 0,'20'-6'127'0,"-5"0"30"0,1-4-100 15,-4 0 3-15,-2 1-16 0,-10 1-2 16,3 4-11-16,-3 1-1 0,5 3-13 16,-5 0 4-16,0-5-1 0,0 5-3 15,0 0 1-15,0 0-14 0,-5 0 1 16,2 0 0-16,-10 5 0 0,4 2-5 16,-1 6 0-16,1 4 0 0,5 3 0 15,4 8 5-15,-5-2-5 0,0 1 0 0,0-2 0 16,5 4 0-16,-6 0 0 0,6-3 5 15,3-4-5-15,4-1 0 0,1-5 0 16,5 2 0-16,5-10 0 0,2-1 4 16,4-7-8-16,1 0 4 0,3-7 4 15,-6 0-8-15,-1-8 4 0,-4-11 4 16,-17-5-8-16,0 3-1 0,0-7-5 0,0 4 0 16,-20 1-19-16,-5 4-1 0,-6-2-8 15,-4 7 92-15,-1-1-211 0,1 5-169 16</inkml:trace>
  <inkml:trace contextRef="#ctx0" brushRef="#br0" timeOffset="8119.5182">12975 14021 471 0,'0'-12'177'0,"0"1"4"0,0-3-99 15,0-8-17-15,-6 3-6 0,2-1-7 16,-2-1-5-16,-6 1-8 0,4 7-9 15,-8-1-10-15,2 1-7 0,-1 3-1 16,-1 8-8-16,7 2 0 0,-4 0-4 0,5 0 4 16,5 2-4-16,-1 9 0 0,4-3 0 15,0 3 0-15,0 1 6 0,0 0-2 16,4-2-8-16,4 0 4 0,5 2-6 16,-3-7 2-16,2-1 0 0,6-4 0 15,-1 4-8-15,-1-4-1 0,-8-7-3 16,4-4-9-16,-6 0-1 0,1 3-1 15,1-2-1-15,-3 10 0 0,-5 0 9 16,8 6 0-16,-8 4 4 0,4 6 10 0,-4 9 1 16,0 13 13-16,6-1 6 0,-6 0 4 15,5 3 10-15,-5-6 3 0,7-9 0 16,-7 12 8-16,6 0-12 0,-6-2-7 16,4-2-1-16,-4 6-3 0,0-7-5 15,-7-12-5-15,2 4-7 0,-8-11 5 16,7-6-1-16,-6-4-8 0,2-3-1 15,3 0-5-15,-5 0-12 0,-4-3-2 0,-2-5-12 16,3 1-13-16,-1-3-6 0,1-10-11 16,5 1-8-16,2-3 74 0,1-6-180 15,4 2-143-15</inkml:trace>
  <inkml:trace contextRef="#ctx0" brushRef="#br0" timeOffset="8466.6144">13229 14211 514 0,'0'8'190'0,"0"4"-11"0,7-2-106 0,-7-2-9 16,-9-8-15-16,9 0-3 0,0-12-14 15,0 1-1-15,-6-7-9 0,3-1-7 16,3 1-7-16,0-1-4 0,0 1 1 16,0-7-1-16,0 4-8 0,6 5 4 15,4-3 0-15,1 6 0 0,6 6-5 16,-2-3 5-16,3 7 0 0,-2-4-4 0,-7 3 0 16,4-4-4-16,0 5-3 0,-4-9-2 15,5 4-18-15,3 3 4 0,-4 5-15 16,8 0-1-16,-6-2-2 0,3 2-14 15,-2 5 2-15,-2 4-11 0,-3 4-3 16,-4 0-94-16,3 1-73 0</inkml:trace>
  <inkml:trace contextRef="#ctx0" brushRef="#br0" timeOffset="8705.0949">13557 14093 341 0,'0'0'104'0,"5"-7"44"16,-5 7-58-16,0-3-7 0,0 3-14 15,-5 0 2-15,-1 0-10 0,-1 0-8 16,-3 0 0-16,-1 8-11 0,1-2-10 15,1 5-6-15,0 0-8 0,2 4-9 16,2 1-2-16,5-2 1 0,0 4 0 0,8-3-4 16,-4-4 5-16,12-3-1 0,-4 7-4 15,4-3 0-15,-5-5 0 0,6-7-4 16,-6 0 4-16,-1 0-4 0,-1-9-4 16,7-6 4-16,-8-3-4 0,-4-3-12 15,-1-2-1-15,-3-3-15 0,0 3-13 16,0 5-1-16,0-7-20 0,-5 6-8 15,2 2-14-15,-4 4-97 0,-6-1-110 16</inkml:trace>
  <inkml:trace contextRef="#ctx0" brushRef="#br0" timeOffset="9021.0461">13799 14072 388 0,'12'3'134'0,"-2"-3"42"0,-1 8-91 16,-9-8-16-16,7 8-3 0,0 2-17 0,7 4-5 15,-7-2-15-15,5 0 0 0,-2-1-15 16,-4 1 4-16,3-7-4 0,-3 3-5 15,4-4 1-15,-1-4-2 0,3 0-3 16,0 0 4-16,4 0-5 0,-7-5 1 16,7-7-1-16,-9 2-4 0,-2-5-9 15,-5-6-4-15,0 2-14 0,0-3-20 16,-5 1-11-16,1 2-12 0,4 5-116 0,0 1-139 16</inkml:trace>
  <inkml:trace contextRef="#ctx0" brushRef="#br0" timeOffset="9454.3426">14204 14278 388 0,'27'28'126'16,"-2"-1"29"-16,-8-8-86 0,1-6-10 15,-2 0-9-15,-7-7-3 0,-3-6-6 16,0 0-4-16,-6 0-4 0,4-6-13 16,-4-9-1-16,0-1-4 0,0-1-5 0,0-7-6 15,0 0 1-15,0-3-5 0,0-2 0 16,0-6 0-16,0 4-5 0,0-1 1 16,0 1-1-16,0 0 5 0,5 0-5 15,-5 5 0-15,7 5 5 0,-1 5-5 16,1 3 5-16,1 4 0 0,-1 9 0 15,3 0 5-15,-7-4 0 0,2 6 0 16,4 9 4-16,-2 4-4 0,3 2 4 16,-2 5 5-16,-1-1-10 0,-7-2 2 0,0-4-2 15,-10 1 1-15,7-3-5 0,-2-2 0 16,-8-4 0-16,3 3-5 0,5-1 1 16,-8-6-2-16,-2-3-3 0,5 0 0 15,-2 0-5-15,-7 0 0 0,7 2-5 16,-1-2-6-16,-4-2-14 0,3 2-2 15,10-10-19-15,-1 6-111 0,5-4-127 0</inkml:trace>
  <inkml:trace contextRef="#ctx0" brushRef="#br0" timeOffset="9831.6697">14845 14034 341 0,'11'6'104'16,"-4"-6"51"-16,-4 6-44 0,-3-2-25 16,0-4-26-16,0 8 6 0,0-8-17 15,-6-6-1-15,-3 14-14 0,-1-3-5 16,-11-5-7-16,-4 10 2 0,0-2-11 16,-3 0-4-16,2 2-4 0,5-2-1 0,9-2-4 15,2 6-4-15,4-2 4 0,6-3-5 16,0-1 1-16,0 1 4 0,16 0 0 15,-6 4 0-15,13 1 0 0,5-2 4 16,2-5 5-16,-2 4 0 0,-3-4 4 16,-4 5 0-16,-3 0 3 0,-8 3 0 15,0-1 1-15,-2-2-5 0,-8-2 5 16,0-1-8-16,0-7-2 0,-6 0-4 16,-6 0-3-16,-4 3 0 0,-9-3 5 15,-10 0-10-15,-4 0 5 0,-4 4-3 0,-5-4-1 16,2 0-21-16,-4-2-8 0,-6 2-21 15,4-13 108-15,2-2-251 0,12 1-171 16</inkml:trace>
  <inkml:trace contextRef="#ctx0" brushRef="#br0" timeOffset="62558.4424">3655 16008 341 0,'0'0'104'0,"0"4"44"0,0-4-65 16,0 6 0-16,-9-8-20 0,9 9-17 15,-3-1 9-15,3 0-16 0,-7 0-2 16,5 2-16-16,-5 2 3 0,-3 9-9 16,-4 1-1-16,-1 6-4 0,-5 6-10 15,-1-1 4-15,1-3-4 0,2 1 0 16,-4 0 0-16,4-1-4 0,8-2-10 16,-6-3-6-16,9-1-9 0,-7-4-19 15,7-3-1-15,7-1-17 0,-2-11-108 0,2-3-121 16</inkml:trace>
  <inkml:trace contextRef="#ctx0" brushRef="#br0" timeOffset="63477.5908">3497 16154 268 0,'-5'4'63'0,"5"2"3"15,-5 0-10-15,2 5 5 0,3 2-3 16,-10-1-22-16,5 1 4 0,-1 2-5 16,-8-3-7-16,3 3-1 0,-5 3-6 15,4 0-4-15,-2 5 4 0,3 4-3 0,-5 3 7 16,4 3-8-16,-4 6 14 0,1 1-8 16,2 1 1-16,-2-3-8 0,5-5-5 15,3-1-1-15,-1-9-6 0,4-2-4 16,4-6 0-16,0-4-4 0,0-5-6 15,0-1-7-15,4-5-5 0,-4 0-13 16,5 7-13-16,1 0-16 0,-2 0-95 16,-4-1-97-16</inkml:trace>
  <inkml:trace contextRef="#ctx0" brushRef="#br0" timeOffset="63897.9558">3283 16698 257 0,'0'-6'53'0,"0"-1"34"0,-7-2-13 16,7 1 2-16,0 4-6 0,0-1-4 16,8-2-5-16,-4 7-8 0,5-2-3 15,0 2-3-15,1 0-1 0,13 0 0 16,-2 6 8-16,4 2-7 0,8-2 0 15,12 3 1-15,1 3-11 0,-2-5-4 0,-7-1-3 16,7 0-15-16,-7-6-3 0,4 0-2 16,-2 0-10-16,9-6-3 0,1 3-4 15,4-5-17-15,-6 4-13 0,-7 4-16 16,-12 2-22-16,-6-2-15 0,-16 0-111 16,-6 7-157-16</inkml:trace>
  <inkml:trace contextRef="#ctx0" brushRef="#br0" timeOffset="64513.5062">3888 16655 278 0,'0'0'53'0,"0"0"22"0,0 0-36 16,0 0-3-16,0-5 5 0,0 5 9 16,0-5-5-16,0 5 0 0,0-6 4 15,3 2-1-15,4 4 8 0,6-5-14 16,-8 5 12-16,13-5-3 0,-8-1-8 15,3 6-8-15,2-4-2 0,6 4-10 0,-4 2-4 16,-2-2-5-16,1 5-9 0,-6-5-5 16,-5 3-10-16,-5-3-13 0,0 0-9 15,7 0-22-15,-7 0-16 0,0 0-104 16,0-10-163-16</inkml:trace>
  <inkml:trace contextRef="#ctx0" brushRef="#br0" timeOffset="65135.9002">3636 15926 278 0,'-9'-9'83'0,"9"4"27"0,-6-2 12 16,6 3-39-16,-3 4-15 0,3 0-15 15,0-7-3-15,3 7-9 0,-3 0-6 16,0 7-13-16,6-4 5 0,1 5 0 16,-7 3-11-16,2 7 9 0,-2-1 4 0,9 3-2 15,-5-4 11-15,4 5 1 0,-1-7 3 16,6 12-1-16,0-3 4 0,5 3-5 16,4 5 0-16,6 6-5 0,3-3-5 15,15 8 2-15,2 0-10 0,-5 2-6 16,-2-6 3-16,-1 4-10 0,-13 0-3 15,-5-5-4-15,0 1-2 0,2 0-5 16,-8-7-4-16,0-4-9 0,-3 1-8 16,2-4-4-16,1-6-14 0,-6-6-16 15,4-4-8-15,-7-8-21 0,-7 0 42 16,0-7-164-16,-6-10-171 0</inkml:trace>
  <inkml:trace contextRef="#ctx0" brushRef="#br0" timeOffset="66171.7717">3611 16575 268 0,'0'0'73'0,"0"0"20"0,0 0 20 0,0 0-34 15,0 7-22-15,0 4 4 0,0 8-8 16,0 0-10-16,3 0 5 0,-3 7-1 16,4 2-6-16,-4-2 8 0,6 3-5 15,-6 8-12-15,7 0-4 0,-7 1-6 16,0 3-8-16,0-4-14 0,5 0-14 16,-5-2-17-16,0 1-20 0,0 3-13 15,-5-7-126-15,1 1-162 0</inkml:trace>
  <inkml:trace contextRef="#ctx0" brushRef="#br0" timeOffset="66799.4722">3639 17841 388 0,'0'6'143'0,"0"6"30"16,0 0-80-16,-3 6-33 0,3 3 6 15,0 11-17-15,-5-1-10 0,5 6-10 16,0 0-10-16,0-1-9 0,0-6-15 16,0 3-19-16,0-8-17 0,3-5 62 15,-3-3-194-15,0-8-168 0</inkml:trace>
  <inkml:trace contextRef="#ctx0" brushRef="#br0" timeOffset="68083.2224">8275 17331 299 0,'0'0'71'0,"0"7"22"16,0-7-25-16,0 0-12 0,0 0-1 16,0 0 1-16,0 0-10 0,0-10 0 0,0 0-7 15,0-2 7-15,0-3-3 0,0-2 1 16,0-8-7-16,0-7-6 0,0-5 3 16,0-2-11-16,0-3-5 0,3 5-8 15,-3 11-1-15,0 1-4 0,5 0-10 16,-5 2-14-16,0 0-13 0,0-3-11 15,0 6-20-15,0 6-114 0,0 1-160 16</inkml:trace>
  <inkml:trace contextRef="#ctx0" brushRef="#br0" timeOffset="68623.5184">8001 16809 321 0,'7'0'94'0,"11"-4"46"0,0 4-26 15,10 0-12-15,4 6-16 0,10-1-3 16,0 1-3-16,4 2-13 0,1 0-16 15,-1-1-7-15,-4-2-19 0,11-5-9 16,-1 1-7-16,-5-1-14 0,2 0-15 16,-1 0-18-16,-12-3-26 0,-2-3-60 15,-5-3-67-15,-1 1-154 0</inkml:trace>
  <inkml:trace contextRef="#ctx0" brushRef="#br0" timeOffset="69182.9595">8692 16762 299 0,'-10'-11'80'15,"4"0"38"-15,-9-3-36 0,0 1-7 16,-2-2-18-16,-7 2-9 0,-1 4-10 16,-20-17-6-16,-7-9-14 0,-1-4-8 0,4 2 1 15,4-9-22-15,12 2-17 0,1 5-125 16,8 6-126-16</inkml:trace>
  <inkml:trace contextRef="#ctx0" brushRef="#br0" timeOffset="69643.4998">8153 16209 278 0,'3'4'63'0,"1"-4"11"0,-4 6-26 16,6-6 3-16,-6 0-2 0,5 6-12 16,-5-6 11-16,0 6-20 0,5-3 0 15,-5 3-1-15,5 0-7 0,-5-6-12 16,0 7 4-16,6 1-7 0,-6-4 2 15,0 2-7-15,0-6 0 0,0 5-7 16,0-5 2-16,0 0-7 0,0 0-3 0,0 0 2 16,0-5-1-16,7 5-5 0,-7-4 4 15,0-1-6-15,5 5-24 0,-5-6-83 16,0 0-40-16</inkml:trace>
  <inkml:trace contextRef="#ctx0" brushRef="#br0" timeOffset="69854.0949">8219 16219 361 0,'0'6'128'16,"0"5"37"-16,0 1-81 0,-6 2-7 16,2 7-9-16,-1 0-16 0,-8 9-6 15,0 3-2-15,-5 12-5 0,1 6-16 16,-1 9 1-16,-3-7-11 0,-4-4-3 0,5-2-6 15,0-10-8-15,7-6-19 0,-5-6-19 16,5-2-12-16,3-12-132 0,-8-5-162 16</inkml:trace>
  <inkml:trace contextRef="#ctx0" brushRef="#br0" timeOffset="71249.3115">8110 18035 353 0,'0'-3'110'0,"8"-5"53"0,-4 2-66 16,2-2-16-16,1 0-10 0,-1 0-11 15,6 8-9-15,-5 0-2 0,11 0-6 16,-2 0-6-16,2 13-1 0,-1-2-9 15,-3-4-5-15,-4 5-3 0,-3 6-6 16,-7 1-5-16,2 2 4 0,-2 4-12 0,7 2 8 16,-7-3-2-16,0-2-2 0,0 0-4 15,0 1 0-15,0-9-10 0,-7-2 6 16,5-4 0-16,-3-3-4 0,0-5 0 16,-5 0 4-16,2 2-1 0,5-2 1 15,3 0 0-15,0 0 8 0,0 0 0 0,3 0 9 16,5 0-1-16,9 0 13 0,4 0 7 15,4-2-4-15,15 2 6 0,14-5-6 16,4 5-4-16,14 0-8 0,-4-4-16 16,-9 4-19-16,0-4-20 0,-9 4-37 15,-9-7-146-15,-6 0-185 0</inkml:trace>
  <inkml:trace contextRef="#ctx0" brushRef="#br0" timeOffset="72031.2786">12309 16412 361 0,'0'-7'128'0,"6"2"37"15,-6 2-75-15,0-3-12 0,0 6-12 16,4-4-9-16,-4 4-3 0,0 0-13 16,0 0-8-16,0 0-5 0,0 9 0 15,-4-5-10-15,-2 10 4 0,0 6-4 0,-1 5-5 16,5 2-2-16,-4 10 1 0,-1 2-8 15,7 0-4-15,-6 0 5 0,6 0-1 16,-4-4-4-16,4-5 0 0,-8-2-4 16,8 3-1-16,-10-6-3 0,7 0-8 15,3 2-5-15,-7-2-10 0,-1-5-5 16,-2-1-6-16,5-6-6 0,-2-1-10 16,7-12-3-16,0 0-114 0,0-12-141 15</inkml:trace>
  <inkml:trace contextRef="#ctx0" brushRef="#br0" timeOffset="72454.5291">12235 16899 397 0,'0'0'158'16,"8"0"25"-16,-5 0-74 0,-3-5-21 16,7 5-12-16,0 0-14 0,1-3-6 0,5 3-3 15,9 0-8-15,9 0-2 0,7 1-4 16,11-1 5-16,4 0-5 0,13 0-8 16,-7 0 0-16,-6 0-11 0,-1 4-6 15,-18-4-11-15,-8 3-16 0,-1-3-15 16,-1 0-17-16,-8 0-29 0,5 0-21 15,-1 0-130-15,-12 0-186 0</inkml:trace>
  <inkml:trace contextRef="#ctx0" brushRef="#br0" timeOffset="72851.58">12940 16862 463 0,'0'-9'185'16,"-6"-1"2"-16,-2 0-99 0,1-3-6 16,-14-4-14-16,4-2-3 0,-8-3-12 15,-2-11-17-15,-3 1-7 0,-3-13-8 16,-7-1-6-16,-1-5-10 0,-5-2-10 0,0-2-2 15,4 8-22-15,3 6-12 0,7 2-27 16,5 6-10-16,10 10-123 0,-1-1-170 16</inkml:trace>
  <inkml:trace contextRef="#ctx0" brushRef="#br0" timeOffset="73230.4897">12375 16203 361 0,'0'8'120'0,"0"2"53"0,-3 6-56 16,3 9-53-16,-13 3-11 0,4 2-18 15,-1 9-13-15,-4 2-11 0,0 3-16 0,3 1-17 16,1 1-13-16,-3-6-128 0,6-7-144 16</inkml:trace>
  <inkml:trace contextRef="#ctx0" brushRef="#br0" timeOffset="73945.0439">12673 16918 268 0,'0'-13'73'0,"0"2"31"0,-6 2-2 16,6 4-7-16,-4 0-14 0,4 0 11 0,0 5-13 16,4 0-6-16,-4 0-10 0,0 10-10 15,0 9-2-15,0 12-16 0,0 10-4 16,0 8-12-16,0 4-2 0,0 13-1 16,6 4-8-16,-2-10 5 0,4 12-9 15,2-9-4-15,-1-15-4 0,-2-10-17 16,-7-1-16-16,0-12-27 0,0-11-131 15,0-8-182-15</inkml:trace>
  <inkml:trace contextRef="#ctx0" brushRef="#br0" timeOffset="74596.6238">12466 17975 531 0,'18'-10'192'0,"-3"0"-4"0,8-2-94 0,-2 2-26 16,7 2-7-16,-3 4-13 0,6-3-11 16,-3 7-4-16,-3 4-8 0,-7 4-13 15,-3 1 4-15,-5-1-12 0,-3 7 3 16,-7-4-4-16,0 4-3 0,0-6-3 0,0 4-4 16,-7-1-1-16,2-2-8 0,-8-1 4 15,3-1-9-15,3-4-4 0,-5-4 5 16,-1 0-5-16,-1 0 3 0,1 0 4 15,-2 0 5-15,8-4-1 0,7 4 10 16,0 0 4-16,0 0 4 0,10 0 5 16,5 4 9-16,1 1 9 0,5 2 4 15,4 1 5-15,-3 5 10 0,6 4-1 16,0 0 6-16,-3 6-13 0,-2-3 3 16,-5-5-7-16,-6-2-9 0,0 5-3 0,-12-3-10 15,0-2-2-15,-6-4-4 0,-7 3-3 16,-2-1-3-16,-5 3 0 0,-6 7-6 15,-12-1-7-15,2 4-9 0,-9 0-18 16,-7-5-43-16,-11-9-144 0,4-10-200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14:27.3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 2736 331 0,'0'-12'84'0,"0"12"64"0,0 0-63 0,5 0-2 16,-5 0-10-16,6 7-25 0,-6 6 6 15,7 9-9-15,0 3-3 0,-4 12 0 16,5 7-4-16,9 5 0 0,4 2-2 16,7 15 8-16,5 5-12 0,12 1 1 15,1-1 0-15,3 5-3 0,-4-4 4 16,1-7-6-16,-18-11-7 15,-5-6 0-15,-5-8-2 16,-3-5-4-16,-5-14 2 0,3-13-10 0,-8-8-3 0,-2-12 5 0,7-3-6 16,-10-28 0-16,3-9 0 0,-3-5-9 15,0-5 0-15,-7 0-4 0,1 3-1 16,-2-4-5-16,-2 4 1 0,10 12-4 16,0 13 8-16,0 15 4 0,8 14-3 15,-8 5 2-15,10 5 5 0,3 14 3 16,2 11 3-16,4 7 8 0,12 10-4 15,3-1 3-15,-2 2 5 0,-1-9 0 0,5-2 3 16,-6-2 0-16,-3-9 4 0,4-3-6 16,3-4 6-16,-6-13-4 0,-9-6 3 15,-3 0-2-15,-8-12-4 0,-1-10-6 16,-7 0-4-16,0-3-2 0,0-4-11 16,0-7-1-16,-12 1-9 0,5-12-15 15,-7-8-1-15,0 4-11 0,-2 7-9 0,-5-2-13 16,6 16-11-16,2 6-22 0,6 10-4 15,7 5-2-15,0 9-100 0,7 11-145 16</inkml:trace>
  <inkml:trace contextRef="#ctx0" brushRef="#br0" timeOffset="291.2207">2473 3367 388 0,'7'0'159'0,"-2"0"32"0,1 0-66 16,-2 9-26-16,-4-1-21 0,15 8-13 15,-8-4-10-15,-1 1-15 0,4 1-13 16,-2-3-2-16,5-5-11 0,-3 5-7 16,-5-3-7-16,-5-8-21 0,10 5-12 0,-10-5-17 15,0 0-23-15,-13-12-129 0,9 0-170 16</inkml:trace>
  <inkml:trace contextRef="#ctx0" brushRef="#br0" timeOffset="449.7954">2355 3023 341 0,'16'0'112'0,"-4"0"22"0,-2 0-30 16,5 8-64-16,-6-4-20 0,9 4-27 16,4-1-20-16,3 2 61 0,6-2-177 15,-6 0-95-15</inkml:trace>
  <inkml:trace contextRef="#ctx0" brushRef="#br0" timeOffset="908.955">3014 3076 397 0,'0'0'175'0,"0"0"19"0,0 0-54 0,-6 6-41 15,-1-6-21-15,-2 9-14 0,0-2-11 16,-3 6-13-16,5 9-14 0,-6 7-3 16,13-1-3-16,-6 5-10 0,6-3 2 15,6-1-2-15,-5-12-2 0,9 0 3 16,1 6 0-16,5-9-4 0,-4-2-1 16,1 2-2-16,-3-4 0 0,0-10-1 15,-5 0 1-15,4 0-4 0,-5-12 0 0,-4-1-4 16,10-11-3-16,-5 0 0 0,1-14-3 15,1-5-8-15,1-6 2 0,-8 0-5 16,0-1-6-16,0 1 4 0,2 6-3 16,-2 6-3-16,-13-2 13 0,3 4-6 15,3 11 5-15,-7 9 12 0,7-1 1 16,7 11 4-16,-10 5 4 0,10 0 1 0,-5 5 8 16,5 4 0-16,0 2 5 0,0 12-3 15,10 7 6-15,-5 2-5 0,8 6 5 16,-1 1-5-16,4 4-4 0,-4 1-4 15,9 6-1-15,-8-5-4 0,9 1-6 16,-1-7-4-16,2-8-13 0,-1-2-17 16,-1-6-15-16,-8-9-24 0,2-3 171 15,-5-7-289-15,2-4-177 0</inkml:trace>
  <inkml:trace contextRef="#ctx0" brushRef="#br0" timeOffset="1219.5417">3477 3202 626 0,'42'-7'214'0,"4"-1"-5"16,-3-4-116-16,-5-1-12 0,1-1-22 16,-11 1-25-16,-5-3-13 0,-4 2-9 15,-6-4-8-15,2 6 3 0,-6-3-2 16,-9 2-5-16,0 1 0 0,-3 0-5 15,3 8 1-15,-10 4-3 0,-5 0-1 16,-1 0-2-16,1 0-2 0,-3 4 2 0,5 11-7 16,3 1 7-16,10 6 1 0,0 9-8 15,0 10 13-15,6-8-4 0,1 4 4 16,1-5 4-16,2-7 0 0,10-13-4 16,4 0 4-16,1-2 0 0,0-1-9 15,15 0-11-15,-9-6-18 0,-6-3-26 16,9 0-123-16,4 0-184 0</inkml:trace>
  <inkml:trace contextRef="#ctx0" brushRef="#br0" timeOffset="1445.7386">4348 2743 608 0,'13'1'201'0,"-9"4"-24"15,2-5-109-15,5 0-17 0,-7 0-22 16,-4 6-39-16,3 1-22 0,4-1-35 16,-7-3-111-16,0-3-172 0</inkml:trace>
  <inkml:trace contextRef="#ctx0" brushRef="#br0" timeOffset="1642.6958">4414 3222 600 0,'23'0'190'0,"0"0"-13"16,3 5-129-16,-4-5-38 0,-4 0-30 16,-2 0-145-16,-1 0-169 0</inkml:trace>
  <inkml:trace contextRef="#ctx0" brushRef="#br0" timeOffset="2414.9858">5866 2496 379 0,'17'-18'160'0,"-9"4"32"16,-1 2-66-16,-1-1-21 0,-6 3-18 0,0 2-7 15,0 1-9-15,0 1-19 0,0-2-12 16,-10 1-5-16,-1 0-9 0,-6 2-1 15,-4 5-8-15,-1 0-7 0,-2 0 1 16,-1 8 0-16,-7 5-9 0,-5 6 5 16,-9 1-4-16,-4 8-3 0,-6 7 0 0,0 9 3 15,8 6-6-15,9 0 6 16,10 5-6-16,11-14 0 0,12 10 6 0,6-1 0 16,6 0 1-16,10 7 10 0,18 0 4 15,15-7 1-15,21-11 7 0,-9 0-2 16,16-3 6-16,10-4-2 0,-17-2-13 15,-11-1-7-15,12-11 1 0,-12-3-12 16,-16-9-9-16,5-6-2 0,-8 0-17 16,-21 0-11-16,-7-6-12 0,-12-6-22 0,-5-8-28 15,-18 1 3-15,-9-9-132 0,-4 8-179 16</inkml:trace>
  <inkml:trace contextRef="#ctx0" brushRef="#br0" timeOffset="2631.4152">5347 3190 531 0,'7'-15'213'0,"2"1"-12"0,-2-3-92 16,5 8-21-16,9-5-15 0,-3 4-28 15,15 5-13-15,0-3-11 0,8-3-10 16,-1-3-8-16,9-2-6 0,-11-5-12 15,-6 2-17-15,-4 0-26 0,-1 4-19 16,-8 4-130-16,2 0-173 0</inkml:trace>
  <inkml:trace contextRef="#ctx0" brushRef="#br0" timeOffset="2950.7272">6118 2869 497 0,'14'15'194'15,"-6"4"-2"-15,15 10-99 0,2-3-10 0,3 10-18 16,14-1-7-16,3-1-13 0,-12-10-12 15,2 1-4-15,2-13-9 0,-7-5-2 16,0-7 0-16,3 0-7 0,-5-8 4 16,-5-6-5-16,-11-4-7 0,4-7 5 15,-4-5-12-15,-6-7-3 0,-6-1-9 16,0-2-12-16,0 0-12 0,-7 6-17 16,7 7-23-16,-9 3-7 0,7 8-123 0,-8 4-156 15</inkml:trace>
  <inkml:trace contextRef="#ctx0" brushRef="#br0" timeOffset="3270.8127">6826 3019 331 0,'33'-8'122'0,"11"3"51"0,-1-7-16 16,-9-4-77-16,-5-1-14 0,-8-5-9 15,-3-8-8-15,-11 3-20 0,-7-1-10 16,6 3 3-16,-6 2-12 0,-6 6 9 16,1 5-11-16,-5 3-3 0,-3 5 4 0,-12 4 0 15,3 0-5-15,-5 4 0 0,2 5 1 16,5 6-5-16,9 7-5 0,11 5 10 16,0 5-5-16,0 4 0 0,11 0 9 15,9-4-1-15,8 0 0 0,0-6 4 16,0-5-4-16,0-5 1 0,-3-6-1 15,0-5-4-15,6-5-8 0,7 0-17 16,-2-1-3-16,-1-6-29 0,-1-3-11 0,-16-9 1 16,-1-2-130-16,-3-13-158 0</inkml:trace>
  <inkml:trace contextRef="#ctx0" brushRef="#br0" timeOffset="3500.4636">7258 2965 379 0,'8'13'168'0,"2"-1"44"0,-3-12-65 16,-1 0-33-16,4 0-23 0,-5-12-11 15,-2-4-23-15,3-5-16 0,-6-7-14 16,0-4-9-16,4 2-3 0,-4-1-11 16,0 3 3-16,8 2-7 0,-4-3-7 15,-4 2-5-15,3-2-10 0,0 3-12 16,1 8-11-16,2-2-22 0,-6 6-14 0,5 4 0 15,-1 10-19-15,-1 0-7 0,-3 0-89 16,13 7-59-16</inkml:trace>
  <inkml:trace contextRef="#ctx0" brushRef="#br0" timeOffset="3798.2546">7480 2755 310 0,'17'6'87'0,"-1"-1"38"15,2 0-39-15,4 4 4 0,-4-5-22 16,2 4-12-16,5-5-3 0,3-3-5 15,-1 0 1-15,-5 0-6 0,3 0-4 16,-4-6-10-16,2-3 3 0,-1 3-9 16,-4-10-10-16,-7-2 1 0,0-4-6 15,-5 4-3-15,0-5-1 0,-6 9-4 16,0-1 0-16,0 2 0 0,0 4 5 16,-6 9-1-16,6 0 5 0,-6 4 2 0,6 5 5 15,6 15 9-15,2 12 5 0,8 5-3 16,6 10 5-16,-2 18-2 0,1 5-6 15,0 15-3-15,-4 0-1 0,-2 4-10 16,3 5 4-16,-1-11-7 0,-3 5-10 16,-4 8-4-16,-5-11-11 0,-5-8-12 15,2-2-14-15,-2-18-32 0,0-17-18 16,-7-10-129-16,1-20-177 0</inkml:trace>
  <inkml:trace contextRef="#ctx0" brushRef="#br0" timeOffset="4414.8116">9302 2792 434 0,'8'-15'199'0,"2"6"-3"0,-5-4-63 15,-5-4-31-15,3-1-24 0,-3 4-1 16,4-1-14-16,-4 1-26 0,-7 7 0 0,-4 7-12 15,-1 0-7-15,-7 0-1 0,-3 17-6 16,5 2-2-16,-4 7-6 0,6 8 0 16,2 10-3-16,-2-3 4 0,12 1-4 15,3 0 4-15,0 5 3 0,13-10 0 16,-1-2 3-16,13-5 7 0,-1-8-1 16,1-5 0-16,1-13 3 0,2-4-9 15,2 0 4-15,1-6-3 0,-3-14-8 16,-5-5-3-16,-5-4 3 0,-6-12-9 0,-9-4 1 15,-3 0-7-15,0 1-4 0,-8 4-8 16,-6 11-8-16,-10 6-6 0,-1 7-17 16,-3 1-13-16,3 2-15 0,-3-5-23 15,7 4 55-15,2 1-153 0,8 3-173 16</inkml:trace>
  <inkml:trace contextRef="#ctx0" brushRef="#br0" timeOffset="4847.1778">9551 2199 379 0,'26'0'160'0,"-12"9"39"0,-1 3-37 15,1 11-63-15,-4 9-20 0,5 15-10 16,-2 5-9-16,3 3-11 0,-4 8-8 15,0-3-11-15,1 0 3 0,2-3-5 16,-5 1-7-16,0-11-3 0,-2-7-3 16,-1-7-7-16,-1-4-1 0,3-10 0 0,-3-7-7 15,4-6 3-15,0-6-6 0,-5-6-1 16,5-10 1-16,-10-5-8 0,11 0 1 16,-1-7-3-16,5 3 2 0,-5 3-2 15,13 0 6-15,0-2-4 0,0 6 8 16,5 2-1-16,9 7 4 0,0 9 0 15,10-4 7-15,0 4-4 0,1 4 5 16,-15 3 2-16,-5 7-3 0,-13-2 0 0,-15 7 4 16,0-3-2-16,-3-3-6 0,-14-4 4 15,-12-4-3-15,-10 4-4 0,-7-9 0 16,-3 6-4-16,5-6-9 0,0 6 0 16,2-6-8-16,4 0-22 0,-3 4-8 15,1-4-27-15,5 0-15 0,7 0 3 16,12 0-119-16,7 0-163 0</inkml:trace>
  <inkml:trace contextRef="#ctx0" brushRef="#br0" timeOffset="5227.4678">10565 2458 388 0,'11'-6'151'0,"-7"2"33"15,-4 1-78-15,0 3-12 0,-10 0-12 16,-2 0-14-16,-6 6-7 0,1 2-17 16,-7 4-7-16,-1 6-8 0,1 6-13 15,-1 4 1-15,-2 2-9 0,4-1-4 16,3-3-1-16,-1-1 2 0,8-7-5 16,4 0 4-16,9-1-4 0,0-3 0 15,0 4 8-15,14-4-4 0,1 2 7 0,0-2 2 16,6 1 6-16,2-5 3 0,10 2-1 15,8 3 0-15,-1-2-2 0,4-4-1 16,-1 4-1-16,-15-7-6 0,-8 2-2 16,-2-5-3-16,-10 6-3 0,-8 1 1 15,0 3-1-15,0 3-6 0,-14-2 3 16,4 1 0-16,-8-4-10 0,2-11 7 0,-3 0-13 16,-6-1-12-16,0 8-2 0,1-7-9 15,-1-8-23-15,-3 0-17 0,7-1-19 16,1-3-24-16,1 1-89 0,8-6-153 15</inkml:trace>
  <inkml:trace contextRef="#ctx0" brushRef="#br0" timeOffset="5545.0727">10853 2775 361 0,'45'-7'120'0,"4"0"53"15,-9-8-76-15,-5 1-13 0,-17 0-13 16,-2-5-5-16,2 1-8 0,-14 4-15 16,2 1-1-16,-6-1-10 0,0 3-1 15,0 0-6-15,-13-2-5 0,1 0-3 0,2-2-5 16,-14 4-4-16,-11 11 2 0,1 0-3 16,-16 9-2-16,1 5-5 0,4 8 3 15,6 4-3-15,8-3 0 0,19 5 0 16,12 2 0-16,0 2-3 0,11-4 6 15,6 0-3-15,7 6 0 0,11-4 4 16,4 4-1-16,3-4-6 0,4-6-1 0,-8-10-8 16,2-8-13-16,-13-6-8 0,-2-6-22 15,-7-9-18-15,2-10 1 0,1-5-128 16,1-6-152-16</inkml:trace>
  <inkml:trace contextRef="#ctx0" brushRef="#br0" timeOffset="5772.7641">11264 2796 353 0,'0'24'128'0,"-3"-1"39"0,-4-8-77 15,2-7 1-15,5-4-9 0,-3-4-17 16,3-12 13-16,0-4-17 0,-7-9-16 16,7-12 6-16,-8 0-14 0,3 0-3 15,5-2-11-15,0-5-9 0,0 1-2 16,7 4-2-16,2-2-6 0,-2 1-4 0,5 6-4 15,1-3-6-15,2-3-8 0,4 3-10 16,1 0-21-16,7 5-14 0,2 7-14 16,-6 6-8-16,-1 10-122 0,2 2-144 15</inkml:trace>
  <inkml:trace contextRef="#ctx0" brushRef="#br0" timeOffset="6002.7836">11650 2528 370 0,'16'20'136'0,"-4"6"41"0,6 3-56 16,-8 5-50-16,11-2-11 0,10 5-19 15,7-6-6-15,2 1-16 0,8-5-5 16,-5-9 6-16,-9-18-1 0,1 0-1 0,-9-8-4 16,-9-6 5-16,-4-12-6 0,-8-9-4 15,-5-8-9-15,-5-5-14 0,0-3-8 16,-13 5-6-16,9 4-20 0,-7 5-10 15,8 9-5-15,-2 3 23 0,4 3-139 16,-1 7-119-16</inkml:trace>
  <inkml:trace contextRef="#ctx0" brushRef="#br0" timeOffset="6369.0331">12380 2515 331 0,'16'-5'103'16,"-6"-2"50"-16,5 1-49 0,-5-2-5 0,-2 1-26 16,-8-4-1-16,0 0-2 0,0-1-11 15,-11 3-8-15,4 4-1 0,-8 5-8 16,5 0-13-16,-8 0-5 0,8 11-2 16,-8 4-12-16,5 3-1 0,5-4-5 15,1 9-4-15,4 2 4 0,3-2-4 16,0 3 0-16,0-1 0 0,5 0 0 15,2-9 0-15,3 4 0 0,1-7 0 0,6 0-4 16,1-2 8-16,5-3-8 0,3 1 8 16,2-6-8-16,4-3 8 0,-4 0-8 15,6 0 4-15,-9-5 0 0,6-4-4 16,-16-3-5-16,5 1 2 0,-5 3-8 16,1-2-3-16,6 2 2 0,2 5-13 15,4-1 0-15,0 4-7 0,10 0-5 16,2 7-6-16,1 1 4 0,2 6-17 15,0-6-3-15,-8-4 110 0,-4-4-216 0,-7-4-134 16</inkml:trace>
  <inkml:trace contextRef="#ctx0" brushRef="#br0" timeOffset="6593.7679">13069 2013 579 0,'9'7'218'0,"7"9"-22"16,2 9-106-16,7 5-17 0,0 10-6 16,3 7-30-16,3 9-12 0,7 10-13 15,-5 6 0-15,16 4-8 0,-5-2-8 16,3 2-8-16,-1-7-8 0,-8-5-9 16,-28-6-16-16,3-7-16 0,-8-12-12 15,-10-16-20-15,-5-15 5 0,-3-8-10 0,-5-4-99 16,5-11-55-16</inkml:trace>
  <inkml:trace contextRef="#ctx0" brushRef="#br0" timeOffset="6756.9">13155 2612 453 0,'19'-7'209'0,"3"4"-8"0,6 3-71 0,0 0-12 16,7 1-29-16,7 5-16 0,5 6-27 15,9 2-12-15,10 1-9 0,3-2-19 16,-18 0-9-16,-6-4-22 0,-9-9-7 15,-10 3-26-15,2-3-26 0,12-7-25 16,1 1-107-16,-8-9-160 0</inkml:trace>
  <inkml:trace contextRef="#ctx0" brushRef="#br0" timeOffset="6906.0968">13979 2676 353 0,'7'34'128'0,"0"0"53"0,-7-3-14 15,0-2-96-15,0 0-9 0,3 1-19 16,-3-3-23-16,-3-7-10 0,3-6-20 16,-4-14-16-16,4 0-17 0,-6-8-13 0,6-13-121 15,-4-8-131-15</inkml:trace>
  <inkml:trace contextRef="#ctx0" brushRef="#br0" timeOffset="7072.2491">13852 2314 481 0,'20'0'181'0,"1"0"-3"16,1 0-95-16,-1 12-30 0,10-1 1 15,-15 1-20-15,0 2-25 0,-4 0-13 16,-3-14-16-16,8 12-14 0,-2 1-19 16,3-4-26-16,6-5-100 0,-7 3-128 15</inkml:trace>
  <inkml:trace contextRef="#ctx0" brushRef="#br0" timeOffset="7342.8607">14493 2543 370 0,'-3'5'136'0,"-3"-5"41"16,-1 13-77-16,-3 0-8 0,-11 2 0 16,3 1-19-16,-4 5-8 0,-9-3-19 0,3 1 3 15,3 3-22-15,7-1-2 0,5 1-7 16,13-4-6-16,0 2-9 0,6-6 1 15,4 1-1-15,8 0 6 0,10 7-5 16,0-7 0-16,-3 1 0 0,7-6-4 16,-11-10 3-16,1 0-6 0,-6 0-1 15,-1-19 0-15,-4 0-4 0,2-8 0 16,-9-3 1-16,2 5-5 0,-6-10-10 16,0 8 1-16,0-7-11 0,-6 2-16 15,-1-1-7-15,-3 6-17 0,5 2-8 0,-4 0-109 16,5 11-138-16</inkml:trace>
  <inkml:trace contextRef="#ctx0" brushRef="#br0" timeOffset="7650.7602">14698 2720 361 0,'4'21'120'0,"-4"-7"32"15,0-1-81-15,0-7-4 0,6-6-9 16,-6 0 1-16,0 0-12 0,0 0-10 0,-6-13 6 16,6-4-4-16,0-3 3 0,0-5-9 15,0-4-11-15,0-6 5 0,6-2-10 16,2 2-1-16,-8 5-4 0,10-6-3 16,0 17 3-16,0 1-4 0,5 1 0 15,6 6 5-15,-3 11-1 0,14 4-8 16,9 8 4-16,2 6 0 0,-2 12-4 15,-7 12-4-15,-9-3 4 0,-7 7-8 16,-8 4-13-16,8 1-2 0,0-7-22 16,-4 4-18-16,-3-6-13 0,-1-10-129 0,-10-13-177 15</inkml:trace>
  <inkml:trace contextRef="#ctx0" brushRef="#br0" timeOffset="8419.9912">16721 2528 531 0,'-7'0'192'15,"-2"0"-4"-15,-13 0-88 0,-9 13-47 16,-1 4-21-16,1 5-8 0,1 1-10 0,4 6-6 16,5-1-3-16,5 0-5 0,-5 4 0 15,8 9 0-15,13-7 4 0,0 0 1 16,10-5 8-16,5-8-9 0,3 3 10 16,5 3-6-16,1 1-3 0,1 1 2 15,6 1-3-15,-9-18-4 0,3-12 0 16,-9 0 0-16,-4-12-8 0,-3-18 5 15,-9-10-10-15,4-1-9 0,-4-16-5 16,0 0 0-16,-3 1-11 0,-4-1 5 0,-1-1-2 16,1 12-14-16,-6 11 16 0,7 5-22 15,-1 16 9-15,-1 14-17 0,1 0-103 16,4 5-74-16</inkml:trace>
  <inkml:trace contextRef="#ctx0" brushRef="#br0" timeOffset="8795.3821">16844 2860 424 0,'-6'13'184'15,"6"5"23"-15,-2 1-60 0,2 5-45 0,-7-1-19 16,7-8-15-16,0 3-17 0,0-10-8 16,0-8-18-16,0 0-6 0,9-4 2 15,-3-16-11-15,1-7-2 0,6 1-1 16,-1-7-4-16,9-2-3 0,9 2 3 16,-4-7-3-16,-1 3 0 0,6 6 0 15,-2 0 0-15,-3 13 0 0,-3 6 0 0,3 12 4 16,4 0-1-16,-5 4 5 0,-2 8-5 15,5 20 1-15,-7 1 5 0,-6 4-6 16,-2 10-6-16,-3-5-6 0,-1 4-9 16,4-3-13-16,-2-7-16 0,-4-12-18 15,4-14-14-15,-6-10-12 0,-3-6-117 16,-2-18-174-16</inkml:trace>
  <inkml:trace contextRef="#ctx0" brushRef="#br0" timeOffset="9033.7994">17329 2218 471 0,'23'30'212'0,"9"4"-7"0,-8 1-58 15,4 7-48-15,2-1-18 0,1 4-14 16,-1-1-25-16,3 5-17 0,2 2 0 15,-14-5-15-15,-1 7-2 0,-5 0-12 16,-5-3-6-16,-7-3-15 0,8-1-12 16,-4-9-13-16,0-9-21 0,-2 0-19 15,7-23-115-15,-3-5-181 0</inkml:trace>
  <inkml:trace contextRef="#ctx0" brushRef="#br0" timeOffset="9438.8515">17797 2637 453 0,'9'18'189'0,"0"0"-2"0,6 0-93 15,2 3-12-15,1 3-23 0,3-7-3 0,7 4-20 16,-8-8-1-16,5-5-19 0,0-4 4 16,2-4 1-16,2 0-9 0,-1-8 1 15,10-3-4-15,1-3-6 0,6-9 4 16,-9-2-7-16,-1-8 0 0,-8-6 0 16,-8 5 0-16,-13 9-3 0,-6 4 3 15,0 7-4-15,-6 14 4 0,6 13 4 16,-7 11 8-16,2 12 3 0,-1 20 6 0,-4 15-2 15,0 12 6-15,5 12-1 0,5 2-9 16,5 3 1-16,1 7-10 0,11-7 2 16,1 3-8-16,-3 1-4 0,-2-11-9 15,2-11-11-15,1-10-4 0,-1-22-26 16,-1-14-17-16,-3-22-16 0,-1-14-4 16,18 0-124-16,10-15-151 0</inkml:trace>
  <inkml:trace contextRef="#ctx0" brushRef="#br0" timeOffset="9905.8656">19667 2629 370 0,'0'-12'119'0,"-7"2"46"15,-9-5-88-15,-2 0-11 0,-13 4-6 0,-1 11 6 16,-4 0-17-16,-7 0-6 0,5 15-14 16,6 6 5-16,1 6-7 0,3 4-8 15,7 9-1-15,8-2 0 0,-2 1 9 16,11-4-14-16,4-6 6 0,0-12 2 15,4-5-9-15,7-3-4 0,3-4 5 16,1-5-9-16,1 0 1 0,8-5-10 16,2-5 5-16,1-5-4 0,2 1-3 15,5-2-3-15,-6 0 6 0,0-1-4 0,-6-5 4 16,-1 2 0-16,0-2 0 16,-7 2-1-16,-3 20 5 0,-7-3 5 0,5 3-1 15,-2 14 4-15,1 9 4 0,-1 5 5 16,2-2-1-16,-2 8 4 0,2 3-10 15,-3 0 2-15,1 0-2 0,6 3-6 16,-11-7-12-16,4-5-10 0,1-8-19 0,-7-5-18 16,0-4-25-16,0-5-8 0,-10-6-119 15,7 0-164-15</inkml:trace>
  <inkml:trace contextRef="#ctx0" brushRef="#br0" timeOffset="10267.2603">19816 3919 453 0,'16'44'173'0,"-1"-12"5"0,-4-21-99 15,-6-11-17-15,-5 0-2 0,0-11-21 16,-10-21-10-16,4-6-6 0,-9-1-4 16,8-18-5-16,-6-17 4 0,5-11 0 15,-5-13 4-15,3-6-6 0,-8-3 0 16,6-1-3-16,7 1-5 0,-6-1-4 0,9 0-8 15,2 7-4-15,8 8 3 0,7 12-3 16,8 15 0-16,7 10 8 0,11 2-4 16,0 11 12-16,2 4 0 0,-3 5 1 15,-2 8 7-15,4 15-8 0,-1 11 9 16,-3 11-1-16,-6 11-4 0,-1 8 0 16,-6 7-1-16,-7 1-8 0,-8-2 4 0,-10-7-4 15,0 5 1-15,0-4-8 0,-17 0 4 16,-7-3-10-16,-4-4-4 0,-4-4-10 15,-4 2-9-15,5-5-8 0,-1-1-9 16,9 3-14-16,2-5-17 0,0-8 130 16,7 6-235-16,6-7-158 0</inkml:trace>
  <inkml:trace contextRef="#ctx0" brushRef="#br0" timeOffset="10641.0887">20544 3622 379 0,'33'74'135'0,"-5"-13"34"0,-2-12-76 0,-8-18-17 16,-8-17 1-16,2-14-1 0,-4 0-17 16,-8-6-12-16,5-19-11 0,-5-10 4 15,0-14-16-15,-6-8-8 0,6-13 1 16,-4 3-1-16,4-8-3 0,0-8-1 15,-6 1-5-15,1-4 2 0,-2-12-5 16,0 0-4-16,1 2-4 0,6 4 0 16,0 0-4-16,13 15 4 0,-3 12-8 0,2 4 5 15,-1 8-3-15,-1 12 6 16,3 9 0-16,-1 17 4 0,13 12 0 0,-6 3 8 16,3 9 2-16,12 18-3 0,-4 7 5 15,-4-1-5-15,-1 5 2 0,-2 5-1 16,-18-6-1-16,-5 4-7 0,0 5-3 15,-10-4-5-15,0-5-12 0,-4 0-13 16,-3-9-19-16,2-3-24 0,-3-7-4 0,2-8-124 16,4-10-165-16</inkml:trace>
  <inkml:trace contextRef="#ctx0" brushRef="#br0" timeOffset="10962.9385">21119 2845 397 0,'28'0'158'15,"4"0"38"-15,7-7-100 0,-1-5-20 16,-10-9 6-16,0-4-18 0,-9-2-18 16,-3-6-14-16,-4 4-10 0,-6 0 0 15,1-4-2-15,-7 4-8 0,0 6-8 0,-13 5 9 16,6 6-9-16,0 6 0 0,-7 6 0 15,2 0-4-15,-4 0 0 0,-9 17 0 16,3 2 4-16,1 7-4 0,8 3 0 16,-2 6 0-16,15 5-4 0,-2-3 4 15,2-1 0-15,5 1-4 0,6-1 0 16,3-10-8-16,4-1-5 0,-5-8 2 16,2 2-16-16,-2-10-9 0,-8-1-16 15,2-8-12-15,4 1-19 0,-6-1-100 0,4 0-138 16</inkml:trace>
  <inkml:trace contextRef="#ctx0" brushRef="#br0" timeOffset="11385.2259">22055 2703 341 0,'-6'-12'122'0,"0"2"41"0,-1 4-66 0,-1 0 2 15,-2 6-15-15,-8 0-18 0,-4 0-3 16,-4 1-20-16,-7 10-6 0,-5-4-10 16,0 0-9-16,5 8-5 0,-2 2-4 15,4 5-4-15,13 4-5 0,11-5 4 16,-4 3-4-16,8-4 0 0,3-2 0 15,0 0 4-15,8 1-4 0,2 1 0 16,1-3 0-16,9-8 0 0,2-4 0 16,3-5 0-16,3 0-8 0,-4-12 3 15,-2-6-8-15,-3-5-9 0,-1-1 9 0,-1-3-6 16,-5 13-9-16,4 0 10 0,5 4 3 16,-6 2-4-16,-2 8 9 0,-4-1 5 15,1 1 0-15,-4 9 5 0,-1-7 5 16,0 8-10-16,0 2 10 0,1 0 0 15,-6 1-5-15,4 1-5 0,2 3-16 16,-1-6-22-16,-1-2-7 0,6-4-118 0,-2-5-146 16</inkml:trace>
  <inkml:trace contextRef="#ctx0" brushRef="#br0" timeOffset="11620.3314">22211 2891 341 0,'0'4'104'0,"0"-4"44"16,0-4-58-16,0-9-7 0,9-7-2 15,-9 3-10-15,4-4-17 0,1-4 4 16,2-4-10-16,5 3-11 0,-5-4-5 16,1-5-1-16,2 2-14 0,0 2-1 0,2 1-8 15,1 8-8-15,-1 3-8 0,-1 7-12 16,-1 1-20-16,0 7-10 0,8 4-21 15,5-4-24-15,12 4-96 0,14 0-147 16</inkml:trace>
  <inkml:trace contextRef="#ctx0" brushRef="#br0" timeOffset="11981.4933">23244 2459 321 0,'0'0'94'0,"-3"5"46"0,-10-5-33 16,-5 7-25-16,0-7-4 0,-7 11-12 15,-3-5-14-15,0-2 7 0,0 4-14 16,-2-4-2-16,4 5-1 0,1-5-15 16,-1 5 4-16,4-1-11 0,-2-1-8 15,5 0-4-15,0-3-3 0,4 6-1 16,5 3 0-16,10 4-4 0,0 0 4 0,0 0 4 16,7 5-4-16,9-7 6 0,-1-2 1 15,3 2-3-15,5-2 4 0,-5 7 4 16,-3-1-5-16,1 0-1 0,-1-1 5 15,-1 3-4-15,-6-8 0 0,2 1-1 16,-7-2 1-16,-3 1-8 0,0 3 1 16,-6-1-1-16,-4 8-3 0,-5 2 0 15,0 1 0-15,-5-4 0 0,-1-4 0 0,4-5-3 16,-6-13-8-16,-3 0-3 0,-2 0-11 16,0-5-11-16,-4-3-4 0,6-4-14 15,3 6-14-15,8-2 4 0,0 8-8 16,10-11-8-16,5-1 2 0,0 2-103 15,13 1-107-15</inkml:trace>
  <inkml:trace contextRef="#ctx0" brushRef="#br0" timeOffset="13226.7547">5978 4725 579 0,'-27'0'197'0,"-2"0"-11"0,-10 3-99 16,-6 15-21-16,-1 6-25 0,3 7-10 16,-3 6-7-16,4 9-3 0,5 6-9 15,6-4-4-15,19-1-4 0,9 0 0 0,3-4 2 16,8-4-2-16,15 8-8 0,5-1 8 15,10-13-1-15,2-5-3 0,6-6 9 16,7-10-6-16,1-5 1 0,4-7 4 16,-2-7 4-16,-3-14-12 0,-6-9 7 15,-10-11-4-15,-11-14-3 0,-18-1-3 16,-8-5-4-16,0 0-5 0,-18-1-3 0,-7 5-11 16,-6 6-7-16,-4 6-3 0,-2 11-13 15,8 11-2-15,-10 8-6 0,8 4-1 16,-8 11-8-16,3 0-109 0,-5 8-141 15</inkml:trace>
  <inkml:trace contextRef="#ctx0" brushRef="#br0" timeOffset="13609.3732">6359 5283 379 0,'0'13'176'0,"7"0"35"16,-7-8-15-16,0-5-99 0,0-5-9 16,0-7-12-16,-5-8-22 0,0-6-15 15,2-16-10-15,-10-2-14 0,6-4-1 16,2-4-7-16,-2-11-4 0,7 5 1 15,0 2-4-15,10-3 0 0,-2 15 0 0,9 7 4 16,-2 13 3-16,-2-1-1 0,17 4 5 16,14 11 0-16,2 5 4 0,4 5 3 15,6 0 0-15,-5 18-8 0,-5 6-1 16,1 9-3-16,11 19-2 0,2 20-1 16,-1-3-6-16,-3 7 3 0,-7 4-10 15,-17-15-13-15,-8-8-9 0,-10-6-11 16,-14-10-25-16,8-8-19 0,-8-10-6 15,-6-12-123-15,2-11-172 0</inkml:trace>
  <inkml:trace contextRef="#ctx0" brushRef="#br0" timeOffset="13932.7815">7382 4650 415 0,'21'-13'178'16,"-1"9"26"-16,-12-3-95 0,-8 7-10 15,0 0-17-15,-9 5-4 0,-7 2-16 16,-5 7-16-16,-4 8-14 0,4 3-6 0,4 0-4 16,-6 4 3-16,0 13-11 0,8 3-4 15,11 5 0-15,4-1 1 0,0 4-1 16,4-2-1-16,11-1 3 0,8-8 1 15,0 0-2-15,12-3-4 0,9-4 2 16,12-3-6-16,12-9 0 0,-2-5-6 16,-5-3-3-16,-5-6-11 0,-7-8-15 15,-7-1-8-15,2 0-17 0,2-6-28 16,-6-13-24-16,-5-8 158 0,-4-11-263 0,-7-12-164 16</inkml:trace>
  <inkml:trace contextRef="#ctx0" brushRef="#br0" timeOffset="14294.8964">8402 4783 481 0,'25'-17'195'0,"3"2"-3"15,6 1-88-15,-3-2-22 0,-9-6-12 16,-9-3-16-16,-13-7-21 0,0 1-8 0,-5 2-13 16,-11 5-4-16,-7 11 2 0,-5 13-10 15,-2 0 0-15,2 3 0 0,2 16 4 16,-4 8-14-16,0 5 10 0,-3-2 0 16,5 6-4-16,0 2 4 0,10 5 0 15,15-2-4-15,3 15 8 0,11 2 6 16,20-2 1-16,1-9 1 0,8 0 4 15,7-8-2-15,3-11 4 0,9 3-6 16,4-4-5-16,8 4 5 0,6-9-6 0,1-2-12 16,-4 0-6-16,-2-8-3 0,-7-12-21 15,-11-7-29-15,-8 2 95 0,-8-10-236 16,5-4-182-16</inkml:trace>
  <inkml:trace contextRef="#ctx0" brushRef="#br0" timeOffset="15118.028">4729 14287 776 0,'36'17'112'0,"-29"-17"-112"15,-7 0-301-15</inkml:trace>
  <inkml:trace contextRef="#ctx0" brushRef="#br0" timeOffset="15646.6101">5784 13605 608 0,'0'5'221'0,"0"7"-10"15,0 13-100-15,-7 9-14 0,7 19-26 16,-9 25-12-16,-2-2-14 0,-3 4-4 15,4-1-11-15,5-3-8 0,-2-18-3 16,7 6-7-16,2 6 4 0,-2 5-2 16,10-1-4-16,6 0-1 0,12-5 0 15,2-7-9-15,3-16 0 0,10-6 0 16,3-4-4-16,-8-5 8 0,2-6-8 16,1-4 1-16,-7-10 6 0,-4-11-6 0,-2 0 1 15,5 2 4-15,0-18-4 0,-8-2-3 16,3-1-3-16,3 1-3 0,3-3-19 15,-2 5-5-15,11 1-12 0,0-2-18 16,16 8-17-16,-6-1-20 0,-2 1-8 16,-5 2 196-16,-6-4-297 0,-2-3-157 15</inkml:trace>
  <inkml:trace contextRef="#ctx0" brushRef="#br0" timeOffset="15804.9169">6915 14459 424 0,'0'7'184'15,"0"-7"17"-15,0 26-75 0,7 4-17 0,-7 7-15 16,6 3-21-16,-1 3-11 0,8-8-22 16,-3-2-29-16,0-7-11 0,4-3-27 15,-13-9-22-15,-1-7-21 0,0-7-3 16,0 0-132-16,-3-9-173 0</inkml:trace>
  <inkml:trace contextRef="#ctx0" brushRef="#br0" timeOffset="15969.2682">6766 13936 698 0,'19'-20'225'0,"2"2"-14"0,-8 18-101 16,2 0-45-16,1 0-25 0,-4 8-15 16,6 4-25-16,-2 4-21 0,-7-4-23 0,1 3-25 15,3 0-15-15,-8 0-132 0,-5-15-169 16</inkml:trace>
  <inkml:trace contextRef="#ctx0" brushRef="#br0" timeOffset="16161.0711">7089 13998 698 0,'35'66'208'0,"5"8"1"0,6-11-124 15,2-1-25-15,-5 1-15 0,-3 0-13 16,-6-13-16-16,-8 3-16 0,-11-9-16 16,0-10-12-16,-5-11-15 0,-4-9-23 15,1-14-29-15,-7 0-110 0,0-12-173 0</inkml:trace>
  <inkml:trace contextRef="#ctx0" brushRef="#br0" timeOffset="16446.6251">7714 14050 547 0,'0'0'212'0,"0"4"-9"15,0 4-106-15,-14 2-9 0,-3 1-16 16,6-3-9-16,-3 2-21 0,-10 3-10 16,2 1-7-16,-9 0-11 0,3 1-4 15,-10 10-3-15,10-3-3 0,0 0 0 16,5 2-4-16,3 1 0 0,12 0 0 15,3-7 0-15,5 4 0 0,0-5 7 16,7 4-1-16,12-4 0 0,-1 3 5 16,4 0-7-16,9 5 2 0,4-1 1 0,11 1-10 15,-3-3-11-15,-2-6-9 0,0-16-16 16,-8 0-18-16,-8-3-22 0,3-16-22 16,4 3-6-16,-2-12-108 0,-4 0-151 15</inkml:trace>
  <inkml:trace contextRef="#ctx0" brushRef="#br0" timeOffset="16734.235">8094 14374 379 0,'19'-4'160'16,"6"4"32"-16,3-10-29 0,5-1-85 16,-3-8-6-16,-6 4-15 0,-8-11-16 15,-4 0-5-15,-8-5-19 0,-4 5-5 16,0-1 0-16,-7 1-4 0,1 10-8 0,-6-2 5 15,-4 8-1-15,1 2-8 0,-5 8 8 16,8 0-8-16,-7 8-1 0,1-1 5 16,4 17 0-16,3 10 0 0,7-4 0 15,4 7 0-15,0 8 5 0,10-9 3 16,2-2-4-16,1 6 0 0,5-2 4 16,10 0-4-16,4-3 2 0,2-6-2 15,2-6-4-15,5-14-14 0,-1-9-6 0,1 0-16 16,2-24-22-16,2-9 3 0,-5-9-138 15,4-7-179-15</inkml:trace>
  <inkml:trace contextRef="#ctx0" brushRef="#br0" timeOffset="17253.7231">10216 14144 434 0,'0'-5'174'0,"-9"3"27"16,3-8-99-16,-4 4-8 0,-5 0-16 15,-7 6-14-15,-1 0-11 0,-2 0-13 0,-6 0-10 16,-2 6-15-16,5 1-8 0,0 7 6 16,2 1-9-16,11 5-4 0,2 4 0 15,13 1 0-15,0 1 0 0,0 0 0 16,16-1 0-16,1-2 0 0,4-4 0 15,4-4-4-15,0-3 4 0,0-6-4 16,3-6-5-16,-7 0 2 0,3-1-1 0,-4-6-13 16,2-4 5-16,-7-5-17 0,-2-1-1 15,-1-3-1-15,-3 0-2 0,-9-3 5 16,5 1 3-16,-5 5 9 0,0 4 5 16,5 3 3-16,-5 10 12 0,8 0 6 15,-1 11 0-15,-1 3 4 0,3 1-10 16,1 7 10-16,-4-6-5 0,-1-1-5 15,5-3-15-15,-10 0-19 0,4-12-7 16,-1 0-16-16,3 0-115 0,-6 0-133 0</inkml:trace>
  <inkml:trace contextRef="#ctx0" brushRef="#br0" timeOffset="17538.0351">10512 14181 388 0,'15'20'151'0,"-9"5"27"0,9-6-60 16,-8-1-35-16,-7-6-15 0,6-1 0 16,-2-11-11-16,-4 0-17 0,0 0-4 15,0-15-12-15,-7-1-3 0,7-3-5 16,0-5-12-16,-6-2 4 0,6-3-2 16,6 6-2-16,9-6 3 0,-5 7 5 0,8-1 4 15,4 1 3-15,1 7 6 0,1 3 0 16,-5 9 0-16,6 3-4 0,-1 3-5 15,1 11 2-15,3 8-12 0,9 10-6 16,0 1-3-16,-2-1-12 0,-4-1-11 16,0 0-9-16,-6-11-19 0,-9-8-21 15,5-1-21-15,-5-11-120 0,0 0-169 16</inkml:trace>
  <inkml:trace contextRef="#ctx0" brushRef="#br0" timeOffset="18449.1353">12164 13604 370 0,'0'-13'152'0,"0"-1"37"0,8 7-60 15,-4 7-18-15,5 0-8 0,3 9-10 16,11 5-4-16,0 9-9 0,2 3-8 15,3 13-18-15,10 1-5 0,3 9-12 16,15 12-5-16,9 2-9 0,7-2-5 16,-8-3-11-16,-4-5-4 0,-9-7-13 15,-7-9-14-15,-9 0-6 0,-7-5-10 16,-2-5-21-16,-5-4-7 0,-14-2-25 0,2-17-14 16,-9-4-120-16,0-4-169 0</inkml:trace>
  <inkml:trace contextRef="#ctx0" brushRef="#br0" timeOffset="19125.9494">12814 13761 506 0,'-17'37'205'0,"-7"9"-16"0,-4 4-84 16,-6 4-37-16,-3 3-17 0,-8-4-19 15,2-9-1-15,0-4-23 0,2-1-16 16,1-5-19-16,6-11 1 0,12 0-30 15,1-10-2-15,7-12-22 0,5-1-109 16,4 0-138-16</inkml:trace>
  <inkml:trace contextRef="#ctx0" brushRef="#br0" timeOffset="19587.7634">11908 13978 497 0,'29'-6'186'0,"-1"6"-12"16,-1-12-91-16,-5-7-24 0,3-4-23 0,-4-11-7 16,4 0-10-16,-2 2-6 0,2-4-13 15,-7 1-4-15,0 8-1 0,-18 3-4 16,0 7 0-16,0 3-6 0,-5 3 5 16,-11 11 1-16,4 0-6 0,-5 0 6 15,-7 6-3-15,2 5-6 0,-6 2 9 16,0 6 4-16,-13 2 0 0,5 5-1 15,-5 4 1-15,-2 7 5 0,2-5-6 16,12 7 12-16,5 4 5 0,9 0-1 0,15 3 4 16,0-6 15-16,0-3-4 0,18 0 4 15,3-6 3-15,8 5-9 0,10-7 0 16,9-3-5-16,-2-4-10 0,2-6 1 16,-5-6-18-16,-9-2-17 0,-9-8-10 15,6 0-26-15,2-6-69 0,-1-4-64 16,-1-7-131-16</inkml:trace>
  <inkml:trace contextRef="#ctx0" brushRef="#br0" timeOffset="20047.0798">13694 13604 453 0,'-20'19'180'0,"-5"4"-4"0,4-3-102 16,-3 5-17-16,2 0-11 0,-6 0-2 15,8 2-20-15,-3-1-5 0,3 0-9 16,5 5-6-16,8 5 10 0,1 11-4 15,6-3-6-15,6 5 5 0,-2-5-4 16,8-3 0-16,7-9-5 0,9-2-5 0,-3-13-9 16,0-6-5-16,-7-2-8 0,5-9-17 15,-5 1-9-15,0-16-19 0,4-5-111 16,1 3-119-16</inkml:trace>
  <inkml:trace contextRef="#ctx0" brushRef="#br0" timeOffset="20367.217">14067 13859 463 0,'24'0'185'0,"-4"0"-4"0,-5 0-99 16,6-8-17-16,-4-4-11 0,1 3-11 15,-12-8-15-15,1-1-14 0,-7 5-5 0,0-4-4 16,-10-2 0-16,-8 3-5 0,-2 7 0 15,-4 4 0-15,-4 5 0 0,0 12 4 16,3 7-8-16,-10 5 8 0,2 7-4 16,5 6 0-16,2-7 4 0,5 14 1 15,9 0 4-15,9-3 8 0,3-5-3 16,6 7-1-16,12-17 6 0,1-1 2 16,9-4-9-16,3-6 9 0,-3-4-12 0,0-5-6 15,0-6 1-15,-3 0-8 0,-1-7-15 16,4-3-15-16,-1-2-16 0,1-12-27 15,5-4-17-15,8-18-108 0,-8-10-154 16</inkml:trace>
  <inkml:trace contextRef="#ctx0" brushRef="#br0" timeOffset="20565.6854">14390 13187 547 0,'0'60'204'0,"10"8"1"16,1 9-92-16,-1-5-40 0,10 8-20 16,13-5-16-16,5-3-13 0,6 6-10 15,-1 3-28-15,0-7-6 0,-8-12-13 0,-1-3-14 16,-1-27-13-16,-3-12-21 0,-4-20-112 16,-3 0-3-16,-2-13-89 0</inkml:trace>
  <inkml:trace contextRef="#ctx0" brushRef="#br0" timeOffset="21293.8712">16487 13537 555 0,'0'-8'204'0,"0"4"-18"0,-4 3-96 15,-10-8-29-15,-5 9-23 0,-9 0-16 0,0 0 0 16,-3 0-18-16,0 9-13 0,9-2-8 15,1 6-5-15,4-1-7 0,6 2-3 16,1-3 3-16,4 1 0 0,6 2 0 16,0 0 15-16,6-1-2 0,2-1 16 15,2-2 6-15,10 0-1 0,3 7 4 16,3 3 14-16,6 5-7 0,1 6 9 0,-2 5-1 16,-3 8-1-16,-3-7 5 0,-16 0-5 15,7-1 4-15,-4 11 3 0,4-15-10 16,-7 0-3-16,-9-3-1 0,0-10-4 15,0-14-2-15,-9-2-3 0,-13-3-11 16,-2 0-9-16,-5 0 5 0,-9-1-8 16,-1 1-13-16,-4 0-5 0,12 0-19 15,1-3-13-15,4 3-7 0,3 0-111 16,7-19-160-16</inkml:trace>
  <inkml:trace contextRef="#ctx0" brushRef="#br0" timeOffset="21699.662">17069 14586 406 0,'44'74'141'16,"-9"-6"29"-16,8 0-97 0,-1-10-6 15,-13-21-1-15,-2-12-13 0,-10-6 11 16,-17-19-17-16,0-8-14 0,-10-10-6 15,-3-7-1-15,-8-14-17 0,-1-4 0 16,-3-10-5-16,1-11-4 0,1-7 0 16,8 0 0-16,-4-6-4 0,0 0-5 0,-3-1-13 15,16-3 0-15,-9 13-11 0,5-22 1 16,0 8-1-16,5 5 8 0,12 7 3 16,4 0 1-16,-11 27 25 0,17 8 13 15,4 6 1-15,4 4 6 0,6 3 10 16,1 7-7-16,4 15 11 0,2 0 1 15,3 10-1-15,-13 6-1 0,-6 14 0 16,-14 14-9-16,-8-2 0 0,0 6-9 0,-8 3-1 16,-12 2-12-16,-5-10-2 0,-18 0-11 15,5-11-3-15,-5-2-12 0,-3-24-11 16,5 6-6-16,5-1-23 0,1-11-11 16,9-4-15-16,8-7 112 0,1-2-214 15,12 13-167-15</inkml:trace>
  <inkml:trace contextRef="#ctx0" brushRef="#br0" timeOffset="21961.7529">17608 14008 539 0,'28'37'199'0,"-3"-7"-14"15,-17 0-103-15,5-7-18 0,-13-14-13 16,0-9-11-16,0-7-5 0,-13-2-15 15,5-15-8-15,-2-9-3 0,-3-8-1 16,4-6 0-16,2-4-4 0,-2 2 0 16,7-3-4-16,2 4 0 0,0 6 0 15,0 1-4-15,0 4-4 0,5 9 0 16,5 5-17-16,-4 3 1 0,0 12-20 0,6 1-11 16,2 1-12-16,7-2-18 0,-2 8-104 15,2 0-7-15,-1 2-38 0</inkml:trace>
  <inkml:trace contextRef="#ctx0" brushRef="#br0" timeOffset="22260.3661">18067 13818 379 0,'9'0'135'0,"-2"0"42"16,2 1-78-16,3-7-14 0,-2 0-4 15,5-3-7-15,1-1-12 0,3-7-12 16,-5 0-10-16,-2-3-11 0,-7 2-8 15,-5-5-5-15,0 1-12 0,-10-1 4 16,1 3-2-16,-12 1-6 0,1 5 4 16,-7 8-4-16,2 5 0 0,0 1 0 0,3 5 3 15,9 12-6-15,1 3 6 0,12 6-3 16,-9 5 4-16,9 6-4 0,0-2 0 16,0 2 0-16,0 2 5 0,16-2-5 15,-1-3 0-15,0-4 0 0,11-2 3 16,-1-6-3-16,0 1-3 0,6-9-9 15,2-9-10-15,-1-5-11 0,-1-5-22 0,3-3-9 16,-2-21-17-16,1-2-119 0,2-4-152 16</inkml:trace>
  <inkml:trace contextRef="#ctx0" brushRef="#br0" timeOffset="22647.6815">18925 13715 331 0,'0'-11'103'0,"0"-2"50"0,0-1-42 15,-5 1-12-15,-2 1-21 0,-4 1-8 16,-9-1-4-16,-1 5-28 0,-4 7 0 16,0 0-10-16,-6-1-9 0,13 9-11 15,-7 7-3-15,6 1-1 0,7 5-4 16,5 0 0-16,0 5 0 0,7-7 5 15,0 5-1-15,0-1-4 0,0 0 9 0,7-14-9 16,0 2 0-16,1-3 0 0,5-2 0 16,2-6-4-16,5 0 4 0,1 0-5 15,1-7 1-15,6-2 4 0,-4-4-5 16,-2-7 5-16,-1-2-4 0,-7 0 4 16,-1-2-9-16,-8 5 5 0,-5 6-1 15,6 4-9-15,-6 3 10 0,7 2-6 0,-1 4 1 16,-1 8 0-16,-1-2-5 0,2 3-6 15,7 9-4-15,-6 1-15 0,1-4-2 16,2 3 2-16,2 0-15 0,1-6-8 16,2-6-45-16,3-6-62 0,2 0-35 15</inkml:trace>
  <inkml:trace contextRef="#ctx0" brushRef="#br0" timeOffset="23074.7625">19621 13570 353 0,'11'-6'110'0,"-4"-6"44"0,-7-2-88 16,0-5 2-16,0 5-10 0,-13-4 1 16,-4 4-9-16,-4 1-6 0,-7-6-1 15,0 4-8-15,-2 9-2 0,2 6-5 16,0 0-5-16,3 9-9 0,4 13-1 0,4 7-4 16,7 4-9-16,10 4 9 0,0 1-9 15,1 2 0-15,8-2 4 0,-2-1-4 16,11 0 0-16,-3-6 5 0,5-6-5 15,4 1 0-15,-2-11 0 0,-2-9 0 16,-2-5 0-16,3-1 4 0,-2-18-4 16,-3-10 0-16,2-1-4 0,-8-10-1 0,0-6-8 15,-10 1 0-15,5-6 4 0,-2-10-9 16,-3 2 3-16,0-13 2 0,0 4-1 16,0-1 5-16,0 7-1 0,-6 5 0 15,-6 7 5-15,-1 5 1 0,-5 2-6 16,3 9 5-16,-2 8-5 0,4 13 6 15,5 12-2-15,8 0 0 0,-4 21 0 16,4 9 6-16,0 12-7 0,9 8 7 0,1 8 7 16,1 6-1-16,6 4 0 0,-1 3-6 15,6 5 6-15,-1-13-6 0,1-7 0 16,-1-8-12-16,7-10-15 0,-2-9-5 16,1-7-14-16,1-4 167 0,0-9-284 15,13-4-158-15</inkml:trace>
  <inkml:trace contextRef="#ctx0" brushRef="#br0" timeOffset="23442.8404">20640 13189 341 0,'0'-23'104'15,"-4"3"30"-15,-8 5-59 0,-9 5-6 0,0 3-9 16,-5 7-3-16,1 0-14 0,-3 17-8 15,9 0-8-15,-9 6-10 0,4 5-7 16,-4 6-1-16,6 0-4 0,-4 1-5 16,5 0 0-16,9 2 7 0,3 0-1 15,9-7 6-15,0 4-3 0,0-8 11 16,9 2 4-16,1-10 8 0,2 1-4 16,6-1 4-16,5-1-1 0,1 1-3 15,-2 4-3-15,2-3-5 0,-8 0 2 0,-3-2-7 16,-5-3-3-16,-8-3-5 0,0 2 1 15,0 0-8-15,-22 5 3 0,-2-3 1 16,-1-4-4-16,0-6-4 0,-3 5 1 16,7-10-5-16,-1 0-3 0,1-8-9 15,1 1-13-15,5-8-8 0,-1-2-5 16,4 4-14-16,3-1-10 0,-1-2-9 0,6 3 11 16,4-5-116-16,0-2-123 0</inkml:trace>
  <inkml:trace contextRef="#ctx0" brushRef="#br0" timeOffset="23804.8063">20712 13005 445 0,'25'39'163'0,"-3"10"5"15,-4 8-97-15,-5 5-18 0,1 4-8 16,3 3-9-16,-5 4-2 0,7-6-5 15,3-10-4-15,-4 0 2 0,0-17-3 16,-5-16-2-16,-3-10-4 0,-10-2 0 16,2-12-5-16,-2 0-1 0,0-7 0 15,0 2-4-15,7-8 1 0,-7 3-1 0,6-4-4 16,0 1 0-16,-2 0 4 0,1 1 9 16,2-3-8-16,2 1 1 0,-2-6 7 15,3 3-2-15,-2 3-12 0,2 2 7 16,-5 5-10-16,2 7 4 0,2 0 0 15,-4 10-4-15,7 12-4 0,4 1 8 16,4 8 0-16,2 6-8 0,5-5 4 0,-5 1-4 16,-6 4-6-16,3-8-5 0,-1-1-16 15,-5-5-14-15,2-2-17 0,-2-15-15 16,-13-6 72-16,6 0-197 0,-2-17-161 16</inkml:trace>
  <inkml:trace contextRef="#ctx0" brushRef="#br0" timeOffset="24132.6524">21431 13628 481 0,'23'0'188'0,"0"0"-5"16,2 0-100-16,-7-7-7 0,2 2-28 15,-8-4-2-15,-9-6-17 0,-3-5-7 0,0-2 0 16,0-1-13-16,-10-3-1 0,1-2-3 15,0 5-2-15,-6 2 1 0,2 10-4 16,-2-3 0-16,-8 14 4 0,5 19-4 16,1 3 0-16,2 11 0 0,2 7 0 15,8-3 0-15,-1-3 0 0,6-2 4 16,0-1-4-16,0-10 0 0,0 5 0 16,13-7 4-16,-5-4-4 0,5-5 0 15,2-3 0-15,6-7-4 0,-1 0-4 0,5 2-4 16,-3-9-14-16,-1-8-9 0,2-5-3 15,-8-5-14-15,3-2-16 0,-2-1 10 16,-1 1-31-16,0-2-92 0,8-1-97 16</inkml:trace>
  <inkml:trace contextRef="#ctx0" brushRef="#br0" timeOffset="24469.3664">21894 13400 289 0,'0'2'64'0,"-7"9"36"16,7 1-31-16,4 2 9 0,8 2-2 15,-3-8-1-15,1 4-11 0,5-2 4 16,7-7-16-16,2-3-11 0,-1-3 8 16,5-12-10-16,-7 0-7 0,-7-14-13 0,-1-3 0 15,0 1-2-15,-6-2 1 0,0 5 0 16,-7 4-10-16,0 7 0 0,0 3 4 16,-10 3-8-16,-2 11 0 0,-6 0-4 15,-2 0 0-15,-2 9-4 0,-5 7 4 16,-2 8-8-16,2 9 4 0,2 8-3 15,2 1 2-15,5 2-3 0,8-1 8 16,10-2-5-16,0-8 1 0,6-3 4 16,8-3 0-16,11-4 0 0,3-1 0 0,-4-7 4 15,1-7-8-15,-2-8 4 0,-2 0-9 16,-2 0 0-16,-1-18-13 0,3 2-11 16,-1-1-8-16,-2-9-8 0,0 7-15 15,-1-5 1-15,-2-10-16 0,1-11-7 16,-1-4-90-16,8-12-40 0</inkml:trace>
  <inkml:trace contextRef="#ctx0" brushRef="#br0" timeOffset="24672.8342">22631 12802 321 0,'7'0'103'0,"1"0"52"15,2 10-51-15,5 15-11 0,1 9-12 0,-1 6-3 16,5 14-14-16,1 7-19 0,-3 6-6 15,1 6-17-15,0 14-3 0,3 9-9 16,-1-7-6-16,-1 4-4 0,1-8-9 16,-3-16-15-16,-3-8-12 0,-8-7-13 15,0-12-9-15,-7-10-21 0,6-16-87 16,-6-16-20-16,0 0-35 0</inkml:trace>
  <inkml:trace contextRef="#ctx0" brushRef="#br0" timeOffset="24797.4874">22941 13222 489 0,'88'-25'137'0,"15"-1"-19"16,9 4-262-16,4 3-86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05T18:15:29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2289 18553 471 0,'-2'-22'171'0,"-3"-6"-9"15,-3-8-98-15,2-12-14 0,2-6-23 16,-1-2-10-16,0-8-3 0,-3-2 9 16,5 0-11-16,-7-2-8 0,-8-26 1 15,11-2-5-15,-5-9 0 0,2-4 0 16,-1-3-5-16,11 13 5 0,0-3-4 15,0-1-2-15,12 7 6 0,9 13 0 16,4 8 0-16,3 14 10 0,0 16 10 16,-2 12 4-16,-1 12 9 0,3 13 4 0,3 10-1 15,-1 2 2-15,5 15-5 0,-8 4-13 16,2 8 6-16,-5 6-16 0,-4 7 3 16,-20 11-5-16,-5 5-5 0,-3 5-6 15,-17 7-1-15,-3 4-13 0,-9-4-2 16,0 3-10-16,-8-4-15 0,9 1-5 15,-8-5 3-15,9 2-5 0,2-17 2 16,-2-7 11-16,4-13 6 0,6-9 15 16,4-9 17-16,5-2 17 0,12-8 20 0,4 0 11 15,0 1 15-15,13-5 5 0,-1 6 13 16,16 1-4-16,7-7-8 0,-7 8-11 16,16 1-3-16,-4 0-15 0,1-5 1 15,12 4-8-15,6-2-13 0,5 0-6 16,-7-2-12-16,2 5-15 0,-20-5-7 15,6 7-16-15,-11-3-20 0,-9-1-18 16,3 3-31-16,-3-6-131 0,-12-4-189 0</inkml:trace>
  <inkml:trace contextRef="#ctx0" brushRef="#br0" timeOffset="358.2005">3055 17735 711 0,'25'-42'207'0,"-4"1"-10"16,4 10-117-16,-12-6-31 0,-4 6-11 15,-9 7-11-15,11 3-9 0,-11 7-4 16,-20 10-10-16,1 4-4 0,0 0-8 15,-12 12 2-15,0 2-6 0,13 14 2 16,-2 9-7-16,5 5 7 0,0 11-2 16,9 8-2-16,5-1 10 0,1 1 0 15,1-9 8-15,-1-3 0 0,18-2 13 16,-2-3-1-16,6-3 4 0,6-1-2 0,15-5 4 16,4-2-6-16,3-4-3 0,3-5-7 15,-7-15-12-15,-5-9-16 0,-8 0-15 16,2-7-30-16,-10-9-16 0,9-13-3 15,-3-6-129-15,-6-10-156 0</inkml:trace>
  <inkml:trace contextRef="#ctx0" brushRef="#br0" timeOffset="843.9679">3855 17593 563 0,'-7'-12'196'0,"-6"1"-10"16,-9 0-111-16,1 1-12 0,3 5-12 0,-5 5-7 15,5 0-15-15,-7 0-9 0,7 9-7 16,-5 7-5-16,8 5-4 0,5 11-4 16,4 9 0-16,6 6 0 0,0 3 0 15,3 0 0-15,3-2 4 0,4-10-4 16,2-9 4-16,4-11 2 0,-4-2 1 15,11-6 2-15,-2-10 1 0,-3 0 3 0,1-4-2 16,-6-11-3-16,11-13 2 0,-5 4-10 16,4-8 0-16,-8 6-3 0,3 2-4 15,-15 24-1-15,-3 0 1 0,4 0-10 16,-4 20 10-16,9 10 4 0,0 17-2 16,0 5 1-16,8 3 8 0,-2 4 4 15,-2 1-1-15,-1-1 10 0,-6-3-7 16,4 6 2-16,-5-4 2 0,8-3-6 15,-8-16-5-15,0-6 1 0,3-15 1 0,-4-6-10 16,-4-6 5-16,6-6-4 0,-6 0 1 16,5-6-5-16,5-2 0 0,-4 0-5 15,1-13 5-15,0 2 1 0,1-7-10 16,-2-7 10-16,1-12-1 0,2 5 1 16,-3-8 3-16,1 0-6 0,6 7 2 15,-5 8-13-15,2 3-15 0,2 7-21 16,1 6-18-16,0 0-121 0,2 0-170 0</inkml:trace>
  <inkml:trace contextRef="#ctx0" brushRef="#br0" timeOffset="1216.4594">4430 17489 626 0,'0'4'209'0,"0"7"-4"15,0 6-111-15,0 6-17 0,9 4-15 16,-9 8-16-16,6-4-12 0,12 13-9 15,5 0-15-15,2 1-3 0,8-1-7 16,8 0 4-16,-6-14-1 0,3-4 0 16,-8-12 4-16,1 0 1 0,0-14-5 15,-9 0 7-15,-4-14-4 0,-2-1-3 16,-9-14-6-16,-2-7-3 0,-5-2-11 0,0-3-7 16,0-6-3-16,9 1-19 0,-9 4-17 15,4 4-11-15,2 1-16 0,1 8-3 16,1 7-109-16,-1 4-150 0</inkml:trace>
  <inkml:trace contextRef="#ctx0" brushRef="#br0" timeOffset="1409.1085">5049 17418 406 0,'16'12'141'15,"-11"10"29"-15,8-2-97 0,-1 4-11 16,4 2-8-16,-9 5-9 0,4 0-20 15,-4 3 4-15,-7-4-19 0,6-5-5 16,-6-5-5-16,4-6-9 0,-4-3-26 0,-7-11 10 16,4 0-15-16,-10 0-88 0,6-17-55 15,-1-3-64-15</inkml:trace>
  <inkml:trace contextRef="#ctx0" brushRef="#br0" timeOffset="1544.9352">4943 17109 353 0,'13'0'100'0,"-4"0"40"16,5 0-29-16,0 7-77 0,4 12-21 16,8-1 2-16,7 3-22 0,8 5-14 15,8-5 6-15,1-7-39 0,0 0-68 16,-9-7-10-16,-7-1-15 0</inkml:trace>
  <inkml:trace contextRef="#ctx0" brushRef="#br0" timeOffset="1748.8708">5481 17634 331 0,'6'27'93'0,"-6"-8"38"16,0-7-60-16,0-12 1 0,0 0-11 15,-3-11-11-15,3-7-7 0,0-4 5 16,-5-8-8-16,5 0-4 0,-10-6 3 16,13 5-14-16,-3-6-6 0,0 2-5 0,0 5-9 15,9-1-5-15,-6 6-14 0,10 7-6 16,-1 0-9-16,7 10-14 0,-4 1-6 15,3 7-6-15,5 0 44 0,-1 7-148 16,-4-1-133-16</inkml:trace>
  <inkml:trace contextRef="#ctx0" brushRef="#br0" timeOffset="1981.0461">5939 17530 406 0,'21'-15'141'16,"-3"7"23"-16,-5-7-104 0,-9 1-2 15,-4 1 1-15,0-3-12 0,0-5-6 16,-13-1 8-16,1 1-10 0,-4 0-7 16,-6 6 1-16,1 10-11 0,1 5 5 15,8 0-10-15,-1 22-5 0,8 5 0 0,5 4-8 16,0 2-4-16,9 6 4 0,7 0-4 16,-4-2 0-16,7 6 0 0,3-3-8 15,-4-2-4-15,-3-6-17 0,1-2-15 16,6-8-17-16,-4-3-7 0,3-12 49 15,-4-7-163-15,1 0-159 0</inkml:trace>
  <inkml:trace contextRef="#ctx0" brushRef="#br0" timeOffset="2468.7236">6651 17279 406 0,'0'-11'149'0,"-4"-5"27"15,-5-1-117-15,2 3 3 0,-11-5 4 16,-3 6-8-16,3 2-4 0,-10 7-6 16,-4 4-6-16,1 0-11 0,6 16 0 15,-3 3-10-15,6 7-9 0,1 4 0 16,8 6-12-16,5 1 5 0,3 3-5 0,5-6 0 15,-2 3-5-15,14 0 10 0,6-3-10 16,7-1 10-16,10 0-5 0,2-6 0 16,-2-9-5-16,4-8 5 0,-7-10 0 15,5 0-4-15,-12-8-4 0,3-4 0 16,-6-13-8-16,-9-12-2 0,2-3-4 16,-9-12 5-16,-1-7-2 0,-5-13 0 15,2-7 1-15,-7 0 18 0,-3 9-5 16,-5-5 1-16,-3 22 4 0,-11-1 0 0,-8 8 0 15,-1 8 0-15,-6 9 0 0,-7-5 0 16,8 15 4-16,10 5-4 0,10 14-4 16,8 0 4-16,13 0 0 0,6 19-5 15,13 6 10-15,11 11-5 0,15 5-5 16,4 5 10-16,7 10-5 0,-6 7 0 16,-3 1 0-16,-10 0 0 0,-2 2-20 15,-11-3 1-15,4-2-12 0,0-10-23 0,-3-7 3 16,-7-3-126-16,-5-12-134 0</inkml:trace>
  <inkml:trace contextRef="#ctx0" brushRef="#br0" timeOffset="3213.1938">8402 16687 669 0,'0'0'199'0,"-3"14"6"16,3 6-122-16,-12 12-12 0,6 5-16 15,2 13-10-15,-4 10-1 0,3 17-13 0,5 11-10 16,-5 1 2-16,5-1-5 0,-3-3-4 15,-1-15-1-15,4-11-4 0,-9-5-2 16,2-8-1-16,5-14-3 0,2-5-6 16,0-11-3-16,0-10-1 0,5-6-8 15,2 0 4-15,2-10-6 0,0-6-1 16,4-5 6-16,9-3 1 0,4-1 4 16,-1-7 7-16,6 5 3 0,-1 4 8 15,-5 4 8-15,3 9 3 0,-7 10-1 16,-4 0 7-16,-1 10 1 0,-1 7 1 0,-4 8 3 15,-1 8-4-15,-3-1-10 0,-7 5 4 16,0 8-5-16,-4-6-2 0,-5-9-2 16,-6-5-7-16,-5-11 1 0,-8-7-3 15,-2-7-10-15,-8 0-3 0,2-18-7 16,-2 3-9-16,6-3-12 0,2-5-6 16,8 1-12-16,-1 1-9 0,12-2-7 15,-1 1-20-15,5-1-15 0,7 5 2 0,0-1-120 16,5 5-169-16</inkml:trace>
  <inkml:trace contextRef="#ctx0" brushRef="#br0" timeOffset="3577.1496">8878 17397 633 0,'7'13'219'0,"5"7"2"16,-3 3-99-16,9 1-25 0,-8 1-24 0,7 5-15 16,-2-5-14-16,6-4-17 0,0-2-11 15,1-5-6-15,1-6-7 0,2-8 2 16,-4 0-5-16,-2-13 0 0,5-3-2 16,-4-3-1-16,-2-7 0 0,0-3-4 15,-5-1 4-15,-6-4-7 0,-2 0 7 16,1 6-3-16,-6 6 0 0,7 11 2 15,-2 11 4-15,2 0 0 0,-1 12 4 16,-2 11 2-16,5 9-3 0,0 1 6 16,7 12 1-16,-1 6-7 0,8 11 7 0,0 3-8 15,0 10-4-15,-1-3-8 0,3-4-6 16,-1-13-17-16,1-9-7 0,-2-17-19 16,-2-5-24-16,0-15-15 0,-5-9-78 15,5 0-45-15,-11-11-145 0</inkml:trace>
  <inkml:trace contextRef="#ctx0" brushRef="#br0" timeOffset="4111.244">10250 17431 744 0,'7'37'218'0,"-1"9"-2"0,-1-3-109 16,-5 7-36-16,7-5-25 0,-7-1-6 15,0-10-1-15,0-12-17 0,6-12-5 16,-6-3-11-16,0-7-4 0,-6-10 1 16,6-11-6-16,0-7 1 0,0-9-1 15,0-13 0-15,-3-3-4 0,3-3 4 0,-7-6 0 16,7-9-7-16,0-9 7 0,3-7-6 15,7 2 2-15,-2 7 3 0,6 9-3 16,-5 27 0-16,8 21 7 0,-6 22 0 16,6-1 4-16,1 11 2 0,0 15-2 15,0 13 0-15,-1 19-1 0,4 4 4 16,-3 4-4-16,-8-6-3 0,12-3 3 16,-1-15-3-16,2-8 0 0,-5-6 3 15,3-11 0-15,-14-11 0 0,0-6 1 0,-2-4-4 16,-5-13 3-16,3-8 0 0,-3-6-3 15,6-11 3-15,4-5-3 0,-4-4 0 16,10-5 4-16,-6-1-4 0,8 0 0 16,0 9 3-16,2 7-3 0,-2 10 0 15,1 19 3-15,0 12-1 0,-1 0 1 16,3 18 1-16,-4 16 3 0,4 13-7 16,-3 15 5-16,7 3-8 0,-6 3-3 0,2-7-9 15,-1-3-11-15,1-9-11 0,-6 0-11 16,4-8-15-16,-8-4-20 0,0-6-14 15,-5-9-8-15,-2-12-112 0,-4-6-149 16</inkml:trace>
  <inkml:trace contextRef="#ctx0" brushRef="#br0" timeOffset="4405.1448">11370 17187 563 0,'13'-15'203'16,"0"7"-2"-16,-11 4-99 0,-2 4-15 15,0-12-11-15,-4 7-7 0,-7-3-14 16,-2 2-12-16,-2 0-9 0,-5 6-10 0,0 0-7 16,-6 12-3-16,1 11-8 0,-6 3 0 15,3 7-3-15,3 4 1 0,4-2-4 16,4 0 3-16,17-3-3 0,0-1-3 16,0 0 3-16,13-2 0 0,7-5-4 15,3-3-2-15,3-9 3 0,4-2 0 16,5-8 0-16,-1-2 0 0,-2-1-8 15,-4-7-6-15,-4-9-4 0,1-1-6 16,3-5-17-16,0-2 3 0,4-7-31 0,-2-3-20 16,-4-8 1-16,-2-7-11 0,-5-2 18 15,-10 8-108-15,-4 11-129 0</inkml:trace>
  <inkml:trace contextRef="#ctx0" brushRef="#br0" timeOffset="4696.8851">11625 17301 361 0,'-6'27'120'0,"6"-2"41"0,0-3-80 16,-7 11-7-16,7-1-14 0,0-4 6 16,0 2-17-16,0-7 4 0,-5-9-9 15,5-8-2-15,0-6-6 0,0 0-5 16,0-8-6-16,0-10-1 0,0-8 1 16,0-7-7-16,5-5 1 0,-2 0 1 0,4 0-2 15,-1-3 8-15,9-3-5 0,-2-1-7 16,6-3 3-16,2 5-2 0,-1 0-2 15,4 11-4-15,8 11-1 0,1 16-1 16,5 5 0-16,1 4-1 0,2 18-6 16,-10 5 4-16,-2 15-4 0,-1 3 0 15,-3-2-7-15,-9 4-6 0,5-6-8 16,-6-2-7-16,-8-6-6 0,-1-5-21 16,-6-7-9-16,0-7-19 0,0-6-13 0,-6-4-109 15,-1-4-166-15</inkml:trace>
  <inkml:trace contextRef="#ctx0" brushRef="#br0" timeOffset="5116.1546">12179 17104 310 0,'10'0'87'0,"-2"0"47"0,-2 0-23 15,1 0-42-15,-2 9-4 0,-5 1-6 16,0 3 6-16,5 5-3 0,-5 10-9 15,0 2-4-15,0 4-8 0,0 1-4 16,8 2 3-16,7 0-15 0,-1-5-5 16,2-1 5-16,2-4 0 0,-3-5-10 0,3-5 6 15,-1-7-7-15,4-6 0 0,-1 0-2 16,-2-4-5-16,3-10 1 0,10-5-2 16,-2-5-2-16,2 1-1 0,0-7-3 15,-3 4 0-15,-13-1 0 0,-5-6 0 16,8-2 0-16,-8-2 0 0,-5-4 0 15,-5-3 0-15,0 3 3 0,7 5-3 16,-7 13 8-16,0 13-1 0,0 6-1 0,0 8 9 16,6 16-2-16,1 7 0 0,6 12 1 15,-1 8 0-15,6-4-3 0,8 9-2 16,-6-1-3-16,3 6-3 0,2 7 1 16,-4 10-4-16,1 2 0 0,-1 4 0 15,5-7-10-15,-4-7-9 0,2-18-5 16,-6-10-14-16,-5-15-13 0,-7-8-22 15,-6-8-19-15,0-11 16 0,0 0-137 16,-8 0-167-16</inkml:trace>
  <inkml:trace contextRef="#ctx0" brushRef="#br0" timeOffset="6262.6511">14192 17277 434 0,'8'51'153'0,"2"-4"19"16,-3-18-102-16,-4-7-11 0,-3-5-18 16,0-3-3-16,0-4-6 0,-3-5-11 0,3-5-11 15,-10 0-5-15,6 0 4 0,-2-12-4 16,1-1 0-16,-2-8 10 0,1-5-1 15,1-14 4-15,-2-8 5 0,7-15 0 16,-6-12-1-16,-1-3 4 0,-3-4-6 16,0-1-3-16,-1 7-1 0,-4 2-4 15,8 3 5-15,1 3-2 0,6 7 6 16,6 6-3-16,9 8 4 0,10 10 3 16,8 10-1-16,10 9 1 0,-2 5 2 0,1 7-3 15,5 6-5-15,-1 0-3 0,2 1-6 16,4 12-5-16,-5 4-2 0,-13 5-6 15,-1-1-2-15,-10 16-15 0,-16 0-9 16,-7 1-16-16,0-2-13 0,-19 4-40 16,3-16-131-16,-18-4-173 0</inkml:trace>
  <inkml:trace contextRef="#ctx0" brushRef="#br0" timeOffset="6455.2631">13886 17033 717 0,'32'0'234'16,"5"0"-7"-16,4 2-71 0,-2-2-78 0,-1 0-36 15,3 0-11-15,5 0-9 0,-3-6-16 16,0 0-19-16,-2 1-9 0,-3-9-14 16,-7-2-22-16,1-1-34 0,-4 1-44 15,-3-6-85-15,1 8-183 0</inkml:trace>
  <inkml:trace contextRef="#ctx0" brushRef="#br0" timeOffset="6693.9585">14528 17066 434 0,'8'20'199'15,"-1"7"3"-15,-1 6-2 0,3 5-120 16,4-1-22-16,7 7-12 0,3 3-9 0,9-3-8 15,2-9-13-15,7-6-4 0,-5-9-6 16,-1-8 2-16,-4-9-4 0,-3-3-1 16,-7-6 0-16,-2-8-6 0,-9-9 0 15,5-10-9-15,-9-10-6 0,7-14-6 16,-4-1-17-16,1-3-13 0,-4 9-17 16,2 3-10-16,-4 11 171 0,-4 11-281 15,7 5-159-15</inkml:trace>
  <inkml:trace contextRef="#ctx0" brushRef="#br0" timeOffset="6988.3757">15010 17338 463 0,'9'25'179'0,"-5"-7"-6"15,-1-5-94-15,5-4-11 0,-1-9-15 16,-4 0 1-16,4-9-12 0,-2-7-11 15,5-7 0-15,-7-13-9 0,5-6-6 16,6 0-4-16,3-4 1 0,-3-2-5 16,7 15 0-16,1-2-4 0,-6 10-4 15,-1 9 4-15,5 7-4 0,-6 9 0 0,5 1 6 16,0 7-12-16,-10 13 6 0,4-1-8 16,2 16-12-16,1 1-5 0,-4 4-9 15,1-5-10-15,-1 5-12 0,-6-12 3 16,-6-10-5-16,0-7-4 0,0-12 2 15,-6 0-9-15,6 0-102 0,-4-5-76 16</inkml:trace>
  <inkml:trace contextRef="#ctx0" brushRef="#br0" timeOffset="7295.1504">15641 17048 481 0,'43'-15'181'0,"1"2"4"0,-7-8-103 15,-11 3-6-15,-3-1-12 0,-13 2 5 16,0 8 0-16,-10 3-6 0,0 6-24 16,0 0-7-16,-4 0 5 0,-12 3-13 0,-2 8-10 15,0 6-3-15,-13 3-2 0,-11 7-3 16,6 4 2-16,2 1-4 0,5 6-4 16,8-4 3-16,8 7-3 0,13-2 0 15,0-2 0-15,19 2 0 0,3-6 0 16,12-2 3-16,9-4-6 0,5-7 3 15,-5-8 3-15,0-8-6 0,-5-2-4 16,3-2-7-16,-1 0-2 0,-2-10-5 0,-5-3-7 16,-2 2-9-16,-3-8-8 0,0-18-21 15,0-2-15-15,0-3-7 0,0-8-109 16,-8 3-6-16,-5 8-98 0</inkml:trace>
  <inkml:trace contextRef="#ctx0" brushRef="#br0" timeOffset="7503.6936">16416 16486 506 0,'0'33'205'16,"0"10"-5"-16,6 17-91 0,1 2-24 16,2 0-25-16,0-2-10 0,6 5-17 15,-5 1-15-15,5 3-7 0,-6-1-3 0,0 6-8 16,-2 1-8-16,3-11-17 0,-4-13-12 15,-6-14-18-15,10-19-9 0,-10-18-21 16,0 0 30-16,0-13-142 0,0-7-138 16</inkml:trace>
  <inkml:trace contextRef="#ctx0" brushRef="#br0" timeOffset="7648.1156">16589 16995 506 0,'35'0'205'0,"5"11"2"16,1-3-81-16,1 1-46 0,-1 0-22 15,-3 5-17-15,0 8-12 0,-8-2-21 16,8 3-16-16,0-1-25 0,-2-7-13 16,2 2-16-16,10-4-56 0,1-7-85 15,-3-6-153-15</inkml:trace>
  <inkml:trace contextRef="#ctx0" brushRef="#br0" timeOffset="7777.7648">17324 17207 388 0,'-6'28'118'16,"2"-1"24"-16,-2 0-99 0,6-3-23 0,-5-1-20 16,5-10-7-16,-7-9-21 0,7-4-109 15,-3-4-61-15</inkml:trace>
  <inkml:trace contextRef="#ctx0" brushRef="#br0" timeOffset="7944.3252">17306 16753 531 0,'15'-7'186'0,"7"7"-9"16,2 0-104-16,-4 10-25 0,5-4-9 15,-1 3-15-15,4 8-6 0,2-2-27 16,-2-2-19-16,2 5-20 0,-9 1-18 16,-2-5 32-16,0-1-146 0,-1 1-136 15</inkml:trace>
  <inkml:trace contextRef="#ctx0" brushRef="#br0" timeOffset="8198.9096">17766 17009 331 0,'-4'9'122'15,"-5"1"42"-15,-6-3 9 0,-3 4-100 16,1 0-7-16,-4 3-2 0,3-2-8 16,-2 4-9-16,5 6-14 0,-1 0-11 15,11 1 0-15,-2-2 0 0,7 1-14 16,0 0 0-16,0-11 0 0,12 7 0 0,4-2 1 15,2-1-1-15,1-1-4 0,12-1 0 16,0-5-4-16,1-7 0 0,5-1 0 16,9-3 0-16,-9-7-8 0,-2-3 0 15,6-9-9-15,-10-6-2 0,-13-8-12 16,-8-1-4-16,-2 5-12 0,-8-3 0 16,-8 8-12-16,-8 3 1 0,-9 7-8 15,-15-1-100-15,2 7-128 0</inkml:trace>
  <inkml:trace contextRef="#ctx0" brushRef="#br0" timeOffset="8587.5066">18185 17217 424 0,'16'37'148'0,"-6"0"3"16,-10-4-98-16,2-1-7 0,-2-7-16 16,0-3 6-16,-2-1-6 0,-5-11-8 15,1-6-6-15,-2-4 4 0,1-7 9 16,-3-6-19-16,0-8 10 0,2-8-6 0,-2-11 1 16,7 5-1-16,3-8-5 0,0-4 5 15,0 4 0-15,10 8 5 0,-2-2 3 16,8 8 0-16,3 2 0 0,4 4 1 15,0-2 2-15,5 4-7 0,-2 9 1 16,4 1-12-16,2 3 6 0,12 8-5 16,2 0-2-16,4 17-6 0,-3 8 0 15,-4-1 0-15,-7 11 0 0,-9 8-3 0,-9-6 3 16,0 2-3-16,-5-1-5 0,-6-1-8 16,-7-7-7-16,0-1-11 0,0-3-11 15,-4-2-22-15,-5-11-9 0,5 2-121 16,4-4-161-16</inkml:trace>
  <inkml:trace contextRef="#ctx0" brushRef="#br0" timeOffset="8974.1476">19275 16867 424 0,'42'-12'155'0,"-4"7"25"0,-16 5-99 0,-9 0-15 15,-2 0-5-15,-7 0-8 0,-4 0 0 16,0 0-2-16,-10 5-19 0,-2 5-1 16,-12 0-11-16,-4 3-8 0,-10-2-4 15,-5-2 5-15,-7 5-9 0,-2 0-4 16,4 1 4-16,5 8-4 0,11 2 0 16,11-3 4-16,8 3-4 0,6 0 0 15,7-6 0-15,7 2 0 0,6-3 0 16,12-1 0-16,6 1 0 0,9 0 0 0,11-2 4 15,3-2 10-15,2-3-2 16,1-2 3-16,-8-3 4 0,-5-2-1 0,-6 3 8 16,-13-2-2-16,-7 5-3 0,-5 12-6 15,-8-2 4-15,-5 1-8 0,0 5-1 16,-11 4 0-16,-4-1-6 0,-2-6 0 16,-8 7-4-16,-9-5 3 0,-7-7-3 0,-8-5-7 15,-9-4-10-15,-5-4-13 0,0-5-16 16,-4-1-38-16,14 1-135 0,2-7-190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5/09/2018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5/09/2018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77440" y="6016680"/>
              <a:ext cx="1956960" cy="487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2400" y="6010920"/>
                <a:ext cx="1968840" cy="504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7120" y="724680"/>
              <a:ext cx="7962840" cy="4652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280" y="718200"/>
                <a:ext cx="7974720" cy="4668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55640" y="5896080"/>
              <a:ext cx="6268320" cy="783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560" y="5883120"/>
                <a:ext cx="6291000" cy="802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16480" y="670320"/>
              <a:ext cx="2549160" cy="9010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440" y="663480"/>
                <a:ext cx="2560680" cy="917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4" y="0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7120" y="640440"/>
              <a:ext cx="8579520" cy="39380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920" y="630360"/>
                <a:ext cx="8598960" cy="395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61600" y="898560"/>
              <a:ext cx="5307480" cy="3567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1880" y="887760"/>
                <a:ext cx="5326560" cy="3587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223160" y="532800"/>
              <a:ext cx="5114880" cy="6724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040" y="527400"/>
                <a:ext cx="5132160" cy="6741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75240" y="3254760"/>
              <a:ext cx="5194800" cy="2328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9480" y="3242880"/>
                <a:ext cx="5210640" cy="234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65120" y="2724480"/>
              <a:ext cx="5834520" cy="1779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4320" y="2713680"/>
                <a:ext cx="5852160" cy="1802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57720" y="1383480"/>
              <a:ext cx="5909760" cy="38340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8000" y="1377360"/>
                <a:ext cx="5926320" cy="385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176840" y="4835880"/>
              <a:ext cx="4185360" cy="17874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7480" y="4830120"/>
                <a:ext cx="4206240" cy="1803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Mumm</cp:lastModifiedBy>
  <cp:revision>2</cp:revision>
  <dcterms:created xsi:type="dcterms:W3CDTF">2018-09-05T17:14:05Z</dcterms:created>
  <dcterms:modified xsi:type="dcterms:W3CDTF">2018-09-05T18:25:31Z</dcterms:modified>
  <cp:category/>
</cp:coreProperties>
</file>