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30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5" r:id="rId38"/>
    <p:sldId id="296" r:id="rId39"/>
    <p:sldId id="301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12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0T17:32:40.47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3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1" timeString="2018-09-10T17:36:37.712"/>
    </inkml:context>
  </inkml:definitions>
  <inkml:trace contextRef="#ctx0" brushRef="#br0">1264 1703 514 0,'-5'11'190'0,"-9"-5"-11"16,7 15-106-16,-6 4-14 0,9 11-10 15,4 5 2-15,0 7-6 0,0 0 2 16,11 3-6-16,-7-5-12 0,2-3 3 16,-2-8-10-16,-4-3-8 0,0-9 1 15,0 1-7-15,0-3-16 0,0 3 1 16,-5-1-22-16,5 1-13 0,-6-4-21 16,-4 0-18-16,2-10-13 0,-1 2-82 0,-7-4-30 15,2-3-103-15</inkml:trace>
  <inkml:trace contextRef="#ctx0" brushRef="#br0" timeOffset="580.492">1066 1441 299 0,'0'-18'80'0,"-7"3"30"0,7 15-20 16,-10-7-7-16,6 7-14 0,4 0 9 0,-6 8-19 15,-6 6-4-15,-1 6-6 0,-8 7-10 16,1 1-15-16,6 0 0 0,-1 8-10 16,1 2-9-16,1 15 4 0,4 4-4 15,-5 8-5-15,2 10 4 0,-3 7-4 16,5-1 5-16,-4 11 5 0,12 0 8 15,2-3-5-15,1-4 23 0,14 3-7 16,-2-6 4-16,9-6 12 0,3-12-3 0,3-5-4 16,7-16 2-16,10-6-3 0,6-8-1 15,7-8-7-15,-2-12 2 0,16-10-9 16,7 1-2-16,0-21-2 0,-7-3-8 16,-3-14-4-16,-19-7-4 0,-15-14-13 15,-5-14 2-15,-5-16-10 0,-6 5 5 16,-20-17-2-16,1 14-3 0,-8 4-9 0,-15-12 2 15,-13 3-12-15,-2 12 1 0,-14 0-17 16,1 6-6-16,-19 24-6 0,1 11-6 16,-5 1-6-16,14 12-10 0,-3 13-41 15,18-2-61-15,-1 12-102 0</inkml:trace>
  <inkml:trace contextRef="#ctx0" brushRef="#br0" timeOffset="24777.0716">2093 2494 289 0,'8'7'64'0,"3"-1"7"15,-1 1-32-15,-3-2-5 0,0 0 0 16,-1-5-2-16,-3 0-8 0,-3 0-3 15,6-3-3-15,-6-5 4 0,4-3-8 16,-4-2 0-16,5-3 8 0,-5-1-9 16,0-3-7-16,-1-6 15 0,1-2-15 0,0-1 1 15,0-4 1-15,0 2-1 0,0 4-2 16,4-3-5-16,-4 2 5 0,7 0-5 16,-8-4 0-16,6-7 7 0,0 6 0 15,3 0 0-15,-3 1 0 0,-1 7-7 16,1 6 11-16,0-5-4 0,0 6 0 15,2-1-1-15,3 5 11 0,5 0-12 16,0 5 21-16,1 4-9 0,-1 5 6 16,5 4-6-16,-4 6 5 0,9 4-12 0,2 15 4 15,-1-4 5-15,3 9-19 0,-1-3 6 16,-8 6-12-16,-5-3 6 0,1 4-6 16,-4-2-12-16,-5-5 4 0,3-10-8 15,-7-1-5-15,1-9-23 0,-4-3-9 16,3-1-108-16,-3-3-105 0</inkml:trace>
  <inkml:trace contextRef="#ctx0" brushRef="#br0" timeOffset="27016.8213">2542 2219 230 0,'0'-5'38'0,"3"4"4"16,-3-4 9-16,3 1-24 0,-3-2 0 15,0 1 3-15,0-3-12 0,0 1 16 16,3 1-9-16,-3-1 8 0,-1 4-9 15,5 3 14-15,-4 0-1 0,0 0 0 0,5 5-5 16,-5 4 4-16,3 4 2 0,0 2-6 16,-3 0 14-16,6 1 2 0,-6 1-9 15,0 2 10-15,5 1-16 0,-2 1 6 16,-3 4-7-16,3 1-13 0,0-6-6 16,-3 2 0-16,4-2-4 0,-3-6-9 15,-1-1 0-15,0 3 0 0,0-6-9 16,0 4-4-16,0-2-5 0,0-2-10 0,-5-5-19 15,1-5-8-15,4 0-21 0,-2 0-103 16,-2-6-141-16</inkml:trace>
  <inkml:trace contextRef="#ctx0" brushRef="#br0" timeOffset="27166.1759">2174 2286 547 0,'3'-6'219'0,"2"4"-18"16,5-2-90-16,-1 4-7 0,0-3-26 0,-1 3-14 16,5 0-14-16,2 0-12 15,3 0-8-15,2 3-8 0,4-3-8 0,0 0-14 16,0 0-8-16,-4 0-23 0,-2-3-27 15,-4 3-38-15,-4-6-130 0,-7 6-185 16</inkml:trace>
  <inkml:trace contextRef="#ctx0" brushRef="#br0" timeOffset="28127.6376">3048 2221 445 0,'0'-4'148'0,"0"1"18"0,0-1-110 0,-3 1-14 15,0 3 1-15,1-3-20 0,-1 4 5 16,-2-1-12-16,-1 0-11 0,2 0-1 15,-4 4-4-15,-2 0-4 0,-4-3-1 16,1 5-6-16,-4-2-10 0,1 2 9 16,2-3-5-16,-4 3-1 0,1-1 13 0,4 3-3 15,3 0 8-15,-3 3 0 0,13 5 0 16,0-1 8-16,11 0-8 0,1 3 5 16,1-2 1-16,4-5 18 0,5 0-13 15,-3-2 11-15,0 0 3 0,0-1 10 16,-1 3-6-16,-5 0 4 0,-6-4-1 15,0 1-3-15,-4 0 6 0,-3-1-9 16,1 4-6-16,-1 4-8 0,-3 1 5 16,3 1-13-16,-4 3 0 0,-3-2 0 0,3-4-4 15,2-1 4-15,-4-7-12 0,1-6-8 16,1 0-17-16,1 0-23 0,-3-6-8 16,6-3-14-16,-4-2-123 0,4-1-150 15</inkml:trace>
  <inkml:trace contextRef="#ctx0" brushRef="#br0" timeOffset="28528.0648">3314 2153 445 0,'3'0'163'0,"-1"9"12"0,-2-1-90 0,0-2-18 16,-2 4-21-16,-6 0 3 0,-3-1-15 16,-3-2-6-16,-1-2-9 0,1-5-10 15,2 4-5-15,2-4 1 0,5 3 0 16,1 1-5-16,1-1 0 0,3-1 0 16,0 3 0-16,0 0 0 0,0 2 0 15,0-1 0-15,0 3 4 0,3 1-4 16,-3 3 4-16,5-3 5 0,-1 5 5 0,0 0-1 15,2-2 4-15,-2-2-1 0,0 1 0 16,2-2 1-16,-3-10-5 0,-3 14 2 16,0-2-7-16,0 2 1 0,-5-2-4 15,-1 3-1-15,-1-5-3 0,-5-2 0 16,3 1 0-16,-7-2 0 0,4 0-10 16,-2 4-12-16,-7 0-2 0,3-2-12 0,1-2-13 15,4-3-6-15,0-4-6 0,13 0 2 16,0 0 1-16,0-4-13 0,6 0-100 15,7-3-117-15</inkml:trace>
  <inkml:trace contextRef="#ctx0" brushRef="#br0" timeOffset="28792.8405">3487 2265 481 0,'6'0'181'0,"-6"0"4"0,0 6-103 16,5 3-18-16,-5 4-3 0,3 1-4 16,0 5-12-16,2-2-6 0,3-1-7 15,-1 2-15-15,3-2-1 0,-3-3 1 0,4 2-9 16,-2-6-1-16,3-3-2 0,0-6-5 16,0 0 4-16,1 0 0 0,-1 0-4 15,-3-10-8-15,1-2-4 0,-3-3-13 16,-3-6-12-16,-1-3-17 0,-3 0-23 15,5-3-16-15,-5 4-109 0,0 3-150 16</inkml:trace>
  <inkml:trace contextRef="#ctx0" brushRef="#br0" timeOffset="29295.9721">3774 2251 434 0,'7'20'153'0,"2"4"19"16,0-2-109-16,-1-4-17 0,0-1 9 16,-3-6-22-16,1-3 4 0,-1-2-10 15,-2-6-12-15,-3 0-6 0,3 0-4 16,-3-9-5-16,4-1 5 0,-4-3 0 16,7-1-5-16,-7-3 5 0,14 1-5 15,-3-2 0-15,4 0 0 0,1 4 0 16,2-2 0-16,-7 5 0 0,3 2 5 15,1 1-1-15,-3 3 10 0,-4 5 4 0,1 0-3 16,-4 0 7-16,-5 8-4 0,5-1 4 16,-2 6-4-16,2 1-7 0,-1-1 1 15,2 3-3-15,1-4-1 0,2 8 0 16,3-5-4-16,1 1 4 0,2-5 2 16,1-2-3-16,-4-9-2 0,-1 0-2 15,-1 0 1-15,-4 0-1 0,3-8 2 16,-3 0 3-16,-2-3-4 0,-1-3 0 15,2 0 2-15,-5-4 6 0,5 8 6 0,-1-3 1 16,1 4 1-16,4 9 4 0,-3-8 3 16,2 5 4-16,0 3-7 0,0 7 2 15,2 4-4-15,2 3 2 0,-4-12 1 16,5 18-8-16,-1 2-5 0,0 3-1 16,-1 1-3-16,1-1-3 0,-1-4-8 0,-6-1-4 15,-1-9-11-15,3-3-5 0,-3-1-14 16,-1-5-12-16,1-2-16 0,8 0-28 15,-1-2 85-15,-4-6-218 0,0-3-185 16</inkml:trace>
  <inkml:trace contextRef="#ctx0" brushRef="#br0" timeOffset="31522.2159">4683 2382 572 0,'3'20'199'0,"2"5"-3"15,0 0-94-15,-1 5-24 0,-2-2-14 16,2 5-15-16,-4-1-8 0,4 1-11 15,-3-6-12-15,3-2-7 0,-4-4-3 16,0-6-5-16,0-5 0 0,0 0 1 16,0-6-4-16,0-4 0 0,0 0 0 15,0 0 0-15,0-4 0 0,0-6 0 16,0-9-4-16,-4-5-2 0,4-7-6 16,-6-8 1-16,6-4-3 0,0 2-12 0,0-4-6 15,0-3-1-15,0 6 4 0,0-1 0 16,7 0 3-16,1 9 8 0,9 10 9 15,1 2 9-15,0 5 5 0,3 2 3 16,6 3 19-16,-4 0-5 0,-2 6 6 16,0 6 9-16,2 0 12 0,-10 9-9 15,-2 3 3-15,-2 6-8 0,-4 4 2 16,-5 6-3-16,-4 1-12 0,-1 5-3 0,-6 2-2 16,-7 0-3-16,-4-4-8 0,1-4-1 15,-1-10-5-15,-1-7-5 0,2-3-4 16,-1-8-7-16,4 0-5 0,-1 0-11 15,1 0-12-15,7-8-18 0,2 1-17 16,4-4-27-16,-1-4-125 0,6-4-162 16</inkml:trace>
  <inkml:trace contextRef="#ctx0" brushRef="#br0" timeOffset="31559.1158">4692 2426 434 0,'0'-5'199'16,"0"0"3"-16,0 1-22 0,0 4-66 15,6-3-11-15,-6 3-4 0,0 0-10 16,0 1-6-16,0-1-3 0,4 9 1 16,-4-3-3-16,4 1-13 0,-4 4-4 15,5-2-10-15,-1 3-10 0,-4 1-11 16,0 4-5-16,0 3-10 0,0 4-7 0,0 11 1 16,-5 4-9-16,1-2 0 0,0 8 0 15,0 4 0-15,0-4 0 0,-2 6 0 16,3-2 0-16,3-2 0 0,1-1 0 15,-4-7 0-15,1-10 0 0,-1-3 0 16,3-7 0-16,-7-14 0 0,4-5 0 16,3 0 0-16,-5-6 0 0,5-10 0 15,0-4 0-15,-7-7 0 0,7-9 0 0,-1-3-7 16,1 1 7-16,0-10 0 0,0 2-3 16,5 1-1-16,-2 0-2 0,1-1-5 15,-1 5-1-15,2-4-5 0,1-1-1 16,-2 5 6-16,-1 2 1 0,5 0-1 15,-5 9 6-15,0 2 1 0,3-2 1 0,3 4 6 16,2 0-4-16,3 5 2 16,4 3 4-16,-2 5-1 0,2 1-3 0,-2 10 4 15,6-2 2-15,-3 4 2 0,2 0-2 16,4 4 8-16,-1 5-7 0,-8 4 6 16,3 8-1-16,-7 4-3 0,-2 9 1 15,-4-2-5-15,-6 2-12 0,0-9-11 16,-4-5-17-16,-1-5-36 0,-10-6-20 15,-3-6-49-15,-3-3-21 0,-9 0-113 0,-6 0-211 16</inkml:trace>
  <inkml:trace contextRef="#ctx0" brushRef="#br0" timeOffset="32039.4402">4822 2387 415 0,'0'9'124'0,"0"1"20"0,-4 1-83 0,-2 2-29 16,6-5 1-16,-3 0 5 0,-2 2 9 15,5 2-6-15,0 1 5 0,0 9 3 16,6 2-15-16,-2 4 3 0,5 0-4 16,6 5-2-16,-1-8-1 0,1 0-2 15,1-5-3-15,-5-5-3 0,-4 3-3 16,-5 0-7-16,1 2 0 0,1 0-9 0,0-2 0 15,-4-1 2-15,0-10-5 0,0 4-5 16,0-2 10-16,4-2-5 0,-4-3-5 16,0-4 5-16,3 2 0 0,-3-2 0 15,3 0 0-15,-3-4-3 0,4-3-8 16,-4-2-5-16,7 0-7 0,-7-4-11 16,6-2-7-16,-3-3-8 0,2 0 12 0,1 0 1 15,-2-2 7-15,0 5 9 0,1-1 15 16,2-3 1-16,-4 3 4 0,0-6-6 15,0 1-23-15,5 4-132 0,-4 3-165 16</inkml:trace>
  <inkml:trace contextRef="#ctx0" brushRef="#br0" timeOffset="32662.2039">5202 1638 642 0,'0'-6'173'0,"0"2"-16"0,0 2-124 15,-3 2-23-15,3-4 5 0,-3 4 14 16,3 5 8-16,0 0 9 0,-4 5 7 0,4 3 4 15,0 1 4-15,-5 6-9 0,1 1-12 16,1 4-6-16,3 0-6 0,-5 11-10 16,5 3-3-16,0 2-5 0,-2 1-7 15,2 7 0-15,0-4 1 0,4-2-8 16,-2 3 8-16,1-5-4 0,-3-7-4 16,4-5 1-16,-4-6-3 0,0-8-16 15,-5 1-3-15,2-6-15 0,-2-1-15 16,0-1-18-16,1-5-12 0,1-3-11 0,3 0-10 15,-3 0-11-15,-3-7-88 0,6-4-99 16</inkml:trace>
  <inkml:trace contextRef="#ctx0" brushRef="#br0" timeOffset="33039.4141">5165 1975 370 0,'6'-6'127'0,"2"3"38"0,-3 3-56 16,5 0-33-16,-2 0 0 0,5 0-13 16,3 0-5-16,1 0-6 0,-2 0-14 15,-3 0-16-15,2 0-9 0,-7 0-22 0,-2 0-17 16,1 4-7-16,-2-4-14 0,3 4-2 16,2 2-21-16,6-3 3 0,-1 3 3 15,-1 0 11-15,1-3 6 0,-4 1 12 16,-1-4 14-16,1 0 6 0,-2 5 8 15,2 1 14-15,-3-3 8 0,-3 2-1 16,0 0 22-16,0 2 10 0,2 2 7 16,-4 0 13-16,1 2 11 0,-3 0-2 0,0-1 2 15,4 6-4-15,-4 1-6 16,5 3-2-16,-5 1-13 0,4-2-6 0,-4-1-8 16,0-2-7-16,0-2-14 0,-4-1-1 15,1-1-6-15,-3-1-10 0,1 4 0 16,-1-2-16-16,0-5-15 0,2-3-17 15,1-5-27-15,3 0-26 0,-6-5-124 16,5-5-193-16</inkml:trace>
  <inkml:trace contextRef="#ctx0" brushRef="#br0" timeOffset="33207.2218">5512 1813 463 0,'13'13'137'0,"-2"-1"14"16,1-2-131-16,0-3-25 0,-5 0-113 15,-1-4-24-15,0 2-54 0</inkml:trace>
  <inkml:trace contextRef="#ctx0" brushRef="#br0" timeOffset="33478.6821">5671 1942 481 0,'-3'0'202'0,"-3"0"-2"15,2 6-78-15,-6 1-35 0,2 6-10 16,-3 2-10-16,3 7-14 0,-3 3-11 16,7 2-13-16,-1 1-5 0,5 6-3 15,0-5-10-15,5-1-4 0,4-8 3 0,1-2-7 16,2-8-3-16,1-4 6 0,-3-6-6 15,3 0 0-15,-3 0-3 0,5-4 0 16,-5-5-10-16,0-7-1 0,-2-5-7 16,-1-8-11-16,-7-3-5 0,3-7-9 15,-3 4-8-15,0 2-9 0,-5 7-10 16,-2 0-5-16,-3 8-112 0,-1-1-162 16</inkml:trace>
  <inkml:trace contextRef="#ctx0" brushRef="#br0" timeOffset="33816.577">5871 2082 445 0,'16'28'188'16,"-4"-5"8"-16,-2 1-53 0,-2-10-66 15,-4-5-15-15,-1-9-17 0,-3-4 2 0,0-5-14 16,0-7-17-16,0-5-2 0,0-3-7 16,0-2-3-16,0-2 1 0,-3 1-2 15,3 0-3-15,0 2 4 0,3 1-4 16,5 5 0-16,-1 1 3 0,5 4-3 16,2 8 9-16,-3 6-1 0,3 0 2 15,-3 9 2-15,-3 0 2 0,2 4 1 16,-1 8 3-16,3-1-4 0,-1 2-4 15,2 2-3-15,-2-2-4 0,3-1-13 16,-2 4-21-16,-5-5-24 0,3-8-34 16,-8 4-123-16,-2-10-186 0</inkml:trace>
  <inkml:trace contextRef="#ctx0" brushRef="#br0" timeOffset="36020.8067">6992 1994 579 0,'0'0'192'16,"0"-5"-12"-16,0 1-106 0,0-1-26 16,-5 0-10-16,-1-1-11 0,-6 0-9 15,0 2-9-15,-5 4-1 0,1 0-3 16,1 0-5-16,-1 0 4 0,0 6 5 15,-1-1-5-15,-1 6 4 0,3 4 4 16,2 3-4-16,1 3 9 0,10 7-5 16,2-1 2-16,0-2-3 0,11 1-3 15,2-3-1-15,1-6 2 0,4-3-5 0,1-6 0 16,-5-8-4-16,2-4 0 0,2-6-4 16,-3-4-9-16,-2-6-2 0,-4-7-10 15,-1 3 0-15,-2-2 1 0,0 3-6 16,-1 1 8-16,-3 5 5 0,-2 4 7 15,3 6 20-15,-3 7 3 0,0 0 13 0,3 5 4 16,-3 7 3-16,0 5 8 0,4 4-2 16,-4 1-6-16,6 6-4 0,-6 1-8 15,7-2-4-15,1 2-6 0,-1-7-2 16,0-6-12-16,2-10-14 0,-2-6-18 16,0 0-22-16,-7-16-35 0,5-4-125 15,1-9-190-15</inkml:trace>
  <inkml:trace contextRef="#ctx0" brushRef="#br0" timeOffset="36043.8336">7151 1719 711 0,'0'19'212'0,"3"2"7"0,-3 2-109 0,0 5-38 16,4 6-22-16,-4-2-12 0,4-1-8 15,-4-3-2-15,6-4-17 0,-6-6-1 16,4 0-4-16,-1 1-3 0,-3-1-3 16,5-2 3-16,-5-1-3 0,0-5 0 15,3-3 0-15,-3-7-6 0,7 0-3 16,0-4-1-16,2-9-1 0,2-5-6 16,5-2 3-16,-2-3-2 0,2 1 8 15,6 2 1-15,-1 4 4 0,3 2 3 0,3 1 3 16,3 3 1-16,-6 5-1 0,-2 5 5 15,-2 0 1-15,-2 3 1 0,-4 5 5 16,-1 1-2-16,-1 1-2 0,0 7 5 16,-2 1-3-16,-3 6-4 0,-7 7 6 15,0 0-4-15,-7 3-6 0,-4-1 4 0,-4-4-5 16,-2-3-1-16,1-6 0 16,-4-6-6-16,-5-9-8 0,-2-5 3 0,-4 0-8 15,-3 0-9-15,-1-9-4 0,3-1-9 16,2-3-10-16,7-2-6 0,2 0-20 15,12 4-8-15,3-3-13 0,6 1-2 16,4 1-6-16,12 2-104 0,3-1-99 16</inkml:trace>
  <inkml:trace contextRef="#ctx0" brushRef="#br0" timeOffset="36068.736">7770 1949 445 0,'21'0'181'0,"-16"0"15"0,-5 6-56 16,0-6-48-16,-11 0-12 0,6 4 1 15,-9-4-11-15,-3 0-18 0,-5 0-1 16,-1 0-23-16,1 0-2 0,7 0-8 16,-1 6-4-16,0-1-7 0,2 5-3 15,-2 2-1-15,5 9 0 0,-1-2-3 16,8 2 3-16,4 6-6 0,3-5 3 15,5 1 0-15,3 1 0 0,2-6 3 16,3-2-3-16,-3-5-3 0,0-11 3 16,-2 0-3-16,0-8-7 0,3-6-1 0,3-2-6 15,3-8-4-15,2-4 1 0,7 1-8 16,-8-2-12-16,-3 2-4 0,-3 2-9 16,-3 9-18-16,-12-5-6 0,5 1-8 15,-3 3-122-15,1 3-144 0</inkml:trace>
  <inkml:trace contextRef="#ctx0" brushRef="#br0" timeOffset="36113.6965">7924 1948 406 0,'12'9'181'0,"-4"-6"8"0,0 2-54 15,3 0-35-15,-3 1-24 0,2 1 6 16,-2 5-15-16,3-1-18 0,-1-1-3 15,3 5-17-15,1-5-5 0,4-6-6 16,0-1-11-16,1-3 0 0,1 0-3 16,-3-7-4-16,3-2-8 0,-3-3 1 15,1-5-14-15,3 2-14 0,-1-3-9 16,0-1-25-16,3-2-25 0,-8-6-4 16,4 5-111-16,-4-1-163 0</inkml:trace>
  <inkml:trace contextRef="#ctx0" brushRef="#br0" timeOffset="36147.6225">8431 1585 593 0,'4'27'197'0,"-2"8"-11"16,-2 3-108-16,0 1-17 0,4 0-16 15,-2 6-2-15,1-2-14 0,0-2-17 16,-3-1-4-16,6-2-8 0,-6-2-12 15,0-10-5-15,-7 0 1 0,1 6-31 16,-12-2-21-16,-4-5-13 0,2-8-115 16,3-17-148-16</inkml:trace>
  <inkml:trace contextRef="#ctx0" brushRef="#br0" timeOffset="36172.5335">8160 1921 617 0,'12'-9'230'0,"5"-4"-8"16,5 8-91-16,3 5-22 0,5 4-26 15,2 0-21-15,7 6-13 0,-4 6-8 16,-2-3-10-16,-7-3-5 0,-2-6-11 0,-8 0-17 16,-2-4-16-16,-2 0-36 0,-1-10-38 15,-1 2-139-15,-4-2-217 0</inkml:trace>
  <inkml:trace contextRef="#ctx0" brushRef="#br0" timeOffset="48317.657">6968 2013 321 0,'3'-7'94'0,"-3"0"38"0,5 2-31 15,-5-2-11-15,4 1-6 0,-4 0-6 16,4 1-2-16,-4 2 2 0,2-1-8 16,-2 0-3-16,0 2-10 0,0-4-8 0,0 3-5 15,0 3-11-15,-2-7-8 0,-7 3-4 16,0-1-8-16,-6 1-4 0,-4-2-1 15,0 7-12-15,1-1 0 0,0 4-2 16,-2-4-3-16,1 11-6 0,2 2 2 16,5 0-2-16,3 6 2 0,9 4 2 15,7-1 4-15,7 3-1 0,2 2 8 16,-1-5-4-16,5 1 4 0,-6-7 0 0,0-4 0 16,8-13-4-16,-2 1-2 0,-7 0-6 15,-1-11 2-15,-3-4-10 0,-4-1-9 16,0-2-4-16,-2-4 1 0,0 1-3 15,-3 0 9-15,4 0-3 0,-4 3 7 0,0 9 26 32,0-4 24-17,0 6 8-15,0 7 13 0,0 0 3 16,0 10 1-16,0-2 2 0,3 10-16 0,2 6-9 16,-2 1-2-16,1 2-4 0,2 2-11 15,-1 2 0-15,1-3-10 0,2-3-6 16,-3-8-26-16,-1-5-29 0,3-12-31 15,-2 0-137-15,-2-13-196 0</inkml:trace>
  <inkml:trace contextRef="#ctx0" brushRef="#br0" timeOffset="56428.0096">2227 18306 847 0,'-1'-9'139'0,"1"-21"-10"15,-10 8-171 1,-6 7-26-16,-2 15-31 16,10 0 93-16,-7 0-183 15,5 8-98-15</inkml:trace>
  <inkml:trace contextRef="#ctx0" brushRef="#br0" timeOffset="56463.8065">1789 18322 531 0,'4'-9'213'0,"3"-2"-12"0,-4 5-87 16,-1-2-26-16,1 5-20 0,-4-1-13 15,4 4-28-15,-3-4-8 0,0 4-8 16,3 0-4-16,3 0-7 0,-1 8 7 16,3 4-7-16,2-1-7 0,-4 2-18 15,3-3-40-15,-4-3 69 0,-1-7-208 16,-1 0-178-16</inkml:trace>
  <inkml:trace contextRef="#ctx0" brushRef="#br0" timeOffset="80766.9758">9285 2020 434 0,'0'10'166'0,"0"2"31"0,0 4-71 16,0-6-38-16,0 5-21 0,0-1-3 0,0-1 1 15,8 3-12-15,-8-8-4 0,7 0-5 16,-1-4-5-16,-6-4-11 0,4 7 2 16,-4-7-2-16,0 0-9 0,7-7 4 15,-7 0-8-15,9-6-3 0,-9-9 1 16,5-6-4-16,-5-8-6 0,6-10 0 16,-6 0-3-16,5-1-6 0,-5-7-3 15,6-3-1-15,0 2-5 0,12 3 3 0,-1 8-4 16,1 8 3-16,4 20 4 0,-1 13 2 15,-7 3 3-15,4 3 4 0,0 9-4 16,-1 15 8-16,0 11-4 0,-2-4 4 16,1-3-4-16,-5 5 3 0,-1-9 1 15,0-5-4-15,-6 6 3 0,-4-5 0 0,4-8-6 16,-4-4 6-16,0-7-3 0,0-4 0 16,0 0 0-16,0-4-3 0,0-5 3 15,-4-4 0-15,4-2 3 0,0-3-6 16,3-4 6-16,2-1 0 0,5-5 0 15,-2-2 0-15,2 0 4 0,4 0-1 16,0-4 9-16,-3 6-1 0,3 4-4 0,0 4 10 16,0 13-1-16,-1 7-2 0,-1 0 3 15,4 12-1-15,-1 8-4 0,-5 10 1 16,3 6-2-16,-9 1-6 0,3-4-3 16,-7 5 0-16,5 2-7 0,-5-3-6 15,0 7-16-15,-8 4-27 0,4-7-22 16,-7-2-33-16,-5-8-140 0,6-1-203 15</inkml:trace>
  <inkml:trace contextRef="#ctx0" brushRef="#br0" timeOffset="81160.5502">10298 1512 579 0,'0'0'197'0,"0"-5"-1"0,0 5-109 15,0 0-8-15,-9 0-6 0,0 6-11 16,2 3-8-16,-6 4-3 0,2 6-17 16,-10 8-4-16,0 10-2 0,-4 6-10 15,-2-1-3-15,5 2-8 0,9-1-4 0,2-9 4 16,11 0-7-16,0-1 3 0,0-4 0 15,11 1-6-15,6 0 8 0,5-12-5 16,1-3 3-16,3-4 1 0,-3-7-1 16,-5-2 1-16,3-2-2 0,-2-10-2 15,-2-5 0-15,4-8-2 0,0-6-5 16,-11-5-5-16,-3-5-1 0,-7 1-6 16,0-4-2-16,-11-1-3 0,-2-4-2 15,-4-1 1-15,-1-3-10 0,4 9 2 0,0 8-9 16,3 12-20-16,-3 8-5 0,6 8-11 15,-2 6-7-15,10 0-111 0,-9 12-156 16</inkml:trace>
  <inkml:trace contextRef="#ctx0" brushRef="#br0" timeOffset="81665.9071">10750 1777 471 0,'30'-15'198'0,"-4"-6"8"0,-14-5-66 15,-5 9-44-15,-1-8-7 0,-6 5-4 16,0 6-14-16,0 9-18 0,-11-3-12 16,-3 8-6-16,-2 0-7 0,-13 0-6 15,-3 10-5-15,-3-4-6 0,0 19 1 16,1 3-7-16,16 6-5 0,5 3 7 15,13 7-7-15,0-12 0 0,0 0 4 16,6-2-2-16,7-3 1 0,-1-4 2 16,9 1-1-16,7-6-4 0,0-6 3 15,0-4 0-15,8-8-3 0,-5 0-3 0,-6 0-4 16,1-14-3-16,-1-8-4 0,-4-8-3 16,-7-7-5-16,-3-9 0 0,-4-12 0 15,-7-13-2-15,0-3 0 0,-2-6 1 16,-2 3 5-16,-1 4 5 0,-4 11-1 15,0 11 7-15,-11 8 1 0,5 7 6 0,-2 12-5 16,1 14 5-16,11 10 11 0,5 0-4 16,5 10 3-16,5 14 1 0,4 12-5 15,3 5 9-15,-6 7-2 0,3 4-4 16,-4 3 3-16,0 8-6 0,2 9 1 16,2-4 0-16,-1-4-3 0,2 0-4 15,-4-8 3-15,5-11-10 0,-5-7-10 16,3-4-1-16,-1-16-16 0,1-9-15 15,-6-9-25-15,6 0-17 0,-1 0-17 0,-1-7-107 16,-2-1-164-16</inkml:trace>
  <inkml:trace contextRef="#ctx0" brushRef="#br0" timeOffset="81964.1652">11122 1814 388 0,'8'-9'175'0,"0"-5"33"0,2 7-73 15,3-4-16-15,6 3-15 0,7 1-6 0,7 0-16 16,-1-3-20-16,-4 4-17 0,6-3-11 15,-14-4-6-15,-2-5-6 0,-4-1-6 16,-14-2-12-16,0-8 4 0,-13 6-5 16,-9 5-3-16,1 5 4 0,-11 3-4 15,1 10-4-15,1 12 8 0,1 7-8 16,5 9 1-16,13 2 3 0,0 11-2 16,12 0-1-16,-1 1 3 0,0-3 0 0,9 1-3 15,-1-7 6-15,2-1-3 0,4-6-3 16,5 0 9-16,9 1-6 0,2-4 0 15,15-2 2-15,-1-9 1 0,1-2 1 16,1-10-4-16,-2 0 0 0,-9-6-4 16,-9-4-4-16,-5-2-12 0,-5 0-13 15,-1-10-17-15,-7-7-29 0,9-5-30 0,-6-3-118 16,3-4-185-16</inkml:trace>
  <inkml:trace contextRef="#ctx0" brushRef="#br0" timeOffset="82184.2684">11702 1144 563 0,'0'0'220'0,"4"13"-4"0,5 9-100 16,-1 3-8-16,5 11-15 0,1 6-14 16,4 10-24-16,-4 9-11 0,1 6-7 15,2 8-8-15,0 10-2 0,0-6-6 16,-5-5-13-16,2-2 1 0,-1-8-12 15,-3-10-5-15,4 5-13 0,4-6-12 16,1-11-20-16,2-2-21 0,2 9-28 16,-6-6-137-16,-2 3-184 0</inkml:trace>
  <inkml:trace contextRef="#ctx0" brushRef="#br0" timeOffset="85768.3131">6252 3111 453 0,'0'-6'189'16,"0"-1"-2"-16,0 5-93 0,0 2-6 0,0 0-3 15,5 0-12-15,-1 0-6 0,3 0-11 16,5 4-11-16,-5 3-4 0,7 5-10 15,-4 6-7-15,6 7-7 0,-5 0 0 16,7 15-6-16,-4-5-4 0,0 0-1 16,-1 2-3-16,-2-6 0 0,1-8-3 15,2-9-6-15,3-14-7 0,-3 0-5 0,4-14-3 16,6-9-9-16,1-3-1 0,5-14-13 16,2-6 2-16,1 6 2 0,-10 2-1 15,-8 1 3-15,-2 15-1 0,-9 12 10 16,-4 10 2-16,0 0 13 0,0 0 14 15,-7 18 5-15,-3 10 13 0,2 13 10 16,-5 5 4-16,-4 12 8 0,-4-4-8 0,0-3-3 16,2 0 0-16,2 2-14 0,-1 5 2 15,0 0-7-15,9 5-2 0,-6-12-8 16,8 5 4-16,0-7-8 0,-3-6-4 16,2-6-6-16,8 2-9 0,0-15-15 15,0-17-6-15,0-7-22 0,8 0-4 16,6 0-18-16,-7-18-98 0,11-2-159 15</inkml:trace>
  <inkml:trace contextRef="#ctx0" brushRef="#br0" timeOffset="86009.6443">6851 3443 471 0,'16'-5'205'0,"0"-2"-6"0,0 2-63 0,-5-3-42 16,0 2-12-16,-1 0-17 0,4 1-8 15,-3 5-25-15,7 0-2 0,-4-5-17 16,6 5-2-16,-1 0-7 0,2 2-8 16,-11-2-10-16,6 0-11 0,-11 6-22 15,-5-6-22-15,0 10-29 0,0-5-115 16,0 4-177-16</inkml:trace>
  <inkml:trace contextRef="#ctx0" brushRef="#br0" timeOffset="86191.1402">6805 3759 587 0,'24'0'217'0,"1"0"-10"0,3 6-80 16,-4-6-50-16,-6 0-22 0,-4 0-9 15,5-6-13-15,0 6-22 0,0-6-15 16,2-1-21-16,2 1-36 0,-4 0 80 16,2 4-225-16,-10 2-186 0</inkml:trace>
  <inkml:trace contextRef="#ctx0" brushRef="#br0" timeOffset="88348.5414">8443 3172 522 0,'-7'-16'182'0,"0"-2"-3"16,-4 4-117-16,-6-1-2 0,-5 0-21 16,-1 3-10-16,-5 2-1 0,3-1-9 15,0 11-10-15,0 0-4 0,-2 0-1 0,3 12-8 16,-4 2 8-16,3 4-4 0,3 1 4 16,1 9 10-16,7 7 8 0,-3 13-5 15,-2 7 11-15,0 2 1 0,7 0 1 16,-4 4 1-16,12-7-10 0,4 9-6 15,6 1-4-15,1-2-3 0,8-12-5 16,3-5 0-16,-1-12-12 0,-3-1-7 16,3-2-2-16,-17-4-16 0,7-5-15 15,-7-6-12-15,4-15-15 0,-4 0-15 16,0 0 6-16,0-15-28 0,0-6-76 0,-7-7-91 16</inkml:trace>
  <inkml:trace contextRef="#ctx0" brushRef="#br0" timeOffset="88514.996">7911 3582 471 0,'13'-4'212'0,"0"-2"-1"15,3 6-70-15,1-6-38 0,8 6-22 16,10-5-18-16,3-4-26 0,3-4-11 16,3 4-22-16,-3-2-8 0,-10 4-22 15,-5-6-23-15,0 4-21 0,0 1-19 16,1 2-122-16,6 2-175 0</inkml:trace>
  <inkml:trace contextRef="#ctx0" brushRef="#br0" timeOffset="88767.3057">8773 3137 669 0,'-26'23'188'0,"-11"4"-1"0,2 11-116 0,-7 2-21 16,11 5-15-16,5-2-8 0,1-3 2 16,1-3-3-16,7-2-16 0,2-10-1 15,-2 9-9-15,7 4 0 0,2 7-4 16,8 0-1-16,0-1-2 0,5-7-1 16,4-7-9-16,1-11-7 0,8-6-5 15,10-8-18-15,-3-5-12 0,1 0-12 16,2-10-14-16,0-7-109 0,2 2-133 15</inkml:trace>
  <inkml:trace contextRef="#ctx0" brushRef="#br0" timeOffset="88974.1271">8912 3425 572 0,'0'6'204'0,"9"4"-4"0,-4 2-98 0,-1 4-29 15,1 5-9-15,8 6-19 0,-3-1-13 16,7 1-5-16,-12-10-12 0,13 3-12 16,2-6-3-16,-1-1-6 0,5-1-12 15,0-5-10-15,-3-2-25 0,-4-5-23 16,-6 0-7-16,3-5-122 0,-8-2-166 0</inkml:trace>
  <inkml:trace contextRef="#ctx0" brushRef="#br0" timeOffset="89195.1394">9103 3393 361 0,'-21'21'110'16,"-3"2"27"-16,6-4-76 0,-15 3-19 15,5 5-15-15,7-1 6 0,0-1-14 16,1 10 0-16,6-4-6 0,3-1-20 16,0-5-18-16,11-5-123 0,0-8-106 15</inkml:trace>
  <inkml:trace contextRef="#ctx0" brushRef="#br0" timeOffset="89867.7263">9570 3812 481 0,'16'-13'173'16,"-1"-4"2"-16,2-8-98 0,-4-10-21 15,5 1-13-15,-7-8-8 0,4 0-11 16,-5-1-5-16,3 7-6 0,-13-4-8 16,0 10-1-16,0-4-4 0,-6 2-4 15,-4-2-1-15,2 0-8 0,1-2-1 0,-1 1-15 16,2-1 0-16,-1 2-26 0,-4 4-7 16,7 3-23-16,-1 2-91 0,5 6-96 15</inkml:trace>
  <inkml:trace contextRef="#ctx0" brushRef="#br0" timeOffset="90293.0854">10323 3282 397 0,'7'0'158'15,"-3"12"25"-15,-4-3-58 0,0 6-53 16,0 3-21-16,0 1-7 0,-5 5-15 16,0-1-5-16,3 0-11 0,2-1-8 15,-9 0-5-15,9 3 0 0,-7 2-5 0,7 2-4 16,0-1-9-16,0-5-11 0,0-15-12 15,6 5-18-15,-6-6-29 0,0-7-88 16,0 0-112-16</inkml:trace>
  <inkml:trace contextRef="#ctx0" brushRef="#br0" timeOffset="90447.1645">10344 3494 481 0,'25'8'173'0,"0"-2"2"15,-2 1-110-15,0-5-14 0,10-2-20 16,-8 0 4-16,0 0-26 0,0 0-18 16,5 0-30-16,-1-12-15 0,13 3-120 15,3 0-146-15</inkml:trace>
  <inkml:trace contextRef="#ctx0" brushRef="#br0" timeOffset="91264.2631">11901 2983 406 0,'11'-6'141'0,"-4"1"23"16,-7 2-99-16,0-5-12 0,-8 4 1 16,-4 4-19-16,0 0-8 0,-5-8-5 15,-1 8-13-15,1 0 1 0,-5 9 9 16,-5 3-19-16,-2 1 6 0,-2 12-6 16,-3-4 0-16,4 0 0 0,6 4 0 15,6-6 0-15,1-2 0 0,13-4 0 0,4-1 0 16,0 2 0-16,0-2 0 0,0 3 0 15,0 5 0-15,11-3 4 0,-3-6 1 16,-1-9 0-16,11-2 5 0,1 0-5 16,3 0-1-16,-1-2 6 0,0-10-5 15,-1-2 0-15,-2-2 0 0,-8-3-5 16,-3 5 0-16,-7 7 4 0,0 7-4 16,0 0 0-16,-12 0 0 0,-4 7 0 0,-1 11-4 15,-1 3 8-15,-2 4-4 0,0 7 0 16,4 1 0-16,0 6 5 0,1 2-10 15,5-2 10-15,2-6-5 0,1-9-5 16,7-3 10-16,0-4 0 0,0 2 8 16,8 0 6-16,2 5 4 0,-2-1 4 15,9-5 3-15,4 2 2 0,4-7-7 0,-2 2 5 16,7-6-11-16,-3-3-4 0,1 5 0 16,-3-4-5-16,0-3-6 0,-7 0-8 15,-5-4-13-15,-7 0-25 0,-6 0-33 16,0 0-133-16,-6 0-183 0</inkml:trace>
  <inkml:trace contextRef="#ctx0" brushRef="#br0" timeOffset="95683.849">750 7748 379 0,'16'-10'135'16,"5"6"34"-16,2-7-76 0,3 1-12 15,2 6-15-15,-4-4-13 0,-3 4 6 0,-8-1-7 16,2-1-5-16,-5 2-8 0,5 0-9 16,-4 4-6-16,8-3 1 0,-12 3-4 15,7 0-5-15,-10 7 0 0,-4 4-8 16,0 1-2-16,0 10-1 0,-14 3-2 15,5 7-6-15,0 5 3 0,-4 1 0 16,0-9 0-16,4-1-5 0,3-3 5 16,-1-7-3-16,-6 0 3 0,6 4 0 15,3-7-3-15,4 2 6 0,0-4-3 0,0-3 0 16,9-8 3-16,6-2-3 0,-2 0 0 16,3-8 5-16,4-9-2 0,5 0-3 15,2 2 4-15,5-1-1 0,0 4-3 16,3 4 0-16,-6-2-3 0,-3 7-4 15,-5-6-8-15,-10 9-9 0,0 0-21 16,-11 0-13-16,0 0-19 0,-8 0-13 0,-1 0-110 16,-2 9-152-16</inkml:trace>
  <inkml:trace contextRef="#ctx0" brushRef="#br0" timeOffset="96243.3021">1144 7409 522 0,'0'-7'189'0,"-7"-3"-12"16,-6 5-93-16,4-2-21 0,-7 4-20 0,8 3-6 15,-16 0-1-15,3 0 0 0,0 0-12 16,3 4-3-16,-2 7-5 0,2 1 2 15,7 1 1-15,0 11-12 0,0 1 10 16,2 7-7-16,2 3-5 0,9 2 5 16,-2 9-7-16,-5 18 1 0,8-6 4 15,1 9-1-15,6-2 2 0,-3-9 0 16,0-17 1-16,-7 0-2 0,18 0 2 16,1-1-7-16,-1-5 1 0,7-11-1 0,9-5-3 15,-4-17 0-15,15 0 4 0,4-13-4 16,22-20 0-16,5-4 0 0,5-9 0 15,-5-9 4-15,-12-1-1 0,-22-4 1 16,-11-6-4-16,-13 3 2 0,-7-1 2 16,-7 10-1-16,-4 5-3 0,0 8-3 15,-11 0-3-15,-2 7-5 0,-8-1-6 16,-12 20-8-16,-10 3-15 0,-29 12-9 0,-2 0-21 16,-6 13-16-16,1 1-120 0,0 9-178 15</inkml:trace>
  <inkml:trace contextRef="#ctx0" brushRef="#br0" timeOffset="103522.3194">2315 8014 331 0,'0'15'93'16,"0"-2"38"-16,0-4 18 0,0 6-94 15,0-8-17-15,-6 1-6 0,1 10 2 16,-1-1 9-16,2 0-4 0,1 3-8 16,3-5 13-16,0-3-10 0,-6-4 4 15,2-8-6-15,4 4-5 0,-7-4 0 16,7-2-5-16,0-11-7 0,0-6-3 0,9-6 1 16,-5-1-5-16,0-4-4 0,-4-4 4 15,0-1-2-15,4 1-2 0,-4-10-4 16,0 2 3-16,-1-9-6 0,1-6 6 15,0-1-3-15,5-6-3 0,5 4 3 16,-4 1 3-16,4 0-6 0,1 6 3 16,0 6-10-16,4 9 6 0,-6 13 0 0,9 11 0 15,0 2-4-15,-4 12 4 0,4-3 0 16,-1 3-1-16,0 3-3 0,1-3-4 16,3 9-4-16,3-3-2 0,4 7-13 15,-4-2 0-15,1 3-16 0,0 4-2 16,3-4-15-16,-1 1-116 0,-6 7-4 15,-10-5-72-15</inkml:trace>
  <inkml:trace contextRef="#ctx0" brushRef="#br0" timeOffset="103754.9596">2350 7712 463 0,'14'7'191'16,"-3"-3"2"-16,4-4-29 0,1 7-83 16,-1-7-22-16,5 5-10 0,-16-5-5 15,11 0-6-15,6 0-19 0,0 0-4 16,-4 3-12-16,4-3-9 0,0 0-10 16,-7 7-15-16,6-4-20 0,-1-2-17 15,-1 11-20-15,-4-1-119 0,12-3-164 0</inkml:trace>
  <inkml:trace contextRef="#ctx0" brushRef="#br0" timeOffset="103944.8364">2837 7883 341 0,'-17'17'104'16,"6"-6"38"-16,-3 0-53 0,4 0-14 15,6 6-4-15,-3 2-18 0,7 8-5 16,0 2-9-16,0-3-15 0,0 4-5 15,9-4-13-15,-9-4-6 0,7-7-6 16,-7-4 0-16,6-11-21 0,-6 0-10 16,0-19-10-16,0-6-124 0,11 2-131 15</inkml:trace>
  <inkml:trace contextRef="#ctx0" brushRef="#br0" timeOffset="104099.8783">2888 7627 531 0,'7'6'180'0,"3"-6"-16"0,-3 2-99 16,-4-2-33-16,1 0-11 0,3 0-9 15,-1 0-24-15,-6 0-9 0,5 7-11 0,0-7-20 16,-1 0-21-16,1 0-100 0,1-7-99 16</inkml:trace>
  <inkml:trace contextRef="#ctx0" brushRef="#br0" timeOffset="104277.3035">3063 7575 453 0,'10'25'173'0,"0"8"5"0,-6 1-88 15,-4 8-22-15,0 10-15 0,0 2-14 16,-4-6 3-16,-2-9-18 0,-2-7-6 16,4-7-9-16,4-7-5 0,-3-3-13 15,3-1-13-15,0-6-15 0,-4-4-16 16,4-4-15-16,0 0 92 0,-9-7-201 15,2-5-151-15</inkml:trace>
  <inkml:trace contextRef="#ctx0" brushRef="#br0" timeOffset="104409.4162">2988 7867 445 0,'8'0'155'0,"6"-4"16"16,0 4-90-16,3 0-33 0,7-4-13 15,-2-3-14-15,3 7-10 0,-4-4-6 0,2-3-10 16,-9 3-22-16,4 0-7 0,-7-5-20 15,13 0-107-15,-2 3-133 0</inkml:trace>
  <inkml:trace contextRef="#ctx0" brushRef="#br0" timeOffset="104621.9843">3638 7467 547 0,'0'37'184'16,"-7"2"-4"-16,-1 8-110 0,1-2-16 16,3 6-16-16,-1 1-10 0,-2 6-5 15,2-9-5-15,5-6-9 0,-6-9-13 16,6-10-9-16,-3-11-10 0,3 2-19 0,-7-12-7 16,0-3-20-16,2 0-25 0,1 0-87 15,1-6-107-15</inkml:trace>
  <inkml:trace contextRef="#ctx0" brushRef="#br0" timeOffset="104763.472">3592 7637 388 0,'8'8'134'0,"-8"2"27"16,12-3-78-16,-7 3-27 0,6-2-21 16,-4-8-4-16,2 0-13 0,5 0-18 15,-2-10-23-15,5 4-20 0,0-5-114 16,-6 1-129-16</inkml:trace>
  <inkml:trace contextRef="#ctx0" brushRef="#br0" timeOffset="105093.913">3858 7570 497 0,'0'50'179'0,"3"12"2"16,-2 4-76-16,-1-2-37 0,-6 3-15 15,-1-6-2-15,9-11-7 0,-2-4-11 16,-9-3-12-16,5-6-9 0,4-12-4 0,0-19-8 16,0-6 0-16,6-6 0 0,-6-19 0 15,15-9 0-15,1-8 0 0,3-2-4 16,9 1 4-16,0 1-4 0,-7-4 0 16,15 5-4-16,-5 8 3 0,-8 2 5 15,0 9-4-15,0 18 0 0,-15 4 8 16,-8 0-4-16,7 11 0 0,-7 4 4 15,0 5-4-15,-7 5 5 0,3 0-1 16,-2 3-4-16,-3-8 0 0,0 3 4 16,6-4-4-16,-2-5-13 0,-13-3-3 0,18-4-13 15,0 4-19-15,5-11-8 0,5 2-23 16,-3-2-116-16,7 0-156 0</inkml:trace>
  <inkml:trace contextRef="#ctx0" brushRef="#br0" timeOffset="105365.4482">4256 7863 388 0,'6'-11'126'0,"4"-4"29"15,1-1-86-15,-7-6-24 0,2 1-13 16,-1-1 0-16,-5-3-11 0,0-1-1 16,0 5-14-16,0 7 0 0,-5 11 0 15,-2 3-6-15,-2 3 0 0,-3 11 0 0,2-1 5 16,-5 9-5-16,6 7 0 0,-3-3 7 15,-1 3-7-15,-4 5 0 0,12-4 5 16,0-2-5-16,5-1 6 0,6 3 10 16,5-5 1-16,9 9-7 0,1-5 11 15,3-2 1-15,1-17-12 0,0 4 0 16,9-7-5-16,3-7-15 0,-2-6-9 16,4-5-20-16,-5-7 111 0,-10 10-233 0,-5-10-175 15</inkml:trace>
  <inkml:trace contextRef="#ctx0" brushRef="#br0" timeOffset="105905.2361">4863 7927 453 0,'-7'25'173'15,"0"-2"5"-15,-1 1-88 0,1 3-33 16,3 4-3-16,4-2-19 0,0-8-2 16,-7-9-10-16,7-12-4 0,0 0-14 0,0 0 4 15,0-13-9-15,8-5 0 0,3-8 5 16,8-7-5-16,3 3 0 0,-1-4 0 16,-1-6 0-16,-8 3 0 0,5-2 0 15,-4 5 0-15,3-3 0 0,1 11 0 16,1 5 0-16,2 9 0 0,-3 5 4 15,-5 7 0-15,1 0-4 0,-13 11 9 16,5 1-4-16,-5 0-1 0,0 3 1 0,-4 5-1 16,-1-3-4-16,-2 5 0 0,1-2 0 15,6-1 0-15,-3-3 0 0,3-3 0 16,0-1 0-16,0-9 4 0,6-3 1 16,2 0-5-16,1-4 4 0,3-11 1 15,-5-5-5-15,7-8 8 0,6-10-8 16,-1 7 5-16,5 1-2 0,-8 1 5 15,-1 17-4-15,-5 1 4 0,1 3-4 16,-3 4 9-16,2 4-1 0,1 0 6 0,-1 6-3 16,4 0 5-16,-4 5-1 0,7 5-6 15,1 5 3-15,-8-3-4 0,1 12-3 16,-4-1-2-16,-7 6-4 0,0-5-3 16,0-5-3-16,-13-1-10 0,3-4-10 15,-1-2-9-15,0 2-15 0,4-3-19 0,-3-3-5 16,6-4-14-16,4-10-8 0,0 0-61 15,14 0-50-15,-6 0-48 0</inkml:trace>
  <inkml:trace contextRef="#ctx0" brushRef="#br0" timeOffset="106204.2478">5680 7833 331 0,'9'-17'93'15,"1"0"38"-15,-5-2-44 0,-5 1-25 16,0 4-7-16,-7 2-5 0,-3 3-7 15,1 5-1-15,-8 4-7 0,-1 2-8 16,2 7-7-16,-3 4 9 0,0 11-14 16,8 4-5-16,-4-1-5 0,6 6 0 15,-2-4-5-15,11-7 4 0,-5-5-4 16,5-4 0-16,4-3 0 0,3-8 0 0,3 5 0 16,4-7 0-16,2 0 0 0,5 0 0 15,5-7 0-15,4-4 0 0,3 0 0 16,-1-8 0-16,-4-3 0 0,-5 0 0 15,-3-5 0-15,-6 2 0 0,-1 3 0 16,-8 0-9-16,-5-2-6 0,0 0-6 16,0 2-11-16,-15 3-12 0,6 4-22 15,2 1-100-15,-4 7-19 0,7 7-22 0</inkml:trace>
  <inkml:trace contextRef="#ctx0" brushRef="#br0" timeOffset="106651.2548">6205 7658 353 0,'22'-15'100'15,"-8"2"47"-15,-3-5-71 0,-11 4-14 16,0 6-10-16,0 1-13 0,-9 7-16 16,-3 0 0-16,-10 12-10 0,-2 1-7 15,-4-1 0-15,-14 3 0 0,6-1-1 16,-2 7-5-16,3 6 7 0,-2-2-7 0,14 12 0 15,6 3 0-15,1-2 0 0,10-1 0 16,6-3 5-16,1-8-5 0,-1-7 0 16,17-5 0-16,1-3 0 0,5 0 0 15,16-11 0-15,-6 0 6 0,8 0-12 16,-5-14 12-16,6-6-6 0,-11 2 0 16,-4-9 0-16,-6-6 0 0,-6-4 0 15,-7-4 0-15,-3-6 0 0,6 6 0 16,-11 0 0-16,5-4-6 0,-5 3 6 0,0 2 6 15,0-2-6-15,-5 5 0 0,-2 7 0 16,7 30 0-16,0-17 0 0,-6 11 0 16,6 12 0-16,-5 9 0 0,5 5 0 15,-5 0 6-15,3-3-12 0,2 16 12 16,-7 3-6-16,7-4 0 0,0-2 5 16,0-1-5-16,0 0-5 0,7 0 5 0,-7 0-6 15,7 2-12-15,-5-9 1 16,5 0-20-16,3-7-5 0,-4-3-75 0,4-2-50 15,2 1-43-15</inkml:trace>
  <inkml:trace contextRef="#ctx0" brushRef="#br0" timeOffset="106963.3182">6494 7863 453 0,'19'0'173'0,"-5"0"-9"16,-6 0-107-16,3-10-10 0,-1 2-6 15,-2-4-4-15,2-5-10 0,-3 0-15 16,-7-2-3-16,3-5-4 0,-3-2 0 16,0-3 0-16,-6 2-5 0,-2 2-5 0,0 6 10 15,-2 2-5-15,-4 6-5 0,1 4 10 16,-5 7-10-16,3 0 5 0,3 7 0 16,-3 3 0-16,7-2 0 0,2 10 0 15,6 4 0-15,0 4 0 0,0 5 5 16,9 2-5-16,6 3 5 0,-1-7-1 15,4 4 6-15,6-7-5 0,1-9 5 16,6-4-1-16,8-2-4 0,4-6-1 16,2-3-8-16,7-2-10 0,-9 0-11 15,-1-11-8-15,-15 1-22 0,-6-6-13 0,-13-9-109 16,-1 2-128-16</inkml:trace>
  <inkml:trace contextRef="#ctx0" brushRef="#br0" timeOffset="107161.7401">6943 6973 397 0,'0'13'142'16,"-5"4"36"-16,6 15-91 0,-8 3-3 16,0 11-16-16,2 14-4 0,5 8-15 15,0 5-7-15,1 12-19 0,5-7-10 16,2-1-4-16,2-3-9 0,-5-18-18 15,4-18-15-15,9-3-23 0,2-13-130 0,-2-15-163 16</inkml:trace>
  <inkml:trace contextRef="#ctx0" brushRef="#br0" timeOffset="107852.3174">8053 7159 531 0,'-4'13'192'15,"-13"-5"-4"-15,1 9-100 0,11 1-23 16,5 5-14-16,0 0-10 0,0 2-10 15,0-4-7-15,0 4-8 0,0 10 1 16,8 3-5-16,3 21 5 0,9-7-13 0,0 2 4 16,-5-5-4-16,0-4-8 0,-9-12-15 15,-6-3-15-15,0-8-20 0,-18 0-23 16,2-13-79-16,-3-9-51 0,-4 0-134 16</inkml:trace>
  <inkml:trace contextRef="#ctx0" brushRef="#br0" timeOffset="108013.6028">7798 7506 626 0,'13'10'196'16,"5"-10"-7"-16,3 0-104 0,-4-8-47 16,9 1-25-16,4-5-18 0,-2 0-22 0,9 2-19 15,7 4-12-15,-2 0 116 0,1 6-239 16,-1-3-168-16</inkml:trace>
  <inkml:trace contextRef="#ctx0" brushRef="#br0" timeOffset="108302.9955">8310 7424 617 0,'-4'11'187'15,"-3"0"-15"-15,-6 0-99 0,5-1-39 16,0 7-16-16,1 5-8 0,0 0-6 16,2-3 1-16,5 6-5 0,-7-2 0 15,7-5-5-15,0 0 1 0,0-4-2 16,6-4-3-16,-2-5 0 0,5 2 0 0,7-7 0 16,5 0-1-16,2-9 5 0,2 0-5 15,-1-5 1-15,-5 0 4 0,-3 1 5 16,-16 0-5-16,15-1 5 0,-15-8 0 15,0 2-10-15,-15-3-12 0,5-1-15 16,-4 7 130-16,14 8-254 0,-14-11-172 16</inkml:trace>
  <inkml:trace contextRef="#ctx0" brushRef="#br0" timeOffset="108618.2921">9233 7023 453 0,'7'5'189'16,"3"2"4"-16,-6 3-72 0,2 6-28 0,-6 5-18 15,0 7-4-15,8 11-14 0,-8 8-12 16,0 1-11-16,6 7-12 0,-6 0-1 16,0-3-14-16,4 3 4 0,-4 4-11 15,11-11-8-15,-1-9-8 0,0-13-11 16,4-10-17-16,-6-16-13 0,-4 0-27 16,-4-7-8-16,0-5-16 0,0-16-97 15,0-2-140-15</inkml:trace>
  <inkml:trace contextRef="#ctx0" brushRef="#br0" timeOffset="108797.3778">9152 7317 481 0,'6'6'195'16,"4"-6"12"-16,1 7-60 0,3-5-66 0,1-2-27 16,2 0-12-16,1-4-17 0,7 0-5 15,3 4-16-15,2-11-8 0,7 5-8 16,-2 2-21-16,2-8-14 0,3-4-8 15,-6-3-25-15,-5 2-16 0,-8-5-102 16,-7 2-127-16</inkml:trace>
  <inkml:trace contextRef="#ctx0" brushRef="#br0" timeOffset="109069.5095">9600 7158 463 0,'0'30'191'0,"0"9"-5"15,-3 2-91-15,3-2-15 0,-8 6-12 16,8-2-9-16,0 2-1 0,-6 0-14 15,7 1-6-15,-1-5-7 0,0-7-7 16,6-15-5-16,-6-11-1 0,0-8-11 16,7 0-4-16,-3-6 5 0,5-9-12 15,5-7 4-15,1-9-4 0,0-6 1 0,5 0 0 16,1-2-1-16,4 6-2 0,2 7-2 16,1 8 8-16,-5 11-4 0,1 7 8 15,-11 0-4-15,-2 5 5 0,-5 5-10 16,-6 2 13-16,4 12-8 0,-4-2 0 15,0 7-8-15,4 1 1 0,-4 0-12 16,0-5-6-16,-4 1-24 0,4-6-11 16,0-7-25-16,0-2 0 0,8-7-116 15,-1-4-165-15</inkml:trace>
  <inkml:trace contextRef="#ctx0" brushRef="#br0" timeOffset="109321.851">10005 7471 434 0,'9'-7'153'0,"-2"-5"19"0,-4-1-102 0,1-8-16 16,0 2-14-16,-4-1-1 0,3-3-15 16,-3 5 1-16,0 4-21 0,-4 1 6 15,-2 3-10-15,2 7 5 0,-10 3-5 16,-2 0 0-16,-3 5 5 0,-3 5-5 16,-1 5 0-16,4 0 0 0,7 5 5 15,8 0-5-15,0 13 4 0,-2-6 1 16,6 2 0-16,0 1 5 0,7-3-5 15,0-3-5-15,-2-6 9 0,10 5-4 16,9-9-5-16,2-1 0 0,15-4-14 0,4-9-15 16,4 1-6-16,-2-7-30 0,-1-3-109 15,-9-12-147-15</inkml:trace>
  <inkml:trace contextRef="#ctx0" brushRef="#br0" timeOffset="110016.8909">11034 7344 379 0,'5'-6'127'15,"-5"-2"36"-15,0 1-81 0,-8-9-18 16,-10 4-11-16,-1 4 2 0,-3 7-11 16,-3 1-12-16,2 0-6 0,9 9-11 0,1 7-6 15,-11-1-4-15,0 1-5 16,2-3 5-16,2 4 0 0,6 3-10 0,4-1 10 16,10 0-5-16,0 6 0 0,6-1 0 15,5 1 0-15,11 2 0 0,2-1 5 16,-4-12-5-16,1-3-5 0,-6-11 5 15,-2 0 0-15,-1-21-10 0,8-5 5 16,-5-5 0-16,3-6-9 0,6 0 4 16,-1-1 5-16,-1 1-11 0,2-4 3 0,-3-1 3 15,-4-4 6-15,-6-3 4 0,-6 1-5 16,0 5 5-16,-5-3 0 0,-10-3 0 16,-7 6 0-16,6 2 0 0,-5 1 0 15,1 6 0-15,7 18 0 0,1 6 0 16,-3 10 0-16,1 0 5 0,5 4 9 15,-1 18 11-15,-1 10-1 0,6 3 0 16,-7 10 9-16,7 3-1 0,0 2 0 16,1 2-6-16,-1 5-1 0,6 2-5 0,0-2 1 15,1-7-13-15,5-7 6 0,5-12-7 16,5-6-2-16,-1-7-5 0,0 4-9 16,-1-2-8-16,-8-7-3 0,5 1-21 15,-3-2-12-15,0-6-6 0,-4 3-19 16,5 1-4-16,-5-6-110 0,4 0-133 15</inkml:trace>
  <inkml:trace contextRef="#ctx0" brushRef="#br0" timeOffset="110418.0761">11572 7363 341 0,'6'-8'93'0,"1"3"45"0,-4-3-68 16,-3-2-14-16,0 1-3 0,0-7 0 15,0-2-10-15,-6 1 4 0,0-3-1 16,-1 6-10-16,-5 3 3 0,3 7-5 0,1 4-5 16,-5 10-2-16,1 8-8 0,-6 5-9 15,-1 3 3-15,4-1-9 0,-2-6 1 16,3 2 4-16,3-7-5 0,0-1-4 15,4 4 4-15,7-6-4 0,4 1 0 16,3-1 0-16,6-2 5 0,6-9-10 16,5 0 10-16,-4-9-5 0,-1-4 0 15,-1-6 0-15,1 3 0 0,-5 4 0 16,-5 8 4-16,-3 4 1 0,4 0 3 16,1 8 8-16,-1-2-4 0,4 10 1 0,2 7 3 15,3-1-8-15,2-1 2 0,1 0-10 16,0-9-14-16,-5-12-6 0,3 0-16 15,1 0-22-15,-3-12-15 0,-1-5 82 16,-2-3-204-16,0-9-166 0</inkml:trace>
  <inkml:trace contextRef="#ctx0" brushRef="#br0" timeOffset="110625.3443">11983 6748 379 0,'14'0'143'0,"-2"0"33"0,-4 18-77 15,-4 5-28-15,3 15 1 0,0 6-7 0,7 11-26 16,0 5 0-16,-4-10-17 0,-2 4 2 16,-8 7-11-16,7-10-8 0,-11-3-1 15,-3 1 1-15,0-22-10 0,7-11-4 16,-3-3-13-16,3-5-11 0,0-4-14 16,0-4-17-16,6 12-6 0,-1-10-113 15,1 4-134-15</inkml:trace>
  <inkml:trace contextRef="#ctx0" brushRef="#br0" timeOffset="110812.2048">11876 7223 662 0,'12'-10'206'16,"1"-4"-5"-16,-2 3-123 0,0-3-14 15,2 4-19-15,1 4-16 0,7 6-5 16,0 0-17-16,0 0 1 0,5 0-8 0,-5 8-5 15,-3 2-5-15,2 0-10 0,5-7-21 16,-1-3-16-16,0 0-19 0,0 0-19 16,-2 0-103-16,-8-3-161 0</inkml:trace>
  <inkml:trace contextRef="#ctx0" brushRef="#br0" timeOffset="111232.8405">12680 7078 406 0,'0'-4'141'0,"0"4"29"0,-8 0-97 0,-5 0-11 16,-4 12-8-16,-7 5-20 0,1 5-2 15,-3 4-5-15,3 1-15 0,0 4-3 16,2 3-4-16,3-3 0 0,0-2 0 15,1-4-5-15,12-7 0 0,5-6 0 16,0-2 0-16,0-2 0 0,5-4 5 16,9-4-5-16,0 7 0 0,4-7 0 15,-1-8 0-15,1 4 0 0,2-8 0 16,-1 1 0-16,2-5 0 0,5-7 0 16,-5-3 0-16,1-5 4 0,-1 6-4 0,-1 2 0 15,-4 9-4-15,-7 9 4 0,2 5 0 16,-1 0 0-16,-3 12 4 0,3-2 11 15,-1 12-1-15,2 6 9 0,2-2 1 16,4 5-6-16,-2 5 4 0,2-9-4 16,-2 8-5-16,-5-4-9 0,-3 1 1 15,3-5-5-15,-3 0-5 0,-1-4-8 0,-2-8-18 16,-4-3-9-16,0-5-17 0,0-7-4 16,0 0-128-16,-6-6-162 0</inkml:trace>
  <inkml:trace contextRef="#ctx0" brushRef="#br0" timeOffset="113155.2311">5833 9041 415 0,'5'-12'157'0,"0"3"22"15,-5-7-73-15,4 1-28 0,4 2-14 16,-4 7-4-16,2 0-4 0,1 0-11 0,0 6-5 15,-7 0-17-15,3 7 2 0,-3 6-7 16,5 1-7-16,-5 11-3 0,6 6-1 16,-6 17-7-16,7-8 5 0,-7 3-1 15,0-2 0-15,7-2-4 0,0-17 0 16,8 3 0-16,-1-3-4 0,6-5 4 16,13-6-9-16,-3-11 6 0,-5 0-1 15,3 0 1-15,-1-9-9 0,-6-11 8 16,4-1-6-16,1-1 6 0,0-5 4 0,-4 5 0 15,-7 7 0-15,-4 2 0 0,-5 10 0 16,-6 3 4-16,0 0 10 0,0 0-2 16,0 10-5-16,-7 8 13 0,-7 6 2 15,3 10-4-15,0 12 1 0,2 4-3 16,0 3-5-16,2 9-1 0,7-17-3 16,-6 0-3-16,6-8 0 0,0-2-8 0,0-8-3 15,1-3-3-15,-1-9-15 0,7-3-18 16,2-12-18-16,-4 0-22 0,0-8-21 15,4-5-104-15,2-7-170 0</inkml:trace>
  <inkml:trace contextRef="#ctx0" brushRef="#br0" timeOffset="113706.2406">6306 8561 353 0,'0'3'128'0,"0"1"53"0,-5-4-14 16,5 6-90-16,-7-6-11 0,7 5-13 0,0-5-5 15,-5 0-10-15,5-5-7 0,0-1-8 16,0-1-1-16,7-1-9 0,-2-5 2 16,2 1-7-16,7 1-4 0,5-6 1 15,0-7-1-15,2 9 0 0,3 4 0 16,1-4-4-16,-5 3 0 0,-6 6 0 16,-2-3 4-16,-5 6-4 0,-7 3 0 15,0 3 0-15,4 7-4 0,-4 3 4 0,7 2 0 16,-7 8-4-16,7 5 0 0,-7-1 4 15,5 2-9-15,-5 4 1 0,4-3-4 16,0 0-8-16,10 2-11 0,0 3-1 16,10-8-14-16,5-3-7 0,3-1-10 15,10 1 1-15,3-9-115 0,1 3-140 16</inkml:trace>
  <inkml:trace contextRef="#ctx0" brushRef="#br0" timeOffset="113998.6987">7085 9069 453 0,'0'0'180'15,"10"0"9"-15,1-3-82 0,7-4-25 16,-4 3-20-16,7 4-11 0,1-8-2 16,1 5-15-16,-7-5-14 0,0 4-3 0,1 1-13 15,-1 3-4-15,3 0-4 0,2 0-17 16,0 0-11-16,8 4-17 0,-4 4-15 16,-4-4-9-16,1 6-26 0,-5 1-96 15,-17 4-119-15</inkml:trace>
  <inkml:trace contextRef="#ctx0" brushRef="#br0" timeOffset="114204.5399">7232 9361 654 0,'23'0'209'15,"1"0"1"-15,6 7-110 0,12-7-21 16,6 5-12-16,6 7-18 0,-4 0-15 15,-2 2-9-15,-15 1-6 0,-5 1-8 0,-4 1-8 16,-3-2-6-16,-2-5-15 0,0-10-9 16,-5 5-20-16,4-5-29 0,-6 0-18 15,2-13-129-15,-7 5-177 0</inkml:trace>
  <inkml:trace contextRef="#ctx0" brushRef="#br0" timeOffset="126844.2324">8447 9940 471 0,'6'16'177'15,"-2"-6"4"-15,-4-6-81 0,0 5-24 16,0-5-27-16,0-4-2 0,-4 0-14 16,4-8 2-16,-6 0-9 0,-4-5-2 15,2-8-7-15,2-5-1 0,-3-11-2 16,4-6-3-16,5-13-3 0,0-6-4 15,-1-5-1-15,1 7-3 0,10-21 0 0,0 5-3 16,-2-6-4-16,9 1 2 0,-3 0-6 16,-4 9-3-16,11 10 10 0,-6-2 0 15,0 6-4-15,-1-1 8 0,-4 7-4 16,1 0 4-16,3 6 0 0,6 5 0 16,5 7 0-16,-3 5 4 0,2 15 0 15,7 2 4-15,-4 9 4 0,-5 3 5 0,2 0-5 16,-6 0 8-16,-10 0-5 15,-4 6-5-15,-4 3 1 0,0 9-3 0,0 7-8 16,0 9 3-16,-2 12-3 0,3 4 0 16,-9 5 0-16,2 3 0 0,2-3-3 15,-10-4 3-15,-6-5 0 0,-2 2 0 16,-9-1-4-16,0-8 0 0,6-2-4 16,0 0 2-16,7-13-6 0,0-7 2 0,0 0-2 15,5-7 0-15,-1-3 4 0,3-7 1 16,4 0-3-16,1 0 6 0,6 0 4 15,0-7 0-15,0 1 4 0,9-2 6 16,-2-6-7-16,2 6 6 0,4 0-2 16,0-1 9-16,3-3-5 0,5 3 0 15,4 3 7-15,5-1 2 0,9 3-1 16,0 4-1-16,5-3-4 0,-10 3 3 0,-3 0 0 16,-14 1-7-16,-2-1 4 0,-10 6-7 15,-5 5 0-15,0 9 2 0,0 6-3 16,-5 5-2-16,-7 8-1 0,1 4-3 15,-8-3 3-15,4 1-3 0,-2-3 0 16,-6-6 0-16,0-2-3 0,-2-6-4 16,-2-6-2-16,-1-6-11 0,7-2-12 15,3-6-8-15,7-4-17 0,-4 0-15 16,10-4-28-16,5-1-117 0,0-5-176 0</inkml:trace>
  <inkml:trace contextRef="#ctx0" brushRef="#br0" timeOffset="127445.5174">9025 9692 379 0,'0'0'118'0,"0"-5"47"0,0 5-89 0,0-7-10 15,-8 6-13-15,8 1 1 0,0 0-3 16,-9 0-2-16,1 0-16 0,-1 0 6 16,2 9-11-16,-1-9-5 0,5 8-6 15,3 8 1-15,0 2-9 0,0 7 0 16,0 12-5-16,0 2-4 0,0-8 4 16,3 0-4-16,-3-12-4 0,8-8 4 0,5-4 0 15,-6-7 0-15,10 0-4 0,-1 2-1 16,0-8 1-16,-1-5-9 0,-1-8-1 15,0-7-3-15,-10-4-2 0,1-4-13 16,-5 1-7-16,0 2 0 0,-5 6-15 16,-3 0-3-16,-2 0 74 0,3 3-184 15,-3 5-143-15</inkml:trace>
  <inkml:trace contextRef="#ctx0" brushRef="#br0" timeOffset="127796.3297">9632 9022 361 0,'0'10'128'0,"-6"11"52"0,-3 7-66 0,2 9-22 16,1 3-5-16,6 3-14 0,-4 3-12 16,4 5-10-16,4-6-11 0,-4-2-16 15,0 3-8-15,4-10-3 0,-4-3-9 16,0-8-16-16,0-5-9 0,6-9-21 15,-6-5-22-15,0-6-16 0,0-6-22 0,0 0-104 16,0-6-114-16</inkml:trace>
  <inkml:trace contextRef="#ctx0" brushRef="#br0" timeOffset="127899.6279">9657 9328 453 0,'23'0'180'0,"3"-5"2"15,9 5-86-15,-1-8-31 0,3 3-16 0,1-6-20 16,-10-3-34-16,7 2-33 0,-1-2-133 15,-1-1-163-15</inkml:trace>
  <inkml:trace contextRef="#ctx0" brushRef="#br0" timeOffset="129151.864">10489 9919 321 0,'0'0'85'0,"0"2"31"16,0-2-51-16,-7 0-4 0,7 0 2 16,0-2-3-16,0-5-9 0,0 0 2 15,0-7-5-15,0-7 1 0,0-9-6 16,6-18-14-16,1 2-4 0,-3 0 2 16,2-9-12-16,-6-8-6 0,4 3 5 15,-5-15-10-15,6-4 0 0,-5 1 1 0,6-1-5 16,-1 4 4-16,2 5 1 15,6-4-5-15,-6 3 0 0,7 0 4 0,-3 7-4 16,7-7 0-16,-1 5 0 0,1 6 0 16,2 5 0-16,-3-4 0 0,-5 14 0 15,-1 6 0-15,-2 10 9 0,-2 13-5 16,4 16 5-16,-1 0 9 0,4 0-7 16,1 12 10-16,3 6-5 0,-2 8 6 15,-1 4-10-15,1 6-2 0,-14 2-1 0,-2 3-5 16,0-4 0-16,-9 5-4 0,-7 7 0 15,-8-3-4-15,2 8-4 0,1 8-4 16,7-8 4-16,-6-1-9 0,4 6 1 16,-1-14-1-16,0 1 1 0,-2-4 5 15,7-8 2-15,0-9 0 0,3-1 5 16,-3-14-1-16,5-7 1 0,-2-3-9 16,9 0 4-16,-7 0 0 0,3 0-5 0,4 0 1 15,0 0-2-15,0-7 2 0,4 0 13 16,-4-4-5-16,13-4 10 0,-9-4 8 15,2 4-4-15,2 1 10 0,1 1-5 16,0 6 4-16,5 2 4 0,3-5-5 16,1 3-5-16,6-1 0 0,1 8 1 15,2-4-1-15,-3 4-4 0,1 0 6 16,-3 9-3-16,-4-1-3 0,-1 4-4 0,-6 2-1 16,-5 8 2-16,-6 2 3 0,0-2-4 15,0 2-4-15,-8 1 0 0,-6-4 0 16,1 2 0-16,-8 2 4 0,1-1-4 15,-2-5-4-15,0 3 4 0,-2-6 0 16,3-5-4-16,-4 1-4 0,5-1-4 0,1-4 0 16,3-9-1-16,2 11-3 0,4-9-1 15,5 5-3-15,1 2 8 0,4-7-1 16,-5 8 4-16,5 1 1 0,0 3-1 16,-4 5 4-16,0 4 1 0,4 0-5 15,0 4 0-15,-7 3-9 0,7-10-15 16,-7 7-5-16,7-1-16 0,-4-4-3 0,-2-6-113 15,6 0-155-15</inkml:trace>
  <inkml:trace contextRef="#ctx0" brushRef="#br0" timeOffset="129504.3919">10996 9552 406 0,'0'9'141'0,"0"5"29"0,0 0-83 16,0 4-34-16,0 3-4 0,-7 4-20 0,7 1-8 16,-6-1-10-16,6 1-27 0,-5-5-12 15,5-5-129-15,0-10-156 0</inkml:trace>
  <inkml:trace contextRef="#ctx0" brushRef="#br0" timeOffset="131779.293">11574 8996 321 0,'0'-13'103'0,"0"0"45"0,0-2-37 15,0 1 3-15,4 6-17 0,-4 8-10 16,8 0 5-16,2 0-14 0,5 8-6 16,2 7-10-16,4 2-16 0,4 2-6 15,-2 7-12-15,0 0-11 0,8-1-4 16,-3 0 0-16,-3 5-9 0,-1-3 0 0,-6 1-8 16,-5-8-3-16,-2 2-12 0,-4-11-2 15,1 2-18-15,-1-7-16 0,-2 3-18 16,0-1-17-16,4-4 113 0,-1-4-226 15,0 0-172-15</inkml:trace>
  <inkml:trace contextRef="#ctx0" brushRef="#br0" timeOffset="132060.8053">11831 8730 506 0,'0'8'205'0,"-7"13"-16"0,0 12-90 15,-8 16-15-15,2 3-7 0,0 11-18 16,1 3-12-16,-2 4-16 0,7-7-4 15,-6-5-10-15,3-6-5 0,5-11-9 0,-4-12-14 16,0-4-18-16,-1-12-43 0,-3-1-132 16,10-12-188-16</inkml:trace>
  <inkml:trace contextRef="#ctx0" brushRef="#br0" timeOffset="135056.2741">950 12371 361 0,'0'3'120'0,"0"4"41"0,8-7-59 15,-1-8-42-15,0 3-24 0,10-4-8 16,-5-2-2-16,11 2-2 0,1 3-7 0,1 4-7 16,1 2 1-16,5 0 0 0,-9 0-6 15,-5 0 4-15,0 2 9 0,-10 4-6 16,-7 5-3-16,0 1 1 0,-8 2 0 16,-8 3-6-16,-1 0 1 0,-9-5-10 15,5 2 5-15,1 1-4 0,-5-6-6 16,7 1 0-16,4-4 1 0,3 2-9 15,7-8 1-15,4 0 13 0,0 0-6 0,4 0 4 16,-4 0 1-16,8 0 10 0,6 1 6 16,-5 3 3-16,6 5 16 0,-1 2 3 15,7 5 10-15,-3-1-1 0,3 7 7 16,-7 4-8-16,-6 0-4 0,-2-2-4 16,-2 7-6-16,-4-2-9 0,0-7 1 15,-4-2-7-15,0 5-3 0,-2-13-5 16,-8-2-1-16,-1-1-6 0,4-9-7 0,-13 6-9 15,6-6-6-15,4 2-14 0,-6-2-14 16,-2-12-23-16,4 0-11 0,-1 7-119 16,4-5-160-16</inkml:trace>
  <inkml:trace contextRef="#ctx0" brushRef="#br0" timeOffset="135672.4558">1241 11987 388 0,'0'0'143'0,"0"-5"30"0,-6 5-80 16,-4 2-27-16,-4-2 0 0,-7 7-19 0,-5 3-3 16,-11-7-5-16,-2 9-11 0,-1 12-4 15,5 0 3-15,0 7-5 0,8 3 9 16,13 4-3-16,-4 1 5 0,-2 11-3 16,8 1 4-16,-7 1-5 0,1-1-3 15,3 0 2-15,4 4-7 0,11 5-2 16,0 6-1-16,11-5-5 0,0 3-2 15,11-13-4-15,-2-3-1 0,4-8-6 16,12 9 3-16,16-10-3 0,18-9 0 0,18-3 3 16,21-9 0-16,0-18-3 0,-9-5 0 15,-8 4 4-15,-15-12-4 0,-28-11 0 16,-3-3 0-16,-14-4 0 0,-7-8 0 16,-8-7 0-16,-17 0 0 0,0-11 0 15,-7-4-4-15,-10-7-5 0,-9-3-4 16,-5 4-4-16,-5 2-11 0,2 2-9 0,3 10-13 15,-9 2-17-15,-5 7-15 0,-10 14-17 16,-3 13-114-16,-17 0-169 0</inkml:trace>
  <inkml:trace contextRef="#ctx0" brushRef="#br0" timeOffset="136450.9377">2618 12886 481 0,'0'12'181'0,"0"-1"-3"16,0 1-95-16,0-4-20 0,0-3 0 0,0-5-1 15,0-5-13-15,0-3-9 0,-4-7 0 16,0-6-14-16,-3-7-7 0,0 3-7 16,0-5 0-16,3-1-8 0,-3 3 2 15,-3-9-1-15,4-6-5 0,6-7 0 16,-5-1-5-16,5-1 2 0,5 15 0 0,1-1-5 15,4 2 0-15,1 5 0 0,3-5 4 16,3-1-4-16,2-2 4 0,5 7 1 16,6 4-1-16,2 5 4 0,5 6 0 15,7 5-6-15,-6 3 12 0,-5 3-12 16,-1 6 6-16,-13 0 6 0,-7 0-6 16,-1 6 0-16,-5 7 7 0,-8 8-3 15,7 6-4-15,-5 8 5 0,-9 4-2 16,-3 9-3-16,-1-9 4 0,-5 0-4 0,-10-11-4 15,-4-4-4-15,1 0-13 0,-10-11 1 16,5 5-16-16,10 2-17 0,-1-1 2 16,-1-2-15-16,7-2-8 0,-1-5 18 15,-1-6-127-15,5-4-119 0</inkml:trace>
  <inkml:trace contextRef="#ctx0" brushRef="#br0" timeOffset="136794.0889">2918 12857 514 0,'3'29'190'15,"-3"-6"-19"-15,0-5-74 0,0-11-34 16,0 0-25-16,0-7-6 0,0-7-3 15,-5 2-3-15,5-3 1 0,-4-9-14 16,4-8-6-16,2 0 5 0,-2-6 5 16,0-3-5-16,0-6-4 0,8-1 6 15,0-1-2-15,-2 2-9 0,2 2 4 16,9 1-7-16,-6 12 5 0,5 8-1 0,0-1 0 16,-2 4-4-16,3 14 4 0,6-4-4 15,-1 4 4-15,3 0-4 0,-8 4 0 16,0 4-4-16,-2-1-13 0,-5-1-19 15,-10 5-17-15,10-4-21 0,-3 3 60 16,-3 1-183-16,1-2-182 0</inkml:trace>
  <inkml:trace contextRef="#ctx0" brushRef="#br0" timeOffset="136976.4064">3446 12701 547 0,'0'37'191'0,"-8"-4"0"0,0-2-100 16,-15-6-15-16,5 2-25 0,1-2-3 0,5-1-16 16,1-7-7-16,11-4-7 0,0-5-18 15,0-8-14-15,0 0-15 0,18 0-25 16,1-8-23-16,1-5-113 0,5-3-18 16,-5-3-120-16</inkml:trace>
  <inkml:trace contextRef="#ctx0" brushRef="#br0" timeOffset="137608.3964">3286 12779 489 0,'19'0'173'0,"-3"1"-6"0,12-1-96 15,2-3-15-15,3-3-19 0,1 0-5 16,7-5-3-16,-16-3-5 0,0-9-15 16,-5 0-4-16,-10-1-1 0,0 2-4 15,-3-2 0-15,-6 2 5 0,-1-3-10 0,0 4 10 16,-4 2-5-16,-7 4 0 0,-1 3 0 16,-9 11 0-16,-4-9-5 0,-1 10 5 15,-5 11 0-15,1 5-4 0,-3 7-1 16,4 4 10-16,3 8-10 0,7-3 14 15,-8 5-9-15,16 3 5 0,-3-1-1 16,14-7 2-16,0 0 3 0,0-1 0 16,15-6-4-16,-1-6-1 0,9 4 5 0,8-11-5 15,8-5-8-15,3-7 4 0,1 0-18 16,-4-6-15-16,-8 0-14 0,-3-7-21 16,-4-4-109-16,4 4-164 0</inkml:trace>
  <inkml:trace contextRef="#ctx0" brushRef="#br0" timeOffset="138090.0957">4221 12624 397 0,'0'-22'142'0,"-5"6"30"0,-2-5-86 0,-7 5-26 16,-6 2 1-16,-2 0-17 0,-6 14-1 15,-11 0-18-15,-6 0-11 0,4 7 1 16,1 7-1-16,-1 9-4 0,17 2 3 16,1 8 2-16,10-4-6 0,3 4 5 15,10-6-6-15,-7 1 1 0,7-6-4 16,5-5-1-16,4-3-4 0,1-2 0 16,8-12 0-16,6 0-4 0,3 0-1 15,2 0-4-15,13-12 5 0,-1 2 0 16,1-8-1-16,-1-5 0 0,-6-6 1 15,-5-9 4-15,-8-3-5 0,-5-4 1 0,-2 2 4 16,1-2-6-16,-1 8 2 0,-4-3-1 16,2-1-4-16,-7-3 0 0,-1 0 0 15,-1-2-6-15,-4 12-4 0,0 0 4 16,6 6 0-16,-6 5-4 0,-6 12 9 16,6 7 6-16,-5 4-1 0,5 5 5 0,-3 4 5 15,-4 9 4-15,-3 10 15 0,3 15-9 16,-10-3 5-16,6 9 4 0,-4 6-5 15,9-3-6-15,2-6 2 0,4 4-11 16,0-4 1-16,3 0-10 0,1 0 1 16,2-12-11-16,3-3-12 0,1-13-12 15,8-9-19-15,3-9-3 0,7 0-28 16,4-9-91-16,13 3-92 0</inkml:trace>
  <inkml:trace contextRef="#ctx0" brushRef="#br0" timeOffset="138259.3168">4680 12501 370 0,'0'8'136'0,"0"-3"27"0,0 7-81 0,0 9-11 15,-7 4-18-15,-1 2-5 0,2 4-15 16,2 5-13-16,4-11 9 0,-11 1-23 16,2-12-6-16,5-2-25 0,4-3-5 15,-8-9-20-15,8 0 73 0,0-12-186 16,8-3-158-16</inkml:trace>
  <inkml:trace contextRef="#ctx0" brushRef="#br0" timeOffset="138626.2581">4684 12254 361 0,'0'0'120'16,"0"0"41"-16,0 5-80 0,0 5-28 15,0-3 0-15,5 5-25 0,-5 1-10 16,7 0-10-16,1 4-16 0,3 5-15 15,6-2-7-15,-3 3-9 0,7-1-6 0,1-5-17 16,2-12-6-16,0-5 7 0,1 8 3 16,-3-8 14-16,-1 0 14 0,0 0 12 15,-4-8 18-15,1 8 9 0,3 2 19 16,-8-2 9-16,-2 0 14 0,-8-6 14 16,1 6 2-16,-4 9-10 0,0-9 3 15,-10 6-16-15,-5 0-7 0,0-3-6 16,-5 4-8-16,0 5-6 0,11 4 0 15,-4 11-6-15,6 0 5 0,-6 1-2 0,13 0 16 16,-5 5-16-16,5-10 10 0,0-7 5 16,7 10-2-16,5-5-3 0,0-14-6 15,6 2-5-15,7-9 0 0,4 0-4 16,6-10-9-16,6-3-9 0,2-1-13 16,1-4-9-16,-8-6-16 0,0-5-15 15,-5-4-38-15,-3 6-88 0,-3-5-129 0</inkml:trace>
  <inkml:trace contextRef="#ctx0" brushRef="#br0" timeOffset="138838.2469">5547 12090 445 0,'0'26'155'15,"0"5"16"-15,6 4-107 0,-13 4-16 16,-1 9-13-16,-4 2-13 0,-4 2 5 15,-4-2-22-15,8-1-5 0,-5-5 0 16,10-9-27-16,0-3 5 0,7-11-18 16,0-5-14-16,-7-10-24 0,7-6-4 15,-3-7-8-15,3-4-18 0,0-5-2 0,-4-3-8 16</inkml:trace>
  <inkml:trace contextRef="#ctx0" brushRef="#br0" timeOffset="139103.0883">5448 12418 353 0,'10'-8'118'16,"5"8"44"-16,1-2-57 0,2-7-21 15,-4 9-6-15,-2-3-16 0,-3 3-9 16,3-8-4-16,-5 8-12 0,13-3-9 16,0 3-10-16,5 0-5 0,0-4-17 0,-3 4-14 15,6-8-5-15,-1 8-19 0,-3-4-16 16,4 4-12-16,-2-7-18 0,-2 7-18 16,1 0-3-16,-2 0-2 0,-11 0 25 15,2 10 20-15,-7-4 40 0,-7 1 4 16,6 4 32-16,-6-4 10 0,0 1 16 15,0 2 20-15,0 2 5 0,-4 0 12 16,4 1 2-16,-5 2-14 0,3 10-13 16,-4-6-10-16,-4 6-7 0,2 1-14 0,-6 2 1 15,1-6-10-15,-1-2-16 0,4-8-10 16,-2-12-10-16,6 0-30 0,6-11-105 16,0-5-84-16</inkml:trace>
  <inkml:trace contextRef="#ctx0" brushRef="#br0" timeOffset="139485.1536">5908 12119 341 0,'6'-9'93'0,"1"3"52"0,0 6-55 15,-3-6-21-15,-4 6-17 0,7 0-13 16,0 9-11-16,0 0-10 0,2 5-5 16,0 1-13-16,5 2 0 0,4-1 0 15,-1 2-5-15,-4-3-10 0,8 5 10 0,-4-6-6 16,-1 5 6-16,4-2-2 0,1-9 2 15,-8-2-1-15,3 0 6 0,-7 0 0 16,2-6 0-16,-11 4 6 0,0-4-1 16,0 7 2-16,0-6-2 0,-13 9 0 15,4 0 1-15,-5 8 6 0,4 3-4 16,-7-2-3-16,9 4 1 0,-2-7 6 16,-3-1 0-16,8-5 5 0,5 5-7 15,-7 7 17-15,7-4-13 0,5 6 15 16,5 1-9-16,5-2 4 0,5-20 0 0,4-3-2 15,1 11-7-15,2-14 3 0,-4-20 0 16,-5-2-1-16,1-1-8 0,-5 0 0 16,-3 0-5-16,-3 0 1 0,2-1-5 15,-9 1-5-15,4 0-12 0,-5 4-14 16,-9 1-15-16,-1 3-11 0,2 3-15 16,-5-7-12-16,2 6-106 0,3 6-120 0</inkml:trace>
  <inkml:trace contextRef="#ctx0" brushRef="#br0" timeOffset="139843.178">6408 12399 353 0,'0'36'92'15,"4"-10"50"-15,-4-2-67 0,0-5-14 16,0 0 6-16,8-4-5 0,-1-4-3 15,-1-7-8-15,7-4-2 0,1-4-16 16,-2-8 1-16,-12-4-7 0,13-7 2 16,6-2-12-16,-6 10 10 0,1-4-5 0,-3-5-3 15,4 5-2-15,-2-5-1 0,-2-2-8 16,7 2 5-16,2 3-4 0,5-1-2 16,3-2-4-16,3 5 2 0,-5 4 3 15,-2 6-4-15,-1 9 6 0,-8 0 2 16,3 7-2-16,-1 10-2 0,-9 2 3 15,-1-4 0-15,-1 15-4 0,-6 2-4 16,0-4-3-16,0 2 0 0,0 1-3 16,0-5-10-16,0-12-15 0,6-3-4 0,-6-11-21 15,0 4-21-15,4-4-17 0,3 0-73 16,7-9-48-16,-4 2-111 0</inkml:trace>
  <inkml:trace contextRef="#ctx0" brushRef="#br0" timeOffset="139999.8748">7199 12030 587 0,'9'7'189'0,"1"-2"-20"0,-3 6-109 16,-7 1-30-16,5 2-21 0,-5 4-23 15,3-4-30-15,-4 4-120 0,1-11-169 0</inkml:trace>
  <inkml:trace contextRef="#ctx0" brushRef="#br0" timeOffset="140174.4161">7111 12422 268 0,'16'0'0'0,"-6"0"-25"15</inkml:trace>
  <inkml:trace contextRef="#ctx0" brushRef="#br0" timeOffset="143847.2985">7310 12415 388 0,'0'0'159'0,"0"0"32"0,0 0-35 15,0 0-51-15,0 0-26 0,0 0-10 16,0 0-9-16,0 0-15 0,6 6-12 16,-6-6-5-16,11 0-17 0,-6 0-8 0,4 0-11 15,-1 0-19-15,-1 0-29 0,0 0-24 16,4 0-125-16,-5 0-174 0</inkml:trace>
  <inkml:trace contextRef="#ctx0" brushRef="#br0" timeOffset="144189.3613">8058 12206 600 0,'5'0'204'15,"-5"2"-3"-15,7-2-114 0,-7 10-19 16,0-6-1-16,0 7-5 0,-7 1-2 16,7 4-10-16,-6 4-16 0,2-3-3 15,0 4-7-15,-2-5-9 0,0 2-5 16,2 0-3-16,0-2-4 0,4-1-10 0,-3-2-9 15,3-7-14-15,0-6-20 0,0 4-14 16,4-4-32-16,3-7-13 0,6-9-113 16,-3-1-176-16</inkml:trace>
  <inkml:trace contextRef="#ctx0" brushRef="#br0" timeOffset="144371.2768">8187 11802 704 0,'0'10'202'0,"0"-6"3"0,0 3-121 16,0 0-39-16,6 0-19 0,-6-5-19 16,0 4-24-16,0-6-20 0,0 5-40 0,0-5-120 15,8 0-176-15</inkml:trace>
  <inkml:trace contextRef="#ctx0" brushRef="#br0" timeOffset="145009.3776">8671 12012 445 0,'6'-7'188'0,"-1"7"14"0,-5-5-61 0,10-2-44 15,-3 1-28-15,-3 6-8 0,2 0-12 16,1 0-16-16,-2-6-13 0,1 6-12 16,-2 6-12-16,2-2-13 0,1-4-15 15,0 9-21-15,-7-9-25 0,7 5-128 0,-3 2-170 16</inkml:trace>
  <inkml:trace contextRef="#ctx0" brushRef="#br0" timeOffset="145254.9181">8707 12231 593 0,'5'5'197'15,"0"-5"-15"-15,4 0-105 0,-2 0-30 0,2 0-23 16,1 0-10-16,6 0-1 0,-2-5-22 16,4 5-18-16,-3-7-20 0,3 7-31 15,-1 2-99-15,-4-2-169 0</inkml:trace>
  <inkml:trace contextRef="#ctx0" brushRef="#br0" timeOffset="145850.4863">10039 11753 453 0,'10'0'173'0,"-2"0"5"15,5 10-94-15,-9-3-5 0,6 4-16 16,-3 5 3-16,-2-1-11 0,0 3-3 15,3 5-19-15,7 3-9 0,5 6-2 0,0-2-12 16,3 4-1-16,-2-8-1 0,2-2-4 16,-2-12-4-16,1-8 0 0,3-3-4 15,3-1 0-15,2-4-9 0,0-11 6 16,-2-3-1-16,-1 3-3 0,-6 0 1 16,-6 4 6-16,1 13 0 0,-16-9 0 15,0 12 4-15,0 21 4 0,-17 12 0 0,-1 12 0 16,-1 6 6-16,3 13 1 15,5-13-3-15,-13 7-1 0,1 2 6 0,2-1-9 16,2-3 3-16,6 3-4 0,2-6 2 16,11-5-5-16,0-10-5 0,0-10-5 15,4-17-10-15,3-16-17 0,3 0-15 16,1-4-28-16,9-9 65 0,-1-11-184 16,9-1-168-16</inkml:trace>
  <inkml:trace contextRef="#ctx0" brushRef="#br0" timeOffset="146110.2609">10843 12360 415 0,'0'11'157'0,"0"-4"22"0,-7 0-95 16,7 4-13-16,-8 1-21 0,1-2-1 0,-1 1-10 16,-4-4-14-16,5 5-7 0,7-6-4 15,-11 0-10-15,7-2-8 0,4-4-14 16,0 6-16-16,0-6-16 0,7 0-26 16,-7-8-103-16,13 4-150 0</inkml:trace>
  <inkml:trace contextRef="#ctx0" brushRef="#br0" timeOffset="146299.4609">10873 12116 415 0,'0'0'140'0,"0"12"16"15,0-8-108-15,0 5-10 0,0 2-20 16,0-4-11-16,0 1-20 0,0-2-25 0,0-1-107 15,0 2-111-15</inkml:trace>
  <inkml:trace contextRef="#ctx0" brushRef="#br0" timeOffset="146749.6267">11329 12053 353 0,'32'-2'100'16,"-7"-4"55"-16,0 1-59 0,3 2-34 0,4-4-13 15,-11 7-12-15,-1 3-14 0,-6-3 2 16,-3 0-14-16,-4 5-11 0,-7 2-5 16,0 0-18-16,3-1-25 0,-3 3-111 15,0 1-120-15</inkml:trace>
  <inkml:trace contextRef="#ctx0" brushRef="#br0" timeOffset="146922.0856">11420 12281 514 0,'28'17'190'16,"-2"-2"-26"-16,-1-5-97 0,-1-1-26 15,-1-2-6-15,-5 0-26 0,3-3-30 0,1 3-27 16,3-2-113-16,-5 2-166 0</inkml:trace>
  <inkml:trace contextRef="#ctx0" brushRef="#br0" timeOffset="151228.3973">12235 13069 278 0,'0'18'63'0,"0"2"20"0,0-6-36 15,0-5 13-15,0-7-4 0,-8 3-1 0,4-6-6 16,-1 1-2-16,-2 0-9 0,0 0-5 15,3-4-2-15,4-1-3 0,-5-4-2 16,5-10-2-16,-6-5-7 0,6 0-1 16,-4-7 0-16,4-5-7 0,0 4 1 15,0-5 3-15,0-12-7 0,0-1 0 16,7-9-6-16,-4-4 4 0,1-1-4 16,7 11 0-16,-1-1 0 0,-2 4 0 0,6 10 0 15,0-8 0-15,6-6 5 0,2 4-5 16,6-3-5-16,4-6 5 0,-1 6 0 15,1 4 0-15,5-3 0 0,-8 7 0 16,3 8 0-16,-3 11 0 0,-3 6 0 16,-3 7 0-16,1 3-4 0,0 10 8 15,-3 0-4-15,-3 0 0 0,-4 0 5 16,2 12 0-16,-7 2 0 0,-4 4 0 0,-5 5 4 16,0-1-4-16,-9 3 0 0,-10 6-5 15,-11 11 5-15,-3-1 0 0,-1 8-10 16,-16-9 0-16,6 9 5 0,1-9-10 15,-3 0 1-15,-3 0-1 0,14 9 0 16,-1-13 0-16,3-7 4 0,10-7-7 16,4-10 8-16,14-12 0 0,5 0 1 15,0 0 4-15,7 0-5 0,11-10 5 0,3-2-5 16,4-2 5-16,3 3 0 0,1 7 0 16,2 4 5-16,-1 0 0 0,-1 7 9 15,-5 9 11-15,-3-1-6 0,-10 7 0 16,-4-1 1-16,-7 4-2 0,0 3 6 15,-6 5-11-15,-6 3-3 0,-8 1-6 16,-2-5 0-16,-6 1-4 0,-4-6 5 0,1-1-5 16,0-8 0-16,3-4-5 0,0-8-3 15,4-6-6-15,8 5-14 0,4-5-15 16,5-5-7-16,7 1-14 0,0-5-120 16,0 2-133-16</inkml:trace>
  <inkml:trace contextRef="#ctx0" brushRef="#br0" timeOffset="151594.5044">12684 12639 341 0,'-11'0'93'15,"5"13"28"-15,-8 1-59 0,5 2-10 16,-5 8-17-16,2 4-8 0,-2-7-7 16,7 1 0-16,3 3-8 0,4-9-5 15,-8-4-7-15,8 0 7 0,0 1-14 0,10-5 14 16,-5-8-7-16,13 4 0 0,1-4 7 15,-1 0-7-15,11-4 5 0,1-4 8 16,-7 4 0-16,3-6-1 0,-1-2 4 16,-10-1 4-16,-2-5-9 0,-9 0 1 15,1 6 0-15,-5-4-19 0,-7 1-10 16,-7-7-20-16,2 1-109 0,-4 0-150 16</inkml:trace>
  <inkml:trace contextRef="#ctx0" brushRef="#br0" timeOffset="153740.7327">12590 11535 353 0,'5'-12'92'16,"4"0"42"-16,7-4-71 0,2 2-22 0,2-6-7 16,-1 3 0-16,4-6-9 15,0 1-4-15,3-5-3 0,0 7-4 0,-4-5-8 16,1 2 6-16,-2 9-7 0,-11 2-5 15,2 6 5-15,-5 6 1 0,-7 0-1 16,6 11 15-16,-6 3-8 0,0 11 6 16,0 12 4-16,-2 10 0 0,2 3-8 15,-4 1 15-15,4 0-14 0,-3-6 0 16,3-7-6-16,0-14-4 0,0-3-24 16,3-15-18-16,4-6-116 0,2-6-25 0,-1-12-114 15</inkml:trace>
  <inkml:trace contextRef="#ctx0" brushRef="#br0" timeOffset="154654.2304">10256 11469 321 0,'0'0'76'0,"0"0"41"0,0 0-44 15,0 0-12-15,0 0-5 0,0-4-9 16,0 4-8-16,0-7 0 0,0 1-5 16,0-2 3-16,7-1-14 0,0-1 5 0,-7 10-7 15,8-15-7-15,6-1 11 0,6 3-16 16,2-9 6-16,3 2-1 0,3-1 1 15,0 0-10-15,4 4 4 0,-5-4-4 16,4 7-5-16,-3 0 4 0,-4 1-4 16,-10 13 5-16,-3-10-1 0,-3 6-4 15,-2 4-4-15,-3 8 8 0,-3 2-4 0,0 1 0 16,0-4 0-16,0 8 0 0,0 7-4 16,-3-4 4-16,3 5 0 0,0 3-5 15,0-4 1-15,4 4-6 0,0-4-9 16,6-5-10-16,1-5-20 0,3-8-21 15,2 3-105-15,3-7-141 0</inkml:trace>
  <inkml:trace contextRef="#ctx0" brushRef="#br0" timeOffset="155846.9863">13511 12371 370 0,'0'3'127'0,"0"6"45"16,5 1-37-16,-5 0-71 0,0 8-9 15,0 3-16-15,0 1 4 0,0 2-18 16,-11 0-1-16,1 1-9 0,2 0-6 16,-2 1-9-16,1-3 5 0,-5 4-15 15,5-1-19-15,4-3-4 0,-7-5-22 16,12 1-18-16,0-12-106 0,0-7-128 16</inkml:trace>
  <inkml:trace contextRef="#ctx0" brushRef="#br0" timeOffset="156025.1374">13381 12499 406 0,'21'0'149'0,"11"-2"19"16,2 2-87-16,-8 1-28 0,2-1-4 15,-4 0-15-15,-6 0-18 0,-7 0-16 16,0 0-27-16,-2 0-27 0,2 0-104 15,-5 0-144-15</inkml:trace>
  <inkml:trace contextRef="#ctx0" brushRef="#br0" timeOffset="157355.1705">14234 13318 268 0,'0'9'63'0,"0"-1"3"15,0-8-10-15,0 0 5 0,0 0-3 0,-4 0-4 16,4 0-4-16,0-5-3 0,0-9 1 16,0 0 3-16,4-4-16 0,-4-7 8 15,7-8-8-15,-1 6 2 0,3-3-4 16,1-7-8-16,4 0-1 0,-3-2-5 15,-2-12 4-15,1 3-8 0,-2-3-11 16,3-12 5-16,0-1-4 0,9-3 0 16,1-2-5-16,6 2 0 0,-1 5 0 15,5 9 0-15,-6 6 0 0,2 2 0 0,-4 7 0 16,-6 5 0-16,0 5 0 0,-17 6-5 16,11-2 5-16,3 5 0 0,4-4 0 15,5 3 0-15,-2 5 0 0,9 8 0 16,0 8 0-16,-2-10 0 0,1 5 5 15,-2 4-5-15,-8 0 0 0,4 0 0 16,-4 0 0-16,4 0 0 0,-12 13 0 0,-11 5 0 16,0 5 0-16,-4 7 0 0,-13 12 0 15,-14-1 0-15,-9 10 0 0,-2-1 0 16,-6 2 0-16,5-3 0 0,-2 0-5 16,6-4 5-16,-2 6-5 0,2-2 1 15,-3-9-1-15,6 0 5 0,1-13 0 0,4-8 0 16,3-7 0-16,0-6 0 0,7-6-4 15,-1 0 4-15,9 0-6 0,5-14 2 16,8 2-1-16,0-3-4 0,4-2 5 16,8 2-1-16,0 3 0 0,6 2 1 15,4 1 8-15,3 9 1 0,-9-3-5 16,2 3 9-16,14 10 5 0,-4-3 0 16,6 7 0-16,-1 7-1 0,6 4 5 15,-16-1 4-15,-4 1-1 0,-9 0-5 0,-3 0 1 16,-7 4-1-16,0-3-2 0,-4-1-3 15,-7 3-6-15,-5-8-2 0,-5-6 1 16,-5 3-4-16,-4 2 0 0,0-6 0 16,13 3 0-16,-6-3-4 0,-2-6 1 15,0-2-23-15,-1-7-7 0,3 2-12 16,5 0-18-16,4-7-17 0,0 1 17 16,7-8-133-16,-1 0-135 0</inkml:trace>
  <inkml:trace contextRef="#ctx0" brushRef="#br0" timeOffset="158828.1467">14857 12916 268 0,'0'0'42'0,"0"0"36"0,0-7-32 15,7 7 1-15,-7 0 11 0,0 0-4 16,4 0 15-16,-4-3-14 0,7 3 4 0,-2 0-6 16,-5 3 1-16,0-3-8 0,0 11 1 15,0 0 2-15,0 4-10 0,-7 5-2 16,0 0-4-16,-2 1-11 0,-3-4 0 15,3 3-5-15,-5-7-5 0,1 2-4 16,5-5 0-16,1 2-16 0,2-5-16 16,0-1-20-16,5-6-16 0,0 0-2 15,-4 0-128-15,4-12-174 0</inkml:trace>
  <inkml:trace contextRef="#ctx0" brushRef="#br0" timeOffset="159762.6313">15504 12556 310 0,'0'-5'78'0,"9"5"31"0,-9 0-27 15,0 0-7-15,0 8-12 0,0-4 3 16,0 7-2-16,2 1 7 0,-2 3-8 15,13 8 0-15,1 10 4 0,3 10-13 16,-2 0-4-16,6 3-5 0,-3-2-13 16,3-6 0-16,3-5-11 0,4 0-10 0,-6-2 1 15,8-5-6-15,-5-5-2 0,-1-3-8 16,-3-2 1-16,0-7-15 0,-21 2-11 16,15-11-10-16,2 3-23 0,-12-3-23 15,-5 0-9-15,5-14-110 0,-5 5-10 16,0-2-71-16</inkml:trace>
  <inkml:trace contextRef="#ctx0" brushRef="#br0" timeOffset="159972.1972">15736 12812 397 0,'-18'29'125'0,"-4"-4"22"0,-5 3-105 16,2-1-15-16,-2-1-6 0,-1 1-9 15,5-5-7-15,2-6-5 0,12 4-17 16,-5-3-31-16,7-4-91 0,-4 9-80 16</inkml:trace>
  <inkml:trace contextRef="#ctx0" brushRef="#br0" timeOffset="160262.6752">16090 13206 353 0,'0'12'100'0,"0"-4"34"0,-4 1-59 15,-6 3-20-15,0-7-13 0,-2 2-4 16,-1-1-13-16,4 1-7 0,-1-1-6 0,3 1-1 16,4-7-11-16,-4 11 0 0,3-3-11 15,-2-8-19-15,6 6-21 0,0-6-103 16,0 4-102-16</inkml:trace>
  <inkml:trace contextRef="#ctx0" brushRef="#br0" timeOffset="160453.3353">16120 12947 341 0,'5'0'56'0,"-1"6"-56"0,-4-6-119 0</inkml:trace>
  <inkml:trace contextRef="#ctx0" brushRef="#br0" timeOffset="160841.8939">14924 12823 424 0,'0'0'148'16,"5"0"11"-16,-5 0-100 0,0 0-20 15,0 0-21-15,-7 0-18 0,7 0-18 16,0 0-135-16,0 0-117 0</inkml:trace>
  <inkml:trace contextRef="#ctx0" brushRef="#br0" timeOffset="162895.5857">14620 11787 257 0,'0'0'53'16,"0"0"25"-16,6 0-13 0,-6-9-4 0,10 1 4 15,-5-1-18-15,5-7 3 0,5-1-9 16,10-1-7-16,5 2-2 0,8-6-11 16,-1 0-3-16,5 4 0 0,-12-4-1 15,-1 7-6-15,-7 4 9 0,-6-1-8 16,-5 4-1-16,-7 8 1 0,10 0 0 16,-8 5-2-16,-6 11 1 0,0 9-5 15,0 8-1-15,-6 11-5 0,-9 4-11 16,1 1-10-16,1 1-14 0,5-2-127 0,1-4-142 15</inkml:trace>
  <inkml:trace contextRef="#ctx0" brushRef="#br0" timeOffset="167362.1007">6541 5180 406 0,'-5'0'166'0,"0"0"33"0,5-4-64 15,-3 4-36-15,3-8-21 16,0 4-5-16,0-2-10 0,0 2-9 0,6-2-11 15,2 0-10-15,6-5-1 0,8 1-4 16,4 2-14-16,3 1 5 0,-1 0-7 16,14 10-9-16,-10-3 0 0,3-6-6 15,0 6-15-15,-10 0-1 0,-4 7-17 16,-5 0-11-16,-4 0-17 0,-6 5-22 16,-6 1-9-16,0-1-114 0,0 4-168 0</inkml:trace>
  <inkml:trace contextRef="#ctx0" brushRef="#br0" timeOffset="167543.4834">6620 5498 683 0,'0'0'211'0,"0"0"0"16,6 0-105-16,-2-9-32 0,2 0-28 16,4-3-17-16,-1 0-5 0,7-6-6 15,9 5-15-15,4 0-13 0,3 2-7 16,10 8-20-16,-4 3-19 0,-11-4-22 15,-3 4-14-15,-6 0-117 0,-8 0-175 16</inkml:trace>
  <inkml:trace contextRef="#ctx0" brushRef="#br0" timeOffset="168430.5933">7998 6245 388 0,'0'9'143'0,"6"-2"24"0,-6-7-68 16,0 0-39-16,0 0-6 0,-9-3-9 16,1-15-8-16,0-11 0 0,-4 3-8 0,1-9-5 15,0-4-2-15,1 0-3 0,3 10-5 16,-3-19-1-16,1-2 1 0,3-6-6 15,-2-5 1-15,-4-13 0 0,5 7-5 16,-2 2 1-16,0-3-2 0,2 10 1 16,7 0 0-16,0-5 0 0,0 6 0 15,0-1 0-15,0 0 0 0,10 10 1 16,1 11 3-16,-4 3-4 0,6 7 4 0,-2 3 0 16,0 3 5-16,7 2-1 0,3 7 4 15,0 8 2-15,-1 4-3 0,0 0 7 16,-1 0 0-16,4 10-12 0,-1 8 7 15,-5 3-6-15,-3 4-4 0,-6 8-1 16,-8 1-2-16,0 9-4 0,0 11 3 16,-18 3-3-16,-3-4-3 0,-1 2-1 0,-2-4 2 15,1-16-5-15,7 0 3 0,-1-8 0 16,-6 3-3-16,2-9 1 0,0 1-5 16,7-7-3-16,-2-2 0 0,9-13-1 15,0 9-3-15,7-15 10 0,0 6-2 16,0-5 2-16,0 5 12 0,8-11 4 15,0 11-2-15,6-2 6 0,2 2-2 0,6-5 5 16,-1 5 0-16,2 0-5 0,0 0 1 16,-6 0-1-16,6 0 0 0,-5 13-2 15,0-3-1-15,-4 7 2 0,-3 3-3 16,-11-3 2-16,0-1-4 0,-4 6-4 16,-9-1 3-16,2 1 0 0,-3 4 1 15,0 6-4-15,3-4 3 0,3-3-3 16,-1 2 0-16,-2-3-3 0,3-11-4 15,-6 1-8-15,1-4-7 0,-4-10-10 0,5 0-25 16,-1-2-22-16,6-4-22 0,-3-4-115 16,10-5-172-16</inkml:trace>
  <inkml:trace contextRef="#ctx0" brushRef="#br0" timeOffset="168823.3767">8327 5791 445 0,'0'0'172'0,"-3"0"8"0,-2 13-89 16,5-1-23-16,-7 1-19 0,2 2-14 0,1 5-11 16,-1-3-5-16,5 0-15 0,-6 8 5 15,6-1-9-15,0 2-9 0,0-5 0 16,10-5-5-16,-3-5-6 0,8 2-4 15,-2-4-3-15,10-6 1 0,-4-3-1 16,0 0 5-16,-5 0-2 0,2-14-13 16,-12-2 9-16,0-6-11 0,-4-7-20 15,0-14-100-15,0 2-72 0</inkml:trace>
  <inkml:trace contextRef="#ctx0" brushRef="#br0" timeOffset="170059.1494">9010 5276 353 0,'0'0'100'15,"0"-5"47"-15,0 5-56 0,0 0-16 16,0 0-12-16,0 12-4 0,-5-14-7 16,5 14 7-16,-4 4-14 0,4 9-2 15,0 4 4-15,0 2-12 0,0-2-1 16,9 1-1-16,-1 3-9 0,0-1 5 16,-8 1-2-16,7 4-12 0,2 0 3 0,-9-10-7 15,5 1 0-15,-5-1-4 0,0-4-7 16,0-3-4-16,-7-3-5 0,7-3-11 15,-9-1-6-15,2-7-20 0,-2 0-12 16,-1-8-19-16,2 2-7 0,-2 0-8 16,5-9-111-16,-1 5-132 0</inkml:trace>
  <inkml:trace contextRef="#ctx0" brushRef="#br0" timeOffset="170223.7043">8930 5615 361 0,'0'-3'120'16,"10"-1"47"-16,-1 4-64 0,-3 0-32 15,1-7-5-15,4 7-14 0,-2-4-6 16,9-2-7-16,-6 3 0 0,9 3-11 16,6-6-5-16,-3 0-4 0,-2-3-11 0,2 5-8 15,-3-8-8-15,-10 0-25 0,3 2-24 16,3 0-11-16,-3 0-111 0,4 1-165 16</inkml:trace>
  <inkml:trace contextRef="#ctx0" brushRef="#br0" timeOffset="171550.2036">9842 5978 321 0,'0'9'94'0,"7"1"46"16,-4-1-26-16,-3-9-24 0,0 0-20 0,0 0-11 16,0-8-12-16,0-3-6 15,0-4-2-15,0-4-10 0,5-5 0 0,-5-4-1 16,0 1-5-16,0-3-5 0,0-1 5 16,0-3-1-16,0-1-9 0,-1 2-2 15,1-10 1-15,0 3-3 0,-4-10-5 16,4 5 0-16,0-6-4 0,0 6 4 15,0-4-4-15,5 4 0 0,-5-1 4 16,10 2-4-16,-4-2 0 0,-5 5 0 16,3 3 0-16,2 3 0 0,1 4 0 0,1 1 0 15,-2 2 0-15,4 12 0 0,2 5 0 16,4 7 0-16,-1 4 0 0,6 0-4 16,0 15 8-16,3 4-8 0,1 6 4 15,-4 0 4-15,-6 2-4 0,3 6 0 16,-12-10 0-16,-6 7 4 0,1 3-4 15,-6 10 0-15,-5-3 0 0,-8-2 0 0,-3-2 0 16,-3 2 0-16,0 1 0 0,5-8-4 16,-4-2 4-16,2 3-4 0,0-7 0 15,0-12 4-15,6 3-4 0,1-2-5 16,3-8 5-16,1 0 0 0,3-2 0 16,0-4 0-16,1 0 0 0,6 0 4 15,0 0-4-15,0 0 4 0,0 0 0 16,13 0 0-16,-6-4 0 0,4 4 4 15,0-8 0-15,6 8-4 0,1-4 8 0,6 4-4 16,1 0 0-16,5 0 5 0,-4 0-5 16,1 0 4-16,-3 12-4 0,2 8 4 15,-1 1-2-15,-2 6 1 0,-5-1 2 16,-3 0-2-16,-6-1 1 0,-9 6 4 16,0-1-5-16,-4-2 4 0,-8-4-4 15,-3 1-4-15,-2 1 1 0,0-9-4 0,-1 3 0 16,-1-9 0-16,-4-7-7 0,-1-4-3 15,-2-4-17-15,-4-8-14 0,8-4-15 16,0-4-29-16,5-3-119 0,3-1-168 16</inkml:trace>
  <inkml:trace contextRef="#ctx0" brushRef="#br0" timeOffset="172566.9584">10489 5526 361 0,'6'-5'128'0,"-6"5"45"0,4 0-76 15,-4 0-16-15,6 11-10 0,-6-2-10 16,7 13-3-16,3 4-19 0,-3 0-7 16,4-1-4-16,-1 8-10 0,6-14-5 15,-9 1-4-15,9 5 0 0,-2-7-9 16,5 2-5-16,0-6 1 0,-1-4-18 15,3-10-1-15,4 0-18 0,-1 0-7 16,-3-12-11-16,0 0 1 0,-9-3-25 16,-5-1 38-16,-1 2-128 0,-6 3-83 0</inkml:trace>
  <inkml:trace contextRef="#ctx0" brushRef="#br0" timeOffset="172692.9362">10727 5677 341 0,'-12'8'112'15,"-1"0"52"-15,7 10-64 0,6 1-8 16,-15 6-13-16,7 7-16 0,-3 2-9 15,-1 12-19-15,5-7-6 0,-4-4-15 0,4-6-10 16,7-5-13-16,-5-16-20 0,5-8-9 16,0 4-28-16,0-4-108 0,7 0-152 15</inkml:trace>
  <inkml:trace contextRef="#ctx0" brushRef="#br0" timeOffset="172923.5138">10972 5160 506 0,'4'5'198'0,"0"10"-14"16,3 2-91-16,0 17-10 0,-1 7-23 16,-6 7-15-16,6 0-11 0,-6 7-10 0,9 2-3 15,-9 0-13-15,7-3 2 0,-7-4-6 16,0-2-14-16,0-11-10 0,-4-9-17 15,4-8-19-15,-11-6-18 0,11-14-27 16,-6 0-95-16,2-7-146 0</inkml:trace>
  <inkml:trace contextRef="#ctx0" brushRef="#br0" timeOffset="173103.4897">11006 5589 415 0,'12'-13'164'0,"1"0"23"0,4 1-90 0,8-2-15 16,-1 3-16-16,5 1-23 0,-3 5-14 15,2-1-7-15,-5 6-7 0,-1 0-11 16,-1-5-13-16,4 5-14 0,-4-4-25 16,-1-6-24-16,-5 6-103 0,4-7-169 15</inkml:trace>
  <inkml:trace contextRef="#ctx0" brushRef="#br0" timeOffset="173526.1807">11788 5084 397 0,'9'0'150'16,"-4"-4"26"-16,-5 4-84 0,0 4-13 16,0 2-17-16,-13 3-13 0,-1 9-10 15,-10 4-14-15,-4 3-11 0,-3 6-1 16,-6 5-8-16,7 4-5 0,5-2 0 15,6 2-5-15,6-4-4 0,0-4 0 16,2-12 0-16,3-4 4 0,1-1-5 0,7 3 5 16,0-6 5-16,5-1 0 0,7-1 5 15,2-2 5-15,-2-8-1 0,5 0 5 16,-2 6 4-16,5-6 11 0,9 0-7 16,3 1 9-16,-2-6-7 0,2 10 5 15,-3 0-9-15,-9 2 5 0,-5-7-9 16,-2 17-1-16,-13 8 0 0,6 9-1 15,-6 3-3-15,-5 9 1 0,-3 3-6 16,-7 3-2-16,-5 9-1 0,-5-5-3 0,2 2 0 16,-5-11 0-16,7-13-3 0,3-10-1 15,3 0-2-15,9-5-2 0,6 0 4 16,0 6 1-16,10 0-5 0,10 1 4 16,10 6 0-16,7-3 1 0,2-3 0 15,0-2-4-15,-4 1-1 0,1-9-16 16,-1-8-16-16,2-8-25 0,-6 0-117 15,-5-6-26-15,-2-6-165 0</inkml:trace>
  <inkml:trace contextRef="#ctx0" brushRef="#br0" timeOffset="176854.1358">15927 3371 453 0,'4'25'134'0,"3"-3"-4"15,-3-9-116-15,0 6-7 0,-4-1-7 16,0 4 6-16,0 0-6 0,6 9 7 16,-6 2 1-16,0 2-8 0,0-6 12 15,0 16-7-15,7-9 2 0,-2 2 7 16,0 10-7-16,-1 6-2 0,3-9 1 16,0 4 8-16,-4 5-8 0,9-3 6 0,-1 10-2 15,-11 7 16-15,0 0-9 0,13 9 6 16,-3 6-6-16,-10-6 10 0,0 4-1 15,0 0 1-15,7-1-3 0,-7 6 5 16,5-2-10-16,-2-2 0 0,-3 8-10 16,4 0 0-16,-4-9-4 0,0-7-1 15,0 1-4-15,6 1 4 0,-6-1-4 16,0-3 5-16,3 3 4 0,1 3-5 16,-4-6 5-16,4 0 4 0,-4 5 0 15,7-2-8-15,-7 5 6 0,0-6-7 0,7 4 4 16,-4 3-4-16,2-1-4 0,4-8 0 15,-4-5 5-15,0-1-5 0,0-1 0 16,4-3 0-16,-2-3 4 0,0 3-4 16,4-4 0-16,-1-8 4 0,-5-4 0 15,4-6 0-15,-2-3 0 0,-3 0 4 0,0-2 2 16,-4 4-7-16,4-4 6 0,-4-3-6 16,0-7-3-16,0 1 4 0,0-9-1 15,-8 6-3-15,4 3 9 0,-2 9-1 16,6 6-4-16,-10 6 2 0,0 0-1 15,5-1-2-15,-2-7 1 0,1-1-1 16,-2-2-3-16,-1-8 3 0,4 3-3 16,-1 2 0-16,-2-5 0 0,8 3 4 0,-7-7-4 15,7 1 0-15,0 0 4 0,0 1 0 16,-4 0-4-16,4 3 11 0,0 1-3 16,0 4 2-16,0-1-4 0,0-2 5 15,0-4-7-15,5-5 2 0,1-3-6 16,-1 2 4-16,4-8-4 0,6-3 3 15,-1 1-6-15,4-4 6 0,3-2-6 0,-4 1 3 16,-1 0 0-16,2 0 3 0,0-3-6 16,-3 1 3-16,5-4 0 0,-2 7 0 15,4 1 0-15,-3-8 0 0,10 11-4 16,-9 0 4-16,5 4 0 0,6 0-3 16,4 3 6-16,-9-1-6 0,1-4 3 15,8-1 3-15,-3-4-3 0,4 2 0 16,9-2 4-16,3-4-4 0,-8-4 0 15,-1 0 0-15,5-4 0 0,-1-4 0 0,5-4 0 16,3-1 0-16,-7 0 0 0,-8-2 0 16,-5 1 3-16,1 1-6 0,2 1 6 15,2 7-6-15,9 1 3 0,-3 4 3 16,0 4-3-16,7 6 0 0,0-2 0 16,-3-4 0-16,1-4 0 0,6 0 0 15,-1 0 0-15,11 0 0 0,-3-3 0 0,7 3 0 16,-2 0 0-16,7 0 4 0,-6 10 0 15,1-4-1-15,5 6 1 0,3-3 2 16,-3-2-3-16,6 0 3 0,-3 0 2 16,1 0-1-16,-2 2 0 0,0 3-1 15,-7 1-2-15,9 3 3 0,-3-6-3 16,-3-3-1-16,-2 3 3 0,-2-7 0 0,0-1-3 16,-3-2 4-16,0 0-1 0,1 1-2 15,-3-7 4-15,2-3-8 0,0 3 7 16,-3-4-4-16,3 1 1 0,9 4-8 15,-5-3 8-15,-3 5-4 0,3 3 2 16,1 0 1-16,-8 0 0 0,-2 0 3 16,4 4 1-16,-1 3 2 0,1 5-6 15,2 0 5-15,4 6-4 0,3 3 2 16,-5-5 2-16,-2 4-4 0,-7-6-1 0,9-4 3 16,-2-5-4-16,-1-1 2 0,4-4 4 15,3 0-2-15,-4 0-3 0,-1 0 1 16,-8 0 2-16,-3 0-3 0,1 0 3 15,0-4-6-15,-5 4-9 0,-3 4-1 16,-5 1-11-16,0-5-8 0,2 7-8 16,-7 4-3-16,8 0-6 0,-3 1-6 15,0-4-4-15,-11-8-3 0,1-8-2 16,-7 3-10-16,0-13-11 0,-1-5-34 0,7-5-85 16,-2-2-141-16</inkml:trace>
  <inkml:trace contextRef="#ctx0" brushRef="#br0" timeOffset="182776.2696">17292 6797 847 0,'24'14'193'0,"-6"-14"-10"16,-3 0-191-16,-11-11-12 0,-4-12-19 15,0-7 7-15,0-1-14 0,-9-5-7 16,0 1 0-16,1-3-1 0,8 1-17 0,0 9-100 15,0 2-117-15</inkml:trace>
  <inkml:trace contextRef="#ctx0" brushRef="#br0" timeOffset="182985.4548">17801 7026 370 0,'8'0'83'0,"-3"0"3"16,-5 0-128-16,4 0-67 0,-4 0-11 0</inkml:trace>
  <inkml:trace contextRef="#ctx0" brushRef="#br0" timeOffset="183207.8173">18214 6983 522 0,'9'0'182'0,"-2"8"-29"0,0-8-34 0,-1 0-160 15,-6-8-37-15,6-6-88 0,-6 0-128 16</inkml:trace>
  <inkml:trace contextRef="#ctx0" brushRef="#br0" timeOffset="183738.4263">17635 7719 691 0,'0'6'177'0,"0"-6"-20"16,-6 0-95-16,-2-13-76 0,1-2-171 0,2-8-172 15</inkml:trace>
  <inkml:trace contextRef="#ctx0" brushRef="#br0" timeOffset="184281.7274">17418 5486 310 0,'5'0'43'15,"-5"0"-43"-15,6 0-85 0</inkml:trace>
  <inkml:trace contextRef="#ctx0" brushRef="#br0" timeOffset="184628.0991">17854 5449 353 0,'-4'-4'100'0,"-4"4"26"0,2 0-63 0,6 0-51 16,-3 0 3-16,3-5-15 0,0 5 0 15,-5-3-21-15,5-8-113 0,0-3-49 16</inkml:trace>
  <inkml:trace contextRef="#ctx0" brushRef="#br0" timeOffset="184976.0988">18463 5769 738 0,'5'0'185'0,"-5"0"-12"0,0-3-154 16,-10-8-23-16,-6 4-20 0,2-3-4 15,-2 2-1-15,2 2-8 0,4 1-5 16,1 5 2-16,2-5-14 0,0 5-105 16,0 0-133-16</inkml:trace>
  <inkml:trace contextRef="#ctx0" brushRef="#br0" timeOffset="185208.4767">18583 6213 738 0,'18'22'185'0,"-5"-7"-12"0,-13-4-87 16,0-11-139-16,0 7-12 0,0-7 6 16,0 6-11-16,-4-6 10 0,4 0 7 15,0 0 2-15,0 0 11 0,0 3-112 16,4-3-74-16</inkml:trace>
  <inkml:trace contextRef="#ctx0" brushRef="#br0" timeOffset="185434.3791">19138 6752 847 0,'41'0'212'15,"-17"0"-19"-15,-15 0-74 0,-9-7-166 16,0-4-17-16,0 0 7 0,0-2-8 15,0 4 10-15,0-3 7 0,0 2 18 16,0-2-3-16,0-1-4 0,5 0-10 16,-5-7-110-16,0 4-150 0</inkml:trace>
  <inkml:trace contextRef="#ctx0" brushRef="#br0" timeOffset="185651.8059">19477 5692 388 0,'7'-12'93'0,"-7"-3"19"16,7-3-79-16,-2-1-59 0,0 3 13 15,0-4 5-15,-1 4 8 0,-4 0 0 16,6-3 0-16,-6 10-7 0,0-9 14 0,0 2-123 15,0 4-37-15</inkml:trace>
  <inkml:trace contextRef="#ctx0" brushRef="#br0" timeOffset="185825.9751">19333 5360 744 0,'0'13'139'0,"-7"-13"-17"16,-11-4-198-16,-2-8-31 0,-1-7-89 15,4-5-77-15</inkml:trace>
  <inkml:trace contextRef="#ctx0" brushRef="#br0" timeOffset="186048.7348">18635 4594 888 0,'11'0'181'16,"-11"-11"-23"-16,0-2-185 0,-14-11-58 15,-1-1-15-15,1 0-4 0,-3 4-10 16,7 2-14-16,4 4-60 0,6 1 6 0</inkml:trace>
  <inkml:trace contextRef="#ctx0" brushRef="#br0" timeOffset="186288.0918">19152 4000 972 0,'27'-9'201'0,"-17"6"-25"0,-10-3-209 15,0 0-27-15,-10 6-1 0,4 0-29 16,-1 0 5-16,7 0 0 0,0 0 2 15,0 12 7-15,0-2 83 0,9 7-173 0,-2 3-81 16</inkml:trace>
  <inkml:trace contextRef="#ctx0" brushRef="#br0" timeOffset="186524.8118">20242 4458 415 0,'12'12'132'0,"-5"-1"12"15,3-9-124-15,-4 4-8 0,-2-1-4 16,2-3-16-16,-6 4-17 0,7-6-118 15,-7 6-59-15</inkml:trace>
  <inkml:trace contextRef="#ctx0" brushRef="#br0" timeOffset="186758.194">20569 5068 415 0,'11'23'140'0,"-4"-3"16"0,-1-10-32 16,-6 0-119-16,0 1 2 0,6-7-2 16,-6-4-5-16,0 0-5 0,0 0-2 15,-7 0-18-15,1 0 73 0,0-6-194 16,2 6-137-16</inkml:trace>
  <inkml:trace contextRef="#ctx0" brushRef="#br0" timeOffset="187028.4695">21134 5537 522 0,'0'0'161'0,"9"0"-9"16,-9 0-104-16,5 0-43 0,-5 8 1 15,6-8-6-15,-6 0-6 0,4 6 6 16,-4-6-13-16,0 0-10 0,0 0-7 15,0-10-123-15,-7 3-119 0</inkml:trace>
  <inkml:trace contextRef="#ctx0" brushRef="#br0" timeOffset="187418.8353">19839 4433 642 0,'-4'-5'109'16,"-5"-4"-109"-16,1 0-306 0</inkml:trace>
  <inkml:trace contextRef="#ctx0" brushRef="#br0" timeOffset="188362.9003">20397 3646 1115 0,'0'0'256'16,"0"0"-16"-16,0 4-173 0,0-4-67 0,-4 0-25 15,-2-8-17-15,2 1-13 0,-1-2-7 16,-1-10-12-16,-2-3-1 0,-1-1-14 16,-3-8-16-16,-4 4-106 0,-1-5-182 15</inkml:trace>
  <inkml:trace contextRef="#ctx0" brushRef="#br0" timeOffset="189344.7918">21530 4825 1030 0,'10'8'206'0,"-10"-8"-33"0,0 0-233 16,0-7-49-16,-14-5-116 0,4 0-190 16</inkml:trace>
  <inkml:trace contextRef="#ctx0" brushRef="#br0" timeOffset="192504.0968">20947 3437 489 0,'21'-14'173'15,"-9"-3"-20"-15,2 1-68 0,-2 3-91 16,2-1 0-16,-2 3 1 0,4 5-10 16,-4 6 10-16,6 0-1 0,-1 0 17 15,0 7 9-15,1-1 3 0,0-1 6 16,1-2 7-16,-4 5 18 0,-1-8-11 0,-3 4 4 16,0-4-11-16,-7 5 3 0,-4-5-15 15,0 0-7-15,-7-11-9 0,-2 2 0 16,-3-3-8-16,-1-1-8 0,1-4 4 15,12 5-4-15,-12 1-1 0,2 2 5 16,2-2 0-16,3 9-4 0,0 2 8 16,5-5-4-16,0 5 4 0,0 0 4 15,0 0-4-15,0 0 0 0,-7 5 0 16,7-5-7-16,0 0-2 0,-4 0-9 0,-3 0-13 16,0 0-6-16,2-5-14 0,5 5-10 15,-7-6-14-15,2 4-105 0,5-9-143 16</inkml:trace>
  <inkml:trace contextRef="#ctx0" brushRef="#br0" timeOffset="192876.6496">21947 3882 654 0,'6'6'186'15,"-2"0"-27"-15,-4-6-94 0,-4 0-85 16,-6-13-9-16,-1 1-10 0,2 0-2 16,-2 0-6-16,3 3-1 0,2 2-2 15,6 7-71-15,-4-9-42 0,4 3-33 16</inkml:trace>
  <inkml:trace contextRef="#ctx0" brushRef="#br0" timeOffset="193237.9139">21476 4320 415 0,'0'-3'140'0,"0"3"16"16,-5-12-45-16,-4-1-111 0,-3-6-18 16,-2-4-15-16,1-11-121 0,-1 9-93 15</inkml:trace>
  <inkml:trace contextRef="#ctx0" brushRef="#br0" timeOffset="193561.0173">21104 4866 424 0,'0'-7'10'16,"-9"-2"-10"-16,-2-1-145 0</inkml:trace>
  <inkml:trace contextRef="#ctx0" brushRef="#br0" timeOffset="194530.9475">22165 5053 923 0,'25'9'192'0,"-15"-3"-51"15,-10-6-273-15,0 0-275 0</inkml:trace>
  <inkml:trace contextRef="#ctx0" brushRef="#br1" timeOffset="208372.3778">16057 8398 310 0,'0'0'78'0,"0"0"23"15,0 0-35-15,5 0-28 0,-5-3-5 16,3 3-11-16,-3-12-1 0,7 6-7 16,0 6 1-16,1-9 4 0,8-10-5 0,8 1 6 15,6-16 0-15,5 1-8 0,10-10 2 16,0-1-7-16,-5-2-2 0,0 7 1 16,3 2-17-16,-2 7-17 0,-6 5-106 15,-1-1-129-15</inkml:trace>
  <inkml:trace contextRef="#ctx0" brushRef="#br1" timeOffset="210568.9181">16251 8258 257 0,'0'0'42'0,"6"-7"12"16,-1-1-19-16,2-3-17 0,0-4 0 16,-1-5-8-16,-1 6 9 0,1-4-9 15,1 0-2-15,-1 2 2 0,2 3-2 16,3-1 9-16,-5 2-1 0,-6 2 1 0,7 7 7 16,-7-9 0-16,5 6-3 0,-5-4 13 15,10 2-14-15,-10 1 1 0,16-3 0 16,-4 1-8-16,2-2 1 0,9 1-1 15,3-3 2-15,1-7-15 0,-2-3 7 16,-3-4-7-16,-2-3 0 0,2-1 5 16,1 3-5-16,5 3 0 0,-3 0 5 0,-3 3-5 15,-5 8 7-15,-4 7 0 0,-1-1 0 16,-1 8 0-16,-1-4 4 0,7-4-4 16,-3 8 0-16,-4-4-1 0,2-6-6 15,1-5 5-15,-5 1 2 0,2-4-7 16,0-5 0-16,0-4 0 0,-1 4 0 15,0-7 0-15,5 4 0 0,-6 1-7 16,6 6 7-16,0-3 0 0,3 6 0 16,0-1 0-16,2 6 7 0,1 2-14 0,-5-2 14 15,1 3-7-15,-11 8 5 0,5-4 0 16,5-3 6-16,-2 7 9 0,1-7-2 16,-4 3-1-16,2 4 0 0,-3-7-1 15,-1 3-5-15,2-4-6 0,0-2-1 16,-2 4 1-16,2-3 0 0,1-5-5 15,7 0 0-15,-2-1 0 0,-2-1 0 16,1 5 0-16,-2 3 0 0,-2-4 0 0,-1 4 7 16,1-2-7-16,-1 0 0 0,-3 0 0 15,2 5 0-15,1-3-7 0,4-4 14 16,-1 6-7-16,1-7 0 0,0-5 6 16,4 5-6-16,-3-3 0 0,-1 4 6 15,3 5-6-15,-6 1 0 0,8-6 0 16,-4 0 6-16,0-1-6 0,3-2 0 15,1-1 0-15,-7 0-6 0,2 7 12 16,-4-5-6-16,1-2 0 0,-1 3 4 0,1-2-4 16,-1-3 0-16,3-1 5 0,3-4 0 15,-6 3-5-15,6-1 10 0,7 5-5 16,-3-5-1-16,4 11 6 0,-1 1 0 16,4-3-1-16,-3 1 1 0,-3 2-1 15,1-3 0-15,3 1-5 0,-8 0 2 0,-3 0-2 16,9 2 1-16,-5-4-5 0,3-2 0 15,4-2 4-15,0 0-4 0,-1-6 0 16,12 5 0-16,-4 2 0 0,-1-1 0 16,3 0 5-16,-5-7-5 0,-12 2 0 15,2-1 0-15,2 2 5 0,0-1-5 16,2 5 0-16,-4 3 4 0,9-5-4 0,-1 5 4 16,-2-2-4-16,3-5 0 0,1 1 0 15,-6 2 0-15,-1 4 5 0,-1-1-5 16,-3 5-5-16,-5-2 5 0,-2 0 0 15,2 0 0-15,-2-1 0 0,3-1 0 16,0 0 0-16,10-2 5 0,-2-4-5 16,6 4 0-16,1 3 0 0,5-1 0 15,-3 3 0-15,1-5 0 0,-5-3 0 16,-2 0 0-16,-6-1-5 0,-3 4 10 16,-7 3-5-16,3-2 0 0,-3 4 0 0,1-1 0 15,3-2 0-15,2 3 0 0,1 0 0 16,5 0 0-16,0 4 4 0,4-2-4 15,6 2 0-15,-5-2 5 0,1-6-1 16,-2-1-4-16,-1 2 5 0,-9-2-10 16,0 3 10-16,1 4-5 0,-8-2 0 15,1 8 0-15,-1-1 0 0,-4 4 4 16,2-7-4-16,2 7 0 0,2 0 0 0,5 0 0 16,5-4 0-16,-3 4 0 0,5-7 0 15,0 7 0-15,-1-7 0 0,2-1 0 16,-1 4 0-16,1-8 0 0,-4-2 0 15,-2-6 0-15,0 2 0 0,-5-8 0 16,0 6 0-16,-3 4 0 0,1 2 0 16,-1 1 0-16,2 4 0 0,-2-3 0 0,8 1 0 15,7-3 0-15,3 6 0 0,3 0 0 16,-4-6-4-16,2 0 4 0,1-5 0 16,2 1 4-16,-3-13-8 0,7 0 4 15,-3 4 4-15,-4 1-4 0,-6-7 0 16,1 10 4-16,-2-3-4 0,-3 1 0 15,3-1 5-15,2 7-5 0,1 0 0 0,-3 3 0 16,6-5 0-16,-2 4 4 0,0-5-4 16,-2-4 0-16,2 6 0 0,-6-4 0 15,1-1 0-15,-2 0 0 0,3-3 0 16,4 2 0-16,5 2 5 0,3 0-5 16,4 5 0-16,2 2 4 0,-4 1 0 15,-5-3-4-15,0-9 0 0,-4-2 5 16,-5-1-5-16,5 3 0 0,-3-5 0 15,1 14 0-15,1-5 3 0,-1 8-3 0,-6-6 0 16,3 8 4-16,-1-2 0 0,-2 1 0 16,3-2 0-16,-1-2 0 0,1 1 0 15,-3-5 5-15,1-4-5 0,7-2-4 16,10-4 4-16,-1-9-4 0,12-2 0 16,2-1 0-16,-8 5 0 0,-5 1 4 15,-1 10-4-15,-14-1 0 0,0 5 4 0,-3 5-4 16,-5-2 0-16,-3 4 0 0,-2 10-4 15,-1-4 4-15,6 1-4 0,4-1 0 16,1-6 0-16,4-1 0 0,5 5-1 16,-1-11-3-16,1 0 0 0,5-1-3 15,-4-5 2-15,-1-3-4 0,-1 5 0 16,-1 3-5-16,-2-4 9 0,2 12 5 16,2-5-10-16,0-5 9 0,1 5-5 0,6 4 6 15,1-5-1-15,-4 5-4 0,-2-5 0 16,-2-2 0-16,-3 1 4 0,-6-4-5 15,3-5 0-15,1 8 1 0,6-2-1 16,-4-2 0-16,1 6 6 0,3 8-8 16,-7-1-1-16,-1 3 3 0,3 2 6 15,-5-8-12-15,1-3 5 0,-1-2 6 16,-3-3-6-16,1-4 0 0,0 6-1 0,8 0 0 16,1-3 6-16,-2 2-7 0,2 1 1 15,6 2 1-15,-10 2 6 0,7 2-7 16,7 5 6-16,0 2-8 0,-7 0 3 15,2-2-3-15,-2 4 0 0,-4 0 4 16,-3 5 3-16,4 6-8 0,-4 0-6 16,-5 0 9-16,-2 10 130 0,-5 1-249 15,0 8-133-15</inkml:trace>
  <inkml:trace contextRef="#ctx0" brushRef="#br2" timeOffset="218781.185">19303 5386 243 0,'0'-6'56'0,"6"-1"-2"15,-6-2-1-15,0 2-14 0,4-2-13 16,-4-1 9-16,0 3-2 0,0 0 0 0,6 3-18 16,-6 4 15-16,0 0-5 0,4 0-5 15,-4 7 1-15,-4 0 7 0,4 7-8 16,0 2 0-16,0 3 0 0,0-4-1 16,0 6 0-16,0-9-6 0,0 6 0 15,0 7-8-15,0-1 7 0,4 1-12 16,-4 0 5-16,0-9-5 0,0-2-10 15,5-1-15-15,-5-3-121 0,5-2-124 0</inkml:trace>
  <inkml:trace contextRef="#ctx0" brushRef="#br2" timeOffset="219988.4536">19326 5545 299 0,'0'6'71'0,"0"-6"22"16,0 9-42-16,0 3-2 0,0-6-12 15,-6 5 5-15,6-3-15 0,-5-4 2 16,5 10-10-16,0-3 2 0,0 0-8 16,0 7 2-16,0-2-10 0,0 5 0 15,11-2 2-15,-4 2-7 0,-3-5-7 0,3 2 2 16,-3-5 0-16,-4-3-10 0,0-4-19 16,4 3-104-16,-4-9-88 0</inkml:trace>
  <inkml:trace contextRef="#ctx0" brushRef="#br2" timeOffset="223975.9996">19545 4900 379 0,'0'-10'127'0,"7"1"29"16,-3 5-87-16,-4 4-10 0,0-12-14 0,0 6-5 15,0 0-4-15,0 0-12 0,0 6-3 16,0-7-5-16,-4 7-2 0,4 0 5 16,-5 10-9-16,5-7-5 0,-7 10 0 15,7 5 5-15,-4-3-5 0,-1 4-1 16,0 0 1-16,-2-2-5 0,-2 2-5 15,2 0 5-15,2-5-9 0,-2 3-1 16,0-4 0-16,1-6 0 0,1 4-19 0,5-3 20 16,-9-2-2-16,9 0 0 0,0 0 1 15,6 1 10-15,-2-1-6 0,3-3 6 16,0-3 0-16,0 7 0 0,-1-7 0 16,-1 3 6-16,1-3-6 0,-2 0 5 15,3 0 0-15,-1 0 1 0,-1 0-1 16,-1 0 1-16,-4 0-1 0,9 5 0 15,-9 4-5-15,0-2 0 0,0 5 4 0,0-1-4 16,0 4 0-16,-7 2 0 0,1 4 0 16,3-2 0-16,-4-2 0 0,3-3 0 15,4-8-4-15,-8 4 4 0,8-5 0 16,-6 0-5-16,6-1 0 0,0-4 5 16,0 0-6-16,0 4 6 0,0-4-5 15,0 0-1-15,0 0 6 0,6 7 0 0,-6-7-5 16,4 0 10-16,-4 5-5 0,0-5 0 15,8 6 0-15,-1-6 0 0,-2-9 0 16,3 6 0-16,0 3 0 0,5-14 0 16,-1 4 0-16,2 0-5 0,0-3 0 15,-2-2-12-15,-4 3-7 0,-2 2-13 16,-6-1 2-16,5 11 60 0,-5-4-174 16,0 4-134-16</inkml:trace>
  <inkml:trace contextRef="#ctx0" brushRef="#br2" timeOffset="224220.5596">19519 5120 341 0,'0'-7'112'0,"0"0"28"0,0 0-50 15,0 1-22-15,7-7-4 0,-2 7-16 16,-2 0 7-16,1-4-17 0,2 6-13 16,-2 4 5-16,0-4-16 0,-4 4 1 0,6 0-15 15,-6 6-10-15,0-4-15 0,4 5-18 16,-4-7-129-16,0 8-155 0</inkml:trace>
  <inkml:trace contextRef="#ctx0" brushRef="#br2" timeOffset="224596.1216">19701 5093 388 0,'0'0'134'0,"0"0"27"0,0 0-78 15,5 6-27-15,-5 1-3 0,0-2-5 0,4 4-9 16,-4-2-8-16,0 1-9 0,0-3-2 16,0 0-6-16,0 0-9 0,0-1 0 15,0 0-10-15,-5 2-5 0,5-6-19 16,0 0-14-16,0 0-125 0,7 0-165 16</inkml:trace>
  <inkml:trace contextRef="#ctx0" brushRef="#br2" timeOffset="224846.4479">19708 4877 406 0,'0'0'108'0,"0"-6"11"16,0 6-221-16,0 6-88 0</inkml:trace>
  <inkml:trace contextRef="#ctx0" brushRef="#br2" timeOffset="230182.546">18770 4963 278 0,'-5'0'63'0,"5"0"30"0,0 0-21 16,0-8-6-16,-4 4-12 0,4-5-11 15,0 9-1-15,-3-11-9 0,3 8-1 16,0 3-11-16,0 0 11 0,0 0-9 16,0 0-7-16,0 0 4 0,0 0-2 0,0 3-1 15,0 6-5-15,4 5-2 0,0-1-4 16,3 8 5-16,2-3-1 0,2 1-6 16,4-3 6-16,1-1 3 0,-1-6-7 15,3-1 0-15,-8-1-2 0,2-7-4 16,-3 0 0-16,1 0 0 0,-5 0 0 15,4-9-4-15,-9 6-2 0,11-3-6 16,-6 0 0-16,-5 0 3 0,9-3 4 16,-4-3-6-16,-5 2 6 0,7-2-1 0,-7 9 6 15,0-3 6-15,0 0-6 0,0 6 11 16,0 0-6-16,0 0 0 0,0 6 9 16,5 2 5-16,-5 5-9 0,0 5-5 15,0 2 5-15,0 3-10 0,0-7 5 16,0 5 0-16,0-7-10 0,0 9 5 15,0-1-5-15,-5 0-10 0,5 0-1 16,0-3-16-16,0-7-12 0,0-6-27 16,0-6-98-16,0 0-126 0</inkml:trace>
  <inkml:trace contextRef="#ctx0" brushRef="#br2" timeOffset="230595.5077">18865 4788 397 0,'0'0'142'16,"0"0"30"-16,0 0-93 0,0-5-17 15,0 5-8-15,7 0-4 0,-7 0-7 16,0-6-7-16,6 6-7 0,-6 0-1 0,4 0-9 16,-4 0-6-16,0-7 1 0,4 0-5 15,-4 4-5-15,0-6 1 0,5 6-5 16,-5-4 0-16,0 4 4 0,7 3-4 15,-7 0 0-15,0 0 0 0,5 6 0 16,-1 1 0-16,1 5 0 0,-1 1 0 16,1 0 0-16,-5-5 0 0,9 6-9 15,-4-3-13-15,2 5-20 0,2-7-10 16,-4 3-131-16,-2-8-172 0</inkml:trace>
  <inkml:trace contextRef="#ctx0" brushRef="#br2" timeOffset="233355.5016">18747 4903 353 0,'0'0'110'0,"4"-3"27"16,-4-2-61-16,4 5-21 0,-4-8-10 16,4 8-6-16,-4-9-7 0,0 6-11 15,0-6-1-15,4 2 3 0,-4-1-5 16,5-3-2-16,0 4 1 0,-1 0-3 0,2-4 9 15,1 4-7-15,1-2-1 0,2 2-1 16,-1 3-4-16,0-1 5 0,0-1-11 16,-2 2 1-16,3-4 0 0,-5 3-1 15,3-4-4-15,1-2 0 0,-4 1 0 16,-5-2 5-16,6 5-5 0,-6-5 0 16,7 6 0-16,-7 6 0 0,0 0 0 15,8 0 4-15,-8 0-4 0,5 6 0 16,-5 6 0-16,0-1 0 0,4 4 0 0,-4-1 0 15,0-3 0-15,0-2-4 0,0 1 8 16,7-2-4-16,-7 6-4 0,5 11-1 16,1-2 1-16,0 3-1 0,-2-1-4 15,-4-9-11-15,10-6-4 0,-10-2 4 16,9-8-23-16,-6 0-1 0,4-6-39 16,2-6-90-16,-2-2-110 0</inkml:trace>
  <inkml:trace contextRef="#ctx0" brushRef="#br2" timeOffset="233826.8943">19120 5056 268 0,'0'-6'73'15,"0"6"31"-15,0 0 30 0,4 0-59 16,-4 0-6-16,4 8-16 0,-4 2-7 15,0 2-11-15,0 1-4 0,0 0-8 16,0 1-11-16,0-6 0 0,5 4-12 16,-5-4-6-16,0 1-17 0,5-5-15 0,-1 1-119 15,-4-5-139-15</inkml:trace>
  <inkml:trace contextRef="#ctx0" brushRef="#br2" timeOffset="234125.2132">19131 4833 415 0,'9'-5'132'0,"-2"5"19"16,-7-6-105-16,0 6-79 0,0 0-99 16,0 0-94-16</inkml:trace>
  <inkml:trace contextRef="#ctx1" brushRef="#br2">6352 2751 0</inkml:trace>
  <inkml:trace contextRef="#ctx0" brushRef="#br2" timeOffset="244667.3196">17029 10048 453 0,'0'32'180'0,"0"-1"-4"15,0 1-91-15,1-3-17 0,-1-13-19 16,-5-1-16-16,5-6 1 0,-6-9-16 15,6 0-3-15,-7-10-2 0,7 2-3 16,0-11-6-16,0-5 0 0,3-3 1 16,-3-8-1-16,8-5 1 0,-1 3-1 15,2-13-4-15,0 0 5 0,4 4-1 0,-6-11-4 16,3 2 0-16,-3 0 0 0,1-9 0 16,5-4 0-16,1 10 0 0,7-4 0 15,3 6 4-15,5 13-4 0,2 13 0 16,-2-1 0-16,2 6 5 0,0 10-1 15,-5 0 1-15,-1 15 3 0,-1 0 4 16,-10 0 4-16,-7 16 1 0,-7 5-5 16,4 3 9-16,-4 4-9 0,0 1-5 15,-7 7 10-15,-4 4-10 0,-1 10-4 16,-9-10 2-16,-5 12 2 0,-2-6-7 16,-2-5 3-16,-8-3 0 0,6-2-6 0,-3-11 3 15,4-6 0-15,6 2-7 0,1-9 7 16,4-3-3-16,1-5 3 0,-1 4 0 15,-2-12-5-15,6 14 5 0,0-6 0 0,0 2-3 16,9 4 3-16,7-1 3 16,0 3 2-16,7 3 5 0,0-2 5 0,4 0 4 15,5-5 1-15,-4 1-3 0,4-4 1 16,3 3 1-16,4-3-4 0,-2 1-2 16,3-4-5-16,2-2-5 0,1 0-3 15,-3 8 0-15,1-7 0 0,-7 11-3 16,-8 3-8-16,-2 2-14 0,-2 3-12 0,-4 5-23 15,-2-1-29-15,5-5-20 0,-1 0-109 16,3-2-180-16</inkml:trace>
  <inkml:trace contextRef="#ctx0" brushRef="#br2" timeOffset="245070.185">17759 9513 593 0,'0'-14'197'0,"-6"2"-20"0,-2 1-114 16,-9 0-20-16,2 8-15 0,-5 3-9 0,2 0-5 15,-6 0-1-15,8 14-9 0,-3-3 1 16,4 7-5-16,1 4 0 0,4 1 0 15,3-9 0-15,3 11 0 0,4-7-5 16,0 3 5-16,0-5 0 0,7 7 5 16,1-10-5-16,2 0 9 0,8 2-1 15,-1-5 6-15,10 6 2 0,3 1 4 16,4-1 1-16,5-1 1 0,2 0 1 16,-9-3-3-16,-5 0-2 0,-13 1-8 15,-7 5 2-15,-7 7-5 0,-5-2 2 0,-4-2-6 16,-3 3 0-16,-6-2 0 0,-7-7-3 15,-7 0-3-15,-3-1-8 0,-4-1-4 16,0 1-11-16,8-3-11 0,4-4-26 16,2-7-14-16,10 3-16 0,2-3-109 15,0-9-164-15</inkml:trace>
  <inkml:trace contextRef="#ctx0" brushRef="#br2" timeOffset="245470.9737">18314 9513 341 0,'9'2'112'0,"-9"7"43"16,0-3-12-16,-9 3-72 0,0 2-10 15,-5-4-15-15,-3 3 1 0,1 3-3 16,-3-2-10-16,-2-2-10 0,1-2-6 15,-1 4-9-15,2-1-3 0,-4 2-2 0,5 1-4 16,4-1 0-16,2-9 5 0,0 8-10 16,5-3 10-16,7-3-1 0,0 3 6 15,0-2-2-15,5 5 6 0,9-5 8 16,5 5 3-16,4 3-1 0,-3 4 1 16,1-4 0-16,-2 3-1 0,-1 1-1 15,-4-5-2-15,0 2-1 0,0 8-4 16,-4 0-2-16,-10 5 0 0,0 0-11 15,0 1 5-15,-10-3-5 0,-6 5-3 0,-2-3 4 16,3 4-4-16,-2 0-4 0,2-6 1 16,-9-9-5-16,2-4-12 0,-2 2-7 15,1-17-14-15,2 2-27 0,2-6-10 16,6-3-17-16,1 2-113 0,3-14-170 16</inkml:trace>
  <inkml:trace contextRef="#ctx0" brushRef="#br2" timeOffset="246104.76">18768 9716 497 0,'15'0'186'0,"0"0"-12"0,1-4-102 15,-4-3-15-15,2 1-8 0,3-1-11 16,-7-1-6-16,2 3-8 0,1 5-11 0,0 0 1 16,-1 0-5-16,4 0-5 0,-2 3-17 15,1-3-5-15,-1 8-15 0,-6-8-18 16,-8 3-17-16,0-3 5 0,0 11-122 16,-5-6-138-16</inkml:trace>
  <inkml:trace contextRef="#ctx0" brushRef="#br2" timeOffset="246322.9963">18568 10030 397 0,'0'0'166'0,"7"0"30"16,-2 0-87-16,1 0-5 0,6-6-22 0,5 6-2 15,1 0-14-15,10 1-14 0,0-1-12 16,-1 6-5-16,2-3-9 0,2-3-5 15,-4 0-11-15,2 2-2 0,-4-2-12 16,-4-5-6-16,-3 5-19 0,-5-6-23 16,1-1-22-16,0-2 58 0,-9-1-192 15,5 4-183-15</inkml:trace>
  <inkml:trace contextRef="#ctx0" brushRef="#br2" timeOffset="247006.3273">19912 9631 434 0,'11'-7'159'16,"-4"-5"19"-16,-3 1-97 0,0-5 2 15,3 1-13-15,-7 2-6 0,0-4-13 16,0 4-2-16,0 7-11 0,-5 0-13 15,-5 6-5-15,-7 0-2 0,-5 0-11 16,-6-1 1-16,-16 14-4 0,3 8-4 0,-3-3 0 16,4 5 0-16,2 4 0 0,15-3 0 15,0-7 0-15,9 3 0 0,2-5 0 16,12-2 0-16,-4-1 0 0,4 0 0 16,7 1 3-16,2-1-6 0,0 1 6 15,5-1-3-15,2-1 5 0,-1-5-5 16,6 1 4-16,-4-7-4 0,5 1 4 15,-5 3 0-15,-6-4-4 0,-4 0 0 16,-7 8 0-16,0-5 0 0,-15 9 0 16,-6 0 0-16,-4 5 0 0,-7 10 0 0,-3 5 0 15,5-7 0-15,-2 1 0 0,8-7 0 16,3-7 0-16,6 7 0 0,2-3 0 16,2 4 0-16,-3-3 0 0,3 1 0 15,-2-6 0-15,5 1 0 0,2 3-4 16,6-3 4-16,0 3 4 0,-2 8-4 15,2-6 0-15,5 0 0 0,5 5 0 0,4-5 7 16,1 1 1-16,2 1-1 16,6 2 3-16,3-7 2 0,2-5 3 0,1-4-5 15,1-6-4-15,5 8-2 0,-7-8-4 16,0 1 0-16,0-1-10 0,4 3-8 16,-7 4-8-16,-1-7-16 0,-5 3-23 15,-3-3-15-15,-8 0-132 0,-2 0 0 16,2 0-123-16</inkml:trace>
  <inkml:trace contextRef="#ctx0" brushRef="#br2" timeOffset="247242.691">20071 10421 361 0,'0'15'120'0,"0"-4"25"15,0-2-73-15,0 7-26 0,0-3-14 0,0 1-11 16,-7-4-3-16,3 3-4 0,4-5-21 16,-6 2-6-16,6-8 122 0,-4-2-251 15,4 0-153-15</inkml:trace>
  <inkml:trace contextRef="#ctx0" brushRef="#br2" timeOffset="247398.2045">20050 10133 463 0,'0'-10'145'0,"4"10"13"15,-4-7-115-15,0 1-23 0,5 1-20 16,-5-1-14-16,4-4-132 0,1 6-126 15</inkml:trace>
  <inkml:trace contextRef="#ctx0" brushRef="#br2" timeOffset="248068.6348">20548 9413 331 0,'6'0'84'16,"-2"-4"40"-16,2-4-46 0,2 4-26 15,0-6-4-15,1 7 6 0,1-8-10 16,-2 10-2-16,3-7 7 0,-2 8-15 16,-4 0-2-16,2 0 7 0,-1 0-20 0,-6 0-5 15,5 0 1-15,-5 8-5 0,0-7-10 16,0 10 0-16,0-4-5 0,0 4-5 15,0 1 0-15,-5 2 1 0,-2 5-11 16,0-1 16-16,-2 10-14 0,1 3 6 16,0-2 7-16,1 5 1 0,0-9 4 15,1-7-5-15,6-5 10 0,0-3-5 0,-4-10 4 16,4 0 19-16,5-8-11 16,2 5 7-16,0-2 5 0,3-4 0 0,4 0 9 15,3 3-10-15,-2-2-6 0,2 4 5 16,4 4-8-16,-5 4-6 0,0 1 0 15,1 1-4-15,1 4-4 0,-1 4-4 16,0-3-8-16,-3 3-19 0,-4 2-9 16,-3 2-21-16,-3-5 7 0,-4-4-142 15,0 0-150-15</inkml:trace>
  <inkml:trace contextRef="#ctx0" brushRef="#br2" timeOffset="249321.9178">21105 10140 453 0,'8'0'173'16,"-1"8"-2"-16,-7 3-93 0,6-5-13 16,-7 11 0-16,1-17-11 0,0 12-2 0,-6 9-12 15,0 1 4-15,6 3-20 0,-4 1 1 16,4-1-13-16,0-3 5 0,0 6-8 15,-4 0-6-15,4 6-3 0,0 3 0 16,0-7-8-16,0-5-17 0,0-2-16 16,0-8-23-16,0-6-14 0,-4-6-123 15,4-3-170-15</inkml:trace>
  <inkml:trace contextRef="#ctx0" brushRef="#br2" timeOffset="249551.1312">21059 10315 514 0,'28'0'177'0,"1"0"-16"0,-2 0-119 0,4-4-13 15,-4-3-17-15,0 0-24 0,-2-4-23 16,2 1-122-16,-1-4-140 0</inkml:trace>
  <inkml:trace contextRef="#ctx0" brushRef="#br2" timeOffset="250318.1054">22248 10007 379 0,'15'0'135'0,"-4"0"42"15,-1 0-92-15,-3 0-9 0,-3 0-5 16,-4 0-18-16,0 6-4 0,0-6-10 16,-9 0-7-16,-5 6-4 0,-5-6-10 15,0 7 0-15,-5 1 0 0,4-5-9 16,1 6-1-16,-4 4-3 0,1-4 2 0,3-3-3 16,2 5-4-16,1 0 8 0,4-1-4 15,2-1 0-15,3 4 1 0,1-5 3 16,-2 4-4-16,8-12 0 0,-4 11 0 15,2 0-4-15,2 3 0 0,7 0 4 16,2 4-4-16,1 1 0 0,5-3 4 16,7-7-8-16,-3-9 4 0,3 4 4 15,-1-4-8-15,-2 0 4 0,-6-6 4 16,0 0-8-16,-5 1 4 0,-1-2 4 16,-7 7-8-16,0 0 8 0,0 0-4 0,-7 9 0 15,-3 0 6-15,-7 7-6 0,-6 2 0 16,-3 3 0-16,-1-3 7 0,-4 1-7 15,-4-5 0-15,4 4 0 0,3 3 4 16,3 2 1-16,1 5-2 0,9-5-3 16,2 2 7-16,-1 1-2 0,2 0 7 15,2 3-2-15,1 4 5 0,1-6 0 0,8-2 4 16,0 3-3-16,6 8 2 0,1-8-8 16,7 4 1-16,1-4-1 0,3-11-4 15,0-7-3-15,9-4-6 0,-2 1-3 16,6-5-11-16,5-2-11 0,2 0-7 15,-2-9-9-15,5-1-17 0,-6-8-5 16,0-2-5-16,-10 1-5 0,0 1 3 0,-8-1-1 16,0 8-5-16,-6 5-97 0,2 1-87 15</inkml:trace>
  <inkml:trace contextRef="#ctx0" brushRef="#br2" timeOffset="250689.3859">22381 10684 310 0,'0'0'87'0,"7"0"30"16,2-5-5-16,0-1-34 0,3 6-16 16,1-5-13-16,2-2-7 0,4 1 1 15,4 1-8-15,-2 0-3 0,0 2-6 16,-2 4-4-16,-1-2 3 0,-7 1-1 0,-1 0-10 15,-6 3 4-15,-4 5-9 0,0 2 1 16,0 9-1-16,-4-3-9 0,-5 7 5 16,-2 5 0-16,-3-3-5 0,0-7 0 15,-1-2-5-15,-1 0 0 0,4-6 5 16,1 1-4-16,1 0-5 0,4-1 9 16,6-3-6-16,0 0 2 0,0-1 4 15,4-6 0-15,5 0 0 0,3 0 0 0,1-6 0 16,0-2 0-16,6-8 0 0,-2-4 0 15,1 3-5-15,2-5-8 0,2 8-16 16,-8 6-5-16,1-5-14 0,-2 0-1 16,0 1-39-16,-2 0-85 0,1-1-110 15</inkml:trace>
  <inkml:trace contextRef="#ctx0" brushRef="#br2" timeOffset="251133.2819">22839 10012 353 0,'0'0'136'0,"12"6"37"16,-5-6-31-16,1 0-78 0,0-6-9 0,5 6-16 15,-5 0-8-15,2-3-9 0,3 3-2 16,-5 0-11-16,1 0 1 0,-2 0 0 16,-7 3-10-16,0 3 5 0,0-6-5 15,-7 6 0-15,0 4 0 0,-5 4 0 16,1 9 0-16,-3 4 0 0,3 8 0 15,0 1 0-15,4-7 0 0,-2-4 4 16,9-7-4-16,0-6 5 0,0-12 13 16,0 7-3-16,6-7 3 0,4 0 0 0,-2 0 13 15,5 0-9-15,2-5-3 0,5 5-2 16,1-4-5-16,1-8-8 0,1 2 0 16,-5-3-8-16,6 4-8 0,-3-2-17 15,-2 3-22-15,-1 8-13 0,-5 0-132 16,-9 0-173-16</inkml:trace>
  <inkml:trace contextRef="#ctx0" brushRef="#br2" timeOffset="251626.7211">23247 10908 370 0,'0'0'127'0,"0"0"30"0,0 0-80 16,0 0-32-16,-5 0-6 0,5 0-14 16,0 3-13-16,0-3-17 0,0 0-20 15,0 0-128-15,5 0-110 0</inkml:trace>
  <inkml:trace contextRef="#ctx0" brushRef="#br2" timeOffset="251877.0703">23409 10935 481 0,'5'0'181'0,"0"0"-8"16,-5 6-108-16,5 2-14 0,-5-3-9 15,4 1-15-15,-4-6-17 0,0 3-10 16,0-3-19-16,0 0-25 0,0 0 76 16,0 0-202-16,0 8-162 0</inkml:trace>
  <inkml:trace contextRef="#ctx0" brushRef="#br2" timeOffset="252069.5806">23589 10971 397 0,'9'4'117'15,"-2"-1"11"-15,1-3-108 0,-4 7-34 16,-4-7-112-16,0 0-55 0</inkml:trace>
  <inkml:trace contextRef="#ctx0" brushRef="#br2" timeOffset="252646.4955">24224 10116 415 0,'6'-6'157'16,"1"1"2"-16,-7 5-93 0,0-6-11 15,0 6-13-15,-7 11-7 0,1 2-13 16,-1 5-1-16,-2 4-12 0,-1 1 15 16,1-5-18-16,-2 3-2 0,0-6-4 15,1 0 0-15,-5 4 0 0,-2-5 5 0,2-1-10 16,-4 1 5-16,0-2-4 0,5-1-2 16,3-1 6-16,2 0-6 0,2 0 0 15,3 10 6-15,4-2-7 0,0 1 14 16,0-2-1-16,4-4 0 0,3-3-6 15,2-1 6-15,0-3-2 0,7-6 6 16,2 5 5-16,-1-5-11 0,1 0 6 16,-1-6 0-16,-2 1-5 0,-1-2-1 15,-4 7 1-15,1-5-5 0,-5 5 0 0,-6 0 0 16,0 3 0-16,0 2 0 0,0 5 0 16,-11 2 0-16,-1 0 0 0,4 5 0 15,-10 3-5-15,0 3 1 0,1-4-1 16,-4 0 0-16,-2-5 0 0,5-6 0 15,4-3 0-15,-1-1 1 0,8-4 4 16,1 10 0-16,6-6 0 0,0 4 4 0,0-2-4 16,6 6 10-16,2 3 9 0,3 5 0 15,2 7 4-15,5 5 4 0,6-12 0 16,1 18-5-16,2-7-2 0,5-1-8 16,2-7-3-16,-2-4-1 0,0-7-8 15,0-2-8-15,-7-10-9 0,-2 0-20 16,-9 0-26-16,-6 0 31 0,-8-4-163 0,0-7-171 15</inkml:trace>
  <inkml:trace contextRef="#ctx0" brushRef="#br2" timeOffset="253139.2513">24515 11173 331 0,'0'8'84'16,"0"3"32"-16,0-3-54 0,0-8-13 0,0 6-22 16,-5-6 8-16,5 0-16 0,4-3 2 15,0-6 1-15,2 3-5 0,-2-8-3 16,7 1 4-16,-3-6-4 0,1 3 9 15,3-4 0-15,0 3 2 0,-1-8 4 16,4 9-2-16,5 2-7 0,-6-1 9 16,0 9-9-16,3 1 4 0,-5 5-4 15,1 0-6-15,-1 7 4 0,-1 5-8 16,-2 7-1-16,-2 2-5 0,-7 2 1 0,7 2 0 16,-7 1-10-16,0-1-4 0,-4-2-10 15,4 2-13-15,0-8-17 0,0-3-4 16,0-8-124-16,0-6-160 0</inkml:trace>
  <inkml:trace contextRef="#ctx0" brushRef="#br2" timeOffset="254548.5574">24714 9628 514 0,'8'-9'190'16,"1"3"-6"-16,0-2-100 0,4 3-12 16,-2-1-5-16,-1 6-18 0,3-5-6 15,-2 5-10-15,-3 0-9 0,1 0 1 16,-2 3-5-16,-3 3-9 0,0 1 0 0,-4 2-4 16,0 3-4-16,0 2 5 0,0-4-8 15,0 3 4-15,-4 3-4 0,-2 1 0 16,1 3 0-16,-5 5-4 0,-3 0 0 15,1 0-3-15,-2 1-3 0,-5-3 2 16,3-3-7-16,4 3 3 0,1-1 0 16,0-7-5-16,3 0 9 0,2-4 4 15,1-11 0-15,5 8 0 0,0-8 4 16,0 4 0-16,8 4 0 0,-1-4 8 16,1 1-4-16,3 5 4 0,3 0 9 0,6 4-5 15,0-3 4-15,1 1-2 0,-2-3-2 16,-1-2-2-16,1 1-2 0,-3 2-1 15,-3-3-10-15,-2 6-13 0,-2 2-20 16,-9-1-33-16,0-1-138 0,0 0-176 16</inkml:trace>
  <inkml:trace contextRef="#ctx0" brushRef="#br2" timeOffset="255616.1003">17974 11887 397 0,'0'0'150'0,"-7"-7"26"15,7 1-70-15,-4-1-29 0,4 2-11 16,0-2 2-16,0 7-7 0,0-5-6 15,0 0 0-15,4-1 0 0,6 4-8 0,6-5-11 16,-1 2 3-16,0 5-15 0,2-5-7 16,7 5-4-16,-2 0-5 0,4 1-8 15,-1-1-4-15,-3 0-13 0,-7 0-7 16,-3 0-10-16,-1 0-28 0,-3 0-20 16,-4 4 11-16,-4-4-145 0,0 12-169 15</inkml:trace>
  <inkml:trace contextRef="#ctx0" brushRef="#br2" timeOffset="255865.8628">17948 12166 572 0,'5'3'211'0,"5"6"-18"15,3-6-82-15,-2 1-38 0,6-4-14 0,-2 0-30 16,8-4-7-16,7 8-10 0,-3-8-9 15,0-7-11-15,-4 0-25 0,-3 5-29 16,-9-12-139-16,-3 2-172 0</inkml:trace>
  <inkml:trace contextRef="#ctx0" brushRef="#br2" timeOffset="258153.5932">19838 11394 341 0,'7'0'93'0,"-2"0"28"15,-1 0-50-15,1-9-21 0,-1 5-9 16,3-7 1-16,-3 1-18 0,2 5 2 0,-6-3 0 16,7 0-9-16,0-2-1 0,-3 3 4 15,0-5-14-15,-4 1 0 0,6 0 0 16,-6-3-1-16,0 6-5 0,0-5 7 15,0 5-7-15,0 0 0 0,-5-1 0 16,0-3 0-16,-2-1 0 0,-3-2 0 16,-10-5 5-16,4 8-5 0,-7 5 0 15,-3-1 0-15,1 3 0 0,1 5 0 0,-10 0 0 16,3-4 0-16,1 4 0 0,-1 0 6 16,-4 0 0-16,11 0-1 0,-1 0 6 15,4-1 0-15,6 7-1 0,2-6-10 16,-1 5 9-16,1-5-4 0,2 10 2 15,-6-6-7-15,3 3 0 0,-1-2 0 16,1 2 0-16,-1-2 0 0,-1 4 0 16,1-7 6-16,-2 7-6 0,-1-3 0 15,7 2 0-15,-3-4 0 0,4 6 6 16,0-7-6-16,0 6 0 0,2-5 0 0,-2 5 0 16,-1 0 6-16,-2-1-6 0,1 5 0 15,-2 1 4-15,0-1-4 0,0-1 0 16,-2 1 0-16,7 3 0 0,0-3 0 15,2-3 0-15,2 0 0 0,5 3 0 16,-6-1 0-16,6 3 0 0,0 4 0 0,0 0 5 16,0 7-5-16,0-1 5 0,0-2 0 15,4 4 5-15,-4-3-6 0,0 1 1 16,0-3 0-16,0 3 0 0,0-5 0 16,0-1 0-16,0 3-5 0,-4-1 0 15,4-1 4-15,0 0-4 0,0 0 0 16,-4 4 0-16,0-10 0 0,4 4 5 15,-7-8-5-15,7-2 5 0,0-4-5 0,-5 3 4 16,5-7-4-16,0 6 5 0,0-6-5 16,0 7 0-16,0-5 4 0,0-2 1 15,0 6-1-15,5-6 6 0,-5 0-1 16,9 0 1-16,-2 0 7 0,3 0 5 16,4 0 0-16,0 0-6 0,4 0 9 15,2-3-9-15,-2 3 5 0,0-3-5 16,1 3-4-16,-1 0 0 0,4 0-1 0,2 0-4 15,1 0-1-15,4 0 2 0,1 10-4 16,-5-5 3-16,2-2-3 0,-8 4 1 16,-2-7 1-16,-4 0-3 0,-1 0 1 15,-3 5-1-15,3-5 0 0,-3 1-3 16,-4-1 4-16,1 6 0 0,-1-6-4 16,-5 6 0-16,0-1 0 0,0 2 3 15,-14 1-3-15,-1 9 0 0,2-1 0 0,-6 5 0 16,-4 1 0-16,0-2-3 0,-4-4 3 15,-2 1-4-15,-6 1 0 0,4 0 1 16,2 5-4-16,1 0-2 0,4-2 4 16,4 4-2-16,-1-1-5 0,-1 1 5 15,-5 0 0-15,-2 3-1 0,1-1 8 16,-3-5-6-16,-1 2 2 0,5 0 4 0,-1-4-4 16,6 1 4-16,8 6 0 0,3-5 0 15,2-6 0-15,5-2 0 0,4-5 0 16,0-5 0-16,0 3 4 0,4-4-4 15,6-3 4-15,1 9 2 0,10-9 6 16,5 4 2-16,2 4 1 0,4-8 3 16,6 0-1-16,-1 0 0 0,4 0-6 0,-8-4 2 15,4 4-3-15,-5-6-2 0,-1 6-5 16,-1 0 0-16,5 0-3 0,-1 0 0 16,-3 6 4-16,-6 2-4 0,0 3-4 15,-8 1-2-15,3 1-15 0,-1 2-7 16,-2-3-21-16,-5 0-22 0,-5-12 127 15,-7 0-268-15,0 0-186 0</inkml:trace>
  <inkml:trace contextRef="#ctx0" brushRef="#br2" timeOffset="259691.5953">19190 13287 415 0,'6'4'140'0,"-6"3"16"0,0-1-96 15,0 6-16-15,0 6-7 0,0 1-1 16,-13-11-13-16,2 8 1 0,0 3-14 15,-1 0 1-15,4 4-5 0,0-6-12 16,3 3-5-16,5-7 1 0,-4-2-25 0,4-7-8 16,0-4-110-16,0 9-145 0</inkml:trace>
  <inkml:trace contextRef="#ctx0" brushRef="#br2" timeOffset="260313.0143">19235 13012 463 0,'4'0'191'0,"-4"-9"-5"0,0-2-81 15,6-1-15-15,-6 2-10 0,0 5-8 16,4-1-15-16,-4 6-16 0,0 0-7 15,0 0-12-15,0 0-3 0,0 0-19 16,0 0-15-16,0 0-21 0,0-4-33 0,0 4-141 16,0 0-178-16</inkml:trace>
  <inkml:trace contextRef="#ctx0" brushRef="#br2" timeOffset="261123.7325">19134 11089 353 0,'8'-4'100'0,"2"-4"34"16,-6-5-88-16,-4-1-10 0,10-2-7 15,0-3-10-15,-2 5 2 0,2 2 0 16,-1 0-14-16,-4-2 3 0,1-1-3 0,-6-5 0 16,8 3 0-16,-8-1 0 0,4 3 4 15,2 1 9-15,-6 3-8 0,4 5 4 16,-4 6 4-16,9 0-9 0,-4 0 1 15,-1 13-7-15,2 3 2 0,0 5-7 16,-6 5-7-16,11 0 7 0,-6 0-5 16,4-4 5-16,3-6 0 0,4-4 0 15,-4-12 0-15,1 0 0 0,1 0 0 0,0-11 0 16,1 6 5-16,1-4-5 0,-4-8 0 16,1-13 0-16,-2-4-11 0,-1-7-6 15,-2-1-143-15,1 3-129 0</inkml:trace>
  <inkml:trace contextRef="#ctx0" brushRef="#br2" timeOffset="263244.0737">20792 12070 353 0,'11'6'110'0,"-6"-6"35"15,0 0-77-15,-5 0 0 0,0 0-15 16,0-9-10-16,0 2 0 0,0 7-8 16,0-7-8-16,-7 7 0 0,1 0-6 15,-7 0-3-15,1 0-9 0,-4 0-4 0,1 7 5 16,-5 0-5-16,4-1-5 0,-5 4 4 15,-2 5-4-15,5 3 0 0,-1 6 0 16,-1-7 5-16,7 1-5 0,2 0 0 16,4-3 0-16,7-2 0 0,0-3 0 15,0 1 0-15,0-8 0 0,4 7 0 16,2-10 5-16,1 4-5 0,-1 1 0 16,2 1 0-16,5-2 0 0,1-4 5 0,2 0 0 15,4 7 0-15,-6-7-5 0,-1 0 9 16,-8 0-4-16,1 1-1 0,-6-1 5 15,0 0-4-15,0 0-5 0,0 0 0 16,-7 7 4-16,-2-1-8 0,-6-1 8 16,-3 2-4-16,-3 5 0 0,0 4 0 15,0 0 0-15,-2-2 0 0,2 2 0 16,-1-12 0-16,-5 7-4 0,5 3 4 16,-2-3 0-16,6 4 0 0,6 6 0 0,5-2 0 15,0 0 0-15,7-1 4 0,0 4 2 16,-5-3 3-16,5-1 5 0,10 0-1 15,1 6 13-15,3 1 1 0,3 2-4 16,3-1-2-16,-1-3 1 0,-1-7-6 16,-1-4-6-16,3 0-1 0,-1-4-1 15,-5-8-8-15,3 0-4 0,-4-6-9 0,-3 1-2 16,-2-4-10-16,-1 3-12 0,3 0-22 16,-2 1-10-16,2-2-7 0,-2 7-120 15,-1-6-156-15</inkml:trace>
  <inkml:trace contextRef="#ctx0" brushRef="#br2" timeOffset="263675.6568">20929 12904 353 0,'8'5'110'0,"-2"6"53"0,-6-2-51 16,0-1-60-16,0 2-13 0,0 9-5 15,-9-5-9-15,2 2-7 0,0 5-1 16,-2-6-11-16,-1-9-6 0,4 2-18 16,2-5-18-16,-2 4 79 0,6-7-195 15,0-6-161-15</inkml:trace>
  <inkml:trace contextRef="#ctx0" brushRef="#br2" timeOffset="263804.1506">20968 12599 424 0,'0'6'139'0,"0"0"9"0,0-3-100 0,0-3-36 15,0 0-32-15,-6 0-123 16,6 0-95-16</inkml:trace>
  <inkml:trace contextRef="#ctx0" brushRef="#br2" timeOffset="264803.9271">21175 11329 289 0,'0'0'72'0,"0"0"30"0,0 0-43 15,0 0 6-15,0-2 2 0,0 2-10 16,0 0 3-16,6-7-9 0,1 7-5 16,2 0 9-16,0 0-11 0,2 0 0 0,-3 0-11 15,2 5-4-15,1-5-1 0,0 4-5 16,1-4-5-16,-5 0-4 0,-2 10-1 16,-1-10-4-16,-4 6-5 0,0 1 1 15,6-1-5-15,-6 5 0 0,0 9 0 16,0-2-5-16,0 4 1 0,0-1-5 15,0-1 0-15,0 3-4 0,-8-5 4 16,8 3 0-16,-7-3-5 0,7 1 4 16,-5-7 6-16,5 4-1 0,0-7-4 15,0 0 14-15,7-2-1 0,-2-2 1 0,0-5 9 16,4 7 5-16,2-7-2 0,-1 0 14 16,6 0-6-16,5 7 0 0,2-1-1 15,2-3-3-15,4-3-6 0,-5 9 2 16,-2-9-10-16,-2 0 1 0,-7 0-5 15,-1 5-6-15,-5-1-8 0,-3 1-17 16,-4 5-21-16,0-2-18 0,0 5-135 0,-5-1-186 16</inkml:trace>
  <inkml:trace contextRef="#ctx0" brushRef="#br2" timeOffset="267472.9818">17432 14481 299 0,'8'-4'71'0,"3"-3"22"0,2 7-34 16,1-10 6-16,-4 3-19 0,-3 2 4 15,0-2-10-15,-3-1 8 0,-4 2-10 16,0-3 0-16,0 2-2 0,-9 7-13 16,-5 0 0-16,-4-7-7 0,-5 12 1 15,-3 1-7-15,-2 1-6 0,2 4-4 16,-2 1 10-16,-2-2-10 0,0 9 0 0,0 3 7 15,9 3-7-15,-2 2 6 0,7 9-6 16,-1-7 0-16,5-6 0 0,3 1 0 16,9-8 0-16,0-1 0 0,6 3 0 15,5 3 0-15,12-5 0 0,2 0 6 16,0-7 0-16,4-7-2 0,2-2 1 16,-4-2 5-16,-5 2-5 0,-2-10 4 15,-9 4 6-15,-3-3-5 0,-4 9-6 16,-4-6 6-16,5 6-10 0,-5 0 4 0,0 0-4 15,0 0 5-15,-9 10-5 0,1-2 4 16,-6-1-8-16,-3 12 8 0,-3-1-4 16,-2 2-4-16,-5-1 8 0,4 1-4 15,-4 2-4-15,3-7 8 0,3 5-4 16,2-1 0-16,3 1 0 0,11-7 0 16,1 4 0-16,4 1 0 0,4 6 5 0,1 0-1 15,9-2 6-15,3 6 9 16,4-3-2-16,0-1 14 0,8 7-10 0,2 2 3 15,0-8 1-15,1 1-4 0,-1-4-9 16,-3-7-5-16,0-2-2 0,-4-4 3 16,-6-1-4-16,1-8-8 0,-6 5-16 15,-13-5-9-15,0 0-12 0,0 0-27 0,-10 0-10 16,-2 0-5-16,-4 0-113 0,-3-8-149 16</inkml:trace>
  <inkml:trace contextRef="#ctx0" brushRef="#br2" timeOffset="268297.9779">18023 15038 489 0,'0'18'173'16,"0"1"5"-16,-7 3-107 0,2-1-10 16,2 6-3-16,-3 4-10 0,1 1-11 15,-1 1-10-15,2-3 0 0,4-5-14 16,-4-7-4-16,-3-8-9 0,7 2-4 15,0-12-23-15,0 0-4 0,0 0-25 16,11-12-6-16,-5-4-127 0,1-7-162 0</inkml:trace>
  <inkml:trace contextRef="#ctx0" brushRef="#br2" timeOffset="268517.7256">18050 14847 415 0,'8'4'116'0,"1"4"7"16,3-8-135-16,-2 6-116 0,4-6-55 15</inkml:trace>
  <inkml:trace contextRef="#ctx0" brushRef="#br2" timeOffset="268708.8745">18740 14625 587 0,'25'13'203'0,"-1"-3"-17"0,2-7-98 16,2 1-23-16,4-4-12 0,0-5-16 15,1-3-12-15,9-2-9 0,1-4-6 16,-2 3-3-16,0-1-11 0,-1 1-17 16,-10 1-4-16,-9 4-15 0,-9 6-18 15,-12 0-17-15,0 0-23 0,-6 12-99 16,-11 8-138-16</inkml:trace>
  <inkml:trace contextRef="#ctx0" brushRef="#br2" timeOffset="268859.9752">18639 14950 463 0,'26'11'163'15,"2"-5"1"-15,6 3-119 0,1 1-17 16,3 2 3-16,-3-9-37 0,5 9-25 0,-3-2-115 16,7-2-141-16</inkml:trace>
  <inkml:trace contextRef="#ctx0" brushRef="#br2" timeOffset="269463.8546">19640 14556 331 0,'0'0'84'0,"0"7"56"0,10 0-47 16,-3 4-24-16,-1-5-3 0,-6 0-2 15,18 8-11-15,-3 2 3 0,-2-1-7 16,8 7-10-16,3-6 0 0,-3 1-7 0,0-8-5 15,2 2 0-15,-6-11-5 0,0 0-13 16,4-4 2-16,-1 4-3 0,1-7-4 16,1 0 0-16,-1-1-8 0,-1-4 4 15,-4-1 4-15,-4 1-4 0,-3 0 0 16,1 6 0-16,-6 6 0 0,-4 0 0 16,0 0 0-16,0 12 0 0,0 4 0 0,-11 12 0 15,0 8 5-15,1 11-5 0,-2-1 4 16,0 6 0-16,4 0 0 0,1 1 0 15,-1 0 0-15,-2 1-4 0,4-4 4 16,-1-2 0-16,3-7-4 0,0-1 0 16,4-7-8-16,1-8-17 0,-1-6-11 15,0-5-21-15,7-14-13 0,0 0-54 16,4 0-72-16,-1-6-142 0</inkml:trace>
  <inkml:trace contextRef="#ctx0" brushRef="#br2" timeOffset="269687.2572">20373 15148 547 0,'5'6'184'0,"-5"5"-9"16,0 1-109-16,-10 6-18 0,-1 3-14 15,1 4-5-15,-4 5-11 0,3-4-4 16,-2-2-14-16,9 0-10 0,-6-2-26 16,0-8-13-16,5-10-124 0,-5-4-177 0</inkml:trace>
  <inkml:trace contextRef="#ctx0" brushRef="#br2" timeOffset="269868.7717">20517 14846 481 0,'13'5'161'15,"-3"2"-13"-15,0-4-116 0,-1 1-25 16,1-4-27-16,0 0 20 0,-2 0-147 16,4 7-118-16</inkml:trace>
  <inkml:trace contextRef="#ctx0" brushRef="#br2" timeOffset="280639.0917">20904 15256 424 0,'8'-11'163'0,"5"6"21"15,-2 5-80-15,4-12-17 0,2 6-14 16,-6-1-3-16,3-4-15 0,8 4-4 16,-1 3-10-16,3 1-4 0,7 3-13 15,1 0 0-15,-5 0-8 0,-1-5 2 0,2 5-8 16,-3 0 1-16,-2-6-8 0,-6 6-3 16,-5 0-7-16,-1 0-13 0,-4 0-17 15,-2 0-28-15,2 0-23 0,2-3-128 16,0-8-174-16</inkml:trace>
  <inkml:trace contextRef="#ctx0" brushRef="#br2" timeOffset="281442.8532">21894 14900 424 0,'0'0'155'16,"4"-6"10"-16,-4 6-94 0,0 0-18 0,0 0 2 15,6 0-6-15,-6 0-10 0,5 0-6 16,2 6-4-16,-1 3-1 0,2 0 0 16,-2 6-6-16,5 1 5 0,2 0-5 15,-4-1 1-15,7-3-6 0,3-3-5 16,0 1 2-16,0-8-7 0,6-2-3 15,-2 0 1-15,-5-2-5 0,1-8 0 16,-2 3 0-16,-3-5 0 0,0 2 0 16,-3-5 0-16,-1 3-5 0,-3 0 10 15,-1 3-5-15,-6-3 0 0,5 12 0 16,-5 0 3-16,0 0-3 0,0 0 0 0,0 12 0 16,-5 3 4-16,-1-2 4 0,-2 9 4 15,-3 5-5-15,1 6 8 0,-1 1-1 16,2 16-3-16,2 0 4 0,-1 1-8 15,-1 4-4-15,4-3 0 0,-2 1-6 16,0-10-7-16,1-8-12 0,6-20-11 16,0-4-27-16,0-11-18 0,0 0-133 0,5-20-177 15</inkml:trace>
  <inkml:trace contextRef="#ctx0" brushRef="#br2" timeOffset="281900.3983">22080 14472 406 0,'0'6'141'0,"-4"0"23"0,4-6-99 15,0 8-12-15,-4-8 1 0,4 4-8 16,0-4-8-16,0 0 0 0,0 0-8 16,0 0 4-16,0-4-2 0,4-4-4 0,-4 2-6 15,4 0 14-15,0 0-8 0,5-7 1 16,-4-1 0-16,1-9-5 0,5 7-5 15,-4-6-1-15,-2-3-7 0,1 2 0 16,2 1-2-16,-1-4-6 0,3 7 0 16,3 1-3-16,-2 10 3 0,6 8-3 15,0 0 7-15,1 0 0 0,7 8 4 16,9 10 2-16,1 6 2 0,5-5-3 16,-1 5 3-16,-4 5-9 0,-4-4 1 0,-6 0 0 15,-4 1-11-15,-7 3-12 0,-3-8-15 16,-5-3-27-16,-6-10 6 0,4 3-169 15,2-12-195-15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0" timeString="2018-09-10T17:55:42.91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306 6399 0,'2'0'16,"-20"1"0,-17 3-16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0T17:56:33.60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11849 10022 331 0,'0'-3'84'0,"0"3"23"16,0 0-57-16,-3 0-29 0,-1 0-6 15,4 0 3-15,-5 0-11 0,5 0 8 16,-9 0-9-16,4 0 2 0,0 6 6 16,-7 0-7-16,3 0 14 0,0 3-8 0,-4 4 8 15,2-1 0-15,-5 6-4 16,-2 4 11-16,0 7-10 0,-2 3 7 0,-2 6-4 15,0 3 5-15,2 9 3 0,-1-7-12 16,3 8 15-16,3 4-18 0,2-3 11 16,3-10-6-16,6 16 0 0,4-2 1 15,0 5 7-15,4 6-8 0,-4 3 4 16,14-15-1-16,-3-6-4 0,9-12-5 16,-2-8-9-16,14-7-17 0,-1-7-27 0,3-11 168 15,2-4-311-15,5 0-181 0</inkml:trace>
  <inkml:trace contextRef="#ctx0" brushRef="#br0" timeOffset="1059.2683">15493 11053 207 0,'0'0'11'0,"0"0"14"16,0 6-25-16,0-6-25 0,-4 0 14 16,4 0-19-16</inkml:trace>
  <inkml:trace contextRef="#ctx0" brushRef="#br0" timeOffset="1311.8275">15503 11059 257 0,'0'0'64'0,"0"5"21"15,5-5 6-15,1 0-25 0,0 0-12 16,3 0-2-16,1-2-10 0,-3-12-9 16,-7-7-6-16,11-1-1 0,-1-8-1 15,3-9 0-15,2-6-15 0,3-7 16 0,-2-5-15 16,-4-6 6-16,1 5-5 0,-13 0-6 15,-7 1 5-15,-2-10-6 0,-9 0 1 16,-4-13-17-16,-6-1-11 0,4-9 60 16,5 12-190-16,-4-4-163 0</inkml:trace>
  <inkml:trace contextRef="#ctx0" brushRef="#br0" timeOffset="10558.818">12590 9521 299 0,'0'0'62'15,"5"0"40"-15,-5 0-34 0,7 0-12 16,1 0-10-16,3-7 4 0,5-1-2 16,-1 1-8-16,9-3-2 0,-3 10-7 15,1-10-3-15,-4 5-2 0,8 7-2 16,-3-10-13-16,8 2-5 0,-2 6 4 15,-1-12-4-15,-1 4-1 0,5 1-5 0,0 0 11 16,2 4-6-16,9-5 9 0,1 8 11 16,-5 4-1-16,-1-11 5 0,-6 7-1 15,-6 0 0-15,-3 0-1 0,-1 0-1 16,-4 0-8-16,-1 2-2 0,3-2-4 16,1 0 1-16,-5 0-5 0,-2 6 0 15,6-6-4-15,-5 6 0 0,-3-6 10 16,4 7-11-16,5-7 1 0,-4 2 4 15,5-2-8-15,6 0 4 0,-1 0 4 16,-6 0-4-16,3 0 4 0,-5 0-4 0,-5 0-1 16,6 0 5-16,-3-9-5 0,0 6 1 15,8 3-1-15,1 0 0 0,1 0 1 16,4 0-4-16,-6 0 0 0,-7 0 4 16,-1 0-4-16,0 0 0 0,-3 0 4 15,0 0 0-15,4 7-1 0,0-7 6 0,4 5-3 16,5-1 4-16,6-3-7 0,-5 8 1 15,5-1 3-15,3-8-3 0,-4 0-4 16,-2 0 0-16,-4-5 0 0,-8 1 3 16,-8 1-3-16,-2 3 0 0,-8 0 0 15,12 0 0-15,-4-6 3 0,3 6-6 16,6 0 6-16,5 0-3 0,-2 7 0 16,7-7 4-16,5 2-1 0,-2-2 1 0,-3 3 0 15,2-3-1-15,-3-5 1 0,-4-2-2 16,-1 3 2-16,-8 6-4 0,1-13 3 15,0 11-3-15,-6-3 0 0,0 3 0 16,5-4 0-16,-5-3 0 0,1 3 0 16,5 8 0-16,1-4 3 0,2 0-3 15,8 0 0-15,3 2 0 0,-4 5 0 16,2-7 0-16,2-7 0 0,-8 14 0 0,0-14 0 16,1 2 0-16,-10 5 0 0,-3-4 0 15,-2 4 0-15,-6 0 3 0,0 0-6 16,0 0 3-16,0 4 0 0,0-1 0 15,0 6 0-15,0-4 0 0,-6 6 0 16,6 0 0-16,-4 4 3 0,-3 1-3 16,1 2 0-16,-2-2 0 0,-3 9 4 15,0-1-4-15,-5 0 0 0,2 1 4 0,3 2-4 16,0-5 0-16,1 4 0 0,6 3 0 16,0-3 4-16,4 0-4 0,-9 2 0 15,9-8 0-15,0 0 0 0,0-4 0 16,0-1 3-16,0-9-6 0,7-6-9 15,-4 0-10-15,-3-6-3 0,0-6-25 16,0-7-18-16,6 3-22 0,-6 3 18 0,-5 2-137 16,-4-1-175-16</inkml:trace>
  <inkml:trace contextRef="#ctx0" brushRef="#br0" timeOffset="12237.2526">14371 9840 310 0,'0'0'78'15,"4"0"31"-15,-4 0-43 0,7 0-12 16,-7 0-9-16,9 0-3 0,-2 0-8 0,4-6-1 16,1 6 0-16,5 0-8 0,-1 0 3 15,-1 0-2-15,5 0-3 0,1 0 0 16,0 0-1-16,0 0-1 0,-2 0-7 15,1 0 11-15,-2 0-16 0,-1 0 6 16,12 0-6-16,2-3 6 0,7 5-5 16,-2-7-1-16,-1 5-4 0,-4-5-1 15,1 5 1-15,-8 0-1 0,-2 0 1 16,-7 6-1-16,-3-2-4 0,-4-4 6 0,-2 7-6 16,-1-4 0-16,4 1 4 0,-2-4-4 15,0 6 0-15,-2-6 0 0,-5 0 0 16,7 0 0-16,-7 0 0 0,0 0 0 15,6 0 0-15,-6 3 0 0,0 1 0 16,0 6 0-16,-7 2 0 0,7 1 0 16,-10 1 0-16,0 3 0 0,-5-3 0 15,-5-4 0-15,-6 3 0 0,-6-2 0 16,6 6 0-16,-4-2 5 0,4-1-5 0,1 0 0 16,3-4-5-16,-2 3 5 0,3-2 0 15,3 1-4-15,4-6 4 0,-2 7-6 16,7-13 6-16,0 9-4 0,1-6 4 15,8 2 0-15,0-5 0 0,-6 0-5 16,6 0 5-16,9-5 0 0,-9 2 0 0,8-7 0 16,-8-3 0-16,0 6 0 0,0-2 0 15,0-1 0-15,0 1 0 0,-4 2 0 16,-2-2 0-16,1-1 0 0,1 0 0 16,-5 3 5-16,2-5-5 0,3 0 0 15,4 1 0-15,0-3 0 0,0 6 0 16,-4-2 0-16,4-2 4 0,0 1-4 0,0 1 0 15,-3-6 0-15,3-1 0 0,0 1 0 16,0-1 0-16,-6 4 0 0,6 2 0 16,0 7 6-16,0 4-12 0,0-7 6 15,-7 7 0-15,7 0 0 0,-7 0 0 16,2-5 0-16,-1 5 0 0,1 0 0 16,-1 0 0-16,6 0 0 0,-4 0-4 15,4 0 4-15,0 5 0 0,-6-7-5 16,6 2 5-16,0 5 0 0,0-5-9 0,-4 7 9 15,4-7-4-15,0 7 4 0,0-7 0 16,0 8-5-16,0-5 5 0,0 4 0 16,7-3 0-16,-3 5-5 0,2-4 10 15,5 4-5-15,-1-3 0 0,0 4 0 16,1 1 0-16,-4-6 0 0,4 0 0 16,3-5 0-16,4 3 0 0,6-3 0 15,2 4 0-15,1-1 0 0,0-3 0 0,-5 0 0 16,-7 5 0-16,-5-5 0 0,-4 0 0 15,-1 0 0-15,-5 0 0 0,0 5 0 16,-7-5-5-16,-1 8 5 0,-6-8 0 16,0 12-4-16,0-3-1 0,-4-3 5 15,2 0-5-15,0-2 0 0,2-4 0 16,1 0 5-16,9 0 0 0,0 0-5 0,4 0 5 16,-6 0 0-16,6-4-4 0,0-2-1 15,0 6 0-15,0-3 0 0,6-3 5 16,-2 1-5-16,3 1 5 0,-3 4 0 15,11-9 0-15,2 9 0 0,3-3 5 16,-1 3-5-16,1 0 5 0,-9 0-5 16,-1-5 5-16,-4 5 0 0,-6 0-5 15,4 0 4-15,-4 7-4 0,0-7 0 0,0 0 0 16,-4 3 0-16,-5-3 0 0,-3 7 0 16,-1-7 0-16,-8 3 0 0,-1-3 0 15,6 3 0-15,5-3 0 0,4 0 0 16,7 0 0-16,0 0 0 0,0 0 0 15,11 0 0-15,5 0 0 0,2 2 0 16,-1-7 0-16,4 5 0 0,-13 0 0 16,2 0 0-16,-5-7 0 0,2 7 0 15,3-6 0-15,0 6 0 0,-2 0 0 0,6-7 0 16,-9 7 0-16,0-5 0 0,-5 5 0 16,7 0 0-16,-7-5 0 0,0 5 0 15,0-8 0-15,0 4 0 0,-7 4 0 16,0-5 0-16,0 5 0 0,-3-3 0 15,1 3 0-15,2 0 0 0,-6 0 0 16,2-9 0-16,-2 9 0 0,1-4-4 16,2-1-1-16,1 5 5 0,0-6 0 0,9 6-5 15,0-3 0-15,0-3 5 0,4 6 0 16,1-4 0-16,2 4 0 0,2 0 0 16,1-5 0-16,-3-1 0 0,8 6 0 15,-2-10 0-15,1 4 0 0,-3 3 0 16,3-2 0-16,-6 5 5 0,-8 0-5 0,6 0 0 15,-6 0-5-15,-7 0 5 0,-9 0 0 16,-9 0 5-16,-11 8-10 0,-2-5 5 16,-4 6 0-16,1-4 0 0,11 6 0 15,7 0 0-15,5-3 0 0,6-2 0 16,6 1 0-16,0-7-14 0,6 4-25 16,-5 1-50-16,5-5-83 0,0 0-133 15</inkml:trace>
  <inkml:trace contextRef="#ctx0" brushRef="#br0" timeOffset="13285.4406">9947 9921 310 0,'0'0'78'0,"3"0"23"16,-3-2-51-16,0 2-2 0,0 0-2 15,0 0-10-15,0 0 6 0,0 4-9 0,-3 1-6 16,3-1-1-16,0 1-8 0,-6 0 2 15,6-1-3-15,0 4-1 0,0-2 10 16,-5 3-14-16,5-3 5 0,-5 2-11 16,1 0 0-16,1-2-1 0,-4 4 0 15,-2-4-5-15,0 7 0 0,2 5 0 16,-3-3 6-16,2 6-6 0,4-12 0 16,-2 8 0-16,6 0 0 0,0 5 0 15,0-7 5-15,0-3-5 0,0-6-5 16,9-6 5-16,-7 0 0 0,-2 0 0 0,6 0-6 15,-6 0 12-15,0 0-6 0,0-5 0 16,0 5 0-16,-4 0 0 0,1 0 5 16,-4 0-5-16,-1 0 0 0,-1 0 6 15,9 0-6-15,-11 6 5 0,3 0-5 16,-1-6 5-16,-3 7-5 0,6-2 0 16,2-5 0-16,4 0 4 0,0 0-4 0,5 3 5 15,0-3 0-15,4 0-5 0,-3 0 7 16,-3 0-14-16,-3 0-3 0,0 0-21 15,0 0-92-15,5 0-51 0,-5 0-104 16</inkml:trace>
  <inkml:trace contextRef="#ctx0" brushRef="#br0" timeOffset="14447.2491">9625 10165 230 0,'8'0'48'0,"8"0"15"0,-2 0 20 16,1 0-26-16,6 0-7 0,-4 0 6 15,0 0-10-15,2 1-10 0,1-1-1 16,-3 0-16-16,1 6-4 0,0-6-2 16,3 5-5-16,3-5-1 0,-6 8-2 15,3-5-5-15,0-1 5 0,-1-2-5 16,5 8 0-16,0-2 0 0,-1 2 7 0,1 2 0 15,-1 1 0-15,-2-4-7 0,-4 0 12 16,-4-1-6-16,-4-6 1 0,-10 0 0 16,0 7-1-16,-6-3-1 0,-1-4 2 15,-8 7-7-15,5-2 5 0,-4-3-5 16,3 6 0-16,-6 0 0 0,2 0 0 16,-5 3 0-16,2 2 0 0,3-3 0 15,1-2 5-15,-4-1-5 0,6 0 0 0,-3-2 0 16,2-5 0-16,1 1 6 0,5-1-6 15,-2 0 5-15,4 0 10 0,-2-2-4 16,3-4 1-16,-2-2 5 0,-1-2 0 16,3-5-1-16,0-6-5 0,4 3-6 15,-3-1-1-15,3 5 6 0,0 0-3 16,0 0-7-16,0 3 0 0,0 2 6 0,0 4-12 16,3 5 12-16,1-4-6 0,0 4 0 15,-4 0 0-15,7 0 6 0,-7-8-6 16,0 8 0-16,0-2 0 0,0-4 0 15,0 6 0-15,0-5 0 0,0 5 0 16,0 0 0-16,0 0 0 0,-4 0 0 16,4 0 0-16,0 0 0 0,0 6 0 15,0-6 0-15,0 7 0 0,0-7 0 0,0 0 6 16,0 6-6-16,0-6 0 0,0 5 0 16,0-5 0-16,0 3 0 0,0-3 0 15,0 4 0-15,0-4 0 0,0 6 0 16,0-6 0-16,0 4 0 0,0-4 0 15,0 4 0-15,0-4-6 0,0 5 6 16,0-5 0-16,0 10-6 0,0-6 6 16,4 0 0-16,3 4-6 0,3-4 6 0,4-4 0 15,-2 7 0-15,4-5 0 0,1-2 0 16,-1 0 0-16,2 0 0 0,1 0 0 16,-3 0-7-16,-3 0 14 0,1-7-7 15,-4 7-7-15,-5 0 14 0,-5-4-7 16,0 4 0-16,0 0 0 0,0-5 6 15,-5 5-12-15,1-9 12 0,-2 9-6 16,6-8 0-16,-7 8 0 0,7 0 0 0,0-4 0 16,0 4 0-16,0-4 0 0,0 4 0 15,6-6 6-15,-6 6-6 0,0 0 0 16,0 0 0-16,0 0 0 0,0 0 0 16,-10 6 0-16,6-6 6 0,-6 0-12 15,-3 0 12-15,1 2-6 0,-1-2-6 16,2 0 6-16,4 0 0 0,3 0 0 0,4 0 0 15,0-2-12-15,0 2-5 0,4-6 8 16,2 3-23-16,5-2-3 0,-2-4-8 16,7-1-5-16,3 4-38 0,-3 1-74 15,3 5-62-15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0T17:58:05.99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13483 16316 278 0,'0'-8'75'0,"0"1"6"0,7-2-18 15,-7-2-13-15,0 0-10 0,0-3-10 16,4 2 1-16,-4-1-10 0,0 0-7 16,0-8 7-16,4 5-14 0,-4-9 5 15,0 1-4-15,0-1-1 0,7 0 6 16,-7-2-5-16,0-5-8 0,2 1 7 0,-2-1-7 16,0 0 0-16,0-3-7 15,0 7-1-15,0 0-20 0,0 3-4 0,0 1-42 16,8 2-62-16,-8 4-46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0T17:58:06.51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13505 15861 230 0,'0'-11'48'0,"0"-8"15"0,4 1 2 16,-4-4-18-16,6-2 14 0,-6 0-20 15,0 4-3-15,0-4-14 0,0-1 1 16,0-2-5-16,0-3-13 0,-6-2 0 16,6-2 0-16,0-2 1 0,0-5-8 15,0-1 0-15,-4-22 7 0,4 7-7 16,0-4 0-16,-7 0-7 0,7 3-1 15,0 14-6-15,0-5-124 0,0 10-52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0T17:58:09.59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13507 15112 321 0,'0'0'85'0,"0"3"23"0,0-3-59 0,0 4-12 15,0-4-4-15,0 0-18 0,0 0 6 16,0 0-14-16,0 0 8 0,0 0-8 15,-7-4 6-15,7 4-7 0,-5-6 8 16,5 6 6-16,0-6-5 0,0 2 9 16,-2-2-5-16,2-3 1 0,0 0 3 15,0-4 0-15,0-4-4 0,0-1 5 0,0-1-7 16,0-2-7-16,0 2 7 16,0 3-7-16,0 1-10 0,0-1 4 0,0 0 1 15,-7-2 0-15,7 3 8 0,0-1-7 16,-5 2 0-16,5 5-2 0,0-2 1 15,-5-3 5-15,5-3-5 0,0-1 0 16,0-1-1-16,-7-7 1 0,7 7 0 16,-7-3 0-16,7 2 0 0,-4 1-5 15,4 1 5-15,0-5-5 0,0 2 4 0,0 3-4 16,0-7 5-16,1 4 0 0,8 6-1 16,-2 0 5-16,-7-3 0 0,6 3-3 15,-1 2 3-15,-5-4 0 0,0 4-4 16,0 1-1-16,-9-8 0 0,9 3-4 15,0-3 5-15,-5 3-5 0,5 5 0 16,0 6 0-16,0-1 0 0,0 2 0 16,5 1 4-16,-5 1 5 0,0 3 0 15,6-7 0-15,-6 1 0 0,0 1-1 0,7 1 0 16,-7-1-4-16,0-7 0 0,4 1 4 16,-4-2-4-16,0-2-4 0,0 1 4 15,0 0 1-15,0-2-1 0,0 1-4 16,0-3 4-16,0 3-4 0,0-3 4 0,0 1-4 15,0 1 0-15,0 4 4 0,0-1-4 16,0 1 0-16,4 6 0 0,-4 2 0 16,7-5 0-16,-7 2 4 0,6-1-4 15,-6-5 0-15,0-3 0 0,7-3 0 16,-7 1 0-16,4-4 4 0,-4 3-8 16,0 6 4-16,0-1 0 0,4-3 0 15,-4 9 0-15,0-2 0 0,0 3 0 16,0 1 4-16,6 6-4 0,-6-6 0 15,0 1 0-15,4 3 0 0,-4-4 0 0,7 0 0 16,-7-1 0-16,6 0 0 0,-6-2 0 16,7-1 0-16,-7-1 4 0,4-3-8 15,-4-1 4-15,0 2 4 0,7 1-8 16,-7 7 4-16,0-2 4 0,4 2-4 16,-4 3 0-16,4-4 10 0,-4 1-7 15,6-1 1-15,-6 0 4 0,0-1-4 0,0 1 4 16,0-3 0-16,0 4-4 0,0-6 0 15,0-2 2-15,0 1-1 0,0 0-2 16,0-1-3-16,0 5 4 0,0 2-4 16,0-2 0-16,0 1 0 0,0 1 0 15,-6 2 0-15,6-5 3 0,0 4-3 16,0-1 3-16,0-5-3 0,0-3 0 16,0 5 4-16,0-1-8 0,0-14 4 0,0 3 4 15,0-5-8-15,0-2 4 16,0-4 4-16,0 7-8 0,0-3 8 0,0 2-4 15,0 5-4-15,6-1 4 0,-6 1 4 16,0 6-8-16,0 5 8 0,0-1-4 16,0 4 0-16,0-2 0 0,0 3 4 15,0-4-4-15,0-4 0 0,0 1 0 16,0-2 0-16,0-1 4 0,-6 4-4 0,6 1 0 16,0 0 0-16,0 2 0 0,-4-2 0 15,4 1-4-15,-4 5 8 0,4-6-4 16,0-1 0-16,-3 0 0 0,3 0-4 15,0-1 4-15,0 1 4 0,-6-1-8 16,-1-4 8-16,7 4-4 0,-5-2 0 16,2-1 0-16,-4 0 0 0,7 1 0 15,0 0 0-15,-4-7-4 0,4 5 4 0,-6-1 0 16,6-2 4-16,0-2-8 0,0 4 4 16,0-7 0-16,0-3 0 0,0 5 0 15,0-5 0-15,0 6-4 0,-4 0 8 16,4 1-8-16,0 9 4 0,0 0 4 15,0 2-8-15,0 0 4 0,0-4 4 16,0-5-4-16,0 2 0 0,-4 1 0 16,4 0 0-16,-6 4 0 0,6-1 4 0,0-4-4 15,-5 4 0-15,5-3 0 0,-6 4 0 16,6 0 4-16,-6-1-4 0,6 4 0 16,0-1-4-16,0 2 4 0,0-3 0 15,0 0 0-15,0 2 0 0,5 3 4 16,-5-4-1-16,7 10 9 0,-7-5 1 15,0 5-2-15,0 0-1 0,0-7 0 0,0 7 1 16,0 0-1-16,0 0-4 0,0 0-3 16,0 0 1-16,0-3 0 0,0 3 0 15,0 0-1-15,0-6 4 0,4 1-1 16,-4 1 2-16,0-7-1 0,5 0-4 16,-5 0 3-16,0 1 0 0,0-3 1 15,0-5-4-15,3 6 0 0,-3-7 0 16,0-1 1-16,0 1-4 0,0-3 3 0,0 0-3 15,0 2 0-15,0-1 3 0,0 3-1 16,4 0-2-16,-4 6 3 0,0-2 4 16,0 1-3-16,0-1 1 0,0-1 0 15,0 1 3-15,0-4-2 0,-5-2 0 16,5-1-1-16,-6 2 1 0,6 1 2 16,0-3-8-16,-4 5 2 0,4 2-2 15,0-3 0-15,0 2 0 0,0 3 3 0,0 0-3 16,0 1 5-16,0 0-5 0,0 2 4 15,1-3-1-15,-1 3 0 0,0 0 0 16,0-1-3-16,0 0 0 0,0 6 2 16,0-7-2-16,-4 0 0 0,4 0 0 15,0-4 0-15,0 1 4 0,0 2-4 16,0 1-4-16,0-1 4 0,0 2 0 16,4 3-2-16,-4-5 2 0,0 1-3 0,7-1 6 15,-7-1-3-15,3-4-3 0,-3-2 3 16,0-1 3-16,0-6-6 0,0 1 3 15,0 2 0-15,0 0 3 0,0 1-3 16,-3 5 0-16,3 3 0 0,0 2 2 16,-5 1 2-16,5 3-4 0,0 8-4 15,0-6 8-15,0 6-4 0,0-6 0 0,7 6 0 16,-7 0-4-16,3 0 8 0,-3-3-4 16,4 3-4-16,-4-5 2 0,0-3 2 15,0 4 0-15,0-4-3 0,-4 3 3 16,4-5 0-16,0 8 0 0,0 2 3 15,4-10-6-15,-4 4 6 0,0 6-1 16,0 0-4-16,0-7 2 0,0 5 2 16,0 2-4-16,0 0 2 0,0-10 0 15,0 0-3-15,0 2 3 0,-4-4 0 0,4-2 0 16,0 3 0-16,0 2 0 0,0 0 0 16,0 5 0-16,0-6 3 0,0 5-3 15,0-6 0-15,0 2 0 0,0 4-3 16,0-1 3-16,0 0 0 0,0-2 0 15,0 2 0-15,0-5 0 0,0-1 0 16,-5-1 0-16,5 0 3 0,-8-4-3 16,2-2 0-16,6 3 0 0,-4 3 2 0,4 0-4 15,0-2 2-15,0 3 0 0,0 0-3 16,4-4 6-16,-4 7-3 0,0-7-3 16,0 4 3-16,7-1 3 0,-7-1-6 15,0 1 3-15,0 5 0 0,6 8 0 16,-6-14 0-16,0 4 3 0,0-2-6 15,0 0 3-15,3 1 3 0,-3-3-6 0,4 5 6 16,-4 1-3-16,0 0 0 0,8 8 0 16,-8-4 2-16,7 4-4 0,-1-6 4 15,-6 6-2-15,0-5 0 0,0 5 0 16,0 0 0-16,0-5 0 0,0 5 0 16,0-8 0-16,0 5 0 0,0-6 0 15,0 2-2-15,3 1-1 0,-3-1 3 16,0 2 0-16,0 0 0 0,4-1 0 0,-4 3 0 15,0-6 0-15,0 9 0 0,0-4 0 16,0 4 0-16,0 0 0 0,0 0 0 16,0 0 0-16,-4 0-3 0,4 0 3 15,0 0-3-15,0 0 3 0,-3 0-4 16,3 0-10-16,0 6-4 0,0 1-16 16,0 7-10-16,3 0-31 0,-3 2-7 15,0 3-151-15,5-6-192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0T17:58:11.7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13542 10311 321 0,'0'3'85'0,"0"2"31"0,0 1-45 0,0-6-31 15,-6 2-11-15,-5-2-8 0,-2 5 7 16,-5-5-16-16,-7-1-4 0,-7 1 5 16,-7 5-6-16,1-5-7 0,3 3 0 15,0-4-7-15,-6 6-6 0,8 0-1 16,-9-5-5-16,-4 0-17 0,4-1-104 0,1 5-51 15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0" timeString="2018-09-10T17:58:18.01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545 872 0,'175'32'15,"-172"-38"1,-90-15-16,90-90 16,42 152-16,-58-122 15,136 142 1,-197-129 0,74 149-16,87-26 15,-119-55 1,-30-114-16,69 160 15,87 12 1,-47-56-16,-107-4 16,101 2-1,-103-5-15,109 23 16,-6-18 0,-115-11-1,32 11 1,-61-7-16,96-107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0T17:58:22.5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13242 10413 341 0,'0'0'104'0,"0"0"30"0,0 0-59 16,0-8-18-16,3 4-2 0,-3-2-12 16,0 6-12-16,0-6 4 0,0 6-4 15,0 0-2-15,0 0-2 0,-3 0-13 16,-2 0 9-16,5 0-7 0,-11 0-1 15,5 6-5-15,-1 0-1 0,-3-2-4 0,2-4 5 16,-1 7 4-16,-3-1-9 0,-2-6 8 16,1 8-4-16,-1-8 1 0,-1 0-5 15,-2-1 9-15,7 1-10 0,-9-6 0 16,3 6 5-16,-2 0-4 0,3 0-1 16,-9-4 5-16,9 4-9 0,-1 4 0 15,5 2 4-15,-3 2-4 0,6-3 0 0,-1 1 0 16,2 4 5-16,-5-6-5 0,0-4 4 15,5 7 1-15,-5-7-5 0,5 0 4 16,-3 0 0-16,0 0-4 0,3 0 5 16,0 0-5-16,-3 0 0 0,3 0 3 15,-1 0-3-15,-3 0 0 0,-2 0 4 16,1 0-4-16,1 0 0 0,-3-2 0 16,2 6 0-16,1-4 0 0,6 0 0 0,-5 5 0 15,-1-5 0-15,-1 7 0 0,3-7 4 16,-3 0-4-16,-2 0 4 0,3 0-8 15,-1 0 8-15,2 0 0 0,-1 0 0 16,-2-5-4-16,2 5 4 0,0-2 5 16,-3 2-5-16,-2 5 0 0,1-5 0 15,0 3-4-15,-5-3 4 0,0 7 4 0,-9-7-2 16,-5 5 5-16,2-6-3 0,1 1-1 16,1 0 6-16,3 0-2 0,5 0-3 15,-5-6 2-15,2 0 1 0,1 6 0 16,0-5-2-16,1 5 0 0,-3-9-5 15,1 2-1-15,-8 3 0 0,-1-6 1 16,3 4-4-16,5 1 0 0,1 0 4 16,-1 5-4-16,4-3 3 0,-5 3-3 0,-1-4 0 15,-6-2 4-15,-4 6-4 0,-3 0 0 16,9 0 0-16,1 0 3 0,-5 3-3 16,7-3 3-16,5 0 1 0,1 7-1 15,7-7 5-15,-1 0-5 0,-1-8 1 16,-1 8 2-16,1 0-3 0,-6-4 0 15,-1 4 0-15,4-7-3 0,-1 7 4 16,-5-5-4-16,5 5-4 0,2 0 8 16,4-7-4-16,0 7 0 0,5 0-4 0,-6 0 4 15,-2 0 4-15,-1 0-4 0,2 6 4 16,-7-6-4-16,5-1 4 0,5 5-4 16,-13-4 3-16,-2 0-3 0,5 0 3 15,-3 4-3-15,-4-4 4 0,3-1-4 16,2 7 0-16,3-3 0 0,1 1 0 0,3 3 0 15,-4-2 0-15,3-5 0 16,-7 6 0-16,-1-3 3 0,-3-3-3 0,1 0 0 16,4 7 0-16,2-7 0 0,-1-3 3 15,0-1-3-15,-3 4 0 0,-5-7 0 16,-2 7 4-16,-9-5-4 0,1 3 0 16,-4 2 0-16,6 0 0 0,0 0 0 15,7 10 0-15,4-3 0 0,2 5 0 0,0-2 0 16,-1 2 0-16,-8-9 0 0,1-3 4 15,-1 5-4-15,6-5 3 0,-3 0 4 16,-2-1-4-16,8 1 3 0,-20 0 0 16,1 0-2-16,6-5-1 0,3 3 0 15,-4-3-3-15,15 5 0 0,1 0 3 16,4 0-3-16,-1-2 0 0,3 2 0 16,-3 0 0-16,-1 0 0 0,-6 0 0 15,-1 0 0-15,-4-5 0 0,2 2 0 0,2-4 0 16,0 4 0-16,-2-2 4 0,2 5-8 15,-4-9 4-15,-6 9 4 0,1 0-4 16,0-5 0-16,0 3 6 0,1 2-6 16,11 0 2-16,0 6 1 0,8-6 1 15,-3 0-4-15,1 0 3 0,-2-1 1 16,-4 1-4-16,-9 0 2 0,6 0-2 16,-7 0 3-16,5-8 0 0,3 8-1 0,-1 0 2 15,-8 0 0-15,2 0-4 0,-3-2 3 16,-3 7 0-16,-1-5 3 0,10 0-3 15,-3 5-1-15,10-5 1 0,3 4 4 16,1 0-1-16,5 4-1 0,-2-4-2 16,-3 2 1-16,-7-3-4 0,4-3 0 15,-2 3 3-15,0-3-6 0,-2 0 3 0,3 0 0 16,1 0 0-16,2-1 0 0,3-3 0 16,1 4 3-16,-3-7 0 0,-5 7 0 15,-2-4 3-15,-3 4-4 0,4-9 4 16,-8 9 0-16,3-3-3 0,-3 3-1 15,9 0 0-15,4-2-2 0,-2-3 3 16,3 5 0-16,-5-7-3 0,-1 7 6 16,-9-8-1-16,1 3 1 0,1-1 3 0,7 2-1 15,2 0 0-15,0-2 0 0,2 6 3 16,-4-7-6-16,-2 7 6 0,-1 0-6 16,-2-8-1-16,-2 8-1 0,4-2 0 15,-5 2-3-15,3 0 3 0,3 0-1 16,3 0-2-16,5 0 2 0,7 0 1 15,-3-3 0-15,-2 3-1 0,0-9 1 16,-4 9-3-16,-3-8 2 0,-2 8-2 16,-4-8 0-16,6 3 3 0,0 0-1 0,2 5 0 15,5 0 0-15,2 0 1 0,-2 6 0 16,-4-2-1-16,1 0-2 0,-4 2 3 16,-2-6-1-16,0 6-2 0,-2-6 2 15,8 0 0-15,-5 0-2 0,1 0 3 16,-3-10-3-16,-7-1 5 0,-6-6-2 15,0 4-1-15,-1-6 1 0,0 6 1 0,1 1-2 16,7 7 5-16,3 5-5 0,0 0 1 16,-3 7 6-16,6-2-9 0,-8 7 5 15,6-1-4-15,-1 1 2 0,3 0-1 16,0-3 1-16,7 2-3 0,-1-3 0 16,5 2 3-16,7-5-3 0,0 2 0 15,-2-7 2-15,2 3 0 0,-11-3 1 16,-1 0 2-16,0 4-3 0,-2-4 0 0,3 0 6 15,4 6-1-15,-2-3-1 0,-2 1-1 16,3 3-5-16,2-2 4 0,-5 3 0 16,1 4-4-16,-2-4 0 0,-7 3 0 15,-9 3 2-15,10-2 3 0,-8-3-4 16,3-1-2-16,7-8 4 0,2 4-3 16,2-4 2-16,7-6-2 0,3 1 1 0,-3 5-2 15,2-3 2-15,3 3-1 0,-5 0 3 16,6 0-3-16,-2 7 3 0,6-2-3 15,-6-5 0-15,2 3 4 0,-2-3-8 16,-5 7 6-16,-6-7-2 0,0 0-2 16,3 0 4-16,-1 5 0 0,0-5-2 15,3 1 1-15,-5-1 1 0,-4 9-2 16,-2-5 0-16,-2 2 0 0,-3-6 0 16,7 5-2-16,1-5 4 0,-3 6-4 0,5 0 4 15,10-1 0-15,-2-5-2 0,2 8 5 16,9-3-3-16,-9-7-4 0,6 2 6 15,-8 0-2-15,3 0-2 0,-4 0 0 16,5 0 2-16,-2-3 0 0,6 3 0 16,-7 0 0-16,5 0-2 0,0 0 4 15,1 0-1-15,-1-1-2 0,10 1 6 16,-4 0-4-16,-5 0-3 0,3 0 6 0,-3 0-1 16,-1 0-3-16,1 0 1 0,3 0 3 15,4 0-1-15,-5 0 0 0,3 0-1 16,7 2-4-16,-6-2 5 0,2 0-1 15,-4 0-2-15,3 9 0 0,1-9-2 16,-1 0 0-16,-5 3 0 0,3-3 4 16,1 0-5-16,-6 6 2 0,5-6 2 0,0-1 3 15,-9 1-1-15,5 6-1 0,-3-6-1 16,2 0 0-16,-12 0 0 0,4 0-4 16,-1 3 0-16,2-3 2 0,2 0-1 15,3 0 0-15,0-2 0 0,0 7-1 16,-4-5 1-16,5 0 1 0,2 0-1 15,5 7-1-15,4-7 1 0,2 0-1 0,0 3 1 16,0-3 1-16,0 0 0 0,0 0-2 16,0 0-1-16,0 0-2 0,4 10-6 15,-4-5-16-15,14 4-13 0,-3 2-23 16,6 2-24-16,4 0-79 0,12-5-111 16,9-8-229-16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0T18:03:31.22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75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1" timeString="2018-09-10T18:04:48.472"/>
    </inkml:context>
  </inkml:definitions>
  <inkml:trace contextRef="#ctx0" brushRef="#br0">2872 11469 289 0,'9'0'64'16,"-2"0"17"-16,-2 4-34 0,2-4-14 15,1 0-8-15,-4 0-1 0,2 0-8 0,6 0-8 16,-3 0-8-16,1-4-8 0,3 4-16 16,-3 0-9-16,4 0-74 0,-4 0-19 15</inkml:trace>
  <inkml:trace contextRef="#ctx0" brushRef="#br0" timeOffset="535.4503">2881 11477 257 0,'5'0'53'0,"-5"0"16"0,2 0 15 16,-2 4-33-16,0-4-18 0,6 0-8 15,-6 0-4-15,11 0 3 0,-5 0-8 16,1-4-1-16,-2 4-1 0,7 0-7 16,-4-7 0-16,-8 7-7 0,15 0 0 0,-8 0 0 15,4-1 0-15,1 1-7 16,-3-8 0-16,4 8-13 0,0 0-22 0,2-5-77 15,2 5-52-15</inkml:trace>
  <inkml:trace contextRef="#ctx0" brushRef="#br0" timeOffset="1032.682">2932 11449 278 0,'5'0'63'0,"0"0"11"0,-1 0-18 0,3 0-13 16,0 0-2-16,0 0-17 0,2 1 5 16,4-1-4-16,-3 0-10 0,5 0-1 15,-6 0-7-15,10-4 0 0,5 4 0 16,-3 0-7-16,4 0 0 0,-1-3 8 16,0 4-16-16,-2-1 8 0,0 0-7 15,1-4 0-15,6 4 0 0,-2-8-13 16,-3 8-22-16,1 1-52 0,-8-1-15 15,-5 0-20-15</inkml:trace>
  <inkml:trace contextRef="#ctx0" brushRef="#br0" timeOffset="1510.8632">3202 11424 299 0,'11'0'62'0,"8"5"30"0,5-5-56 16,3 6-11-16,11-1 0 0,2 1-17 15,-1-6 8-15,2 0-7 0,5 0-9 16,-18 1 0-16,0-8 0 0,-3 0 0 0,-7 5 0 16,-2 2-17-16,1-7 1 0,2 7-9 15,5-5-74-15,1 5-27 0</inkml:trace>
  <inkml:trace contextRef="#ctx0" brushRef="#br0" timeOffset="2079.531">3579 11355 310 0,'10'0'78'0,"6"5"31"0,2 1-51 16,4-6-13-16,9 6-12 0,0-4-12 15,-1 5-6-15,8-7-1 0,-7 8-6 16,-3-3-1-16,-1-2-14 0,-6 6-8 16,-9-4-19-16,5 3 0 0,7-6-93 15,1 5-44-15</inkml:trace>
  <inkml:trace contextRef="#ctx0" brushRef="#br0" timeOffset="2757.8712">3796 11347 310 0,'21'-3'78'0,"0"3"5"16,2 0-48-16,-4 1-2 0,-2-1-17 16,-2 0 1-16,-1 6-10 0,13 7 7 15,-2 1-7-15,7 2 1 0,3 4 1 16,9-6 0-16,-8-11-9 0,0-3 0 16,-6 0-9-16,0 1-15 0,-4-19-14 15,-5 1-72-15,0 1-36 0</inkml:trace>
  <inkml:trace contextRef="#ctx0" brushRef="#br0" timeOffset="3346.7943">3870 11351 299 0,'10'0'71'16,"-4"0"22"-16,-1 0-34 0,4 0-9 16,0 0-22-16,-3 0 14 0,0 0-15 15,3 0-5-15,4 0-2 0,2-6 0 0,2 6-7 16,1-4 2-16,5 4-8 0,6 6-2 15,5-6 7-15,-2 8-12 0,7-4 7 16,-3-4-7-16,-6 7-7 0,-2-7 0 16,-7 0 2-16,-2-6-7 0,-3 6-9 15,-5-6-6-15,2-1-22 0,-1 1-99 16,-2 0-35-16</inkml:trace>
  <inkml:trace contextRef="#ctx0" brushRef="#br0" timeOffset="3718.9071">4275 11304 331 0,'28'5'75'0,"1"3"25"0,3-3-75 16,0-5-9-16,2 7 0 0,-1-7-16 0,0 0 0 16,-1 0 0-16,-7 0-16 0,2-4-9 15,-8 4-16-15,2 0-52 0,0-5-27 16</inkml:trace>
  <inkml:trace contextRef="#ctx0" brushRef="#br0" timeOffset="4061.5478">4491 11333 257 0,'16'6'53'0,"5"-6"16"16,-9 0-14-16,5 0-18 0,0 5 6 15,4-5-18-15,0 0 8 0,5 3-26 16,0-3 7-16,9 8-7 0,-7 1-7 0,-2-7 0 15,-2 2-7-15,3 3 1 0,-7-7-18 16,-4 0-17-16,3 0-66 0,0 0-30 16</inkml:trace>
  <inkml:trace contextRef="#ctx0" brushRef="#br0" timeOffset="4377.8592">4729 11391 268 0,'21'1'42'16,"-1"-1"18"-16,5 0-33 0,3 5 0 16,-6-5-6-16,-2 6-3 0,-1-6 0 15,-5 0-2-15,-1 0-7 0,0 4-1 16,-1-2-8-16,-1-2 8 0,1 0-16 0,-7 5-9 16,4-5-46-16,-1 0-18 0,-2 0-15 15</inkml:trace>
  <inkml:trace contextRef="#ctx0" brushRef="#br0" timeOffset="4683.5186">4819 11433 268 0,'19'0'53'16,"2"0"14"-16,0 0-21 0,-10 0-17 16,5-4 5-16,-5 4-9 0,6-8-8 15,7 8-1-15,4-6 1 0,2 6-17 16,12 0 0-16,-4-6 0 0,-4 7 0 15,-5-1-9-15,-1 0 1 0,-7 5-16 16,-11-5-10-16,4 6-66 0,-9 2-19 16</inkml:trace>
  <inkml:trace contextRef="#ctx0" brushRef="#br0" timeOffset="4982.2467">4893 11358 268 0,'17'0'53'0,"-5"0"5"16,6 12-22-16,1-8-6 0,3 4-4 15,5-8 0-15,-1 9-9 0,8-9 8 16,2 0-17-16,-2 1 0 0,-4-1-8 16,0-8 0-16,-11 8 0 0,4-10 0 15,-5 10-8-15,3-4-8 0,-3 6-9 16,-3-8-10-16,-1 6-48 0,0 0-37 16</inkml:trace>
  <inkml:trace contextRef="#ctx0" brushRef="#br0" timeOffset="5308.5472">4942 11397 257 0,'12'0'42'0,"-5"0"20"0,6-5-35 0,1 5 0 15,3-10 3-15,7 6-4 0,6 4 0 16,2 0-9-16,8 3 8 0,-8 0-1 16,0-3-8-16,-5 8-8 0,-1-3-2 15,2-5 1-15,3 0 1 0,-3 9-8 16,10-1 9-16,-8-1-9 0,0 0-9 15,-4-2 1-15,2 6-5 0,-5-8-11 16,0 2-17-16,-4 1-66 0,-12-6-30 0</inkml:trace>
  <inkml:trace contextRef="#ctx0" brushRef="#br0" timeOffset="5865.7702">5380 11341 289 0,'12'6'64'0,"8"2"17"16,2 1-44-16,2-7 6 0,3 1-10 16,-1 2-1-16,-4-5-11 0,2 0 5 15,1 0-10-15,-5-5-4 0,4 2 3 16,5-5-15-16,-1 2-7 0,-4 1-13 0,0-1-116 16,1 6-39-16</inkml:trace>
  <inkml:trace contextRef="#ctx0" brushRef="#br0" timeOffset="13306.8954">3010 9107 299 0,'0'0'71'0,"0"0"12"0,0 0-39 15,-8 0-10-15,8 3-10 0,-7-3 0 16,2 0-10-16,5 0-7 0,0 0 1 15,0 0-8-15,0 0-8 0,6 0-13 16,9 0-105-16,1 0-28 0</inkml:trace>
  <inkml:trace contextRef="#ctx0" brushRef="#br0" timeOffset="13542.0985">3206 9091 321 0,'4'0'67'15,"-1"0"34"-15,1-6-59 0,0 6-10 16,2 0-16-16,1 0-8 0,-7-6-2 0,0 0-6 15,4 6-14-15,-4 0-102 0,6 0-37 16</inkml:trace>
  <inkml:trace contextRef="#ctx0" brushRef="#br0" timeOffset="13732.6307">3372 9047 218 0,'9'0'0'0,"-2"0"-11"16</inkml:trace>
  <inkml:trace contextRef="#ctx0" brushRef="#br0" timeOffset="13934.0366">3648 9022 310 0,'0'0'60'15,"0"0"23"-15,0 0-55 0,0 0-20 16,7 0 0-16,-7 0-24 0,7 6-68 16,0-6-35-16</inkml:trace>
  <inkml:trace contextRef="#ctx0" brushRef="#br0" timeOffset="14125.5667">3781 9022 299 0,'0'0'71'0,"0"7"30"16,4-7-41-16,-4 0-28 0,0 0-16 16,0 0-23-16,3-7-76 0,1 7-18 15,-4 0-19-15</inkml:trace>
  <inkml:trace contextRef="#ctx0" brushRef="#br0" timeOffset="14308.0096">3972 9028 310 0,'12'0'60'15,"-12"1"23"-15,7-1-65 0,-2 0-18 16,5 0-18-16,-4 0-56 0,-6 0-37 16</inkml:trace>
  <inkml:trace contextRef="#ctx0" brushRef="#br0" timeOffset="14505.5719">4242 9052 299 0,'0'0'71'0,"7"3"12"0,-7-3-14 16,0 4-36-16,6 3-16 0,-6-1-34 0,0 0-85 15,0-3-52-15</inkml:trace>
  <inkml:trace contextRef="#ctx0" brushRef="#br0" timeOffset="14677.8396">4336 9041 278 0,'7'0'63'0,"0"0"20"16,0 0-26-16,-4 0-16 0,-3 0-16 16,0 0 0-16,4 0-18 0,-4 0 7 15,0 0-14-15,0 0 7 0,0 0-7 16,4 0 0-16,-4 0 0 0,0-8 0 15,0 8 0-15,0 0-13 0,7 0-68 16,-7 0-28-16,6 0-10 0</inkml:trace>
  <inkml:trace contextRef="#ctx0" brushRef="#br0" timeOffset="15045.8737">4782 9004 341 0,'0'0'93'0,"0"3"20"16,0-3-81-16,0 0-11 0,0 0-13 0,3 6-8 15,1-6-15-15,1 0-107 0,4 0-39 16</inkml:trace>
  <inkml:trace contextRef="#ctx0" brushRef="#br0" timeOffset="15230.6455">5012 8978 310 0,'0'5'60'0,"7"-5"15"16,-7 0-75-16,8 0-66 16,-8 0-45-16</inkml:trace>
  <inkml:trace contextRef="#ctx0" brushRef="#br0" timeOffset="15420.6835">5265 9010 278 0,'4'0'53'0,"3"0"-5"15,-1 0-30-15,-1 3-54 0,5-3-15 16,1 4-29-16</inkml:trace>
  <inkml:trace contextRef="#ctx0" brushRef="#br0" timeOffset="15821.3303">5847 9028 310 0,'0'0'69'0,"5"4"15"0,0-4-50 16,-5 0-25-16,7 0-1 0,-3 0-16 16,1 0-83-16,-5 4-35 0</inkml:trace>
  <inkml:trace contextRef="#ctx0" brushRef="#br0" timeOffset="15994.863">6008 8992 278 0,'5'3'53'0,"-1"5"-5"16,10-7-48-16,2-1-48 0,-2 0-40 15</inkml:trace>
  <inkml:trace contextRef="#ctx0" brushRef="#br0" timeOffset="16437.9647">6331 8978 331 0,'0'0'75'0,"0"5"41"16,0-5-83-16,0 0-1 0,0 0-19 15,5 0 13-15,-5-5-19 0,10-2-14 0,0 3-19 16,-4 2 5-16,8 2-95 0,-9 0-48 16</inkml:trace>
  <inkml:trace contextRef="#ctx0" brushRef="#br0" timeOffset="16590.8924">6594 8956 289 0,'5'0'52'0,"-3"8"13"15,2-8-47-15,-4 0-36 0,0 0-35 16,0 0-43-16</inkml:trace>
  <inkml:trace contextRef="#ctx0" brushRef="#br0" timeOffset="18171.8817">2995 7756 353 0,'4'0'92'0,"4"0"35"16,-4 0-91-16,1 0-2 0,-5 0-14 15,7 0-6-15,-7 0 1 0,0 0-2 16,0 0-13-16,9 0-6 0,-4 0-9 15,-1 0 30-15,3-7-150 0,4 7-75 16</inkml:trace>
  <inkml:trace contextRef="#ctx0" brushRef="#br0" timeOffset="18598.0794">3304 7778 370 0,'0'8'111'0,"0"-8"16"0,0 5-87 16,4-5-19-16,-4 8 1 0,4-8-9 16,-4 0-6-16,6 0-7 0,-2 0 0 15,4 0-20-15,-1 4-9 0,0-4-111 16,0 8-51-16</inkml:trace>
  <inkml:trace contextRef="#ctx0" brushRef="#br0" timeOffset="18777.2126">3480 7811 299 0,'11'0'71'0,"6"0"30"0,-10-3-9 15,4 3-62-15,2 0-23 0,-5 0 1 0,3 0-23 16,-4-7-97-16,0 7-59 0</inkml:trace>
  <inkml:trace contextRef="#ctx0" brushRef="#br0" timeOffset="18962.6963">3743 7761 321 0,'8'0'58'0,"-2"0"26"0,-2 6-76 0,-4-6-26 15,6 0-56-15,-6 0-37 0</inkml:trace>
  <inkml:trace contextRef="#ctx0" brushRef="#br0" timeOffset="19169.5805">3984 7775 299 0,'4'0'54'15,"1"7"-1"-15,-5-7-98 0,10 0-17 16,-6 4-7-16</inkml:trace>
  <inkml:trace contextRef="#ctx0" brushRef="#br0" timeOffset="19373.6308">4195 7774 299 0,'10'0'54'0,"-5"1"17"0,2-1-50 16,0 0-21-16,0-1-21 0,-3 1-50 15,-1-6-25-15</inkml:trace>
  <inkml:trace contextRef="#ctx0" brushRef="#br0" timeOffset="19580.0343">4340 7719 278 0,'0'4'63'0,"9"-4"-7"16,-4 1-38-16,-1-1-18 0,-1 6-54 15,1-6-8-15,-4 6-7 0</inkml:trace>
  <inkml:trace contextRef="#ctx0" brushRef="#br0" timeOffset="19781.1164">4543 7768 321 0,'0'0'76'0,"10"0"24"16,-10 0-58-16,0 0-9 0,6 0-18 15,-6 0-2-15,4 0-5 0,-4-6-16 16,0 6-5-16,4 2-19 0,-4-2-78 15,0 0-36-15</inkml:trace>
  <inkml:trace contextRef="#ctx0" brushRef="#br0" timeOffset="19966.9278">4819 7748 289 0,'0'0'64'0,"5"8"-2"15,-5-8-43-15,0 0-19 0,0 0-73 16,7 0-20-16</inkml:trace>
  <inkml:trace contextRef="#ctx0" brushRef="#br0" timeOffset="20174.4089">4963 7730 192 0,'4'-6'15'15,"2"6"-4"-15,1 0-11 0,-2 0-11 16,1 0-19-16</inkml:trace>
  <inkml:trace contextRef="#ctx0" brushRef="#br0" timeOffset="20379.3617">5174 7745 289 0,'0'0'52'0,"6"0"13"0,-6 0-37 16,4 0-17-16,-4 0-22 0,4 0-35 15,-4 3-11-15,0-3-31 0</inkml:trace>
  <inkml:trace contextRef="#ctx0" brushRef="#br0" timeOffset="20574.9111">5339 7738 289 0,'4'0'52'0,"-4"0"13"0,6 0-47 16,5 0-18-16,2 0-71 0,-2 6-25 15</inkml:trace>
  <inkml:trace contextRef="#ctx0" brushRef="#br0" timeOffset="20777.8798">5567 7738 278 0,'0'7'63'0,"8"-7"2"0,-8 0-47 16,0 0-8-16,5 0-56 0,-5 0-11 15,0 0-31-15</inkml:trace>
  <inkml:trace contextRef="#ctx0" brushRef="#br0" timeOffset="20986.3257">5775 7748 243 0,'0'2'46'0,"6"-2"6"16,-6 6-32-16,4-6-11 0,-4 4-48 0,0-4-3 16,0 8-29-16</inkml:trace>
  <inkml:trace contextRef="#ctx0" brushRef="#br0" timeOffset="21179.6913">6003 7750 257 0,'5'0'32'16,"-5"0"-32"-16,4 0-32 0,-4 0-18 16</inkml:trace>
  <inkml:trace contextRef="#ctx0" brushRef="#br0" timeOffset="21386.0655">6206 7742 289 0,'3'0'52'0,"3"5"22"16,-6-5-36-16,5 0-28 0,-5 0-10 15,6 0-10-15,-6 0-73 0,4 0-19 16</inkml:trace>
  <inkml:trace contextRef="#ctx0" brushRef="#br0" timeOffset="21575.7803">6308 7699 243 0,'0'0'35'16,"5"0"8"-16,-5 0-43 0,7 0-32 15,-7 9-27-15</inkml:trace>
  <inkml:trace contextRef="#ctx0" brushRef="#br0" timeOffset="21802.3148">6485 7735 341 0,'4'3'74'0,"-4"4"25"0,0-7-74 16,5 3-9-16,-5-3 1 0,0 0-26 15,0 0-7-15,0 0-25 0,0 0-59 16,0 4-28-16</inkml:trace>
  <inkml:trace contextRef="#ctx0" brushRef="#br0" timeOffset="21982.9424">6597 7709 218 0,'9'-8'12'0,"1"8"-12"16,6-4-23-16</inkml:trace>
  <inkml:trace contextRef="#ctx0" brushRef="#br0" timeOffset="22205.9064">6895 7701 243 0,'0'0'25'0,"0"0"-25"15,5-7-50-15</inkml:trace>
  <inkml:trace contextRef="#ctx0" brushRef="#br0" timeOffset="22413.6364">6949 7658 341 0,'0'0'93'16,"0"9"28"-16,0-9-76 0,0 0-12 15,0 0-12-15,0 0-6 0,0 0-8 16,0 0-14-16,-6 3 0 0,6-3-13 0,0 8-100 15,0-4 4-15,0 1-22 16</inkml:trace>
  <inkml:trace contextRef="#ctx0" brushRef="#br0" timeOffset="22686.5794">7114 7674 218 0,'6'0'39'0,"4"-4"-7"0,-3 1 10 15,5-4-20-15,-3 2-5 0,-1-1 10 16,2 2-18-16,-5 4 9 0,-1-7-8 15,-4 7 1-15,0 0-3 0,0 0-16 16,0 7-40-16,0-7-18 0,0 8-22 16</inkml:trace>
  <inkml:trace contextRef="#ctx0" brushRef="#br0" timeOffset="22867.865">7219 7662 341 0,'0'8'93'0,"0"-3"36"0,7-5-75 0,-7 7-9 16,0-7-16-16,0 4-9 0,0-4-8 15,0 0 3-15,0 0-15 0,4 0 0 16,-4 0-7-16,3-6-7 0,-3 6-20 16,0-10-16-16,0 10-94 0,0 0-35 15</inkml:trace>
  <inkml:trace contextRef="#ctx0" brushRef="#br0" timeOffset="23057.8931">7440 7670 353 0,'0'0'92'0,"0"8"26"16,0-2-88-16,0-3-6 0,0-3-8 0,-3 6-7 15,-1-6-9-15,0 0-16 0,2-6-23 16,-2 6-85-16,4-5-29 0</inkml:trace>
  <inkml:trace contextRef="#ctx0" brushRef="#br0" timeOffset="23222.7597">7542 7686 341 0,'0'13'93'0,"6"-4"28"15,-6-9-34-15,0 0-67 0,0 0-34 16,0-7-112-16,0-1-55 0</inkml:trace>
  <inkml:trace contextRef="#ctx0" brushRef="#br0" timeOffset="24597.2005">8288 8264 397 0,'0'0'142'16,"0"5"17"-16,0-5-28 0,0 4-97 15,0-4-14-15,0 0-20 0,0 0-20 16,7 0-126-16,-7-4-137 0</inkml:trace>
  <inkml:trace contextRef="#ctx0" brushRef="#br0" timeOffset="25726.5349">8284 8048 268 0,'0'3'53'0,"0"-3"23"16,0 0 24-16,0 0-58 0,-6 0-9 16,6 0-5-16,0-3 14 0,0-5-15 15,0-3 2-15,0 4 4 0,0-1-5 16,0-2 3-16,4 0-6 0,-4 5 0 15,4-3-8-15,2 4 14 0,-6-2-19 16,0 0-6-16,0 6 6 0,0-6-7 16,0 0-5-16,0 5 0 0,0-6-12 15,0 0-5-15,0 2-9 0,0-2-7 0,-1 3-126 16,1-2-120-16</inkml:trace>
  <inkml:trace contextRef="#ctx0" brushRef="#br0" timeOffset="26481.6845">8352 7922 310 0,'4'-6'69'0,"17"3"33"0,4-6-44 15,3 2-18-15,-2-2-19 0,3-1 5 0,-7 2-10 16,-3-4-10-16,-8 2 0 0,1 0-6 16,-13-2 8-16,7 2-8 0,-6 2 0 15,4-3 0-15,-4-6 0 0,5-2 0 16,-5 0 0-16,9-1 0 0,-9-5 0 15,0 3 0-15,0 4 7 0,0-2-7 16,-14 1 0-16,5-3 0 0,-2 9 0 16,0 5 7-16,3 3-7 0,8 5 0 15,-16 0 0-15,5-6 0 0,-4 3-7 0,-6 3 173 16,2 0-284-16,5 0-146 0</inkml:trace>
  <inkml:trace contextRef="#ctx0" brushRef="#br0" timeOffset="27197.5319">8263 7645 257 0,'0'0'53'0,"5"-2"7"0,-5 2 4 0,9-10-35 15,-5 10-3-15,6-8-1 0,-1 3 0 16,-3 5-1-16,4 0-8 0,1-7 5 15,-1 2-4-15,5 3-1 0,-4 2-1 16,6-8-1-16,0 8-22 0,-9-3-53 16,9 3-61-16,-6 0-39 0</inkml:trace>
  <inkml:trace contextRef="#ctx0" brushRef="#br0" timeOffset="31071.0869">2881 14773 353 0,'0'-2'92'0,"5"2"10"0,-5-7-70 15,0 7-32-15,0-6 0 0,0 6 8 16,2-9-2-16,-2 3 1 0,0 6 19 16,0-7-4-16,0 7-1 0,0 0 14 15,0 0-1-15,0 0-1 0,0 0 11 16,5 0-12-16,-5 0-4 0,0 0 3 15,0 0-14-15,0 0-5 0,0 0-12 16,7 5-12-16,2-5-17 0,-3 5-8 0,7-5-11 16,1 1-113-16,1 4-108 0</inkml:trace>
  <inkml:trace contextRef="#ctx0" brushRef="#br0" timeOffset="31232.8666">3084 14784 463 0,'0'0'154'16,"6"0"0"-16,-6 0-110 0,0 3-24 16,4-3-3-16,0 0-12 0,3 0-5 15,-7 0 6-15,6 0-12 0,-6-4-4 16,3 4-15-16,1 0-21 0,1 0-104 16,9-4-106-16</inkml:trace>
  <inkml:trace contextRef="#ctx0" brushRef="#br0" timeOffset="31403.4134">3209 14773 406 0,'0'0'141'16,"4"0"23"-16,-4 0-85 0,0 0-29 0,3 0-7 16,-3 0-20-16,4 0 0 0,1 0-23 15,2 0-6-15,-1 0-23 0,0 0-8 16,1 0-11-16,-2 0-113 0,-5 0-108 15</inkml:trace>
  <inkml:trace contextRef="#ctx0" brushRef="#br0" timeOffset="31579.3998">3333 14754 397 0,'4'0'142'15,"2"0"23"-15,-2 0-79 0,-4 0-36 16,10 0-15-16,-4 0-16 0,6 0-19 16,4 0-11-16,0 0-20 0,-4 0-123 15,4 5-138-15</inkml:trace>
  <inkml:trace contextRef="#ctx0" brushRef="#br0" timeOffset="31772.7449">3537 14784 453 0,'5'0'164'0,"-5"0"2"0,0-7-109 16,9 7-14-16,-9-6-15 0,6 6-4 16,0-5-8-16,-1 5-11 0,6-4-10 15,-5 4-23-15,-2-4-7 0,3 4-13 16,4 0-116-16,-5-6-115 0</inkml:trace>
  <inkml:trace contextRef="#ctx0" brushRef="#br0" timeOffset="31946.9981">3719 14754 397 0,'13'0'134'15,"-6"5"18"-15,-3-5-76 0,0 0-26 0,-4 0-7 16,0 0-7-16,0 0-1 0,7 0-18 15,-7 0-1-15,0 0-16 0,9 0-11 16,-9 3-11-16,16-3-7 0,-10 0-18 16,4 0-10-16,4 4-107 0,-9-4-101 15</inkml:trace>
  <inkml:trace contextRef="#ctx0" brushRef="#br0" timeOffset="32111.4891">3901 14769 278 0,'0'0'43'0,"7"0"15"0,-7 0-31 0,3 0-18 16,-3-5-27-16,0 5-38 0,8 0-42 16</inkml:trace>
  <inkml:trace contextRef="#ctx0" brushRef="#br0" timeOffset="32302.2694">4024 14759 370 0,'0'0'111'0,"6"2"50"0,-2-2-92 0,0 0-4 16,3 0-12-16,4 4-7 0,-2-4-3 15,2 8-5-15,-1-8-18 0,-2 6 9 16,2-6-14-16,-4 0-10 0,-4 0-5 15,4 0-14-15,1 0-25 0,1-6-15 16,-4 6-113-16,2-8-150 0</inkml:trace>
  <inkml:trace contextRef="#ctx0" brushRef="#br0" timeOffset="32493.8659">4209 14769 321 0,'3'0'85'0,"-3"-7"31"15,4 7-51-15,-4-3-4 0,0 3-5 0,5 0-9 16,-5 0 6-16,0 0-10 0,0 0-2 16,10 0 0-16,-6 5-14 0,1 0-7 15,-1-1 3-15,1-4-23 0,1 4-23 16,-6-4-2-16,6 6-15 0,-6-6 154 16,4 0-276-16,-4 0-162 0</inkml:trace>
  <inkml:trace contextRef="#ctx0" brushRef="#br0" timeOffset="32673.4189">4406 14777 331 0,'7'0'84'0,"-1"-6"32"0,5 6-68 15,-6-5-10-15,5 5-7 0,6 0-10 0,-7 0-7 16,5 0 1-16,-2 0-15 0,-3 0-7 15,-4-4-22-15,-5 4-78 0,9-3-14 16,0 3-35-16</inkml:trace>
  <inkml:trace contextRef="#ctx0" brushRef="#br0" timeOffset="32864.4157">4659 14791 353 0,'14'5'92'0,"0"-5"42"0,6 6-87 15,-6 0-4-15,3-4-8 0,-5-2-8 0,-1 10-7 16,-4-4-27-16,-1-6-6 0,0 0-125 16,-2 0-94-16</inkml:trace>
  <inkml:trace contextRef="#ctx0" brushRef="#br0" timeOffset="33065.5729">4868 14787 370 0,'5'0'111'0,"-5"0"41"15,7 0-102-15,-3 0-10 0,-1 4-4 16,1-4-12-16,3 0-3 0,0 0-16 15,-8 7-5-15,5-7-12 0,-1 6 5 16,3-6-17-16,1 6-11 0,-2-6-20 16,1 0-99-16,-1-6-37 0</inkml:trace>
  <inkml:trace contextRef="#ctx0" brushRef="#br0" timeOffset="33247.4416">5050 14791 341 0,'5'0'93'16,"-1"0"36"-16,-4-4-59 0,7 4-20 16,-1 0-2-16,-1 0-20 0,0 0-4 15,2 0-3-15,1 0-16 0,-2 0 1 16,-1 0-12-16,-2 0-13 0,-3 0-5 16,0 0 17-16,6-4-144 0,1 4-87 15</inkml:trace>
  <inkml:trace contextRef="#ctx0" brushRef="#br0" timeOffset="33411.0144">5262 14795 299 0,'4'0'54'0,"-4"0"27"15,6 0-52-15,-6 0-3 0,7 0-9 0,-7 0-9 16,8 0-16-16,6 0-1 0,-3 0-43 15,3 0-32-15,-1 0-20 0</inkml:trace>
  <inkml:trace contextRef="#ctx0" brushRef="#br0" timeOffset="33607.7858">5441 14802 341 0,'6'0'83'16,"-6"0"32"-16,8 0-67 0,-4 0-9 15,1 0-17-15,0 0-8 0,2 0-7 0,-1 0-14 16,-6 0-13-16,3 0-108 0,5 0-55 16</inkml:trace>
  <inkml:trace contextRef="#ctx0" brushRef="#br0" timeOffset="33799.9669">5560 14817 341 0,'4'0'74'16,"0"5"33"-16,3-5-74 0,-7 6-9 15,0-6-16-15,5 0-8 0,-5 0-15 16,0 0-104-16,4-4-35 0</inkml:trace>
  <inkml:trace contextRef="#ctx0" brushRef="#br0" timeOffset="34019.8048">5727 14771 310 0,'5'0'69'0,"-5"5"23"15,10-1-41-15,3 1-10 0,-5 5-11 16,10-4-6-16,-3 3 7 0,-1-3-10 16,3-6-7-16,-7 0 7 0,-4 0-14 15,-1 0-7-15,2-6-7 0,-4 0 34 0,-3 0-165 16,4-1-85-16</inkml:trace>
  <inkml:trace contextRef="#ctx0" brushRef="#br0" timeOffset="34211.5088">5908 14776 289 0,'5'0'64'0,"-5"0"28"0,5 0-40 15,-5 0-10-15,0 0-2 0,9 0-11 16,-9 0-4-16,7 0-4 0,-3 0-13 16,0 0-1-16,4 7-7 0,-8-7-15 15,6 0-13-15,-6 2-101 0,4-2-47 16</inkml:trace>
  <inkml:trace contextRef="#ctx0" brushRef="#br0" timeOffset="34409.6962">6031 14765 289 0,'3'0'64'16,"1"0"7"-16,1 0-32 0,4 0-13 0,-2 0-1 15,2 0-17-15,2 0 1 0,-3 0-9 16,1-4-9-16,-1 4-7 0,-5-3-75 15,3 3-35-15</inkml:trace>
  <inkml:trace contextRef="#ctx0" brushRef="#br0" timeOffset="34593.9736">6204 14752 310 0,'2'0'69'0,"-2"7"33"16,6-7-69-16,-6 3 0 0,0-3-8 0,0 4-18 15,0-4-14-15,0 0-18 0,4 5-88 16,-4-5-22-16</inkml:trace>
  <inkml:trace contextRef="#ctx0" brushRef="#br0" timeOffset="34801.5152">6278 14771 321 0,'4'0'76'0,"-1"0"41"16,1 0-52-16,1 0-18 0,1 0-11 15,-2 0-15-15,-4 0 7 0,6 0-22 0,-6 0 8 16,0-7-14-16,4 7-14 0,3-5 8 15,1 5-7-15,1-5-16 0,1 6-109 16,1-6-62-16</inkml:trace>
  <inkml:trace contextRef="#ctx0" brushRef="#br0" timeOffset="35001.8713">6490 14724 331 0,'16'0'93'0,"-7"0"22"0,4 1-67 16,-5 4-2-16,6-5-10 0,-8 0-14 15,0 0-9-15,-1 0-6 0,2-5-7 16,-7 5 0-16,6-10-7 0,-3 1-6 16,-3 5-9-16,0 1-14 0,0 3-58 0,0-6-30 15,0 6-13-15</inkml:trace>
  <inkml:trace contextRef="#ctx0" brushRef="#br0" timeOffset="35131.664">6616 14709 310 0,'13'4'69'0,"-3"1"41"0,2-1-44 15,-3 1-13-15,0 0-7 0,1-1-17 0,-3 3-8 16,-7-7-8-16,6 0-7 0,-6 6-6 16,0-6-6-16,5 5-13 0,-5-5-124 15,0 0-71-15</inkml:trace>
  <inkml:trace contextRef="#ctx0" brushRef="#br0" timeOffset="47806.3871">13992 13114 268 0,'0'0'53'0,"4"0"14"0,-4 0-31 16,4 0 3-16,2 4-13 0,-6-4-9 15,6 0-9-15,-2 0 0 0,-4 0-8 16,5 0 9-16,-5 0-9 0,6 0 0 15,-6 0 8-15,0 0-16 0,6 0-1 16,-6 0-16-16,0 0-66 0,0 0-37 16</inkml:trace>
  <inkml:trace contextRef="#ctx0" brushRef="#br0" timeOffset="48014.8293">14100 13136 192 0,'10'0'15'0,"1"0"-4"0,0-4 1 15,-1 4-24-15,-5 0-14 16,4 0 11-16</inkml:trace>
  <inkml:trace contextRef="#ctx0" brushRef="#br0" timeOffset="48254.4612">14189 13140 278 0,'0'0'63'0,"3"0"2"0,-3 0-37 16,0 0-9-16,0 0-9 0,6 0-10 16,-6 0 0-16,0-4-39 0,7 4-32 15,-7 0-25-15</inkml:trace>
  <inkml:trace contextRef="#ctx0" brushRef="#br0" timeOffset="48461.2672">14340 13123 278 0,'0'2'53'0,"0"-2"13"0,0 0-29 15,-7 0-8-15,7 0-21 0,0 0 2 16,0 0-2-16,0 0-8 0,0 0-8 0,-7 0 8 16,7 0-18-16,0 0-11 0,0 0-26 15,0 0-3-15,0 0-33 0</inkml:trace>
  <inkml:trace contextRef="#ctx0" brushRef="#br0" timeOffset="48656.2632">14398 13199 243 0,'11'0'46'16,"-4"0"6"-16,-4 0-32 0,1 0-2 15,-4 0-9-15,0-2-9 0,0 2 0 16,-6 0 0-16,-1 0-27 0,-2 0-24 0,-1 0-29 15</inkml:trace>
  <inkml:trace contextRef="#ctx0" brushRef="#br0" timeOffset="48870.6885">14510 13156 230 0,'0'0'38'0,"0"0"-7"16,5 0-31-16,-5 0-21 0,0-6-14 0,4 6-1 15</inkml:trace>
  <inkml:trace contextRef="#ctx0" brushRef="#br0" timeOffset="49090.0305">14638 13109 230 0,'0'0'38'16,"0"0"4"-16,0 0-11 0,0 0-19 16,0 0-12-16,0 0 8 0,0 0-8 0,0 0-20 15,0 0-32-15,0 0 20 0,0 0-18 16</inkml:trace>
  <inkml:trace contextRef="#ctx0" brushRef="#br0" timeOffset="49282.1993">14701 13075 207 0,'0'6'23'16,"0"-6"4"-16,0 3-6 0,6-3-21 0,-6 0-35 15,0 0-1-15</inkml:trace>
  <inkml:trace contextRef="#ctx0" brushRef="#br0" timeOffset="49479.377">14905 13101 177 0,'0'0'15'0,"0"0"-15"0,0 0-15 16</inkml:trace>
  <inkml:trace contextRef="#ctx0" brushRef="#br0" timeOffset="49690.4769">14942 13125 268 0,'0'0'42'15,"0"0"9"-15,4 0-24 0,-4-4-27 16,0 4 0-16,0-7-27 0,0 7-24 16,-4 0 9-16,4 0-19 0</inkml:trace>
  <inkml:trace contextRef="#ctx0" brushRef="#br0" timeOffset="49904.9032">15089 13125 257 0,'5'0'42'0,"-5"0"0"0,0 0-30 15,9 0-12-15,-9 0 0 0,5 0-22 16,-5 0-10-16,6 0 1 0,-6 0-7 15,4 0-15-15</inkml:trace>
  <inkml:trace contextRef="#ctx0" brushRef="#br0" timeOffset="50106.5012">15189 13121 268 0,'0'0'42'0,"6"3"18"16,-6-3-24-16,0 0-8 0,0 0-17 15,0 0-3-15,0 0 2 0,0 0-20 16,0 0 2-16,4 0-67 0,-4 0 15 16,9 0-20-16</inkml:trace>
  <inkml:trace contextRef="#ctx0" brushRef="#br0" timeOffset="50322.3428">15338 13111 289 0,'0'0'64'0,"0"0"17"0,0 0-52 0,0 0-11 15,0 0-2-15,3 0-7 0,-3 0-9 16,0 0 0-16,4 0-17 0,-4 0-1 16,4 0-56-16,-4 0 8 0,5 0-22 15</inkml:trace>
  <inkml:trace contextRef="#ctx0" brushRef="#br0" timeOffset="50516.6974">15455 13082 299 0,'0'0'62'0,"0"0"11"16,0 4-36-16,4-4-19 0,-4 0-1 16,0 0-9-16,0 0-8 0,6 0 0 15,-6 0-8-15,0 0-53 0,0 3-23 16,0-3-20-16</inkml:trace>
  <inkml:trace contextRef="#ctx0" brushRef="#br0" timeOffset="50729.8752">15546 13082 257 0,'0'0'42'0,"0"6"12"0,0 0-10 0,0-3-26 15,0-3 1-15,0 0-8 0,0 0-11 16,0 0-21-16,0 0-50 0,6 0-25 16</inkml:trace>
  <inkml:trace contextRef="#ctx0" brushRef="#br0" timeOffset="50936.8955">15694 13046 230 0,'0'0'48'15,"0"0"-5"-15,0 0 15 0,0 0-49 16,0-8-9-16,-4 8-27 0,4 0-24 16,0 0-29-16</inkml:trace>
  <inkml:trace contextRef="#ctx0" brushRef="#br0" timeOffset="51156.9429">15816 13045 278 0,'0'0'53'0,"0"0"13"0,0 6-48 15,0-6 1-15,0 0-19 0,0 0 0 16,0 0-19-16,0-5-26 0,0 5-15 15,0 0-20-15</inkml:trace>
  <inkml:trace contextRef="#ctx0" brushRef="#br0" timeOffset="51370.9883">15945 13057 299 0,'0'0'71'0,"0"3"12"0,0-3-55 0,0 0-3 15,0 0-9-15,0 0-7 0,0 0-9 16,0 0 0-16,0 0-9 0,0 0-7 16,0 0-27-16,0 0-41 0,0 0-27 15</inkml:trace>
  <inkml:trace contextRef="#ctx0" brushRef="#br0" timeOffset="51595.8482">16114 13046 268 0,'0'0'53'0,"0"0"5"16,0 0-31-16,0 0-9 0,0 0-8 16,0 0 1-16,0 0-11 0,0 0 0 15,0 0-21-15,6 0-42 0,-6 0 1 16,5 0-7-16</inkml:trace>
  <inkml:trace contextRef="#ctx0" brushRef="#br0" timeOffset="51785.2792">16244 13042 289 0,'0'0'64'0,"0"0"17"0,6 0-44 15,-6 7-11-15,0-7-9 0,0 0 0 16,0 0-9-16,0-5-16 0,0 5-34 15,-6 0-50-15,6 2-27 0</inkml:trace>
  <inkml:trace contextRef="#ctx0" brushRef="#br0" timeOffset="51993.9713">16408 13035 289 0,'0'0'64'0,"0"0"17"15,4 9-44-15,-4-9-2 0,4 0-19 0,-4 0 1 16,0 0-9-16,0 5-16 0,0-5-42 16,0 0-42-16,0 0-27 0</inkml:trace>
  <inkml:trace contextRef="#ctx0" brushRef="#br0" timeOffset="52201.6352">16597 13054 243 0,'0'0'56'15,"0"0"6"-15,0 0-8 0,0 0-16 0,0-8-28 16,0 8 8-16,0 0-18 0,0 0 0 16,0 5-36-16,0-5-39 0,0 6-27 15</inkml:trace>
  <inkml:trace contextRef="#ctx0" brushRef="#br0" timeOffset="52421.8367">16735 13044 268 0,'0'2'53'0,"0"6"23"0,0-8 8 15,0 0-43-15,0 3-24 16,-5-3-1-16,5 0-8 0,-9 0-16 0,9 0 0 15,-4 0-25-15,4 0-66 0,0 0-27 16</inkml:trace>
  <inkml:trace contextRef="#ctx0" brushRef="#br0" timeOffset="52609.2862">16788 13035 230 0,'0'0'38'15,"0"0"4"-15,0 0 1 0,0 0-26 16,0 0-8-16,-5 0-18 0,5 0-20 0,0 5-23 16,0-5-19-16</inkml:trace>
  <inkml:trace contextRef="#ctx0" brushRef="#br0" timeOffset="52821.7123">16854 13042 230 0,'0'0'38'0,"0"4"4"0,0-4 9 15,-4-1-33-15,4 6-9 0,-6-5 0 16,6 0-9-16,-4-5 0 0,4 5-18 16,0 0-30-16,0 0-5 0,0 0-7 15</inkml:trace>
  <inkml:trace contextRef="#ctx0" brushRef="#br0" timeOffset="52970.259">16969 13008 289 0,'10'0'64'15,"-1"0"-11"-15,-2 0-53 0,3 1-65 16,-4-1-19-16</inkml:trace>
  <inkml:trace contextRef="#ctx0" brushRef="#br0" timeOffset="53929.5665">14059 13549 299 0,'0'0'71'0,"0"0"12"15,6 0-30-15,-6 0-20 0,0 0-17 0,0 0 1 16,3 0-10-16,-3 0 1 0,0 0-16 15,0 0 1-15,4 0-18 0,-6 3-25 16,2-3-50-16,0 0-29 0</inkml:trace>
  <inkml:trace contextRef="#ctx0" brushRef="#br0" timeOffset="54116.5419">14170 13555 243 0,'0'0'56'0,"4"0"-2"0,1 0-10 15,-5 0-17-15,5 0 2 0,-5 0-19 16,5 0-2-16,-5 0-16 0,3 0-10 16,-3-3-57-16,8 3-27 0</inkml:trace>
  <inkml:trace contextRef="#ctx0" brushRef="#br0" timeOffset="54318.967">14370 13527 230 0,'0'0'27'0,"7"0"15"0,-2 0-20 16,-5 0-12-16,0 0-20 0,7 0-22 0,-7 0 0 16,6 0-18-16</inkml:trace>
  <inkml:trace contextRef="#ctx0" brushRef="#br0" timeOffset="54518.2708">14591 13533 218 0,'0'0'25'15,"0"0"10"-15,3 0-24 0,-3 0-22 16,4 0-10-16,-4 0-29 0</inkml:trace>
  <inkml:trace contextRef="#ctx0" brushRef="#br0" timeOffset="54722.7348">14689 13552 310 0,'0'0'78'0,"0"2"15"0,0-2-35 16,0 0-25-16,-6 0-12 0,6 0-14 16,0 0 10-16,0 0-17 0,6-2 0 15,-6 2-9-15,0 0-20 0,5-8-87 16,-1 8-37-16</inkml:trace>
  <inkml:trace contextRef="#ctx0" brushRef="#br0" timeOffset="54924.1963">14933 13524 230 0,'6'0'27'0,"-2"0"5"0,3 0 0 15,-7 3-22-15,0-3-20 0,0 0-12 16,0 0-20-16,6 0-8 0</inkml:trace>
  <inkml:trace contextRef="#ctx0" brushRef="#br0" timeOffset="55123.1845">15097 13512 230 0,'0'0'27'16,"0"0"5"-16,9 0-43 0,-9 3-24 15,6-3-1-15</inkml:trace>
  <inkml:trace contextRef="#ctx0" brushRef="#br0" timeOffset="55332.1522">15287 13517 257 0,'0'0'53'0,"3"4"-2"16,-3-4-33-16,0 0-18 0,0 0-26 15,7 0-28-15,-7 0-15 0</inkml:trace>
  <inkml:trace contextRef="#ctx0" brushRef="#br0" timeOffset="55539.5227">15427 13530 257 0,'0'0'42'0,"0"0"12"0,4 0-19 0,-4 0-26 16,0 0-9-16,0 0 0 0,0 0-44 15,0 0-10-15,7 0-15 0</inkml:trace>
  <inkml:trace contextRef="#ctx0" brushRef="#br0" timeOffset="55756.3964">15570 13507 278 0,'0'0'63'16,"4"0"2"-16,-4 0-37 0,0 0-17 16,0 0-11-16,0 0-21 0,7 3-42 15,-7-3 12-15,0 3-29 0</inkml:trace>
  <inkml:trace contextRef="#ctx0" brushRef="#br0" timeOffset="55985.2476">15689 13507 268 0,'5'0'53'16,"0"0"14"-16,-5 0-21 0,5 0-27 15,-1 0-9-15,-4 0-2 0,5 0-16 16,-5 0-10-16,0-6-48 0,4 6 8 16,-4 0-33-16</inkml:trace>
  <inkml:trace contextRef="#ctx0" brushRef="#br0" timeOffset="56197.8373">15889 13501 257 0,'0'0'42'15,"0"0"12"-15,0 0-28 0,0 0-17 16,0 0-9-16,0 6-18 0,0-6-31 16,0 0 6-16,0 5-17 0</inkml:trace>
  <inkml:trace contextRef="#ctx0" brushRef="#br0" timeOffset="56396.291">15963 13513 268 0,'0'0'42'0,"0"-3"9"15,0 3-33-15,0-9-9 0,0 9-27 16,4 2-31-16,-4-2-29 0</inkml:trace>
  <inkml:trace contextRef="#ctx0" brushRef="#br0" timeOffset="56629.402">16090 13535 289 0,'0'0'52'0,"0"0"13"0,4 0-26 16,-4 3-21-16,0-3-10 0,0 0-8 16,0 0 0-16,0 0-18 0,0 0-38 15,0 0-10-15,0 0-22 0</inkml:trace>
  <inkml:trace contextRef="#ctx0" brushRef="#br0" timeOffset="56836.6456">16187 13524 243 0,'0'0'35'16,"7"0"18"-16,-7 0-31 0,0 0-5 16,7 0 1-16,-7 0-18 0,0 0-9 15,0 0-17-15,0 0-28 0,0 3-15 16</inkml:trace>
  <inkml:trace contextRef="#ctx0" brushRef="#br0" timeOffset="57039.5926">16336 13507 278 0,'7'0'53'0,"-7"0"4"0,7 0-30 16,-12 0-8-16,10 5-19 0,-5-5 0 15,-8 0-46-15,2 0-11 0,6 0-31 16</inkml:trace>
  <inkml:trace contextRef="#ctx0" brushRef="#br0" timeOffset="57266.19">16451 13535 218 0,'0'0'25'0,"0"0"0"16,6 5 6-16,-6-5-20 0,0 0-22 15,5 0 1-15,-5 0-22 0,3 0 5 16,-3 0-11-16</inkml:trace>
  <inkml:trace contextRef="#ctx0" brushRef="#br0" timeOffset="57448.8541">16570 13492 243 0,'0'0'35'0,"0"0"18"0,0 0-31 15,6 0-14-15,-6 0 1 0,0 0-9 16,0 0 0-16,0 0 0 0,0 0-17 16,0 4-5-16,0-4-31 0,0 5-7 15</inkml:trace>
  <inkml:trace contextRef="#ctx0" brushRef="#br0" timeOffset="58185.8637">16776 13518 257 0,'4'0'42'0,"1"-6"12"16,-5 6-28-16,0 0-8 0,3-5-18 0,-3 5 9 15,0 0-9-15,0 0 0 0,-3 5-9 16,3-5-35-16,0 0-10 0,0 6-15 16</inkml:trace>
  <inkml:trace contextRef="#ctx0" brushRef="#br0" timeOffset="58419.7085">16839 13507 278 0,'5'0'53'0,"2"0"22"16,-3-6-28-16,2 4-3 16,-6-7-19-16,6 6 0 0,-2-3 0 0,-4 6-18 15,5 0 1-15,-5 0-8 0,0 0 6 16,0 0-6-16,0 0 0 0,0 7-6 15,-5-2-2-15,1 1-108 0,-2-4-37 16</inkml:trace>
  <inkml:trace contextRef="#ctx0" brushRef="#br0" timeOffset="58582.0392">16979 13438 230 0,'6'0'38'0,"-6"0"15"0,5 0-4 16,-1 0-22-16,-4 0-18 0,5 0 0 15,1 0-71-15,-6 0-34 0</inkml:trace>
  <inkml:trace contextRef="#ctx0" brushRef="#br0" timeOffset="59643.1039">14143 12353 192 0,'0'0'26'0,"-3"6"13"0,3-6-7 16,0 0 10-16,-5 0-12 0,5 0 6 15,0 0-18-15,0 0 12 0,0 0-22 16,0 0 10-16,-4 0-8 0,8 0 6 16,-4 0-7-16,0 3-1 0,0-3 9 0,0 0-1 15,0 0 9-15,7 0-10 0,-4 0-2 16,2 0 4-16,2 0 8 0,-7 0-13 16,9 0-4-16,-9 0-1 0,4 0-7 15,1 0-7-15,1 0-29 0,4 3-93 0,-1-8-47 16</inkml:trace>
  <inkml:trace contextRef="#ctx0" brushRef="#br0" timeOffset="59860.8052">14361 12374 331 0,'6'0'75'16,"0"0"25"-16,2 0-59 0,-1 0-16 16,1-3-10-16,1 3-2 0,0 0-5 15,-4-6-8-15,-1 6 0 0,-4 0 0 16,7 0-8-16,-3 0-5 0,3 0-19 16,1 0-78-16,4 0-36 0</inkml:trace>
  <inkml:trace contextRef="#ctx0" brushRef="#br0" timeOffset="60070.6275">14638 12388 268 0,'0'0'53'0,"7"0"23"16,2 0-2-16,0 0-39 0,-2-3-19 15,-1 3 1-15,0-7-9 0,-2 7-8 16,3 0 0-16,-2 0-8 0,7 0-17 16,-1 9-74-16,1-9-27 0</inkml:trace>
  <inkml:trace contextRef="#ctx0" brushRef="#br0" timeOffset="60269.2853">14904 12410 278 0,'0'0'53'16,"0"0"22"-16,0 0-28 0,0 0-11 16,0 0-11-16,0 1-8 0,0-1-1 15,0 0-16-15,4 0-8 0,-4 0-50 16,0 0-35-16,7 0-17 0</inkml:trace>
  <inkml:trace contextRef="#ctx0" brushRef="#br0" timeOffset="60458.912">14964 12399 289 0,'0'4'64'15,"0"-4"17"-15,0 7-44 0,0-7-2 16,0 0-19-16,0 0-7 0,4 0-9 16,1 0 0-16,-5 0-17 0,7 0-44 15,-7 0-22-15,5 0-30 0</inkml:trace>
  <inkml:trace contextRef="#ctx0" brushRef="#br0" timeOffset="60657.2208">15247 12421 278 0,'0'0'63'0,"8"0"2"0,-4 0-18 0,-4 0-29 15,5 4 8-15,-5-4-17 0,0 0-9 16,0 0-17-16,4 0-38 0,-4 0-18 15,0 0-31-15</inkml:trace>
  <inkml:trace contextRef="#ctx0" brushRef="#br0" timeOffset="60844.6721">15352 12411 278 0,'0'0'53'16,"0"7"4"-16,0-7-39 0,0 0-9 15,0 3 0-15,5-3-45 0,-5 0-21 16,0 4-31-16</inkml:trace>
  <inkml:trace contextRef="#ctx0" brushRef="#br0" timeOffset="61054.458">15508 12420 278 0,'6'-6'53'0,"-3"6"4"16,-3 0-39-16,0 0 0 0,0 0-8 15,0 0-10-15,0 0 0 0,4 0-10 16,-4 0-8-16,0 0-47 0,0 0-33 0</inkml:trace>
  <inkml:trace contextRef="#ctx0" brushRef="#br0" timeOffset="61273.9123">15699 12424 268 0,'0'0'53'0,"7"0"-4"0,-7 0-31 15,-9 0-18-15,15 5-9 0,-6-5-29 16,0 0-14-16,-9 0-19 0</inkml:trace>
  <inkml:trace contextRef="#ctx0" brushRef="#br0" timeOffset="61471.5777">15741 12421 257 0,'0'0'42'0,"4"3"20"16,-4-3-26-16,8 0-9 0,-4 5-6 16,-8-5-13-16,10 0 10 0,-6 0-8 0,0 0-10 15,4 0-18-15,-4 0-39 16,0 0-8-16,0 0-33 0</inkml:trace>
  <inkml:trace contextRef="#ctx0" brushRef="#br0" timeOffset="61667.3654">15911 12439 257 0,'0'0'42'0,"4"0"20"0,-4 0-35 16,0 0-18-16,0 0-9 0,0 0-9 15,0 0-26-15,0 6-19 0,5-6-15 16</inkml:trace>
  <inkml:trace contextRef="#ctx0" brushRef="#br0" timeOffset="61868.58">16008 12461 278 0,'5'5'53'16,"-5"-5"-5"-16,9 0-30 0,-9 0-18 16,7 0-44-16,-3 0-10 0,2 0-15 15</inkml:trace>
  <inkml:trace contextRef="#ctx0" brushRef="#br0" timeOffset="62083.4832">16108 12454 207 0,'9'0'0'15,"3"-6"0"-15,-3 0-30 0</inkml:trace>
  <inkml:trace contextRef="#ctx0" brushRef="#br0" timeOffset="62275.6215">16230 12418 321 0,'9'0'76'0,"2"0"49"0,-3 0-47 15,3 0-9-15,2 0-21 16,-5 3-6-16,-4-3-4 0,3 6-20 0,-7 2-4 16,0-3-3-16,0 7 1 0,0 3-12 15,0 2 0-15,-5-6-12 0,5-3-6 16,-6-2-7-16,6-3-130 0,0-3-99 15</inkml:trace>
  <inkml:trace contextRef="#ctx0" brushRef="#br0" timeOffset="62827.9006">16597 12429 321 0,'0'6'85'16,"0"-6"40"-16,0 5-63 0,0-5-7 0,0 7-12 15,0-7-17-15,0 0 1 0,0 0-5 16,0 0-17-16,-5 0 7 0,5 0-12 15,0 0 0-15,-5 0-7 0,5 0-3 16,0-7-5-16,0 7-19 0,0 0-7 16,0 0-72-16,0 0-16 0,0 0-27 15</inkml:trace>
  <inkml:trace contextRef="#ctx0" brushRef="#br0" timeOffset="63007.1775">16675 12424 278 0,'0'0'53'0,"0"5"13"0,0-5-48 0,0 0-18 16,0 0-62-16,0 6-34 0</inkml:trace>
  <inkml:trace contextRef="#ctx0" brushRef="#br0" timeOffset="63210.0391">16881 12420 289 0,'11'0'64'0,"-1"0"28"0,1 4-56 16,-4-4-11-16,-2 0-9 0,-5 0-24 16,0-3 0-16,0 3-74 0,-7 0 11 15,0 0-39-15</inkml:trace>
  <inkml:trace contextRef="#ctx0" brushRef="#br0" timeOffset="63389.5621">16834 12399 278 0,'3'-3'43'16,"3"3"-23"-16,-2 0-62 0,2 1-27 16</inkml:trace>
  <inkml:trace contextRef="#ctx0" brushRef="#br0" timeOffset="66059.6333">14126 11011 361 0,'0'3'102'15,"6"-3"22"-15,-6 0-85 0,0 0-17 16,0 0-1-16,0 0-14 0,0 0 0 15,4-3-7-15,-4 3-7 0,6-9-7 16,-1 9-22-16,-5-5-101 0,10 8-31 16</inkml:trace>
  <inkml:trace contextRef="#ctx0" brushRef="#br0" timeOffset="66466.033">14375 10935 353 0,'0'3'92'0,"0"-3"26"15,0 11-73-15,0-11-11 0,-5 0-14 16,5 3-6-16,-6-3 1 0,6 0-8 16,0 0-14-16,0 0-1 0,0 0-13 15,4 6-48-15,-4-6-61 0,0 0-34 16</inkml:trace>
  <inkml:trace contextRef="#ctx0" brushRef="#br0" timeOffset="66640.6039">14447 10940 243 0,'0'0'46'0,"8"0"6"0,-8 0-5 16,4 0-38-16,-4 0-36 0,7 0-33 15,2 0-20-15</inkml:trace>
  <inkml:trace contextRef="#ctx0" brushRef="#br0" timeOffset="71523.0084">14454 10977 268 0,'7'6'42'16,"-7"-6"9"-16,0 0-51 0,0 0-8 15,-5 0-4-15,0-8-19 0,5 8-1 16,0-4 11-16,0 4 7 0,0-8 1 0,0 8 26 16,0-5 1-16,5 5 7 0,0 0 22 15,-5 0 6-15,5 0 5 0,1 0-15 16,5 0-13-16,-4 0-9 0,-1 0-9 16,3 0 0-16,-3 0-8 0,-6 0 9 15,0 0-9-15,4 0-9 0,-4 0 1 16,0 0 0-16,0-6-9 0,0 6-1 0,6 0 0 15,-6 0-1-15,4 0 0 0,2 0 10 16,-6 0 9-16,8 0-9 0,-5 0 18 16,1 0-9-16,2 0 0 0,1 1 9 15,0-1-9-15,-2 0 9 0,-1 0-9 16,3 0 0-16,-7 0 10 0,7 0-10 16,-4-4 0-16,1 4 0 0,1 0 0 0,0 0 0 15,-5 0-10-15,7 0-35 0,-7 0-13 16,4 0-20-16</inkml:trace>
  <inkml:trace contextRef="#ctx0" brushRef="#br0" timeOffset="71679.3159">14665 10946 341 0,'0'0'93'0,"3"4"28"15,-3-4-68-15,0 0-7 0,4 0-17 16,-4 0-8-16,0 0-14 0,0 0-1 15,0 0-12-15,0 0-1 0,0 0-14 16,0 0-8-16,0 4-111 0,0-4-43 16</inkml:trace>
  <inkml:trace contextRef="#ctx0" brushRef="#br0" timeOffset="71875.9877">14794 10965 299 0,'4'0'62'0,"-4"0"30"16,8 6-48-16,-4-6-10 0,-4 4-18 15,5-4 9-15,-5 0-18 0,4 0 1 16,-4 0-8-16,4 0-8 0,-4 0-8 16,8 0-66-16,-1 0-20 0,-2 0-9 15</inkml:trace>
  <inkml:trace contextRef="#ctx0" brushRef="#br0" timeOffset="72053.5019">14935 10949 331 0,'0'0'75'0,"0"3"25"16,0-3-59-16,0 8-9 0,4-8-18 0,-4 0 1 15,0 0-6-15,-6 0-18 0,6 0-12 16,0 0-103-16,6 0-29 0</inkml:trace>
  <inkml:trace contextRef="#ctx0" brushRef="#br0" timeOffset="72259.2993">14991 10934 278 0,'0'0'53'0,"5"0"22"16,-5 0-47-16,0 0 1 0,0 2-21 16,0-2 2-16,0 5-2 0,5-5-16 15,-5 0-58-15,0 8 4 0,9-8-48 0</inkml:trace>
  <inkml:trace contextRef="#ctx0" brushRef="#br0" timeOffset="72459.8874">15143 10949 268 0,'0'0'42'0,"0"4"18"0,4-4-33 16,-4 5-18-16,0-5-36 0,0 0-31 15,0 0-20-15</inkml:trace>
  <inkml:trace contextRef="#ctx0" brushRef="#br0" timeOffset="72663.527">15215 10960 299 0,'2'0'62'0,"-2"0"22"0,5 0-40 16,-5 0-19-16,7 0 0 0,-7 0-9 15,4 0 1-15,-4 0-17 0,5 3 0 16,-5-3-17-16,0 0-24 0,5 0-39 15,-1 0-13-15,4 3-5 0</inkml:trace>
  <inkml:trace contextRef="#ctx0" brushRef="#br0" timeOffset="72872.8392">15368 10936 268 0,'13'0'63'0,"-3"0"12"0,1 9 8 16,-5-9-33-16,-6 0-17 0,5 0-18 15,-5 0-2-15,-7 0 4 0,7 0-8 16,-11 0-9-16,7 0 0 0,4 0-18 16,-4 0-3-16,4 4-77 0,0-4-3 15,0 5-19-15</inkml:trace>
  <inkml:trace contextRef="#ctx0" brushRef="#br0" timeOffset="73058.0898">15496 10958 243 0,'0'0'46'16,"0"0"6"-16,-4 0-5 0,4 0-20 15,0 0 3-15,0 0-4 0,0 0-8 16,0-6-10-16,7 6 1 0,-7 0-9 15,9 0 0-15,-9 0-9 0,0 0-35 16,0 6-39-16,0-6-19 0</inkml:trace>
  <inkml:trace contextRef="#ctx0" brushRef="#br0" timeOffset="73235.5601">15539 10938 257 0,'3'0'42'0,"1"0"20"16,-4 0-26-16,6 0 1 0,-6 0-18 15,0 7 9-15,5-7-3 0,-5 0-17 16,6 0-8-16,-6 0 0 0,0 4-33 0,0-4-51 16,0 0-35-16</inkml:trace>
  <inkml:trace contextRef="#ctx0" brushRef="#br0" timeOffset="73430.6015">15673 10893 257 0,'0'0'53'0,"0"0"-2"0,0 0-24 15,0 0-9-15,0 0-9 0,-4 0-18 16,4 0-27-16,0 5-13 0,0-5-42 0</inkml:trace>
  <inkml:trace contextRef="#ctx0" brushRef="#br0" timeOffset="73639.0798">15823 10886 207 0,'0'0'23'0,"0"0"4"16,7 0-6-16,-7 5-10 0,7-5-11 15,-7-5-11-15,6 5-24 0,-2 0-1 0</inkml:trace>
  <inkml:trace contextRef="#ctx0" brushRef="#br0" timeOffset="73869.9371">15928 10897 278 0,'0'2'53'0,"4"-2"13"0,-4 0-29 16,0 0 0-16,0 0-19 0,6 0-1 15,-6 0-9-15,0 0 0 0,0 0-8 0,3-2 0 16,-3 2-8-16,0 0-17 0,0 0-40 16,0 0-18-16,4 0-15 0</inkml:trace>
  <inkml:trace contextRef="#ctx0" brushRef="#br0" timeOffset="74054.7207">15997 10874 268 0,'0'0'53'0,"0"0"5"15,0 8-22-15,0-8-6 0,5 4-12 16,-5-4 0-16,4 4-10 0,2-4 0 15,-6 7-8-15,3-7-8 0,2 11 0 16,4-11-20-16,-1 3-55 0,2 1-19 0</inkml:trace>
  <inkml:trace contextRef="#ctx0" brushRef="#br0" timeOffset="74260.8571">16162 10916 257 0,'0'7'42'0,"0"-7"20"0,0 0-35 16,0 0-9-16,4 0-9 0,-4 0 0 16,0 0 1-16,0 0-20 0,0 0-26 15,0 0-21-15,7 0-31 0</inkml:trace>
  <inkml:trace contextRef="#ctx0" brushRef="#br0" timeOffset="74454.7634">16348 10919 230 0,'0'0'38'0,"0"0"4"16,0 0-11-16,0 4-19 0,0-4 5 16,5 5-17-16,-5-5 0 0,0 0-29 15,0 0-13-15,0 6-27 0</inkml:trace>
  <inkml:trace contextRef="#ctx0" brushRef="#br0" timeOffset="74651.5151">16522 10949 207 0,'9'0'23'0,"-2"-4"-10"0,1 4 12 16,1-9-36-16,-2 9-16 0,-2 0-11 15</inkml:trace>
  <inkml:trace contextRef="#ctx0" brushRef="#br0" timeOffset="74859.3708">16616 10935 268 0,'0'0'42'16,"0"5"18"-16,0-5-33 0,0 0-9 0,0 0-9 15,0 0 1-15,0 0 1 0,0 6-11 16,4-6-11-16,-4 0-35 0,0 0-21 16,6 4-11-16</inkml:trace>
  <inkml:trace contextRef="#ctx0" brushRef="#br0" timeOffset="75053.8895">16794 10977 243 0,'0'0'56'0,"0"0"-2"16,0 0-28-16,7 0-8 0,-7 6 0 15,0-6 1-15,0 3-19 0,5-3 0 16,-5 4-73-16,6-4-20 0</inkml:trace>
  <inkml:trace contextRef="#ctx0" brushRef="#br0" timeOffset="75258.0233">16976 10963 230 0,'4'0'38'15,"-4"0"15"-15,5 0-21 0,-5 0 3 16,3 3-17-16,-3-3 0 0,0 0 3 16,6 0-21-16,-6 0 0 0,10 4-11 0,-3-2-53 15,-2-2 4-15,4 0-20 16</inkml:trace>
  <inkml:trace contextRef="#ctx0" brushRef="#br0" timeOffset="75474.8527">17113 10983 257 0,'0'0'42'0,"0"5"20"0,0-5-26 15,0 0-9-15,5 0-6 0,-5 0-13 16,0 0 2-16,0 0-2 0,0 0 2 16,0 3-10-16,0-3 0 0,-4 0-10 0,4 6 2 15,-4-6-21-15,4 4-44 0,0-4 11 16,0 10-7-16</inkml:trace>
  <inkml:trace contextRef="#ctx0" brushRef="#br0" timeOffset="75653.7981">17215 11014 243 0,'0'0'46'16,"0"5"6"-16,0-5-40 0,0 7-12 15,0-7 8-15,-4 4 1 0,4-4-26 16,0 8-5-16,0-6-20 0,0 4-4 15,0-6-5-15</inkml:trace>
  <inkml:trace contextRef="#ctx0" brushRef="#br0" timeOffset="75842.2919">17303 11071 218 0,'0'-6'25'0,"0"6"10"16,0 0-3-16,0 0-32 0,0 0-11 15,0 6-10-15,0-6-14 0,0 4 10 16,0-4-16-16</inkml:trace>
  <inkml:trace contextRef="#ctx0" brushRef="#br0" timeOffset="76039.4883">17416 11050 243 0,'0'0'35'0,"0"0"8"16,0 0-23-16,0 2-20 0,0-2-10 15,0 0-11-15,0 0-21 0,0 7-8 16</inkml:trace>
  <inkml:trace contextRef="#ctx0" brushRef="#br0" timeOffset="76245.7277">17534 11046 192 0,'0'0'15'0,"0"6"-4"16,0-6 1-16,0 4-12 0,0-4 0 16,0 0-12-16,0 0 1 0,0 0-19 15</inkml:trace>
  <inkml:trace contextRef="#ctx0" brushRef="#br0" timeOffset="76423.9497">17674 11008 150 0,'0'0'0'0,"0"0"0"0</inkml:trace>
  <inkml:trace contextRef="#ctx1" brushRef="#br0">11027 5681 0,'65'119'15,"18"33"1,-29-36-16,-2-5 16</inkml:trace>
  <inkml:trace contextRef="#ctx0" brushRef="#br0" timeOffset="77915.5971">13985 14939 268 0,'0'0'42'16,"0"0"18"-16,0 6-33 0,0-6-9 15,0 0-9-15,6 4 1 0,-6-4 1 16,0 4-11-16,0-4-11 0,0 0 1 15,0 0-53-15,0 0 12 0,0 0-29 16</inkml:trace>
  <inkml:trace contextRef="#ctx0" brushRef="#br0" timeOffset="78130.7834">14090 14987 278 0,'10'0'53'0,"4"0"13"0,-4 0-29 16,1 0-18-16,-3 0-9 0,-4 1-2 0,-4-1-8 16,7 0-8-16,-7 0-2 0,5 0-37 15,-5 0-28-15,0 0-13 0</inkml:trace>
  <inkml:trace contextRef="#ctx0" brushRef="#br0" timeOffset="78320.298">14214 14974 268 0,'5'0'42'16,"-1"0"27"-16,-4 0-33 0,4 0-6 15,-4 0-12-15,0 0 8 0,0 0-9 16,0 0-9-16,0 0 0 0,6 0 1 15,-6 0-9-15,0 0 0 0,0 0-9 16,0 0-7-16,0-7-9 0,5 7-50 16,-2 0 0-16,3 0-13 0</inkml:trace>
  <inkml:trace contextRef="#ctx0" brushRef="#br0" timeOffset="78505.3049">14343 14957 257 0,'4'0'42'0,"-4"0"12"0,10 4-19 0,-10-4 1 16,0-6-7-16,0 6-11 0,0 0 0 15,9-5-1-15,-9 5-1 0,0 5-7 16,5-5-1-16,4 0-8 0,-4 0-8 16,2-6-1-16,0 6-7 0,3 0-9 15,-3 0-68-15,1 0-17 0</inkml:trace>
  <inkml:trace contextRef="#ctx0" brushRef="#br0" timeOffset="78710.7704">14533 14945 218 0,'9'1'25'0,"-4"-1"21"0,0 0-4 15,-5-7-12-15,0 7-3 0,7 0 0 16,-7 0-8-16,0-2 0 0,5 2-1 15,-5 0-8-15,0 2-2 0,0-2-8 0,0 0 0 16,0 0 0-16,0 0-8 0,-5 6-10 16,5-6-11-16,0 0-35 0,0 0 4 15,0 0-20-15</inkml:trace>
  <inkml:trace contextRef="#ctx0" brushRef="#br0" timeOffset="78903.3652">14634 14950 243 0,'0'0'46'0,"6"0"6"0,-6 0-23 16,0 0-11-16,0 0-9 0,0 0 0 0,0 0-27 15,0 0-39-15,0 5-31 0</inkml:trace>
  <inkml:trace contextRef="#ctx0" brushRef="#br0" timeOffset="79105.7544">14810 14943 268 0,'0'0'53'0,"6"0"5"16,-6 0-31-16,0 0 1 0,0 0-9 16,0 0-9-16,-3 0-2 0,3 0 2 15,0 0-10-15,0 0 0 0,3 0-10 0,-3 0-37 16,6 0-24-16,-2 0-25 0</inkml:trace>
  <inkml:trace contextRef="#ctx0" brushRef="#br0" timeOffset="79311.0159">14887 14935 218 0,'0'0'25'0,"4"0"10"16,-4 0-24-16,6 2-1 0,-6-2-20 15,10-6-22-15,-2 6-7 0</inkml:trace>
  <inkml:trace contextRef="#ctx0" brushRef="#br0" timeOffset="79511.7277">15121 14909 243 0,'0'0'46'0,"0"0"-4"16,8 0-20-16,-4-4-5 0,2 4 1 16,-3 0-18-16,2 0 9 0,-5 0-18 15,0 0-26-15,0 0-19 0,0 7-15 16</inkml:trace>
  <inkml:trace contextRef="#ctx0" brushRef="#br0" timeOffset="79701.827">15185 14935 218 0,'0'0'12'15,"4"0"26"-15,1 0-28 0,-1 0-10 16,-4 0 11-16,7 0-11 0,-7 0 0 16,8 0-21-16,-8 0-17 0,9 0 0 15</inkml:trace>
  <inkml:trace contextRef="#ctx0" brushRef="#br0" timeOffset="79886.2851">15329 14939 150 0,'5'0'0'16,"-5"0"14"-16,7 0-14 0,-7 0 0 15,4 0 0-15,-4 0 0 0,4 0-14 16</inkml:trace>
  <inkml:trace contextRef="#ctx0" brushRef="#br0" timeOffset="80110.5641">15482 14957 230 0,'0'0'27'0,"5"0"15"0,-5 0-10 16,3-5-10-16,-3 5-5 0,6 0-8 15,-6 0 0-15,5 0 0 0,-5 0-9 16,0 0-9-16,0 0-26 0,0 0-19 16,0 0-15-16</inkml:trace>
  <inkml:trace contextRef="#ctx0" brushRef="#br0" timeOffset="80312.1439">15591 14943 192 0,'4'0'26'0,"-4"0"-14"0,4 0 1 0,-4 0-26 15,7 0-10-15,0 2-7 0</inkml:trace>
  <inkml:trace contextRef="#ctx0" brushRef="#br0" timeOffset="80509.8124">15763 14949 230 0,'6'0'38'0,"-6"0"15"0,14 0-21 16,-14 0-6-16,5 1 1 0,-5 4-18 16,3-5 0-16,1 0-9 0,-4 0-9 15,6 0-36-15,1 6-4 0,2-6-42 16</inkml:trace>
  <inkml:trace contextRef="#ctx0" brushRef="#br0" timeOffset="80689.3327">15957 14950 164 0,'0'0'0'0,"0"0"0"16</inkml:trace>
  <inkml:trace contextRef="#ctx0" brushRef="#br0" timeOffset="81130.3043">16093 14943 192 0,'0'0'15'15,"4"0"8"-15,-4 0 4 0,6-4-6 16,-6 4 0-16,0 0 1 0,0 0-2 16,8 0-20-16,-5 0 0 0,1 0-42 0,0 0 0 15,2 6-8-15</inkml:trace>
  <inkml:trace contextRef="#ctx0" brushRef="#br0" timeOffset="81350.086">16395 14896 278 0,'0'0'53'0,"6"4"22"0,-6-4-36 16,4 0-3-16,-4 0-11 0,6 0 0 16,-6 0-9-16,0 5-8 0,0-5 9 0,2 0-17 15,-2 4 0-15,0-4-9 0,6 4-23 16,-6 1-75-16,7 2-28 0</inkml:trace>
  <inkml:trace contextRef="#ctx0" brushRef="#br0" timeOffset="81534.5131">16536 14957 192 0,'6'0'15'16,"0"0"-4"-16,-6 0-11 0,7 0 0 15,-7 0-11-15,8 0-19 0</inkml:trace>
  <inkml:trace contextRef="#ctx0" brushRef="#br0" timeOffset="81727.4056">16633 14942 207 0,'0'4'11'0,"0"0"1"16,-4 3-12-16,4-2-12 0,0 1-29 16</inkml:trace>
  <inkml:trace contextRef="#ctx0" brushRef="#br0" timeOffset="82163.0272">16806 14970 207 0,'0'0'23'15,"7"0"15"-15,-7 0-28 0,6 0 1 16,-6 0-1-16,6 0-20 0,-6 0-11 15,0 4-17-15,0-8 0 0</inkml:trace>
  <inkml:trace contextRef="#ctx0" brushRef="#br0" timeOffset="82387.2581">16930 14955 230 0,'0'0'27'15,"5"0"15"-15,-5 0-31 0,0 0-11 16,0 0-11-16,3 0-20 0,1 0-19 16</inkml:trace>
  <inkml:trace contextRef="#ctx0" brushRef="#br0" timeOffset="82574.5931">17023 14962 257 0,'0'0'42'0,"0"0"12"15,0 0-28-15,0 0-8 0,-5 3-9 16,5-3-9-16,0 0-9 0,-5 5 0 16,5-5-26-16,0 0-19 0,5 0-15 15</inkml:trace>
  <inkml:trace contextRef="#ctx0" brushRef="#br0" timeOffset="82793.5661">17110 14974 230 0,'3'-4'38'0,"-3"10"4"0,8-12-31 15,-2 6-1-15,-6 0-31 0,4 4-11 16,0-4-28-16</inkml:trace>
  <inkml:trace contextRef="#ctx0" brushRef="#br0" timeOffset="83026.3956">17227 14965 257 0,'0'0'53'16,"-7"5"16"-16,3-5-24 0,4 6-6 0,0-6 4 16,0 0-18-16,0 0-9 0,0 0 9 15,11 0-10-15,-2-6-9 0,-2 6 1 16,4-5 1-16,-3 5-8 0,-1-8 0 16,2 8 0-16,-5-4 0 0,-4 4-8 15,0 0-5-15,0 0-2 0,0 8-60 16,0-8-25-16,0 7-29 0</inkml:trace>
  <inkml:trace contextRef="#ctx0" brushRef="#br0" timeOffset="83260.5691">17387 14955 230 0,'0'0'27'0,"0"0"-6"16,0-5-31-16,0 5-15 0,0 0 0 16,0 0-16-16</inkml:trace>
  <inkml:trace contextRef="#ctx0" brushRef="#br0" timeOffset="83466.2199">17626 14942 177 0,'-5'0'0'0,"0"7"0"16</inkml:trace>
  <inkml:trace contextRef="#ctx0" brushRef="#br0" timeOffset="92550.1696">14182 13160 299 0,'0'0'62'0,"4"0"30"0,-4-4-31 15,0 4-3-15,5 0-22 0,-5 0-2 16,4 0-7-16,-4 0 2 0,10 0-10 0,-1 4 8 15,4-4-5-15,5 0 9 16,3 0-6-16,2 0 5 0,3 0 1 0,-1 0-8 16,1 1-6-16,-4-1-5 0,-4 0-7 15,-8 0 0-15,2 0-5 0,-2 0 6 16,-3 0-12-16,-7 0 6 0,9 0-5 16,-9 0 5-16,-7 0-5 0,-6 8 5 15,-5-8-6-15,-9 5 6 0,-6-1 0 16,-5 1-6-16,2 3 12 0,2 2-6 15,7-1 0-15,6-4 6 0,5 2-6 0,-8-5 0 16,6-3 0-16,-5 1 5 0,2 0-5 16,7-3 5-16,10 3-5 0,4-5 0 15,-8 0 6-15,8 5-6 0,0-4 5 16,-4 4-5-16,4 0 0 0,0 0 0 16,0 0 0-16,0 0 0 0,0 0-5 15,0 0 5-15,0 0 0 0,7 4 0 16,-2-4 0-16,4 6 0 0,0-6 0 0,10 0 5 15,-4-5-5-15,3 6 0 0,0-5 0 16,-5-3 0-16,-2 7 0 0,2-4 6 16,-2 4-6-16,3 0 0 0,3 0 0 15,1 0 0-15,6-6 0 0,1 6 5 16,-6 0-5-16,0 2 0 0,-1-2 5 16,0 0-5-16,-5 0 0 0,9 0 0 0,0 0 0 15,-2 0 0-15,-2 0 4 0,-5 0-4 16,-2 0 0-16,-3 0 5 0,1 0 0 15,-2 0-5-15,-2-6 0 0,-5 6 7 16,9 2-7-16,-9-2 6 0,4 0-6 16,-4 0 0-16,0 0 6 0,-7 0-6 15,4-2 0-15,-7 2 0 0,-1 0 0 16,-2 0-6-16,1 0 6 0,1 0 0 0,-5 0 0 16,4-4 0-16,-4 4 0 0,2 0 0 15,7 0 0-15,0 0 0 0,-2 0 0 16,4 0 0-16,1 0 0 0,-4-5 0 15,1 5 0-15,7 0-6 0,-4 0 6 16,4 0 0-16,0 0 0 0,0 0 0 16,7 0 0-16,-3 0-7 0,3-5 7 15,-2 5 7-15,5-4-1 0,0 4-6 0,4-5 6 16,-2 5-6-16,7-4 6 0,-1 4-2 16,0 0 6-16,-1-4-5 0,-6 4 5 15,7 2-6-15,-1-2 6 0,-3-6 0 16,3 6-5-16,-3 0 4 0,-2 0 0 15,2 0 5-15,-1 0-4 0,1-4-1 16,-2 4 5-16,7 0-6 0,-7 0 1 0,5 1 9 16,-3-1-9-16,-4 0 4 0,-2 0-4 15,-1 0-2-15,-7 0 5 0,10 0-4 16,-4 0 1-16,3 0 3 0,0 0-8 16,-1 0 10-16,1 0-7 0,-1 0 5 15,0 0-5-15,2 0 6 0,3 0-5 16,1 0-5-16,-2 0 5 0,2-3-5 15,-5 0-3-15,-1-3 4 0,0 6-4 0,-5-6 0 16,-3 6 0-16,0 0 0 0,0-6 0 16,6 6 3-16,-6 0-6 0,0 0 3 15,0 0 3-15,0-4 0 0,0 4-3 16,4 0 4-16,-4 0 0 0,10-3-4 16,-5 3 4-16,1-7 0 0,-2 7-1 15,5-4-3-15,-9 4 4 0,5-6-4 16,1 6 0-16,4-4 5 0,2 4-2 0,-1 0-3 15,-1-3 3-15,0 3 0 0,1 0 1 16,-2 0-1-16,-2 0-3 0,5 0 0 16,-5 0 3-16,4 0-3 0,-1 0 0 15,0 0 0-15,4 7 0 0,-6-2 0 16,5 0 0-16,-2-2 0 0,7 4 4 16,-5-5-4-16,1 5 0 0,1-7 0 15,-2 0 4-15,-1 0-4 0,0 0 0 0,2 0 0 16,-2 0 3-16,-1 0 1 0,2 0-4 15,4 0 0-15,-5 0 3 0,1-6 0 16,-1 6 1-16,-2 0-1 0,-3 0-3 16,2 1 4-16,0-1 3 0,5 0-1 15,6 7 1-15,1-5-1 0,-4 2-2 16,1-4 4-16,-3 0-5 0,-9 0 4 16,0 0-4-16,-6-6 0 0,7 6 1 0,-3-7 0 15,-4 3-4-15,7-3 0 0,-7 4 0 16,7 3 0-16,-2-5 3 0,-5 5-3 15,9 0 4-15,-9 0-4 0,4 0 0 16,-4 0 0-16,6 0 3 0,-1 0-3 16,-1-7 0-16,5 7 0 0,-1-5 0 15,0 6 3-15,2-3 0 0,1 2-3 16,-1-6 3-16,4 6 0 0,-3 0 0 0,2 0 1 16,-5 0-4-16,-2 0 0 0,-6-5 3 15,6 5 0-15,1 0-3 0,4 0 0 16,-6 0 0-16,2 0 0 0,3 0 3 15,-3 0-3-15,-3 0 0 0,10-3 0 16,-8 3 0-16,7 0 0 0,1-5 0 16,-3 5 0-16,3 1 0 0,5-1 0 0,-1 0 0 15,-1 6 0-15,4-3 0 0,-7-3 0 16,0 0 4-16,2 4-4 0,-8-4 0 16,0 0 0-16,-1 0 0 0,-7 0 0 15,5 0 0-15,0 0 0 0,1 0 0 16,-6 0 0-16,5 0 0 0,1 0 0 15,-6 0 0-15,3 1 0 0,-3-6 0 16,0 5 3-16,7-3-3 0,-7 3 0 16,0-6-3-16,7 6 6 0,-7-5-3 0,10 5 0 15,-5-6 0-15,5 6 0 0,-2 0 0 16,1 0 0-16,2 0 0 0,-5 0 0 16,7 5 0-16,-3-5 0 0,0 0-3 15,-2 0 6-15,-1 0-3 0,-7 0 0 16,6 0 0-16,-2-6-3 0,-4 6 3 15,7 0 3-15,-3-5-3 0,2 5 0 0,2 0 0 16,6 0 3-16,-5 2-6 0,3-2 3 16,2 0 0-16,3 0 0 0,-4 0 0 15,5-4 0-15,0 4 0 0,-5 0 0 16,-5 0 0-16,2 0 0 0,-2-6 0 16,-2 6 0-16,2 0 0 0,-1 0 3 15,-7 0-6-15,9 0 3 0,-9 0 0 0,0 6 0 16,5-6 0-16,-5-6 0 0,0 6-3 15,7 0 3-15,2 1 3 0,-4-1-3 16,4 0 0-16,0 0 0 0,1 0 0 16,-3 0 0-16,2 0 0 0,-4 0 0 15,1-5 0-15,-6 5 0 0,0 0 0 16,0 0-3-16,3-4 6 0,-1 4-3 16,-2 0 0-16,5 4 0 0,0 1 0 0,-1-11 0 15,2 11 3-15,-2-5-6 0,2 0 3 16,4 0 3-16,-3-6-3 0,1 6 0 15,7 0 0-15,-5-4-3 0,7 4 3 16,-3 2 0-16,-3-2 0 0,-4 0 0 16,-1 0 3-16,3 0-1 0,-3 0-4 15,0 0 4-15,-6 0-2 0,12 3 0 16,-8-6 0-16,2 3 0 0,2 0 0 16,-1 0 0-16,-4 0 3 0,1 0-3 0,-4 0 0 15,7 0 0-15,-2 0 0 0,-5 0 0 16,0 0 4-16,0 0-4 0,4 0 0 15,-4 0 0-15,0 0 3 0,0 0-3 16,4 0 0-16,-4 0 0 0,0 0 0 16,0 0 4-16,0 0-8 0,-4 0 4 15,4 0-3-15,0 0 3 0,7 0 0 0,-7 0 0 16,7 0 0-16,-2 0 3 0,0 0-6 16,-5 0 3-16,5 0 0 0,-5 0 0 15,4 0 0-15,-4 0 0 0,9 3 0 16,-4-3 0-16,1 6 3 0,2-6-6 15,2 7 6-15,-1-7-3 0,-2 5 0 16,4-5 0-16,-1 0 0 0,4 6 0 16,-2-6 4-16,-1 6-8 0,-1-6 8 15,-3 0-8-15,-1 0 8 0,-6 0-4 0,4 0 0 16,-4 0 0-16,0 0 0 0,5 6 0 16,-5-6 2-16,0 0-4 0,0 0 4 15,3 0-2-15,-3 0 0 0,4 0 0 16,3 0 0-16,-1 0 3 0,2 0-6 15,-1 0 3-15,2 0 0 0,-4-7 3 16,-2 7-3-16,1-5 0 0,2 5 0 0,1 1 0 16,0-1 3-16,3 0-6 0,5 0 6 15,-2 0-3-15,-1 0 0 0,5-3 0 16,-4 3 0-16,-2 0 0 0,2 0 0 16,2 0 0-16,-8 0 0 0,3 0 0 15,-2 0 0-15,-2 0-3 0,-1 0-2 16,-5 0-9-16,0 0-11 0,0 3-8 15,0-3-17-15,0 0-25 0,0 0-26 0,-5 0-128 16,-2 5-178-16</inkml:trace>
  <inkml:trace contextRef="#ctx0" brushRef="#br0" timeOffset="100721.4517">3111 10547 310 0,'7'0'69'0,"1"0"23"0,-2 0-49 0,-2 0-18 15,-4 0-1-15,0 0-15 0,0 0-2 16,3 0 1-16,-3 0-8 0,0 0 0 16,0-5 0-16,4 5-8 0,-4 0-8 15,0 0-16-15,0 0-54 0,6 0-6 16,2 2-4-16</inkml:trace>
  <inkml:trace contextRef="#ctx0" brushRef="#br0" timeOffset="100903.9594">3225 10530 278 0,'9'-2'63'0,"-4"2"11"0,1 0-8 15,4-6-25-15,-3 6 0 0,-2 0-11 16,4 0-6-16,1 0-8 0,-6 0-1 16,0 0-9-16,0-5 2 0,3 5-1 0,-7 0-7 15,6 0-7-15,-6-3-7 0,7 3-8 16,1 0-25-16,-1 4-79 0,-3-4-28 15</inkml:trace>
  <inkml:trace contextRef="#ctx0" brushRef="#br0" timeOffset="101083.0671">3453 10518 310 0,'0'0'78'15,"0"0"15"-15,6 0-27 0,-6 0-20 16,6 6-6-16,2-6-4 0,2 0-14 15,-5 0-2-15,2-6-8 0,7 9-4 16,-5-3-8-16,5 0-14 0,-4 0 1 16,4 0-8-16,-6 0-20 0,-1 0-14 0,1 0-79 15,-3 6-20-15</inkml:trace>
  <inkml:trace contextRef="#ctx0" brushRef="#br0" timeOffset="101243.5114">3635 10521 243 0,'0'0'46'0,"5"0"6"16,-5 0-5-16,5 0-1 0,-5 0-9 16,10 0 6-16,-5 0-18 0,-5 7 8 0,3-7-12 15,-3 0-14-15,6 0 1 0,-6 0-8 16,0 0 0-16,0 0-15 0,7 0-15 16,3 0-11-16,-1 1-66 0,7-1-30 15</inkml:trace>
  <inkml:trace contextRef="#ctx0" brushRef="#br0" timeOffset="101434.3269">3918 10529 257 0,'8'0'53'15,"1"0"7"-15,-7 0-15 0,-2 0-15 0,5 0-4 16,-5 0-8-16,0 0-1 0,4 0-1 15,3 0-7-15,-2 0-9 0,0-2-9 16,3 2-24-16,0 0-59 0,-1 0-27 16</inkml:trace>
  <inkml:trace contextRef="#ctx0" brushRef="#br0" timeOffset="101611.1556">4153 10507 257 0,'7'-3'42'16,"-4"3"20"-16,1 0-26 0,4 0-9 16,-8 0 2-16,7 0-1 0,-7 0-3 15,7 0-17-15,-7 0 9 0,7 0-17 16,-7 0-17-16,10 3 0 0,-10-3-46 16,4 0-18-16,-1 0-29 0</inkml:trace>
  <inkml:trace contextRef="#ctx0" brushRef="#br0" timeOffset="101804.6528">4329 10522 243 0,'0'0'35'15,"4"0"18"-15,-4 0-31 0,3 0-5 16,-3 0-8-16,4 0 0 0,-4 0 0 15,6 0-9-15,-6 0 0 0,8 0-9 16,-2 6-18-16,-1-6-24 0,4 2-29 0</inkml:trace>
  <inkml:trace contextRef="#ctx0" brushRef="#br0" timeOffset="101993.2519">4514 10529 230 0,'5'0'27'0,"-5"0"15"0,9 0 12 0,-9 0-28 15,4 0-8-15,-4 0-9 0,0 0 0 16,0 0 0-16,0 0-9 0,0 0-18 16,0 0-18-16,0 3-13 0,0-3-42 15</inkml:trace>
  <inkml:trace contextRef="#ctx0" brushRef="#br0" timeOffset="102197.6812">4661 10540 243 0,'0'0'46'0,"5"0"6"15,-5 0-5-15,11-6-20 0,-1 6-8 16,8 0 0-16,-6 0-1 0,4-5-8 15,-6 5 6-15,0 0-16 0,-10 0 0 16,6 1-8-16,-6-1-10 0,2 0-8 16,-2 0-58-16,6 0-20 0</inkml:trace>
  <inkml:trace contextRef="#ctx0" brushRef="#br0" timeOffset="102389.7846">4914 10522 243 0,'0'0'46'15,"0"0"6"-15,0 0-32 0,0 0-2 16,0 0 0-16,4 0-9 0,-4 0-9 16,0 0 9-16,0 0-9 0,0 0 0 15,6 0-9-15,-6 0-9 0,0 0-17 0,7 0-29 16,-7 0-7-16</inkml:trace>
  <inkml:trace contextRef="#ctx0" brushRef="#br0" timeOffset="102576.828">4995 10535 230 0,'0'0'38'0,"8"0"4"15,-3 0-21-15,-3 0 1 0,3 0-14 16,-5 0-8-16,8 0 9 0,-2 0-9 0,-6 0 0 16,0 0-17-16,4 0-37 0,-4 0-15 15</inkml:trace>
  <inkml:trace contextRef="#ctx0" brushRef="#br0" timeOffset="102772.9944">5210 10532 207 0,'0'0'23'15,"6"0"-10"-15,-6 0 1 0,6-3-3 16,-6 3-22-16,0 0-16 0,5 0 4 15</inkml:trace>
  <inkml:trace contextRef="#ctx0" brushRef="#br0" timeOffset="102971.6602">5352 10504 207 0,'0'0'23'0,"0"0"-10"15,5 0 1-15,-5 0-14 0,4 0-14 16,13 5 1-16,-6-5-25 0</inkml:trace>
  <inkml:trace contextRef="#ctx0" brushRef="#br0" timeOffset="103161.3383">5507 10513 230 0,'4'0'27'0,"0"0"15"15,5 0-31-15,-9 0-11 0,9 0 11 16,-6 0-11-16,-3 0-22 0,0-6-9 15,7 6-19-15</inkml:trace>
  <inkml:trace contextRef="#ctx0" brushRef="#br0" timeOffset="103365.4367">5629 10517 207 0,'4'0'23'0,"-4"0"4"16,3 0-16-16,-3 0-1 0,0 0-20 16,5 1-15-16,1-1-11 0</inkml:trace>
  <inkml:trace contextRef="#ctx0" brushRef="#br0" timeOffset="103549.5826">5788 10505 243 0,'22'-3'35'16,"-1"-2"18"-16,-4-1-14 0,3-6-12 15,-6 1 10-15,-6-1-8 0,-1 6-3 16,-7 6-1-16,9-7 0 0,-9 7-17 15,0 12-16-15,-10-2-97 0,0 4-30 16</inkml:trace>
  <inkml:trace contextRef="#ctx0" brushRef="#br0" timeOffset="104618.0289">2918 12306 243 0,'0'0'35'0,"0"0"28"0,0 0-16 15,0 0-1-15,0 0-9 0,0 0 6 16,0 0-2-16,0 0-9 0,5 0-2 16,2 0-14-16,-2-6 5 0,-3 6-13 15,4 0-1-15,-2-5-7 0,4 5-7 16,-8-6-7-16,6 6-1 0,-6-7-31 16,0 7-44-16,0 0-19 0,0 0-11 0</inkml:trace>
  <inkml:trace contextRef="#ctx0" brushRef="#br0" timeOffset="104816.01">3094 12233 257 0,'0'0'42'0,"0"9"12"0,0-9-19 16,0 0-17-16,0 2 0 0,0-2-8 15,-4 0 1-15,4 0-32 0,0 0-50 16,0 0-25-16</inkml:trace>
  <inkml:trace contextRef="#ctx0" brushRef="#br0" timeOffset="104996.5531">3335 12256 257 0,'0'0'42'0,"4"0"12"16,0-2-28-16,0 2-8 0,3 0-9 15,-3 0 0-15,-4 0-9 0,5 0 9 16,-5 0-9-16,4 0 0 0,-4 0-9 16,0 0-18-16,0 2-30 0,-4-2-31 15</inkml:trace>
  <inkml:trace contextRef="#ctx0" brushRef="#br0" timeOffset="105182.7347">3432 12256 243 0,'0'0'35'0,"0"3"18"0,0-3-31 15,0 0-14-15,5 0 1 0,-5 0 0 16,4 0 0-16,-4 0-9 0,0 0 0 15,4 0 0-15,-4 0 0 0,0 0-18 16,0 5 1-16,0-5-37 0,0 6-15 16</inkml:trace>
  <inkml:trace contextRef="#ctx0" brushRef="#br0" timeOffset="105401.3875">3568 12274 243 0,'4'0'35'0,"-4"0"18"0,7 0-43 0,-7-5 2 16,0 5-4-16,7-8-8 0,-7 8 9 16,5-5-9-16,-5 5 0 0,7 0 0 15,-7 0 0-15,7 0-9 0,-7 0-11 16,0 0-32-16,0 7-7 0</inkml:trace>
  <inkml:trace contextRef="#ctx0" brushRef="#br0" timeOffset="105622.7053">3693 12264 230 0,'7'0'38'0,"1"0"-7"15,-2 0 11-15,5 0-22 0,-6 0-2 16,1 0 0-16,-2 0 0 0,3 0-9 0,2 0 1 16,-9 0-10-16,4 0 0 0,0 0 0 15,0 6-19-15,0-6 1 0,3 0-48 16,-2 0-22-16</inkml:trace>
  <inkml:trace contextRef="#ctx0" brushRef="#br0" timeOffset="105802.2964">3880 12270 243 0,'0'0'35'0,"0"0"18"15,0 0-14-15,0 0-12 0,6 6-9 16,-6-6 1-16,0 0-19 0,0 0 11 0,3 0-22 15,-3 5-8-15,4-5-8 0,-4 0-40 16,0 0-11-16</inkml:trace>
  <inkml:trace contextRef="#ctx0" brushRef="#br0" timeOffset="106031.7586">3981 12270 268 0,'0'0'42'0,"0"0"27"15,4 0-42-15,-4 0-9 0,0 0 3 16,4 0-3-16,-4 0-10 0,4-1 2 0,-4 1-10 16,7 0-10-16,-1-6 10 0,7 6-8 15,2-5-10-15,-2 6 7 0,2-1-17 16,2 0-8-16,-17 0-24 0,7 0-20 15</inkml:trace>
  <inkml:trace contextRef="#ctx0" brushRef="#br0" timeOffset="106251.9451">4238 12240 218 0,'4'0'25'0,"1"0"0"0,-5-7-15 0,0 7-10 15,0 0 11-15,0 7-11 0,0-7 10 16,0 4-10-16,0-4 0 0,0 4 0 16,0-4 0-16,7 6-21 0,-7-6 0 15,0 2-29-15</inkml:trace>
  <inkml:trace contextRef="#ctx0" brushRef="#br0" timeOffset="106452.7659">4318 12263 230 0,'0'0'27'0,"7"0"15"15,-7 0-20-15,8 0-2 0,-8 0-8 16,0 0 5-16,5 0 1 0,-5 0-9 0,4 6 0 15,-4-6 0-15,0 0 0 0,0 0-9 16,0 0 0-16,0 1-9 0,0-1 0 16,0 0 0-16,0 0-18 0,4 0-33 15,3 0-20-15</inkml:trace>
  <inkml:trace contextRef="#ctx0" brushRef="#br0" timeOffset="106658.7594">4444 12273 230 0,'0'0'38'0,"10"0"4"16,-10 0-11-16,0 6-11 0,7-6-2 15,-7 0-9-15,5 0 0 0,-5 0 0 0,4 0-9 16,5 0 0-16,-9 0-18 0,8 0-39 15,-1 0-31-15</inkml:trace>
  <inkml:trace contextRef="#ctx0" brushRef="#br0" timeOffset="106881.5373">4559 12261 243 0,'2'0'35'0,"3"0"18"0,-5 0-23 16,0 0-12-16,0 0 9 0,0 0-9 16,4 8 11-16,-4-8-11 0,0 0 0 15,0 0-1-15,-6-2-9 0,6 2 0 0,0 0 1 16,0 0-9-16,4 2 0 0,2-2-9 16,0 0 1-16,-1 4-17 0,1-4-11 15,-6 6-47-15,8-6-30 0</inkml:trace>
  <inkml:trace contextRef="#ctx0" brushRef="#br0" timeOffset="107083.3824">4684 12259 257 0,'5'0'53'0,"9"0"16"0,-5 0-33 16,4 0 2-16,-2 0-10 0,2-3 5 15,-13 3-16-15,0 0-9 0,5-2 0 0,-5 2-8 16,6-9 0-16,-3 9-16 16,-3 0-1-16,5 0-8 0,-5 0-11 0,0 0-47 15,6 0-30-15</inkml:trace>
  <inkml:trace contextRef="#ctx0" brushRef="#br0" timeOffset="107307.3467">4809 12208 177 0,'0'0'15'16,"0"7"0"-16,0-7-15 0,0 3 0 15,0-3 0-15,4 0 0 0,3 4 0 16,3-4 0-16,-6 0-15 0,3 6-13 16</inkml:trace>
  <inkml:trace contextRef="#ctx0" brushRef="#br0" timeOffset="107544.6585">4922 12208 218 0,'0'0'25'0,"7"3"21"0,-7-8-14 0,7 5 0 16,-7 0-6-16,6 0 10 15,-6 0-6-15,7 0-12 0,-7 5 0 0,0-5-2 16,-7 0-16-16,7 0-8 0,0 0-10 15,0 0-65-15,0 7 16 0,5-7-24 16</inkml:trace>
  <inkml:trace contextRef="#ctx0" brushRef="#br0" timeOffset="107765.6646">5055 12206 218 0,'0'0'25'0,"0"0"10"0,4 0 8 0,-4 0-11 15,4 0-24-15,-4 0 10 0,6 0-9 16,-6 6 0-16,0-6-9 0,0 0-18 16,-4 6-40-16,4-6-20 0</inkml:trace>
  <inkml:trace contextRef="#ctx0" brushRef="#br0" timeOffset="107964.8281">5206 12218 207 0,'0'0'23'0,"0"0"4"16,0-7-16-16,0 7-1 0,4-5-10 16,-4 5 0-16,0 0 11 0,12 0-22 15,-7 0 11-15,-5 0-35 0,0 5-1 16</inkml:trace>
  <inkml:trace contextRef="#ctx0" brushRef="#br0" timeOffset="108199.2127">5273 12215 230 0,'0'0'27'0,"9"0"15"0,-6-4-20 15,1 4-12-15,-4 0 0 0,5 0 2 16,2 0-4-16,-3 0-8 0,1 0 9 15,0 7-9-15,-1-7 0 0,-4 0 0 16,10 3-9-16,-10 2-42 0,0-5 9 16,4 10-8-16</inkml:trace>
  <inkml:trace contextRef="#ctx0" brushRef="#br0" timeOffset="108402.0915">5458 12226 230 0,'4'2'38'0,"3"-11"4"0,4 9-11 15,-4-2-19-15,5 2 5 0,-3-6 1 16,-3 6-9-16,-6 0 0 0,8 0 0 16,-8 0 0-16,0 6 1 0,6-2-20 15,-6-4 10-15,0 10-9 0,0-8-18 16,4 5-30-16,-4-3-31 0</inkml:trace>
  <inkml:trace contextRef="#ctx0" brushRef="#br0" timeOffset="108632.5664">5547 12217 207 0,'0'0'23'16,"6"0"-10"-16,-6 0 1 0,4-6-3 0,-4 6-11 16,4 0 10-16,-4 0 1 0,0 0-11 15,0 0-11-15,0 0-24 0,0 0-1 16</inkml:trace>
  <inkml:trace contextRef="#ctx0" brushRef="#br0" timeOffset="108867.0239">5662 12187 230 0,'0'0'38'16,"6"0"4"-16,-6 0-21 0,0 0-11 16,0 0 2-16,0 0-4 0,5 0-8 15,-5 0 9-15,-5 0-9 0,10 6 0 0,4-6-9 16,-5 3 9-16,6-3-8 0,0 10-24 16,-3-10-11-16,2 2-17 0</inkml:trace>
  <inkml:trace contextRef="#ctx0" brushRef="#br0" timeOffset="109019.7866">5782 12215 268 0,'0'0'42'0,"0"0"9"0,6 0-91 15,-6 4-38-15</inkml:trace>
  <inkml:trace contextRef="#ctx0" brushRef="#br0" timeOffset="172238.0553">9351 6076 341 0,'0'8'112'0,"0"3"52"0,0 0-50 16,0 0-23-16,-9 4-25 0,4 1 2 15,-1 9-9-15,1 3-1 0,-2 7-7 0,0 8 3 16,2-3-5-16,-2 3 1 0,-2 3 0 15,-1-2 1-15,3 0-13 0,-3 4 6 16,3-2-10-16,0-6 0 0,3-2-10 16,-7-1 1-16,2-4-9 0,-6 0-4 15,5-4-6-15,5-4-1 0,-5-2-5 16,6 0 0-16,-2-9 4 0,6 1-8 16,-3-4 4-16,3-11 0 0,-5 8 0 0,5-5 4 15,0 1-4-15,0 2 0 0,0-2 5 16,5-4 1-16,-5 0-6 0,0 0 3 15,4 0 0-15,-4-7 1 0,5 0-1 16,-1-3 0-16,3 4 3 0,4-3-1 16,2-5 1-16,2 2 0 0,5-1 2 15,5 1-2-15,-2-1-1 0,3 7 3 0,2-3-3 16,-3-4 1-16,1-1-1 0,11 1-2 16,-1-5 5-16,-4 3-6 0,5-1 1 15,-8-3-3-15,-5 3 2 0,1-2-2 16,-4 1-2-16,0-3 2 0,10-1 0 15,-5 7 0-15,-5-2 0 0,2 3 0 16,-2 7 0-16,-17 6 0 0,1-2 2 16,-5 2-4-16,5 0 2 0,-5 0 0 15,0 0 0-15,-6-5-3 0,0 5 3 16,1-7 0-16,-4 1 3 0,-2-1-6 0,-1-7 1 16,-2-1 2-16,-4-4-5 0,-5 0-1 15,-1-5-2-15,3 0-3 0,0 1-2 16,3 3-4-16,3 2-6 0,-2 5 4 15,-5 2 2-15,-1-5-1 0,-2 1 0 16,-13-9 1-16,-4 1-4 0,5-5 0 16,-5 1-4-16,0 2-6 0,9 2-7 0,4 5-4 15,0-4-13-15,6 7-8 0,5-3 2 16,6 4-14-16,0 9-10 0,12 5 6 16,0-7-111-16,0 7-142 0</inkml:trace>
  <inkml:trace contextRef="#ctx0" brushRef="#br0" timeOffset="173178.7349">9554 6384 289 0,'0'0'64'16,"0"0"36"-16,-5 0-31 0,5 0-4 16,0-6-10-16,0 6 1 0,0-2-10 15,0 2 0-15,0 0-7 0,0 0 7 0,0 0 2 16,0 0-4-16,0 0 0 0,0 0-1 16,5-5-1-16,-1 5 0 0,-4 0-2 15,10 0-3-15,-3-4 4 0,-5 4-5 16,3 0 9-16,3 0-4 0,2-3-7 15,-2-1 4-15,8 4-3 0,-1-10-4 16,5 2 0-16,3 0-3 0,3-3-5 16,0 1-1-16,8-1-5 0,-4 0-7 15,-3-5 1-15,4 2-1 0,8-1-5 0,-1-4 0 16,11 3 4-16,8 3-7 0,3-3 6 16,-2-3-5-16,-7 3 2 0,-6 0-2 15,-9-4-1-15,-2 7 4 0,-6-1-6 16,-1 4 6-16,2 1-4 0,4 2 3 15,-10-2-3-15,1 4 6 0,-3 5-3 16,-5-7 0-16,1 7 0 0,-1-5 3 16,0 5-2-16,0 0 0 0,2-4-1 0,2 6-1 15,2-11 6-15,2 9-2 0,2 0-4 16,-2 0-2-16,1 0 2 0,3-3-1 16,2 3-1-16,-8 0 1 0,3-8 1 15,-5 5 1-15,-5-1-3 0,-6-2 2 16,-4 6-1-16,-5 0 2 0,6 0-2 15,-1 0 1-15,-5 0 1 0,7-3-2 0,-7 3-1 16,4 0 0-16,-4 0-2 0,5-4 0 16,-5 4 0-16,7-6 2 0,-2 6 3 15,1 0-5-15,-6 0 0 0,7-3 1 16,-3 3-1-16,2 0 2 0,2 0-2 16,-2-3 0-16,-1 3-2 0,2 0 2 15,-1 0-1-15,-6 0-6 0,0 0-2 16,4 0-13-16,-4 0-12 0,4 0-13 0,-4 0-13 15,4 0-18-15,-4-8-23 0,0 8-17 16,0-5-136-16,0-3-186 0</inkml:trace>
  <inkml:trace contextRef="#ctx0" brushRef="#br0" timeOffset="174811.9571">11621 5928 506 0,'7'41'192'0,"4"-3"-2"0,-4-3-106 16,-3-7-7-16,-4-8-15 0,0-3-17 16,0 1-1-16,0 1-21 0,-11-7-6 15,4-4-5-15,3-8-8 0,4 0 10 16,-10-5-7-16,2-11 5 0,1-10-4 15,1-7 4-15,-1-5-2 0,3-6-2 16,-3-11-4-16,3-5-1 0,4-2-3 16,0 7-3-16,4 5-1 0,5 12 1 0,-2 2-2 15,4 5 5-15,4-6-6 0,-1 0 2 16,0 4 4-16,8 7 0 0,-5 0 0 16,4 8 0-16,7 5 0 0,0 5 4 15,-1 1-4-15,-5 7 3 0,-6-5 5 16,-1 5-1-16,-5 0 3 0,-2 7 5 15,-8 4 0-15,0 3-8 0,0 2 3 16,0 5-3-16,-11 2-7 0,2-1 4 0,-3-4-4 16,5 3 0-16,0-4 0 0,-4-4-4 15,2-4-3-15,1-2 0 0,-5-2 0 16,1-5-11-16,3 9 3 0,2-4-2 16,3 0 2-16,4 1-2 0,0 0 7 15,0-6-2-15,0 0 2 0,0 7 6 16,13 2 8-16,1 0 6 0,3 3-3 0,-2-4 5 15,5 3 8-15,-6-4-2 0,2 5 11 16,1 2 3-16,1 9-4 0,-4 0 6 16,6 5 1-16,-3-2-7 0,-3 3 1 15,-3-6-2-15,-11 2-5 0,0 1-8 16,0-3-3-16,-10 0-7 0,-3-4-2 16,-6 0 1-16,2-7 0 0,-3-5-3 15,2 4-3-15,-4-8-6 0,-2 3-9 0,-1-6-8 16,-6 3-11-16,6-3-13 0,4 7-12 15,0-7-8-15,8 0-23 0,6-7-7 16,3 7-1-16,4-9 53 0,6 4-159 16,2-2-144-16</inkml:trace>
  <inkml:trace contextRef="#ctx0" brushRef="#br0" timeOffset="175239.5711">12344 5831 341 0,'0'0'104'0,"0"0"44"0,0-3-58 0,0 3-7 16,-8 0-14-16,-3 0 2 0,-2-4-5 16,-4 4-8-16,1-6-5 0,0 0-2 15,-1 6-12-15,1 0-5 0,-4 0-5 16,-2 4-9-16,2 4 1 0,-4 5-13 15,5-1-1-15,12 5 2 0,1 4-5 16,6 5 0-16,0 1-4 0,0-1 0 0,0-1 4 16,11-7-4-16,2-6-4 0,5-1 8 15,2-6-4-15,1-7 0 0,-2 2 3 16,-6 2-6-16,-2-2 3 0,-1 0 3 16,1-10-6-16,-3 1 3 0,1-6 3 15,2-4-6-15,-3 4 3 0,-1 3 0 16,3 0 0-16,-2 8 3 0,1 4-3 15,-1 3 0-15,-8 10 3 0,7-4 2 16,-3 7-5-16,1 0 3 0,3-2 1 16,-8-5-1-16,7 5-3 0,0-3 0 0,3 0-3 15,0-10-9-15,-2 8-15 0,6-9-9 16,-4 0-20-16,1 0-20 0,0 0-13 16,3-10-117-16,-1-1-152 0</inkml:trace>
  <inkml:trace contextRef="#ctx0" brushRef="#br0" timeOffset="175685.2336">12860 5815 388 0,'9'-11'151'16,"-9"6"33"-16,3-5-78 0,-3 2-12 0,0 8-12 15,-9-3-18-15,-2 3 1 16,1 3-12-16,-12 5-17 0,-2 3-7 0,-7 2 1 15,-1 3-7-15,-3 4-9 0,7-3-2 16,4 6-2-16,8 2-6 0,3 2 0 16,7-2 0-16,6 3-4 0,6-7 3 15,1-4 1-15,11-5 1 0,-1-3-5 16,-3-4 3-16,6-5 3 0,-2 0-2 16,0 0-4-16,7-3 0 0,4-6 3 0,-5-5-3 15,3-9 0-15,-9-2-3 0,-1-5 3 16,-5-7 0-16,-5-6-7 0,-7 0-4 15,9 0 7-15,-9-3-3 0,4 7-1 16,-4 1 1-16,0-1 0 0,0 1 4 16,0 1-2-16,-6 4 2 0,-2 5 0 15,-2 12-1-15,3 10 4 0,-1 6 0 16,1 0 4-16,7 16-1 0,0 2 0 16,5 14 2-16,1 10-2 0,-2 0 1 15,5-5 2-15,0 4 2 0,-2 0-4 0,0-3 0 16,3 2-1-16,-3 0 1 0,-7-3-4 15,7-11-7-15,3-3-12 0,-2-9-18 16,-2-14-24-16,2 3-24 0,1-3-121 16,-4-3-176-16</inkml:trace>
  <inkml:trace contextRef="#ctx0" brushRef="#br0" timeOffset="176472.2852">14042 5729 572 0,'19'-12'204'0,"-10"-2"-8"0,-2 0-95 15,-1 3-23-15,-6-8-18 0,-13 3-5 0,-1 1-12 16,-5 2-11-16,2 2 1 0,-8 10-12 15,1 1-4-15,-3 12-2 0,2 7 0 16,2 3-3-16,3 6 1 0,9-1-2 16,1 3-1-16,2 3-1 0,8-1 1 15,-5 5-7-15,5 1 3 0,5-1-2 16,-10-1-4-16,11-11 3 0,7-6-3 16,-2-5 0-16,3-14-3 0,5 0 3 0,4 0-4 15,0-6-2-15,1-7 3 16,0-7-7-16,-4-6 4 0,2-7 0 0,0 0-1 15,-5 1 3-15,-1-5 0 0,-2 6-2 16,-9 2 2-16,-5-8 1 0,4 2 3 16,1-2-3-16,-5-5-1 0,8 4-4 15,-4-11 2-15,-4 9 3 0,6 3-7 16,-6 8 7-16,0 1-1 0,0 16 0 16,0 1 4-16,0 11 4 0,0 0-4 0,0 0 7 15,0 12-1-15,0 2 4 0,0 3 1 16,0 6-1-16,-6 6 0 0,6 9 1 15,3 9-4-15,0 12-1 0,4-7 0 16,0 1-6-16,-2-2 0 0,-5-3-3 16,5-5-6-16,-5 3-12 0,0-3-13 15,0-9-18-15,0-10-28 0,0-7-21 0,5-14-127 16,5-3-172-16</inkml:trace>
  <inkml:trace contextRef="#ctx0" brushRef="#br0" timeOffset="176935.1513">14536 5698 481 0,'0'-6'195'0,"0"3"4"0,4-4-88 16,-4 2-14-16,0-7-11 0,-4 2-19 15,0-4-11-15,-3 7-11 0,-7-5-11 0,-3 5-10 16,-1 1-10-16,-3 6-3 0,-3-6-4 16,-5 6-1-16,4 12-6 0,2 7 0 15,5-1 0-15,3 10 0 0,9-5-6 16,1-2 6-16,5-1-7 0,0 3-1 16,0-2 1-16,0-5-6 0,5-2-1 15,2-3-4-15,0-11-5 0,0 0-1 16,2 0-7-16,2-11-3 0,-3-4-3 15,-2-9-1-15,5 2-1 0,3 2 1 0,1 0 6 16,3 6 8-16,-1 3 4 0,3 6 20 16,-10 5 10-16,-1 0 4 0,8 0 15 15,-4 0 9-15,-3 9-2 0,-1-4 8 16,0 6-8-16,-1-3-7 0,2 1 0 16,-3 0-13-16,-1-3-4 0,1 4-1 15,-2-1-11-15,1-5 3 0,-2-4-3 16,6 7-3-16,4-7-5 0,3 0-11 0,-2-11-5 15,4 3-9-15,9 3-25 0,-2-4-13 16,-4-6-10-16,0-10-114 0,4-1-159 16</inkml:trace>
  <inkml:trace contextRef="#ctx0" brushRef="#br0" timeOffset="177139.3585">14918 5259 406 0,'0'0'181'16,"0"6"22"-16,0 12-87 0,-3 8-7 15,3 4-13-15,-8 4-12 0,8 8-23 16,-9-4-12-16,9 7-17 0,0 9-4 16,0 6-12-16,7-7-2 0,0-3-7 15,-7-8-10-15,0-10-8 0,0-9-9 16,0-4-21-16,0-4-20 0,-8-6-27 0,8-9-3 16,-7 0-121-16,3 0-166 0</inkml:trace>
  <inkml:trace contextRef="#ctx0" brushRef="#br0" timeOffset="177300.9359">14795 5600 531 0,'8'0'200'0,"4"-8"-13"15,6 4-100-15,-6 4-28 0,11 0-12 16,0 9-16-16,1-5-17 0,-1 10-14 16,-1-3-14-16,-4-3-23 0,-1-1-4 15,4 0-18-15,3-7-99 0,-5 0-35 16,0 2-100-16</inkml:trace>
  <inkml:trace contextRef="#ctx0" brushRef="#br0" timeOffset="177528.5823">15313 5682 268 0,'0'-5'31'0,"0"1"23"0,0 4-66 16,0-8-30-16,2 8-27 0</inkml:trace>
  <inkml:trace contextRef="#ctx0" brushRef="#br0" timeOffset="178099.9252">15395 5665 268 0,'0'-13'63'0,"0"8"12"0,8-4-28 15,-8-8 14-15,0 5 12 0,0 3 2 0,10-2 7 16,-1 4-4-16,-9-3 0 0,8 9-6 16,0 1 5-16,-2-7-2 0,-2 15-8 15,-4-8-10-15,0 0-13 0,0 0-9 16,-14 6-6-16,-1-2-4 0,-2-4-14 15,-3 9-1-15,2 9-7 0,3-1-3 16,5 0 4-16,-7 5-4 0,9 0-4 16,1-9 4-16,3-1-3 0,4-1-4 15,0-5 0-15,7 2-3 0,5-4-3 16,4-1 1-16,-5-3 0 0,6 8 2 0,5-8 3 16,-11 0-1-16,7 0 5 0,2-4-1 15,-7-2 4-15,1 1 0 0,0-6 0 16,-3 0 0-16,-1 1 0 0,-2 10 0 15,0 0 4-15,-3 0-1 0,-5 14 5 16,9 4 2-16,-4 5 5 0,-5 4 1 0,0 2-3 16,5-1-10-16,-5-1 4 15,0-6-14-15,-7-9-9 0,7-8-25 0,0 2-35 16,0-6-132-16,-8 0-190 0</inkml:trace>
  <inkml:trace contextRef="#ctx0" brushRef="#br0" timeOffset="178709.4872">11786 6885 626 0,'-8'14'209'16,"2"-1"-4"-16,2 4-85 0,-2 2-28 0,1 1-25 15,5-2-8-15,-7-5-17 0,7 2-2 16,-6-3-6-16,6-3-15 0,-5-4-9 15,5 0-2-15,0-5-4 0,0 0-1 16,7 0-6-16,-7-8-1 0,4-3-4 16,10-9 1-16,0 0-2 0,4-5-7 15,0-5-1-15,-2 0 0 0,-1 8-1 0,-4-12 2 16,7 6 5-16,3-3 1 0,-3 3 7 16,6 4 3-16,0 11 3 0,-4 5 4 15,-5 8 0-15,2 0 4 0,-10 10-2 16,7 7 1-16,1 11-2 0,-1 0-2 15,1 14 1-15,1-1-7 0,-11-4-3 16,0-3-11-16,2 2-9 0,-2-12-9 16,-1-1-18-16,1-7-18 0,-1-4-18 15,3-8-18-15,-2-4-115 0,0 0-152 0</inkml:trace>
  <inkml:trace contextRef="#ctx0" brushRef="#br0" timeOffset="178997.8457">12249 6938 434 0,'11'-7'199'0,"-1"-5"15"0,-1-6-56 0,6 4-43 16,-4 1-16-16,9 9-21 0,-1-18-19 15,1-3-16-15,-10 2-19 0,4-6-8 16,-6 4-5-16,0 5-7 0,-8 4-4 16,0 7 0-16,-7 9-4 0,7 0 0 15,-16-2-3-15,2 11-3 0,-7 6 4 16,4 16-5-16,0-2 4 0,3 5 1 0,3 1-1 15,1 0 3-15,3-6-3 0,7 3 7 16,0-5 0-16,0-4 0 0,0-5 0 16,6-4 0-16,4-8 0 0,1-1-3 15,5-5-10-15,7 0-11 0,3 0-4 16,5-8-25-16,-3-1-12 0,3-3-25 16,-3 0 0-16,-6-1-116 0,-2 1-150 15</inkml:trace>
  <inkml:trace contextRef="#ctx0" brushRef="#br0" timeOffset="179300.2376">12560 6882 434 0,'0'0'192'15,"9"0"11"-15,-4 0-70 0,3-3-26 16,5-2-16-16,-1 0-7 0,1-4-19 16,5-5-18-16,-1-4-11 0,1-2-12 15,3 1-7-15,3-5-4 0,-3 1-5 0,0 4-5 16,-3 1 0-16,-8 2-3 0,-5 6 0 15,-5 2 0-15,0 3 0 0,-7 5 0 16,-4-6 0-16,-7 6 0 0,-3-1-3 16,3 13 3-16,-6-1 0 0,2 11-3 15,8 2-1-15,-3 4-4 0,1 6-1 16,7-1-4-16,-4-4-5 0,9 0-3 16,4-4-11-16,0-9-1 0,11-6-6 0,-1 1-2 15,4-11-8-15,0 5-4 0,-2-5-3 16,2 0-2-16,6 0-6 0,4-5 2 15,-3 5-23-15,10 0-91 0,2-11 6 16,-1 1-4-16</inkml:trace>
  <inkml:trace contextRef="#ctx0" brushRef="#br0" timeOffset="179688.293">13067 6705 331 0,'0'-14'93'0,"-11"-3"55"0,-1 3-51 16,-9 6-7-16,0 8-14 0,1 0 0 15,-1 0-15-15,2 12 2 0,-1-4-15 16,6 12-7-16,1-2-5 0,4 3-9 16,-1 6-11-16,4 1 0 0,6-5-8 0,0 5 1 15,0-7-5-15,0 2 0 0,6-4-4 16,4 0 0-16,1-4 0 0,4-5-4 16,-2-10 0-16,4 1 0 0,1-1-9 15,-1-9 1-15,4-7 0 0,8-5-5 16,4-3-5-16,0-9 0 0,2-6-7 15,-5-5 7-15,-11 4-2 0,-3-13 0 16,-3 8 4-16,-7-1 10 0,1-3-2 16,-7 0 0-16,0 15 12 0,0 2 0 0,-9 10 12 15,2 12-6-15,7 10 6 0,-7 0-3 16,4 11 15-16,-4 10-4 0,3 4-1 16,4 7-1-16,-10 2 1 0,6 6-5 15,-3 0-6-15,0-1-3 0,2-3-1 16,5-1-8-16,0-8-1 0,0-1-3 15,0-8-15-15,5-1-15 0,2-7-15 16,0-4 0-16,2 0-131 0,-1-6-146 0</inkml:trace>
  <inkml:trace contextRef="#ctx0" brushRef="#br0" timeOffset="179982.2791">13551 6519 379 0,'-8'-9'127'0,"-5"0"43"16,-1-1-70-16,-4-1-29 0,-3 8-24 16,3 2-6-16,-1 1-9 0,2 4-18 15,-6 4-2-15,5-3-6 0,3 3-6 16,-1-2 0-16,7 1 0 0,9 4 0 16,0 2 0-16,2 0-6 0,4 3 12 15,9 4 0-15,2-2 4 0,3 2 5 0,1-3 9 16,-2-4 9-16,-3-2 0 0,-6-1 3 15,-5-1 3-15,-5 3-11 0,0 4-7 16,0 2-5-16,-4 3-3 0,-4-3-4 16,-4-4-6-16,-6 2-3 0,-1-8 0 15,-2-5-12-15,-5-3-13 0,4 0-12 16,5 0-23-16,2-8-13 0,1 1-130 0,7-3-166 16</inkml:trace>
  <inkml:trace contextRef="#ctx0" brushRef="#br0" timeOffset="180274.542">14016 6454 453 0,'3'0'189'0,"-3"0"4"16,0 0-88-16,0 0-15 0,0 0-5 15,-9 0-13-15,-8-2-15 0,-4 9-12 16,-5 1-10-16,-3 2-10 0,3 7-9 0,1 1-3 16,3-2-7-16,2 6-2 0,5-2-4 15,-1 4 0-15,4 6-7 0,2-3-6 16,6-6-6-16,4-2-6 0,0-2-10 16,0-6-10-16,5 3-8 0,12-2-9 15,1-3-3-15,-2 2-13 0,3-6 3 16,0-5-14-16,0 0-91 0,9 0-101 15</inkml:trace>
  <inkml:trace contextRef="#ctx0" brushRef="#br0" timeOffset="180548.2893">14336 6624 434 0,'6'0'183'0,"-6"0"15"16,0 0-68-16,-10 0-31 0,-4-12-23 15,-3 2-9-15,-4 0-18 0,-1 4-15 16,4 0-12-16,-3 6-1 0,4 0-10 0,8 0-4 15,7 13-4-15,-5 1-3 0,2 4 3 16,5 0 1-16,0 3-4 0,2-3 0 16,-2 4 0-16,5-3 4 0,2-1-4 15,5-1 0-15,-1-10 0 0,-6-7 0 16,9 0 0-16,-2-6 0 0,2-5-8 16,8-2 5-16,3 1-4 0,0-6-4 15,2 5 0-15,-6-8-9 0,-10-5-5 16,-4 1 1-16,0-1-17 0,-7 6-20 0,0 1-4 15,0 2-11-15,-8 4 118 0,8 2-225 16,0 7-163-16</inkml:trace>
  <inkml:trace contextRef="#ctx0" brushRef="#br0" timeOffset="180787.3805">14536 6696 353 0,'9'19'118'15,"0"-1"53"-15,-3 1-62 0,1-1-25 16,0-5-8-16,-7-1-1 0,0-4-7 16,0-8-11-16,7 0-21 0,-7-6 8 15,-7-2-16-15,7-15-7 0,0-1-9 16,0-1-8-16,0 2 0 0,0-5 2 16,0 5-6-16,0-3 0 0,0 2-10 0,0 0 2 15,0 8-8-15,8 1-9 0,-2 5-13 16,-6 1-16-16,8 6-12 0,2-1-7 15,-3 4-113-15,4 0-151 0</inkml:trace>
  <inkml:trace contextRef="#ctx0" brushRef="#br0" timeOffset="181035.6803">14964 6624 434 0,'0'21'166'16,"-5"0"24"-16,0-2-97 0,0-3-20 15,-1-1 1-15,2 0-17 0,0-1-2 16,-2-7-10-16,6-1-17 0,0-6 5 0,0 0-8 16,0 0-6-16,0-13 5 0,6-6-6 15,-1-2-3-15,1-2 1 0,-6-7 0 16,8 3-9-16,-8-2 0 0,0 0-3 16,0-3-8-16,5 7-3 0,-5 0-7 15,8-1-15-15,0 6-7 0,-1 3-17 16,0 6-16-16,2 11-22 0,1 0-117 15,-1 3-166-15</inkml:trace>
  <inkml:trace contextRef="#ctx0" brushRef="#br0" timeOffset="181312.3895">15145 6631 579 0,'19'0'211'0,"-5"0"-15"0,4 0-95 15,3-2-23-15,-4-10-16 0,1 0-16 16,-2-3-22-16,-6-5-2 0,-6 0-10 16,-4-2-6-16,0-1 2 0,0 0-8 15,-11 4 0-15,-5 7-4 0,-1 4-3 16,-4 8 4-16,7 0-4 0,-4 14-4 16,1 4-1-16,6 0 0 0,-1 5 5 0,2 4-9 15,4 5 2-15,6-1 2 16,0-3-5-16,0 0 5 0,10-2-4 0,-4-10-1 15,-1-3-10-15,8-2 0 0,-2-6-24 16,3-5-2-16,0 0-22 0,6-10-104 16,8 6-153-16</inkml:trace>
  <inkml:trace contextRef="#ctx0" brushRef="#br0" timeOffset="181533.484">15527 6448 481 0,'-10'0'188'0,"3"0"-5"16,-6 9-90-16,1-1-23 0,-7-2-2 16,11 5-17-16,-3 7-16 0,2-5-9 15,9 2-10-15,-7 7-8 0,7-5 0 16,0-2-3-16,0 5-1 0,6-5-4 0,-3-2 0 16,-3-1-9-16,18-3 1 0,-3-3-11 15,6 3-12-15,-1-9-14 0,-5 0-6 16,-2 0-17-16,0-12-26 0,-4-5-94 15,5-3-129-15</inkml:trace>
  <inkml:trace contextRef="#ctx0" brushRef="#br0" timeOffset="181705.3879">15781 6132 415 0,'0'4'164'0,"0"10"23"15,0 17-90-15,-8 3-9 0,1 7-24 16,4 2-10-16,-3 5-12 0,6-2-19 15,-4 2-6-15,-1-3 1 0,0 0-14 16,5 0-8-16,0-6-14 0,-4-5-13 0,-1-4-16 16,-1-8-15-16,-1-10 91 0,7-6-212 15,-8-6-160-15</inkml:trace>
  <inkml:trace contextRef="#ctx0" brushRef="#br0" timeOffset="182296.2909">15722 6465 353 0,'17'-13'128'15,"-1"2"60"-15,6 9-28 0,-1 3-66 0,1-1-6 16,-2 0-30-16,1 3-12 0,-10 3-14 16,7-3-10-16,-1-3-13 0,-6 0-18 15,-2 0-18-15,-2 0-10 0,-7-3-14 16,7 3-10-16,-7 0-14 0,0 0-14 16,0 0-2-16,4 0-5 0,-4 6 17 15,0 2 13-15,0 4 22 0,0 4 25 16,0 5 30-16,0-5 15 0,0 1 25 0,0 1 6 15,5-1 6-15,-5-3-7 16,0 3-3-16,0-4-21 0,0-7 0 0,-5-6-18 16,5 0 4-16,0-3-13 0,0-7 0 15,0-8-5-15,8-6 0 0,-8-6-5 16,0-1 0-16,0-6-2 0,0 0 2 16,0 0-1-16,0-2-1 0,0 7 7 15,0-7 0-15,10 0 0 0,-7-2 0 16,2 10 7-16,2 3-1 0,7 10-6 0,2 14 5 15,-2 4 2-15,1 4-2 0,0 10-5 16,-9 9 0-16,0 2 0 0,-1 1 0 16,2 11 0-16,-3 0 0 0,9 1 0 15,1-3 0-15,4-4 0 0,2 1-5 16,1-5 5-16,-2-6 0 0,-2-2 0 16,-4-7 5-16,-2-7-5 0,0-5 5 0,-5 0-5 15,1-16 0-15,1 3 6 0,-1-5-6 16,3-2 5-16,1-4-5 0,0 1 7 15,6 3 6-15,1-5-1 0,0-11 11 16,1 0-1-16,0 3 5 0,-2 3 0 16,-3 4 4-16,6 18-2 0,2 8-1 15,-12 0 5-15,11 29-6 0,-2 6-1 16,1 13 4-16,2 14-6 0,8 7-3 0,-1-1 1 16,-1 6-7-16,-10 6 5 0,-11 10-6 15,-7 2-6-15,-12 5 2 0,-14-5-2 16,1-9-8-16,-13-12-4 0,-6-12-13 15,-9-18-22-15,-2-10-31 0,-18-14-130 16,-2-17-189-16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0T18:06:36.91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9077 5652 310 0,'0'0'78'15,"0"0"31"-15,0-6-19 0,0 6-15 16,0 0 1-16,0 0 8 0,0 9 0 16,1 9 9-16,-1 7-9 0,-3 9-7 0,3 9-5 15,0 0-19-15,-7 16-11 0,7-4-13 16,0-8-4-16,9 1-7 0,-2-8-8 16,7-12-7-16,-2-6 1 0,6-4-4 15,-5-12 0-15,-3-6-4 0,5-6 4 16,-2-6-7-16,4-5-3 0,-5-10-4 15,4 3-11-15,-7-7 0 0,1 0-9 0,-3-2-7 16,-7 5-8-16,3-3-2 0,-3 7 6 16,0 14-2-16,0 10 3 0,0 0 10 15,0 10 20-15,0 11 18 0,0 10 6 16,0-3 19-16,7 5 0 0,0-4 10 16,1-2 2-16,6-3 0 0,4-8-6 15,5-7 1-15,1 2-16 0,6-10 6 16,8-1-16-16,4-17 3 0,-1-3-13 0,-4-4-4 15,-2-15-5-15,-7 4-13 0,-9-2-12 16,-1 0-20-16,-1 4-17 0,-3 8 4 16,-14 3-130-16,0 4-169 0</inkml:trace>
  <inkml:trace contextRef="#ctx0" brushRef="#br0" timeOffset="318.8378">9805 5933 370 0,'28'-4'127'0,"-1"-2"38"0,-3 1-56 16,-2-5-51-16,1-3-19 0,-9 3-1 15,-7-9-4-15,-7-1-7 0,0 2-18 16,0-1 8-16,0 2-11 0,-9 4 0 15,-2 1-6-15,1 8 0 0,-4 4 0 16,0 4 0-16,0 8 0 0,2 1 0 16,6 2 6-16,-2 9-2 0,1-3 6 15,0-6 5-15,7 9-6 0,9-5-4 16,-2-3 5-16,-7 2-5 0,16-2-1 0,-5-3-4 16,4-2-9-16,-1-1-15 15,0-6-11-15,7-4-19 0,2 6-114 0,3-6-162 16</inkml:trace>
  <inkml:trace contextRef="#ctx0" brushRef="#br0" timeOffset="517.7335">10309 5916 555 0,'0'28'183'0,"0"-2"-3"0,-6-1-99 15,6-8-36-15,0-8-20 0,0 2-7 16,6-11 0-16,0 0-18 0,1 0-27 0,-3 0-16 16,3-14-20-16,1 2 31 0,-8-7-149 15,0 2-144-15</inkml:trace>
  <inkml:trace contextRef="#ctx0" brushRef="#br0" timeOffset="676.8534">10401 5508 489 0,'0'4'180'0,"7"5"3"0,-7 3-112 0,0 0-22 16,7 6-6-16,0 4-14 0,-4-3-4 15,4 2-25-15,6 2-15 0,-4-8-14 16,5-3-24-16,-5-2-1 0,2 4 4 16,-1-2-120-16,4 3-131 0</inkml:trace>
  <inkml:trace contextRef="#ctx0" brushRef="#br0" timeOffset="1217.4828">10655 5951 563 0,'0'18'181'15,"-6"-5"-2"-15,0 0-116 0,-1-10-14 16,0-3-15-16,3 0-7 0,0 0-3 0,4 0-10 16,0-11-6-16,0-6-8 0,3-9 0 15,2-2 0-15,5-7 5 0,-1-3-10 16,-4-2 5-16,4 7-8 0,0 4-6 16,1 0-5-16,0 10-13 0,1 19-7 15,2-4-5-15,-2 4 3 0,-1 0-10 16,-1 9-3-16,0-4-3 0,1 2-109 15,-1-3-90-15</inkml:trace>
  <inkml:trace contextRef="#ctx0" brushRef="#br0" timeOffset="1595.1819">11112 5723 406 0,'0'-8'141'15,"0"3"16"-15,-13 5-102 0,5-7-5 0,-10 7-24 16,-2 0 2-16,-4 14 3 0,-5 4-7 16,2 9-7-16,2 3 4 0,3 7-5 15,8 3-12-15,4 7 6 0,2-10 3 16,-3-6-7-16,11-8-6 0,0-2-6 16,7-17 0-16,4-4-6 0,8 0-2 15,1-5-8-15,4-13-5 0,6-7-3 16,1-5-11-16,6-8 9 0,-2-11 0 15,-5 0 8-15,-5 6 3 0,-5-6 6 0,-5-9 9 16,-2-1 0-16,0-1 6 0,1 0 0 16,0 9 0-16,-9 13 0 0,-5 13 0 15,0 14 0-15,0 7 12 0,-3 4 9 16,-4 0 6-16,0 13-1 0,0 2 6 16,-2 5-9-16,0 10 8 0,2 6-14 15,-1 11 1-15,2 7-13 0,3-1-10 0,3 8-7 16,0-8-11-16,6-1-8 0,-2-3-12 15,3 0-118-15,3-15-108 0</inkml:trace>
  <inkml:trace contextRef="#ctx0" brushRef="#br0" timeOffset="1912.0063">11800 5609 471 0,'0'-8'162'0,"0"-1"-5"16,-5 9-64-16,-9 0-53 0,-2 0-12 15,-3 9-7-15,-5 8 0 0,0 8 1 0,2-2-7 16,1 0-10-16,8 7 0 0,3 1-5 16,5-6 0-16,5-1 0 0,0-5 4 15,9-8-4-15,3-3 0 0,11-8-4 16,3 0 4-16,3 0 0 0,6-6-5 15,-3 1 5-15,-8 0-5 0,-4 0-5 16,-5 5 5-16,-4-4 1 0,-4 4-8 16,-1-8-6-16,-6 3 4 0,5-6-8 0,-5 1 0 15,-4-2-13-15,0 0-18 0,0-1 163 16,-2 1-258-16,-1-2-160 0</inkml:trace>
  <inkml:trace contextRef="#ctx0" brushRef="#br0" timeOffset="2120.2132">11950 5724 463 0,'10'20'163'16,"1"5"8"-16,1-2-111 0,15 3 1 15,2-4-23-15,5-7 5 0,12-6-12 16,-4-9-12-16,-10 0-4 0,-4-12-10 15,-4-9-5-15,-7-6-15 0,-2-2-4 0,3-2-11 16,-4 2-24-16,2 1-68 0,-4 7-59 16,2-8-106-16</inkml:trace>
  <inkml:trace contextRef="#ctx0" brushRef="#br0" timeOffset="2322.0347">12533 5246 531 0,'0'37'186'16,"0"0"3"-16,2 3-119 0,-2-2-2 15,0 1-16-15,0-2-10 0,0-2-7 16,0 5-13-16,0-3-17 0,-6-5-10 0,6 0-17 16,0-7-13-16,0-8-16 0,0-4-16 15,-6-3 120-15,6-1-238 0,-4-4-164 16</inkml:trace>
  <inkml:trace contextRef="#ctx0" brushRef="#br0" timeOffset="2496.1863">12364 5392 539 0,'14'13'178'0,"8"-1"5"0,-1 1-116 16,3-6-23-16,-2 3-15 0,-2-5 0 15,1 2-15-15,0-7-24 0,4 0-19 16,6 1-16-16,1-9-19 0,13-1-112 16,7 3-149-16</inkml:trace>
  <inkml:trace contextRef="#ctx0" brushRef="#br0" timeOffset="2659.3689">12965 5281 445 0,'0'43'155'0,"0"6"21"16,-4 4-100-16,4-5-17 0,0 11-19 0,7-4-15 16,-3-3 4-16,3-14-23 0,0-6-18 15,0-16-15-15,-1-10-10 0,-2-6-15 16,4 0-120-16,-2 0-133 0</inkml:trace>
  <inkml:trace contextRef="#ctx0" brushRef="#br0" timeOffset="2809.8431">13150 5601 445 0,'0'27'134'16,"0"-3"4"-16,0-8-111 0,-4-6-20 16,0-3-20-16,6-7-125 0,-4 0 1 15,2 0-27-15</inkml:trace>
  <inkml:trace contextRef="#ctx0" brushRef="#br0" timeOffset="2993.4743">13115 5209 481 0,'6'22'161'0,"-1"-2"6"15,2 0-113-15,2 5-11 0,-5 2-14 0,1-5 3 16,4-3-13-16,-1 2-12 0,-1-6-19 15,4 0-7-15,-4-5-20 0,-1 2-1 16,-2 3-34-16,3 1-93 0,3 2-105 16</inkml:trace>
  <inkml:trace contextRef="#ctx0" brushRef="#br0" timeOffset="3223.6683">13347 5516 299 0,'11'-12'80'0,"-11"4"30"0,5-6-20 16,-5 0-15-16,0 2-12 0,-14 1-9 15,14-3-10-15,-6 14-7 0,0-9-1 16,2 2-1-16,-3 4-18 0,-1 3 5 16,-2 0-8-16,-3 5 9 0,-3-5-7 15,6 13 4-15,1 4-6 0,5 8 6 0,4 5-6 16,0 7 4-16,4 0-8 0,8 0-1 16,3-2-5-16,2-8 1 0,11-3-5 15,0-4-9-15,-3-9-10 0,0-4-9 16,5-7-5-16,-5 0-21 0,0-13-3 15,3 0-32-15,-2-11-89 0,1-8-105 16</inkml:trace>
  <inkml:trace contextRef="#ctx0" brushRef="#br0" timeOffset="3436.2374">13655 5618 415 0,'0'29'157'15,"0"-10"9"-15,6-5-89 0,-6-9-4 16,11-5-16-16,4 0 9 0,-15-8-18 0,22-10-6 16,2-1-9-16,0-8-11 0,3-3 0 15,-4-2-13-15,-4 8-9 0,0-1-14 16,5 5-17-16,1 1-6 0,3 5-19 16,0 3-17-16,-4 4-9 0,-7 1-108 15,-13 6-117-15</inkml:trace>
  <inkml:trace contextRef="#ctx0" brushRef="#br0" timeOffset="4166.6768">10025 6620 481 0,'-20'23'173'0,"5"-4"8"0,0-1-93 0,-1 3-25 15,8-3-9-15,4 3-11 0,-2-8 3 16,6-8-15-16,0-5-13 0,0-5-5 16,10-3-9-16,0-11-4 0,6-2 0 15,4 1 0-15,0-1 0 0,5-2 0 0,6-1 0 16,1-5 0-16,8-4 0 0,-2-4 0 16,-2-2 0-16,-3 1 0 0,-4 9 0 15,-4 0-4-15,10 8 4 0,-3 5 0 16,-2 9 0-16,-4 7 0 0,-2 0 4 15,-9 2-4-15,-10 5 5 0,0 4-2 16,-5 3 1-16,-5 2 0 0,-4 9 0 16,-6 1-4-16,-3 1 4 0,2 0-4 15,2-3 0-15,5-10 0 0,9-14 0 0,0 0 0 16,0 0 0-16,16-9-4 0,4-9 0 16,5-7 4-16,3-3-4 0,3 2-3 15,-9-1 7-15,8 4-5 0,-4 7 5 16,-2 6 0-16,-2 7 5 0,-2 3-2 15,-3 0 5-15,-6 5 8 0,-4 0-3 16,-7 9-1-16,0 4 2 0,0 7-3 16,0 1-3-16,-3 10-4 0,-4 0-11 0,1-4-9 15,1-6-10-15,-1 0-19 0,-1-5-12 16,7-7-12-16,0-4 182 0,0-5-302 16,0-5-171-16</inkml:trace>
  <inkml:trace contextRef="#ctx0" brushRef="#br0" timeOffset="4992.3164">10224 6510 424 0,'5'12'148'0,"-5"-2"24"15,0 3-101-15,0 5-18 0,-5-1 2 16,-7 2-11-16,-15-1 4 0,1 4-19 15,-2-6 0-15,-2 5-6 0,3-3-8 16,6 7-2-16,0-3-3 0,3-9-2 16,4 1 1-16,5-4-4 0,9-5-1 0,0-11 5 15,0-1-9-15,14-7 4 0,5 0 1 16,3-12-5-16,12 1 4 0,9 0 1 16,-1-10-5-16,-4 3 0 0,5-12 4 15,-9-9-4-15,-1-1-4 0,8 2-1 16,4 8-4-16,-4 8-13 0,-6 15 0 15,-9 8-20-15,-8 13-5 0,-8 0-17 16,2 0 6-16,-2 5-20 0,1 7-100 16,0 2-105-16</inkml:trace>
  <inkml:trace contextRef="#ctx0" brushRef="#br0" timeOffset="5324.4951">10530 6634 445 0,'18'0'155'0,"-1"0"28"16,5-9-114-16,4-4 2 0,-3 1-18 15,4-8 1-15,5-4-11 0,-5 6-5 16,-2-15-15-16,-6 7-10 0,2-1 0 16,-11 2-4-16,-3-1-5 0,-7 10 1 15,0 2-5-15,0 2-5 0,-10 5 1 0,-5 7 4 16,1 0-9-16,1 0 5 0,1 1-1 15,-6 8 1-15,-1 1-1 0,4 7 1 16,-7 2 0-16,4 7 4 0,2 5 0 16,5 9 0-16,-3-1 0 0,14 3 0 15,0-7 4-15,1 3-4 0,-1-5 0 16,14-8 0-16,0-2-4 0,0-9-15 16,7-8 0-16,6-6-13 0,4 0-7 15,9-13-14-15,2-6-13 0,-4-6-5 0,0-4-102 16,-6-4-110-16</inkml:trace>
  <inkml:trace contextRef="#ctx0" brushRef="#br0" timeOffset="5790.5155">11115 6347 321 0,'-14'12'94'0,"3"5"38"0,-8-3-3 16,-3 11-46-16,-2 0-27 0,5 6-3 15,-7 0 2-15,10 5-11 0,0-4 0 16,4 3-11-16,2-6-8 0,10-6-7 15,-3-8-4-15,3-7-4 0,0-8-6 16,6 0-4-16,1 0 0 0,4-4 0 0,3-12 0 16,7-3 0-16,10-7-4 15,9-8 4-15,4-5 0 0,-4-7-6 0,6 2 2 16,-2-4 4-16,-9 1-5 0,7 6-4 16,1 8 9-16,-12 6-4 0,-8 7 4 15,0 20-5-15,-23-1 10 0,5 1-5 16,-5 21 4-16,-5 5 5 0,-12 1 0 15,-1 3-3-15,-2 4 3 0,-2-4 0 16,-6 1-4-16,6 2-1 0,-1 1-4 16,5-7 4-16,7-4-4 0,5-7 5 0,6-7-5 15,0-9 0-15,14 0 0 0,4 0 0 16,9-20 0-16,11-1 4 0,6-12-4 16,3-4 0-16,3 8 0 0,-2-5 0 15,-12 9 5-15,-8 7 8 0,-4 7-4 16,-10 5 4-16,-2 6-1 0,-2 0 4 15,-4 11 1-15,-1 3-1 0,-5 8-8 16,-5 3 5-16,0 2-4 0,1 9-9 0,-7 0 0 16,1-6-5-16,6 3-12 0,0-4-3 15,4-4-13-15,0-9-23 0,1-2-8 16,-1-7-8-16,3-7 29 0,3 0-139 16,-1-5-155-16</inkml:trace>
  <inkml:trace contextRef="#ctx0" brushRef="#br0" timeOffset="6091.2121">12000 6353 1078 0,'-7'9'9'0,"-5"-5"0"16,-2 6 10-16,-16 4-5 0,-1 10-9 15,3 2 3-15,0-1-3 0,8 6-1 16,0-1-4-16,-1 0 0 0,3 2-4 15,1-3-1-15,10-1 1 0,8-5 0 16,-1-6-6-16,9-6 6 0,6-3-1 16,5-8 1-16,2 0 4 0,9-7-6 0,4 1 6 15,7-9 0-15,11-4 0 0,0 1-4 16,0-4 4-16,-4-3 0 0,-5 0-5 16,-16 0 1-16,-9-1-5 0,-9-5-5 15,-10 0-11-15,0 4-4 0,-1-1-14 16,1 7-11-16,0 7-7 0,0-3 26 15,-5 5-139-15,5 3-95 0</inkml:trace>
  <inkml:trace contextRef="#ctx0" brushRef="#br0" timeOffset="6312.0507">12286 6274 397 0,'0'23'142'16,"0"2"30"-16,9 5-74 0,-9 7-13 15,6 1-12-15,1 3-5 0,3 4-2 16,-1-2-16-16,8-5-1 0,8-1-5 0,5-6-15 15,3-9-5-15,-3-12-5 0,3-10-4 16,-3 0-1-16,5-6-10 0,-5-6-4 16,1-9 0-16,8-3 0 0,-5-2-12 15,-6 1-1-15,3-11-14 0,-6 4-14 16,-10-3-4-16,-6 7-24 0,-9 5-4 16,0 8-15-16,0 5 1 0,-9 10-84 15,2-8-21-15,0 8-29 0</inkml:trace>
  <inkml:trace contextRef="#ctx0" brushRef="#br0" timeOffset="7030.9226">12758 6501 379 0,'10'15'127'15,"4"-1"36"-15,3-5-81 0,5-4-4 16,1-5-13-16,-5 0-14 0,-1 0 3 0,-2 0-13 16,0-7-12-16,-1-2-6 0,-4 3-10 15,0-9-7-15,4 4 3 0,-3-8-9 16,-2 3 4-16,0-6-4 0,-2 5 0 15,-7-2 0-15,0 5 5 0,-5 2-5 16,-5 1 0-16,-3 7 0 0,-2 4 0 16,2 0 0-16,-1-2 0 0,0 13 0 15,2 2-5-15,-6 5 1 0,-1 6-1 16,3 2-5-16,0 2 1 0,8 4-4 0,8-5 3 16,0-6 6-16,8-1-1 0,8-8 5 15,6 0 0-15,3-10 5 0,2-2 4 16,2 0 0-16,6 0 0 0,1 0-4 15,-3-2 5-15,9 2-6 0,-10 1 1 16,0-1-5-16,-4 0 0 0,-1 0 0 16,2 0 0-16,2 0 0 0,15-3 0 15,3-7 0-15,7-2 4 0,-2-3-4 0,-5-6 0 16,-8-5 0-16,-9 1 0 0,-12-3 0 16,-6-1 0-16,-2 7 0 0,-5 4 0 15,0-1 5-15,-7 6-5 0,6 1 0 16,-6-1 5-16,0-1-5 0,-16 9 0 15,8-2 4-15,-13 7-4 0,-1 3 4 16,-6 9-4-16,1 7 0 0,-9 5 0 16,5 2 0-16,-5-2 0 0,-1 6 0 0,8-4 0 15,8 7 0-15,3-4-4 0,11 1 4 16,7-6 0-16,0-2 0 0,5-7 0 16,6-3 0-16,8-8 0 0,10-4 0 15,5 0 0-15,6-4 0 0,3-8 0 16,-9-6 0-16,-5-12 0 0,1-2 0 15,-9-4 0-15,0-5 0 0,3-2 0 0,-2-4-4 16,-5-7 8-16,4-2-4 0,-5-6-4 16,-2 1 4-16,-1 5 4 0,-3 2-8 15,-5 11 4-15,-6 11 0 0,1 5 0 16,0 7 4-16,-7 20-4 0,-3 0-4 16,-1 0 4-16,1 23 0 0,2 6 0 15,2 8 4-15,-2 2 5 0,2 10 4 16,-1 6 5-16,3 0-1 0,4 10-1 0,0 4 5 15,0 3-5-15,8-16-4 0,1 7 1 16,6-13-9-16,-2-6 1 0,4-13-2 16,-2-6-3-16,-1-8-8 0,-3-6-17 15,-4-6-8-15,-7-5-26 0,4 0-14 16,-4 0-126-16,-4-8-175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0T17:38:34.39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12569 8620 648 0,'0'0'199'0,"0"7"-6"0,-11 4-113 16,-1 2-18-16,-1 7-17 0,-1 6-16 16,-5 4 0-16,-2 7-5 0,1 4-9 15,-1 6-2-15,3-3-5 0,0 1-4 16,8 1 0-16,-3-4-1 0,3 2-6 16,3 2 6-16,-1 5-3 0,2-8-3 15,6 1 3-15,0-3-4 0,6 4-8 16,7-15 2-16,-5 1-8 0,9-7-9 0,-3-11-15 15,7-13-20-15,1 0-24 16,2-4-118-16,1-11-170 0</inkml:trace>
  <inkml:trace contextRef="#ctx0" brushRef="#br0" timeOffset="537.872">12770 9119 514 0,'0'27'184'0,"-7"6"-25"0,2-5-93 0,-3 3-17 16,9-7-6-16,-6-1-4 0,5-5-6 15,0-6-5-15,0-3-5 0,-3-5-14 16,3-4 0-16,0 0-9 0,0-5 0 15,3-5-5-15,5 0-4 0,-2-5 1 16,4-5-6-16,-5-13 5 0,6-4-15 16,2-8 6-16,-1-1-7 0,-2-4 1 15,1 9 9-15,-5-2-18 0,0 11 12 0,-6-2 5 16,7 9 10-16,1 10 0 0,0 11 18 16,-5 4 9-16,1 0-1 0,3 18 19 15,-2 4-5-15,-5 5 0 0,0 2-2 16,5 2-9-16,-5-4-1 0,0 0-4 15,3-5-1-15,-3 2-5 0,4-9 0 16,-4-4-4-16,4-11 1 0,-4 0-5 16,7-6 0-16,0-5-12 0,-2-15-1 15,2 1 1-15,5 3-8 0,-3-3 4 16,3-3-1-16,2 10 0 0,2-7 4 0,-2 11 9 16,1 1 4-16,-1 9 14 0,-4 4 4 15,-2 4-3-15,-1 11 10 0,-3 4 0 16,-4 2-5-16,0 4-1 0,0-1-10 15,0 5-1-15,-5 1-5 0,5 3-7 16,0 12-7-16,-6-6-8 0,6-3-10 16,0-5-24-16,6 1-11 0,-1-16-20 0,-5-4-15 15,6-1-108-15,2-11-166 0</inkml:trace>
  <inkml:trace contextRef="#ctx0" brushRef="#br0" timeOffset="810.4549">13332 9001 555 0,'-6'0'196'0,"-4"0"-12"15,-4 0-108-15,6 0-23 0,0 3-6 16,-5 1-11-16,7 6-5 0,4 4-6 16,-4 6-1-16,0 0-7 0,6 4-5 15,-4 4 5-15,4 3-8 0,2-3-2 16,-2-1-7-16,7-5 3 0,1 1-3 0,-1-16 0 15,4 2-3-15,5-8 3 0,2-1-7 16,0-4-2-16,-1-7 6 0,5-1-15 16,-2-8 10-16,-3-6-4 0,-5-3-5 15,1-8-7-15,-13 3-11 0,-2 1-10 16,2 2-12-16,0 3-16 0,-12 1-111 16,1 2-160-16</inkml:trace>
  <inkml:trace contextRef="#ctx0" brushRef="#br0" timeOffset="1261.7405">13725 8852 539 0,'0'0'192'0,"0"0"0"16,0 7-95-16,0 1-21 0,-9 3-16 16,2-2-13-16,-4 3-14 0,-1-4-9 15,-4 1-7-15,2 1-9 0,-1-3-1 0,-3 0-7 16,7-3-7-16,-2-4 4 0,6 8-13 16,1-8 2-16,6 0-2 0,0 3 3 15,0-3-3-15,0 12 12 0,7-1 1 16,0 0 6-16,3 4 9 0,0-1 0 15,3 1 9-15,-2 5 4 0,0 0 7 16,2 3-3-16,-5-1 8 0,2 0-6 16,-3 0-10-16,-2-1 6 0,-5 0-7 0,0-4-12 15,0-3 2-15,0-5-4 0,-11-5-3 16,1 3-3-16,1-7 0 0,-7 0-6 16,1-4-7-16,6 4-8 0,-2-4-13 15,-6-5-8-15,6-6-12 0,-4 2-17 16,8-2 2-16,-2 1-13 0,9 0 7 15,0 0 7-15,0-2 6 0,6 1 2 16,-3-2 10-16,2-4-9 0,7 2-100 16,-1-2-72-16</inkml:trace>
  <inkml:trace contextRef="#ctx0" brushRef="#br0" timeOffset="1457.6532">13905 8623 379 0,'9'0'160'0,"-9"0"39"15,0 4-14-15,0 10-83 0,-7 8-12 16,7 5-14-16,0 17-15 0,-6 6 0 16,2 3-25-16,4 1-1 0,0 3-14 15,1-7-10-15,-1-1 0 0,0-4-5 16,0-6-12-16,0-3-5 0,0-8-13 16,0-4-27-16,0-7-13 0,-4-5-31 15,4-3-120-15,0-9-180 0</inkml:trace>
  <inkml:trace contextRef="#ctx0" brushRef="#br0" timeOffset="1594.4722">13911 9044 506 0,'17'-4'185'16,"2"-4"-19"-16,5 8-78 0,-2-4-47 16,2 5-16-16,1-1-25 0,-1 0-35 0,3 0 4 15,1-7-20-15,-3 7-120 0,-4-5-137 16</inkml:trace>
  <inkml:trace contextRef="#ctx0" brushRef="#br0" timeOffset="5055.422">14615 9298 531 0,'0'14'186'16,"0"1"-3"-16,0 1-102 0,-6-1-13 15,6-1-12-15,-6-2-5 0,6-5 0 16,0 3-10-16,0-1-4 0,-7-9-9 15,7 4-7-15,-4-4-6 0,4-3-4 16,0-8-3-16,0-5-5 0,0-7 0 16,0-3 1-16,6-1-1 0,5-9-6 0,-3-1 3 15,6-3-4-15,3-2-2 0,0-4-2 16,0 8 1-16,1 1-1 0,6 13 0 16,-6 5 5-16,4 6-4 0,-6 2 7 15,-2 11 0-15,-5 0-3 0,-2 0 6 16,0 13-3-16,-7 1-3 0,7 1 6 15,-7 7-3-15,0-6-3 0,0 5 3 16,6-2 0-16,-6-2 0 0,0-7-5 16,0-1-5-16,0-9-2 0,6 0-3 0,-6 0-7 15,7-3 2-15,-7-6-1 0,7-4 2 16,1-2 6-16,3-7 4 0,2 4 0 16,-4-5 5-16,8 8 8 0,-4-5-4 15,-2 4 4-15,-4 8 10 0,0 8-1 16,-7 0 2-16,0 0 6 0,0 12-5 15,0 7 5-15,0 7-5 0,-6 2-4 0,6 9 0 16,-5-3-6-16,1 6-1 0,-2 0-5 16,6-6 7-16,-6-4-11 0,6-5-7 15,0-7-16-15,0-7-18 0,0-1-26 16,0-10-15-16,0 0-118 0,9 0-173 16</inkml:trace>
  <inkml:trace contextRef="#ctx0" brushRef="#br0" timeOffset="5332.586">15149 9022 406 0,'-4'0'141'0,"-1"7"23"0,-4 5-99 0,-1 4-19 15,1 8-21-15,-3 2-4 0,4 0-1 16,1 11-8-16,1-6-1 0,0 0 1 15,6-4 5-15,0-2-1 0,0-10 4 16,0-6-3-16,10-9 1 0,3 0-4 16,1 0-9-16,4-12 5 0,0-3-6 15,-1-6-4-15,-6 0-4 0,3 0-1 16,-8-2-10-16,-2 4 10 0,-4 1-17 0,0 4-9 16,-9 3-2-16,-2-4-13 0,-3-4-8 15,-1 2-113-15,5 1-116 0</inkml:trace>
  <inkml:trace contextRef="#ctx0" brushRef="#br0" timeOffset="5815.1622">15503 9073 481 0,'0'-8'188'0,"-7"-2"-10"0,1 8-90 0,-2 2-18 15,-5 0-21-15,-4 0-7 0,2 2-18 16,-9 12-10-16,5 4-1 0,-1 2-4 16,7 6-5-16,-1 8 5 0,8-6-9 15,3 0 4-15,-3 6-4 0,6-7 5 16,0-3-10-16,7-8 10 0,0-4-5 15,3-12 4-15,2-5-8 0,0 5 4 0,6-8-5 16,8-5 5-16,2-1-8 0,-8-6-1 16,-2-5 4-16,-9-3 1 0,-9-1 4 15,0-14 0-15,0 1 0 0,0-1 0 16,8-10 0-16,-8-7 0 0,0 0 0 16,0-4 0-16,0 3 0 0,6 9-5 15,-6 11 5-15,-9 15 0 0,9 10 0 16,-5 9 0-16,5 7 0 0,0 5 5 15,0 9 8-15,0 5 5 0,0 17-5 0,0 5 7 16,0 11-4-16,0 4-3 0,7 2-1 16,-7 0-4-16,0-1-2 0,0-10-6 15,4 2-10-15,-4-6-6 0,0-5-13 16,5-5-17-16,0-3-18 0,2-4-12 16,-3-12-120-16,3-6-162 0</inkml:trace>
  <inkml:trace contextRef="#ctx0" brushRef="#br0" timeOffset="6108.4365">15605 9239 489 0,'7'-3'209'16,"-4"-4"-7"-16,2-4-67 0,6-6-41 0,3 8-23 16,5-10-19-16,-7 4-7 0,5-6-18 15,-4 3-6-15,-8-9-10 0,-5 4 1 16,4-1-6-16,-4 7-6 0,0-1 0 15,-7 11 4-15,-4 7-8 0,3 0 4 16,-5 0-3-16,-4 14 3 0,2 1-3 16,5 8 0-16,-2 6 3 0,5-6-9 15,1 3 2-15,-1-1-5 0,1 1-1 16,6-3 2-16,0 8-10 0,7-7 11 0,-2-2 1 16,2-10-8-16,9 0 1 0,-2-7-9 15,5-5-12-15,6 6-12 0,0-6-11 16,6 0-23-16,-3-9 3 0,8-3-109 15,-2-1-131-15</inkml:trace>
  <inkml:trace contextRef="#ctx0" brushRef="#br0" timeOffset="6401.2248">15953 8998 397 0,'-5'-13'142'0,"0"1"30"16,5 4-86-16,-12 8-20 0,8 0-6 15,-5 0-11-15,2 6-10 0,-5 3-15 16,3 1-5-16,2-2 0 0,0-2-5 16,2-3-5-16,-1 6 0 0,6-5 1 0,0 4 4 15,6 0-5-15,1 4 0 0,2 2 4 16,5 3 9-16,-1-2-4 0,1 3 1 16,-1 1 10-16,1-3 0 0,-3 2 3 15,1 0-4-15,5-2 0 0,-1 6-5 16,-11-7-2-16,-5 6-7 0,0-5-4 15,0 7-4-15,-19-4-3 0,5 2 1 16,1 4-8-16,2-10-11 0,4-2-17 0,-3-4-32 16,4-9-40-16,-2 0-112 0,0-21-195 15</inkml:trace>
  <inkml:trace contextRef="#ctx0" brushRef="#br0" timeOffset="6942.4522">15929 8611 361 0,'0'-7'92'0,"0"1"34"0,0 6-79 16,0 0-25-16,0 0-16 0,0 0-6 16,0 6-12-16,-8-6 3 0,8 0-7 0,-6 0-1 15,6 5 4-15,-7-5 13 16,7 3 6-16,0-3 9 0,-4 8 31 0,4-8 4 16,0 0 12-16,0 0 12 0,0 0 4 15,-5 3-3-15,5-3 1 0,0 6-11 16,-6 3-8-16,2 6-8 0,4 8-4 15,0 10-6-15,-3 14-3 0,3 11-4 16,0 7-4-16,0 11-2 0,0-11-2 16,3 6-9-16,-9-5-3 0,6-12-2 0,0-6-4 15,0 1-6-15,6-14-13 16,-6-6-9-16,0-10-14 0,10 1-25 0,-3-6-38 16,-2-11-129-16,2-3-184 0</inkml:trace>
  <inkml:trace contextRef="#ctx0" brushRef="#br0" timeOffset="7953.8845">17075 8956 514 0,'0'-8'197'0,"0"1"-8"15,0-1-108-15,0 0-8 0,-11-1-16 0,4-1-17 16,-2 3 0-16,-2-5-20 0,0 3-4 16,-3 0-3-16,4 3-1 0,-1 6-8 15,3 0 0-15,4 0 2 0,-1 12 1 16,5 2-3-16,0 0 1 0,0 2-2 16,0 6 1-16,0-7 8 0,11 9-4 15,-4 0 2-15,6-2 5 0,1 0 0 16,3 9-4-16,-5-7 3 0,2-8 0 15,2 5-3-15,-12-6-5 0,6-5-2 16,-2 1-1-16,-2 8 1 0,-6-4-4 0,0 7-4 16,-6 3 4-16,6-2-3 0,-10-4-1 15,-1-3 1-15,-3 0-4 0,2-2-7 16,-4-1-11-16,-2-3-7 0,-2-2-19 16,1-2-11-16,-1-6-20 0,-5 0-12 15,7-9-112-15,5-2-152 0</inkml:trace>
  <inkml:trace contextRef="#ctx0" brushRef="#br0" timeOffset="8214.1852">17200 9059 397 0,'4'18'150'0,"-4"-3"26"0,5 11-64 16,-5 0-24-16,3 6-12 0,4-1-6 15,6-6-5-15,1 11 1 0,2-10-14 16,3-7-15-16,-1 3-2 0,-7-10-10 16,-4-9-9-16,3-3-3 0,-2 0-7 15,-5-10-6-15,3-7-3 0,1-3-7 16,-7-2-12-16,8-8-3 0,-8 0-22 16,0 4-15-16,0 4-15 0,4 0-7 0,-4 7-19 15,6 1-97-15,-6 1-136 0</inkml:trace>
  <inkml:trace contextRef="#ctx0" brushRef="#br0" timeOffset="8575.8686">17460 9712 415 0,'9'42'157'0,"1"-16"15"16,-10-3-59-16,6-13-47 0,-2-6-13 15,0-4 11-15,-4 0-21 0,11-9 3 16,-5-9-6-16,-6-9-14 0,0-11-2 16,0-16-7-16,0-1-5 0,0-13-4 0,-6-9 2 15,6 3-10-15,0 1 4 0,6 6-4 16,0 11-10-16,1 8 2 0,0 2 4 16,4 8-4-16,-1 1 4 0,-1 9-5 15,4 4 5-15,1 8 4 0,1 4 0 16,-1 6 0-16,7 6 4 0,5 7 5 15,-3 5-1-15,-3 1 4 0,1 10 9 0,-9 5-6 16,-12-2 6-16,0 9-7 0,-5-3-4 16,-9-1 2-16,-4-3-8 0,-6-2-4 15,0-2 0-15,2 0-8 0,4-7-10 16,2-5 0-16,2-6-21 0,0 0-24 16,7-6-20-16,0 0-1 0,7 0-127 15,-5-8-147-15</inkml:trace>
  <inkml:trace contextRef="#ctx0" brushRef="#br0" timeOffset="8895.3941">17811 9198 361 0,'17'-4'145'15,"2"-7"47"-15,-1-2-22 0,8 1-87 0,-1-2-19 16,0 1-6-16,0 1-7 0,-4 2-15 15,-7-5-5-15,-7 2-7 0,-7 4-12 16,0 3-3-16,-6-5-5 0,-6 9 0 16,-5-6-4-16,-4 4 0 0,-1-4 4 15,-2 7-8-15,4 1 4 0,8 0-4 16,-4 9 0-16,11 2 4 0,-4 7-4 16,9 6-1-16,0 1 5 0,0 0 0 0,7 1 0 15,0-1 0-15,0 1 0 0,2 0 0 16,1-5 0-16,-2-5-4 0,9-10-12 15,2-3-9-15,6-3-10 0,-2 0-11 16,2 0-15-16,-3-9-7 0,-6 5-10 16,-5-4-105-16,2-2-122 0</inkml:trace>
  <inkml:trace contextRef="#ctx0" brushRef="#br0" timeOffset="9136.8357">18149 9192 353 0,'-5'14'110'0,"5"-6"53"0,-9 9-58 16,9-1-21-16,-5-3-5 0,5-2-1 16,0-6-6-16,0-5-5 0,0 0-18 15,7 0 2-15,-2 0-18 0,4-17 0 16,-1-6-13-16,-1 1-8 0,-1-4-2 0,-2-9-5 16,-4 6-2-16,7 1 1 0,-2 1-4 15,4-1-7-15,2 5 10 0,-3 1-6 16,4 4-8-16,0 5-1 0,2 4-12 15,3 9-9-15,-3 0-11 0,3 0-14 16,-5 0-15-16,7 8 3 0,-8-8-125 16,3 0-156-16</inkml:trace>
  <inkml:trace contextRef="#ctx0" brushRef="#br0" timeOffset="9375.4423">18454 8956 424 0,'0'17'176'0,"4"2"14"15,3-1-74-15,0 1-36 0,-1 0-12 0,-6 6-11 16,10-2-21-16,0 3-10 0,-3 1-4 16,1 3-14-16,6-5 0 0,0-6-4 15,-1-3 4-15,-2-7-4 0,-1-9 9 16,-5-5-9-16,-5-2 4 0,7-4-4 16,-7-4 0-16,10-1-4 0,-6-4 6 15,-4-3-2-15,4-3-8 0,-4 4 4 16,6-3-14-16,-6 0-6 0,4 4-17 15,3 2-16-15,-1-4-25 0,-1 0-10 0,2 0-112 16,4 0-142-16</inkml:trace>
  <inkml:trace contextRef="#ctx0" brushRef="#br0" timeOffset="9546.4114">18818 9018 453 0,'14'23'155'15,"-7"5"13"-15,1-1-104 0,-3 2-16 16,0-1-13-16,-1-5-7 0,-4-4-12 16,9-8-11-16,-5-6-5 0,0-5-21 15,-4 0-12-15,6-5-22 0,-2-6-110 16,-4-2-127-16</inkml:trace>
  <inkml:trace contextRef="#ctx0" brushRef="#br0" timeOffset="9678.4676">18810 8727 353 0,'7'11'81'0,"1"1"32"0,-1 2-67 0,1 2-39 15,4 3-7-15,-3-1-21 16,4 6-44-16,-1 1-43 0,0-4-20 0</inkml:trace>
  <inkml:trace contextRef="#ctx0" brushRef="#br0" timeOffset="9976.4097">19159 8941 370 0,'0'7'119'0,"0"1"40"0,-7-8-84 15,0 8-8-15,-5-8-22 0,-1 0-5 16,0 0-4-16,-3 0-18 0,5-6-2 16,1 6-5-16,4 0 5 0,6 0-2 15,0 0 15-15,0 7-4 0,10 1 4 16,1 6 13-16,2 2-11 0,-2-1 5 15,0-1-7-15,0 7-9 0,-5-1-7 16,2 3-1-16,-2 2-4 0,-1 0 2 16,-5-1-3-16,6 1 1 0,-2-1-8 15,-4-4 7-15,10 3-2 0,-4-4-5 0,-2-7 8 16,0-6-8-16,-4 1 0 0,0-7 0 16,0 0-13-16,0 0-9 0,-8 0-12 15,-1 0-15-15,-3-3-14 0,2 3-12 16,0 0-7-16,-3-4-114 0,1 1-141 15</inkml:trace>
  <inkml:trace contextRef="#ctx0" brushRef="#br0" timeOffset="10324.3524">19319 9199 379 0,'25'8'143'0,"1"-2"39"0,-2-6-39 16,-4 0-72-16,-1 0-17 0,-2-6-11 16,-3 3-9-16,-3-9-14 0,-5 1-11 15,-3-3 5-15,-3-4-10 0,0 2-4 16,0 2 0-16,0-2 0 0,0 7 0 16,-9 9 0-16,-5-3 0 0,-2 3 0 15,0 3 0-15,-6 9 0 0,4 1 0 0,4 8 0 16,2-3 0-16,1 6 0 0,11-2 0 15,-4 3 5-15,4-4-5 0,0 2 10 16,8 2-6-16,-1 0 1 0,6 0 9 16,2 3-6-16,8 0 1 0,-1-4 0 15,1-2 4-15,-1-12-13 0,-2-5 0 16,-2-5-17-16,-1 0-10 0,-3 0-10 16,-1-11-20-16,-1 4-16 0,-1-8-113 0,0-7-145 15</inkml:trace>
  <inkml:trace contextRef="#ctx0" brushRef="#br0" timeOffset="10710.7522">19937 9273 361 0,'8'-11'120'0,"-3"0"32"16,-5-2-74-16,0 0-6 0,0 1-8 16,0 3-5-16,-10 0-14 0,0-2-10 15,-8 8-1-15,-5-4-14 0,-3 6-6 16,-4 9-4-16,0-3-5 0,0 8-5 15,7 9 4-15,4 7-4 0,7-3-4 16,2 8-1-16,10 1 0 0,0-7-5 16,0 1 5-16,15-3-4 0,2-1 4 0,13-6 5 15,-3-13 0-15,6-6-5 0,-7 0 10 16,2-10-5-16,-4-8-5 0,0-10 5 16,-2-8 0-16,3-2-5 0,-5 0 5 15,2-7-5-15,-5 5 5 0,0-2 0 16,-10 1 0-16,1 1-4 0,-8 4 4 15,0-1 0-15,4 15-6 0,-4 4 6 16,-5 12 0-16,-2 6 0 0,3 0 0 16,-1 21 0-16,1 1 6 0,0 7-2 0,-2-2-4 15,6 9 5-15,0-5 5 0,-4 14-5 16,4-10-5-16,0 1 0 0,0 1 0 16,0 9-10-16,0-18-10 0,0 7-23 15,0-5-8-15,9 3-116 0,-5-17-153 16</inkml:trace>
  <inkml:trace contextRef="#ctx0" brushRef="#br0" timeOffset="10953.4428">20189 9804 370 0,'17'-10'144'0,"-2"-5"40"15,6-7-78-15,7-3-22 0,0-5 0 16,-2-9-2-16,7-5-21 0,-7-5-11 16,-1-5-8-16,-2 0-9 0,-12 1 4 15,-11-4-17-15,0 4-4 0,-6 9-5 16,-10-4-1-16,-8-1-10 0,-4 0-3 0,-4-1-23 16,1-1-27-16,-3-4-17 0,5 1-140 15,-3-4-169-15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0T18:07:26.31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11390 4670 218 0,'6'-8'25'0,"-6"8"10"15,7-6 18-15,1 0-31 0,-1 4-14 16,-7-4 1-16,0-1 0 0,4 2-9 16,1-3 0-16,-5 5 9 0,0-6-9 15,0-4 0-15,5 1 0 0,-5 2 9 16,0-2 0-16,7 7 9 0,-7-5 3 0,6 7 5 15,-6 3 17-15,0 0-2 16,3-8 12-16,-3 8 1 0,0 0-5 0,4 0 6 16,-4 0-6-16,0 0-7 0,0 0 1 15,0 9-8-15,0 0 2 0,0 6-10 16,-6-2-6-16,6 15 3 0,-10 8 1 16,-1-2-2-16,-1 0 0 0,-5 13-4 0,-3 1 3 15,-1 7 0-15,-2 8-5 0,3 7-5 16,2-6-4-16,-2-2 0 0,8-9 1 15,2-10-5-15,4-4-4 0,3-5 0 16,-2-9 4-16,5-9-8 0,0-5 4 16,0-11 0-16,0 0-4 0,0-13 4 15,5-5 0-15,0-13-5 0,2-8 5 16,4-10 0-16,6-1 0 0,2-15 5 0,5-9-5 16,-3 7 0-16,4-6 0 0,-3 9-5 15,-1 6-3-15,3 7 0 0,1 5-3 16,-4 3-7-16,3-1-4 0,-4 5 4 15,-5 13 5-15,-4 0-1 0,5 4 4 16,-5 8 6-16,7 7-1 0,4-2 10 16,2 9-5-16,0-8 10 0,5 8 3 15,-2 0-3-15,-2 0 7 0,0 10 5 0,-4 1-4 16,-21 5 2-16,0 3-4 0,-2 2-3 16,-17 8-1-16,-7 2-4 0,-4 6-2 15,-9 2 1-15,6-1-7 0,5-6 0 16,-4 0 0-16,1-15 0 0,4-7-3 15,1-3 3-15,-1-7-4 0,17 5-2 16,5-5 2-16,5 0 0 0,0 3 0 16,14-3 0-16,4 0 0 0,-3 8 0 0,6-8 0 15,9 11-1-15,-5-4 10 0,-3 8-1 16,0 4 0-16,2 5 0 0,-3-4 4 16,2 6 0-16,-2-4 2 0,-10 2-3 15,-1 1 1-15,-10 0-4 0,-5 0-1 16,-6-5 2-16,-1 1-5 0,-7-5 4 15,-3 3-4-15,2-4-4 0,-1 6 4 16,3-4 0-16,3 2-5 0,1-8 2 0,-4-5-9 16,-3-6-17-16,-7 0-8 0,-2 0-27 15,2-5-5-15,14-2 26 0,-1-2-157 16,9-2-154-16</inkml:trace>
  <inkml:trace contextRef="#ctx0" brushRef="#br0" timeOffset="493.1022">12127 4936 406 0,'-23'0'116'0,"-3"0"31"0,3 0-112 16,-4 0-16-16,2 6 2 0,1 3 1 15,5-2-5-15,0 11-3 0,0-2 4 16,3-2-11-16,7 5 6 0,9-5-8 15,-3-3 2-15,3 4-2 0,0-6 0 16,10 1 1-16,6-1-1 0,1-3-5 16,6-6 0-16,-4 6 7 0,12-6 1 15,-3 0-8-15,-3-11 5 0,-3 4-5 16,5 0 6-16,-12 5 0 0,4-8 5 0,-1-1 1 16,-3-2 5-16,1 1 10 0,-5-1 5 15,-3 7-6-15,2-1 3 0,0 7 0 16,-2 0-1-16,-4 11-5 0,2 1-10 15,-6 2-4-15,8 0 4 0,-8 0-9 16,0-1-4-16,0 0-13 0,9 3-9 16,-6-1-5-16,-3-1-20 0,7-4-6 15,-2-2-13-15,-1-3-120 0,2-5-139 16</inkml:trace>
  <inkml:trace contextRef="#ctx0" brushRef="#br0" timeOffset="917.8805">12607 5017 434 0,'0'-15'159'0,"0"-1"7"0,-8-1-96 15,-1 2-16-15,-6 3-19 0,-2 3-2 16,-2 4-12-16,-1 5 6 0,1 9-15 16,-1-4-12-16,3 8 4 0,-1 6-4 15,5 2 0-15,-1 1 0 0,-1 4 0 16,7-12 0-16,-1 7 5 0,9-5-5 15,0 1 0-15,0-6 0 0,13 6 0 0,6-10-5 16,1-7 5-16,2 0 0 0,1 0-4 16,-8-10 4-16,3-4-6 0,-1 2 0 15,1-1-7-15,3-4 3 0,2-6 6 16,0-9-1-16,-4-13 0 0,13-7-6 16,-1-1 5-16,4 4 1 0,0 4 0 15,-1 0-1-15,-8 8 0 0,-7 0 6 16,-6 4-5-16,-6 3-2 0,-7 16 2 0,0 3 5 15,0 11-6-15,-7 0 6 0,-3 13 0 16,-1 10 6-16,-10 5 6 0,3 8-1 16,-2 1 0-16,-11-2 11 0,2 0-3 15,5 6 5-15,-1 10-9 0,5 4 0 16,15 9-10-16,5-8-1 0,0-8 1 16,22-9-10-16,6-9-9 0,6-4-5 15,2-5-20-15,0-7-10 0,-6-8-115 16,-5-6-161-16</inkml:trace>
  <inkml:trace contextRef="#ctx0" brushRef="#br0" timeOffset="1290.0242">13614 4851 481 0,'0'-23'167'0,"0"9"-6"0,-14 8-102 15,5 6-4-15,-12 6-16 0,-7 5-2 16,-3 9-11-16,-3 8-7 0,4 11 1 15,-10 3-11-15,8 4 1 0,0-2-1 16,5 3 0-16,2-7 5 0,17-1 5 16,8 0-6-16,0-6 0 0,0-6 5 15,11-6-9-15,16-6-5 0,8-11 0 16,1-4-8-16,13 0-5 0,3-4-4 0,-9-5-14 16,-5 0-14-16,-3-2-16 0,-4-3-11 15,-3 3-51-15,-9-3-69 0,9 0-111 16</inkml:trace>
  <inkml:trace contextRef="#ctx0" brushRef="#br0" timeOffset="1783.1038">14005 5062 370 0,'-6'-6'111'0,"0"-7"25"0,-6 2-84 0,-4-2-17 16,-6 5-1-16,-3-3-6 0,-2 3-11 16,2 8 4-16,1 0-16 0,5 0 1 15,5 10-6-15,-2-6 0 0,0 9 7 16,-1 7-7-16,3-3 0 0,1 7 7 16,5 2-7-16,8 4 6 0,0-1-1 15,0 1 7-15,0-2-7 0,10 2 13 0,-2-11-5 16,9-1-1-16,-5-2-1 0,5-4 1 15,-4-7-6-15,2-5 0 0,-9 0-6 16,5-3 0-16,3-8 5 0,4-2-5 16,2-7-5-16,4 1 5 0,-3-3 0 15,-2-4 0-15,-2 0 0 0,-7 4 0 16,-5 0 0-16,5 3 0 0,-10 4 0 16,0 3 0-16,0 6 0 0,0 6 0 15,0-7 0-15,0 7 0 0,0 0 5 16,0 0 0-16,0 7 6 0,-6-1 5 0,6 4-2 15,0 4 11-15,-5 8-6 0,-1 0-5 16,1 6 6-16,0 0-11 0,-2 1 1 16,7-1-6-16,-7 3 5 0,7-9-9 15,6 2 0-15,2-7 0 0,-2-10-9 16,4-2-5-16,9-5-10 0,-9 0-10 16,7-8-14-16,4-4-13 0,1-5-16 0,4-2-104 15,-8-4-97-15</inkml:trace>
  <inkml:trace contextRef="#ctx0" brushRef="#br0" timeOffset="2101.0859">14143 5290 278 0,'-18'33'75'0,"3"-3"6"0,2-8-18 15,5-5 3-15,-15-8-21 0,4-2 9 16,3-7-18-16,1 4-11 0,8-4-4 15,-3 0 1-15,10-4-5 0,7 4-3 16,3-10-7-16,11-3 11 0,8-9-11 16,-9-3 4-16,11-5 6 0,6-7-6 15,-14 0 4-15,-5 1-4 0,3 4 1 0,-4 5-7 16,-1 3 7-16,1 8 0 0,-1 10-2 16,-2 6 1-16,-2 0 5 0,-2 0-12 15,-3 9 6-15,-1 6 3 0,-2 3-7 16,-4 5-6-16,0 8 0 0,0-4-6 15,-4 3 0-15,4-2-15 0,-6 0 5 16,12 1-17-16,-1 0-7 0,2-10-14 16,-3 0 72-16,13-5-174 0,4-6-129 0</inkml:trace>
  <inkml:trace contextRef="#ctx0" brushRef="#br0" timeOffset="2512.7367">14691 5262 341 0,'0'-16'93'0,"5"-14"45"0,-10-1-68 16,-3 4-1-16,-3 4-14 0,-5 5-12 16,-2 12-12-16,3 6-3 0,-9 0-8 15,3 9-8-15,7 0-6 0,-7 5-1 16,9 11-5-16,-4 1 7 0,-1-1-7 16,2 0 5-16,0 2-5 0,1-1 0 15,5 7 0-15,9-3 0 0,0-5 0 0,9 0 0 16,3-12 0-16,5-5 0 0,4-8-5 15,-3 0 5-15,-1 3-7 0,1-14 2 16,0 0-1-16,8-4 6 0,3-10-6 16,9-2 6-16,2-9 0 0,-5-1 0 15,-3-4 0-15,2 1 0 0,-14-3 0 16,-5 1 0-16,5-6 0 0,-9 3 0 16,-2-10 0-16,3 3 0 0,2 5 0 15,-5 8 0-15,4 8 6 0,-5 12-12 16,-2 8 6-16,-6 11 0 0,0 0 0 0,-7 4 6 15,0 10 0-15,-4 10-1 0,0 4 7 16,-3 16 0-16,2 8-2 0,-3 7 1 16,-3 0-5-16,5-6-6 0,-1-10 0 15,5-5-11-15,3-6-5 0,6-6-13 16,0-5-14-16,10-6-5 0,11-9-119 16,5-6-102-16</inkml:trace>
  <inkml:trace contextRef="#ctx0" brushRef="#br0" timeOffset="2665.9716">15064 5353 331 0,'0'16'75'0,"-7"-2"41"0,7 0-59 16,-7-1-19-16,7-3-7 0,-6-5-17 16,6 1 0-16,0-6-21 0,0 0-14 15,0 0-34-15,0-11-75 0,0 1-34 16</inkml:trace>
  <inkml:trace contextRef="#ctx0" brushRef="#br0" timeOffset="3232.3127">15195 5004 415 0,'7'2'124'0,"-1"5"20"15,-6-3-110-15,7-4-13 0,-7 0-8 16,4 6-5-16,-4-6-8 0,0 6-15 16,0-6 100-16,0 3-216 0,0 6-143 15</inkml:trace>
  <inkml:trace contextRef="#ctx0" brushRef="#br0" timeOffset="3684.8875">15567 5408 353 0,'0'-10'110'16,"6"-2"35"-16,-6-5-15 0,0-6-78 0,0 0-2 16,0-1-2-16,-6-3-7 0,-2 1 2 15,1 0-10-15,-2 3-18 0,4 2 0 16,-12 5-10-16,10 10-1 0,-11 6-4 15,-3 4 0-15,1 10 0 0,-8 3 5 16,-3 3-10-16,9 11 5 0,0 1 0 16,8 5-9-16,-2-1 4 0,16-6-5 0,0-4 5 15,0-8-5-15,13-7-2 0,15-7-5 16,0-4 13-16,11 0-1 0,-3-8-6 16,5-3 6-16,-12-15-1 0,-6-6 1 15,-1-5 5-15,0-6 0 0,-2-6 0 16,2 6 0-16,1 1 0 0,-5-8 0 15,-5-2 0-15,1 3 0 0,-10 6 0 16,-4-2 0-16,0 14 0 0,0 9 0 16,0 9 0-16,-6 3 5 0,6 10-5 0,0 0 6 15,-7 17-1-15,2 1 1 0,-5 11-1 16,10 19 0-16,-11 3-1 0,-3 2 6 16,-2 11-10-16,5-6 7 0,-3-7-7 15,3 0-7-15,1-6-7 0,10-9-13 16,0-3-12-16,0-11 158 0,10-11-281 15,5-11-154-15</inkml:trace>
  <inkml:trace contextRef="#ctx0" brushRef="#br0" timeOffset="4046.4304">15922 5290 361 0,'0'-14'120'16,"0"-3"41"-16,0 0-72 0,-4-5-23 15,-1 0-6-15,-4 6-6 0,-2 0-14 16,-9 8-15-16,4 8 4 0,-4 0-14 16,-8 12-10-16,3 1 0 0,7 6-5 15,-5-1 0-15,7-1 5 0,3-1-5 16,3 2 0-16,5-2 0 0,5 2 0 16,0 8 0-16,0 0 5 0,7-3-5 0,4-2 0 15,4-2 4-15,8-9-4 0,-1-10 0 16,3 4 5-16,-5-4 0 0,1 0 0 15,-6-4 9-15,0 4 0 0,-5-8 4 16,0 3 6-16,-4 5-11 0,6 0 5 16,-12 0 4-16,4 0-9 0,-4 0-5 15,7 0 0-15,-7 0 0 0,7 0 0 16,-7 0-3-16,7 5 3 0,-7-5-8 16,3 3-8-16,-3-3-9 0,0 0-20 0,6-3-12 15,2-2-16-15,1 0-18 0,-4-10-108 16,16-2-154-16</inkml:trace>
  <inkml:trace contextRef="#ctx0" brushRef="#br0" timeOffset="4219.3736">16134 4895 424 0,'0'36'148'0,"2"2"11"0,-2 6-93 15,0 0-23-15,0 5 0 0,-11-5-20 16,1 0-6-16,-1-7-5 0,0 4-12 15,1-4-6-15,5-7-12 0,5-1-10 16,-7-9-15-16,7-10-21 0,0-3-104 16,0-7-87-16</inkml:trace>
  <inkml:trace contextRef="#ctx0" brushRef="#br0" timeOffset="4379.5369">16058 5217 353 0,'0'0'110'0,"7"-8"53"15,-1 8-72-15,5-8-18 0,4 2-23 0,3 2-7 16,5-4-15-16,-2 4-10 0,-2-5-7 16,-3 9-11-16,2-4-5 0,-7-1-19 15,3 5-12-15,2 0-10 0,-2 0 21 16,-1 9-137-16,1-9-110 0</inkml:trace>
  <inkml:trace contextRef="#ctx0" brushRef="#br0" timeOffset="4630.8218">16363 5214 353 0,'0'-5'100'0,"4"-1"34"16,-4-2-59-16,-5-2-26 0,5 1-1 15,-12-3-17-15,0 2-6 0,-4 2-5 16,5 1-8-16,-6-1-7 0,3 8 0 16,-1 0-5-16,5 0 0 0,1 0 0 15,3 0 0-15,6 14 6 0,0-1-6 0,0 1 5 16,0 3 15-16,0 3-8 0,11-3 6 15,-1-1-1-15,1 1-1 0,4 1 0 16,2-2-7-16,6-4 1 0,10 3-10 16,5-9-10-16,4-6-4 0,21 1-19 15,0-1-8-15,10-4 146 0,-10-13-263 16,4 5-163-16</inkml:trace>
  <inkml:trace contextRef="#ctx0" brushRef="#br0" timeOffset="4944.9821">17184 5405 353 0,'0'-7'100'0,"9"-6"40"0,-2-8-79 16,2-5-11-16,0-6-10 0,3-2-1 16,-3-10-7-16,3-1 0 0,-2-7 4 0,0 1-13 15,-5 2 6-15,-5-8-8 0,6 1-5 16,-6 9 11-16,4 5-15 0,0 8-8 16,-4 22 1-16,6 3 0 0,5 9-5 15,-1 0 5-15,3 0-10 0,-2 0-5 16,0 3-19-16,-1 8-1 0,-2 2-15 15,8 1-19-15,-2 9-114 0,-3 5-112 16</inkml:trace>
  <inkml:trace contextRef="#ctx0" brushRef="#br0" timeOffset="5184.3412">17131 5110 415 0,'8'0'157'0,"4"-4"22"0,2-5-83 16,0 3-20-16,5-2-23 0,-1 3 1 16,5 5-15-16,-2 0-7 0,4 0-9 15,-4 0-18-15,0 0-10 0,0 0-14 16,-4 0-17-16,4 0-18 0,-3 6-132 0,13 1-162 15</inkml:trace>
  <inkml:trace contextRef="#ctx0" brushRef="#br0" timeOffset="5535.0729">17703 5097 434 0,'0'0'153'0,"0"0"4"15,-13 0-104-15,1 0-10 0,-5 11-20 16,-1-2 2-16,1 5-13 0,-2 5-1 0,0-1 1 16,7-1-12-16,1 3 0 0,2-6 0 15,4-1 6-15,5 1-6 0,-6-1 0 16,6-3 0-16,0 2 0 0,0 1 6 15,7-1-6-15,0-2 0 0,-1 1 0 16,9-11 0-16,-1 0 0 0,4 0 0 16,0-14 0-16,8 0 0 0,-5-4 0 15,1-4-6-15,-5 2 0 0,1-5-11 16,-8 0-1-16,-2-3-7 0,-8 3 2 0,0 9-8 16,0 4-12-16,4 6-6 0,-11-2-14 15,2 8-85-15,-1 0-37 0</inkml:trace>
  <inkml:trace contextRef="#ctx0" brushRef="#br0" timeOffset="5853.2946">17900 5360 353 0,'0'15'100'15,"-9"-8"34"-15,9-7-79 0,0-9-6 16,-6-4-9-16,6-4 5 0,0-8-6 16,4-6-7-16,2 3 9 0,4-3-6 15,2-6-2-15,8 3-3 0,2 4-1 16,2-1-9-16,-5 3-1 0,-2 1-4 15,3 3-11-15,-3 2-4 0,-8 6-4 0,4 4-11 16,1 1-9-16,0-2-30 0,7-2 7 16,7-3-123-16,0-5-155 0</inkml:trace>
  <inkml:trace contextRef="#ctx0" brushRef="#br0" timeOffset="6763.1306">19050 5117 321 0,'7'-11'85'0,"-7"8"48"0,4-6-30 16,-4 6-28-16,0-5-9 0,0 5-20 16,0 3-7-16,-9-6-1 0,-8 6-9 15,-3 0-13-15,-2 0 0 0,5 6-11 16,-1-6-1-16,0 11-4 0,2-5 0 15,-1 7 5-15,-2-3-5 0,2 5 0 16,0 4 5-16,3 3-5 0,6-1 0 0,-2 2 0 16,10 3 7-16,0-7-7 0,6-1 0 15,4-7 0-15,4-8 6 0,1-3-6 16,2 0 0-16,2 0-6 0,-1-10 6 16,1-1-7-16,2-6 7 0,-3-3-5 15,1-3 0-15,-5 2 5 0,-1 2 0 16,-5 4 0-16,-8 8 0 0,5 7 5 0,-5 0 7 15,0 0 6-15,-6 7 1 0,0 2 0 16,6 4 5-16,0 5 4 0,-4 0 0 16,4-3-10-16,0 7 0 0,0-2-5 15,6 0-13-15,2-5-9 0,2 1-18 16,1-7-14-16,3-9-20 0,3 0-127 16,11-4-167-16</inkml:trace>
  <inkml:trace contextRef="#ctx0" brushRef="#br0" timeOffset="7097.3783">20305 4527 593 0,'7'16'197'0,"-2"1"-11"0,-5 5-84 16,0-5-33-16,-8 6-9 0,-2 7-15 15,-5 5-5-15,1-1-1 0,0 0-17 16,4 8-7-16,0-10-5 0,2-2-17 15,2 7-11-15,-2 4-19 0,1-11-27 16,1-2-19-16,6-4-81 0,0-4-58 16,5-9-146-16</inkml:trace>
  <inkml:trace contextRef="#ctx0" brushRef="#br0" timeOffset="7266.397">20324 5110 489 0,'0'35'180'0,"0"-10"-9"16,-4 0-100-16,4-6-20 0,0-2-14 15,0-8-16-15,0-3-26 0,0-6-11 16,0-6-32-16,-5-6-20 0,5-7-104 16,0-7-133-16</inkml:trace>
  <inkml:trace contextRef="#ctx0" brushRef="#br0" timeOffset="7444.9691">20510 4611 397 0,'13'-4'166'0,"-5"4"30"0,-1 0-26 16,0 0-88-16,-2 0-24 0,-1 5-16 16,1 5-15-16,-5 3-5 0,5 0-13 15,-5 6-9-15,-5 1-22 0,5 4-10 16,-4-7-19-16,4 3-14 0,0-6-16 0,0-2-114 15,0 3-122-15</inkml:trace>
  <inkml:trace contextRef="#ctx0" brushRef="#br0" timeOffset="7696.6205">20515 5148 321 0,'0'13'85'16,"-6"-2"40"-16,6-4-48 0,0-7-16 15,0-7-13-15,0-7 1 0,0-4-11 0,8-9-2 16,-1-3-1-16,0-9 1 0,2 1-7 15,5-5 3-15,0-2 1 0,3 5-13 16,5 9 9-16,0 6 0 0,-2 4-1 16,0 12-5-16,-6 9 8 0,-2 0-1 15,4 10-2-15,-1 16-3 0,-3-1 4 16,1 10-5-16,-2 5-6 0,-1 1 0 16,0-6-2-16,2 5-4 0,-3-4-3 15,-2-11-5-15,0-8-14 0,-7 3-9 0,0-10-14 16,0-2-17-16,0 0-16 0,0-4-23 15,0-4-7-15,0 0-110 0,5 0-158 16</inkml:trace>
  <inkml:trace contextRef="#ctx0" brushRef="#br0" timeOffset="8000.0426">20987 5043 434 0,'24'-4'145'16,"6"-4"27"-16,-1-4-108 0,-4-3-16 16,-1-5-5-16,-4-6-9 0,-8 5-12 0,-6-2-8 15,-6 0 3-15,0 9-11 0,0 2 0 16,-4-2 0-16,-10 3-6 0,-5 11 4 16,-2 0-4-16,0 0 0 0,-9 13 5 15,4 7 0-15,4 9 0 0,1 9 0 16,-1 2 0-16,9 5-1 0,-1-2 1 15,2-1 0-15,12-6-5 0,-10-2 5 16,6-5 0-16,4-3-5 0,9-4 5 16,4-8-10-16,4-6-5 0,-9-4-4 0,20-4-11 15,6 0-18-15,6 0-11 0,2-7-120 16,0 0-146-16</inkml:trace>
  <inkml:trace contextRef="#ctx0" brushRef="#br0" timeOffset="8263.1598">21671 5054 370 0,'0'-6'119'0,"0"-1"40"0,-9-2-63 16,0 2-36-16,-5 7-17 0,-1-6-7 15,-6 6-13-15,1 6-6 0,2 1-11 16,1 5 0-16,10 6-1 0,-5-2-5 15,1-1 0-15,-1 2-5 0,7-6 5 0,-1-1 0 16,6 4 0-16,0-7-6 0,7-2 0 16,2 3 6-16,2-3-5 0,0-5-7 15,3 0-6-15,-1 0-13 0,1 0-4 16,8-6-16-16,6-4-112 0,1-4-92 16</inkml:trace>
  <inkml:trace contextRef="#ctx0" brushRef="#br0" timeOffset="8483.8384">21916 5120 353 0,'0'15'118'0,"4"-5"44"16,-4-1-78-16,5-6-11 0,-1-3-23 0,0 0 4 16,3-3-13-16,0-9-9 0,6-2-13 15,5-9 10-15,-1-2-14 0,2-5-5 16,-2-7 4-16,3 1-4 0,-1 6-1 15,6-3-4-15,2 9-5 0,1 7-9 16,-4-1-6-16,-3 4-9 0,-2 7-25 16,1 1 8-16,6 6-31 0,7 0-98 15,3 12-131-15</inkml:trace>
  <inkml:trace contextRef="#ctx0" brushRef="#br0" timeOffset="9007.9936">22739 5097 331 0,'-10'14'93'0,"0"-3"46"16,-4 3-69-16,-3 4-5 0,1 0-12 15,2 4-14-15,2 0-7 0,0-4-7 16,5-8-15-16,3-10 16 0,4 0-21 15,0 0 7-15,0-13-6 0,11-9 6 16,1-2-7-16,5 0 1 0,3 2 0 16,2 0 4-16,-1-2 7 0,4-1-7 0,1-7 4 15,-3-2 5-15,1-1-9 0,-2 8 0 16,-3-1-5-16,-4 8 5 0,-2 12-6 16,-5 8 1-16,-1 0 0 0,4 4 0 15,-5 8 0-15,1 13 0 0,1 4-5 16,6 3 4-16,-1-1 1 0,-1 8-5 15,5-19 5-15,3-5-5 0,-8-3 0 0,4-9 4 16,-5-3-4-16,0 0 0 0,-5 0 0 16,1-10 0-16,1-6 0 0,3-2 0 15,5-12 0-15,-1 2 0 0,3-3 0 16,0 1 0-16,-5 1 0 0,0 5 0 16,-4-1 0-16,-2 7 0 0,3 5 5 15,-1 4-1-15,-1 9 1 0,0 0 9 16,-1 4 0-16,-2 7-1 0,-5 2 1 0,9 0 3 15,-9 8-3-15,0 2-6 0,5 7-3 16,-5 6-2-16,0 2 1 0,0-2-8 16,0-6 1-16,0-4-10 0,0 1-18 15,0-8-10-15,0-1-10 0,0 1-20 16,0-6 34-16,5-6-148 0,-1-7-141 16</inkml:trace>
  <inkml:trace contextRef="#ctx0" brushRef="#br0" timeOffset="9310.0584">23740 4902 434 0,'0'-7'153'0,"0"7"11"0,-9 0-86 16,-7 1-19-16,-3 11-12 0,-1-2-10 15,-7 12 2-15,2 7-20 0,0 4-5 16,3-3-9-16,1 6 0 0,7-5 0 15,0-3-5-15,5-1 5 0,9-2-5 16,-4-1 0-16,4-1 5 0,0-9-5 16,7-8 0-16,1-6 0 0,2 0 4 15,1-4-4-15,8-10 0 0,-7-7 5 16,6-14-5-16,9 2 0 0,-6-1 0 0,1-5 0 16,4 1-5-16,-7 4-4 0,-8 7-11 15,2-9-4-15,-9 11-15 0,-4 9-7 16,0 4-21-16,0 12 14 0,0 0-120 15,0 0-99-15</inkml:trace>
  <inkml:trace contextRef="#ctx0" brushRef="#br0" timeOffset="10017.6">24140 5091 397 0,'10'-17'134'0,"-10"-1"33"0,0-1-94 0,-4 1-9 16,-10 3-5-16,-1 2-13 0,-13 1-5 15,-6 9-7-15,5 3-5 0,-2 5-14 16,0 13-5-16,9 6-6 0,-2 6 1 16,4-3 0-16,1 8-5 0,5-4 4 15,3 0-4-15,6-3 5 0,1 1-1 16,4-4 1-16,4-1-1 0,2-2 2 15,7-4-2-15,-1-9 5 0,8-9-4 0,-8 0 0 16,1 0-1-16,2-9 0 0,-1-8-4 16,5-6 0-16,0-3 0 0,3-5-4 15,-1-1-5-15,0-4-5 0,3-2 0 16,1-13-4-16,2-5-1 0,4-10-1 16,-3 3 6-16,-2 1-1 0,1 10 5 15,-3 7 4-15,-5 12-7 0,-1 11 13 16,-6 13-5-16,-12 9 0 0,0 13 5 0,-5 12 0 15,-7 10 0-15,-6-3-4 0,4 4-6 16,-3 2-12-16,7-5-7 0,-1 6-14 16,3 4 4-16,-1 4-19 0,-1-10-9 15,3 0-4-15,0-5 1 0,3-11 4 16,4-5 14-16,0-4 13 0,0-1 12 16,0 0 9-16,0 1 18 0,0-1 9 0,4-1 9 15,-4 0 9-15,7 0 21 0,-2-5 3 16,-1 4 22-16,3-4 2 0,-2 1 1 15,5-3-5-15,1-3-5 0,6 0-6 16,7 0-2-16,4 0-16 0,1-3-4 16,10-8-10-16,-2-1-9 0,-2-10-5 15,-7-1-6-15,1-2 1 0,-14 0-4 16,-3-4-1-16,-3 2-4 0,-2 0 9 16,-2 3-9-16,-5 3 0 0,0 9 4 0,-5 12-4 15,-3 0 0-15,-7 8 0 0,-4 17 5 16,0 5-5-16,-6 4-5 0,0 3 5 15,1 2-4-15,3-6 0 0,0 2-5 16,12-4 0-16,9 0 0 0,0-2 0 16,12-3-9-16,3-8-6 0,16-5-9 15,-2-13-6-15,-1 0-4 0,3-3-11 0,-3-14-12 16,-4-8-3-16,-2-7 161 0,9-7-250 16,1-5-125-16</inkml:trace>
  <inkml:trace contextRef="#ctx0" brushRef="#br0" timeOffset="10175.9049">25138 4426 388 0,'17'0'134'0,"-2"7"27"0,-7 25-78 15,1 18-20-15,-9 10-9 0,0 13-14 16,0 7-7-16,-7 7-13 0,-5 8 9 16,-3-10-19-16,1-2-10 0,-1-9-4 15,-5-23-21-15,3-20-5 0,-4-12-20 16,-1-13-118-16,-5-6-146 0</inkml:trace>
  <inkml:trace contextRef="#ctx0" brushRef="#br0" timeOffset="20134.7882">15399 7114 218 0,'14'0'25'0,"6"-4"10"0,6 4 8 16,0-7-11-16,-1 7 12 0,3 0 4 15,-9 0 4-15,-2 0-2 0,8 0 3 16,10 7-11-16,-4-2-8 0,24 5-6 16,3-2-9-16,-3-1-4 0,-9 2-9 15,9-6-6-15,-23 3-6 0,-1-6-15 16,-8 6 192-16,0-4-300 0,-23 6-149 16</inkml:trace>
  <inkml:trace contextRef="#ctx0" brushRef="#br0" timeOffset="20523.8711">15191 7137 299 0,'36'0'71'0,"8"0"22"0,9 0-25 0,11 0-12 16,-4 2-17-16,2 4-11 0,5-6 1 15,-1 1-8-15,2-1-8 0,4 0 8 16,-11-7-15-16,-6 7 1 0,1 0-20 16,-16 0-8-16,2 0-117 0,11 6-88 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0T18:08:16.295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39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1" timeString="2018-09-10T18:13:20.775"/>
    </inkml:context>
  </inkml:definitions>
  <inkml:trace contextRef="#ctx0" brushRef="#br0">7976 4045 331 0,'0'0'103'0,"4"-6"42"16,-4 6-55-16,0-10-15 0,0 10-4 0,6-7-18 16,-6 2 14-16,7 5-9 0,-7 0-7 15,9 0 6-15,-4 0-16 0,7 0-1 16,-3 10 1-16,13 0-12 0,0 0 1 16,6 8-3-16,-4 0-5 0,4 2 0 15,-6 4-7-15,-2 1-2 0,-3-5-10 16,0-3 5-16,-3-3-5 0,-3-11 1 15,-4-3-4-15,5 0 0 0,-5-8-4 16,2-11-3-16,3 4-3 0,-5-7-8 0,3 1 3 16,-3 2-6-16,-4 7 6 0,-3-1 3 15,0 10 0-15,0 3 4 0,0 0 8 16,0 11 8-16,0 6-1 0,0 8 17 16,0 14-3-16,0 2 7 0,7 14 6 15,-7 0 0-15,0-1-3 0,7-6-4 0,-7 4-5 16,1-14-7-16,-1 1-1 15,-5-2-12-15,5-3-8 0,0-6-4 0,0-12-15 16,0-9-11-16,0-7-19 0,0 0-26 16,7-21-27-16,-13-6-116 0,6-10-188 15</inkml:trace>
  <inkml:trace contextRef="#ctx0" brushRef="#br0" timeOffset="466.7607">8239 3787 434 0,'0'0'166'15,"0"5"10"-15,0-5-69 0,0 0-45 16,8-5-8-16,-8 1-18 0,6-2-2 15,-6-1-20-15,3-5 4 0,4-2-14 16,2-2 2-16,-2-3-6 0,2 0 4 16,2-1-4-16,-4-4 0 0,3-1 0 0,1 5 0 15,4 1 5-15,1 7-5 0,-2 8 0 16,0-8 4-16,2 1-4 0,0 5 0 16,-6 0 5-16,5 6-5 0,-7 0 0 15,-2 6 0-15,5 4-5 0,-2 9-4 16,-5 6-10-16,0 0-13 0,3-1-17 15,-7 2-10-15,6-7-121 0,-6 4-151 16</inkml:trace>
  <inkml:trace contextRef="#ctx0" brushRef="#br0" timeOffset="890.2567">8948 3990 406 0,'-1'-4'166'15,"6"0"33"-15,1-2-52 0,2 2-50 16,1 4-20-16,-2-7-9 0,8 3-13 15,0 4-18-15,2-6-7 0,5 0-20 16,4 6-10-16,-5-2-7 0,-7 2-22 16,4 0-4-16,-8 0-34 0,-10 0-6 15,9 0-127-15,-9 0-177 0</inkml:trace>
  <inkml:trace contextRef="#ctx0" brushRef="#br0" timeOffset="1038.7563">9010 4198 662 0,'21'15'206'0,"-1"-5"-5"0,6-3-101 15,-7-7-50-15,2 0-29 16,-1 0-21-16,-2-14-40 0,-1-2 129 0,-5-7-277 16,4-8-190-16</inkml:trace>
  <inkml:trace contextRef="#ctx0" brushRef="#br0" timeOffset="2492.7055">9950 3465 406 0,'9'-10'157'0,"-2"2"3"16,0 0-68-16,-7 0-39 0,3 3-3 15,-3-2-6-15,0 7-7 0,-3-6-16 16,3 6 3-16,-9 0-14 0,2 0 0 15,-3 5-1-15,-4-2-4 0,4 2-5 0,-4 1 0 16,4 3 0-16,-1-1 0 0,-3 3 0 16,0 5 0-16,3 1 0 0,-6 2 0 15,9 8 0-15,-2-2-5 0,-1 3 1 16,1 1 4-16,0 2-5 0,2-4 0 16,-2 1 0-16,10-7 0 0,-7-4 5 15,7 0-5-15,0-6 5 0,14 1 0 0,-7 2 5 16,7-3 0-16,3 3 10 15,1-1-1-15,3 6 4 0,1-2 5 0,6 2 0 16,-4-3-1-16,1-3 4 0,2-1-10 16,-5 0 0-16,-11 1-3 0,5 3-5 15,-9 5-4-15,-7-3 0 0,0 3 0 16,0-5-4-16,-6-2 6 0,-4-6-2 16,-1 4-4-16,1 0 3 0,-5 1 1 15,-3-7-4-15,-2 3 5 0,1-9-2 0,-5-2-3 16,0 2 0-16,16-7 0 0,-6-2 0 15,2-2-8-15,-2-7 1 0,3 7-11 16,3-1 10-16,8-2-9 0,0 1 1 16,0-4 0-16,12 2 3 0,-5-4 0 15,7 3 4-15,-4-1 5 0,0-2-5 16,7-6 9-16,5-1-5 0,1-2 5 0,3 2 0 16,2-3 5-16,4 6-10 0,0-4 10 15,-2 2-5-15,-1-5 0 0,-1 4 0 16,-5 0 0-16,-1-3-9 0,-2-1 0 15,-7 10-9-15,-1-3-10 0,-5 7-11 16,-2 6 0-16,-5-1-21 0,0 7-2 16,4 4-110-16,-4 0-133 0</inkml:trace>
  <inkml:trace contextRef="#ctx0" brushRef="#br0" timeOffset="2978.0918">10453 3447 514 0,'0'0'190'0,"0"0"-6"0,0 0-100 16,-4 0-12-16,1 8-15 0,-4 5-11 15,-3 1-2-15,5 10-16 0,1 3-3 0,4 8-9 16,0 0 6-16,4 2-12 0,0 0 3 16,2-6-2-16,6-9-3 0,5 1 2 15,-2-5-3-15,5-4 1 0,-2-5-4 16,-5-3-1-16,-2-6-3 0,4 0 4 16,3-10-8-16,1 2 4 0,4-3-3 15,0-1-1-15,-5-7-4 0,-1-1-2 16,9-4 3-16,-3-6-4 0,-1-7-1 15,0 2-4-15,5-3 8 0,-14 1 1 0,1 8-3 16,-9 7 6-16,-5 7 4 0,0 5-4 16,0 6 8-16,-4 4 0 0,-4 0 9 15,-2 16-1-15,4 7 0 0,-4 10 7 16,2 11-1-16,4 4 4 0,4 3 3 16,-3-2-7-16,3-2-1 0,0-9-6 15,0 3-2-15,0-14-3 0,0 5-2 0,0-3-14 16,0-3-6-16,0-3-9 15,0-1-25-15,3-8-18 0,2-8-31 0,11-5 36 16,-4-1-152-16,8-7-171 0</inkml:trace>
  <inkml:trace contextRef="#ctx0" brushRef="#br0" timeOffset="3160.5198">11106 4040 654 0,'12'8'198'0,"-8"-8"-1"16,-1 6-122-16,2-6-21 0,1 0-17 15,-6 0-20-15,7-6-22 0,-7-3-22 0,8-5-35 16,3-8-7-16,-1-5-125 0,-3-2-175 16</inkml:trace>
  <inkml:trace contextRef="#ctx0" brushRef="#br0" timeOffset="3379.0164">11487 3290 608 0,'0'36'214'0,"5"2"-11"0,-5 11-86 16,0 10-36-16,0 6-19 0,0-5-16 15,2 9-12-15,-2-10-11 0,0-5-12 16,0-8-8-16,-11-2-17 0,1-14-18 16,0 1-27-16,4-12-27 0,6-8-126 0,0-11-194 15</inkml:trace>
  <inkml:trace contextRef="#ctx0" brushRef="#br0" timeOffset="3742.3401">11850 3322 617 0,'0'0'212'16,"-4"8"-21"-16,0 9-100 0,-3 7-24 16,0 7-18-16,3 10-3 0,1 1-18 15,3 6-5-15,0 8-13 0,0-3-3 16,3 1-3-16,10-4 0 0,-4 1 0 0,9-7-4 15,6-4-4-15,8-7 4 0,2-8-8 16,8-8 4-16,0-10-2 0,-3-7-1 16,-4 0-1-16,-3-8 1 0,-12-2-13 15,-6-11 8-15,-7-3-5 0,-7-2 5 16,-7 3-4-16,-3-3 7 0,-11 7 1 16,1 3 8-16,-9-1-4 0,1 2 8 15,-3 2-4-15,2 7 4 0,-6 6 4 16,13 0-3-16,3 7 3 0,5 10-4 0,5 3 4 15,3-3-4-15,6 2 0 0,0-2-4 16,0-4-20-16,13 0-25 0,-5-2-21 16,5-9-128-16,2-2-178 0</inkml:trace>
  <inkml:trace contextRef="#ctx0" brushRef="#br0" timeOffset="3975.4793">12424 3238 434 0,'0'15'199'0,"-7"5"8"0,0 4-36 0,1 7-86 16,1 2-12-16,1 4-10 0,-3 4-18 16,4-6-13-16,3 10-10 0,0 6-8 15,-7 0-3-15,7 2-7 0,0 7-15 16,5-13-11-16,1-9-16 0,0-1-24 15,3-12-18-15,15-7 29 0,-4-6-157 16,-1-12-166-16</inkml:trace>
  <inkml:trace contextRef="#ctx0" brushRef="#br0" timeOffset="4359.4326">12775 3172 531 0,'-5'0'192'0,"0"0"-4"0,-6 9-100 16,6 9-18-16,2 10-5 0,0 5-12 0,-3 15-13 15,-2-1-15-15,8 2 5 0,0 3-11 16,15 3-1-16,-9 2-3 0,14-3-4 16,7 5-3-16,1-12-1 0,6-4-2 15,-6-15 1-15,0-7-6 0,-8-10 3 16,3-6-3-16,7-5 0 0,2 0 0 15,-1-12-3-15,-1-5 0 0,-9-7-5 0,-8-6 1 16,-19-3 3-16,6-4-8 0,0-2 6 16,-7 2-1-16,0 4 2 0,-7 1 5 15,-14 5-3-15,3 5 3 0,-7 7 0 16,-3 6 0-16,2 9 0 0,5 9 0 16,-3 6-3-16,4 11 6 0,1 9-6 15,3 3 3-15,6 1 0 0,9-2 0 16,0-2 3-16,8-8-10 0,-9-4-5 0,1-6-3 15,8-8-23-15,0-5-19 0,0 1-15 16,8-5 11-16,-2 0-141 0,4 0-161 16</inkml:trace>
  <inkml:trace contextRef="#ctx0" brushRef="#br0" timeOffset="7339.1322">13891 3702 572 0,'6'0'187'0,"7"0"-11"0,5 0-106 15,11-11-21-15,-2 5-20 0,5 0-1 16,3-2-5-16,3 8-15 0,2-3 1 16,-3 3-4-16,-8-8-5 0,-3 2 0 15,-2 6-5-15,-17-4-8 0,6 4-10 16,-3 0-14-16,-2 6-21 0,3 3-74 0,6 0-52 15,-4 2-132-15</inkml:trace>
  <inkml:trace contextRef="#ctx0" brushRef="#br0" timeOffset="7738.2327">15024 3400 481 0,'6'0'188'16,"-6"0"-5"-16,0 0-90 0,0 0-3 0,0 4-10 15,0 2-4-15,0 2-7 0,0 5-5 16,4 6-7-16,-4-6-18 0,0 9-2 16,0 12-6-16,-5 1-9 0,-2 3-4 15,7 11-4-15,-6-5-4 0,3-4-2 16,-2-6-8-16,5-5-4 0,-7-3-10 15,7-6-15-15,0 1-10 0,5-5-19 16,2 1-27-16,-1-9-23 0,2-1-129 16,5-7-170-16</inkml:trace>
  <inkml:trace contextRef="#ctx0" brushRef="#br0" timeOffset="8045.8085">15352 3829 406 0,'0'5'141'0,"4"-5"16"0,-4 0-64 16,7 0-75-16,-4 0-18 0,5-5-18 16,6 5-131-16,0-5-111 0</inkml:trace>
  <inkml:trace contextRef="#ctx0" brushRef="#br0" timeOffset="8655.7644">15903 3239 361 0,'0'0'136'0,"0"0"29"0,0-5-23 0,5 5-78 15,-5-7-9-15,7 3-6 0,6-5-6 16,-2 9-4-16,13-3-10 0,-6 3-7 16,-2 0 7-16,2 0-16 0,4 3 5 15,-13 6-1-15,0-5-4 0,-2 5-5 16,-7 3 0-16,0 0 0 0,0 1-8 15,-4 3 4-15,-3-2 0 0,-5-1-8 16,-1 4 4-16,-1-3-8 0,4-2 0 16,-2-3 1-16,9-1-6 0,3-5-5 0,-10-3-4 15,10 0 13-15,0 7-5 0,0-7 5 16,4 4 5-16,2 7-6 0,1-5 14 16,4 3-4-16,-3 0 0 0,1-4 10 15,6 0 9-15,-8 3-6 0,3 4 9 16,-3 2-4-16,-3 10 2 0,-4-4 0 15,0-2-7-15,0 10-1 0,-4 0 2 16,-6 2-7-16,0 6 2 0,1-1-6 0,-5-3-3 16,-7-8 0-16,-3-3-3 0,3-11-19 15,-4 5-2-15,2-15-25 0,8 5-18 16,-1-5 162-16,5 0-290 0,-3-8-171 16</inkml:trace>
  <inkml:trace contextRef="#ctx0" brushRef="#br0" timeOffset="9225.522">16429 3218 397 0,'4'0'142'0,"0"-4"23"15,0 4-65-15,5-4-41 0,-1 4 1 16,12-8-11-16,-3 4 4 0,8-1-5 15,8-1-6-15,5 6-10 0,17 0-1 16,2 0-9-16,-8 0 1 0,-11 8-2 16,-6 2-5-16,-22-1 6 0,-10 4-12 15,0-1-1-15,0 6 3 0,-7 3-9 16,-13 4 0-16,-21 6 2 0,-12-1-5 0,-15-1-5 16,-5-4-1-16,16-6 2 0,12-7-8 15,18-6 4-15,13-1-8 0,14-5 3 16,-9 0 5-16,9 0-4 0,0 0 4 15,4 0 3-15,-4 0 1 0,11-5 4 16,-5 5 0-16,20 0 9 0,12 1 3 16,19 12 0-16,15 0 9 0,6 5-6 15,-19 1 9-15,1 4-3 0,-15-1-2 0,-20 5 3 16,-3 1-8-16,-11 5-1 0,-11 0 2 16,-7-2-8-16,-15-1 2 0,-3 3 1 15,-9-13-10-15,-4-1-4 0,-15-6-2 16,-5-6-14-16,-7-7-8 0,2 0-15 15,16 0-20-15,20 0-24 0,12-2-49 16,8-5-83-16,7 0-150 0</inkml:trace>
  <inkml:trace contextRef="#ctx0" brushRef="#br0" timeOffset="9482.6204">17360 3282 539 0,'0'26'184'0,"0"2"4"0,-9 1-113 16,0 7-7-16,2 1-7 0,-1 0-11 15,1 5-4-15,1 5-13 0,6 4-17 16,-4 2 1-16,4-6-17 0,0-9-7 0,0-6-15 15,0-9-11-15,0-9-26 0,6-2-10 16,2-5-130-16,2-7-167 0</inkml:trace>
  <inkml:trace contextRef="#ctx0" brushRef="#br0" timeOffset="9992.5854">18043 3377 424 0,'0'-6'155'0,"-4"6"10"16,-13-8-100-16,-7-2-17 0,-7 6-5 15,2 4-3-15,0 0-13 0,-2 0-8 16,4 0 0-16,4 9-9 0,0 9-5 16,2-1 0-16,-3 9 5 0,3 0-5 15,0-2-1-15,12 0 1 0,0 2 0 0,9-2 0 16,0 0 0-16,13-2-5 0,-1-6 0 16,11-4 0-16,-5-12 0 0,0 4 0 15,7-9 0-15,-4-2 0 0,-2-5 0 16,4-3 0-16,4-1 0 0,-2-3 0 15,-1-3 0-15,-6 1-5 0,0-3 0 16,2 0 5-16,-5 7 0 0,1 1 0 16,-1-3-5-16,-4 4 5 0,-11 2 0 0,6 2 0 15,-6 11 0-15,0 0 5 0,0 10-5 16,-9 5 15-16,-5 8-1 0,5 7 8 16,-4-1 2-16,0 5-2 0,5 10 5 15,8 11-2-15,0 8-9 0,7-3-3 16,-7-1-5-16,14-10-4 0,-1-8-4 15,3-10-4-15,-3-9-13 0,1-5-6 16,1-6-30-16,6-9-7 0,-1-2 69 16,1-7-205-16,-2-3-165 0</inkml:trace>
  <inkml:trace contextRef="#ctx0" brushRef="#br0" timeOffset="10604.5597">18650 3665 388 0,'0'6'134'0,"0"1"35"16,15 0-89-16,4 4-11 0,-1 2 14 15,0 8-7-15,3 1-6 0,-4 1-1 0,2 1-7 16,5 1-10-16,1-5-7 0,-1 4-11 16,-9-4-9-16,-1 0-3 0,-5-4-8 15,2 7-7-15,-1-7-1 0,4-5-12 16,0 3-9-16,3 4-4 0,1-9-15 15,-6 1-15-15,7 2-26 0,-7-8-17 16,2-4-117-16,-8 0-166 0</inkml:trace>
  <inkml:trace contextRef="#ctx0" brushRef="#br0" timeOffset="11092.314">18951 3725 268 0,'0'-7'63'0,"5"-2"12"0,-5 9 8 16,6 0-17-16,-2 0-13 0,-4 0 1 15,0 7-5-15,-10-2-9 0,-1 8-15 16,-7 1 3-16,-10 8-10 0,-4 3-5 16,-6 9 4-16,-14-6-12 0,-1 7-5 15,-4 3 6-15,4 1-1 0,11 1 2 0,10-2-14 16,8-5-4-16,10-4-6 0,1-11-14 15,3-1-116-15,3-7-127 0</inkml:trace>
  <inkml:trace contextRef="#ctx0" brushRef="#br0" timeOffset="11615.0478">18604 3640 397 0,'8'0'142'0,"5"6"36"0,13 11-86 16,5 1-13-16,3-2 0 0,2 8-11 15,5 5-7-15,-10-8-15 0,-5 7-6 16,1 2-11-16,-8 2-13 0,-5-5-3 0,0-3-5 15,0-3-8-15,7-3-12 0,7-6-24 16,11-5-22-16,5-7-139 0,-2 0-169 16</inkml:trace>
  <inkml:trace contextRef="#ctx0" brushRef="#br0" timeOffset="200349.0237">5602 11063 353 0,'0'11'100'0,"-6"-8"47"16,6 9-43-16,0 0-37 0,0-1-3 15,-5-5 1-15,5 0-9 0,0-4-1 16,0-2-7-16,0 0-2 0,0 0-9 0,0 0-1 16,0-4-7-16,7-3-9 0,-7-5 5 15,0-2-4-15,0-6-9 0,7 1 0 16,-3-5 4-16,2 1-10 0,5-5-1 16,-3-2 2-16,1-7-4 0,6-11 0 15,-7-10-3-15,6 1-6 0,-4-6 2 16,7 3-4-16,-9 15 2 0,6 10 2 15,-7 14-4-15,3 16 4 0,-3-4 4 16,-3 9 8-16,5 0 0 0,5 0 6 0,-5 9 8 16,10 5 7-16,-1 6 2 0,-3 9 2 15,2 8 3-15,1 4-1 0,-9 9-13 16,2-6-5-16,-1 2 3 0,-6-4-12 16,1-1-5-16,-5-6 5 0,-1 0-8 15,1 0-11-15,0-5 6 0,0 3-10 16,0-6-14-16,-4-6-2 0,4-3-19 0,0-6-22 15,0-9-21-15,-4-3-19 0,4-5-121 16,-9-5-160-16</inkml:trace>
  <inkml:trace contextRef="#ctx0" brushRef="#br0" timeOffset="200561.2219">5638 10923 379 0,'9'-4'135'0,"1"-2"49"16,-2 4-73-16,10 2-14 0,3-10-17 15,-1 10-2-15,4-8-18 0,-6 2-6 16,-2 1-17-16,-9-4-12 0,6 7-17 0,1 2-16 16,0-7-17-16,-3 7-17 0,5 0-26 15,-11 0-131-15,1 0-168 0</inkml:trace>
  <inkml:trace contextRef="#ctx0" brushRef="#br0" timeOffset="201472.0793">6162 11034 370 0,'0'0'119'0,"0"0"46"16,0 0-68-16,0 0-33 0,0 0-22 15,0 0 1-15,0-11-8 0,0 1-3 16,0-2-13-16,8-3 10 0,-8 4-9 0,0-10-11 16,0 7 1-16,0-2 0 0,0 1-5 15,6-1 4-15,-6 1-9 0,0-3 0 16,0-5 5-16,5 8-5 0,-2-1-5 15,3-4 10-15,8 4-5 0,-5 8 0 16,4-3 4-16,-3 5 5 0,4 6 6 16,-7 0 8-16,1 10-6 0,3-3 14 15,-11 1 2-15,10 5-4 0,0 10-3 0,1-2-4 16,-3 1-1-16,2 5-7 0,-4 5 0 16,-6-6-6-16,0 0-4 0,0 0-1 15,-2-1 1-15,2-6-8 0,-4 3-3 16,-4 0-8-16,2-7-18 0,1 0-12 15,5-3-20-15,-5-4 159 0,5-3-292 16,-9-5-178-16</inkml:trace>
  <inkml:trace contextRef="#ctx0" brushRef="#br0" timeOffset="201891.6117">6963 10893 481 0,'0'0'188'16,"0"0"11"-16,0 0-91 0,0-6-6 15,0 6-20-15,0 0-15 0,7 10-5 0,-7-4-14 16,6 2-14-16,-6 8-10 0,4 2-7 15,-4 0-9-15,4 2-1 0,-4-3-1 16,0-6-12-16,4 1 2 0,2-7-10 16,-1-5-17-16,-5 6-16 0,7-6-32 15,0 0-26-15,-7-6-107 0,0-3-184 16</inkml:trace>
  <inkml:trace contextRef="#ctx0" brushRef="#br0" timeOffset="202052.3077">6918 10516 579 0,'0'0'218'16,"7"0"-22"-16,-3 0-88 0,1 0-31 15,2 6-28-15,2 1-20 0,-3-1-12 0,2 6-13 16,-1 0-29-16,0 0-20 16,0 1-24-16,7 6-83 0,-2-2-51 0,3 5-156 15</inkml:trace>
  <inkml:trace contextRef="#ctx0" brushRef="#br0" timeOffset="202326.1232">7233 10970 341 0,'0'5'112'0,"6"-1"68"0,-1 0-23 16,-5-4-79-16,6-6-1 0,-6-6-11 15,0-1-18-15,4-4-6 0,-4-5-9 16,0 0-20-16,-6-5 9 0,6-3-13 15,0 2-5-15,-8-8 1 0,8 3-5 16,0 3 0-16,0 0 0 0,10 3 0 16,-6 8 0-16,2 10 4 0,3 9 0 0,1 0 1 15,4 9 6-15,-4 5 1 0,0 9 1 16,7 5-1-16,-3 8-4 0,0 2 2 16,1 1-3-16,2 0-7 0,-2-9-3 15,-1-9-19-15,-4 1-15 0,-3-9-27 16,-7-6 64-16,0 4-196 0,-7 0-176 15</inkml:trace>
  <inkml:trace contextRef="#ctx0" brushRef="#br0" timeOffset="202741.2893">7611 10677 353 0,'0'-12'110'0,"0"0"60"16,-4 2-59-16,-1 0-26 0,-2-2-3 16,-4 5-12-16,3 1-2 0,-9 6-12 15,3 0-10-15,-1 6-6 0,2 9-12 16,0 9-3-16,5 2-13 0,8 2 5 16,0 2-5-16,0 1-5 0,8-5 2 15,5 2-1-15,1-3-8 0,0-8 4 0,0 3-4 16,-6-8-4-16,1-5-8 0,-4-7 0 15,4 8-21-15,2-8-8 0,0 0-23 16,6-2-10-16,2-6 102 0,-5-2-223 16,6-3-164-16</inkml:trace>
  <inkml:trace contextRef="#ctx0" brushRef="#br0" timeOffset="202972.8921">7828 10891 424 0,'5'10'155'0,"4"0"25"16,0 0-99-16,-2-3-3 0,2 0-10 16,-1-7-5-16,-4 0-11 0,-4 0-11 0,0-7-14 15,0-2-5-15,0-11-13 0,0-1-9 16,-5-7 3-16,5 0 1 0,-10-7-8 16,6-2-4-16,4-1-5 0,0-1-18 15,0-1 0-15,1 5-16 0,10 4-11 16,-5 10-12-16,4 4 0 0,2 5-8 15,-1 8-15-15,2 4-18 0,-3 0-37 16,5 0-19-16</inkml:trace>
  <inkml:trace contextRef="#ctx0" brushRef="#br0" timeOffset="203259.9823">8011 10794 434 0,'17'3'166'15,"-2"5"17"-15,3-8-103 0,0 0 2 0,2-6-12 16,-6-5-21-16,3-2-8 0,-10 0-12 16,-7-4-16-16,0-3 0 0,0 2-4 15,0 5-9-15,-9-4 4 0,-10 5-4 16,2 2 0-16,-3 10 0 0,-2 0 0 16,0 3-4-16,3 7 4 0,10 6 0 15,2 6-9-15,7-1 14 0,0 1-5 16,0 3-5-16,7-4 10 0,-3 6-5 15,6-8-5-15,1-4 14 0,-3-5-9 16,3 0-9-16,-1 0 5 0,10-9-14 0,-2-1-9 16,3 0-11-16,4 3-20 0,4-11-12 15,-9-2-109-15,0-2-153 0</inkml:trace>
  <inkml:trace contextRef="#ctx0" brushRef="#br0" timeOffset="203615.9707">8373 10647 406 0,'-7'0'166'16,"-6"0"13"-16,4 6-95 0,-4-1-8 0,5 5-15 16,-8 4-3-16,8-1-10 0,-5 5-11 15,9 1-14-15,-4-2-5 0,2 3-1 16,-1-3-12-16,7-4 4 0,6 1-5 15,4-3 0-15,-10-1-4 0,9-1 5 16,4-4-10-16,-3-5 10 0,8 1-5 16,-3-1-5-16,-1-6 1 0,2-6-5 15,-8-6-8-15,-1 0 3 0,0-5 1 16,0 2-1-16,-3 3 1 0,0 16 3 16,-4-10 5-16,9 3 5 0,-9 9 0 0,7 6 0 15,-3 3 5-15,7 3-1 0,-11-6 2 16,13 8-2-16,-1-1 5 0,4 3-4 15,3-2 0-15,-6-5-1 0,4-1-8 16,1-3-10-16,-8-5-23 0,-1 0-26 16,1 0-110-16,-6-5-177 0</inkml:trace>
  <inkml:trace contextRef="#ctx0" brushRef="#br0" timeOffset="203924.9798">8618 10485 353 0,'-6'6'118'0,"2"-6"44"16,0 6-24-16,-2-6-80 0,-1 0-19 15,-1 5-7-15,4-5-3 0,-1 5-18 16,5-5-6-16,-7 6 6 0,7-6-5 16,0 0 4-16,0 0 17 0,9 0-1 15,-6 0 3-15,1 0 13 0,7 3 4 16,2-3-1-16,-1 8-5 0,9-3-1 15,2 1-4-15,5 5-2 0,0 3-2 0,2 5-12 16,-3 0 2-16,1 7-6 0,-4-3-2 16,-6-2-4-16,-6-7-5 0,-5 0-4 15,-7 2 4-15,0 2 0 0,0-3-16 16,-12 2-3-16,2-4-10 0,-4 4-28 16,-4-9-14-16,4 4-28 0,-1-2-125 15,2-10-175-15</inkml:trace>
  <inkml:trace contextRef="#ctx0" brushRef="#br0" timeOffset="204257.0088">9001 10544 434 0,'34'2'159'0,"-1"-8"19"15,2-5-97-15,2 3-10 0,-5-3-13 16,-14 3-4-16,-5-3-16 0,-13 1-10 16,0 10-9-16,0 0-5 0,-19-1-10 15,-3 1 0-15,-17 7 1 0,-5 1-5 16,8 1 4-16,1-3 1 0,3 1-5 16,12 4-5-16,8-7 5 0,-1 5 0 0,6 4-4 15,7 0 4-15,0 4-5 0,0 5 5 16,9 0 0-16,2-5 0 0,4 8 0 15,6-5 5-15,9-3 4 0,10 3 4 16,2-4 0-16,0-9 0 0,0-7-1 16,-1 1-12-16,1-10-20 0,8-6-38 15,-1-6-131-15,7-1-172 0</inkml:trace>
  <inkml:trace contextRef="#ctx0" brushRef="#br0" timeOffset="205035.3665">10496 10698 471 0,'0'-5'177'0,"0"-5"4"0,-5 2-104 0,5-2-7 16,-4 2 3-16,4 4-2 0,-7-4 4 15,7 8-4-15,-6 0-3 0,6 0 10 16,-3 10-2-16,3 3-4 0,-7 7 9 15,7 8-3-15,0 11-4 0,-5 0-15 16,5 1-22-16,0-3 0 0,5-9-17 16,2-4-9-16,-1-6-13 0,1-6-15 15,0-12-16-15,1 0-25 0,-2 0-27 0,1-13-36 16,3-3-29-16,-8 1-118 0,-2-8-204 16</inkml:trace>
  <inkml:trace contextRef="#ctx0" brushRef="#br0" timeOffset="205185.1965">10520 10454 1040 0,'4'0'261'15,"1"0"-15"-15,4 0-135 0,1 0-50 16,-4 0-28-16,5 0-26 0,-1 0-33 16,-2 0-26-16,8 0-28 0,0 0-43 15,5 8-128-15,-1-5-210 0</inkml:trace>
  <inkml:trace contextRef="#ctx0" brushRef="#br0" timeOffset="205911.9829">10771 10901 471 0,'0'0'198'0,"0"0"8"0,0 0-70 0,0 0-42 15,0-4-12-15,0 4-21 0,7-10-17 16,5 3-5-16,-2-9-14 0,3-1-7 16,1-5-8-16,4-4-6 0,-8-3 0 15,8 2-1-15,-6-3-3 0,0 5 0 16,-7 7 4-16,-5 3-4 0,6 7-4 15,-6 8 8-15,0 0-1 0,0 8-3 16,0 5 3-16,0 2 4 0,7 8 1 0,-7 2-1 16,5 1-1-16,-2-3-3 15,4-1 3-15,0-2-6 0,3-8-15 0,-3-7-3 16,7-5-31-16,-4 0-29 0,5-8-135 16,-5-11-194-16</inkml:trace>
  <inkml:trace contextRef="#ctx0" brushRef="#br0" timeOffset="206348.4121">11855 10539 514 0,'0'-10'190'15,"0"-1"-6"-15,-5 6-96 0,0-1-20 16,-3 3-20-16,-4 3-16 0,-2 0-5 16,0 0-5-16,-8 6-8 0,1 0-10 15,1 0-8-15,1 1-5 0,-2-8-9 0,4 5 5 16,4-4 0-16,4 8 3 0,4-8 1 15,5 7 5-15,6-1 4 0,2 0 9 16,4 1 5-16,0-4-1 0,4 5 13 16,-1-2 1-16,-7 2 9 0,2-1 1 15,0 9 3-15,-2 1 0 0,1 9-1 16,1 0-8-16,-10 9 0 0,7-4-7 16,-7 3-5-16,0-6-6 0,-5-3-3 0,0-8-4 15,-4-2-4-15,2-9 1 0,-1-6-6 16,0 0-12-16,-1 0-7 0,2 0-19 15,3-3-28-15,-4-8-27 0,1-6-135 16,1-3-181-16</inkml:trace>
  <inkml:trace contextRef="#ctx0" brushRef="#br0" timeOffset="206667.0576">12052 10258 397 0,'0'4'175'0,"0"-4"12"15,0 9-52-15,0-3-30 0,0 3-17 16,0 2-2-16,-6 3-7 0,6 6-12 15,0 1-5-15,0 9-16 0,0 3-3 0,0 4-6 16,6-2-6-16,-6-1-3 0,7-3-7 16,-7-4-3-16,0 0-9 0,0 6-7 15,0-4-20-15,0-3-11 16,0-1-20-16,0-7-21 0,4-6-35 0,-4-3-135 16,0 3-189-16</inkml:trace>
  <inkml:trace contextRef="#ctx0" brushRef="#br0" timeOffset="206834.8493">12034 10560 776 0,'10'0'235'0,"-6"0"-10"0,4-5-108 16,6 5-50-16,0 0-30 0,0-1-13 0,1 1-11 15,5-4-22-15,-5 4-22 16,5-6-28-16,-3 6-23 0,-5-10-144 0,-6 3-192 15</inkml:trace>
  <inkml:trace contextRef="#ctx0" brushRef="#br0" timeOffset="207107.1687">12284 10505 617 0,'0'23'218'0,"0"-9"-9"0,0 3-88 16,10 3-26-16,-3-1-18 0,5 3-19 16,4 0-17-16,2-1-7 0,3-1-16 0,-8-5-9 15,3-1-6-15,4-7 0 0,-3-7-12 16,-2 0 0-16,5-6-12 0,-3-1-16 15,-6-9-9-15,3-1-26 0,-6-1-34 16,-1-1-116-16,0 1-180 0</inkml:trace>
  <inkml:trace contextRef="#ctx0" brushRef="#br0" timeOffset="207797.9178">12876 10604 471 0,'0'0'191'0,"5"-6"-1"0,-5 6-86 15,0-6-20-15,-5 5-13 0,1-6-9 16,-2 7-20-16,-8-6-13 0,-4 6-13 16,2 0-3-16,-5 0-13 0,3 0 0 15,4 11-7-15,2-4-3 0,8 7 6 0,4 7 4 16,0 5-8-16,0-2 8 0,11-11 0 15,-1 6 0-15,2-11 8 0,5-2-8 16,2-6 0-16,1-8 8 0,-3-5-8 16,2 1 0-16,-2-12 6 0,-4-4-6 15,5-4 0-15,0 1 0 0,-4-6-6 16,0 2 6-16,-8 2 0 0,-6-5 0 16,0-4-4-16,0 10 0 0,-4-4 0 15,-1 9-8-15,-2 4-1 0,-1 12 1 16,1 6 1-16,4 5 2 0,-2-1 0 0,5 9 5 15,0 11 8-15,0 8 1 0,0 7-1 16,0 6 5-16,5 4-2 0,1 4 5 16,2-9-4-16,1 2 5 0,-2-6-9 15,8-1 4-15,-5-12-8 0,4-4-8 16,-2-4-9-16,11-9-10 0,-4-5-26 0,5 0-7 16,0-5 17-16,2-4-154 0,-6-5-153 15</inkml:trace>
  <inkml:trace contextRef="#ctx0" brushRef="#br0" timeOffset="208040.7853">13269 10553 453 0,'7'0'209'0,"1"0"-3"0,1 0-49 0,0 0-48 15,8 0-24-15,-1-7-12 0,-1 3-12 16,3 2-26-16,-4-8-7 0,-3-4-8 16,-1 0-14-16,-3-1 2 0,-7-2-4 15,0 3-8-15,-4 8 8 0,-4-4-4 16,-5 6 0-16,-4 4 0 0,0 0 0 15,3 4-4-15,2 14 4 0,3 5-4 16,2 6 4-16,7 2-4 0,0-3 4 0,0 0-6 16,0-5-1-16,0-9-2 0,12-2-2 15,-1-12-10-15,0 0-11 0,6-4-11 16,7-7-18-16,-5 0-18 0,5-1-11 16,1 0-125-16,4 5-156 0</inkml:trace>
  <inkml:trace contextRef="#ctx0" brushRef="#br0" timeOffset="208278.9833">13535 10559 463 0,'0'12'179'16,"0"-2"1"-16,-5 1-91 0,5 1-7 15,0 2-11-15,0-4-11 0,5-5-2 16,0-5-13-16,-1 0-2 0,3 0-4 16,2-11-11-16,-2 3-9 0,1-9 6 15,2 4-11-15,0-4-4 0,-2-4-3 16,3-1-3-16,-2 2 0 0,2 1-1 15,-3 6 1-15,1 8-4 0,2 5 9 0,-4 0-3 16,1 13-2-16,1 9 4 0,-2-2-5 16,3 5-6-16,2-1-1 0,-6-3-19 15,3-9-5-15,1-2-34 0,-1-10-5 16,0 0 24-16,1-10-173 0,-6-2-187 16</inkml:trace>
  <inkml:trace contextRef="#ctx0" brushRef="#br0" timeOffset="208467.4133">13872 10185 497 0,'5'13'201'15,"4"11"1"-15,-4 3-87 0,2 8-25 16,5 4-8-16,-3 2-25 0,3 7-16 16,-1-2-10-16,1-2-13 0,-1-4-7 0,-1-4-15 15,4-10-6-15,-5-6-16 0,-2-5-23 16,0-7-7-16,-7-8-24 0,0 0-5 15,0 0-121-15,0-11-160 0</inkml:trace>
  <inkml:trace contextRef="#ctx0" brushRef="#br0" timeOffset="208595.0478">13907 10447 522 0,'4'-7'237'0,"6"4"-20"16,1-3-51-16,7 6-42 0,6 0-25 0,1 0-31 15,2 2-23-15,3-2-13 0,-6 0-16 16,-4 5-16-16,1-5-23 0,-2 0-16 15,-3 0-33-15,-4 0-151 0,4-10-208 16</inkml:trace>
  <inkml:trace contextRef="#ctx0" brushRef="#br0" timeOffset="209203.8303">14743 10589 547 0,'0'0'236'16,"-10"0"-4"-16,5 3-60 0,5-3-43 15,-6 0-18-15,12 0-18 0,5 6-8 16,-5-6-12-16,9 0-18 0,5 0-12 0,5-6-16 16,1 6-21-16,1-7-10 15,-2 1-30-15,-1-1-24 0,-6 1-18 0,-1-6-51 16,-3 0-127-16,-3 2-212 0</inkml:trace>
  <inkml:trace contextRef="#ctx0" brushRef="#br0" timeOffset="209553.7473">15223 10732 654 0,'0'13'221'0,"0"-1"-9"0,-4-12-55 15,-2 0-85-15,-4 0-35 0,1-12-2 16,4-3-14-16,-2-9-10 0,3-5-2 16,4-3-5-16,0-3-1 0,0-6 0 15,0 2-6-15,0-2 0 0,0-10 6 16,7 2-6-16,-1 7-7 0,-1 4 7 15,4 7-5-15,-2 8 1 0,-2 7 4 16,7 0-7-16,-3 3-1 0,8 1 4 16,-3 6-11-16,10 0 3 0,0 6-2 0,2-2 2 15,5 4-9-15,8 8 5 0,-9-3-3 16,-4 4-11-16,-3 4-9 0,-11 0-16 16,-6 3 20-16,-6 4-147 0,0-2-181 15</inkml:trace>
  <inkml:trace contextRef="#ctx0" brushRef="#br0" timeOffset="209735.4005">15122 10550 704 0,'0'7'241'0,"9"3"1"0,-1-6-61 15,0-4-92-15,8 0-39 0,-2 0-19 16,7 0-9-16,1-5-19 0,3-1-16 15,5 1-11-15,3 2-24 0,-3 3-25 0,0 0-27 16,5 1-136-16,-7-1-185 0</inkml:trace>
  <inkml:trace contextRef="#ctx0" brushRef="#br0" timeOffset="210042.3583">15694 10489 642 0,'-8'-5'210'0,"-9"5"2"0,-5 0-107 16,5 0-22-16,0 7-19 0,-5-3-20 15,1 11-12-15,10 4-12 0,-5 2-5 16,5-4-9-16,3 5 0 0,8-7-3 0,0 2-3 16,0 1 0-16,0-2-3 0,8-3-3 15,-1-2-4-15,3-8-1 0,0-3-2 16,-2 0-2-16,5 0-1 0,-1-5 1 15,-1 5 3-15,1 2 5 0,3-11 4 16,-1 7 3-16,-1-7 0 0,-4 3 0 16,3-4 3-16,-4 0 0 0,-2 5-3 0,5-3 4 15,-1 4-8-15,-1-4-17 0,7 2-10 16,-6-2-31-16,5 3-23 0,0-5 58 16,5 9-184-16,-1 1-167 0</inkml:trace>
  <inkml:trace contextRef="#ctx0" brushRef="#br0" timeOffset="210249.5188">15988 10569 379 0,'6'0'160'0,"-6"0"39"16,0 0-19-16,-6 0-83 0,-1 0-1 0,-3 0-12 15,2 3-9-15,1 3-18 0,-4 0-6 16,2 2-17-16,-3 10-4 0,2 0-5 16,2-1-11-16,8 6 5 0,0 2-6 15,0-6-3-15,0 1 2 0,7-2-5 16,1 1-5-16,2-8 1 0,-3-7-6 15,8-4-6-15,-1 8-10 0,10-8 3 16,4-8-24-16,4-6-15 0,0-1-23 0,7-8-22 16,-5-2-122-16,-3 0-183 15</inkml:trace>
  <inkml:trace contextRef="#ctx0" brushRef="#br0" timeOffset="210547.3064">16336 10602 397 0,'7'0'175'0,"3"2"12"15,0-2-58-15,0 6-36 0,4 0-1 16,-9 0-14-16,1 3-2 0,7 0-11 15,-4-2-12-15,3 1-3 0,3 5-18 16,2 1 1-16,1-2-5 0,-3 1-9 16,1-13-10-16,-8 0 1 0,3 0-10 15,-4-5-10-15,0-9-9 0,3-3-8 16,-3-1-31-16,-1-6-9 0,1-1-30 16,0 2 173-16,-3-3-289 0,1 5-187 0</inkml:trace>
  <inkml:trace contextRef="#ctx0" brushRef="#br0" timeOffset="210752.3723">16826 10155 539 0,'0'5'220'0,"4"-5"-3"0,-4 18-64 0,0 14-42 16,6 5-24-16,-2 17-19 0,2-3-21 15,-6-2-11-15,8 5-17 0,-8 0-3 16,7-16-9-16,-7-1-7 0,4-1-7 15,0-11-6-15,3-9-13 0,3-9-9 16,4-7-23-16,0 0-26 0,4-9-10 16,2-7-84-16,-3-9-50 0,-5-9-145 15</inkml:trace>
  <inkml:trace contextRef="#ctx0" brushRef="#br0" timeOffset="210904.9614">17085 10074 481 0,'4'25'188'0,"2"11"6"0,-5 7-95 16,9 2-17-16,-3 4-6 0,0-2-14 0,4-2-25 16,-3-6-4-16,2-2-12 0,0 0-9 15,-6-5-15-15,6-6-19 0,-2-2-23 16,-1-5-23-16,-7-8-128 0,0-8-176 16</inkml:trace>
  <inkml:trace contextRef="#ctx0" brushRef="#br0" timeOffset="211230.1863">17268 10240 388 0,'6'0'126'0,"-6"9"22"0,5 2-72 15,-5 3-48-15,6 0-18 0,-6-1-3 16,3-1-14-16,1 1 2 0,-4-3-7 16,7-3 4-16,-7 1-5 0,0-8 6 15,4 5-7-15,-4-5 14 0,0 7 0 0,0-7 0 16,-4 5 14-16,4-5-7 0,0 0-7 15,-6 5 0-15,6-5-7 0,0 0-131 16,0 0-85-16</inkml:trace>
  <inkml:trace contextRef="#ctx0" brushRef="#br0" timeOffset="211780.1728">17384 10376 353 0,'0'0'110'0,"0"-3"69"0,0 3-38 16,0 0-56-16,0 0-13 0,0 0-7 15,4 5-6-15,-4 6-12 0,10 1-11 16,-3 12-1-16,2 1-14 0,12-1-1 16,4-1 1-16,0-4-9 0,3-6 5 15,3-8-5-15,-10-5-8 0,0 0-1 0,0 0-3 16,-3-6-3-16,-1-6-4 0,-1 5-5 16,-7-7-6-16,1-1 2 0,-6 2 7 15,-4 2-7-15,0-2 8 0,-4 13 8 16,-5 0 12-16,1 12 5 0,-1 10 7 15,0 15 12-15,2 2-1 0,2 6 3 0,-2 14-4 16,0 2-13-16,2-4 5 0,-4-1-12 16,2-3-10-16,7-14 2 0,-8-8-19 15,2-10-8-15,6-6-13 0,-4-15-34 16,0 0-14-16,-2 0-135 0,2-12-192 16</inkml:trace>
  <inkml:trace contextRef="#ctx0" brushRef="#br0" timeOffset="212501.293">18832 10762 514 0,'0'30'203'0,"0"-5"-9"16,-8-5-90-16,1-1-18 0,-2-11-27 16,1 1-12-16,-3-9-10 0,4 0-11 15,-2 0-11-15,1-13 1 0,2 1-1 16,1-2-7-16,5-12 5 0,0-6-5 16,0 1-4-16,0-7 7 0,0-1-6 15,9 5-14-15,4 3 2 0,-2 7-5 16,5 2-1-16,-4 7-6 0,-1 1-9 15,-1 7-9-15,0 2 8 0,1 5 0 0,-4 0-15 16,1 0-7-16,-1 2-6 0,0-2-11 16,5 0-111-16,-3 6-151 0</inkml:trace>
  <inkml:trace contextRef="#ctx0" brushRef="#br0" timeOffset="212856.7381">19176 10610 522 0,'6'0'201'0,"-6"6"-6"16,0-6-83-16,4 0-31 0,-4-6-14 16,0 2-18-16,-7 1 1 0,1-6-11 15,-6 4-10-15,0-1-3 0,-3 6-2 16,-2 0-10-16,12 0-7 0,-15 11 0 16,3-1-3-16,-1 6-4 0,7 0 2 15,-3-5-2-15,-1 3-2 0,10 4 4 16,5-3-4-16,0 1-2 0,0 4-3 15,14-13-4-15,0 1 1 0,5-3-7 0,8-5-5 16,-1-5-3-16,-5-8 3 0,2 0-10 16,-4 0 3-16,-5-10 0 0,0 8 10 15,-3 4 1-15,0-1 14 0,-3 7 17 16,-1-1 7-16,2 6 13 0,-4 0 8 0,1 9-2 16,-6 1 8-16,6 2-13 0,-6 5-6 15,0 6-4-15,7 2-3 0,-3 2-14 16,4-4-4-16,6-8-6 0,-1-2-15 15,6-10-13-15,6-2-17 0,-2-5-31 16,3-10-19-16,2-10-127 0,-5-9-182 16</inkml:trace>
  <inkml:trace contextRef="#ctx0" brushRef="#br0" timeOffset="213030.0602">19632 10417 669 0,'0'27'214'0,"0"16"-10"15,-7-8-91-15,-1 0-36 0,2 4-23 16,-2 1-11-16,1-8-15 0,7 6-3 16,-6-7-10-16,6-1-15 0,0-5-15 0,0-8-3 15,6-7-31-15,-6-10-22 0,5 0-23 16,1 0-129-16,-6-8-170 0</inkml:trace>
  <inkml:trace contextRef="#ctx0" brushRef="#br0" timeOffset="213193.9853">19624 10645 717 0,'15'0'234'0,"2"0"-3"0,1 8-108 15,4-4-26-15,4 2-29 0,-1 1-18 16,1-2-14-16,-2-5-15 0,-2 7-21 16,-3-7-17-16,2 0-27 0,-6 0-18 15,0-5-24-15,1 5-30 0,-8-6-121 16,5-2-185-16</inkml:trace>
  <inkml:trace contextRef="#ctx0" brushRef="#br0" timeOffset="213308.6693">19982 10655 642 0,'0'16'210'0,"-10"6"-8"0,3-2-100 16,0 2-26-16,1 1-26 0,2-5-16 16,4 1-26-16,0-8-19 0,0-11-25 15,0 0-34-15,0-7-132 0,0-8-186 0</inkml:trace>
  <inkml:trace contextRef="#ctx0" brushRef="#br0" timeOffset="213431.0748">20053 10450 522 0,'7'22'161'0,"3"-3"-15"0,0 3-123 15,-1-8-40-15,3-2-127 0,-3-1-141 0</inkml:trace>
  <inkml:trace contextRef="#ctx0" brushRef="#br0" timeOffset="213687.8053">20227 10696 539 0,'-7'17'192'0,"-3"-9"-5"15,3 13-112-15,1-5-14 0,-1 8-4 16,7-11-12-16,0 3-6 0,0-4-11 15,0-4-7-15,9-8-9 0,-1 0 5 16,-2 6-5-16,6-6-5 0,-1-6 10 16,3-2-2-16,-3-6-2 0,3-1 3 15,-2-5-1-15,-3 1-2 0,4-5-6 0,-3 1 0 16,-2 9-7-16,-4 2 0 0,-4-5-14 16,0 5-14-16,0-2-9 0,0-5-31 15,-9 5-24-15,0 5-119 0,5 1-179 16</inkml:trace>
  <inkml:trace contextRef="#ctx0" brushRef="#br0" timeOffset="214115.0466">20877 10382 539 0,'0'24'212'0,"0"7"-18"0,-7-6-61 16,-1 12-64-16,-2 5-9 0,3-4-11 15,-3 1-13-15,2 8-9 0,1-14-12 16,-3 0 0-16,0-6-11 0,-1-2-1 16,1-13 6-16,3 1-14 0,3-13 10 15,4 0-10-15,0-8 1 0,5-6 1 16,5-5-5-16,3-5 0 0,-1-1 2 15,1 0 2-15,0 3-4 0,-1 6 8 0,2 4-3 16,3 3 3-16,3 3 3 0,-4 6-3 16,1 0-3-16,-3 0 11 0,1 0-5 15,-2 3 4-15,-5 8 4 0,-8-6 0 16,0 6 7-16,0 10-4 0,-12 0 3 16,-3 3-2-16,-1 7-2 0,5-3-4 15,1-6-1-15,-7-5 2 0,5-2-3 0,2-5-7 16,0-7 0-16,-1-3-10 0,4 0-8 15,3-9-9-15,-2-1-11 0,6-10-27 16,0 3-17-16,0-2-11 0,7 1-123 16,-1-1-171-16</inkml:trace>
  <inkml:trace contextRef="#ctx0" brushRef="#br0" timeOffset="214440.6151">21284 10693 579 0,'4'13'192'0,"-4"0"-12"16,7 1-116-16,-3-2-15 0,1-6-21 16,0-6-5-16,4 0-4 0,0 6-15 15,5-12-4-15,2 0 4 0,-1-4-4 16,1 0 0-16,-1-5 0 0,-7-1 0 15,4 4 0-15,-1-5 9 0,-7 7 0 16,-4 10 9-16,0 0 4 0,0 6 5 16,-7 15-2-16,-4 10 8 0,-3 5-9 15,3 9-9-15,-3 4 6 0,5-1-13 0,2-4-1 16,0 4-2-16,3-8 1 0,4-11-17 16,0-6 0-16,0-9-14 0,4-3-10 15,0-11-31-15,5 0 152 0,1-7-294 16,5-5-176-16</inkml:trace>
  <inkml:trace contextRef="#ctx0" brushRef="#br0" timeOffset="214756.9343">22245 10415 547 0,'-6'11'204'16,"-6"5"-4"-16,1-2-107 0,-3 9-3 16,1 5-9-16,-1 6-11 0,0 2-10 15,4 9-13-15,3 10-6 0,3 3-7 16,-2 4-10-16,6 7-8 0,0-8-3 0,0-9-5 15,0-8-1-15,0-15-14 0,0-10-1 16,6-9-15-16,-2-10-17 0,5 0-22 16,2-6-32-16,3-6 12 0,1-3-144 15,2-6-188-15</inkml:trace>
  <inkml:trace contextRef="#ctx0" brushRef="#br0" timeOffset="214989.139">22655 10474 434 0,'-4'0'192'0,"-2"10"11"0,-7-1-46 0,-5 12-60 16,-1 4-20-16,-4 1-10 0,-6 11-17 15,-7 1-14-15,-1 4-15 0,-2 6-6 16,-7-3-8-16,8 2 2 0,2-13-18 15,11 0-6-15,-1-9-17 0,17-4-25 16,0-8-13-16,9-2-16 0,0-11-122 16,6 0-174-16</inkml:trace>
  <inkml:trace contextRef="#ctx0" brushRef="#br0" timeOffset="215151.6202">22470 10622 579 0,'10'0'211'0,"-6"9"-20"0,3-9-99 0,-1 8-27 16,1-5-12-16,-7 0-33 0,5-3-31 15,-5 8-33-15,6-2-16 0,1 3-130 16,-3-6-177-16</inkml:trace>
  <inkml:trace contextRef="#ctx0" brushRef="#br0" timeOffset="215333.32">22553 11005 579 0,'0'0'218'16,"4"-2"-29"-16,-4 2-74 0,7-6-60 15,-7-2-16-15,6-2-15 0,-2 6-40 0,-4-8-36 16,7 7 16-16,0-4-156 15,-7 5-176-15</inkml:trace>
  <inkml:trace contextRef="#ctx0" brushRef="#br0" timeOffset="215710.9023">23133 10750 555 0,'0'18'216'0,"0"-3"-20"0,-10 13-94 16,5 2-24-16,-5 0-22 0,-1-2-15 16,-2 6-15-16,6-15-19 0,-3 1-2 15,-1-4-14-15,3-9-16 0,4-7-23 16,4 0-23-16,7 0-14 0,-7-7-112 15,18-4-169-15</inkml:trace>
  <inkml:trace contextRef="#ctx0" brushRef="#br0" timeOffset="215860.4872">23175 10480 397 0,'6'5'158'0,"-6"1"18"0,5 5-19 15,-5 1-110-15,0 3-26 0,0 0-21 16,5 1-11-16,-5 2-144 0,0-5-164 16</inkml:trace>
  <inkml:trace contextRef="#ctx0" brushRef="#br0" timeOffset="216187.9876">23469 10642 370 0,'-4'0'127'0,"-3"-8"30"0,0 8-94 16,7-3-4-16,-6 3 0 0,6 0-11 16,0 0-8-16,0 11 4 0,6-3-6 15,-2 3 1-15,-4 5 0 0,7 1-2 0,-3-4-1 16,0-1-1-16,-4 1-7 0,7 0 5 15,-7 0-8-15,6 9-1 0,-6 0 6 16,6 0-5-16,-6 1 7 0,0 1-4 16,4-5 6-16,-4 2-6 0,4 6 4 15,-4-5-7-15,0 4-8 0,0-3 3 16,0-2-9-16,-4 1-3 0,-6-3-8 16,-3-1-4-16,-3-1-11 0,-7-7-13 15,-2-10-13-15,-3 2-42 0,0-2-146 0,-3-4-203 16</inkml:trace>
  <inkml:trace contextRef="#ctx0" brushRef="#br0" timeOffset="217500.0592">4689 11984 617 0,'0'-9'218'0,"0"0"-4"0,0-1-94 16,-5 3-33-16,3-4-19 0,-3 4-21 16,-3-1-19-16,-2 8-7 0,-4 0-12 0,2 9-5 15,-7 4 2-15,8 9-3 0,-5 7-6 16,4 0 6-16,4-6-3 0,8 7 4 16,-4-4 0-16,1-1-4 0,3-6-4 15,4 0 8-15,0 1-4 0,6-7 0 16,-10 5 0-16,11-5 0 0,7-7-4 15,2-6 4-15,-2 0-4 0,5-4-9 16,-2-7 4-16,1-5-9 0,-1-5-6 0,-7 3-5 16,3-5-1-16,-3-2 0 15,-9-1 11-15,0 0-3 0,-5 7 18 0,0 4 12 16,4 9 17-16,-4 6 3 0,0 0 16 16,0 7 9-16,0 4 5 0,0-3 5 15,8 6-3-15,-1-3-2 0,-3 6-5 16,6-1-11-16,5 2-12 0,-1-2-15 15,-2-2-6-15,0-3-20 0,-6-3-9 0,-2-4-23 16,0-4-23-16,2 0-12 0,5 0-34 16,-3-9-14-16,8 3-125 0,-8-4-184 15</inkml:trace>
  <inkml:trace contextRef="#ctx0" brushRef="#br0" timeOffset="217828.4043">5182 11862 453 0,'-4'-9'173'0,"-6"9"-2"0,3 0-93 16,-7 5-13-16,0-1-12 0,-5 8-6 15,6-4-9-15,-4 4-5 0,12-1-10 16,-8 3-6-16,5-2 1 0,4-2 0 16,-2 2-2-16,6-1 4 0,0 3-3 15,6-2 9-15,5 2 0 0,6 0-2 0,4-2 1 16,-5 0 2-16,5-2-7 0,-2-4 4 15,0 3 0-15,-9 1-6 0,7-2 2 16,-6 8-6-16,4-2-8 0,-5 0 7 16,6-2-7-16,-16 4-6 0,7-2 7 15,-7 5-7-15,0-6-4 0,-5 3 1 16,3-2-7-16,-7 2-8 0,9-7 3 0,-12 0-13 16,5-9-2-16,-6 0-4 0,5 0-13 15,-2-6-11-15,0 0-12 0,6-5-13 16,1-2 68-16,3-1-184 0,-7-7-168 15</inkml:trace>
  <inkml:trace contextRef="#ctx0" brushRef="#br0" timeOffset="218165.04">5554 11770 608 0,'3'0'214'0,"-3"5"-16"0,0 4-94 15,0 0-17-15,0 7-21 0,0-4-19 16,0 4 0-16,-11-1-16 0,5 1-13 16,-1 2-2-16,-5 0-10 0,-2-5-6 0,0 2 4 15,3-6-8-15,1-1-2 0,10-8 3 16,0 1-7-16,0 5 3 0,11-1 3 16,-4-5 1-16,10 3-4 0,-7-3 10 15,8 11 1-15,-4-4 3 0,-2 7 6 16,2 2 4-16,-4 2 1 0,-3 0 3 15,7 1-3-15,-7 3-1 0,-1-4-2 16,2 3-3-16,-8-5-7 0,0 5 6 0,0-5-11 16,-10 2-3-16,1-2-7 0,-5 0-5 15,1-3-13-15,-1-3-9 0,4-10-21 16,5 2-23-16,-1-2-14 0,0-5 50 16,6-2-179-16,-4-1-171 0</inkml:trace>
  <inkml:trace contextRef="#ctx0" brushRef="#br0" timeOffset="218553.5383">5966 11956 497 0,'-14'0'186'0,"-6"5"6"0,-5 8-95 16,7-3-15-16,-3 6-16 0,7 0 1 15,-2 2-18-15,16 3-12 0,-9 0-5 16,9-5-13-16,0 0 2 0,0-2-6 16,4 0-1-16,8-2-10 0,2-1 6 15,3-1-6-15,-1 2-1 0,0-8-3 0,3-4 0 16,-4 0 0-16,5 0 4 0,-1 0-4 15,-4-10-4-15,-2 0 1 0,-6-8-1 16,-7 0-3-16,0-4 0 0,0-2-7 16,-4-3-5-16,-6 1 5 0,-4-1-4 15,3-1-14-15,-4 3 3 0,3 7-12 16,1 3-10-16,3 3 10 0,-1 8-10 16,1 4-2-16,8 0-2 0,-6 0-1 0,6 3-121 15,0 5-122-15</inkml:trace>
  <inkml:trace contextRef="#ctx0" brushRef="#br0" timeOffset="218905.0252">6357 11889 563 0,'9'-9'196'0,"-2"4"-20"0,-7 5-106 15,0-7-11-15,-7 3-18 0,-4 4-4 0,-5-2-10 16,4 2-9-16,-5 0-2 0,4 8-8 16,-1-3-8-16,7 5 0 0,-4-6-8 15,4 1-8-15,3-5 2 0,4 7-3 16,0-3-1-16,0 2 0 0,0-1 9 16,0 2-1-16,4 2 5 0,2 8 10 15,5-2-5-15,-3 8 19 0,3 2-1 16,-2-3 9-16,-2-1 8 0,0 2 1 15,5-3-2-15,-6 1-7 0,1 0-5 16,-7-5-4-16,0-2-6 0,0-3-8 0,-6-2-12 16,-1-6-3-16,-8-3-10 0,-2 0-19 15,2 0-6-15,-1 0-21 0,4-3-15 16,-2-5 19-16,7 4-137 0,3-4-152 16</inkml:trace>
  <inkml:trace contextRef="#ctx0" brushRef="#br0" timeOffset="219221.2549">6714 11882 555 0,'-8'5'204'15,"-2"0"-12"-15,-8 4-99 0,-6 3-17 16,0 1 4-16,2 10-14 0,1-8-8 16,1 8-11-16,9-5-16 0,0 5-6 15,2-11-6-15,9 1-8 0,0 5-1 16,0 0-7-16,6-6-3 0,5 3 4 16,0-2-8-16,5-1-2 0,1-1-8 0,2-6-9 15,2-5-5-15,-1 0-18 0,2 0-15 16,-5 0-4-16,1 2-20 0,4-8-13 15,2-2-106-15,4 3-155 0</inkml:trace>
  <inkml:trace contextRef="#ctx0" brushRef="#br0" timeOffset="219377.5025">6960 12078 506 0,'0'19'185'15,"0"-1"-8"-15,0 1-105 0,0-5-13 16,0 0-23-16,0-6-7 0,0 0-24 0,0-8-34 16,0 0 176-16,0-7-319 0,-5 2-167 15</inkml:trace>
  <inkml:trace contextRef="#ctx0" brushRef="#br0" timeOffset="219516.506">6955 11683 506 0,'16'3'156'16,"-2"5"-14"-16,2-4-131 0,2 3-17 15,0 2-27-15,2-3-117 0,1-3-106 16</inkml:trace>
  <inkml:trace contextRef="#ctx0" brushRef="#br0" timeOffset="219809.1482">7257 11961 353 0,'0'6'118'0,"-3"9"37"0,-3-4-64 15,-2 1-11-15,1-2-14 0,-1 3 0 16,-5-4-19-16,5-5 2 0,-6 8-5 16,4-5-17-16,6 3-8 0,-3-2-5 15,7 0-5-15,0-2-9 0,7 3 4 16,-2-6-4-16,8 3 0 0,1-6 5 15,1 0-5-15,-5 0 0 0,3 1 0 0,-1-8-5 16,4 4 1-16,-7-5-5 0,8 1-9 16,-4-2-6-16,2-3 1 0,-4-1-6 15,3-9-1-15,-5 1-3 0,-4 5 12 16,-5 1-7-16,6 1-1 0,-6 14-8 16,4 0 9-16,-4 0 3 0,3 0-13 15,1 10-24-15,7-3-95 0,-1 5-49 0</inkml:trace>
  <inkml:trace contextRef="#ctx0" brushRef="#br0" timeOffset="219997.6142">7581 11657 415 0,'7'8'172'0,"3"10"12"0,-4 3-61 16,2 10-50-16,9 4-25 0,-3 7-9 15,3 10-15-15,2 0-15 0,-1-2 0 16,-8-1-27-16,-3-8-16 0,-7-8-11 16,0-7-132-16,-7-11-164 0</inkml:trace>
  <inkml:trace contextRef="#ctx0" brushRef="#br0" timeOffset="220127.9426">7600 11984 497 0,'9'0'172'15,"11"0"-12"-15,1 0-101 0,-2 0-24 16,7-6-13-16,-3 6-11 0,4-4-22 16,-2 4-28-16,5-8 148 0,-2-2-267 0,-3 4-160 15</inkml:trace>
  <inkml:trace contextRef="#ctx0" brushRef="#br0" timeOffset="220382.9954">8005 11953 415 0,'20'-8'164'0,"-8"-4"16"0,1 2-56 0,-9-6-67 16,0-2 2-16,-4 4-9 0,0 1-3 15,0 0-14-15,-7-1-6 0,-1 14 4 16,0-10-15-16,-2 10-4 0,-11 0 0 16,3 2-3-16,-3 9-9 0,-2 1 4 15,6 2 0-15,3 9-8 0,6 2 8 16,2 1-4-16,6 2-4 0,0-1 8 15,0-5-12-15,0-9-9 0,6-1 1 0,-3-10-5 16,2-2-19-16,2 0-6 0,3-2-10 16,-6-11-17-16,1-2 0 0,0-4-110 15,-5 0-131-15</inkml:trace>
  <inkml:trace contextRef="#ctx0" brushRef="#br0" timeOffset="220766.444">8251 11979 341 0,'23'0'112'16,"-2"-13"35"-16,7 3-36 0,-7-5-25 15,4 1-20-15,-6-1-6 0,-2 0-16 16,-8 0-6-16,-1 3-8 0,-8 4-16 0,0 3 6 16,-13 5-11-16,2 0-4 0,-8 0 4 15,-4 7-5-15,-5 4-4 0,3 3 5 16,1 1-5-16,6 7-5 0,6 1 10 15,0 2-5-15,8-2-5 0,4 3 10 16,0-3-5-16,4-2 0 0,3-5 0 16,2-2 0-16,5-7 4 0,-2-7-4 15,4 0 0-15,-5-14 0 0,-1-5 6 16,1-11-6-16,-4-6-6 0,3-6 2 0,-5-2-1 16,-2 1-13-16,-3 2 9 0,0 4-6 15,1 3 1-15,-1 5-1 0,0-1 5 16,0 8 0-16,7 3 4 0,6 1 6 15,-3 6-13-15,1 12 13 0,11 0 7 16,2 4-14-16,-3 7 20 0,10 5-19 16,0 6-6-16,-5 1 3 0,-3 2-12 0,-5 7-12 15,-1 1-2-15,4 4-131 0,0 1-136 16</inkml:trace>
  <inkml:trace contextRef="#ctx0" brushRef="#br0" timeOffset="221919.8853">9214 11871 424 0,'0'-11'155'0,"0"0"10"0,-7 0-87 16,7 0-12-16,-6 5 8 0,3 5-11 16,-2-4 8-16,5 5 2 0,0 6-6 15,-7 7 2-15,7-1-9 0,0 4-9 16,0 4-3-16,0 3-5 0,10 3-6 15,-10 11-1-15,8 7-5 0,-1-5-8 0,7-4-4 16,-4-5-2-16,4-6-9 0,-4-11-2 16,2-13-3-16,-2 0-3 0,2 0-14 15,-2-12-3-15,4-7-8 0,-5-5-8 16,-4-3-2-16,-5-6 0 0,0-2-5 16,4 0 9-16,-4 9 3 0,0 3 8 15,0 5 10-15,0 11 3 0,0 2 7 16,0 5 13-16,0 0 5 0,0 6 9 0,0 6 4 15,10 4 1-15,-4 2-1 0,2 8 2 16,5 0-5-16,-2 8-11 0,7-8-2 16,-1-1-5-16,-4-8-10 0,3-5-6 15,-3-12-15-15,-2 1-12 0,0-1-16 16,5-16-11-16,-8 7-26 0,6-7-21 16,-6-13 171-16,4-2-289 0,-7 2-182 15</inkml:trace>
  <inkml:trace contextRef="#ctx0" brushRef="#br0" timeOffset="222073.718">9584 11875 481 0,'0'7'230'0,"6"3"-18"15,-6 5-39-15,6 2-54 0,-6 3-29 16,0 2-17-16,4 2-24 0,-4-5-12 0,3 0-16 16,-3-7-6-16,5-6-12 0,-5-6-15 15,10 0-12-15,-4-6-34 0,-2-1-32 16,0-10-133-16,-4-2-197 0</inkml:trace>
  <inkml:trace contextRef="#ctx0" brushRef="#br0" timeOffset="222226.4978">9675 11613 481 0,'10'0'217'0,"6"0"-27"0,-7 5-24 16,4-5-96-16,-5 6-34 0,3-6-18 15,-4 7-40-15,2-7-29 0,1 0 178 16,1 0-305-16,-6-7-185 0</inkml:trace>
  <inkml:trace contextRef="#ctx0" brushRef="#br0" timeOffset="222379.6034">9877 11726 711 0,'5'38'218'0,"-5"7"-5"16,9-4-111-16,-9 1-33 0,5-7-26 15,-5-3-18-15,0-4-7 0,0-10-18 0,0-8-21 16,0-10-16-16,0 0-19 16,0 0-22-16,-7-12-18 0,2-4-127 0,-1-10-159 15</inkml:trace>
  <inkml:trace contextRef="#ctx0" brushRef="#br0" timeOffset="222520.8294">9829 11770 683 0,'20'0'228'0,"-2"0"-10"0,-4 0-103 15,3 0-35-15,-2 2-26 0,-1-2-16 16,4 0-18-16,-2 0-14 0,3-11-15 16,1 0-15-16,4 0-20 0,-3-2-29 15,-3 1-24-15,1-4 142 0,1-2-260 16,-6-7-168-16</inkml:trace>
  <inkml:trace contextRef="#ctx0" brushRef="#br0" timeOffset="222757.469">10150 11661 633 0,'2'40'224'0,"-2"0"-3"15,-2 3-92-15,-3 3-20 0,0 4-23 16,5-6-21-16,0 6-9 0,-6-15-7 16,12-6-5-16,-6-14-10 0,5-4-11 15,-5-11-9-15,0-11-7 0,0 3-1 16,0-12-9-16,0-8-5 0,6-5 6 16,2 1-4-16,2-3 6 0,-1 8-3 15,0 3-5-15,3 5 11 0,-7 5-6 16,6 5 3-16,2 9 3 0,4 0 0 0,-3 0-6 15,4 9 6-15,1 3-1 0,-3 6-10 16,-4 1-15-16,2 4-2 0,-2-4-25 16,-4 1-15-16,7-3-30 0,-3-5-110 15,2-6-40-15,1-6-178 0</inkml:trace>
  <inkml:trace contextRef="#ctx0" brushRef="#br0" timeOffset="223097.3174">10916 11818 626 0,'0'0'214'0,"0"0"5"0,-6 0-83 16,1 0-42-16,-2 0-12 0,-3 0-26 15,0 0-9-15,1 0-8 0,-8 0-10 16,3 7-11-16,-2 3-3 0,0 0-7 15,6 7 0-15,0 3-6 0,4-5 1 16,6 1-6-16,0 9 6 0,7-9-3 16,0 0 0-16,3 1-5 0,6-8-6 0,-5-9 0 15,6-5-6-15,-8 1 3 0,3-4-11 16,-3-5 9-16,0-4 0 0,-2-5 2 16,-3 3 1-16,0 0 5 0,-4 5 1 15,6 7 7-15,1 3 0 0,0 4-6 16,-2 0-7-16,9 0-5 0,-3 0-24 15,6 0-17-15,1 0-27 0,-1 0-130 16,3 0-183-16</inkml:trace>
  <inkml:trace contextRef="#ctx0" brushRef="#br0" timeOffset="223357.994">11150 11956 600 0,'0'19'215'0,"0"-19"0"0,7 12-94 15,-7-2-32-15,0-10-13 0,0-10-18 16,0-2-23-16,0-7-2 0,0 4-11 16,0-18-12-16,0 1-3 0,0 2-3 15,7-4-8-15,-2-3 8 0,1 9-4 16,2 4 0-16,5-1 3 0,-5 13-3 16,-1 5-3-16,4 1 9 0,-2 6-3 15,3 6 3-15,-3 6 4 0,3 7 0 0,0 6-4 16,6 6 3-16,-4 3-2 0,0 1-14 15,3-3-8-15,-5-9-14 0,1-8-26 16,-5-8-44-16,9-7-127 0,-3-11-202 16</inkml:trace>
  <inkml:trace contextRef="#ctx0" brushRef="#br0" timeOffset="223955.3027">11930 11657 531 0,'0'0'200'0,"-4"-7"-2"16,4 7-87-16,-6 0-31 0,6 9-5 15,0-9-18-15,-2 8-8 0,2 2-1 16,0-1-9-16,0 3-4 0,5 13-1 15,-1 3-6-15,1 5-3 0,9 8 3 16,2 1-3-16,-6-8 8 0,6-6-7 16,2-1-1-16,-4-8-2 0,4-19-1 0,-1 7-9 15,4-11-8-15,-2 0-5 0,6-17 0 16,-6-8-13-16,0-1 0 0,-8-7-18 16,-1-7-2-16,-10 7-7 0,0 2-9 15,0-4-8-15,0 8-5 0,-4 7-23 16,4-1-15-16,-4 9-7 0,4 7-119 15,0 9-162-15</inkml:trace>
  <inkml:trace contextRef="#ctx0" brushRef="#br0" timeOffset="225349.5491">12021 11661 388 0,'0'0'126'15,"0"-7"29"-15,0 2-73 0,0-3-29 16,6 1-10-16,-2 0-7 0,3 0-8 15,0 2-10-15,3 2 4 0,2 3-6 16,-1-3-7-16,6 3 20 0,-3 0-14 0,2 0 14 16,5 0 5-16,-5 0 7 0,-2 3-9 15,3 7 12-15,-7 0-8 0,0 5-12 16,-2 2 5-16,1-2-13 0,3 2-5 16,-9-3-3-16,4 4-5 0,3 1-3 15,-5 9 4-15,-5-3-4 0,0-2-7 16,0-4-4-16,0-1-13 0,-11-3-13 15,4-1-12-15,0-2-25 0,2 0 23 0,-2 1-144 16,7 2-174-16</inkml:trace>
  <inkml:trace contextRef="#ctx0" brushRef="#br0" timeOffset="225746.4245">12470 11635 397 0,'-3'-7'158'0,"3"7"31"16,0 0-81-16,-8 6-15 0,8 6-18 16,0 3-8-16,0 3-7 0,0 4-7 15,8 7-9-15,1 4-3 0,2-1-10 16,2 0 2-16,1 1-1 0,-2-13-8 16,3-3 4-16,-3-6-7 0,-3-6-8 0,1-5-2 15,1 0-4-15,-2-5-7 0,-1-4 0 16,2-11-7-16,-2 3-1 0,-3-7-8 15,2-2-11-15,-7 1-1 0,7-1-11 16,0 4-12-16,-7 3-14 0,2 3-10 16,-2 3-16-16,0 1-112 0,0 4-166 15</inkml:trace>
  <inkml:trace contextRef="#ctx0" brushRef="#br0" timeOffset="226024.5609">12786 11801 539 0,'18'0'192'0,"2"0"0"0,-2 0-100 0,-7-11-20 15,5-1-12-15,-6-2-16 0,2-3-16 16,-5 3-7-16,-3 4-9 0,-4-4-12 16,0 3 4-16,0 4-4 0,0 2 0 15,-8 2 0-15,-2 3 0 0,-1 0 0 16,-2 3 0-16,2 3-4 0,0 4 4 15,0 1 0-15,2 6-4 0,4 6 4 16,5-1-4-16,-4 1 4 0,4-1-4 0,4-5 4 16,1-4-13-16,1-3-3 0,0-2-8 15,5-2-21-15,-3-6-14 0,1 0-4 16,2-6-128-16,-3 0-157 0</inkml:trace>
  <inkml:trace contextRef="#ctx0" brushRef="#br0" timeOffset="226240.4395">12947 11864 555 0,'0'11'204'15,"0"0"-18"-15,0-11-91 0,0 0-20 16,0 0-17-16,0-7-12 0,0-2-9 16,0-4-4-16,6-2-3 0,-6-2-8 0,7-7-3 15,0-1 2-15,-7 2-7 0,4-2-4 16,0 1-3-16,5-4-7 0,0 4-7 15,1-4-10-15,5 3-15 0,2 3-27 16,-1 5-19-16,2 1-101 0,-1 16-39 16,4 0-159-16</inkml:trace>
  <inkml:trace contextRef="#ctx0" brushRef="#br0" timeOffset="226610.9143">13290 11650 471 0,'0'0'198'0,"0"0"-10"0,0 7-73 16,0-3-23-16,0 3-5 0,0 2-6 16,-7 0-21-16,1-3-15 0,1 0-8 15,-1 5-16-15,-1 1-7 0,-1 0-3 0,3 1-11 16,5-6-4-16,0 1 0 16,0-8-3-16,0 0-6 0,0 0 2 0,6 0-5 15,4-8 0-15,-3 2 8 0,3 1-2 16,2 1 3-16,-3 5 7 0,0-5-8 15,3 4 8-15,-1 0 0 0,0 0 0 16,6 0-3-16,-7 11 3 0,-3 4 3 16,1 5-3-16,-8 8 3 0,7 0 5 15,-7 3 2-15,0 6 9 0,0 3 3 0,0 2-8 16,0 11 6-16,0-7 1 0,-6 0 0 16,6-5-5-16,-5-3-5 0,-4-13-4 15,0-5 2-15,-1-6 1 0,-3-3-14 16,-1-13 1-16,3 2-9 0,-4 0-12 15,1-9-7-15,0-5-18 0,1-5-22 16,0-3-19-16,2-9 172 0,4-12-295 0,3-3-175 16</inkml:trace>
  <inkml:trace contextRef="#ctx0" brushRef="#br0" timeOffset="226940.3856">13634 11730 481 0,'8'-7'181'0,"-5"0"-14"0,-3 0-96 0,0-4-15 16,0 5 3-16,-3 1-20 15,-2 2-6-15,-5 3 4 0,0 0-14 0,-1 0-1 16,-2 8-4-16,4 4-10 0,0 5 0 16,9 4 4-16,-4 1-8 0,4 4 0 15,0-3 0-15,0 1 5 0,0-6-9 16,0 1 0-16,0-3-4 0,0 1-17 16,7-8-3-16,0 1-21 0,3-10-14 15,4 0 6-15,0-13-142 0,5 1-159 0</inkml:trace>
  <inkml:trace contextRef="#ctx0" brushRef="#br0" timeOffset="227385.4859">14216 11634 388 0,'-16'0'159'0,"2"4"32"0,1-1-35 16,-1 3-74-16,-3 4-14 0,4 4-1 15,-2 1-18-15,-6 0 2 0,8 0-14 0,2-1-3 16,5-2-7-16,6 4-9 0,0 1-8 16,0 3 6-16,9 0-9 0,5 0-7 15,-4-6 5-15,9-3-5 0,-5-4-5 16,-1-3 5-16,-3-1 0 0,4-3-4 15,-7 0 4-15,4-10-7 0,-2 4 3 16,5-3-4-16,-2-6 2 0,-1-7-1 16,0-2 7-16,-5 2-5 0,-2 2-1 15,-4 2 2-15,8 4-13 0,-8-2 10 0,0 1-5 16,0-7-5-16,0 4 1 0,-4-3 3 16,4 2-3-16,-7 1 0 0,7 2-6 15,-6-3 0-15,4 1 5 0,2-1-6 16,-6 1-1-16,6 4-4 0,-4 2-1 15,4 5 4-15,0 7-8 0,0-4 6 16,-6 4 5-16,6-4 5 0,0 4 5 16,0 0 6-16,0 0 1 0,0 0-3 0,6 4-10 15,-2-4-128-15,-4 5-141 0</inkml:trace>
  <inkml:trace contextRef="#ctx0" brushRef="#br0" timeOffset="229183.8683">14185 11428 299 0,'0'0'71'16,"-4"0"22"-16,4-7-42 0,0-3-10 15,0-4 4-15,0 1 17 0,4-2-13 16,2 0 6-16,-1-4 1 0,-1 2-10 16,-4 1 9-16,6-2-2 0,-2 3 1 15,2 5-6-15,-3 4 8 0,1 0-17 16,0 6-1-16,2 0-1 0,-6 0-3 0,7 6-7 15,-7 3 5-15,4 7 1 0,-4 8-5 16,7 8-1-16,-2 15 1 0,2 3-7 16,-2 2-2-16,0-3-6 0,4-1-3 15,-1-8-2-15,-4-5-5 0,0-1-6 16,5-2-2-16,-5-8-11 0,0-3-13 16,2-3-13-16,5-4-23 0,-11-10-33 0,7-4 44 15,-1 7-166-15,-6-7-186 0</inkml:trace>
  <inkml:trace contextRef="#ctx0" brushRef="#br0" timeOffset="229525.2104">14461 11687 379 0,'9'0'127'16,"3"-4"36"-16,0-6-49 0,4-2-45 16,-1 0-15-16,2-1-4 0,-2-1-7 0,-2 1-7 15,-1 1-7-15,-2-1-10 0,-4 1-1 16,-6 0-8-16,0-4-1 0,0 0-5 16,-6-5 1-16,-2 5-5 0,-5 6 0 15,-2 10 5-15,-2-1-5 0,-3 9-5 16,-2 4 5-16,-3 6 0 0,11 2 0 15,-2 5 0-15,-2-4 0 0,8 1-5 16,2 4 10-16,8-3-5 0,0-6 0 0,0 3 0 16,10-3 5-16,2-3-15 0,4-7-3 15,6-2-15-15,1-5-20 0,2 6-1 16,6-5-122-16,-3-1-181 0</inkml:trace>
  <inkml:trace contextRef="#ctx0" brushRef="#br0" timeOffset="229780.496">14922 11411 424 0,'-7'0'148'16,"-4"0"3"-16,-2 8-77 0,1 4-19 15,-2 0-7-15,-1 3-3 0,5 4-4 0,-1 3-2 16,1 2-5-16,6-3-10 0,4 2-6 15,0-5-4-15,5 0 0 0,5 1-5 16,3-1 0-16,1 1 0 0,-2-6-5 16,3-2 5-16,-1-10-18 0,0-1-9 15,-5 0-4-15,1 0-20 0,-2-11-16 16,-4 2 185-16,9-6-302 0,4 0-171 16</inkml:trace>
  <inkml:trace contextRef="#ctx0" brushRef="#br0" timeOffset="230037.3889">15104 11698 572 0,'6'23'187'0,"-6"-5"-1"16,0-10-120-16,0-2-13 0,0-6-16 15,0-6-9-15,7-3-6 0,-7-9-13 16,8-6-4-16,2-8-1 0,1 3 0 15,2 0-8-15,-1-1 8 0,2 4-4 16,3 1-4-16,-2 5-5 0,6-4-4 16,-5 8-14-16,1 3-1 0,1 7-15 15,-4 6-1-15,-3 0-10 0,-1 0-3 16,-5 10-2-16,-5 4-5 0,5 4-114 0,-5 0-62 16</inkml:trace>
  <inkml:trace contextRef="#ctx0" brushRef="#br0" timeOffset="230275.327">15341 11587 331 0,'12'0'103'0,"-2"0"56"16,4 0 7-16,-10 0-85 0,9-6-15 16,-1-6 0-16,1 1-13 0,-1-3-14 0,-12-4-2 15,0-1-9-15,6 7-6 0,-12-2 0 16,-1 1-4-16,0 1-9 0,-4 12 2 16,-3 0 1-16,-1 0-8 0,1 0 1 15,-10 9-1-15,3 7-4 0,2 2 0 16,0 3 4-16,-2-5-8 0,12 5 8 15,0-3-4-15,9-1 0 0,0-3 4 0,0 7-4 16,9-5-4-16,5 0 8 0,1-7-8 16,6-1-9-16,7-8-3 0,-3 0-13 15,2 0-19-15,1-9-13 0,-3 3-7 16,-4-6-128-16,3 1-150 0</inkml:trace>
  <inkml:trace contextRef="#ctx0" brushRef="#br0" timeOffset="230727.3922">15732 11428 361 0,'0'-7'120'0,"-5"0"32"16,-1 2-68-16,-2-1-25 0,-8 6-6 16,-1 0-14-16,1 0-7 0,-3 12-3 0,1 2-7 15,4 3-6-15,4 6-2 16,1-1 10-16,3-2-18 0,6-1 3 0,0-5 1 15,0-8-5-15,8-6 4 0,4 8-9 16,-1-8 0-16,3 0 5 0,0-8-5 16,7 2 0-16,0-3 0 0,4 0 0 15,-3 3 0-15,-5-7 5 0,-3 6 0 16,0 2 5-16,-7 8-1 0,-7-3 9 16,6 0-9-16,2 9 10 0,-8 4-9 0,6-1-2 15,-1 4 1-15,-1-4-9 0,8-3-4 16,-1-5-1-16,0-4-17 0,0 0-15 15,5 0-11-15,-7 0-20 0,0-12-31 16,8 1-86-16,-6-3-119 0</inkml:trace>
  <inkml:trace contextRef="#ctx0" brushRef="#br0" timeOffset="230990.5837">15988 11366 321 0,'-5'0'76'0,"5"-7"24"0,-7 3-66 16,1 0-18-16,2-3 0 0,4 7 0 15,-9-11-2-15,4 11-7 0,-1-4 10 16,2 4-1-16,0 0-1 0,4 0 6 0,-10 0 8 16,10 4 4-16,0 2 2 0,-6 0 3 15,6 4-2-15,6-10 7 0,-6 11-8 16,6 4-8-16,-1-2 4 0,1 0-2 16,4-1-14-16,-2-2 5 0,-1-4-11 15,1-1 1-15,-2-1 0 0,-2 2-6 16,-4 7 1-16,0-3 0 0,0 3-10 15,-4 1-4-15,4 3-6 0,-7-6-9 0,1 3-25 16,6-6 3-16,-4 0-26 0,4-3-100 16,-4-7-131-16</inkml:trace>
  <inkml:trace contextRef="#ctx0" brushRef="#br0" timeOffset="231391.6726">16079 11411 415 0,'4'0'140'0,"2"0"22"0,5-12-108 16,0-3-10-16,0 0-12 0,10-3-4 16,0-4-9-16,-5 3 5 0,-6 4-13 15,1 3-5-15,-11 7 4 0,0 5-4 16,-9 0-6-16,0 6 0 0,-10 2 5 16,0 3-5-16,1 1 0 0,-2 2 0 0,3 1 0 15,7 5 6-15,6 5-1 0,4 1-5 16,0 5 9-16,0 3 20 0,0-7-9 15,7-4 14-15,7-2 3 0,7-3-4 16,6-3 3-16,13-2-6 0,2-7-14 16,-1 1 0-16,-2 1-16 0,-10-2-8 15,-8-2-20-15,-5-4-21 0,-8 0-137 16,-2 0-183-16</inkml:trace>
  <inkml:trace contextRef="#ctx0" brushRef="#br0" timeOffset="232310.2196">17316 11538 445 0,'0'9'163'0,"0"-1"12"0,0-2-95 16,0 2-14-16,0 0-9 0,-12-1-3 0,3-1-11 16,2 5-6-16,0 3-10 0,1-1-5 15,6-3-9-15,-7-1 0 0,7-6-13 16,0-3 0-16,0 0-13 0,0 0-22 16,6-4-11-16,-1-7-20 0,5 0 61 15,0-4-185-15,-2-4-161 0</inkml:trace>
  <inkml:trace contextRef="#ctx0" brushRef="#br0" timeOffset="232466.0772">17331 11237 353 0,'8'0'100'0,"-3"0"55"15,2 0-59-15,-7 4-41 0,5-4-17 16,-1 10-13-16,2-6-25 0,1 3-7 0,0-2-139 15,0 2-126-15</inkml:trace>
  <inkml:trace contextRef="#ctx0" brushRef="#br0" timeOffset="232742.2505">17412 11603 424 0,'0'0'148'0,"0"0"3"16,4-8-98-16,-4 0-7 0,9-3-11 16,3-2 2-16,4-7-8 0,2-5-12 15,1-5-1-15,5 7-10 0,-8-2-6 16,-4 9 5-16,1 2-5 0,-3 7 0 16,-2-2 0-16,0 9 0 0,1 0 0 15,1 0 9-15,-3 3 1 0,1 7 9 0,2 2-9 16,1 5 10-16,0 1-11 0,0-2 1 15,-1 5 0-15,1-2-5 0,0-1-10 16,8-2-15-16,-3 0-19 0,-2-4-4 16,3 1-129-16,1-4-155 0</inkml:trace>
  <inkml:trace contextRef="#ctx0" brushRef="#br0" timeOffset="233471.9929">18530 11481 397 0,'-17'0'142'0,"-5"0"23"16,-6 0-40-16,2-7-91 0,-3 7-9 15,1 0-7-15,6 12-1 0,4-3-5 16,1 2 4-16,4 1-5 0,5-2-11 16,8-3 5-16,0 1 0 0,0-1-5 15,0 1 0-15,12-3 0 0,2 1 0 16,-1-6 0-16,8 6 0 0,17-6 0 16,-3 0 0-16,2-6 0 0,4 4 0 15,-5-5 4-15,-20 7-4 0,-1-3 0 16,-6 3 0-16,-5 0 5 0,-4 0 13 0,8 7-2 15,-8 9 9-15,0 5 8 0,0 5 5 16,-5 8 2-16,-5 3 4 0,-4 0 1 16,-10 7-12-16,-7 2 3 0,-7-3-11 15,-2 0 1-15,-2 2-8 0,3-1-1 16,2-3-7-16,1-5-6 0,9-9-1 16,4-12-3-16,3-12-7 0,10-3 1 15,10-7-15-15,0-10-8 0,0-8-1 0,0 0-12 16,7-7-20-16,6 0 3 0,4-2-14 15,5 3-5-15,5 1-92 0,5 3-32 16,3 0-78-16</inkml:trace>
  <inkml:trace contextRef="#ctx0" brushRef="#br0" timeOffset="233715.3813">18888 11628 424 0,'-6'15'148'15,"1"1"18"-15,-7-3-89 0,4 2-29 16,-9 3 7-16,-2 1-6 0,-2 4-1 16,-3-3-4-16,2 0-7 0,3-7-9 0,8 0-1 15,1-8-9-15,10-5-5 0,0 0-4 16,0-5 0-16,16-6-14 0,5-3 10 16,4-8-5-16,2-2-5 0,-2 5 1 15,-1-3-9-15,-5 5-18 0,-5 1-1 16,0 5-14-16,1 1-12 0,2 3-13 15,-3 1-110-15,0 6-144 0</inkml:trace>
  <inkml:trace contextRef="#ctx0" brushRef="#br0" timeOffset="234078.4145">19287 11636 379 0,'8'-2'135'0,"-2"2"27"16,-6-6-87-16,5 2-4 0,-5 0-5 15,-5 4-9-15,-5-7 9 0,0 7-23 0,0 0-1 16,-5 0-14-16,-3 0-5 0,1 9-10 16,-6 0 0-16,-6-2-4 0,0 7-9 15,1-1 5-15,1 2-5 0,5 1 0 16,5-2 4-16,6-1-8 0,5-1 4 16,6-2 4-16,0-5-4 0,7-5-4 15,10 0 4-15,0 0 0 0,5 0 0 16,0 0-5-16,4-12 5 0,-4 0-4 0,-1 2 4 15,-3-4 0-15,-5 4-5 0,-8 2 10 16,2 3-5-16,2 5 4 0,-2 1 9 16,1-1-1-16,-2 6 0 0,-6 0 9 15,4 6-5-15,0 0 5 0,2 5-6 16,1-3-2-16,1 2-9 0,3-4 0 16,-1-3-8-16,-1-3-13 0,0 4-2 15,0-8-14-15,-1 5-20 0,7 0-10 0,-1 0-17 16,2-3-29-16,6 0-88 0,2-4-135 15</inkml:trace>
  <inkml:trace contextRef="#ctx0" brushRef="#br0" timeOffset="234530.9416">19701 11741 397 0,'14'-12'142'0,"-2"-1"36"0,-5-1-98 0,-7 3-9 15,0 0 1-15,0 7-7 0,-12 4-11 16,-4 0-2-16,-3 0-21 0,-4 0-8 15,2-3-6-15,-3 16-8 0,-1-8-5 16,3 6 1-16,1 3-5 0,1 3 0 16,4-4 0-16,4-1 0 0,4 0-5 15,8-4 1-15,0 2-5 0,0-1 0 0,4-5-4 16,7-4 0-16,6 1 0 0,3-1 3 16,5 0-3-16,-1-14 3 0,4 4 5 15,4-5-4-15,6-6 5 0,-8 2-1 16,3-3 5-16,-8-3 0 0,-2-4 0 15,-10 6 0-15,0-6 0 0,-1-6 0 16,-3 3 0-16,-2-1 0 0,0-4 5 16,0 4-5-16,1 5 0 0,-2 1 9 15,-2 1 0-15,-4 9 1 0,0 4 8 0,0 3-5 16,0 10 5-16,-6 0 13 0,-2 5-11 16,-5 8 1-16,-4 6-1 0,-4 9-6 15,0 10 2-15,-1 7-9 0,1 5-4 16,6 6-3-16,5-4 0 0,4-7 0 15,6-4 0-15,0-9-3 0,9-9-4 16,-2-7-9-16,3-4-6 0,-1-4-11 0,5-2-9 16,4-6-16-16,-2 0-4 0,3-5-11 15,0 1 15-15,-3-2-13 0,-3-2 0 16,4-6 46-16,-5 5-139 0,0 1-70 16</inkml:trace>
  <inkml:trace contextRef="#ctx0" brushRef="#br0" timeOffset="234776.9728">19951 11701 445 0,'0'9'172'0,"4"1"15"15,-4-1-91-15,4 1-24 0,-4-2 5 16,9-2-15-16,-9 1-17 0,7-7-6 16,0 3-15-16,0-3-11 0,1 0-5 15,3 0-12-15,1 0 4 0,-4 0-4 0,2 0-1 16,4-3 1-16,-7 4-4 0,2-1 4 15,3-5-4-15,-5 5 0 0,4-9 4 16,-1 4-5-16,2-2 0 0,-1-2-13 16,2-1-5-16,-2 2-10 0,-2-4-6 15,0 2-15-15,1 0-5 0,0 2-101 16,-2 1-23-16,2 3-54 0</inkml:trace>
  <inkml:trace contextRef="#ctx0" brushRef="#br0" timeOffset="235146.7072">20438 11624 388 0,'0'0'134'15,"0"0"20"-15,-11 0-71 0,11 0-38 16,-14 0-14-16,-2 0-3 0,2 0 3 15,0 0-14-15,-7 8-5 0,3-5 0 16,1 2-12-16,2 2 5 0,2-2-5 16,13 2 5-16,0 1-5 0,0-2 0 15,0 1 6-15,11-1-6 0,-2 2 5 16,3-4 6-16,0-4-6 0,2 6 4 16,-3-6 15-16,0 0-14 0,-1 0 10 0,7 0 4 15,-5 0-10-15,1 0 9 0,-1 0-4 16,1-6-5-16,-3 6-1 0,2 0 1 15,5 0-1-15,0 0-4 0,0 10 0 16,1-2-5-16,-1 5 0 0,-3-1-8 16,-3-2-9-16,-3 2-18 0,1-3 8 15,-4-6-23-15,-5-3-12 0,7 0-11 16,-7 0-116-16,3-5-147 0</inkml:trace>
  <inkml:trace contextRef="#ctx0" brushRef="#br0" timeOffset="235313.3398">20797 11425 453 0,'-4'29'147'0,"5"1"24"15,-9-1-113-15,0 2-30 0,1 0 3 16,-2-3-8-16,1 1-5 0,-5-4-12 16,3-6-6-16,5-3-12 0,-1-3-17 15,6-2 70-15,0 2-193 0,0 0-160 16</inkml:trace>
  <inkml:trace contextRef="#ctx0" brushRef="#br0" timeOffset="235509.9267">20695 11635 572 0,'17'11'194'0,"1"-5"-15"16,0-6-113-16,2 5-23 0,-8-5 4 0,4 0-10 15,-5 0-15-15,0 0-9 0,-2 0-21 16,0-5-10-16,4 5-18 0,4-5-21 16,0-1-16-16,4-1-51 0,0-3-71 15,-2 6-97-15</inkml:trace>
  <inkml:trace contextRef="#ctx0" brushRef="#br0" timeOffset="235683.2137">21041 11587 341 0,'0'23'112'15,"-9"1"35"-15,5-1-30 0,-4 4-51 16,-2-2-20-16,-4-4-12 0,-2 2-3 16,4-4-14-16,1-10-10 0,5-3-14 15,6 0-10-15,0-6-25 0,7-6 146 16,3 0-251-16,0-3-165 0</inkml:trace>
  <inkml:trace contextRef="#ctx0" brushRef="#br0" timeOffset="235794.9469">21083 11484 415 0,'5'7'132'0,"2"-3"19"15,-1-4-118-15,-1 7-13 0,2-7-5 0,0 5-15 16,0-5-7-16,0 10-135 0,2-6-105 16</inkml:trace>
  <inkml:trace contextRef="#ctx0" brushRef="#br0" timeOffset="236013.3053">21277 11622 353 0,'-7'10'81'0,"-4"1"32"0,0 5-81 16,-6-3-11-16,1 1-4 0,-2 5 8 16,-1-1-13-16,-2-6 3 0,3 3-8 15,8-2 15-15,4-4-16 0,6-5 13 16,0 4 2-16,10-13-6 0,5 5-3 15,2 0 0-15,0-4-5 0,2-7-7 0,2 5 7 16,-2-7-7-16,-5 3-7 16,0-4 0-16,-5 1-5 0,-4 1-8 15,-1 0 28-15,-4 0-159 0,10-1-87 0</inkml:trace>
  <inkml:trace contextRef="#ctx0" brushRef="#br0" timeOffset="236284.5623">21388 11634 278 0,'2'15'75'0,"-9"-5"17"16,2-1 10-16,-1-4-56 0,1 5 3 15,-2-1-8-15,2-3-7 0,1 0 8 16,4-6-11-16,0 5 1 0,0-5-7 16,7-5 3-16,4-1-3 0,1 0-2 15,2-2 5-15,4-4-7 0,1 1-7 0,2-3 15 16,2 1-9-16,-2 1-11 0,-6 2 11 15,0 10-6-15,-2-3-9 0,-5 3 8 16,2 3-13-16,-1 7 5 0,-5 2-1 16,1 3-4-16,-5 3 0 0,6 1 0 15,-6-7-4-15,0 4-19 0,8-1-1 16,-1-2-19-16,2-2 4 0,2 2-129 16,2-7-173-16</inkml:trace>
  <inkml:trace contextRef="#ctx0" brushRef="#br0" timeOffset="236631.9035">22251 11767 397 0,'-6'20'117'0,"-1"-6"31"0,-1 1-106 16,3 0-8-16,1-4-1 0,4-4 5 15,0-7 0-15,-4 0-17 0,4-7 17 16,0-5-15-16,0-2-1 0,4 2-1 16,0-2 0-16,3-6 1 0,3-3-2 15,0 0-6-15,3-3-4 0,-1-1 4 16,1 3-9-16,1 4 0 0,1 2-1 15,-1 6-4-15,4 2-4 0,-2 3-1 16,-2 7-9-16,-2-7-10 0,-2 7-5 16,1 0-20-16,-1 11-7 0,-3-1 56 0,6 2-168 15,-1 4-136-15</inkml:trace>
  <inkml:trace contextRef="#ctx0" brushRef="#br0" timeOffset="236979.0921">22683 11661 445 0,'0'0'155'0,"0"0"21"0,-9 0-105 15,9 0-18-15,-9 6-8 0,-7-6-14 16,1 6 8-16,-1 1-24 0,5-1-10 16,0 2 4-16,3-1-9 0,-2 2 0 15,3 1 5-15,1-1-5 0,6 0 0 16,0 0 0-16,0 0 5 0,0-4-5 15,5 1 0-15,0 2 0 0,4-2 0 0,0 0 0 16,1-3 0-16,0-3 0 0,-3 0 0 16,3 0 0-16,2-9 0 0,1 0 0 15,1 0 0-15,-2 2 0 0,1-2 0 16,-3 7 0-16,0 2 5 0,-3 0 5 16,-7 2-6-16,0 4 6 0,0 2 3 15,0 3-8-15,0-4 5 0,-5 2-6 0,5 0 1 16,0 3-10-16,0 0 1 0,0 2-11 15,6 0-12-15,1-6-17 0,3-8-9 16,4 0-129-16,5 0-145 0</inkml:trace>
  <inkml:trace contextRef="#ctx0" brushRef="#br0" timeOffset="237175.0699">23090 11511 397 0,'0'14'150'0,"0"-7"26"0,0 12-52 16,-10 10-60-16,4 0-19 0,-9-4 4 16,-2 8-19-16,1-2-11 0,-3-6 0 15,3 2-9-15,2-2-6 0,14-5-13 0,-6-3-5 16,2 1-10-16,4-5-17 0,0-1-18 16,-4-3 37-16,4-9-152 0,0 0-136 15</inkml:trace>
  <inkml:trace contextRef="#ctx0" brushRef="#br0" timeOffset="237325.5444">22953 11721 415 0,'7'0'148'0,"8"0"20"16,2 0-102-16,0-5-11 0,4 5-7 16,-2-6-19-16,4 6-7 0,0-8-6 15,-2 8-21-15,-2-4-1 0,2 4-21 16,-7 0-14-16,-2 0-116 0,8 0-150 15</inkml:trace>
  <inkml:trace contextRef="#ctx0" brushRef="#br0" timeOffset="237652.9089">23392 11775 434 0,'13'0'145'0,"1"6"14"0,0-6-121 16,4 0-10-16,-4-9-3 0,-4-3-7 16,-3-2-8-16,0-4-4 0,-7 3-1 15,0 0 10-15,0 8-23 0,0 2 16 16,0 2-8-16,-7 3 0 0,-5 0 0 16,-6 0 0-16,-3 6 0 0,-1 1 0 15,-1 2 5-15,4 2-10 0,2 6 10 16,6-4-5-16,1 4 0 0,6-1 0 15,4 0 0-15,0-2 0 0,8 2 0 0,3-3 0 16,2 1 0-16,1-4 0 0,6-4 6 16,5 1-6-16,-1-7 0 0,2 0 0 15,4 0-11-15,-1 0-15 0,2 0-2 16,4-8-125-16,4 8-126 0</inkml:trace>
  <inkml:trace contextRef="#ctx0" brushRef="#br0" timeOffset="238135.9406">24242 11265 370 0,'0'0'119'15,"-5"12"46"-15,-5 3-88 0,2 15-11 16,-3 3-11-16,1 9-7 0,0 7-8 16,0 3-8-16,2 1 1 0,1 2-13 15,-4-7-1-15,4 0-9 0,0-5 5 16,-5-4-6-16,3-3 0 0,2-7 0 0,7-10 0 16,0-1-3-16,0-12-2 0,0-6 1 15,14 0-1-15,2 0 6 0,-2-17-10 16,7 2 0-16,-4-7 4 0,1 4-4 15,2-2 4-15,5 1-4 0,0 2 0 16,9 3 0-16,4-1 0 0,-2 1 0 16,0 6 0-16,3 4 5 0,-8 4-5 15,-4 0-5-15,-3 12 10 0,-3 0-5 16,-12 0 0-16,1 1 9 0,-10 1-5 16,0-2-4-16,0 1 13 0,-11 2-8 0,-4 3-1 15,-5 1 1-15,-2-1-5 0,-9 2 4 16,-3-6-4-16,-2-2 0 0,-6 1 0 15,0-3-4-15,13-8-1 0,1-2-8 16,7 0-9-16,8 0-1 0,3-5-18 0,3-2 2 16,0-2-12-16,7-3-13 0,0-1 3 15,0 6-109-15,0-3-131 0</inkml:trace>
  <inkml:trace contextRef="#ctx0" brushRef="#br0" timeOffset="238519.0261">24731 11698 353 0,'0'0'100'0,"0"4"40"15,-6 2-57-15,6 0-21 0,-8 3-10 16,1 3-7-16,-2 3-5 0,4-4-9 16,-2 4 3-16,3 2-7 0,4-1-18 15,0-2 20-15,0 0-19 0,0-8-10 16,7 0 10-16,1-6-5 0,4 0-5 16,4-11 0-16,2 0 5 0,0-1-10 15,-1-3 5-15,0-2 0 0,-6 6 0 0,-1 3 0 16,-3 8 5-16,-3 0-5 0,-4 0 5 15,0 15-1-15,0 8 6 0,-8 9 0 16,-5 4-5-16,-2 18-1 0,-5 6 1 16,2 1-5-16,-3 4-9 0,0-2-6 15,-7-5-14-15,-3-4-20 0,-4-2-118 16,0-8-171-16</inkml:trace>
  <inkml:trace contextRef="#ctx0" brushRef="#br0" timeOffset="239598.1565">15522 11862 555 0,'0'0'204'0,"0"0"-7"15,0 0-99-15,0 8-18 0,0 1-11 16,0 6 1-16,0 3-12 0,0 8-15 16,0 10-15-16,0-1-7 0,-5 7-8 15,5 4-7-15,0-2 2 0,-3-7-8 16,3-7-11-16,-7 2-8 0,1-14-17 15,6 3-32-15,0-2-21 0,0 1-127 16,0-5-195-16</inkml:trace>
  <inkml:trace contextRef="#ctx0" brushRef="#br0" timeOffset="239797.6136">15689 12313 669 0,'0'6'188'0,"0"-6"-5"0,0 0-127 15,0 0-32-15,7-5-15 0,-7-2-14 16,15 1-32-16,-6-1 137 0,3-6-272 16,-5 2-181-16</inkml:trace>
  <inkml:trace contextRef="#ctx0" brushRef="#br0" timeOffset="240228.9065">16033 11913 547 0,'11'0'204'0,"3"0"-15"16,4 0-99-16,-5 0-19 0,5-2-21 15,-4 2 6-15,1 0-15 0,-5 1-16 16,-3-1-6-16,4 0-2 0,-6 0-7 16,2 5-2-16,-7 5-1 0,-12 4-7 15,1 4 7-15,-13 1-7 0,1 6 0 0,-1-10 4 16,3 7-4-16,0-9-4 0,10-1 8 16,-2-1-8-16,2-9 4 0,11-2 4 15,0 0-8-15,7 0 0 0,0 0 8 16,10 0-4-16,2 0-4 0,-3 0 4 15,5 0 8-15,7 8 3 0,0 4 14 16,4 0-7-16,4 4 3 0,-6-1 5 0,-1 3 2 16,-10-2-8-16,-2 0-1 0,-11-4-6 15,-6 0-4-15,0-1 0 0,-4-4-3 16,-16 4-6-16,-5 0 6 0,-6-2-6 16,-8 1-4-16,4-2 4 0,11-2-2 15,0 1-6-15,3-7-3 0,10 9-4 16,-4-9-7-16,5 0-8 0,3 0-14 15,7 0-16-15,0-6-18 0,0 2-17 0,4-5 23 16,5 3-137-16,-2-3-175 0</inkml:trace>
  <inkml:trace contextRef="#ctx0" brushRef="#br0" timeOffset="240755.4981">16569 11919 406 0,'0'-6'141'0,"0"0"29"16,0 0-97-16,7-3-6 0,-3 4-6 15,-4-2-7-15,7 2 4 0,-3 0-5 16,6-1-7-16,5 0 3 0,9 6-8 16,11 2-8-16,0-2 4 0,1 0-10 15,-4 0-2-15,-6 4-1 0,-11 0-5 16,-2 4-4-16,-13 6-2 0,0 1-2 0,0-3-5 16,0-6 1-16,0 12-1 0,-12 5-9 15,-6 0 6-15,-6 5-9 0,-4-9-3 16,-4 2-2-16,2-3-3 0,7-6-7 15,5-4 8-15,8 1-6 0,3-4 1 16,3-5 11-16,4 0-1 0,7 4 1 16,1-4 7-16,8 0 0 0,5 4-4 0,8 0 8 15,1-1 3-15,-3 7 1 0,3-1 5 16,-8 6 6-16,-4-2-1 0,-8 5 3 16,1 0-4-16,-5 3 0 0,-6-3 0 15,0 1-6-15,0-3-1 0,-7-1-3 16,-7-8-3-16,1 5-4 0,-1-2 3 15,-4 2-3-15,-1-8-3 0,-1 3-5 16,-1-7-8-16,-7 0-15 0,6-7 3 16,2 0-26-16,-2-3-17 0,9 2-21 0,1 1-124 15,6-2-174-15</inkml:trace>
  <inkml:trace contextRef="#ctx0" brushRef="#br0" timeOffset="241077.4917">17381 12102 453 0,'0'0'173'15,"7"0"16"-15,-7 0-104 0,0-5-9 0,5 12 2 16,-5-4-3-16,0 5-4 0,-9-1-11 16,-2-1-4-16,-2 7-16 0,-9 11-1 15,0-5-14-15,-8 12-3 0,-5-2-4 16,-2 1-4-16,3 0-10 0,-1-3-1 16,17-8-3-16,1 2-3 0,9-7-18 15,1-5-13-15,1-6-18 0,6 8-34 16,0-11 16-16,0 0-159 0,0 0-170 15</inkml:trace>
  <inkml:trace contextRef="#ctx0" brushRef="#br0" timeOffset="241258.5645">17125 12215 648 0,'0'3'187'0,"0"-3"-2"16,0 8-122-16,6-8-26 0,-6 5-15 15,10-5-17-15,-5 5-32 0,2-5 89 16,0 8-239-16,2-4-180 0</inkml:trace>
  <inkml:trace contextRef="#ctx0" brushRef="#br0" timeOffset="241390.7987">17400 12411 388 0,'0'0'93'0,"0"0"5"15,0 0-188-15,0 0-11 0,0 0-19 0</inkml:trace>
  <inkml:trace contextRef="#ctx0" brushRef="#br0" timeOffset="247115.3445">15899 11853 289 0,'0'0'64'0,"7"0"36"0,-7 0-39 15,7 0 4-15,-7 0-27 0,2 0 7 16,-2 0-9-16,7 0-11 0,-1 0 3 16,-2 5-8-16,2-5-1 0,1 0-5 15,1 0 4-15,1 0-11 0,-7 2 4 0,3-2 1 16,2 0-7-16,-2 0-5 0,2 0 11 15,7 4-16-15,4-4-1 0,1 6-11 16,-3-1-8-16,5 0 121 0,-8-5-236 16,-5 6-160-16</inkml:trace>
  <inkml:trace contextRef="#ctx0" brushRef="#br0" timeOffset="247503.4852">16581 11852 353 0,'11'0'92'0,"12"0"18"16,6 0-102-16,13 1-24 0,-1-1-86 15,-6 0-44-15</inkml:trace>
  <inkml:trace contextRef="#ctx1" brushRef="#br0">461 15961 0</inkml:trace>
  <inkml:trace contextRef="#ctx0" brushRef="#br0" timeOffset="305546.1803">11207 18302 321 0,'0'0'85'0,"6"0"40"16,-1 0-56-16,-1 0 0 0,2 0-7 16,4 0-3-16,0-5-9 0,2 5 4 15,1-7-3-15,2 6 3 0,2-5-13 16,3 0-8-16,1 1 5 0,-2 0-15 0,1 5-1 16,-2 0 0-16,3 0-9 0,-3 0-4 15,-7 0 6-15,0 7-7 0,-11 1 5 16,0 5-5-16,0 6 4 0,-14 7-2 15,0 9 6-15,-8 1-9 0,2 5 1 16,-1 0 4-16,1-3-5 0,-1-6-7 16,7 2 3-16,-3-4-3 0,3-6-3 15,4-5-12-15,2-5-4 0,-1-2-15 0,4-7-7 16,5-5-15-16,0 0-8 0,0 0-8 16,0 0 2-16,9 0-116 0,-2-9-139 15</inkml:trace>
  <inkml:trace contextRef="#ctx0" brushRef="#br0" timeOffset="305918.9602">11853 18236 406 0,'-11'0'149'0,"-11"0"13"0,-2 0-89 15,6 10-11-15,-6 9-8 0,-4 5-4 16,3 1-1-16,-3-2-10 0,1 9-5 16,8 0 3-16,9-2-5 0,10 9-1 15,0-3 2-15,-3-5 0 0,3 3-4 16,10-5 3-16,11-2-6 0,-3-6-8 0,9-6 4 15,3-4-9-15,-2-11-2 0,-2 0-7 16,2 0-1-16,-5-4-3 0,-5-7 0 16,-1-7-3-16,-3-3-8 0,-4-7-3 15,-4-5-11-15,-6-1-8 0,2-9-10 16,-2 3-15-16,-7 1-19 0,2-2-2 16,1 6 185-16,4 6-299 0,-7 8-162 15</inkml:trace>
  <inkml:trace contextRef="#ctx0" brushRef="#br0" timeOffset="306227.3376">12500 18242 587 0,'-14'10'203'0,"-6"-1"-12"0,-1 2-99 16,-4 3-18-16,-6 2-10 0,4 2-15 16,1 6-8-16,-1 0-15 0,2 4-4 15,7 9-11-15,-3 0-6 0,1-7-10 16,6 1-10-16,2-6-17 0,2-7-11 15,4-7-27-15,6 0-19 0,0-7-116 16,0 2-179-16</inkml:trace>
  <inkml:trace contextRef="#ctx0" brushRef="#br0" timeOffset="306409.7083">12209 18264 547 0,'4'0'191'0,"3"0"-18"16,-2 0-69-16,4 0-75 0,2 8-29 16,-3-3-33-16,5 0-138 0,-13-1-163 15</inkml:trace>
  <inkml:trace contextRef="#ctx0" brushRef="#br0" timeOffset="306576.2069">12544 18451 723 0,'6'12'206'16,"-6"-4"-11"-16,10 3-108 0,-6-7-50 15,1-4-33-15,-2 0-24 0,3-5-30 16,1-1-151-16,-2-8-172 0</inkml:trace>
  <inkml:trace contextRef="#ctx0" brushRef="#br0" timeOffset="312830.2566">14009 18257 481 0,'-9'4'181'0,"1"2"-14"0,-3 4-85 16,0 2-21-16,1 3-18 0,1 3 6 16,4 0-2-16,5 1-7 0,-4 1 4 15,4 2 1-15,0 0 0 0,0-2 1 16,0 4-6-16,0-9-9 0,7 0-4 15,1-6-2-15,2 4 2 0,0-4-11 16,5 0 0-16,-2 3-1 0,-2-5-5 16,0 6-1-16,-3-1 4 0,-2 2-1 15,-6-1-9-15,4 5 2 0,-4-3 2 0,-4 7-3 16,-4-4-2-16,-8-2 1 0,-2 2-6 16,0 1 6-16,-3-1-6 0,-7-5-10 15,6 3-7-15,-5-5-14 0,-1-11-22 16,-1 0-26-16,3 0-24 0,0 0-132 15,-1-17-180-15</inkml:trace>
  <inkml:trace contextRef="#ctx0" brushRef="#br0" timeOffset="313015.0976">13925 18362 717 0,'11'-9'234'16,"-3"5"-3"-16,5-5-104 0,1 3-27 0,7 0-28 15,1 6-18-15,4 0-12 0,-5 0-5 16,0 0-20-16,-2-5-11 0,-1 5-23 16,2 0-23-16,-5-7-12 0,1 5-26 15,-1 2-35-15,2-7-123 0,-2 7-196 16</inkml:trace>
  <inkml:trace contextRef="#ctx0" brushRef="#br0" timeOffset="313302.4396">14280 18252 424 0,'14'-16'169'0,"10"3"28"0,3 5-69 0,-4 1-41 16,5-2-14-16,-1 9-13 0,-3-6 2 15,-5 6-14-15,5-6-11 0,-7-1 2 16,-3 7-10-16,1 0-8 0,-2 0 0 15,-2 7-11-15,-3-3 1 0,-2 8 0 16,-6 8-2-16,0-1-3 0,0 11 2 16,-8 3-4-16,-6 8-1 0,-3-4 0 15,0 9-6-15,0-7 0 0,-2 1-1 16,-2 1-10-16,5-7-10 0,5-6-7 16,-2-6-31-16,13-3-21 0,0-11 87 0,5-4-214 15,0 2-178-15</inkml:trace>
  <inkml:trace contextRef="#ctx0" brushRef="#br0" timeOffset="313484.9438">14691 18493 531 0,'5'5'228'0,"-1"3"-20"16,-4 1-37-16,0-2-86 0,0-3-35 15,0 1-14-15,0-5-21 0,0 0-26 16,0 0-25-16,5 0-26 0,-5 0 99 15,9-6-235-15,-5 6-187 0</inkml:trace>
  <inkml:trace contextRef="#ctx0" brushRef="#br0" timeOffset="313784.0764">15115 18074 539 0,'-3'9'199'0,"-2"-1"-8"0,-6 2-95 16,2 0-29-16,-3 3-21 0,2-3-15 15,-1-1-18-15,2 2 0 0,4-4-13 16,-1 0 5-16,6 3-5 0,0-2 7 16,0 0 5-16,9 3 13 0,2 0 1 15,6 4 9-15,1 2 1 0,7 5 4 16,-4-2-1-16,7-1-2 0,-9-1-9 0,5-3-3 15,-10-1-4-15,-5 1-2 0,-9 4-9 16,0-6 2-16,-10 2-9 0,-4 5-1 16,-7-2-7-16,1 1-11 0,1-1-5 15,3-5-17-15,5-9-9 0,-8-4-25 16,2 0-24-16,-3-12 167 0,2-4-290 16,4 1-184-16</inkml:trace>
  <inkml:trace contextRef="#ctx0" brushRef="#br0" timeOffset="313960.7293">15065 18074 587 0,'24'-7'210'0,"2"1"-26"0,2-4-69 16,3 2-55-16,3-5-38 0,-2-4-18 16,1-2-48-16,1-2-143 0,-3-1-171 0</inkml:trace>
  <inkml:trace contextRef="#ctx0" brushRef="#br0" timeOffset="315284.2814">15662 18065 388 0,'9'0'159'0,"-1"-7"32"16,2 3-61-16,8-3-31 0,-3-1-17 15,5 1-7-15,1 0-12 0,-1 3-14 16,-2-3-8-16,0 3-5 0,6 4-12 16,-3 0 7-16,-5 0-7 0,-6 0-7 15,-10 11-3-15,7-2-1 0,-7 4-7 16,-4 1 6-16,-2-1-12 0,-1 3 0 0,-5 0 3 15,-1-1-3-15,-1-3-3 0,-4 2 3 16,4-7-8-16,0-1 1 0,6-1 1 16,-1-4 0-16,9-1-5 0,0 6 11 15,0-6-4-15,0 0 4 0,6 11 4 16,1-11 0-16,8 5 3 0,-2-5 5 16,8 0-1-16,1 3 3 0,-2 3 3 15,6-1-4-15,4 5-4 0,-6-1 8 16,-2 2-2-16,-1 3-3 0,-10-3 4 15,0 1-2-15,-2 9 5 0,-9 0-1 16,0 3-4-16,0 2-1 0,-7 7 2 0,-4-5-3 16,1 3-7-16,-3 2 0 0,-1-5-5 15,-4-3-8-15,-7 0-18 0,0-4-13 16,-6-7-38-16,-4-7-73 0,-3-7-99 16,3-2-197-16</inkml:trace>
  <inkml:trace contextRef="#ctx0" brushRef="#br0" timeOffset="326366.5287">17267 18314 150 0</inkml:trace>
  <inkml:trace contextRef="#ctx0" brushRef="#br0" timeOffset="334503.8526">17015 18364 593 0,'4'0'211'15,"2"0"-4"-15,5-7-98 0,-3 3-18 16,5-5-17-16,5 5-10 0,3-2-11 16,1 0-9-16,2 6-2 0,4-5-14 15,-3 5-2-15,0 2-5 0,-4-2-7 16,2 0-11-16,-5 0 8 0,0 0-6 15,-4 6-5-15,0-6-5 0,-3 9-11 0,1-9-15 16,-3 0-6-16,0 0-24 0,-1 0-32 16,1 0 49-16,-7 0-192 0,3 0-175 15</inkml:trace>
  <inkml:trace contextRef="#ctx0" brushRef="#br0" timeOffset="335300.1135">17584 17984 379 0,'0'0'127'15,"4"0"29"-15,-4 0-52 0,0 0-55 16,0 6-24-16,5 0-8 0,-5 3-6 0,0 0-11 15,0 4 7-15,-5-1 1 0,5 3-8 16,-7 1 5-16,3 0-5 0,4 0 6 16,-8 2 6-16,8-2 5 0,0-2 0 15,0 4 10-15,0-3 5 0,0 0 4 16,0 0 2-16,0 2 4 0,7-2-1 16,-2 4 3-16,4-9-4 0,1 1-10 15,-1-11-3-15,-2 1 0 0,5-1-10 16,0-7-2-16,6-2 3 0,-4-4-4 0,6 1 0 15,2 2-4-15,-5-1-6 0,1 0 3 16,6 11-1-16,-6-11-2 0,0 5-1 16,3 3-3-16,-2 3-3 0,-7-6-7 15,2 6-1-15,-5 0-13 0,-4 0-8 16,1 0-11-16,-1-3-18 0,1-2-13 16,-2 5-17-16,2-8-3 0,-2-1-109 15,1-3-142-15</inkml:trace>
  <inkml:trace contextRef="#ctx0" brushRef="#br0" timeOffset="335525.2491">17931 17976 353 0,'0'0'128'0,"0"5"45"0,0 2-37 0,0 4-43 16,0 4-9-16,0 1-16 15,0 4-11-15,0 2-11 0,6 1-6 0,-6-1-15 16,5 7-5-16,-5-9-7 0,0 4-5 15,0 1 0-15,0 2-4 0,-4-1 0 16,4 4-4-16,-10-1-4 0,5-3-8 16,-1 0-9-16,6-2-7 0,0-1-16 15,-4-1-11-15,4-2-16 0,0-2-9 0,0-1-106 16,7-5-139-16</inkml:trace>
  <inkml:trace contextRef="#ctx0" brushRef="#br0" timeOffset="336010.3257">18302 18006 388 0,'-4'0'151'0,"-3"-6"27"0,-3 2-73 15,-3 4-39-15,1 0-19 0,-4 9-10 16,2-1-4-16,-3 0-18 0,6 13-5 16,-3-2 0-16,4 0-6 0,1 2 6 15,4 3 5-15,3-3 3 0,2-5 6 16,0 0-1-16,4-7-1 0,3-9 9 15,3 9-11-15,-2-9-4 0,5 0-7 16,-1 0 3-16,2-6-12 0,3-1 4 16,3-5-4-16,6-6-4 0,4 1 0 15,0-13 8-15,0 0-8 0,-1-3 0 0,-1 8 4 16,-6 1 0-16,-5 7-4 0,-7 9 4 16,-2 8-5-16,-8 0 5 0,0 12 13 15,-8 7-5-15,8 8 4 0,-3 4 13 16,-5 12 3-16,-2-7 0 0,10 3 5 0,-4 6-5 15,4 2-7-15,0-6 2 0,-3 10-5 16,3-3-12-16,-7-5 2 0,3-1-19 16,-5-4-17-16,9-6-12 0,0 0-40 15,0-10-138-15,0-6-200 0</inkml:trace>
  <inkml:trace contextRef="#ctx0" brushRef="#br0" timeOffset="355240.4466">17162 17109 531 0,'-18'0'180'16,"-2"14"-8"-16,-8 4-115 0,-4 5-21 0,7 11 3 15,1 3-19-15,-1-2-1 0,1 7 5 16,3-1-6-16,1-7 1 0,6-3 0 16,-1 3-6-16,5-4 0 0,2-2 5 15,1 7-5-15,7 2-1 0,0-4 0 16,0 7-8-16,0-9 4 0,7 0-3 15,1-4-10-15,2-5-7 0,4-7-16 16,1-9-30-16,2-6-7 0,3 0-131 16,3-10-166-16</inkml:trace>
  <inkml:trace contextRef="#ctx0" brushRef="#br0" timeOffset="355570.1653">17248 17521 522 0,'-16'26'189'15,"-1"5"-12"-15,-5-5-114 0,-5 3 1 16,10-3-20-16,0-5-2 0,3-8-9 16,9-6-7-16,5-7-4 0,0 0-9 15,8 0-5-15,1-5-4 0,6-4-4 0,7-7 4 16,5-6-8-16,5-3 8 0,3-4-4 15,4-12-4-15,-4 3 4 0,-3 5 0 16,-5-4 0-16,2 4 0 0,-3 4 0 16,-6 3 0-16,1 7 0 0,-1 12 4 15,-13 7-4-15,-7 0 8 0,6 15 0 16,-6 2-3-16,0 1 3 0,-6 13-4 16,-1 6-4-16,-4-4-4 0,-5 7-17 0,-5-2-7 15,8-5-25-15,1-11-16 0,12-3-132 16,0-10-161-16</inkml:trace>
  <inkml:trace contextRef="#ctx0" brushRef="#br0" timeOffset="355823.6026">17856 17301 600 0,'-9'0'190'15,"-3"6"-13"-15,-8 3-119 0,-2 5-14 0,-1 2-12 16,5 5-4-16,-4-1-10 0,1 5 4 15,0-2-4-15,5 5-10 0,4-1 4 16,6-7-8-16,6 2-4 0,0-7 4 16,20-5 4-16,-1-10-8 0,18 0 4 0,12 0 5 15,-2-13-5-15,5-9 0 0,7-2 0 16,-10-2-4-16,-10-8 4 0,1 1-4 16,-13-3 0-16,-10-3-4 0,-17-5-12 15,0 2-21-15,0 5-24 0,-10 5-19 16,-3 9-117-16,1 4-163 0</inkml:trace>
  <inkml:trace contextRef="#ctx0" brushRef="#br0" timeOffset="356068.6106">18184 17473 835 0,'20'21'234'0,"-1"0"2"0,-9-1-136 16,0-3-20-16,5-9-34 0,2-8-2 15,-1-3-11-15,0-20-13 0,1-7-9 16,-7-19-3-16,-10-27-14 0,0-14-7 16,0-12-10-16,-18-11-30 0,-9 1-8 15,-9-5 16-15,-5-7-190 0,-6 4-200 16</inkml:trace>
  <inkml:trace contextRef="#ctx0" brushRef="#br0" timeOffset="365659.2911">16475 18298 406 0,'-6'0'149'15,"6"0"40"-15,-7 0-65 0,3 7-25 16,0 2-22-16,0 4-6 0,-6 0-8 0,3 6-5 15,-6 5-12-15,-6 7-15 0,-1 0-7 16,-6 6-8-16,-9 3-4 0,-2-2 1 16,-3 1-13-16,1-5-13 0,4-7-11 15,7-2-16-15,8-9-25 0,12-6-15 16,8-6-12-16,0-4-120 0,0 0-159 16</inkml:trace>
  <inkml:trace contextRef="#ctx0" brushRef="#br0" timeOffset="365869.5965">16139 18416 572 0,'20'0'199'15,"6"0"-19"-15,1 0-91 0,1 4-33 16,-1-4-37-16,3 9-19 0,-5-9-28 0,-2 9-24 16,-6-2-126-16,1 5-173 0</inkml:trace>
  <inkml:trace contextRef="#ctx0" brushRef="#br0" timeOffset="366009.344">16503 18802 481 0,'0'7'161'0,"0"1"-13"0,-11 0-103 0,5-8-28 15,6 0-17-15,-7 0 115 0,7 0-253 16,0-8-169-16</inkml:trace>
  <inkml:trace contextRef="#ctx0" brushRef="#br0" timeOffset="366758.0762">19228 17987 424 0,'0'0'139'0,"-4"0"15"0,4 4-95 16,-12 5-13-16,-4 1-11 0,-5 7 8 15,-3 3-3-15,-6 7-4 0,-5 1 3 16,-1 4-10-16,0-5 0 0,1-1-6 15,7 8-8-15,0-2-6 0,5 0 0 16,11-1-4-16,-2 6-10 0,0-11-9 0,3-4-18 16,1-7-16-16,4-2-11 0,6-13-113 15,0 0-169-15</inkml:trace>
  <inkml:trace contextRef="#ctx0" brushRef="#br0" timeOffset="366956.5478">18864 18101 531 0,'11'0'200'16,"0"5"-13"-16,2 2-70 0,-3-1-56 15,5 4-37-15,-1 2-20 0,-3 1-23 16,1-1-17-16,2 2-139 0,-3 4-180 16</inkml:trace>
  <inkml:trace contextRef="#ctx0" brushRef="#br0" timeOffset="367102.0218">19316 18378 600 0,'15'8'131'0,"-6"-8"-131"0,-2 0-297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2T17:34:57.42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2340 6339 289 0,'6'0'64'16,"-2"0"28"-16,6-5-40 0,-3 5-2 0,-3 0-4 16,6 0-6-16,1 0-4 0,-4 0 6 15,1 0-15-15,3 0 1 0,3 5-4 16,5-3-10-16,6 4-3 0,0-1 3 16,0-5-3-16,13 8-4 0,-10-4 3 15,4 8 1-15,9-1 9 0,-5-1-8 16,-7-4-1-16,-4 5 1 0,-5-11-6 15,-5 4 0-15,-8-4 4 0,7 6-4 16,-2-6-6-16,6 9 5 0,-4-9-5 16,-2 7 0-16,8-7 0 0,-6 8 0 0,-1-8 0 15,-4 4 0-15,11-4 0 0,-9 3 0 16,2-3 0-16,1 6 0 0,-3-6 0 16,-4 0 0-16,0 0 0 0,-7 0 0 15,0 0 0-15,0 0-5 0,7 0-1 16,-7 0 1-16,0 0 5 0,0 0-5 15,-4-6-1-15,4 6 6 0,0-6-6 0,-10-2 6 16,3 3 0-16,4-4 0 0,-2-3 0 16,-5-1 0-16,6-2 6 0,4-1-6 15,-5-2 0-15,3 4 0 0,2 3 0 16,-7-3 0-16,7-1 0 0,-6-5 0 16,6 1 0-16,-6-6 0 0,6-4 0 15,-5-4 0-15,5 1 0 0,-7-2 6 0,7-3-6 16,-7 11 0-16,7-3 0 0,-10-4 0 15,0 6 0-15,0-2 0 0,3-5 0 16,-5 16 0-16,8-1 0 0,4 7 0 16,0 9 0-16,0 3-6 0,0 3 6 15,0 4-6-15,8 1-6 0,-2 3-5 16,-6 1 6-16,0-1-4 0,0-5-1 0,0-1 4 16,-6-5 1-16,6 0 4 15,0 0 0-15,0 0-4 0,-10 0 4 0,6 0 0 16,4-7-7-16,-7 7 9 0,-4 0-7 15,11 0 12-15,0 0-8 0,0 0 8 16,0 10 0-16,0-2 0 0,0-4 8 16,0 1-8-16,0 1 7 0,0-6-2 15,-4 4 7-15,1-4-5 0,-4 0 0 16,-6 5 0-16,5-5 4 0,-1 6-11 16,-3-3 7-16,6 7-7 0,-6 2 0 0,3 1 0 15,-10 2 0-15,2 6 0 0,-5-2 0 16,1 2 0-16,-2 7-7 0,1-1-4 15,-3 3 4-15,5-3-14 0,0-3 11 16,1-5-12-16,3 4-5 0,-5-9 8 16,6 1-25-16,-6-5-96 0,3 1-43 15</inkml:trace>
  <inkml:trace contextRef="#ctx0" brushRef="#br0" timeOffset="959.4339">2620 6053 257 0,'-9'-7'64'15,"-7"1"12"-15,2-2 8 0,7 3-26 16,-2-3-4-16,-5-1-5 0,4 5-8 16,-6-7-7-16,-7 0-7 0,2-4 0 0,0 0-8 15,2-4 0-15,-1-2-13 0,10-1 8 16,-5 1-14-16,0-4 6 0,-13-5-6 16,0-5 0-16,-7 2-6 0,-4 0-1 15,5 3 0-15,9 7-11 0,0 2-3 16,8 5-4-16,8-8-133 0,-2 1-74 15</inkml:trace>
  <inkml:trace contextRef="#ctx0" brushRef="#br0" timeOffset="23674.2114">316 4992 397 0,'0'0'134'0,"0"0"26"0,4 12-92 15,-1-2-18-15,1 1-7 0,3 3-1 16,4 3-13-16,-1 3-7 0,0-2 0 16,-4 5-13-16,1-5 8 0,0-1-5 15,-2-4-6-15,-1-6-2 0,-4-3-8 16,6-4-14-16,-6 0-19 0,7 0 101 0,0-8-227 16,0-3-163-16</inkml:trace>
  <inkml:trace contextRef="#ctx0" brushRef="#br0" timeOffset="23864.9131">205 4672 361 0,'9'0'110'0,"-4"0"19"0,-5 0-60 0,5 0-47 16,-1 0-22-16,-4 0-119 0,4-5-100 16</inkml:trace>
  <inkml:trace contextRef="#ctx0" brushRef="#br0" timeOffset="24226.6234">527 5043 388 0,'7'0'118'0,"-7"0"38"15,7 0-101-15,-7 0-13 0,0 0-4 16,0-2-20-16,0-7-4 0,-7 6-3 0,7-7-11 15,-7-2 0-15,7 3 7 0,0-5-14 16,-5-3 7-16,0-7 0 0,5 0 0 16,-1-3-5-16,1-2 5 15,0 0 0-15,0 5 0 0,4 9 0 0,0 1 0 16,2 6 5-16,2 0 2 0,-3 8-2 16,0 0 0-16,16 11 6 0,0-9 4 15,3 21-10-15,4-2 7 0,1 4-6 16,-5 5-6-16,1-7 5 0,-2-6-5 0,-7-1-17 15,-4-2-9-15,-4-10-7 16,-8-4-126-16,10 0-120 0</inkml:trace>
  <inkml:trace contextRef="#ctx0" brushRef="#br0" timeOffset="24446.0358">717 4575 406 0,'26'22'157'0,"-3"3"11"15,-6-3-90-15,-4 4-30 0,-1-4 6 16,0 1-20-16,4-4-7 0,-4-2-18 0,10 2 3 16,2-1-19-16,-5-4-7 0,-5 0-18 15,3-2-8-15,-9-4-25 0,-8-8-108 16,0 0-110-16</inkml:trace>
  <inkml:trace contextRef="#ctx0" brushRef="#br0" timeOffset="24599.6246">853 4730 379 0,'14'-12'110'0,"-5"-1"43"0,4-3-97 16,-4 1-31-16,9 1 3 0,3 1-28 15,-3 2-13-15,3 1-8 0,-3 6-124 0,-9-6-74 16</inkml:trace>
  <inkml:trace contextRef="#ctx0" brushRef="#br0" timeOffset="24937.3309">1069 4707 406 0,'7'0'166'0,"0"-8"0"16,2 1-82-16,1-4-23 0,5-2-9 15,-3 1-11-15,3 0-6 0,-5 1-21 16,-10-3 1-16,0-1-11 0,-2-2 1 16,-5 2-5-16,2 1 0 0,-9 4 0 15,4 7 0-15,-4 3-5 0,6 0 5 16,1 0-9-16,0 10-1 0,7 3 0 15,0 4 6-15,-6 2-8 0,6-1-1 0,4 4 3 16,6-5 10-16,0 3 0 0,11-2-4 16,3-6 8-16,-1-1-4 0,3-8 0 15,2-3 0-15,-2 1 0 0,-3-1 5 16,-2-8-5-16,-9 1 0 0,-1-7-9 16,-6-2-1-16,-3 2-17 0,-2-4-14 15,-2 4-13-15,2-4-110 0,-2-2-124 0</inkml:trace>
  <inkml:trace contextRef="#ctx0" brushRef="#br0" timeOffset="25148.2037">1442 4585 361 0,'6'12'110'0,"-5"2"36"16,3-3-80-16,-4-7-11 0,0-4-3 15,6 0-13-15,-6 0-11 0,0-4 3 16,-6-7-13-16,1-7-1 0,-1-1-11 15,3-5 0-15,-4-5-1 0,0 1 0 16,3 2-10-16,0 2 0 0,-5 4-7 16,2 6-11-16,7 7-9 0,0-4-7 15,0 2-19-15,7-4-105 0,3 3-84 16</inkml:trace>
  <inkml:trace contextRef="#ctx0" brushRef="#br0" timeOffset="25413.0998">1593 4292 370 0,'-6'5'111'0,"8"7"50"0,-16 7-92 16,7 0-9-16,-8 5-9 0,8 1-10 16,7-2-4-16,-6 4-14 0,-2 5-1 15,8-2 0-15,-6-3-17 0,13-2 4 16,0-3 9-16,-1-8-12 0,1-2 0 15,8-3-2-15,-9-9 1 0,13 0 0 16,1-6 5-16,5-8-10 0,-3-1 0 0,6-7 5 16,-10-5-10-16,-2 0 0 0,-1 2-10 15,-6-3-14-15,-7 3-1 0,7 7-8 16,1 2-28-16,-2-6-3 0,9-8-106 16,-7-7-80-16</inkml:trace>
  <inkml:trace contextRef="#ctx0" brushRef="#br0" timeOffset="26112.8817">1849 4224 361 0,'10'-17'120'16,"-5"10"16"-16,0-5-84 0,-5 0-10 15,5 2-2-15,-5 0-15 0,0 3-4 0,0-3-9 16,0 4 1-16,-5 0 0 15,5 1-8-15,-3 5 7 0,3 0-7 0,-14 0-5 16,5 0 6-16,4 9-1 0,-8 0-5 16,5 3 7-16,2 2-7 0,-2 6 0 15,8-1 0-15,0 4 0 0,0 4 8 16,10-2-8-16,-5 4 0 0,8-2 5 0,4-2-5 16,2-6 0-16,1-2 0 0,4-4 0 15,2 3-5-15,-2-9 5 0,3 3 0 16,-4-7 0-16,-3 4 0 0,1-7 5 15,-2 5-5-15,0-5 0 0,-17 0 0 16,10-5 0-16,2 5 0 0,2-10 0 16,0 1-5-16,2 6 5 0,2 3 0 15,-5 0-8-15,-1 4 8 0,-7 8-7 0,4 12 7 16,-2 7-5-16,7 0 5 0,-4-4-6 16,8 6 6-16,-3-7 0 0,-3-9 6 15,-7 6 6-15,7-7 1 0,3 6 5 16,-6-7-1-16,-1 6 5 0,1-6 0 15,7-4-8-15,-5-7 10 0,2-4-9 16,-3 0 0-16,-3 0-6 0,-9-4 6 16,0-4-5-16,0-3-1 0,-12-5-4 15,3-7-5-15,-9-4 4 0,-1-3-8 0,2-6-1 16,-11 0 0-16,7-3 1 0,-2 0-6 16,1 1 0-16,0 5 1 0,6 4-6 15,4 2 5-15,-4-2-6 0,8-7-7 16,-2-9 9-16,0 2-8 0,3-2 0 15,-7-3 4-15,9 11 6 0,5 3-8 16,-4-8 9-16,4-3 6 0,-2 10 5 16,6-5 0-16,1 8 0 0,-5 14 5 0,7 18 1 15,0 0-6-15,-7 11 5 0,5 1 2 16,-1 8 1-16,-4 11-3 0,9-6 1 16,-8-1 6-16,-1 6-7 0,0 6 7 15,0-11-6-15,-8 7 0 0,4-7 4 16,-5-6-10-16,-3-3 6 0,3-2-12 15,-3-6 1-15,2-2-6 0,4-1-12 0,1-5-20 16,5 0 2-16,-6 0-119 16,6-8-114-16</inkml:trace>
  <inkml:trace contextRef="#ctx0" brushRef="#br0" timeOffset="26478.1558">2435 3512 331 0,'9'27'93'16,"-9"-2"46"-16,8 8-76 0,3 3 9 16,-7-3-4-16,2-2-19 0,2 2-7 15,2-10-11-15,0 3-1 0,3-1-13 16,-4 2-1-16,0-1-5 0,5-1-1 0,-5 7-10 15,3-7 4-15,-7-8-4 0,9-3-4 16,-14-8-6-16,0-6-12 0,0-13-7 16,-7-2-7-16,7-3-4 0,-8-6 2 15,4-1-8-15,-1 5 6 0,-2 3 12 16,0-2 14-16,7 8 7 0,0 3 7 16,0 1 14-16,0 2 8 0,7 5-9 0,0-9 7 15,-1 9 0-15,8-3-5 0,3 3-10 16,2-5-5-16,5 5 5 0,4 0-5 15,-3 0-5-15,2-6-15 0,-3 6-123 16,-2 0-95-16</inkml:trace>
  <inkml:trace contextRef="#ctx0" brushRef="#br0" timeOffset="28129.1586">5508 5757 278 0,'0'0'63'0,"0"0"2"15,5 0-18-15,-5 0-19 0,0 0 5 16,4 0 0-16,-4 9-1 0,0 0-11 16,7 3 5-16,-7 1-4 0,11 5-1 0,-5-2-7 15,3 5 1-15,1 5-2 16,1-4-7-16,-11 7 0 0,14-3 9 15,-3 0-9-15,3-3-6 0,-8 2 7 0,4-11 1 16,0-2-8-16,-6 0 7 0,1-3-7 16,2-5 5-16,0 1 0 15,-1-5 2-15,0 0 0 0,-6 6 0 0,7-6 5 16,-2-8-6-16,-5 8 1 0,6-4 0 16,-1 4-1-16,7-10-1 0,-7 10 2 15,5-3-2-15,4-8 0 0,-3 0 1 16,0 1 6-16,-5 0-4 0,2-2 3 0,4-5-5 15,-3 1 5-15,9-6 1 0,2-6 0 16,2 0-2-16,5 1 7 0,1-4-7 16,-3 3-1-16,-2 2 9 0,-8 4-6 0,5 6-3 15,-9 3 6-15,0 7-6 16,-3 0 6-16,5 3-5 0,-9 3-1 0,2 0-4 16,-6 0 4-16,0 0 0 15,0-6-9-15,0 6 4 0,-12 0 2 16,-1-5-6-16,0 5 0 0,-5-12 0 15,-5 1 0-15,1-1-10 0,-2 12 1 16,-5-9-10-16,-1-10-5 0,5 14-5 16,1 5-15-16,2-7 3 0,4 4-19 0,4 3-111 0,-3 0-127 15</inkml:trace>
  <inkml:trace contextRef="#ctx0" brushRef="#br0" timeOffset="30428.5662">5613 5969 164 0,'0'-15'13'0,"-5"2"2"16,-1-6 0-16,0 1-4 0,-2-1 1 15,2 0 1-15,-2-4-13 0,-2 4 14 16,3-1-14-16,-7-3 0 0,6 2 11 0,0-2-11 16,2 5 10-16,0-1-10 0,6 6 11 15,0 3-1-15,0 6-10 0,0-4 11 16,0 8-11-16,0-6 0 0,0 3-11 16,0-1 1-16,0 0-11 0,0-3-4 15,-4 7 0-15,4-7 14 0,0 1-19 16,-4 6 30-16,4 0-13 0,0 0 13 15,0-3 0-15,0 3-14 0,0 0 14 0,0 0 0 16,0 0 0-16,0 0 14 0,0 0-1 16,-6 1-13-16,6 4 30 0,0-5-7 15,0 0 4-15,0 0-6 0,0 6 11 16,6-5-1-16,-6-1-2 0,0 0-11 16,0 0 9-16,4 0-8 0,-4 0 10 15,0 0-11-15,0 0 7 0,0 0-9 16,0 0 9-16,0 0-9 0,0 3 0 0,0-3-8 15,0 0-2-15,0 0 1 0,0 0 1 16,0 0 1-16,0 0 7 0,0 0-7 16,0 6-3-16,0-6 0 0,3 8 2 15,-3-4-1-15,7 0-7 0,-7-1 7 16,0 4-7-16,10-3 7 0,-10 1 1 16,4 2-8-16,-4 2 0 0,6 0 7 0,-6 3-7 15,9 1 0-15,-9 5 0 0,7-5 0 16,-4 3 0-16,3-1 0 0,-1 3 0 15,1-9 0-15,-1 7 0 0,0-1 0 16,0-2 0-16,-5-2 0 0,13 0 0 16,-8-2 0-16,1 1 0 0,-2 2 0 15,2-1 0-15,2 0 0 0,-4-4 0 16,2 11 0-16,2-6 0 0,1 2 0 0,-5 1 0 16,0-2 0-16,3-2 0 0,0 1 0 15,-3-5 0-15,-4 2 0 0,5 0 0 16,3-4 6-16,-2 5-6 0,-6-6 0 15,4 4 7-15,-1-7-7 0,1 5 0 16,-4 0 0-16,4-2 0 0,-4 2 0 16,0-6 0-16,0 6 0 0,0-6 6 15,0 0-6-15,0 0 6 0,0 0 2 16,0 0-1-16,0 0 6 0,0-3 2 0,0-1-10 16,0 4 7-16,0 0-5 0,0 0 0 15,6 0 0-15,-6 0-7 0,0 0 5 16,0 0-5-16,0-6 6 0,7 6-6 15,-7-11 0-15,0 7 0 0,0 4 7 16,0-11-7-16,0 7 7 0,4-4-1 16,-4 6-1-16,4-7 7 0,3 5-7 0,-1-4 1 15,-4 2-1-15,3-3 10 0,0 3-10 16,-5-1-5-16,9 1 0 0,-9 6 0 16,8-8 0-16,-5 8 0 0,2-4 0 15,1 4 0-15,-6-10 0 0,7 1 6 16,-2 3-6-16,-2-6 0 0,-3 3 0 15,7 3 6-15,0-1-12 0,-1 3 6 0,-6-3 0 16,7 2 0-16,-2-5 0 16,-5 6 0-16,7-6 0 0,0 1 0 0,-7-1 0 15,5 3 6-15,-1-4-6 0,1 8 6 16,1 3-6-16,-2-11 5 0,-1 1 2 16,3 1-7-16,2 1 5 0,0 0-5 15,-2-6 0-15,1 2 0 0,1 1 0 16,-2-4 0-16,1 1 0 0,7 3 0 15,-4 0 6-15,0 7-6 0,4-2 0 0,-10 1 0 16,3 5 0-16,1-3 0 0,-5 3 0 16,1 0-6-16,0 0 6 0,2 0 6 15,-6 0-6-15,0-5 0 0,7 5 0 16,-7 0 0-16,0 0 0 0,0-4 6 16,0 4-6-16,3 0 0 0,-3 0 0 15,0 0 0-15,0 0 0 0,0 0 0 16,-5 0 0-16,0 0 0 0,-2 0 0 15,3 4-6-15,-2-4 6 0,-2 0 0 0,1 0 0 16,-3 0 0-16,0-4 0 0,-4 4 0 16,2-5 0-16,-4 5 6 0,-1-9-6 15,3 9 0-15,-7-7 0 0,0 0 0 16,-1 7 0-16,2 0 0 0,9-7 0 16,-7 7 0-16,4-5 0 0,3 5 0 15,3 0 0-15,-8 0 0 0,12 0 0 0,0 0 0 16,-3 0 0-16,0 5 0 0,0-5 0 15,-4 0 0-15,-3 0 0 0,-2-2 0 16,2 2 0-16,-3 0 0 0,1-7 0 16,3 4 0-16,-5 3 0 0,8 0 0 15,-3-4 0-15,4 4 0 0,2-5 0 16,1 5 0-16,2-6 0 0,0 6 0 0,1-7 0 16,3 7 0-16,-8 0 0 0,8 0 0 15,-7-5 0-15,2 5 0 16,5 0 0-16,-4 0 0 0,0 0 0 0,4 0 5 15,-8-4-5-15,1 4 0 0,1 0-5 16,3 0 5-16,-2 0 5 0,5 0-5 16,0 0-5-16,0 0 5 0,0 0 5 15,0 0-5-15,0 0 0 0,0 0-5 16,0 0 5-16,0 0 0 0,0 0 0 0,0 3 0 16,-6-3 0-16,6 0 0 0,0 0 5 15,0 0-5-15,0 0 0 0,0 0 0 16,0 0 0-16,0 0 0 0,0 0 5 15,0 0-5-15,0 0 0 0,0 0 0 16,0 6 0-16,6-6 0 0,-6 0-5 16,0 0 5-16,0 6 0 0,0-6 0 0,0 0 0 15,0 7 5-15,5-7-5 0,-5 0 0 16,0 0 0-16,3 5 0 0,-3-1-5 16,4-4-12-16,-4 6-12 0,0-6-127 15,6 0-148-15</inkml:trace>
  <inkml:trace contextRef="#ctx0" brushRef="#br0" timeOffset="31131.4966">5724 5665 257 0,'0'0'53'0,"0"0"16"0,0 0-3 16,0 0-5-16,-6-6 5 0,6-1-21 15,0 3 0-15,-5-3 4 0,5 0-16 16,0-6 6-16,0-7 0 0,2-3-4 16,-2-4 8-16,6-1-8 0,0-2 2 0,-1-1 2 15,1-8-6-15,2-1-4 0,5-9-1 16,2-8-5-16,3-1-5 0,2 0-4 15,-1 10-1-15,1 9-4 0,-6 8-9 16,-3 4 0-16,0-5-13 0,10 2-5 16,0-7-18-16,6 4-31 0,1 2-120 15,-3 7-164-15</inkml:trace>
  <inkml:trace contextRef="#ctx0" brushRef="#br0" timeOffset="32961.7158">4988 3836 278 0,'13'-7'63'0,"-1"-4"11"0,1 3-8 15,-2 4-8-15,-5-3-10 0,-6 2-9 0,8-2-3 16,-2 1-7-16,-6-4-9 0,0 2 0 16,0 2 8-16,0-3-16 0,0 9 7 15,0 0-12-15,0 0 11 0,0 0-11 16,0 0 0-16,0 0-1 0,0 7-1 15,-7 0-5-15,7 1 7 0,-7-1-7 16,1 3 5-16,-4 3-5 0,-2 5 0 16,-5 0-5-16,1 5-2 0,-2-2 2 0,1-2-1 15,5 6-14-15,-5 0 8 0,6-2-9 16,-5-4 4-16,7 0-4 0,-3-7 6 16,12 0 3-16,0 1 5 0,0-2 7 15,12 1 0-15,-3-5-6 0,7-1 12 16,-5-2-6-16,7-4 0 0,3 0 7 15,4 0-1-15,1 0 8 0,-1 0-1 0,-4 3 2 16,-3-3-8-16,-3 0 3 0,-5 7 4 16,3-2-7-16,-9-1 0 0,1 1-2 15,-5-1 1-15,0 3-6 0,0-1 7 16,-4 6-7-16,-1-2 0 0,-8-2 0 16,2 2 0-16,-4 1 0 0,3-1-7 15,-7 1-4-15,-2-4-3 0,4 2-10 0,-7-2-11 16,3-7-34-16,3 0-79 0,5 0-45 15</inkml:trace>
  <inkml:trace contextRef="#ctx0" brushRef="#br0" timeOffset="33231.9926">5405 3707 310 0,'14'0'78'0,"-3"0"40"15,-7 0-52-15,-1 8-12 0,-3-1-4 16,6 5-15-16,-6 6-8 0,0 1 1 16,0 9-18-16,0 9 11 0,0 4-14 0,0 6 4 15,0 3-4-15,-5-2-7 0,7-5 0 16,-2 1 0-16,0-2-7 0,0-2-11 15,0 0-13-15,0-2-4 0,0-3-20 16,0-9-99-16,0-9-37 0</inkml:trace>
  <inkml:trace contextRef="#ctx0" brushRef="#br0" timeOffset="33626.9352">5766 3972 299 0,'8'-6'80'15,"-8"-4"30"-15,10 2-44 0,-10-3-13 16,0 17 1-16,-4-6-18 0,-5 0-11 16,0 6-4-16,2 10 1 0,-7 1-5 15,5 7-3-15,-6-1-2 0,5 2-6 16,-4-1 1-16,4 7 0 0,0-7-7 15,10 1 0-15,0 4 0 0,0-3 0 16,0-9 0-16,7 3 6 0,6-6-6 0,1-5 0 16,3-3 0-16,0-6 0 0,4 0 0 15,1 0 0-15,0-12 0 0,2-5 0 16,-4-8 0-16,-5-6 0 0,0 0 0 16,-8-1 5-16,-7 4-5 0,0 5-5 15,0 3 10-15,-2 1-5 0,-15 5 0 16,-1-2 0-16,-2 3 0 0,-1 3 0 0,-3 10 0 15,8-3 0-15,4 3-5 0,-2 5-1 16,6 2-1-16,0 2-11 0,-1-2-3 16,4 7-18-16,2-2-112 0,3-3-89 15</inkml:trace>
  <inkml:trace contextRef="#ctx0" brushRef="#br0" timeOffset="34105.0989">6248 4470 310 0,'17'12'87'0,"1"2"22"0,-9-1-43 15,0-1-5-15,-9-6-11 0,0-6-22 16,0 0-1-16,-8-8-6 0,-5-5-9 15,-6-7-7-15,-2-1 2 0,-3 1 0 16,3-4-7-16,3-1 7 0,1-4-7 16,0-9 0-16,8-5 0 0,-7-3 0 15,5-3 7-15,-4 9-7 0,9 4 0 0,3 1 0 16,3 7 0-16,0-7 0 0,-1 0 0 16,1-6 0-16,5 6 0 0,1-3 0 15,1 11 0-15,3 4 0 0,-2 2 5 16,5 7 1-16,-3 6 1 0,1 4 0 15,-4 4 4-15,3 0 6 0,-5 11-6 16,1 6 4-16,-6-2-10 0,5 8 1 16,-5 2 0-16,-5 1 0 0,-2-2-6 0,0 1 5 15,-4-6-5-15,-3-1 7 16,8-2-7-16,6-6 5 0,-11-7-5 0,-2-3 0 16,1 0 0-16,-7 0 6 0,-4 0-6 15,-4-5-6-15,3 5 6 0,1-3-12 16,0 3-5-16,4 0-9 0,5 0-2 15,2 0-8-15,12 0-2 0,5 3-24 16,9-3-95-16,0 0-59 0</inkml:trace>
  <inkml:trace contextRef="#ctx0" brushRef="#br0" timeOffset="34535.9462">6569 3976 310 0,'15'0'87'0,"-2"0"30"0,-1 0-52 15,1-6-2-15,-3-6-22 0,-2 1-7 0,-8-6-13 16,4-3-8-16,-5 2 2 0,1-3-10 15,-9 1 0-15,-3 1 2 0,-2 1 0 16,-4 3 0-16,2 3 0 0,1 0-2 16,4 6 1-16,-2 0 1 0,-5 6-7 15,2 0 0-15,-2 0 0 0,-3 8 7 16,6 3-14-16,2 4 7 0,4 0 7 16,9 9-7-16,0 1 0 0,0 2 0 0,5 9 0 15,5-4 0-15,12 0 6 0,4 0-6 16,8-5 5-16,10-2 7 0,5-8-7 15,-4 0 6-15,-5-4 4 0,1 1-4 16,-13-5 1-16,-5-1 0 0,3-8-7 16,-5 0-5-16,0 0 6 0,2-11-6 15,0-1-6-15,5-2 1 0,0-9-13 16,-6-3-19-16,2-4 3 0,-9-7-126 16,-15 0-121-16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2T17:37:48.73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12578 14651 299 0,'0'0'71'0,"0"-4"30"16,0 4-33-16,4 0-14 0,-4 0 1 16,0 0-12-16,0-4-17 0,0 4 1 15,0 0 0-15,0 0-8 0,0 0 0 0,-4 4-6 16,4-4 5-16,-6 11-6 0,-1 0-7 16,-1 1 6-16,-2 2 4 15,0 6-10-15,-2-1-5 0,8 6 0 16,-5-4 6-16,1 0-6 0,1-2 0 0,-3-4 6 15,3-3-6-15,0 4 0 16,4 0 0-16,3 3 6 16,-5-1-6-16,5-3 0 0,-5-3 0 0,5-5 5 0,0 4-5 15,-5-7 7-15,5 5-7 0,-4-4 0 16,4 2 5-16,0-5-5 0,0-2 0 0,0 0 0 16,0 6 0-16,0-6 6 15,0 0-6-15,4 0 0 0,-4 0 0 0,7-4 0 16,-2 4 6-16,1 0-6 0,8-3 10 15,0 3-4-15,7 0-1 0,0 0 6 0,1 0-2 16,1 0 1-16,-1 7 9 0,-2-2-9 16,-2 0 0-16,1 2 0 0,-3-7-1 15,1 2 1-15,1-2 5 16,1 0-6-16,5 0 5 0,-3 0-1 0,2 0 2 16,3 3-1-16,3-3 3 0,8 7 1 15,-2-5-5-15,3 7 0 0,-5-2-5 16,-2-1 4-16,-12-3-4 0,2-3 1 15,0 6 3-15,-5-6-4 0,-2 0 0 16,-3 5 2-16,-7-5 2 0,-4 0-9 16,6 0 1-16,-6-5-1 0,0 5 2 0,0-6-1 15,-7 6-4-15,7-5 4 0,-9-2-4 16,4 3 0-16,-1-5 4 0,-8 3-8 16,-1 0 8-16,-5-6-4 0,-4 3 0 15,-1 4 0-15,0-3 0 0,-6-1 0 16,2 1 4-16,-3-2-4 0,1 3 0 15,0-3 0-15,6-5-4 0,-1 0 4 0,6-3-4 16,-4 3-9-16,7 2 10 0,3 7-1 16,2-2 1-16,5-2-2 0,0 3 1 15,-2-1-9-15,2-2 5 0,3 1-4 16,-3-1-9-16,7 4-3 0,-5 0-15 16,0-4-2-16,0 0-10 0,-2 1-14 0,3 2-5 15,-2 3-115-15,6 4-135 0</inkml:trace>
  <inkml:trace contextRef="#ctx0" brushRef="#br0" timeOffset="1173.3518">12709 15091 230 0,'0'0'38'0,"0"0"4"0,0 0 1 15,0-5-17-15,0 5 10 0,0-5 2 16,0 5-2-16,0-6-3 0,0 6 8 15,0-7-4-15,0 1 11 0,0 3-13 16,0 3 5-16,0-6 3 0,0 6-5 16,0-4 5-16,0 4-7 0,0 0-1 0,0 0-2 15,0 7-8-15,-5 3 10 0,5-1-11 16,-6 12-5-16,6 6 5 0,-7 15-6 16,7 9 1-16,0 11-5 0,-4 3-5 15,4-8-5-15,-6 0 1 0,6-8-1 16,0-15-8-16,-4 3-1 0,4-2-8 15,0-12-11-15,0 0-12 0,4-5-18 16,-4-8 1-16,0 2-133 0,0-7-145 0</inkml:trace>
  <inkml:trace contextRef="#ctx0" brushRef="#br0" timeOffset="1844.6311">10703 16920 397 0,'-2'-15'142'0,"-4"-8"17"15,2 3-91-15,4-2-19 0,-7 0-7 16,7 1 1-16,-4 5-14 0,4 0-7 15,0 2-1-15,0 0-17 0,4-1 13 16,6 0-11-16,-1 4-6 0,4 0-6 16,0 2-6-16,3 6-2 0,-3 3-13 0,7 0-2 15,1 0-19-15,-6 11-6 0,-1-6-32 16,-3 4-82-16,-2 0-56 0</inkml:trace>
  <inkml:trace contextRef="#ctx0" brushRef="#br0" timeOffset="2144.7952">10894 16820 361 0,'7'-17'120'15,"-7"-3"41"-15,4-3-72 0,0 4-16 16,-4 0-20-16,0 0-4 0,0-2-10 16,0 3-12-16,-4-1 6 0,4 1-18 0,-4 6 0 15,4 5-1-15,0 11 1 16,-3-4-10-16,3 0 4 0,-8 7-9 0,8 4 5 15,-6 2-1-15,6 4-4 0,0 0 0 16,0 3 5-16,0-3-10 0,6 3 5 16,2-1-4-16,-2 2 4 0,1-2-5 15,2 1 0-15,3-7 1 0,4-1-1 16,1-8 5-16,3 4-10 0,-1-8-4 16,-3 0-6-16,2 1-1 0,-4-1-22 15,1-5-2-15,-2 1-14 0,4-10-22 0,-6 4-97 16,3-5-62-16</inkml:trace>
  <inkml:trace contextRef="#ctx0" brushRef="#br0" timeOffset="2472.9186">11257 16544 341 0,'7'0'104'0,"-7"0"38"15,0 6-60-15,0 3-13 0,0 7-10 0,-8 1-4 16,2 1-13-16,4 11-1 0,-5-4-9 15,-2 0-13-15,4 0 6 0,-5-5-21 16,-4-6 6-16,1-4-5 0,1-6-10 16,6 0 5-16,1 1-5 0,5 2 5 15,-5-2-5-15,5 2 5 0,6-7-4 0,1 0 4 16,-2 0 4-16,8 0-4 0,2-6 10 16,4 6 5-16,3 0-1 0,-2-6 10 15,-4 6-1-15,3 0-4 0,-4-4 3 16,-7 4-4-16,-2 0 0 0,1 0-5 15,-3 0-4-15,-4 0-6 0,0 16 1 16,-4 2-4-16,4 2 0 0,-6 5 0 16,1 2-4-16,1-11-4 0,-5 2-14 0,-1 0-13 15,3-6-11-15,-1-1-16 16,0-7-12-16,3-4-25 0,5 0-89 0,-4 0-102 16</inkml:trace>
  <inkml:trace contextRef="#ctx0" brushRef="#br0" timeOffset="2676.4629">11435 16777 379 0,'11'14'135'0,"-4"6"42"0,4-1-71 16,-1 1-35-16,-3-3-4 0,3-4-30 15,1-1 6-15,-4 2-23 0,-1-2-1 16,2-5-9-16,-8-1-15 0,0-6-10 15,0 0-14-15,0-6-14 0,-10-6-23 16,2-2-109-16,1-3-141 0</inkml:trace>
  <inkml:trace contextRef="#ctx0" brushRef="#br0" timeOffset="2799.2262">11379 16397 331 0,'10'1'103'0,"1"-8"18"0,3 7-14 0,-3 0-71 15,6 0-30-15,-3 0-12 0,4 6 67 16,0-6-194-16,3 0-105 0</inkml:trace>
  <inkml:trace contextRef="#ctx0" brushRef="#br0" timeOffset="3212.0279">11858 16527 397 0,'-10'0'142'0,"0"10"23"16,-4-4-98-16,4 4-9 0,-11 0-4 15,0 8-19-15,0 4-8 0,4-1-5 16,6 5-13-16,3 6 8 0,8-10-5 16,0 4-6-16,0 2-2 0,8-5 1 0,2-1-5 15,5 0 10-15,-1-5 0 0,3-6-6 16,3-6 6-16,-1-5 0 0,0 0-5 15,-4-5 4-15,2-6-4 0,1-6-5 16,-7-2 4-16,-1-4-4 0,0 0 0 16,-5-7-4-16,-5-11-1 0,0-8-4 0,0-6-1 15,0-4 0-15,-11 6 1 0,0 10 4 16,0 10-5-16,-3 7 10 0,4 5 0 16,-1 6 5-16,4 7 0 0,0 8 4 15,3 0 1-15,4 0 9 0,0 5 0 16,4 4 4-16,1 3-4 0,2 6-2 15,3 0 1-15,3 7 0 0,-1 3-10 16,1 7-3-16,4 11-5 0,-3 2-5 16,5 0-8-16,6 3-18 0,-1-7-9 0,-6-16-22 15,2-4-11-15,-6-11-20 0,-7-4-99 16,1-9-111-16</inkml:trace>
  <inkml:trace contextRef="#ctx0" brushRef="#br0" timeOffset="3447.5343">12108 16603 463 0,'0'9'179'0,"0"3"1"0,7 4-96 15,-7 3-18-15,11-2-3 0,3-2-11 16,0-2-5-16,4-3-12 0,2-3-4 16,-3 0-8-16,4-7-2 0,1 0-5 15,-1 0 1-15,-7-9-5 0,-1 3-4 16,-2-6 4-16,-6-2-12 0,0-5-4 15,-5 1-12-15,4-3-13 0,-4 4-4 16,0-1-21-16,0 5-14 0,0 6-17 16,0-1-12-16,11 8-103 0,1 0-126 15</inkml:trace>
  <inkml:trace contextRef="#ctx0" brushRef="#br0" timeOffset="3790.5633">12679 16659 361 0,'0'-7'120'0,"0"2"53"0,0 0-76 16,0 5-26-16,0 0-10 0,0 0-9 0,-6 0-15 15,-1 10 2-15,1 2-20 0,-3 1 0 16,0-1-4-16,2-3-6 0,-1 2-4 15,4-6 0-15,4 4-5 0,0 5 4 16,0-3-4-16,7 1 0 0,2 2 0 16,0-9 0-16,-1-5-4 0,1 0 4 15,-2 5 0-15,0-5 0 0,2 0 0 16,0 0 0-16,-1 0-5 0,5-6 5 16,-2 2 5-16,0 4-5 0,-1-8 0 15,0 4-5-15,-5 4-4 0,4-9-11 16,-4 2-9-16,-5 1-15 0,9-6-3 0,-5-2-14 15,-4-4-24-15,6-8-98 0,-6-2-64 16</inkml:trace>
  <inkml:trace contextRef="#ctx0" brushRef="#br0" timeOffset="3954.1251">12721 16323 471 0,'5'17'191'0,"13"9"-1"15,-5 6-97-15,7 7-8 0,8 12-23 16,-1 4-16-16,3 1-11 0,5-7-21 16,-4-6-14-16,-3-13-18 0,4-3-27 0,-4-9-25 15,-5-7-116-15,-2-11-176 0</inkml:trace>
  <inkml:trace contextRef="#ctx0" brushRef="#br0" timeOffset="4598.6275">13813 16246 397 0,'0'0'158'0,"0"0"31"15,0 0-81-15,0 4-9 0,0 4-15 16,0 1-18-16,0 2-16 0,0 1-1 15,0-3-22-15,0 2-6 0,0-1-3 16,0-3-7-16,-4 1-3 0,4-2-4 16,0 3-1-16,0-2 2 0,0-3-1 15,0-4-4-15,0 10 0 0,5-10 0 16,1 4-4-16,4 5 4 0,5-3 8 16,9 6 0-16,3 8 3 0,3 2 10 15,-6 3 5-15,-1-1 2 16,-8 3-7-16,-4 3 1 0,-5-5-4 0,-6-6-4 15,0 9-7-15,0-3 0 0,0-4-7 0,0 3 0 16,-6 1-7-16,-2-5 4 0,1-4-8 16,-7-4-6-16,-4-5-6 0,1-1-5 15,0-6-15-15,-5 0-8 0,1-9-22 16,9 2-12-16,0-7-13 0,5 0-111 16,7-1-160-16</inkml:trace>
  <inkml:trace contextRef="#ctx0" brushRef="#br0" timeOffset="4840.3103">14054 16476 370 0,'16'-9'136'0,"0"1"49"15,-5 0-72-15,2 8-11 0,-2-4-15 16,3 4-7-16,-4 0-6 0,8 4-10 16,-3 1-15-16,1 0 0 0,0 1-17 15,-2 0-2-15,-1 3-9 0,-3-2-4 16,2-2-10-16,-3-5 0 0,-2 0-1 15,2 0-8-15,1 0-9 0,-3-10 0 16,6-1-10-16,-3-1-7 0,-1-5-12 16,1-1-16-16,-1 1-1 0,-1-1-17 0,-8-1-15 15,7 0-111-15,-7-2-159 16</inkml:trace>
  <inkml:trace contextRef="#ctx0" brushRef="#br0" timeOffset="5284.1219">14503 16324 388 0,'19'16'143'0,"-2"-2"37"0,0-1-69 15,-6 1-27-15,-3 2-18 0,2-4-3 16,0 1-15-16,-4-4-7 0,1 7-9 16,-3-4-1-16,-4-12-15 0,0 4-4 15,0-4-4-15,0-12-4 0,0 5 1 0,0-10-5 16,0-1 0-16,-6 0-5 0,6 2 5 15,-7 0-4-15,7-5 4 0,0 3 0 16,0-1-4-16,4 4 8 0,-4 5 0 16,9 5 5-16,-2 7 3 0,5-2 6 15,1 8 5-15,5 1 4 0,-1 5-2 16,1 2 2-16,-1-1-3 0,-5 0-4 16,1 0-5-16,-2-5-3 0,2-1-1 0,-6-4-7 15,-7-5 2-15,4 0-2 0,-4 0-8 16,0 0 1-16,0-5 3 0,0-2-3 15,0 1-1-15,0-6 4 0,-6 0-4 16,6-1 0-16,0-4 8 0,0-1-4 16,5 2 0-16,-5 4 4 0,5 2-4 15,4 2 4-15,-2 8 2 0,8 0 1 0,-2 3-4 16,5 1 5-16,3 3-1 0,4 5-1 16,1 4-3-16,7 0 0 0,-1 2-6 15,3 0-3-15,-6-4-15 0,-4 0-10 16,1-4-17-16,-11 1-24 0,-2-7-25 15,1-4-63-15,4 0-64 0,-3 0-158 16</inkml:trace>
  <inkml:trace contextRef="#ctx0" brushRef="#br0" timeOffset="5596.2168">15650 16258 353 0,'-12'0'136'0,"-3"6"37"0,0 3-38 16,1 3-69-16,0 1 0 0,4 6-19 15,6-1-3-15,4 1-10 0,0-1-15 16,0 0 4-16,10-3-8 0,1-1-6 16,-3-6 5-16,7-1-1 0,-3-7 13 15,4 2-8-15,-3-8 2 0,2 0-4 16,-6-4 1-16,2-4-5 0,-4-1-8 15,-3 2-4-15,-4-7 6 0,-4-3-12 16,-9 2 2-16,-2 0 0 0,-9 1-8 16,-1 6-9-16,1 7-3 0,2 1-24 15,9 6-7-15,-2 0-12 0,7 0-13 0,1 0-13 16,2 0-97-16,5 0-102 0</inkml:trace>
  <inkml:trace contextRef="#ctx0" brushRef="#br0" timeOffset="5877.3271">15955 16403 361 0,'11'6'136'16,"-3"-1"43"-16,-2-5-58 0,-6 0-35 15,0 0-24-15,0-8 4 0,-7 0-13 0,3 0-16 16,-5-9-4-16,-3-2-11 0,-4-6-5 15,-1-1-3-15,-5-7-6 0,4-1-8 16,1 1 5-16,4 5-5 0,4-2 0 16,9 9 0-16,-4 1-5 0,4 0-3 15,0 4-6-15,8 3-8 0,-1-1 0 16,4 6-11-16,3-2-14 0,4 10-3 16,0 0-14-16,-1 12-14 0,-1-1-41 15,-1 5-64-15,2 2-41 0</inkml:trace>
  <inkml:trace contextRef="#ctx0" brushRef="#br0" timeOffset="6048.8671">15887 16184 445 0,'0'16'197'0,"6"3"8"0,1-4-85 0,1-3-18 16,1-6-20-16,-2 0-14 0,4-6-27 15,-1 3-12-15,2-3-9 0,1 0-13 16,2 0-14-16,-1 0-10 0,2 0-15 15,-1 1-17-15,-1-1-24 0,2 0-25 16,2-4-107-16,0 4-159 0</inkml:trace>
  <inkml:trace contextRef="#ctx0" brushRef="#br0" timeOffset="6634.3011">17027 16347 406 0,'-8'-7'157'0,"8"2"18"0,-6 2-78 16,-2-2-21-16,-2 0-11 0,5 5-1 15,-1-6-8-15,1 6-18 0,5 0-3 16,-7 0-4-16,1 0-4 0,-1 4-2 0,-4 4 0 15,0-1-10-15,-9-1 2 16,2 3-7-16,0 0-5 0,1-7 2 0,0 8-1 16,9-6-2-16,-1 5 0 0,9-4 0 15,-8 3-4-15,8-3 0 0,-6 2 4 16,6-7-4-16,0 6 0 0,0-6 0 16,0 0-4-16,0 0-4 0,0 7 4 15,0-7-2-15,0 0-6 0,0 0 9 16,4 0-4-16,-4 0 7 0,0 0-4 0,5 0 0 15,-5 0 4-15,7-6 4 0,-7 6-8 16,4 0 4-16,1-4 0 0,0 4-4 16,4-3-1-16,-3 3 5 0,0 0-3 15,1-4-1-15,0 4 4 0,1 0-3 16,-2 0 3-16,2 0 0 0,-2 0-5 16,1 1 10-16,-2-1-10 0,1 0 5 15,-1 3 0-15,0 3 5 0,6 1-10 0,1 7 5 16,1-3 5-16,2 6-2 15,-1 3-3-15,-5 3 7 0,-4 7-2 0,-5-1-1 16,0 5 4-16,-9-1-8 0,9 2 4 16,-17-10-1-16,-4 1-3 0,-7-8 0 15,-4-2 0-15,1-4-3 0,-4 0-9 16,3-11-7-16,5-1-7 0,1 0-3 16,0 0-3-16,8-11-16 0,3-2-3 0,6-1-10 15,9-4-2-15,0 3-15 0,0-1-99 16,9-7-134-16</inkml:trace>
  <inkml:trace contextRef="#ctx0" brushRef="#br0" timeOffset="7176.058">17482 16329 310 0,'-10'0'96'16,"3"-7"53"-16,-1 2-6 0,-3 1-70 0,-5 4-9 15,0 0 1-15,-1 0-9 0,0 4-7 16,-4 1-19-16,1 2-1 0,2 2-6 16,1 0-9-16,2 3-4 0,2 0-6 15,4-5 1-15,9 5-5 0,0 1 0 16,0 3 0-16,5-1-5 0,5 0 5 15,-2-1 0-15,6-4-4 0,2-2 4 16,3-8 0-16,0 0-6 0,3 0 6 16,-7-12 6-16,-2-1-6 0,1-4 0 0,-3 0 0 15,-2 4 0-15,-1-5 0 0,0 4 4 16,-1 0-4-16,0 8 0 0,-1-1 0 16,-1 7 0-16,0 0 5 0,0 4-1 15,-1 8 1-15,2 6 0 0,-6 7 3 16,6 2-3-16,-1 6 4 0,-1 9 4 15,-4 9-4-15,2-3-5 0,-9 1 1 16,7-7-1-16,-7-8 0 0,3-15-4 0,-3 4 0 16,2-15 0-16,5 0 5 0,0-8 2 15,-5 0-3-15,5 0 8 0,0-10 5 16,5-2-1-16,2-5 13 0,6 0-5 16,-2-7-9-16,7-5 6 0,-4 1-6 0,3 1-1 15,-1 1-7-15,6 11-14 16,3 7-7-16,0-1-9 0,1 9-13 0,-1 0-13 15,-17-5-8-15,6 5-18 0,-3-4-10 16,0-3 155-16,-4-4-257 0,2 4-159 16</inkml:trace>
  <inkml:trace contextRef="#ctx0" brushRef="#br0" timeOffset="7439.3545">17812 16406 341 0,'3'0'104'0,"1"0"44"15,5 6-43-15,-1 1-27 0,3 0-14 16,3 3-10-16,2-2-8 0,-1-1-14 16,3 6 1-16,0-3-13 0,-4-3-1 0,-3-7-9 15,-1 0 5-15,-4 0-6 0,-1-11-9 16,-5 2 5-16,6-5-10 0,-6 3-9 15,0-1-10-15,0 2-11 0,0-1-19 16,0-1 3-16,0 0-126 16,6 4-131-16</inkml:trace>
  <inkml:trace contextRef="#ctx0" brushRef="#br0" timeOffset="7727.5854">18380 16361 353 0,'6'-2'100'0,"-6"-4"64"0,0 6-70 15,0-5-22-15,0 5-8 0,0 0-11 16,-10 0-13-16,3 0-8 0,0 5-5 16,-3 1-11-16,-1 0-11 0,3 1 5 15,-5 0-5-15,5 1 0 0,1 1-5 16,1-5 0-16,6 1 4 0,0-1-4 15,4-4 0-15,6 0 5 0,3 0 0 16,-2 0-5-16,1 0 5 0,0 0 0 16,2 0-15-16,-3-7-4 0,3 2-11 15,0-2-14-15,2 1-14 0,-4 0-23 16,2 1-5-16,-2-1-85 0,-3 2 0 0,0-2 0 16</inkml:trace>
  <inkml:trace contextRef="#ctx0" brushRef="#br0" timeOffset="7934.9076">18604 16402 321 0,'0'0'85'0,"0"0"48"0,0-6-64 0,-8-1-1 15,8-4-6-15,-7-6-3 0,2 4-9 16,5 0 3-16,-4-2-8 0,4 2-9 16,0 1 3-16,-4 0-10 0,4 0-9 15,0 3-2-15,6 3-9 0,-1-1-9 16,2 7 0-16,3-5-23 0,-2 0-6 0,6-2-10 15,0 3-26-15,4-3-12 16,3-3-95-16,0 10-131 0</inkml:trace>
  <inkml:trace contextRef="#ctx0" brushRef="#br0" timeOffset="8148.3353">19014 16298 243 0,'18'-8'56'0,"-7"-1"24"15,-1-5 22-15,-10-4-36 0,0 0-5 16,0-6 0-16,-6 5 8 0,-8 5-24 16,-1 3-6-16,-2 5-9 0,-7 6 1 15,2 0-14-15,1 0-6 0,-1 7-4 16,3 4-2-16,4 3-5 0,7 6 0 0,8-1 0 16,0 1 0-16,0-6-5 0,14 5-7 15,8-3 0-15,-1-3-7 0,4 4-4 16,9-3-14-16,-5 2-27 0,1-7-94 15,0 0-82-15</inkml:trace>
  <inkml:trace contextRef="#ctx0" brushRef="#br0" timeOffset="8452.5231">19387 16045 321 0,'-4'-17'85'16,"-2"5"40"-16,2 12-63 0,-3 0 7 16,-3 0-14-16,4 13-6 0,-4 3-11 0,-1-3-13 15,-2 2-2-15,5 2 8 0,-1-2-20 16,1 0 6-16,8 2-5 0,0-5-6 16,0-1 5-16,7-1-6 0,5 13 1 15,5 2 5-15,7 5-1 0,5 5 4 16,6 4 5-16,9-4-9 0,5-2 5 15,1-1-1-15,0-1-4 0,-6-5-5 16,-9-1 0-16,-10-3-5 0,-10-5-10 0,-11-1 0 16,-4 0-14-16,-7-1-24 0,-12 5-1 15,-19 0-123-15,-15 2-145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0" timeString="2018-09-12T17:38:52.74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1" timeString="2018-09-12T17:38:54.371"/>
    </inkml:context>
  </inkml:definitions>
  <inkml:trace contextRef="#ctx0" brushRef="#br0">8435 13555 0</inkml:trace>
  <inkml:trace contextRef="#ctx1" brushRef="#br0">16808 10135 406 0,'5'0'149'0,"-5"0"19"16,6 0-87-16,0-7-28 0,-1-1 8 15,-1-6-23-15,1-3 5 0,-5 1-17 16,0-8 3-16,7 1-5 0,0 3-1 0,-3-5-9 16,-4-5 0-16,4-1-5 0,2 6 0 15,-6-5-5-15,7-1 1 0,0 1-5 16,-2 2 4-16,5 0 5 0,1 9-9 15,0 4 4-15,3 7 1 0,0 8-1 16,0 0 1-16,-2 11 3 0,6 9-8 16,-1 0 5-16,-4 3 2 0,-3-2-7 15,6 5 4-15,-7-5 0 0,-9 1-8 0,7-3 4 16,-7 0-4-16,0-7-3 0,0-6 2 16,0-6-3-16,0 0-6 0,0 0 6 15,5-6 3-15,-5-5-4 0,5-2 5 16,2-1 4-16,0-3 4 0,3 4 5 15,1-8 4-15,3 3 1 0,0 1 6 16,2 3 0-16,-4-2 9 0,1 7 0 16,-5 9-1-16,3 0-4 0,-1 12-1 0,-1-1-2 15,5 15-7-15,-3-1-4 0,-2 6-3 16,-2-4-3-16,-7-1-4 0,0-3-7 16,0 2-7-16,-4-5-10 0,-4 6-16 15,1-3-25-15,-1-6-19 0,-2 0-29 16,6-8-99-16,-1-9-164 0</inkml:trace>
  <inkml:trace contextRef="#ctx1" brushRef="#br0" timeOffset="328.332">17450 9796 415 0,'0'0'148'0,"0"0"20"0,-6 5-95 0,-1 2-20 16,-1 2 13-16,-2 3-22 0,5-4 0 16,-2 11-11-16,7 2-4 0,0-2-1 15,0 5-5-15,7-2-9 0,-2-2 4 16,6-1-1-16,-1-5 1 0,3 0-6 16,1 1 0-16,7-7 0 0,4-4 1 15,-1-4-1-15,5 0-8 0,-2-6 0 16,-6-5 9-16,0-2-16 0,-14-4 6 15,-7 2-6-15,0-3-11 0,-7-5 6 16,-6 2-8-16,-1-2-5 0,-3 2-3 16,-2 0-16-16,0 5 8 0,-3-2-14 0,1 1-8 15,3-1-10-15,1-1 1 0,5 2-42 16,5 2-78-16,7 5-64 0</inkml:trace>
  <inkml:trace contextRef="#ctx1" brushRef="#br0" timeOffset="580.6561">17791 9981 453 0,'14'4'180'0,"0"-4"-4"0,0 0-97 15,0 0-16-15,0-4-3 0,-5-7-17 16,2 1-1-16,-4-4-14 0,-3 0-10 15,-4-1-4-15,10-6-1 0,-10 3-9 16,5-4-4-16,-5 3-4 0,5-1-9 16,-1 9-1-16,-4-7-13 0,8 1-15 15,1 1-16-15,0 6-12 0,4-1 169 0,-3 11-275 16,5 0-153-16</inkml:trace>
  <inkml:trace contextRef="#ctx1" brushRef="#br0" timeOffset="876.904">18044 9837 397 0,'13'-6'134'0,"-5"-2"26"0,6 2-100 15,-2-5-14-15,0-10-3 0,-3 3 0 16,-4-1-15-16,-5 1-4 0,0 5-8 16,0 2 0-16,0 9-7 0,-10-3 8 15,2 5-5-15,-6 1-6 0,-3-1-2 16,6 4 1-16,-2 4 0 0,4 0-5 15,3 5 5-15,6 8-5 0,0-2-5 16,0 5 0-16,0 0 5 0,0 0-5 16,8-3 1-16,2-3-2 0,3 1-6 0,5-2 12 15,0-5 0-15,7-2-7 0,5-6 7 16,1 1-10-16,8-5 6 0,15 0-17 16,-9 0-7-16,0-9-7 0,-2-3-18 15,-9-6-78-15,-15-1-42 0,5-4-37 16</inkml:trace>
  <inkml:trace contextRef="#ctx1" brushRef="#br0" timeOffset="1559.4713">18787 9962 397 0,'0'8'150'0,"0"5"20"16,0 1-72-16,0 1-25 0,0-7-21 15,0 2 1-15,0-10-11 0,0 0-8 16,-4-6-11-16,4-4-4 0,0-4-10 15,0-1 0-15,0 0-4 0,0-7-1 16,0 0-4-16,0-1 4 0,6 0-4 16,-1-1 0-16,6-9 5 0,3 2-5 0,2-2 0 15,8-3 0-15,5-5 4 0,-3 12 1 16,-3 1 8-16,3 8-9 0,-9 9 10 16,-8 11-1-16,5 6-2 0,-3 4-3 15,-3 15 0-15,2 3 1 0,0 8-1 16,1-1-4-16,-1 2-4 0,0 1 0 15,-5 1 0-15,-5-1-12 0,0-7-5 0,0-3-11 16,0-3-16-16,-5-10-11 0,-1-5-12 16,6-1-18-16,-8-9-51 0,8 0-60 15,0 0-71-15</inkml:trace>
  <inkml:trace contextRef="#ctx1" brushRef="#br0" timeOffset="1892.132">19310 9681 406 0,'5'-4'149'0,"-5"4"19"0,0 0-87 16,0 0-17-16,-5 0 3 0,0 0-16 16,-5 13-2-16,3-1-6 0,1 2-6 15,1 2-5-15,5 7 3 0,0 2-14 16,0 3-5-16,7-3-3 0,-3 1 3 0,6-3-8 15,1-7 9-15,3-2-5 16,-3-1 0-16,3-6 7 0,-4-7-4 16,-2 0-5-16,2-11 5 0,0 2-6 0,1-7-3 15,0 2 1-15,-2-6-7 0,-4-1 0 16,-5-7-4-16,0 3-5 0,-5-9-3 16,-4 5-4-16,-2-3-5 0,-3 6-10 15,-4 2-6-15,3 5-11 0,-2 0-14 16,-3 3-3-16,5 6-9 0,1-8-14 0,7 9-106 15,-3 0-117-15</inkml:trace>
  <inkml:trace contextRef="#ctx1" brushRef="#br0" timeOffset="2166.1328">19766 9665 353 0,'9'6'128'0,"-2"2"60"16,-2 3-28-16,-5-2-89 0,0 4-15 16,0 4-7-16,6 2-14 0,-6 4-11 15,0-2-15-15,0 2-4 0,6-5 0 16,-2-6-5-16,-4-1-10 0,4-1 1 15,-4-6-11-15,0-4-4 0,4-4-20 16,-4-3-9-16,0-4-119 0,0-3-145 16</inkml:trace>
  <inkml:trace contextRef="#ctx1" brushRef="#br0" timeOffset="2291.7603">19678 9372 353 0,'13'0'81'0,"6"-2"24"16,-3 2-97-16,-4 0-110 0,4 3-44 16</inkml:trace>
  <inkml:trace contextRef="#ctx1" brushRef="#br0" timeOffset="2681.718">20246 9613 434 0,'0'13'145'0,"-7"4"27"16,-3-1-119-16,-9 0-5 0,-9 3-6 16,0 4-1-16,0-1-14 0,3-1-17 15,-2 1-1-15,-1-1 3 0,-1-7-12 0,4 2 0 16,4-4-17-16,4-1 13 0,11 3-1 15,6-4-6-15,6-4 6 0,4 1 5 16,2-2 0-16,8-5 5 0,1 0 11 16,-4-3-2-16,2-8 11 0,1-1-1 15,2-1 10-15,7-1-2 0,2 2-4 16,4 2-1-16,3 3 4 0,-9 7-7 16,1 0-3-16,-8 0-5 0,-4 0-4 0,-8 0 1 15,-2 0-1-15,-8 3-8 0,0 5-1 16,-8-2-3-16,1 9 0 0,-8-1 0 15,-2 4 0-15,-8-3-7 0,1 2-12 16,-1-3-11-16,1-2-11 0,3 0-20 16,8-5-9-16,-1-7-18 0,5 0-105 15,9 0-145-15</inkml:trace>
  <inkml:trace contextRef="#ctx1" brushRef="#br0" timeOffset="3071.6744">20736 9745 379 0,'8'0'135'0,"2"-8"34"0,5 0-76 15,-4-4-34-15,5-1-6 0,-2 1-12 16,-2-1-8-16,-3-1-14 0,-1 0 5 16,-8 3-18-16,0-1 3 0,-4 2-4 0,-3 10 0 15,-1 0-5-15,-11 0 0 0,-3 8-10 16,0 6 5-16,-1 5 1 0,1 1-14 16,8 5-3-16,1 0 16 0,13 1-11 15,0-1 5-15,0 5 6 0,12 0-1 16,2-8 6-16,4-2 6 0,1-4-1 15,5-7 11-15,3-9-5 0,13 12-2 16,9-12 1-16,10 0 9 0,-5 0-13 16,-3 0-6-16,-5-10-6 0,-5 6-13 0,-4-6-5 15,-4-1-15-15,-1-2-125 0,0 0-150 16</inkml:trace>
  <inkml:trace contextRef="#ctx1" brushRef="#br0" timeOffset="3991.654">19363 10579 370 0,'0'-7'119'0,"0"0"46"0,0 1-96 15,5 6 5-15,-5 0-19 0,5 0 4 16,-5 13-8-16,4 6-2 0,-4 0-16 16,0 14 6-16,0 5 2 0,0 6-18 15,0 6 8-15,0 6-14 0,0-14-9 16,0 8 0-16,0-13-8 0,-4-11-16 16,4-4-10-16,0-5-14 0,-5-4-20 0,5 1-10 15,0 3-120-15,0 1-166 0</inkml:trace>
  <inkml:trace contextRef="#ctx1" brushRef="#br0" timeOffset="5105.0583">19080 11357 406 0,'11'-5'149'15,"1"-2"40"-15,0 7-86 0,-1 0-21 16,4 0-6-16,6 6-17 0,3-6-3 15,5 6-16-15,5-6-5 0,-6 0-15 0,1 0-3 16,-5-12-5-16,-3-4-4 0,1-4 0 16,-1 1-2-16,2-2 1 0,6 7 5 15,0 3-5-15,5 8 6 0,0 3-2 16,3 0-3-16,4 4 5 0,-6 4-1 16,-4 1-8-16,1 6 3 0,-4 0 1 15,-11-3-5-15,-1 2 0 0,-6-3-3 16,-4 0 0-16,-6 1 0 0,0-4 0 15,0 2-3-15,0-10-3 0,0 11-3 0,0-1 6 16,0-4-5-16,-6 4 0 0,6-2-2 16,-4 1 2-16,4-4 5 0,0-5 0 15,-6 11-5-15,2-7 4 0,-4 4 0 16,2 5-1-16,-2 3 5 0,-1 1-3 16,0 3-1-16,2 0 4 0,-5 0-8 15,1-6-3-15,-4-1-3 0,2 0-6 0,-2-1 3 16,1 0 2-16,-2-6-3 0,4 1 5 15,1-1 0-15,2 0 4 0,1 4 9 16,8-2 0-16,-6 4 0 0,6 3 0 16,0 2 9-16,-5 0-5 0,5 2 1 15,0-4 3-15,0 0-3 0,0-7-1 16,0-1 1-16,-7 1-1 0,1-2-4 16,1 2 4-16,-2-2-4 0,1 1 0 0,2-1 0 15,-2 0 0-15,2 2 0 0,-2 0 0 16,1 1 0-16,-6-3 0 0,-1 0 0 15,8-4 0-15,-6-2 0 0,3 0 0 16,3 0 0-16,4 0 0 0,-7 0 0 16,0-5 0-16,0 5 0 0,0-7 0 15,0 3 0-15,-1-1 0 0,1 0 0 16,-3 1 0-16,0-3-4 0,3 5 0 0,-3-5-1 16,3 2 1-16,0 1 4 0,2-4-5 15,-2 4 1-15,7-3 4 0,-7 5 0 16,3-5 0-16,0 1 0 0,-2 2 0 15,2-1 0-15,0-1 4 0,-2 1-4 16,-1 1 0-16,0 4 0 0,1-3 5 16,-3 3-5-16,3 0 0 0,6 0 0 15,-7 0 0-15,3-7 0 0,0 7 0 16,4-3 0-16,-7 3 0 0,1-11 0 0,2 5 0 16,-2-4 0-16,2-3 0 0,0-1 4 15,-2 1 1-15,1-9-1 0,-1 1 0 16,-2 1 4-16,-1-3 0 0,1-2 0 15,-2 1-4-15,4-4 0 0,-6-1 1 16,-2-6 3-16,-2 3-8 0,2-1-4 16,2 1 4-16,-1 7-4 0,-2 8-9 15,1-4-6-15,-3 5-8 0,0 2-8 0,2-1-7 16,2 4-10-16,13 2-11 0,-7 6 5 16,7 3 3-16,0 0-115 0,7 0-131 15</inkml:trace>
  <inkml:trace contextRef="#ctx1" brushRef="#br0" timeOffset="5944.8013">18477 12498 207 0,'0'6'0'0,"0"0"-15"16</inkml:trace>
  <inkml:trace contextRef="#ctx1" brushRef="#br0" timeOffset="6114.3209">18485 12523 278 0,'0'0'53'16,"4"-2"13"-16,-4 2-10 0,0-7-28 16,4 7-20-16,-4 0-16 0,0 0-2 15,0 0-73-15,6 0 16 0,-6 0-24 16</inkml:trace>
  <inkml:trace contextRef="#ctx1" brushRef="#br0" timeOffset="6964.6326">18587 12638 278 0,'0'-10'63'0,"6"0"20"0,-6-6-26 16,0 4-7-16,0-4-9 0,0 5-5 15,0 2 10-15,0 4-9 0,0-6-5 0,0 1-4 16,0 5 4-16,0-4-6 0,-4 5-6 16,4 4-2-16,-6 0-2 0,6 3 9 15,-4 5-2-15,4-1-5 0,-4 14 9 16,4 4-7-16,0 7 15 16,-6 14-11-16,6 14-5 15,8 7 5-15,-2-4-1 0,2 3-4 0,5-3-5 16,-2-10-1-16,-5-7 0 0,1 2-4 0,-2-14-5 15,-5-3 1-15,5-6-5 0,-5-10 0 16,0-5-5-16,0-7 1 0,0-3 0 16,5 0-10-16,-5-10 5 0,8-5-4 0,-1-3-1 15,2-9 0-15,1-5 5 16,-5 2 0-16,2-5-1 0,-1-1 10 16,1 6-4-16,-7 5 4 0,8 2 4 0,-1 5 6 15,-7 12-1-15,9 6 4 0,0 0 2 16,-3 9 3-16,2 0 0 0,1 12-1 0,-1 3 1 15,1 1-9-15,0-4 2 0,-4-1-7 16,0-5 0-16,6 3-4 0,-1-4 0 16,3 0-12-16,-3-1-13 0,1-1-15 15,-7-12-10-15,0 0-22 0,3 0 3 16,2 0-116-16,-1-10-147 0</inkml:trace>
  <inkml:trace contextRef="#ctx1" brushRef="#br0" timeOffset="7118.4142">19059 12978 453 0,'5'21'155'0,"-5"0"8"0,4 1-105 0,-4-6-24 16,0 0-9-16,0-8-7 0,0-3-6 16,0 7-19-16,0-2-10 15,-5 0-14-15,5-6-10 0,0-4-119 0,0 0-114 16</inkml:trace>
  <inkml:trace contextRef="#ctx1" brushRef="#br0" timeOffset="7253.7614">18965 12846 397 0,'14'8'117'0,"1"-4"11"0,2 4-108 0,-2-2-28 0,-1 1-115 16,2 4 7-16,-2-5-21 0</inkml:trace>
  <inkml:trace contextRef="#ctx1" brushRef="#br0" timeOffset="7667.6842">19340 13005 406 0,'0'-10'141'0,"0"1"23"0,0 1-104 0,-9-2-9 15,1 0-10-15,-3-1 2 0,1 4-9 16,-3 0-2-16,6 3-18 0,0 4 5 16,2 0-13-16,1 4-2 0,4-4-4 15,0 10 0-15,0-1 5 0,0-2-10 0,0 4 5 16,0 1 0-16,8 4 0 0,-4-2 0 15,0 0-4-15,2-2-2 0,1-1 0 16,3-3-7-16,-2-5 8 0,5 4 5 16,-2-4 0-16,-4 8 0 0,0-5 12 15,1 13 0-15,-4-1-2 0,2 7 5 16,1 4-1-16,-1 4-4 0,-2 1 5 16,-4 6-1-16,5-1-1 0,-5-10-4 15,0 4-3-15,-4-5-2 0,-1-4 1 0,-1-6-1 16,-2-4-4-16,2-6-9 0,0-8-1 15,-2 0-12-15,-3-8-17 0,1 8-6 16,-4-7-19-16,7-12-8 0,3 1-100 16,4-1-131-16</inkml:trace>
  <inkml:trace contextRef="#ctx1" brushRef="#br0" timeOffset="7948.2154">19638 13104 415 0,'28'-11'140'0,"-3"0"16"0,-4-2-96 0,-10 4-9 15,2 0-16-15,-9 3-4 0,3-6-1 16,-7 0-8-16,0-1 0 0,-10 0-12 16,-3 2 11-16,-3 7-9 0,-4 4-2 15,0 0-5-15,-2 10 5 0,4 3-5 16,-2 4 4-16,8 5-9 0,12-2 0 15,-12-3-4-15,12-2-6 0,6 3-5 16,1 0 5-16,3-2-19 0,1 0 4 16,-11-4-3-16,17-12-12 0,0 0-8 0,2 0-11 15,4 0-109-15,0-12-79 0</inkml:trace>
  <inkml:trace contextRef="#ctx1" brushRef="#br0" timeOffset="8181.7129">19843 13084 388 0,'0'10'126'0,"0"-3"29"0,-4-1-80 16,4-6-29-16,-7 0-7 0,3 0 7 15,4-10 2-15,-4 1-4 0,4 0-12 16,0-10-6-16,0 1 3 16,0-3-10-16,0-1-9 0,5 1-1 0,1 2-5 15,1 3-4-15,4 4 0 0,2 4-9 16,6 1-5-16,-1 7 0 0,2-7-15 15,0 7-8-15,3 0-11 0,-4 7-9 16,3-7-9-16,2 0 3 0,-2 4-117 16,-4-4-58-16</inkml:trace>
  <inkml:trace contextRef="#ctx1" brushRef="#br0" timeOffset="8415.4043">20376 12909 341 0,'0'0'104'0,"0"0"38"0,-11 0-67 15,0 0-20-15,-6 0-6 0,0 0-11 16,-4 7-7-16,-1-2-3 0,-3 1-3 16,2-4-7-16,2 3-6 0,0 4-1 15,5-5 0-15,2 2-6 0,7-1 6 16,-2-1-11-16,9-4 11 0,0 6-6 16,0-6-1-16,-5 0 6 0,5 0 9 0,0 0-9 15,-7 4 0-15,1-4 5 0,-2 8-11 16,8-8-4-16,-7 0 0 0,7 0-19 15,0 0-1-15,0 0-18 0,0 0-6 16,0 0-22-16,0-9-100 0,0 4-128 16</inkml:trace>
  <inkml:trace contextRef="#ctx1" brushRef="#br0" timeOffset="9868.4579">20974 12351 341 0,'-5'-7'112'16,"-2"0"28"-16,-2 2-42 0,-10 2-45 16,-2 3 0-16,-9 0-10 0,-1 0 5 15,0 0-13-15,-5 4-13 0,5 2 5 16,3 1-13-16,-3 4 5 0,0 5-13 15,3 4-6-15,0-3-6 0,3 8-13 0,1-2 5 16,2-4 9-16,7 3-11 0,2 0 5 16,6-6 6-16,7-4 5 0,0 1 5 15,4-3-5-15,5 2 5 0,5-3 1 16,1-1 5-16,3 5-6 0,6-1 0 16,0-2-1-16,4 2 6 0,4-3 9 15,0-3-13-15,2-3 3 0,3 6 6 16,3-4-6-16,-1 6 6 0,3 6-5 0,-9 6 4 15,-5 0-1-15,-8 6 2 0,-10-3-11 16,-10 2 10-16,-4-1-9 0,-6 0 3 16,-10-2-3-16,-4 0-5 0,1 2 4 15,-12-1-4-15,0-8-4 0,0 2 4 16,-2-8-9-16,1-11-5 0,14 4-9 16,-1 1-9-16,2-6-7 0,7 2-19 0,4-2 4 15,10 0-17-15,0 0-107 0,0 0-103 16</inkml:trace>
  <inkml:trace contextRef="#ctx1" brushRef="#br0" timeOffset="10487.479">21628 12477 406 0,'14'0'133'0,"-14"0"26"16,0-4-113-16,-19 1 0 0,-4 3-7 15,-3-9 0-15,-5 6-1 0,-7 3-15 0,11-6-1 16,0 6-1-16,1 2 0 0,1-2-3 16,4 6-9-16,0-4 1 0,-3-2-5 15,2 11 4-15,5-2-9 0,-2 0 0 16,3-2 5-16,6 4-10 0,3-11 10 15,-4 8-5-15,6-2 0 0,5-1 0 16,-5 1 0-16,5-3 0 0,0-3 0 16,0 3 5-16,0-3-5 0,0 0 0 0,0 7 0 15,0-7 0-15,-4 6 0 0,4 3 0 16,-8-9 0-16,2 14 0 0,-2-1 0 16,0 4 0-16,2 7 0 0,-1 0 0 15,7 2 0-15,-7 6 0 0,7-6 0 16,1-2 0-16,-1 3 0 0,0-10 0 15,0 6 0-15,0-6 0 0,0 3 0 16,0-5 0-16,0 1 0 0,0-2 5 16,6 4-5-16,-6-4 0 0,0-4 5 15,7 2-5-15,-7-3 0 0,7 1 0 0,0 1 0 16,-1 1 5-16,-1 0-1 0,2-7-4 16,1 4 5-16,1-2 0 0,-1 2 4 15,2-1 0-15,1-1-5 0,3-1 6 16,-1-1-1-16,5-5 5 0,0 0-1 15,-1 0 9-15,0 0-4 0,1 0-2 0,-4 0 0 16,3 0 5-16,-2 0-13 0,-1-6 0 16,2 6 2-16,0 0-7 0,-3 0-6 15,1-9-7-15,-7 5-2 0,3-7-13 16,-2 3-3-16,-4 3-20 0,-4-4 2 16,0 3-11-16,4-3-11 0,-4 0 10 15,-8 2-13-15,1-5-107 0,3 4-103 0</inkml:trace>
  <inkml:trace contextRef="#ctx1" brushRef="#br0" timeOffset="10682.9967">21231 12837 497 0,'26'-7'172'15,"4"-6"-12"-15,-5-2-121 0,-1 4-7 16,2-12-14-16,0 0-7 0,-8 4-17 16,7-4-11-16,4-3-138 0,-5-1-151 15</inkml:trace>
  <inkml:trace contextRef="#ctx1" brushRef="#br0" timeOffset="111772.6054">14185 17212 353 0,'0'-14'110'0,"4"-2"35"0,-4 2-77 0,0 6-6 16,0-2-10-16,6 6-7 0,-6 4 8 16,4 0-6-16,-4-7-6 0,6 7 3 15,-6 0-5-15,0 4-2 0,0 0-9 16,0 7-1-16,0 3-5 0,-9 4-4 15,4 1-6-15,-2 11-4 0,-2 1 0 16,-2 4-4-16,1-2 0 0,1 8-4 0,-1-8 0 16,-3 4 0-16,13-4 0 0,-12-5 0 15,2-4-4-15,3-5 4 0,-3-3 4 16,0-4-4-16,5 1 0 0,5 2 0 16,-6-2-4-16,6-2 4 0,-4-1 0 15,4-3-4-15,0-2 0 0,0 1 4 16,0-1 0-16,0-1 0 0,0 1 0 15,0 0 0-15,0-5 0 0,4 5 0 16,-4-5 0-16,7 7 0 0,-3-4 4 0,5 2-4 16,-2 0 0-16,1 0 4 0,6 3 0 15,-1-1-4-15,-1-2 0 0,4 2 5 16,3 0-1-16,-1 4 4 0,0-4-4 16,9 4 4-16,-3 3 9 0,5-5-5 15,6 2 4-15,7 0 2 0,-4 0-6 16,5 1 6-16,-4-1-7 0,-8-2 3 0,-3-4-7 15,-3-5 7-15,-8 0-7 0,-4 7 0 16,-1-7 4-16,-5 10-4 0,-2-14 2 16,-5-4-3-16,5-1-2 0,-5-13 0 15,0-4 0-15,0-1-4 0,-4 2 0 16,0-7 0-16,-2-5 0 0,-1 2 0 16,-5-2 0-16,-7 2-4 0,-7 1-4 15,-5 2 2-15,-11 1-10 0,0-2-5 0,-8 1-10 16,1 0-18-16,3 6-18 0,2-2-16 15,8 2-17-15,7 3-112 0,2 8-156 16</inkml:trace>
  <inkml:trace contextRef="#ctx1" brushRef="#br0" timeOffset="112155.5831">14564 17663 353 0,'0'7'100'15,"-8"-7"26"-15,1 4-72 0,1-4-11 16,-1 0-2-16,2 0 8 0,-1-8-11 16,0 4 5-16,1-3-7 0,5-4 4 0,-6 0-1 15,6 7 4-15,0-6-4 0,4 4 0 16,2 1 7-16,7 1 7 0,2-3-3 16,6 7 3-16,-3-3-7 0,9 3 1 15,-2-4-13-15,0 4-4 0,0-6-2 16,5 6-13-16,-8 0-9 0,5 0-16 15,5-6-14-15,-6 9-28 0,-2-3-29 16,-6 0-142-16,-13-3-195 0</inkml:trace>
  <inkml:trace contextRef="#ctx1" brushRef="#br0" timeOffset="112753.9826">15241 17889 415 0,'0'27'172'0,"0"0"17"0,9 3-77 15,-1-1-24-15,0-3 0 0,-2-5-18 0,4-8-9 16,-3-3-8-16,-2-3-16 0,-5 0-6 15,7-7-13-15,-7 0 1 0,0-10-7 16,0 8-3-16,0-11-5 0,-4-11-1 16,4-6-3-16,-4-9 0 0,4-16 0 15,0-7-3-15,-4-4-1 0,4-1-5 16,-9-3-7-16,2 6 4 0,0 7-6 0,-1-3-4 16,-2 8 7-16,10 12-7 0,-4 3 10 15,4 23 0-15,0 8 3 0,8 6 14 16,4 6-1-16,-4 6 4 0,6 9 4 15,0-3 9-15,4 8-6 0,0 3 9 16,-2 6-6-16,-1-6 1 0,-8 7-1 16,-1 4-5-16,-6-6-2 0,0 0-4 15,0 8-4-15,0-10 1 0,-7-4-4 16,1 1-4-16,-5-10-2 0,0-4-12 0,0-9 2 16,-5-6-15-16,2 0-11 0,3-6-6 15,1-6-18-15,2-5-11 0,4-5-9 16,4-5-114-16,0 3-152 0</inkml:trace>
  <inkml:trace contextRef="#ctx1" brushRef="#br0" timeOffset="113038.2206">15521 17629 445 0,'14'16'181'0,"-3"2"8"16,0-1-64-16,-6-4-50 0,-1-6-21 0,-4-2-8 16,0-5-10-16,-6 0-5 0,2-5-13 15,-4-2-3-15,2-5-7 0,-1-6-4 16,3-2 1-16,-6-4-5 0,2 5 0 16,2-10-5-16,0 5-7 0,6 4-3 15,0-3 2-15,0 1-18 0,12 7-1 16,-4 0-9-16,2 3-2 0,2 3-16 15,2 4 7-15,3 5-14 0,3 0 0 0,5 0 20 16,-3 8-126-16,6-4-66 0</inkml:trace>
  <inkml:trace contextRef="#ctx1" brushRef="#br0" timeOffset="113302.5547">15840 17471 370 0,'5'1'111'0,"-5"-1"50"0,0 0-86 16,5 0-16-16,-5 5-6 0,0-5-7 0,-5 9 2 15,1-1-4-15,4 5 0 0,-8-1-15 16,4 1-5-16,4-1-1 0,-6-3-9 16,6 4-4-16,0-1-1 0,0 0-9 15,10 2 4-15,-3 0 6 0,-7 1-10 16,4 0 4-16,9-2-4 0,-2 0 4 16,6 2 1-16,-1-3 4 0,7-2-5 15,-2-4 5-15,-3-6-5 0,-3 0 1 0,-2-12-1 16,0 0 5-16,-5-6-9 0,-4-1 0 15,-4-4-9-15,0-2-4 0,-4-1-14 16,-4-4-4-16,-4-1-21 0,1 0-14 16,-1 0-4-16,-2-8-115 0,0 4-138 15</inkml:trace>
  <inkml:trace contextRef="#ctx1" brushRef="#br0" timeOffset="113720.3964">15988 17214 434 0,'20'28'159'0,"1"4"24"16,-6 0-107-16,3 3-5 0,2-1-18 15,-5-1 6-15,5 4-11 0,-1 7-11 16,1-10-15-16,-5-4 1 0,-2-5-10 15,-3-7-4-15,-7-8-1 0,-3-3-12 16,0-7 4-16,0 0-4 0,0 0-1 16,0 0 1-16,0-9-9 0,0 1-1 0,11 2 1 15,-7 0 4-15,4-4-5 0,2-4 0 16,3-5 9-16,-1 5-4 0,4-9 5 16,3 9 4-16,4 2 0 0,6 7 9 15,6 5 0-15,-7 4 5 0,4-2 0 16,-8 9 4-16,-4 1 4 0,-5 2-4 15,-1 2-2-15,-4 4-4 0,0-2-4 16,-10-4 1-16,0 2-5 0,0-1 4 16,0-1-4-16,-12-2-4 0,1 2 0 0,1-7-4 15,-1-1-13-15,3-6-3 0,-9 0-14 16,4-2-15-16,-2 2-11 0,0-8-18 16,2-5-111-16,2 1-155 0</inkml:trace>
  <inkml:trace contextRef="#ctx1" brushRef="#br0" timeOffset="113970.3878">16559 17128 445 0,'5'20'155'0,"0"14"16"15,-5 3-107-15,0 8-11 0,0-2-6 0,0 0-6 16,5-2-2-16,-5-4-14 0,0-5-11 16,0-2 1-16,0-6-11 0,0-4-4 15,0-2-9-15,0-1-11 0,0-5-9 16,0-3-14-16,0-2-18 0,7 0 155 16,2-7-264-16,-1 9-151 0</inkml:trace>
  <inkml:trace contextRef="#ctx1" brushRef="#br0" timeOffset="114287.5621">16827 17609 370 0,'14'-5'127'16,"0"-3"38"-16,-4 2-89 0,1-6-17 0,-1 0-21 15,-3-9-5-15,3-2 5 0,-10-2-21 16,0 1-5-16,0 4-7 0,-14 2 0 15,3 3 6-15,-7 5 0 0,2 5-11 16,-1 5 5-16,1 0-5 0,-1 13 0 16,3 3 0-16,-1 3 4 0,5 5-4 15,4 6 0-15,6-7 5 0,0-1 0 0,0 0 8 16,7 0-1-16,3-9-3 0,1 5 11 16,3-1-1-16,4-2-5 0,0-4 0 15,2-1 4-15,2-10-12 0,1 0-2 16,-4 0-4-16,2 0-14 0,-1-10-4 15,1-1-1-15,8-7-30 0,-2-2-21 16,-1-1-46-16,0-1-71 0,-3-4-94 16</inkml:trace>
  <inkml:trace contextRef="#ctx1" brushRef="#br0" timeOffset="114812.1341">17113 17596 379 0,'-6'15'127'0,"-2"3"36"16,-6 1-88-16,0 6-4 0,8-5-11 16,-2 0-6-16,-1-3-7 0,0-3 2 15,4-3-10-15,5-7-7 0,-5-4-4 16,5-4-1-16,0-1 0 0,4-5-10 0,2 0-1 15,2-8-4-15,2-1 1 16,2-1-9-16,2-5 4 0,2 2-4 0,-1 0-4 16,3-1 4-16,-2-5-4 0,1 7 0 15,-3-1 4-15,-3 1-8 0,3 7 8 16,0 5-4-16,0 5 0 0,-2 5 0 16,2 0 6-16,-14 11-12 0,9 3 12 15,-2 11-6-15,2-5 0 0,-3-1 0 16,-2 6 4-16,-4-9-8 0,0-5 8 15,0-4-4-15,0-1-4 0,0-6 4 0,0 0 4 16,0 0-8-16,0 0 4 0,0-6 4 16,0 6-8-16,0-7 4 0,0 7 4 15,9-9-8-15,-2 3 4 0,2-1 0 16,4 2-6-16,1-2 6 0,1 7 0 16,1 0 0-16,-2 0 10 0,1 0 2 15,-2 8-5-15,-2 3 5 0,-1-3 3 16,-2 6 0-16,1 1-5 0,-2 3-2 15,-3 4-4-15,4-3 3 0,-2 2-7 0,-6-3 0 16,7 1-4-16,-7-3-3 0,0-2-8 16,-5 1-10-16,-3 1-28 0,-3-2-21 15,1-3-136-15,-8-2-175 0</inkml:trace>
  <inkml:trace contextRef="#ctx1" brushRef="#br0" timeOffset="115294.0881">18433 18028 424 0,'7'0'123'0,"-1"-7"-1"0,-6 7-108 16,0-4-43-16,0 4-78 0,0-7-25 16,0 3-5-16</inkml:trace>
  <inkml:trace contextRef="#ctx1" brushRef="#br0" timeOffset="115653.9784">18446 17578 353 0,'0'6'128'0,"0"-2"53"16,0 2-3-16,0 4-95 0,0 1-13 15,0 1-9-15,0 2-4 0,0 3-17 16,0-2 0-16,5-1-16 0,0 0-3 16,-1 2-1-16,1-3-6 0,0-3-7 0,0 5-7 15,-1-4-4-15,-4 4-9 0,7 3-7 16,-4-1-17-16,-3-4-10 0,7-6-17 15,-7-2-13-15,6-5 111 0,-6 0-220 16,4-7-163-16</inkml:trace>
  <inkml:trace contextRef="#ctx1" brushRef="#br0" timeOffset="115867.6458">18489 17403 453 0,'6'0'164'0,"-6"-3"-5"0,5 3-113 16,-5 0-16-16,0 0-14 0,0 0-1 16,6 0-23-16,-6 0-10 0,0 4-17 15,0 0 53-15,4 0-167 0,0 4-136 16</inkml:trace>
  <inkml:trace contextRef="#ctx1" brushRef="#br0" timeOffset="116245.6666">18607 17943 397 0,'0'7'134'0,"0"-7"33"0,0 0-82 16,0-8-28-16,0-5-9 0,0 1-7 15,0-2-3-15,0 10-6 0,0-6-11 0,7-6 3 16,-7-5-9-16,4-9-5 0,2-4-6 15,-2 5 6-15,0 5-10 0,6 2 0 16,-1 7 0-16,1-2 0 16,-1 6 0-16,2-1 9 0,-7 6-5 0,0 6 5 15,5 0 6-15,0 9-6 0,0 0 4 16,1 2 1-16,2 3-1 0,-2-2-4 16,-3 4-14-16,1 5-17 0,-1-2-18 15,2 6-78-15,-5 1-71 0,2-4-162 16</inkml:trace>
  <inkml:trace contextRef="#ctx1" brushRef="#br0" timeOffset="116983.4101">19502 17115 397 0,'0'0'134'16,"0"0"26"-16,4 0-80 0,-4 0-22 0,0 8-19 16,-4 4-1-16,4 5-9 0,0 3-8 15,-6 10-5-15,6 5-12 0,-5 2 6 16,5 3-10-16,0 2 7 0,0 2-14 16,5-6 7-16,-5 1-5 0,5-1-4 15,-5-1 4-15,0-11-11 0,0 2-6 16,0-5 4-16,0-4 1 0,0-1-9 0,0-2 10 15,0-2-1-15,0-5 4 0,2-9 6 16,-2 0-4-16,6 0 4 0,-2-5 0 16,5-2 7-16,-1-4 0 0,0-1 0 15,5-3 0-15,-3-2 0 0,5 2 7 16,5 0 5-16,2 3-6 0,7 2 8 16,1 2-3-16,-2-4 1 0,-2 3-1 15,-6 4 9-15,-3 5-3 0,-5 0-6 16,1 0 7-16,-2 11-2 0,0 4 1 0,-1-3-7 15,-3 7-1-15,-7 3 9 0,6 2-6 16,-6 1-8-16,0 0 1 0,0-5 0 16,-5-1 0-16,1-1-5 0,-1 1 0 15,-5-4 0-15,0-4-5 0,2 0 0 16,-3-5-10-16,-1-6-18 0,3 0 6 16,-4-6-12-16,-1-3-15 0,0-7-8 15,0-2-111-15,4 2-83 0</inkml:trace>
  <inkml:trace contextRef="#ctx1" brushRef="#br0" timeOffset="117271.8121">20089 17539 434 0,'7'7'159'15,"-7"6"14"-15,5-3-110 0,-5-1-9 16,0 1-14-16,0-2 4 0,0 3-12 0,0 0-11 16,-6 4-1-16,6 0-11 0,-7-1 6 15,3-2-15-15,4-1-10 0,-4-4 0 16,4-4-19-16,0 2-10 0,0 0-8 15,0-5-131-15,4 0-139 0</inkml:trace>
  <inkml:trace contextRef="#ctx1" brushRef="#br0" timeOffset="117481.2864">20027 17244 397 0,'0'-9'142'0,"5"-3"23"0,-1 8-60 16,-4-3-57-16,7 0-17 0,0 7 4 15,-3-5-18-15,1 2-6 0,-5-4-6 16,0 1-10-16,4 6-11 0,-4-4-8 16,0 4-19-16,4 0 27 0,-4 0-138 15,7 0-138-15</inkml:trace>
  <inkml:trace contextRef="#ctx1" brushRef="#br0" timeOffset="118010.1148">20476 17447 388 0,'5'0'118'0,"1"0"45"0,-6-7-94 15,0 1-17-15,0-2-2 0,0-2-2 16,-4 4-13-16,4-1-2 0,-6 4-13 16,6 3 9-16,0 0-14 0,-6 0-5 0,-3 0 0 15,0 0-6-15,2 0 1 0,-1 4 0 16,2-4-5-16,6 8 0 0,0-4 5 15,0 0-5-15,4 2 0 0,1-6 0 16,-5 0 5-16,8 4-5 0,-1-4 0 16,0 0 0-16,0 0 0 0,1-4 0 15,1 4 5-15,-4 0-10 0,2 0 0 16,-2 0 5-16,-1 4-5 0,1 1 0 16,2 2 0-16,-3 3 5 0,3-3-4 15,0 2 4-15,-1 5 0 0,-2-2 0 16,2 8 0-16,-6-2 0 0,7 2 4 15,-3 0 1-15,2 5 0 0,-4 5 10 0,4 1-6 16,-6 9 0-16,0 6 5 0,0-3 0 16,-6-3-5-16,-1 9 1 0,-2-4-2 15,2-7-3-15,-5-3-1 0,3-1-4 16,0-15 0-16,-5-8-4 0,-1-7-1 0,0-4-3 16,-2 0-2-16,0-7-3 0,3 1-15 15,1-4-1-15,2-2-14 0,4-1-12 16,-3-1-7-16,6-2-73 0,4-5-45 15,0 9-68-15</inkml:trace>
  <inkml:trace contextRef="#ctx1" brushRef="#br0" timeOffset="118587.1245">21299 17593 299 0,'0'-9'80'0,"5"3"38"0,-5-6-7 15,0-1-50-15,-6-5-13 0,0 3 6 16,-1-3-10-16,-1-2-2 0,1 1-5 15,0 8-8-15,-1 2-1 0,-2 9-7 0,1 0 0 16,1 10-9-16,-6 8-2 0,6 4-5 16,1 5-5-16,-2 0 5 0,4 4 0 15,5-5-5-15,0 3 5 0,-4-6-5 16,4 2 0-16,0-6 0 0,4-1 0 16,0-4 0-16,6-2 5 0,-2-4-10 15,3 0 5-15,0 1 5 0,3-9-5 0,-4 0 0 16,1 0-5-16,1-14 0 0,-4 3 0 15,0-14 0-15,2 6 0 0,0-6-5 16,0 0 4-16,-2 4-12 0,-1-11 9 16,-1 4-1-16,-2-6-1 0,0 1 0 15,2-6 6-15,-2 2-7 0,0-6 7 16,2 3-2-16,-6-1 2 0,5 4-1 0,-5 10 6 16,0 8 0-16,0 9 0 0,0 10 0 15,0 0 0-15,0 16 0 0,-5 3 0 16,5 7 0-16,0 5 0 0,0 6 6 15,0-6-12-15,0 5 12 0,4-1-6 16,0-2 0-16,3-2 0 0,3 4 5 16,-2-11-10-16,-1-1 5 0,2-1-6 15,-5-3-11-15,0-5-9 0,-4 0-2 16,6-1-11-16,-6-1-20 0,4-3-100 0,-4 0-72 16</inkml:trace>
  <inkml:trace contextRef="#ctx1" brushRef="#br0" timeOffset="119024.798">21751 17553 310 0,'28'-4'87'0,"-7"-4"22"0,-8 1-36 16,-3 0-10-16,-6-1-22 0,-4-2-7 15,0 3 0-15,0-3-14 0,0 0 6 16,-6 5-14-16,-2-4 1 0,-6 9-6 16,-6 0 11-16,-5 0-13 0,-6 9 0 0,-9 4 6 15,1 4 4-15,-2 5-10 0,2-4 1 16,7 4 0-16,9-7 0 0,4 3-1 16,7-5 2-16,7 1-7 0,5-2 5 15,0 2-5-15,0-7 0 0,4-1 0 16,2 0 0-16,-2-6 0 0,3 0 0 15,3 0 0-15,5 0 0 0,-2-4 6 16,6-4-12-16,5 1 6 0,1 0 6 16,-1 0-6-16,5 7 0 0,-1 0 0 15,-4 0 0-15,-3 0 0 0,-3 11 6 0,-2-4-6 16,2 2 0-16,-3-3 0 0,-2 0 0 16,-1 0 0-16,-2-6 5 0,1 6-10 15,1-6-1-15,-1 0-5 0,4 0-13 16,-4 0-7-16,2-10 3 0,2 10-17 15,2-12-1-15,3 0 46 0,-1-5-151 16,-3-2-81-16</inkml:trace>
  <inkml:trace contextRef="#ctx1" brushRef="#br0" timeOffset="119220.2764">21983 17346 321 0,'0'0'76'15,"0"0"41"-15,0 10-38 0,0 2-18 0,5 5-11 16,0 3-10-16,-1 9-1 0,1 2-13 15,0 2-6-15,2-1-9 0,2 1-4 16,-1 0-2-16,3-6 0 0,-2 2-5 16,-1-6 0-16,-1-3-5 0,-1-5 0 15,-1-6-13-15,-5-3-2 0,4-6-6 16,-4 0-19-16,0-3-17 0,-4-7-21 0,-3-2-57 16,-3-2-24-16</inkml:trace>
  <inkml:trace contextRef="#ctx1" brushRef="#br0" timeOffset="119352.9206">22000 17615 218 0,'-4'-6'39'0,"4"6"3"0,0-3 12 16,0 3-1-16,0 0-14 0,6 0-3 16,2 0 5-16,5 0-8 0,2 0-9 15,2 0-10-15,4 0 1 0,0 0-6 16,3 9-9-16,6-3-17 0,4 2-11 0,8 0 3 16,3-1-88-16,5-1-32 0</inkml:trace>
  <inkml:trace contextRef="#ctx1" brushRef="#br0" timeOffset="119719.9394">22667 17611 321 0,'0'-5'76'0,"-9"5"41"0,2-6-68 0,-3 6-4 15,-1 0 1-15,0 0-2 0,-2 0-19 16,3 7-4-16,-2 1 1 0,2 10-12 15,1 1 4-15,1 3-7 0,2 4 0 16,2-3-7-16,4-2 5 0,0-2 1 0,0-1 1 16,0-11 0-16,9 1 4 0,-2-8-4 15,4 3-2-15,-1-3 6 0,2 0-11 16,-2 0 5-16,4-8 2 0,-2-2-14 16,1 1 14-16,-3-8-7 0,1 0 0 15,-3 5 0-15,2 5 0 0,4 7-7 16,0-2 14-16,4 2-7 0,-2 5 0 15,-5-1-7-15,3 7 14 0,-6 0-7 0,-1 7 0 16,3 3 0-16,-1-1-7 16,-4 1 7-16,6 3 7 0,-2-3-7 0,-9 1 0 15,12-1 0-15,-7-2 0 0,0-1-7 16,-5 0-4-16,0-5-11 0,0-1 93 16,-7-2-211-16,-4-6-163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2T17:41:55.41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6734 8295 268 0,'0'0'63'0,"0"0"21"0,0 0 15 15,0 0-34-15,2 0-11 0,-2 0-4 16,0 0-10-16,0 0 3 0,0 0-12 15,0 0 1-15,-2 0 2 0,-4 0 3 16,-1 6-8-16,-3-1 4 0,5-5-14 16,-6 9 11-16,4-3-11 0,1 1-5 15,-4 0 1-15,0 2-1 0,-1-4-9 0,-4 0 4 16,-8-1 5-16,7 0-10 0,-7 2 6 16,4 0 4-16,-4 3-5 0,4 1 0 15,-2 2 4-15,3-4 0 0,2 2-4 16,2 2 0-16,3-1-5 0,-6-2-4 15,5-3 0-15,-8 5 0 0,0-3 0 16,6-1 5-16,-4 3-5 0,8 3 0 0,-2-5 0 16,1 2 0-16,-1 4 0 0,5-1 0 15,-7 0-5-15,10-1 5 0,1 0 0 16,-1-2 0-16,4 0 0 0,-5 1 0 16,-2-8 0-16,3 4 0 0,-1-2 0 15,0-5-4-15,-4 4 4 0,4 3 0 16,-1-3-4-16,3 1 4 0,-5 0-5 0,0-5 1 15,2 3-1-15,6-3 5 16,-4 9 0-16,4-9-4 0,-4 3 4 0,4-3 0 16,0 0 0-16,0 0 0 0,-7 0 0 15,2 0 0-15,1 0 0 0,3-7 0 16,-6 2 4-16,7 5-4 0,-4-6 0 16,4 6 0-16,0-7 0 0,-6 0 0 15,6-1 0-15,0 1 5 0,0-1-5 16,-6-3 0-16,6 4 4 0,-2 0-4 0,2-2 5 15,-10-1-1-15,10-1 0 0,-4-2 1 16,4-2 6-16,0 2-3 0,-5-1 0 16,5 1 1-16,0-2-1 0,0 2 0 15,0-2 0-15,5 1 2 0,-5-5-3 16,0 4 1-16,0 1-1 0,4-1 6 0,-4 0-5 16,0 0-2-16,0 5 6 0,0 1-6 15,7-1 6-15,-7-1-8 0,0-4 3 16,0 2-2-16,-7-3 1 0,1-3-3 15,6 0-3-15,-5-3 0 0,3-4 0 16,-1 1 0-16,3-1 0 0,0 1 0 16,-4-5 0-16,4 7 0 0,0-2 0 0,0 10 0 15,0-4 0-15,0 10 0 0,0 0 0 16,0-3 0-16,0 2 0 0,0-2-3 16,0-1 3-16,-5 1 3 0,5-2-3 15,-6-2 0-15,6 2 4 0,0 2-8 16,0-1 4-16,-4 1 0 0,4 1 0 15,0 4 0-15,0 2 0 0,4-3 0 16,-4 8 0-16,0-4 0 0,7-2 4 0,-7 6-4 16,0-7 0-16,0 7 0 0,0-2 0 15,6 2 0-15,-6 0 3 0,0 0-6 16,0 0 3-16,4 0 0 0,-4 0 0 16,0 0 0-16,4 0 0 0,-4 0 0 15,4 0 0-15,-4 0 0 0,0 0-4 16,6 3 4-16,1-3 0 0,0 9 0 15,0-9 4-15,4 7-4 0,-11-7 0 16,7 8 0-16,6-4 0 0,-1 5 0 16,5 4 0-16,-4-5 0 0,3 0 0 15,-4 2 0-15,-3-8-4 0,-5 4 4 0,2 1 0 16,4 0 0-16,0-2 0 0,-3 6 0 16,5 1 0-16,-2-5 0 0,3 1 4 15,-8 4-8-15,4-6 4 0,6 0 0 16,-7-5 0-16,4 5 0 0,0 0 4 0,-1-4-4 15,-1 6 0-15,-6-5 0 0,-4 6 0 16,0-7 0-16,5 8 0 0,-5-7 0 16,5 3 0-16,-5 0 0 0,9-1 0 15,-7 2 0-15,-2 4 0 0,6-6 0 16,-6 4 0-16,7 2 0 0,-3-6 0 16,2 5-4-16,-3-5 4 0,4 4 0 15,1-6-3-15,2 7 3 0,-1-3 0 16,5 0 0-16,-7 4 0 0,2-11-3 0,-2 8 3 15,-2-1 0-15,0-2-3 0,3 1 3 16,-1-3 3-16,-1-3-3 0,-1 8 0 16,2-4 0-16,0 4-3 0,0-3 3 15,6 4 0-15,-2 2-5 0,3-5 1 16,0 5 4-16,1 1-3 0,-10-12 3 16,0 0 0-16,2 7-4 0,-7-3 0 0,10 0 0 15,-3 1 0-15,4 0-2 0,-1-2-1 16,1 6-8-16,2 1-2 0,-5-4 2 15,3 4-10-15,-4 2-8 0,2-5-4 16,-2 0-16-16,-2-7-12 0,-5 3 170 16,0-3-293-16,0 0-160 0</inkml:trace>
  <inkml:trace contextRef="#ctx0" brushRef="#br0" timeOffset="1628.7415">4263 8314 278 0,'-4'0'63'0,"4"0"20"16,-10-5-36-16,10 5 13 0,-7-3 2 15,7 3-7-15,-5 0-5 0,5-5-10 16,0 5-2-16,-4 0 1 0,4-6-14 0,0 6 3 16,0 0 4-16,4 0-9 0,-4-4-6 15,3 4 10-15,1 0-18 0,1 0 20 16,4 0-19-16,-4 0 10 0,1 0-11 15,1 0 6-15,1 0-5 0,-8-6 4 16,9 6-5-16,1 0 0 0,-1-3 1 16,5 3-6-16,2 0 5 0,-1 0-4 0,-2 0 0 15,4 0-1-15,-9 0 0 16,6 0 1-16,-6 3-5 0,6-3 4 0,-5 0 1 16,2 4-5-16,-1-4 4 0,-2 0 1 15,0 0-1-15,4 0-4 0,3 0 0 16,3 0 4-16,0 0-4 0,3 0 5 15,-4 0-10-15,-3 0 5 0,3 0 5 16,0 2-5-16,-3-2 0 0,4 0 0 16,-6 3 0-16,5-3 0 0,-3 0 0 15,4 0 0-15,-1 0 0 0,4 0 0 0,-7 0 0 16,2 4 0-16,-9-4 0 16,5 0 0-16,-6 0 0 0,2 5 0 0,9-5 0 15,-2 0-5-15,3 0 5 0,3 0-4 16,0 0 4-16,2 0-4 0,-1 0 4 15,3 7 0-15,1-7 4 0,-1 0-4 0,-4 9 0 16,-3-9 0-16,-1 5 0 0,-5-5 0 16,-1 0 0-16,-5 0-4 0,2 0 8 15,1 0-4-15,-4 0 4 0,2 0-8 16,6 0 4-16,-2 0 0 0,5 0 4 16,-1 0-4-16,0 0 0 0,1 0 0 15,-6-3 5-15,-1 3-5 0,0 0 4 16,5 3 1-16,-2-3-5 0,2 0 4 0,0 0 0 15,2 0-4-15,-5 4 5 0,7-4-5 16,0 0 3-16,-1 0 1 0,3 0 0 16,-4 0-4-16,-6 0 0 0,0 0 8 15,0 0-4-15,0-7 0 0,2 7 1 16,1 0-1-16,4 0 0 0,2 3 0 16,-2-3 0-16,1 4 0 0,0-4-4 0,2 0 4 15,-6 0-4-15,1 0 4 0,-1 0-4 16,0-4 0-16,0 4 0 0,2 0 0 15,2 0 0-15,-4 0 0 0,-3 0 0 16,3 0 0-16,-4 0 6 0,-3 0-6 16,7 0 0-16,-3 0 4 0,4 0-4 15,-4 0 0-15,6 0 0 0,-6 8 0 16,3-8 0-16,0 0 3 0,-1 0-6 0,-3 0 3 16,2 5 0-16,-6-5 3 0,4 0-3 15,-5 0 4-15,1 0-4 0,-6 0 5 16,3 0-5-16,-3 0 3 0,5 0-3 15,2 0 0-15,2 0 0 0,-4 0 0 16,7 0 0-16,-3 6-3 0,1-6 6 16,4 4-3-16,3 1 0 0,-3-5-3 15,3 9 3-15,-6-5 0 0,0-4 0 0,-5 0 0 16,-6 0 0-16,0 0 0 0,2-4 0 16,-2 4 0-16,0-3 0 0,5 3 0 15,-5 0 0-15,7 0 0 0,-7 0 0 16,7 0 0-16,-7-6 0 0,4 6 0 15,-4 0-5-15,4 0-6 0,-4 0-7 16,0 0-15-16,4 0-13 0,-4 0-12 16,0 0-18-16,9 0-124 0,-2-5-154 0</inkml:trace>
  <inkml:trace contextRef="#ctx0" brushRef="#br0" timeOffset="3342.3203">769 7646 388 0,'4'0'134'0,"-4"0"20"0,0 0-79 15,0 0-22-15,-4 0-17 0,-1 0-1 16,-8 0-10-16,5 0-7 0,-5 0-7 15,0 0 0-15,-3 11-6 0,4-1-5 16,-2-3 6-16,9 13-6 0,-1-1 0 16,6 3 0-16,-3 2 0 15,3 1 0-15,0-10 5 0,0 1-5 0,0 2 0 0,0-11 0 16,0 1 6-16,0 2-6 16,0-3 0-16,9 4 0 0,-2 1 0 0,5-4 0 15,-2 0 0-15,8 3 0 0,-5-4 0 16,2-1 0-16,-1 4 0 0,-4-3 5 15,-3 1 0-15,6 4 4 0,-2-2 15 16,6 2-9-16,-5 0 9 0,2-3 1 16,-5 0-7-16,-2 0 0 0,-7 1-3 0,5-4-6 15,-5 3-4-15,0 6-1 0,-9-2-4 16,3-1 0-16,-1 3 0 0,-6 2 4 16,4-3-4-16,-1 2 0 0,-3-4-8 15,5 0-6-15,-5-5-10 0,3 1-18 16,-6-5-1-16,0-3-28 0,1 0-79 0,-1-5-40 15,7 5-69-15</inkml:trace>
  <inkml:trace contextRef="#ctx0" brushRef="#br0" timeOffset="3653.4502">1052 7707 310 0,'7'12'96'15,"-7"4"37"-15,0-2-10 0,0 11-68 0,0-6-6 16,0 9-18-16,-7-1-6 0,3 8-12 15,4-8 4-15,0 0-12 0,4-5 1 16,-4-3-1-16,1 2 2 0,-1-6-7 16,9 4-7-16,-9 2-4 0,0-5-6 15,0 2-8-15,0-2-19 0,0-1-110 16,5-5-93-16</inkml:trace>
  <inkml:trace contextRef="#ctx0" brushRef="#br0" timeOffset="4087.4097">1414 7897 310 0,'4'-9'87'0,"-4"-3"30"0,0 6-44 16,0-1-6-16,0 7-10 0,0 0-2 16,0 0-17-16,0 0-2 0,-4 0-8 0,4 11-2 15,0 3-2-15,0 0-13 0,-7 4 5 16,8-4-5-16,-1 4 0 16,6 1-6-16,1 4-1 0,0 1-4 0,7 7 5 15,-1-6 7-15,1-5 0 0,0-3-6 16,-3-10-2-16,7-7 1 0,-3 0 5 15,6 0-5-15,3-14-5 0,1-2-5 16,0-2-5-16,-1-3 1 0,-3 1-9 16,-17 3 1-16,-4-3 3 0,0 5-8 0,0 1 17 15,-11-1-7-15,-6-3 12 0,2 4-5 16,1 2 5-16,-7 3 0 0,6 3-7 16,-2 6 7-16,-1 0 0 0,-2 6 0 15,8 3-11-15,-7 2-6 0,4 0-14 16,5 1 1-16,-2-4 48 0,2-8-167 0,4 6-136 15</inkml:trace>
  <inkml:trace contextRef="#ctx0" brushRef="#br0" timeOffset="4599.0403">2120 8365 278 0,'-5'0'63'0,"-6"-9"11"15,4-1-8-15,2-2-16 0,5 2-2 16,-14-4-19-16,2 5 5 0,-9-1-22 16,0 1 3-16,-1 3-8 0,1-10 0 15,2-2 1-15,-2-7-8 0,2 0 7 16,-1-12-7-16,8 0 0 0,-5 0 0 0,7 4 6 16,-5-1-6-16,9 5 0 0,2 7 0 15,4-3 7-15,0 2-7 0,0-1 0 16,12 7 6-16,2-5 8 0,-1 10 6 15,4 5 0-15,2 0 6 0,1 7 6 16,0 2-4-16,-1 4 3 0,1-2 4 16,-1 6-13-16,-13-5 0 0,-2 5-13 15,6 5 1-15,-4 4 3 0,-4-3-7 0,-4 4-6 16,-4-1 6-16,6-12-6 0,-10 3 0 16,0-1 0-16,-5-9 0 0,0 11 0 15,-2-1-6-15,-3-6 0 0,3-4-17 16,3 5 3-16,0-5-13 0,5 0-22 15,-3 0-23-15,7-5-95 0,5 5-91 16</inkml:trace>
  <inkml:trace contextRef="#ctx0" brushRef="#br0" timeOffset="5001.0418">2295 7867 321 0,'10'0'103'0,"-10"-7"45"0,11-5-9 16,0 1-67-16,6-2-20 0,-4 0-4 15,-1 1-8-15,1-1-7 0,-5 7-13 16,-5 0 3-16,-3 0-7 0,0 0-11 0,0 6 0 15,0 0 0-15,-8 0-5 0,-1 0 0 16,4 0 0-16,-4 10 0 16,-5 2-5-16,3 1 0 0,-4 1 0 0,-2-2-5 15,4 6 4-15,1-6 0 0,-1-2-11 16,11 4 13-16,2-1 4 0,0-2-10 16,0 3 4-16,2-1 1 0,14-3-1 15,-2-2 6-15,4-2-5 0,3-6 5 16,-2 0 0-16,1 0 0 0,0 0 0 15,2-6-5-15,-2 6 10 0,-1-8-10 0,2 8-7 16,3-5-5-16,-3 5-21 0,-2-6-40 16,-3 6-86-16,-6 0-101 0</inkml:trace>
  <inkml:trace contextRef="#ctx0" brushRef="#br0" timeOffset="5637.3404">585 8937 406 0,'0'-9'149'0,"0"0"19"0,0 5-94 16,0-4-14-16,-7 4 6 0,7 4-17 15,-5 0-1-15,5 0-9 0,-2 9-2 16,-4 0-9-16,-4 0-5 0,3 11 3 0,-1 1-8 16,-3 0-6-16,2 7 4 0,6 5-8 15,-2-5 1-15,5-4 3 0,0 2-8 16,0-6 4-16,0-1 2 0,8-1-7 16,1-2 1-16,3-6 1 0,-1 5-2 15,9-1-3-15,2 0 0 0,1 1 0 16,5 0 4-16,0 0-4 0,0-5 0 0,-2-1-4 15,-1-9 4-15,-5 0-8 0,-7-9-13 16,-4-4-8-16,-9 2-11 0,0-2-23 16,5 0-12-16,-5 6-7 0,7-1-114 15,0-3-141-15</inkml:trace>
  <inkml:trace contextRef="#ctx0" brushRef="#br0" timeOffset="5983.8444">1069 9003 341 0,'0'-20'112'15,"-7"4"35"-15,7 8 12 0,-10 8-96 16,0-4 3-16,-8 4-14 0,5 4-6 16,-6 7-2-16,-1 2-10 0,7 2-2 0,1 5-13 15,5 7 0-15,7 1-6 0,0 2-9 16,4-2 5-16,4-1-4 0,8-4-1 15,-4-5-4-15,12-3 0 0,-4 2 4 16,5-9-4-16,-3 0 9 0,1-8-4 16,-8 0-1-16,0 0 5 0,1-12-6 15,-6 0 1-15,5-4 0 0,-11-3 0 16,-4 0-4-16,0-6 0 0,-4 0 0 0,0 0-4 16,-9 4 0-16,5 3-8 15,-6 7 4-15,5 0-10 0,-6 7-4 0,5-3-5 16,-8 7-15-16,3 0-1 0,-3 0-16 15,1 0 6-15,8 0-18 0,-2 0-98 16,11 0-17-16,9 6-12 0</inkml:trace>
  <inkml:trace contextRef="#ctx0" brushRef="#br0" timeOffset="6371.8054">1522 9133 434 0,'14'-17'159'0,"0"-5"14"0,0-3-104 15,-4 0-16-15,6-2-6 0,-12 2-20 16,1 0-13-16,-5 10 3 0,0-3-5 15,0 8-6-15,-7 2-2 0,-2 4-4 0,4-1 0 16,1 5 0-16,-2 0-4 0,-4 8 4 16,0-5-6-16,-1 7-6 0,-4 1-5 15,9 3 13-15,-2 3-1 0,8 8-6 16,0 2 6-16,0 6-1 0,11-6 6 16,3 0-5-16,-1-3 10 0,5-4-5 15,-6-6 6-15,4-5-1 0,-14-3-5 16,12 0 6-16,5-6-1 0,-3 0 0 15,7 0-10-15,-2-7-6 0,-2-4-10 0,-2 2-8 16,1-1-14-16,-6-1 156 0,0-4-267 16,-8-4-154-16</inkml:trace>
  <inkml:trace contextRef="#ctx0" brushRef="#br0" timeOffset="6625.1381">1926 9110 379 0,'-1'-5'118'0,"1"-9"39"0,0 1-80 16,0-8-11-16,-6 5-6 0,0-7-6 15,-8-3-9-15,3 5-2 0,-6-2-12 16,-1 5-7-16,6 3 0 0,2-4-10 0,1 1-5 16,9-1 1-16,0-3-10 0,0-4 4 15,6 2-4-15,8-3 0 0,0 4-4 16,1 1-2-16,4 7-16 0,-10 3-7 15,3 3-10-15,-7 9-25 0,6 0-116 16,2 0-146-16</inkml:trace>
  <inkml:trace contextRef="#ctx0" brushRef="#br0" timeOffset="6824.4671">1736 9124 434 0,'0'0'166'0,"-7"0"24"0,7-9-92 0,-2-4-19 0,11-4-6 16,-5-2-12-16,2-3-24 0,5-4-2 15,3 11-8-15,7-7-8 0,1 8-2 0,7 2-9 16,4 0-4-16,7-1 0 0,-6 8-8 16,1-2-12-16,-4-2-13 0,-2 3-18 15,-10 2-17-15,0 4-13 0,-4-8-116 16,-1 8-166-16</inkml:trace>
  <inkml:trace contextRef="#ctx0" brushRef="#br0" timeOffset="7096.7932">2211 9087 379 0,'0'5'135'0,"0"-5"27"16,0 0-79-16,0-5-13 0,-9-1-5 15,9-5-8-15,-6-2-3 0,6-8-15 0,-7 2 4 16,7-6-10-16,-4 0-11 0,-9 2 1 16,8 7-6-16,-1-3-4 0,6 9-5 15,0-7-4-15,0-2-4 16,0 1 4-16,7-1-4 0,0-2-4 0,6 0-3 16,-5 1-20-16,6-3-8 0,1 7-11 15,2 3-16-15,-1 4-12 0,-2 9 63 16,-5 0-168-16,2 0-142 0</inkml:trace>
  <inkml:trace contextRef="#ctx0" brushRef="#br0" timeOffset="7326.1766">2165 9035 424 0,'0'6'155'16,"0"-6"32"-16,3 0-106 0,-3 0-5 15,8 0-6-15,1 0-14 0,-1-8-13 16,6 1-6-16,2-2-15 0,3-1 0 16,2-1-8-16,-8 2-6 15,22 0-8-15,-10-2 0 0,-4-1-13 0,0 1-9 16,-6 4-4-16,-1 0-12 0,0 3-18 16,0 4-12-16,-4-7 201 0,5 7-309 15,1 0-160-15</inkml:trace>
  <inkml:trace contextRef="#ctx0" brushRef="#br0" timeOffset="7479.7654">2698 8970 379 0,'7'8'135'0,"-7"1"27"0,9 8-72 0,-5-1-27 16,1 5-4-16,4-3-12 0,1 4-10 15,-10-7-4-15,2-1-18 0,-2-2-5 16,6-1-20-16,-6-4-5 0,0-7-23 15,-7 0-6-15,7 0-32 0,-7-10-102 16,-4-8-103-16</inkml:trace>
  <inkml:trace contextRef="#ctx0" brushRef="#br0" timeOffset="7851.5573">2607 8819 415 0,'14'0'157'0,"6"0"2"0,4-4-93 15,-5 12-23-15,-12-5-15 0,9 1-8 16,-2-4-8-16,1 7-12 0,-2-3-12 0,2-4-8 16,-10 8-1-16,0-5-17 0,-5-3-12 15,0 4-26-15,5 3 1 0,-5-4-11 16,0 5 17-16,0-4 13 0,0-4 20 16,6 6 28-16,-6-6 8 0,5 7 8 15,-5-7 28-15,0 9 12 0,6-3 4 16,-2 3 23-16,5-3-5 0,-9 3-8 0,7-2-7 15,-7 0-5-15,2 5-2 0,-2-1-5 16,6 7-8-16,-6-5 2 0,6 6-10 16,-5-7-6-16,-1 3-6 0,7-6-6 15,-1 3 6-15,-6-8-10 0,16-3 0 16,-4 7 4-16,4-8-9 0,-6 0 5 16,10 0-5-16,-2 0 0 0,0 0-5 15,3-6-4-15,6 0-1 0,-27-5-5 16,19-9-14-16,4 3-10 0,-2 0-2 0,-7-3-19 15,-3 6-11-15,-4 3-100 16,0 8-101-16</inkml:trace>
  <inkml:trace contextRef="#ctx0" brushRef="#br0" timeOffset="8011.4106">3094 8912 341 0,'0'0'93'15,"4"4"45"-15,2-4-84 0,2 9-4 16,-1-4-9-16,-1-2-14 0,4 4-12 0,-6-1-3 15,-4 1-7-15,3-2-10 0,-3-5-7 16,0 0-3-16,0 0-18 0,0 0-16 16,-5 0-99-16,5-3-45 0</inkml:trace>
  <inkml:trace contextRef="#ctx0" brushRef="#br0" timeOffset="8141.0622">3016 8778 341 0,'0'-8'74'0,"7"2"42"0,1 6-84 15,0-4-8-15,-1-1-11 0,6 5-13 16,-6-3-7-16,8 3-7 0,-1-6-18 16,-4 1-9-16,4 2-59 0,3-1 25 15,-6 4-26-15</inkml:trace>
  <inkml:trace contextRef="#ctx0" brushRef="#br0" timeOffset="8347.5095">3239 8746 207 0,'12'6'36'0,"4"6"10"16,5-5 6-16,0 8 4 0,-5-3 0 15,-5-6 5-15,-7 1-3 0,2-1-13 16,-6 1 0-16,4-5-16 0,-4 9-9 16,0-7 0-16,-4-4 0 0,4 8-12 15,-6-8 4-15,6 3-12 0,0-3 0 0,0 4 0 16,0 2 0-16,6-6-5 0,8 0 5 16,-3 8-7-16,10 3 7 0,1-3 0 15,1-8-8-15,-5 4 8 0,0-4-13 16,-3-6-2-16,-5 0-4 0,4-1-23 15,-5-11-81-15,-1 0-1 0,-8-10-23 16</inkml:trace>
  <inkml:trace contextRef="#ctx0" brushRef="#br0" timeOffset="8692.9504">3469 8611 331 0,'0'12'84'0,"17"3"32"15,-6 0-60-15,3 4-1 0,-3-1-21 16,6 1 1-16,-3-1-15 0,-2-7-7 0,-3-3 2 16,-2-8-3-16,-7 0-7 0,0-6-5 15,0 0 7-15,0-3-7 0,-13-4 0 16,9-2 0-16,-2-1 0 0,-2 1 0 16,8 0-7-16,0 2 7 0,0-2 0 15,8 3 0-15,-3-1 7 0,0 1 0 16,5-2 0-16,0 6 5 0,9 8 1 0,2 0 0 15,6 0 4-15,1 7-12 0,1-1 13 16,-11 3-5-16,6-3 5 0,-6-6-1 16,3 6-5-16,2-6-2 0,1 0 7 15,-1 3-7-15,-6-3-10 0,-1 0 4 16,-7 0-4-16,-2 0-9 0,-7 0-18 16,3 1 49-16,-3-7-180 0,0-4-157 15</inkml:trace>
  <inkml:trace contextRef="#ctx0" brushRef="#br0" timeOffset="10177.7152">6143 10745 278 0,'0'-12'63'0,"0"3"11"16,0 4-26-16,0-4-5 0,0 1-10 16,0 1 0-16,0-1-18 0,-2-4 6 15,-3 5-3-15,1-4-11 0,-1 1 8 16,0 6-1-16,5 4 0 0,-5-4 8 0,5 4-3 16,0 0 8-16,0 0 5 0,0 0 7 15,0 4-2-15,7 6 5 0,-7-2-1 16,5 4-4-16,-7 2-4 0,2-7-3 15,0 6-11-15,0 7 0 0,0 0-9 16,0 3 3-16,0 1-8 0,0 1-1 16,-5-3 2-16,5-1-6 0,0-1 0 15,0-3 0-15,0 7 0 0,0 1 0 0,0 2 0 16,0-1 0-16,0 1 4 16,0 1-4-16,0-3 0 0,0 0 0 0,0 0 0 15,0-2 0-15,0-4 0 0,0-3 0 16,0-2 0-16,5-5 0 0,-5 5 0 15,0 1 5-15,0-3-5 0,0 1 0 16,0-2 0-16,0-11 0 0,0 8 0 16,-7 3 0-16,7 1 0 0,0-2 0 0,4 1 0 15,-4 1 0-15,0-2 0 0,8-4 0 16,-8-6 0-16,0 7 0 0,0-7 0 16,0 0 4-16,4-9-4 0,1 5 0 15,2-8 5-15,-3 0 0 0,1 0 8 16,2-1-4-16,6 1 8 0,-2 0-3 15,10 0 2-15,-7 1-4 0,6 5 0 16,3-2-3-16,3 4-1 0,-1-4 0 16,3 1-8-16,5 1 4 0,-5-4 0 15,0 4-4-15,0-5 6 0,7 2-2 0,-7 2 3 16,9-3-2-16,-2 2-2 0,-2-3 4 16,-5 4 2-16,0-6-1 0,-5 3-1 15,-4 2 1-15,-6 2-5 0,-5 6 4 16,3-6-4-16,-5 6 5 0,1 0-4 15,0-5 0-15,-7 5-1 0,4-6 1 0,-4 0 1 16,7-2-2-16,-7 2 3 0,6 2-2 16,-6-5 2-16,0 9 2 0,0-11-1 15,0 6-1-15,0-4 1 0,0 0-3 16,-10 2 3-16,6-5-1 0,1 0 1 16,-4-2-4-16,1 3 4 0,6 0-3 15,-7 2-4-15,0 4 4 0,-5-2-4 0,-1 2 0 16,-9-2 0-16,-8 0 0 0,-2-5 0 15,4-5 3-15,-4-3-3 16,1 3 0-16,-2-3 3 0,10 5-6 0,-5 1 3 16,7 3 0-16,2-2-7 0,-1 6-1 15,-1 1-11-15,0-2-2 0,2 4-16 16,2-3-12-16,-3 7-19 0,6 0-20 16,6 7-61-16,1-3-65 0,1 4-149 15</inkml:trace>
  <inkml:trace contextRef="#ctx0" brushRef="#br0" timeOffset="11227.8904">6069 11034 299 0,'0'-7'80'16,"-10"7"38"-16,-1-1-22 0,-3 1-35 15,-2 0-4-15,3 0-17 0,-4 0-1 16,0 0-7-16,3 0-7 0,-5-3-9 15,-5 3 9-15,3 0-7 0,7-7-6 0,-6 6-1 16,-1 1 0-16,3 0-6 0,-3 0 1 16,-8 0-1-16,1 0-5 0,0 7 0 15,-1-4 0-15,1 0-5 0,5 3 5 16,-2-2 0-16,-2-4 0 0,4 4 0 16,-2-4-6-16,-3-2 6 0,4 2 0 15,3 0 0-15,4 0 0 0,3 0 0 0,-1 0 0 16,1-3 0-16,-9-4-5 0,2 7 10 15,-4-5-5-15,-6 5 0 0,1 0 0 16,4 3 0-16,-3-3 0 0,2 9 0 16,2-9 0-16,-1-3 0 0,0 3 0 15,0 0-5-15,-8 0 5 0,-5 0 5 16,-4 0-5-16,-6-7 0 0,4 7 0 16,7 0 0-16,6-4 0 0,7 4 0 15,5 0 0-15,1 0 0 0,-5 0 6 0,-1 0-6 16,-5 4 0-16,7-4 5 0,-2-1-5 15,-2 1 6-15,2 4-1 0,2-4 0 16,1 0-1-16,7 0 6 0,1 0 3 16,7 0-1-16,-5 8-8 0,7-8 1 15,1 0-5-15,4 4 5 0,-7-4-5 16,7 8 0-16,0-8 5 0,0 3 0 0,-6 3 4 16,6-6 1-16,0 4 0 0,0-4 4 15,0 0 0-15,-6 4-5 0,6-4 5 16,-7 0-9-16,0 0-1 0,-2 0 1 15,3 0 0-15,-2 0-5 0,8 0 0 16,-9-4 0-16,9 4 0 0,0 0 0 16,0 0 4-16,-4 0-4 0,4 0 0 15,0 0 4-15,0 0 1 0,0 0-5 0,0 0 4 16,-4 0 1-16,4 0-1 0,-6 0-4 16,-3 0 0-16,3 0 0 0,-2 0-9 15,8 0 0-15,-13 0-4 0,6 0-5 16,-6 0-10-16,1 0-6 0,8 0-10 15,-3-4-16-15,1 4-45 0,6-7-73 16,6 7-105-16</inkml:trace>
  <inkml:trace contextRef="#ctx0" brushRef="#br0" timeOffset="13184.6454">501 10690 289 0,'0'6'64'0,"0"6"7"16,5 7-32-16,-6 3-5 0,9-1-9 16,-8-4 0-16,6 4 0 0,-6-7-18 15,4-5 7-15,-4 1-7 0,0-2 10 16,0-1-17-16,0-7 0 0,0 6 0 16,0-6-9-16,0 0 18 0,4 0-137 15,-4 0-40-15</inkml:trace>
  <inkml:trace contextRef="#ctx0" brushRef="#br0" timeOffset="13401.0872">433 10450 424 0,'7'-8'155'0,"-1"3"10"0,0-1-105 16,-6 1-12-16,0 5-17 0,7-5-20 0,-7 5-17 15,7-4 177-15,-3 4-312 0,-4-6-177 16</inkml:trace>
  <inkml:trace contextRef="#ctx0" brushRef="#br0" timeOffset="13740.5873">751 10839 397 0,'0'0'125'0,"7"8"22"0,-7-8-99 15,0 0-6-15,0 0-18 0,0-8-3 0,0 8-10 16,-7 0 3-16,1-5-8 0,4-2-1 16,-3 2 2-16,5-8 3 0,0 1-4 15,0 2 6-15,0-5-4 0,9 1-3 16,-1 1 7-16,5 0-6 0,-5 0-1 16,5 2-5-16,-3 3 7 0,1 8-7 15,-4 0 0-15,1 0 5 0,1 6-5 16,-2-2 0-16,-3-4 6 0,3 9-6 0,4 3-6 15,-5-5 1-15,5 2-13 0,4 6-19 16,-1-5-4-16,-3 0-119 0,9-4-114 16</inkml:trace>
  <inkml:trace contextRef="#ctx0" brushRef="#br0" timeOffset="13962.2393">951 10514 463 0,'15'4'199'15,"-2"5"-14"-15,5-2-76 0,5 3-30 16,-2 0-13-16,1 3-11 0,-7 4-11 0,-1 3-21 16,-4 4-6-16,3-5-5 0,-9 4-16 15,-4-3-17-15,4-2-15 0,2 1-31 16,-6-3-42-16,5-2-91 0,-5-1-162 15</inkml:trace>
  <inkml:trace contextRef="#ctx0" brushRef="#br0" timeOffset="14111.7791">1112 10762 331 0,'14'0'75'0,"7"-5"25"0,0-1-67 16,0 6-127-16,-2 0-52 0</inkml:trace>
  <inkml:trace contextRef="#ctx0" brushRef="#br0" timeOffset="14404.1629">1464 10794 481 0,'6'-11'181'0,"1"3"-14"0,-1-9-108 15,-6 4-18-15,0-12-8 0,0 10-19 16,-6-9-4-16,-1 0-3 0,3 1-7 16,-5 7 0-16,-3 0 0 0,8 6 0 15,-3 10 0-15,-2 0 0 0,2 5-7 16,7 4 7-16,0 6-5 0,0 7 0 0,0 0 1 15,11 6-1-15,2-2-6 0,-3-3 0 16,4-5 1-16,-3 4-2 0,3-10-5 16,-1-4-1-16,2-1-13 0,2 1 9 15,-3-8-16-15,4 0-8 0,-4 0-112 16,-2 0-82-16</inkml:trace>
  <inkml:trace contextRef="#ctx0" brushRef="#br0" timeOffset="14611.6084">1725 10822 321 0,'0'0'103'0,"0"-9"36"16,-5 4-11-16,5-4-60 0,-5-2-18 16,1-1-7-16,4 4-7 0,0-9-13 15,0 9-5-15,0-14-2 0,0 7-5 16,7-4-5-16,-3 2-6 0,1 0-6 0,9 6-10 15,-8-2-6-15,4 2-8 0,1-4-23 16,-1 3-106-16,4 0-120 0</inkml:trace>
  <inkml:trace contextRef="#ctx0" brushRef="#br0" timeOffset="14859.9444">2048 10564 370 0,'-4'0'127'0,"4"7"30"0,0-1-73 16,-9-2-13-16,-2 6-12 0,1 9-4 16,-4 2-11-16,6 1-6 0,-2 4-8 15,-1 0-11-15,5-7-4 0,6 2-6 0,-8-3-4 16,8 2-1-16,7-4-4 0,1 2 0 16,6-8 0-16,-3-1-4 0,-2 0-1 15,1-6-9-15,-5-3-6 0,12 5-9 16,-5-5-10-16,5 6 3 0,-3-6-16 15,0 0-7-15,-1 0-4 0,-5 0-110 16,-1 0-67-16</inkml:trace>
  <inkml:trace contextRef="#ctx0" brushRef="#br0" timeOffset="15128.3867">2353 10749 331 0,'19'-11'103'15,"-1"5"42"-15,-8 6-26 0,1-12-66 16,-11-1-7-16,6-1-8 0,-6 0-16 0,0-7 4 16,-10 6-9-16,0 3-11 0,2 1 6 15,-3 9-7-15,0 2-5 0,-3 3 0 16,2 5 0-16,-2 5 0 0,0 0 6 16,0 9-6-16,7-4 0 0,5 6 0 15,2-1 0-15,0-5-6 0,7-2 6 16,2 2-17-16,1-7 5 0,0-3 1 15,7 1-15-15,0-7 4 0,-9-2-16 16,-1 0-8-16,4 0-97 0,-5 0-12 16,1-2-9-16</inkml:trace>
  <inkml:trace contextRef="#ctx0" brushRef="#br0" timeOffset="15489.587">2721 11003 341 0,'15'19'104'0,"-9"-11"30"16,-4-8-80-16,-2 0-4 0,0 0 5 16,0-5-10-16,-2-5-13 0,-5 3-7 15,-9-12-8-15,-2-4 1 0,1 5-5 16,-2-7-7-16,-1 0-6 0,6 9 0 16,1 5 0-16,-1-4 0 0,3-4 0 15,4 4 0-15,0-8-6 0,0-2 6 0,7 0 6 16,0-3-6-16,4 1 0 0,5-2 0 15,2 0 0-15,7 9 0 0,-1-4-6 16,0 11 6-16,5 7 0 0,1 10 0 16,-2-4-5-16,0 4 10 0,-6 6-5 15,-8-7 0-15,0 7 6 0,-3 7 0 16,-4 4 0-16,0 0-1 0,0 0 7 0,-3 3-6 16,3-1 0-16,-8-7 4 0,-2 0-4 15,0 3-1-15,-6-6-5 0,-4 0 0 16,5-8-5-16,-9 1-1 0,1-6-10 15,1 0-7-15,11 0-20 0,1-10 80 16,6 7-186-16,4-4-157 0</inkml:trace>
  <inkml:trace contextRef="#ctx0" brushRef="#br0" timeOffset="15730.7589">2923 10394 406 0,'14'13'141'0,"-4"5"16"0,3 1-95 15,-5 4-13-15,1 2-7 0,-5 4-5 16,4-3-8-16,-4-1-12 0,3-5-1 16,3 2-5-16,-4-3-6 0,-6 6-5 15,0-6 0-15,0-2 4 0,2-3-4 16,-2-3-4-16,0-6-6 0,0 2-17 15,0-7-14-15,0 0-122 0,0 0-144 16</inkml:trace>
  <inkml:trace contextRef="#ctx0" brushRef="#br0" timeOffset="15870.3922">3160 10560 353 0,'17'-6'71'0,"-1"6"2"0,1 1-164 16,-8-3-37-16</inkml:trace>
  <inkml:trace contextRef="#ctx0" brushRef="#br0" timeOffset="16463.4967">421 11532 310 0,'5'0'87'0,"-5"-7"38"0,7 7-21 0,-1 0-26 16,-6-5-11-16,7 5-3 0,-7-3-5 15,-4 3-8-15,4 0 3 0,0 0-9 16,0 0-6-16,-4 0-2 0,4 3-10 16,0 2-1-16,0 5-4 0,-7-1-6 0,-3 5-4 15,2 1-8-15,-8 7 5 0,6-8-5 16,-5 5-8-16,14 2 0 0,1 1-5 16,0-6-7-16,4 7-4 0,6 0-11 15,1-9-5-15,3 0-11 0,-5 0-11 16,-3-6-1-16,4-3-9 0,0 4-109 15,-3-9-128-15</inkml:trace>
  <inkml:trace contextRef="#ctx0" brushRef="#br0" timeOffset="16830.4136">797 11673 514 0,'0'-14'184'16,"0"-4"-14"-16,0 1-98 0,-4 6-7 0,4 7-16 16,-10 4-7-16,3 0-9 0,7 0-6 15,0 11-1-15,-5 3-13 0,5 1-1 16,0 4-4-16,0 9-4 0,4-1 4 16,1-4-8-16,4 1 0 0,3-6 0 15,2-4 5-15,-14 2-5 0,13 3 0 0,4-6 0 16,0-1 0-16,-3-3 0 0,5-9-5 15,3 0 5-15,-5 0 0 0,3-11-4 16,-5-3 4-16,-1-1-4 0,-5-3 0 16,-4 5 4-16,-5-4-4 0,0 1 4 15,0-1-4-15,-8 5-3 0,-6-3-2 16,3 5-4-16,-3 1-5 0,1 9-4 16,-1-6-5-16,0 6-6 0,0 0-5 0,3 0-16 15,3 7 3-15,3-2-16 0,3-1 14 16,2 5-120-16,0-4-99 0</inkml:trace>
  <inkml:trace contextRef="#ctx0" brushRef="#br0" timeOffset="17159.3389">1267 11919 406 0,'27'-14'149'16,"1"1"27"-16,2-4-92 0,-9-5-11 16,-1 0-10-16,1 3-3 0,-8-3-27 0,-6 7 1 15,0-7-11-15,-3 4-4 0,-4 4-10 16,0-9-4-16,0 9-1 0,-4 2 0 16,4 1-4-16,-9 5 0 0,2 6 0 15,0-1 0-15,2 1 0 0,-7 7 0 16,4 5 5-16,-9 2-5 0,6 4 0 15,-4 0 0-15,8 1 0 0,0-3 0 16,7 1 0-16,0 1-5 0,0-2-8 16,10 2-5-16,6 4-10 0,1-4-1 0,1-5-10 15,3-3-14-15,-5-10-3 0,-8 5-15 16,2-11-102-16,5 6-101 0</inkml:trace>
  <inkml:trace contextRef="#ctx0" brushRef="#br0" timeOffset="17407.5438">1587 11874 379 0,'-12'-12'118'0,"6"2"39"16,1-7-88-16,-9 0-9 0,7 1-8 15,-4 2 1-15,-2-11-6 0,0 4-10 16,2 0-4-16,1-6-13 0,1 0-5 0,9 6-6 15,0-5 1-15,0-2-5 0,4 5-5 16,10 1 0-16,3 7-5 0,4-4 0 16,-3 8-9-16,1 4-6 0,-2-4-14 15,-13 2-7-15,13 7-10 0,-7 2 124 16,-5 0-236-16,-5 0-152 0</inkml:trace>
  <inkml:trace contextRef="#ctx0" brushRef="#br0" timeOffset="17611.9976">1414 11787 434 0,'0'0'174'0,"6"-6"8"0,-1 0-104 16,4 3-1-16,-1-8-11 0,0 0-23 0,12 2-5 15,4 1-15-15,8-4-4 0,6 4-6 16,-1-1-9-16,4-1-13 0,-5-5-9 15,-2-5-19-15,-3 4-10 0,-6-5-21 16,-5-4-114-16,-6 4-155 0</inkml:trace>
  <inkml:trace contextRef="#ctx0" brushRef="#br0" timeOffset="17859.4759">1957 11800 310 0,'-7'0'87'0,"3"0"22"0,-3 0-43 16,-7 0-5-16,4-10-11 0,-4 3-2 16,3-4-3-16,-6-3-6 0,10-2-2 0,-9-3-6 15,2-3-3-15,0 0-10 0,10-3-2 16,0 5-5-16,0-8 0 0,4 6-11 16,0-1 0-16,4 6 5 0,4 3-5 15,5 5 4-15,5 5-4 0,5-2 5 16,-1 6 0-16,2-6-10 0,-3 0-4 15,-2 7-18-15,-3-1-12 0,3 0-45 16,-6 0-84-16,-5 6-116 0</inkml:trace>
  <inkml:trace contextRef="#ctx0" brushRef="#br0" timeOffset="18192.6043">1881 11790 397 0,'21'0'158'0,"4"0"31"0,2-3-50 16,1 3-66-16,0-6-9 0,-10 6-15 16,4-9-13-16,-2 3-17 0,-7 1-9 15,-4-9-10-15,-4 6 0 0,0-1-19 16,4-1 0-16,-2-2-18 0,0 5-7 16,9 2-4-16,-6-5-8 0,7 4-3 15,-4 2 4-15,-1 0 9 0,-6 4-1 16,1 0 12-16,-2 0 14 0,1 0-1 0,-6 8 13 15,3-1 18-15,1 2-2 0,0 0 14 16,5 2 1-16,-4 1 13 0,-5-1-2 16,6 6 6-16,-2-1-7 0,6-1 0 15,-5-1-11-15,4 0-1 0,-2-2-2 16,1-2-6-16,-8-1-7 0,6 0-5 16,-6 0-5-16,0-9-13 0,-5 0-19 15,5 0 194-15,-4 0-309 0,-1-6-161 0</inkml:trace>
  <inkml:trace contextRef="#ctx0" brushRef="#br0" timeOffset="18513.7454">2288 11557 289 0,'21'-9'72'0,"-3"11"30"0,5-2 14 0,3 0-78 0,1 0-7 15,-12 7-17-15,-1-7 0 0,-4 3-7 16,-6-3-7-16,2 0 0 0,5 0 0 15,-7-5 0-15,-4 5 8 0,6-7-1 16,-6 7-1-16,0 0 7 0,0 0 8 16,-6 9 7-16,6 3 3 0,0 4-6 15,-2 8 5-15,2-2 1 0,-5-1-8 16,5 3-6-16,0-4 0 0,-1 0-12 0,-7 2 6 16,3-2-5-16,5-3-1 0,0-2 0 15,0-1-5-15,0-5 0 0,9 3 0 16,-1-3-5-16,-4-5 5 0,2 1 0 15,5-5-5-15,0 0-1 0,3 0-5 16,4 0-5-16,6-6-7 0,4-4-8 16,-5 3-9-16,9-1-24 0,-7-2 10 15,0 5-108-15,-8-4-52 0</inkml:trace>
  <inkml:trace contextRef="#ctx0" brushRef="#br0" timeOffset="18665.3388">2754 11753 321 0,'0'8'85'0,"0"-2"31"0,7 3-30 16,-7-1-32-16,4-2-5 0,-4 2-16 16,4 0-11-16,-4-2-12 0,0 0-3 15,0-6-7-15,0 5-12 0,0-5-8 16,0 0-27-16,-4-5-102 0,4-1-65 16</inkml:trace>
  <inkml:trace contextRef="#ctx0" brushRef="#br0" timeOffset="18977.7525">2718 11590 299 0,'14'-6'62'0,"-4"6"30"15,2-11-64-15,-2 7 5 0,-2 4-16 16,5 0-1-16,-3-6-8 0,-1 6-8 16,4 0-8-16,0 0-8 0,-1 0-9 15,2 1 0-15,-3-1-3 0,-2 8 9 16,5-8 0-16,-9 8 10 0,11-1 9 15,-5 1 9-15,3-2 10 0,0 2 10 0,4-4 5 16,-2-4 16-16,-4 0-4 0,6 0 3 16,-14 0-15-16,1 0 1 0,-5-4-15 15,0 4 0-15,4 0-12 0,-4 0-1 16,0-3-2-16,7 3-5 0,-2 0 0 16,-2 3 0-16,1-3-5 0,1 0-2 15,4 0-1-15,-3 0-5 0,0 0-2 16,1 0 3-16,0-10-16 0,-3 8-1 0,-1-8-25 15,1 0-75-15,-4 5-32 0</inkml:trace>
  <inkml:trace contextRef="#ctx0" brushRef="#br0" timeOffset="19306.0134">3142 11394 278 0,'5'5'63'0,"6"5"11"16,-2 2-36-16,8-1-2 0,-5 4-3 15,8 3-8-15,6-2-9 0,4-2-7 16,-9 1-9-16,4-4 0 0,-3 0 0 16,-13-11 0-16,-9 6 0 0,7-1 0 15,-7-5 0-15,0 4 0 0,0-4-17 16,-6 0 9-16,2 0-8 0,4 3-1 16,-6-3-8-16,2 0-1 0,-2 0 8 0,6 7-3 15,0-7 3-15,0 0 9 0,0 0 9 16,0-7 9-16,0 7 0 0,0-3 21 15,0 3-12-15,0-9 16 0,0 6 8 16,0-2-2-16,10 0 7 0,4 0-11 16,3-2 6-16,4 11-8 0,3-4-1 15,0 0-7-15,-2 0-8 0,-1 0 2 16,-6 0-15-16,2 0-5 0,-2 3-5 0,1-3-21 16,1 1 157-16,-5-1-274 0,6 0-157 15</inkml:trace>
  <inkml:trace contextRef="#ctx0" brushRef="#br0" timeOffset="23282.162">6292 6753 243 0,'18'7'46'0,"-1"4"-4"0,-6 1-32 15,3-5 2-15,-3-7-4 0,-1 5-8 16,1-5 0-16,4 1 9 0,-3-1-9 0,2-5 9 15,0-3 9-15,-2 3 0 0,2 5 12 16,2-10-4-16,-3 10 9 0,1 0 6 16,0 0-9-16,-2-5-11 0,-5 5 5 15,1 0-10-15,2 5 4 0,-2-5-13 16,1 3 0-16,6-2 15 0,3 7-16 16,5-8-6-16,2 0 7 0,0 0-7 15,-1 0 6-15,2-9 0 0,-5 9-6 0,-3-3 8 16,-1 1 5-16,0 2-6 0,0 0 8 15,1 0-5-15,4 0 4 0,5 8-7 16,0 1 11-16,-4 3-11 0,4 0 0 16,-8-1 4-16,5 3-11 0,-4-2 7 15,-1 2-2-15,-3-5-5 0,2-5 0 16,-3 4 5-16,4-6-5 0,2-2 0 16,4 0 0-16,0 0 6 0,10 0-1 15,-3 0 2-15,-4-7-7 0,4 7 8 0,3-4-3 16,-7 4 1-16,-5 0-6 0,-2 0 6 15,-6 0 0-15,2 0-1 0,-2 9 7 16,2 1-12-16,2 0 12 0,1-2-2 16,-3 1 1-16,0-5 0 0,6 0-6 15,1 1-5-15,-1-5 4 0,-1 7 1 16,2-7-10-16,1 0 10 0,-3-7 0 16,3 7-5-16,1-9 0 0,6 1 7 0,-8 2-1 15,4 6 0-15,4-6 0 16,3 6-2-16,-6 0-4 0,2 0 10 0,2 1-5 15,-5-1 0-15,-2 0 0 0,-1-4-5 16,-4 4 4-16,-5-6-4 0,7 6 0 16,-2-8 0-16,7 8 5 0,1-6-10 15,3 0 10-15,8 2-5 0,-5-3 0 0,-6 4 0 16,-1-4 0-16,1 3 0 0,-6-5 0 16,6 0 5-16,-2 2-5 0,2-1 0 15,10 3 0-15,-3 5 0 0,8 0 0 16,1-3 0-16,-6 5 0 0,-3-2 0 15,-4-5 5-15,-4 5-10 0,7-6 5 16,3 6 5-16,0 0-5 0,2-5 0 16,2 5 5-16,-7 0-10 0,2 2 5 0,0-11 5 15,8 5-10-15,3-4 5 0,2 6 5 16,3-3-10-16,-7-1 10 0,-9 5-5 16,-1 2 0-16,-6-1 0 0,2 0 5 15,1 0-5-15,1-3 0 0,4 5 0 16,-3-14-5-16,-3 7 5 0,0-3 0 15,2-2 0-15,-7 0 0 0,7 1 0 16,0-1 0-16,8 4 0 0,0 0 5 0,4 8-5 16,-6-2 0-16,-1 0 0 0,-6 0 4 15,-3 0-4-15,5 1 0 0,3-1 0 16,-1 0 0-16,10 0 0 0,-1 0 0 16,0-5 0-16,6 1 0 0,3-4 0 15,5 4 5-15,11-1 0 0,1 5-5 16,-4 0 9-16,12 0 0 0,-5 1-5 0,-5-1 2 15,13 2-2-15,16 3 1 0,-2 0-5 16,-1-5 4-16,9 12-4 0,0-5 0 16,-6 1 0-16,12 1-4 0,1 0-1 15,-5 2-9-15,-7-1-23 0,-9-8-16 16,-17 4-129-16,-20-6-166 0</inkml:trace>
  <inkml:trace contextRef="#ctx0" brushRef="#br0" timeOffset="67742.7009">9303 8774 353 0,'7'0'118'0,"0"12"28"0,-3-6-59 0,2 9-25 16,-2-3-19-16,3 6 0 0,4-5-7 15,-1 4-6-15,7-2-13 0,-4-1-1 16,1-1 0-16,0 2-11 0,-5-6-1 15,-4-2-4-15,-5-4-9 0,5-2-18 16,1-1-7-16,-1 0-128 0,1 0-148 0</inkml:trace>
  <inkml:trace contextRef="#ctx0" brushRef="#br0" timeOffset="68628.8781">9331 10259 497 0,'4'-8'207'0,"5"3"0"16,-1-4-74-16,2 0-35 0,5-1-17 15,1-8-22-15,-2-9-22 0,-2 2-11 16,0-1-15-16,-5-9-18 0,0 10-26 0,-2 11-35 16,-2-2-140-16,-3 3-184 0</inkml:trace>
  <inkml:trace contextRef="#ctx0" brushRef="#br0" timeOffset="69878.9262">14808 10391 353 0,'0'0'118'0,"4"0"44"0,-4 0-64 16,0-4-25-16,0-2-14 0,-6-2 1 15,-1-2-11-15,0-2-1 0,0 0-4 16,-3-1-12-16,3 1-8 0,7-1-6 15,-8 1-9-15,4-1-18 0,4-3-18 16,-9-3-20-16,5 1 170 0,-3-7-299 16,2-10-181-16</inkml:trace>
  <inkml:trace contextRef="#ctx0" brushRef="#br0" timeOffset="70430.5107">14640 8750 321 0,'0'0'85'0,"0"0"31"0,0 0-38 0,0 0-9 15,0 5-15-15,0 2-1 0,0-7 0 16,-4 8-14-16,-1 0-1 0,-2 3-4 16,0 5-2-16,0 8 1 0,-2 1-18 15,3 5 0-15,0 1-6 0,1-2 1 16,-2-3-10-16,7-4-14 0,0 1-15 16,0-6-1-16,-4-5-136 0,4-1-168 0</inkml:trace>
  <inkml:trace contextRef="#ctx0" brushRef="#br0" timeOffset="73195.7731">9151 9655 243 0,'0'-4'46'16,"0"4"18"-16,-6-6 28 0,6 6-48 16,0 0 14-16,-5-3-5 0,5-1 1 0,0 4-4 15,0-7-3-15,0 7-1 0,0-5-3 16,0 5 5-16,0-6-13 16,-5 6 4-16,1-6-15 0,0 6 5 15,-3 0-9-15,-1 0-6 0,1 5 1 0,2 4-10 16,5-2-1-16,-7 1 6 0,7 4-10 15,0 4 4-15,0 1-4 0,0 0 5 16,0 3-5-16,0 0 4 0,0-2-4 16,0-5 0-16,0 2 0 15,7-5-4-15,-7-3-1 0,3 0 5 0,-3-7-4 16,4 0-6-16,-4 0 1 0,6 0-6 0,-6-9-4 16,7 0 0-16,-7-4-6 0,0 0 6 15,0-5-8-15,0-6 10 0,0 3 0 16,0 5-1-16,0 3 13 0,0-1-3 15,0 5 1-15,0 4 7 0,0-3 0 0,0 2 7 16,0 6 1-16,7-7-3 0,-4 7 1 16,4 0 0-16,3 0 5 0,5 7-4 15,2-4-2-15,1 2 7 0,-3 1-7 16,6-1 0-16,3 10-5 0,-3-2 0 16,3 7 0-16,5-6-10 0,1 5-14 15,-9-10-19-15,-3 0-114 0,-7-4-139 16</inkml:trace>
  <inkml:trace contextRef="#ctx0" brushRef="#br0" timeOffset="73598.6504">9549 9552 289 0,'0'-6'81'0,"0"6"30"16,0-6 1-16,0 6-57 0,0 0-20 15,-5 0-7-15,5 0-16 0,-9 10 3 16,9-7-9-16,-4 5 1 0,0 4-7 16,-3-3 0-16,-1 1-7 0,1 1-6 0,4 0-1 15,-3-1 1-15,6-4 0 0,0 2-2 16,0-3 8-16,0 2 0 0,6-7 7 15,-3 6-8-15,4-6 16 0,7 7-8 16,-3-7 7-16,4 0 0 0,-1 4 15 16,0-4-9-16,0 4 7 0,-1-4 8 15,1 8-11-15,-6-8 4 0,-1 2-9 0,2-2 8 16,-2 6-14-16,-7-6 6 0,2 0-7 16,-2 9 0-16,0-1-5 0,0 2 0 15,-2-3 0-15,-5 4 0 0,7-4-5 16,-6-4 0-16,6-3-13 0,0 0-14 15,-8 0 1-15,-1 0-127 0,4-9-89 16</inkml:trace>
  <inkml:trace contextRef="#ctx0" brushRef="#br0" timeOffset="74011.3869">9899 9465 379 0,'7'0'135'0,"-1"0"27"0,-6 0-94 0,0 0-8 16,8 0-12-16,-8 6-6 0,-7 0-13 16,0 2-7-16,0-2-5 0,7 4-7 15,-12-6-6-15,-1 5 1 0,0 1 0 16,6-3-5-16,-4 1-5 0,3-4 0 0,2-4 1 15,3 8 4-15,3-6-10 0,0-2 4 16,0 11 1-16,5-2-1 0,7-5 1 16,2 7 10-16,4-1-5 0,-2-5 11 15,-1 4 0-15,-4-3-6 0,-1 1 9 16,-4-2 5-16,4 3-9 0,-2-4 0 16,-4-1 0-16,2 5-10 0,-6-8 9 15,0 6-9-15,0 0 0 0,0-3 0 16,-9 6 0-16,1-6 0 0,-3 1 0 0,4 4 0 15,-7-1-9-15,5-1-1 16,0 3-4-16,-3-3-21 0,5 1 4 0,-1-2-14 16,0-5-8-16,1 0-23 0,2 0-95 15,5-9-76-15</inkml:trace>
  <inkml:trace contextRef="#ctx0" brushRef="#br0" timeOffset="74245.8689">10005 9607 361 0,'13'0'128'15,"-5"7"25"-15,1-3-64 0,6 4-30 16,-5-3-14-16,-2 4-5 0,1-4-4 16,1 3-12-16,-2-8 3 0,2 6-13 15,4 0 9-15,0-6-17 0,1 0 4 0,-5 0-10 16,-2 0 5-16,-1 0 0 0,-7-3-10 15,3-4 0-15,-3 2-11 0,0-5-16 16,0 1-6-16,0-4-16 0,0-2-117 16,-3-1-127-16</inkml:trace>
  <inkml:trace contextRef="#ctx0" brushRef="#br0" timeOffset="74789.522">10299 9603 289 0,'6'0'72'0,"-1"4"30"16,4-4 7-16,1 3-64 0,-6-3 7 15,7 0-17-15,-11-7-16 0,7-2 9 16,-7 0-13-16,-7-6-5 0,7 2 4 0,-7-2 0 16,7-1-9-16,0 16 1 0,-4-20 1 15,4 3 0-15,0-7-1 0,0 9 6 16,7-1-7-16,-7-1 0 0,8 10 6 16,-5 7-4-16,3 0 1 0,-1 0-3 15,4 3 1-15,-2 7 6 0,-2 2-7 16,5 1 2-16,-2 1-2 0,-1 1 1 15,2-2 0-15,-1-2-1 0,-5-3 6 0,1-8-6 16,-4 6 1-16,7-6-1 0,-7 0 0 16,0 0-5-16,0 0 0 0,0-10 4 15,0 2-4-15,-5-8 5 0,0 0 0 16,5-3 8-16,0 1-1 0,0 1-3 16,0 4 6-16,6-3 9 0,4 4 0 15,-3-4 4-15,3 2-5 0,6 5 3 16,7 3 5-16,-7 6-11 0,4 0-4 0,8 6 1 15,-7 6-5-15,-3 5-2 16,3 0-3-16,-5 6-7 0,-5 2 4 0,3-4-4 16,-2 1 0-16,1 1-4 0,1-1-13 15,-2-7-3-15,-3 5-16 0,-9-7-17 16,0 1-16-16,0-4-10 0,0-4-123 16,-6 1-142-16</inkml:trace>
  <inkml:trace contextRef="#ctx0" brushRef="#br0" timeOffset="75116.6146">10800 9542 379 0,'11'0'118'0,"5"-3"33"0,2-2-95 15,-7-2-9-15,3-4-8 0,-3 1-7 16,0-5-7-16,-2 5-4 0,-5 0-1 15,-4 4-8-15,0 6-6 0,0-3 6 16,-4-1-12-16,-3 4 0 0,1 0 0 16,1 0 0-16,0 10-7 0,5 1 7 15,-4 6-5-15,-3 1-1 0,0-2-6 16,7 2 7-16,0-2-3 0,0-3 1 0,0-1 7 16,7 2-5-16,0-4 5 15,-4-3 0-15,4 3 0 0,4-3 0 0,2-7-6 16,4 3 6-16,-1-3-10 0,-2 0-2 15,3 0-8-15,-3 0 2 16,3-3-13-16,-3-3-24 0,1 0-93 0,2-3-74 16</inkml:trace>
  <inkml:trace contextRef="#ctx0" brushRef="#br0" timeOffset="75505.5984">11134 9479 341 0,'0'6'93'0,"6"-1"45"15,-6 6-77-15,-6 1-3 0,2-3-18 0,0 8-5 16,1-3-18-16,3 0-3 0,-5 4-2 16,5-3-6-16,0-10-6 0,0 8 7 15,0-5-7-15,0-8 0 0,0 4 7 16,7-4-7-16,-2 0 0 0,-5 0 6 16,10 0-6-16,-6-6 5 0,5 0-5 15,3 0 0-15,1-3 0 0,3-3 0 16,-2 1 0-16,2-1 0 0,-6-3-5 15,-1 0-1-15,-2-2-8 0,-1-3 3 0,-6-5-3 16,0-4-5-16,0 3 7 0,0-9-3 16,-6-3 2-16,-1 5 5 0,-5 6 2 15,-2 1 0-15,-6 9 6 0,-2 4 0 16,-3 2 0-16,1 3 0 0,-5 2 6 16,5 6 0-16,1 0 2 0,7 4-1 15,7 6-1-15,9 4 1 0,0 6 1 0,13 0 4 16,2 3 0-16,5-2-5 0,5 8 7 15,6 2-3-15,-2 3-4 0,3 1 0 16,7 6-7-16,-8-6 0 0,-3-4-14 16,-4-7-11-16,-7-9-123 0,-13-4-106 15</inkml:trace>
  <inkml:trace contextRef="#ctx0" brushRef="#br0" timeOffset="76937.9492">11782 9642 310 0,'0'0'87'0,"0"0"30"0,0-4-52 0,6-3-11 15,-6 4-11-15,0-7-2 0,0-3-7 16,0 0-9-16,0-3 3 0,0-3-3 16,0 0-2-16,-6-4 0 0,6-1-4 15,0-2-2-15,8 2-5 0,-8 4 0 16,0-1-7-16,7-2 0 0,-4 10-5 0,3 3 6 15,-6 1-1-15,8 9 1 0,-4-9-1 16,3 9 0-16,-1 12-1 0,1 1 6 16,3 5 3-16,4 10-7 0,-3 2 4 15,0-5-10-15,2 2 5 0,-4-2-10 16,-2-8 1-16,-2 4-14 0,-5-6-3 16,9 5-16-16,0-9-10 0,-9-4-26 15,0 1-94-15,0-8-111 0</inkml:trace>
  <inkml:trace contextRef="#ctx0" brushRef="#br0" timeOffset="77323.4581">12123 9476 388 0,'4'-11'143'0,"2"11"17"0,0-11-80 16,-6 11-29-16,4 0-10 0,-4 0-4 0,0 0-8 15,0 11-7-15,0 1-1 0,0 7-17 16,4 0 13-16,-4 2-5 0,0-5-6 16,6-4-6-16,-6 11 0 0,5-7 0 15,1 0 4-15,2 0-8 0,2-7 8 16,-2-2-4-16,1-7 0 0,-1 0 0 15,3 0 0-15,-6 0 0 0,2-11 5 16,-7 2-5-16,8-2 0 0,-8-4 5 16,7 1-5-16,-7-2 0 0,0-7-5 15,0 1 5-15,-7-2-5 0,-3-1 1 16,-1-2-2-16,1 8-13 0,2 0 5 16,-1 3-2-16,1 0-5 0,2 5-8 0,6 6-9 15,-8-1-1-15,8 6-7 0,0 0-111 16,-6 0-99-16</inkml:trace>
  <inkml:trace contextRef="#ctx0" brushRef="#br0" timeOffset="77637.6168">12355 9651 388 0,'7'0'134'0,"-1"0"20"0,-6-8-86 16,6 2-15-16,-6-6-10 0,0-6 0 15,0-9-15-15,0 0 1 0,0 2-2 0,4-2-1 16,0 2-4-16,6 7-7 0,-5-3-5 15,2-2-6-15,5 6-4 0,-5-1-4 16,9 0-11-16,-2 5-5 0,3 1-13 16,0 1-10-16,-3 4-18 0,1-1-103 15,-2 8-134-15</inkml:trace>
  <inkml:trace contextRef="#ctx0" brushRef="#br0" timeOffset="78160.3076">12576 9649 278 0,'0'0'75'0,"0"0"25"0,0-6-6 0,0 6-33 16,0-3-15-16,0-6-2 0,0 4-11 15,0-7-5-15,0-1-4 0,0-3-3 16,0-1-3-16,6-8-5 0,-6 3-1 16,0 0-2-16,6 2-4 0,-6 1-6 15,8 9 5-15,-1-1-5 0,0 11 7 16,3 0-7-16,-3 0 0 0,-2 12 0 0,2 1 0 16,0 1 0-16,-2 9 0 0,-1-11 0 15,1 2 8-15,-5 2-8 0,5 0 0 16,-5-11 0-16,0 7 0 0,0-12 0 15,0 6 5-15,-9-6-10 0,9 0 5 16,0 0 0-16,0 0 5 0,0 0-5 16,-4-9 0-16,4 0 0 0,-6-3 6 15,6-2 6-15,0-2 0 0,-7 3-1 0,14-3 0 16,-7-1 11-16,7 0-8 0,10 4 15 16,-10-7-14-16,7 7 0 0,-1 13 4 15,-3-15-4-15,-2 8-1 0,-2 7-1 16,1 0 2-16,2 7-2 0,0 2-3 15,-1 5-2-15,1 2-3 0,-2 1-1 16,-3 3 1-16,4 3-5 0,-2 2 0 16,-3-4-5-16,-3 4-4 0,0-5-9 0,0-5-10 15,0-4-14-15,0 1-7 0,0-12-21 16,-3 0-106-16,3 0-149 0</inkml:trace>
  <inkml:trace contextRef="#ctx0" brushRef="#br0" timeOffset="78584.8674">13111 9465 434 0,'0'0'153'0,"0"-5"19"0,-6 5-116 16,6 0-3-16,-7-6-3 0,4 6-17 16,-2 6-12-16,-5-1 0 0,0 6-3 15,3-3-9-15,0 7-4 0,0 2 0 16,3 1-5-16,-2-2 0 0,6-2 0 16,-4-2-5-16,4-1 5 0,0 0 0 15,0-4-5-15,4 0 5 0,-4-7 0 0,0 6 0 16,0-6 0-16,0 0 0 0,7 0 0 15,-7-4-5-15,9 4 5 0,-2 0 0 16,3-4-10-16,-5 4 4 0,4-5-7 16,0 5 3-16,-2-5 6 0,0-1 4 15,0 0-5-15,-2 6 0 0,-1 0 5 16,1-8-6-16,4 8 1 0,-2 0-6 16,-3 0 0-16,0 0 0 0,-4 0-13 0,9-4-2 15,-5 1-7-15,-4-3 2 0,0-4-22 16,0 1-105-16,5-11-82 0</inkml:trace>
  <inkml:trace contextRef="#ctx0" brushRef="#br0" timeOffset="78768.3755">13158 9211 415 0,'0'18'148'16,"6"-2"20"-16,1 1-95 0,0 5-20 15,11 0-10-15,-1-1-14 0,1 16-7 16,-1-1-6-16,-2-2-11 0,-15-4-5 16,7-1-5-16,-7-8-17 0,4-5-12 0,-4-3-42 15,0-3-90-15,0 0-115 0</inkml:trace>
  <inkml:trace contextRef="#ctx0" brushRef="#br0" timeOffset="79549.5975">14075 9577 341 0,'0'-10'93'0,"-6"-2"52"0,6 0-62 16,0 0-22-16,-4 5 6 0,4-2-10 15,-7 3-10-15,7-2-1 0,-6 3-5 0,-2 5 3 16,1-6-5-16,-3 6-7 0,-1 0-8 15,-5 9-2-15,1 1-8 0,-6-1-1 16,2 3-4-16,-2 6-5 0,5-2 1 16,2 2-5-16,14 5 0 0,-4-3 0 15,4-1 0-15,4 0 0 0,0-3-5 16,10-2 5-16,2-1-4 0,3-2 4 16,4 2-5-16,-2 0 5 0,-2-1-4 0,-5 0 0 15,0 0-1-15,-3-9 5 0,-5-3-4 16,11 2 4-16,0-7-5 0,1-7 5 15,-6-2-4-15,-2-6 4 0,4 1-5 16,-10-3 5-16,1-3-8 0,-5 0 3 16,0-4 0-16,0-7-4 0,-6-2-1 15,0 1-3-15,2-1-1 0,-3-1-5 0,0 5 4 16,-4 8-9-16,-3 4 15 0,1 3-16 16,1 14 11-16,1-4 4 0,4 9 4 15,2-8-5-15,5 8 11 0,0 8-5 16,0 1 5-16,0-4 0 0,0 10 0 15,0 4 0-15,0 8 5 0,13 4-5 16,-6 6 0-16,8-1 6 0,1 2-1 16,2-1 1-16,-1-7-1 0,7 1-5 0,-6-6 5 15,0-4-5-15,1 0-5 0,-2-1-11 16,-4-3-12-16,-1-1-7 0,-5-2 187 16,-1-7-304-16,-2-7-164 0</inkml:trace>
  <inkml:trace contextRef="#ctx0" brushRef="#br0" timeOffset="79756.8808">14352 9657 415 0,'0'10'140'0,"7"2"9"16,-2-3-109-16,-1 2-1 0,2-4-13 15,1 1-13-15,-3-4-6 0,-4 1-14 0,0-5 0 16,0 0-18-16,0 0 18 0,-4 0-134 16,4-7-122-16</inkml:trace>
  <inkml:trace contextRef="#ctx0" brushRef="#br0" timeOffset="79912.1313">14244 9401 310 0,'4'0'87'0,"7"0"38"0,-1 0 7 16,4 0-82-16,-3 0-31 0,5 9-4 15,-2-5-22-15,0 7-26 0,-3-8-110 16,8 3-59-16</inkml:trace>
  <inkml:trace contextRef="#ctx0" brushRef="#br0" timeOffset="80254.2224">14595 9460 289 0,'0'5'64'15,"0"6"36"-15,-3-3 2 0,-4-8-40 16,-1 6-17-16,-1 3-3 0,1-6-8 0,-5 4-13 16,4-1 3-16,-3 1-10 15,4-3-7-15,0 4-2 0,2 0 1 0,0 0 1 16,6-1 0-16,0 0-1 0,0 4 6 15,5-7-2-15,4 4 8 0,-2-6-5 16,6-2 5-16,-2 5 5 0,3-5-1 16,-3 0-1-16,-1 7 12 0,1-3-8 15,1 3-1-15,-1 1 0 0,-1 3-1 16,-1 0-4-16,4 2-5 0,0-1-1 0,-2-4 0 16,-3 1 0-16,-8 1-4 0,0 0-4 15,-5-5-1-15,-4 3 0 0,-1-8-4 16,-2 0 0-16,5 0-8 0,0 0-6 15,-2 0-8-15,1-8 0 0,-5 3-20 16,5 1-1-16,-3-4-20 0,5 3 5 16,2-2-18-16,4-5-102 0,0 9-103 0</inkml:trace>
  <inkml:trace contextRef="#ctx0" brushRef="#br0" timeOffset="80436.7341">14594 9397 310 0,'2'-8'78'15,"5"8"40"-15,2 0-31 0,-1 11-11 16,-1 6-7-16,4 7-10 0,-1 0-9 0,13 10-9 16,2-11-6-16,0 1-2 0,-1-2-13 15,4 4 3-15,-9-1-11 0,-3-2-8 16,0-6-4-16,-3-1-10 0,-5-4-23 16,-8-6-10-16,10 3 32 0,-6-5-163 15,-4 4-136-15</inkml:trace>
  <inkml:trace contextRef="#ctx0" brushRef="#br0" timeOffset="80591.4654">14796 9682 370 0,'14'-3'111'0,"-2"-1"25"15,9-3-84-15,-3 4-23 0,-4 0-16 16,4-4-13-16,6 3-35 0,-6-5-102 0,-14-2-61 15</inkml:trace>
  <inkml:trace contextRef="#ctx0" brushRef="#br0" timeOffset="80812.7298">15086 9754 353 0,'0'0'110'15,"0"-11"35"-15,0 2-84 0,0-2-7 16,-10 2-1-16,3-5-14 0,0 2-7 16,2 1-11-16,5-3 5 0,0 0-2 15,0 0-13-15,0-1-5 0,7 7-1 16,-2-1 0-16,-5 0-10 0,6 6-12 16,1 3-12-16,0 0-8 0,0 0-122 15,5 0-133-15</inkml:trace>
  <inkml:trace contextRef="#ctx0" brushRef="#br0" timeOffset="80993.2457">15236 9696 353 0,'0'6'92'0,"0"-3"18"0,0 1-72 16,-5 3-5-16,5-7-17 0,0 5-10 15,0 1-12-15,0-6-28 0,0 0-93 16,0 0-44-16</inkml:trace>
  <inkml:trace contextRef="#ctx0" brushRef="#br0" timeOffset="81181.8487">15114 9310 379 0,'4'-12'127'0,"-4"7"21"16,4 5-91-16,-4-6-17 0,10 7-15 15,0-1 3-15,0 0-23 0,1 6-10 16,7-6-2-16,-7 4-24 0,2 0-118 16,-2-4-98-16</inkml:trace>
  <inkml:trace contextRef="#ctx0" brushRef="#br0" timeOffset="81588.653">15408 9343 406 0,'0'17'141'0,"11"2"16"16,-6 3-117-16,2 5-1 0,0 5 0 0,-1-3-9 15,-6-4-7-15,3 4-4 0,-3-4-7 16,0-4 0-16,0-3-7 0,0 1 1 16,0-8-6-16,7-4 0 0,-7 0-6 15,0-7 6-15,5 5-5 0,0-5-2 16,-5 7 2-16,8-7-1 0,-1 0 0 16,-7-7 6-16,0 7-6 0,10-6 6 0,2-1 0 15,2 1 0-15,5-3 0 0,6 1 0 16,-1 4 0-16,-1-2 0 0,4 6 6 15,-5 0 0-15,-5 2 0 0,1-2-1 16,-12 0 2-16,-2 8-2 0,-4 0 7 16,0-1-7-16,0 1 0 0,-10 0 1 15,2 0-1-15,-6 0 6 0,3-10-11 16,-10 8 0-16,4 0 5 0,2-1-5 16,-1 3 0-16,4-4 0 0,5 4-10 0,7-2-7 15,-12 0-5-15,1-3-7 0,6-3-13 16,-4 4-13-16,9-4-100 0,0 0-16 15,0 0-11-15</inkml:trace>
  <inkml:trace contextRef="#ctx0" brushRef="#br0" timeOffset="81850.9516">15756 9589 341 0,'7'14'93'0,"-7"-4"28"0,7 1-76 15,3 3 3-15,4 1-13 0,0 0-1 16,0 1-13-16,4-1 0 0,-4-10-4 16,-3-1 4-16,-1-4-14 0,0 0-2 15,1 6 1-15,0-6-6 0,-1 0 7 16,-3-10-25-16,3-1-3 0,-10 0-11 15,0 0-57-15,0-1-67 0,0 2-40 0</inkml:trace>
  <inkml:trace contextRef="#ctx0" brushRef="#br0" timeOffset="82063.4212">15974 9306 289 0,'14'4'72'0,"3"4"20"0,-6 2 10 0,6 9-57 16,-9-2-3-16,1 8-8 0,1 8-12 15,-3-5-9-15,0 7-7 0,-2-4 8 16,-5 3-7-16,0-8-7 0,4 1-15 16,-4-10-4-16,0 5-52 0,7-7-65 15,-4 2-51-15</inkml:trace>
  <inkml:trace contextRef="#ctx0" brushRef="#br0" timeOffset="82239.9124">16061 9588 370 0,'11'-8'111'15,"2"8"25"-15,-2-4-91 0,1 4-16 16,5 0-3-16,0 0-20 0,3 0-6 15,-1 0-12-15,-3 0-16 0,-4 0-1 16,1 0-111-16,-2 0-53 0</inkml:trace>
  <inkml:trace contextRef="#ctx0" brushRef="#br0" timeOffset="82434.5426">16234 9566 331 0,'10'4'93'0,"3"2"38"15,-2 3-60-15,-5-5-21 0,1 1 5 16,-3 2-15-16,1-3-7 0,-5 4-8 16,0-3-2-16,6 1-7 0,-6-2-1 15,4-1-10-15,3 4-5 0,-3-2 0 16,3 1-13-16,3-6-5 0,-3 6-10 0,-7-6-11 16,6 8-109-16,-2-8-13 0,-4 0-21 15</inkml:trace>
  <inkml:trace contextRef="#ctx0" brushRef="#br0" timeOffset="82614.9092">16171 9350 321 0,'12'0'76'0,"0"0"33"0,1 2-76 16,2-2 0-16,2 6-18 0,-2-3-9 15,1-3-6-15,6 9-14 0,-1-6-84 0,0 3 5 16,4 1-27-16</inkml:trace>
  <inkml:trace contextRef="#ctx0" brushRef="#br0" timeOffset="82994.0365">16467 9501 341 0,'4'0'93'16,"0"0"28"-16,2-5-59 0,-6 5-10 16,9 0-10-16,-2 6-15 0,3 8-6 15,-1 4-4-15,-1 0-3 0,0 6 0 16,-3 0-9-16,-1-4 8 0,-4 2-6 16,4-5-7-16,-4-2 6 0,0-8-1 15,-4 2 2-15,4-6-7 0,5-3 0 16,-5 7 5-16,10-5-5 0,-2 1 0 0,5-3 0 15,0 9 0-15,-1-9 0 0,2 0 0 16,3 0 0-16,-2 0 0 0,1 0 0 16,-8-12 5-16,-8 0-5 0,0-1 0 15,0-5 0-15,0 3 0 0,-8 1 0 16,1-2 0-16,-2 2 0 0,2-4 0 16,-1 0 0-16,-2-6 0 0,-2 8 0 15,-2-6 0-15,2 7 0 0,0 4 0 0,3 0-5 16,1 4-7-16,4 7 1 0,-4 0-3 15,3 0-11-15,5 0 1 0,-8 4-11 16,8-1-13-16,0 8-96 0,0-6-64 16</inkml:trace>
  <inkml:trace contextRef="#ctx0" brushRef="#br0" timeOffset="83376.6148">16735 9680 321 0,'13'8'76'16,"-6"-3"41"-16,3 1-76 0,-3-6 4 16,-2 5-3-16,-1-5-15 0,-4 0 2 15,0 0-16-15,0 0-7 0,-4-5 15 16,-3-1-8-16,2 0-5 0,-2-2 4 15,-2-4 0-15,5 0 2 0,4-3-2 16,-4 3 1-16,4-2-6 0,0 10 4 16,0-12 1-16,0-2-7 0,5 9-5 0,4-3 0 15,-2 0 0-15,1 5 0 0,2-5 0 16,0 3 6-16,-3 0-12 0,5 5 6 16,1 4 0-16,4 0 6 0,-2 7-12 15,0 0 6-15,-1 5 0 0,0 6 0 16,0-1 0-16,-4-1-5 0,3-1 0 15,2 5-7-15,-1-3-1 0,3 1 0 16,-7-4-6-16,2-2-12 0,-6-6-11 0,-1 1-13 16,-5-2-93-16,3 1-45 0</inkml:trace>
  <inkml:trace contextRef="#ctx0" brushRef="#br0" timeOffset="83787.4861">17226 9421 310 0,'13'-8'78'0,"-1"5"23"15,-2 3-43-15,-4 1-12 0,1-1 15 0,-7 0-17 16,0 0-11-16,0 0-5 0,0 0-4 15,-7-7-3-15,0 3-3 0,-7 4-11 16,-4-5-1-16,-2 5-6 0,0 5 5 16,1 5-5-16,1-3 0 0,5 4 7 15,-1 7-7-15,4-10 0 0,6 6 0 16,4 5 5-16,0-4-5 0,4-1 0 16,3 0 0-16,2-6 0 0,-1 0 5 0,5 3-5 15,-1 0 0-15,5 1 6 0,4 0-6 16,4 1 12-16,3 2-4 0,1 7-3 15,4-1 7-15,-3 3 6 0,-3 3-7 16,-5-9 0-16,-3 1 5 0,-10 1-5 16,-3 0-6-16,-6-7-5 0,0 0 0 15,0-1-5-15,-7-12-17 0,-3 5-5 16,-5-5 3-16,-3-3-139 0,-8-5-144 0</inkml:trace>
  <inkml:trace contextRef="#ctx0" brushRef="#br0" timeOffset="96031.3734">9335 10465 268 0,'0'0'53'16,"-4"7"23"-16,4-7-10 0,-3 0-15 15,3 0 7-15,0 0-13 0,0 0 7 16,-4 0-4-16,4-7-6 0,-7-3-4 16,7 5 5-16,0-3 0 0,0 3-8 15,4-6-2-15,3 6-3 0,-1-3 9 16,4-4-10-16,-2-2 0 0,-2-5-2 0,2 2-3 15,1-2-11-15,-4 0 1 0,4 3-1 16,-1-3 0-16,-2 1-8 0,-2-3-5 16,0-2 0-16,-4 3-9 0,7-1-9 15,-7 7-4-15,10 2-24 0,-7 12-11 16,1 2-126-16,3-2-172 0</inkml:trace>
  <inkml:trace contextRef="#ctx0" brushRef="#br0" timeOffset="96985.9187">9243 8721 243 0,'7'25'35'0,"-4"-7"18"15,1 5-23-15,9 4-3 0,-5-4 0 16,8 6 3-16,0 1-4 0,9 4 0 16,-1-9-1-16,1 1 0 0,-4-3 7 0,2 2-18 15,-8 1 19-15,-4 1-17 0,12 1-4 16,-5 4-4-16,-1-9-8 0,1 2-8 15,-1-1-4-15,-10-6-37 0,5 6-73 16,-2-8-39-16</inkml:trace>
  <inkml:trace contextRef="#ctx0" brushRef="#br0" timeOffset="98176.9471">14578 10120 150 0,'7'-9'14'0,"-7"-1"-1"16,0 3 2-16,4-1 0 0,-4 5-4 16,0 3 1-16,0-9 1 0,0 9 12 15,0 0-4-15,0 0 0 0,0-5 0 16,5 5-11-16,-5 0 2 0,0 0-4 15,0-6 1-15,0 6-9 0,0 0 0 0,0-4 9 16,4 6-9-16,-4-2 9 0,5-6-9 16,-5 6 0-16,6-6 0 0,-6 6 0 15,4 0 0-15,-4 0 0 0,0 0 0 16,6 8-18-16,-6 1-11 0,5 5-23 16,-5-3-7-16</inkml:trace>
  <inkml:trace contextRef="#ctx0" brushRef="#br0" timeOffset="98437.2504">14711 10086 243 0,'0'0'56'0,"0"-5"6"0,0-1-17 0,0 4 2 15,0-5 6-15,0 7-12 0,0 0 5 16,0 0-6-16,0 5-4 0,-4 9-1 15,4 6-1-15,4 11-6 0,2 2 3 16,-6-4-6-16,7 6 0 0,-3-6-4 16,1-7-1-16,-5 1-8 0,10 2-6 15,-6-1 6-15,5 2-12 0,-4 3 0 16,0-7 0-16,0-1-7 0,-1-5-10 0,-4-2-14 16,9-5-3-16,-5 2-126 0,-4-5-112 15</inkml:trace>
  <inkml:trace contextRef="#ctx0" brushRef="#br0" timeOffset="99595.659">14468 9204 289 0,'0'0'64'15,"0"0"36"-15,4 3-22 0,0-3-16 16,-4 4 7-16,7 3-8 0,-7-7-8 16,0 0-7-16,0 0 0 0,0 0-8 15,0 0 1-15,0-7-8 0,0 7 4 16,4-4-11-16,-4 4-5 0,0-8-4 0,0 8-1 16,0-4-5-16,0 4-5 0,6-3 1 15,-6 3-1-15,0 0-4 0,0 0 0 16,0 0 6-16,0 0-6 0,-6 0 0 15,6 0 0-15,-4 0 0 0,4 0 0 16,-6 0 0-16,6 0 0 0,0 0-6 16,0 0 6-16,0 0 0 0,0 0 0 15,0 0 0-15,0 0 0 0,0 0 0 16,0 0 0-16,0 0 0 0,-4 0 0 0,4 3 0 16,0-3 0-16,0 0 0 0,0 0 6 15,0 0-12-15,0 0 6 0,0 0 6 16,0 4-6-16,0-4 0 0,0 0 0 15,0 0 0-15,0 0 0 0,0 0 0 16,0-4 0-16,0 4 0 0,4 0 0 16,-4-3 0-16,6 3 4 0,-6-9 1 0,4 9-5 15,-4-4 4-15,6-5 1 0,-2 6 0 16,-4-5-5-16,7 2 0 0,0-3 0 16,-7 7 4-16,0-7-4 0,7 0 0 15,-7-3-4-15,4 2 8 0,-4-7-4 16,0 2 0-16,10 4 0 0,-4 4 0 15,-1-4 0-15,-2-1 4 0,4 1-4 16,-3-3-4-16,2-3 8 0,-1 0-8 0,2-9 4 16,3 1 0-16,-1-1 0 0,-1 15 0 15,3-17 0-15,-1 4 0 0,5-2 0 16,-1-1 0-16,3-1 0 0,0 0 0 16,-7 3 0-16,11-4-4 0,-10 8 4 15,-1-2-10-15,-5 11-3 0,1-3-11 16,2 2-9-16,-2 1-10 0,1 6-17 0,1 9-3 15,-1-10-114-15,0 7-128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7T17:43:29.48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8655 16199 310 0,'0'-5'87'16,"8"0"30"-16,-3 0-31 0,3-4-24 15,-1 3-26-15,-2-7-17 0,-2 2 8 16,1 4-5-16,2 0-5 0,-6 0-3 15,4 7 4-15,-4-4-11 0,6 4 6 16,-6 0-8-16,0-3 7 0,3 3-7 16,-3 0 1-16,4 0-1 0,1 0 10 15,1 0-10-15,1 0 7 0,3 0-6 16,4 3 6-16,-4-3-1 0,5 0-5 16,-5 0 4-16,0 0 1 0,-2 0-5 0,-1 0-1 15,1 0 0-15,-1 4-5 0,-1-4 0 16,0 0 0-16,1 0 0 0,0 7 0 15,-2-7 4-15,-2 6-4 0,7-6 0 16,-3 7 0-16,-2-7 0 0,5 0 0 16,-4 5 0-16,-2-5 0 0,-4 0 0 15,5 5 0-15,1-5 0 0,-2 6 0 0,5 2 0 16,-1-2 5-16,2-1 0 0,0 2 2 16,2 0 5-16,-2-5-6 0,0-2 3 15,7 0 1-15,-6 0 0 0,0 0-1 16,-1 0 1-16,-2 0-5 0,2-2 0 15,0 2-1-15,5-11-4 0,-2 4 5 16,2 6-5-16,6-9 5 0,-4 2-1 0,1-4 1 16,3 1-1-16,1 2 1 0,1 4-1 15,1 6-4-15,-5-1 6 0,1 0-12 16,-5 0-3-16,1 9-9 0,-2-5-6 16,2 5-10-16,-5-2-10 0,3 0-3 15,-5-7-85-15,1 0-48 0,-3 0-84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7T17:43:33.85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8702 16405 353 0,'9'0'118'0,"-6"4"28"15,-1-4-40-15,5 0-53 0,5 0-14 16,-3-4-2-16,7-4-6 0,-2 1-3 16,1-2 1-16,3 0-2 0,1 2-8 0,-1 1 6 15,4 0-11-15,3 0 1 0,-4 0-1 16,2-1-4-16,-4-4-1 0,2 4-4 15,-1-2 4-15,1-1-4 0,4 3-1 16,3 0-4-16,-7 2 5 0,1 0-5 16,-3 5 4-16,-7-8-4 0,-5 8 0 15,-1-5 0-15,-6 5 6 0,0-4-6 16,-9 4 0-16,-2-6 0 0,3 6 0 0,-8 0 0 16,-5 0 0-16,-2 0 0 0,-5 8 0 15,1-5 0-15,-2 1 0 0,1 1 0 16,-3-1 0-16,0 3 0 0,0-2 0 15,6 1 0-15,-8-6 0 0,0 7-10 16,5-3 5-16,-5 1-8 0,-5 2-1 16,7-7-1-16,-1 7-4 0,0 0 4 15,3-2 6-15,8-5-3 0,4 7-1 16,6-7 8-16,5 0 0 0,6 0 5 0,0 0 5 16,4 0 0-16,3 0 2 0,3 0 5 15,3 0-2-15,2 6-5 0,3-6 10 16,5 0-6-16,-2 0 6 0,4 0-5 15,0 0 4-15,-1-6-5 0,-2 3 0 16,3-1 1-16,3-6-1 0,-3 6-5 16,9-5 1-16,0 2 0 0,-2-2-1 0,0-3 0 15,-6 2 1-15,4-1-5 0,-4 5 4 16,2 0-4-16,3 6 5 0,-6-4-5 16,3 4 4-16,-5 0 1 0,0 7-1 15,-3 0 0-15,0 3-4 0,-6-4 0 16,-5 1 5-16,-9 0-5 0,0-2 0 15,-2-1 0-15,-14-4 0 0,6 5 0 16,-12-6 0-16,1 1 0 0,-1 5 0 0,-6-5 4 16,-3 3-4-16,0 2 0 0,-4-5 0 15,4 4 0-15,3-4 0 0,-6 4 0 16,0-4 0-16,0 0 0 0,-6 0 0 16,9-1 0-16,6 1 0 0,-3 0 5 15,3 9-10-15,2-1 5 0,2 4 0 16,0-1 0-16,10 1 0 0,-3-2 0 15,10 1 0-15,4-4 5 0,0-1-5 0,7 1 0 16,4-1 0-16,0-6 0 0,6 4 0 16,6-4 0-16,-5 0 0 0,8 0 4 15,8-4-4-15,-1 4 4 0,8-6 1 16,1 2 2-16,1-6 1 0,-1-1 0 16,2-1-4-16,-7-4 5 0,5 1-5 15,-11 3 0-15,15 0 0 0,-5 5 0 16,-2 1-4-16,-4 6 0 0,3 0 4 15,-14 0-4-15,-5 0 4 0,-1 0-4 0,-8 0 0 16,5 5 0-16,-8-4 0 0,-1-1 6 16,2 0-6-16,-8 5 0 0,0-5 0 15,0 0 0-15,-5 6-6 0,-5 0 6 16,-5 1 0-16,-3 9 0 0,-13-2 0 16,-10 0 0-16,-9 3 6 0,-9-3-6 15,0 0 0-15,-2 3 0 0,8 3 0 16,5 2 0-16,7 0 0 0,-2 2 0 15,7-2 0-15,-2-3 0 0,7 1 0 0,0-1 0 16,6 5-6-16,3-9 6 0,2 7 0 16,5-5 0-16,5 4 0 0,7-7 0 15,-2-1 0-15,5-3 0 0,0-5 0 16,0-5 0-16,8 0 0 0,2 0 0 16,5-5 0-16,2-5 0 0,4 3 0 0,4-5 0 15,3 4 0-15,6-1 0 0,1 2 0 16,5-2 0-16,6-1 0 0,-2-5 0 15,-2-1 0-15,3-7 0 0,2 1 0 16,-3-3 0-16,-4 3 0 0,1 5 0 16,-11 5 0-16,-4 4 0 0,-8 2 0 15,-13 6 0-15,2-7 0 0,-7 7 0 16,0 0 0-16,0 0 0 0,-11 5 0 16,1 0 0-16,-8 2 0 0,-11 0 0 0,-10 2 0 15,-5 5 0-15,-6-1 0 0,0 1 0 16,1-1 0-16,-2-6 0 0,5-7 0 15,0 5 0-15,1 2 0 0,-1-4 0 16,5-3 0-16,4 3 0 0,3 12 0 16,2-1 0-16,4 1 0 0,3 3 0 15,4 3 0-15,-3-5 0 0,11 7-4 16,1-7 4-16,8 2 0 0,4-2 0 0,0-3 0 16,2-1 4-16,8-6-4 0,0-6 0 15,5 0 0-15,1 0 0 0,6-6 0 16,6-3 0-16,3-1 0 0,0 2 0 15,-1-2 0-15,5 1 6 0,5 2-6 16,7 1 0-16,-3-3 0 0,-4-1 4 16,3 1-4-16,1-5 0 0,-9 1 0 15,4-1 3-15,-4 0-3 0,-4 1 0 0,-1 3 0 16,-4 7 0-16,-7 3 0 0,-6-7 0 16,-8 7 0-16,-5 0 0 0,3 0 0 15,-3 0 0-15,-5 0 0 0,-5 0 0 16,-6-3 0-16,-2 3 0 0,-7 0 0 15,-6 0 0-15,-1 0 0 0,-10-2 0 16,7 2 4-16,-8 7-4 0,-2-7 0 16,2 5 0-16,9-2 0 0,-12-3 0 0,5 6 0 15,4 2 0-15,-1-2 0 0,4 8 0 16,9 0 0-16,0 2 0 0,4-1 0 16,11 0 0-16,-2 0 0 0,6-3 0 15,6 1 0-15,0-2 0 0,8-3 0 16,5-3 0-16,-3 2 0 0,2-7 0 15,4 0 0-15,-1 0 0 0,6-6 5 16,3 6-5-16,2-10 0 0,-3 1 0 0,5 2 0 16,0 2 0-16,3-2 0 0,-1 1 0 15,1-1 0-15,-6 0 0 0,0-2 0 16,-2 2 0-16,-8 0 0 0,1 0 0 16,-1 2 0-16,-2-1 0 0,-1 1 0 15,-3 1 0-15,-2 4 0 0,2-5 0 16,0 5 0-16,-2-7 0 0,-4 7 0 15,2-4 0-15,-5 4 0 0,0 0 0 16,0 0 0-16,-5 8 0 0,-5 0 0 0,-4 5 0 16,-3 1-5-16,-8-1 5 0,0-1 0 15,-3-3 0-15,1-5 5 0,-2-4-5 16,-1 0 0-16,1 0 0 0,4-4 0 16,0-2 0-16,8 6 0 0,6-8 0 15,2 4 0-15,2 0-5 0,7-2 10 16,0 0-5-16,0 1 0 0,0-1 0 0,0 3 0 15,0-6 0-15,0 5 0 0,7 4 0 16,2-8 0-16,0 2 0 0,1-1 0 16,0 3 0-16,0 1 0 0,1 3 0 15,-8 0 0-15,7 0 0 0,5 0 0 16,-5 9 0-16,2-4 0 0,0-5 0 16,4 5 0-16,0-5 0 0,-4 0 0 15,0 0 0-15,-1 0 0 0,0 0 0 16,-1 0 0-16,-3 0 0 0,1 5 0 0,2-5 0 15,-2 7-5-15,5 2 5 0,-6-1 0 16,-2-1 0-16,5 2 0 0,-7-4 0 16,4 0 0-16,-7 1 0 0,6 0 0 15,-6 0 0-15,4 0 0 0,-4 1 0 16,5-1 0-16,-5 0 0 0,0-3 0 16,6-3 0-16,-6 0 0 0,3 0 0 0,-3 0 0 15,0 4 0-15,0-4 0 0,0 0 0 16,0 0 0-16,0 0 0 0,0 0 0 15,0 0 0-15,0 0 0 0,0 0 0 16,0 0 0-16,0 6 0 0,0-6 0 16,0 0 0-16,0 0 0 0,4 0 5 15,-4 0-5-15,8 0 0 0,-2 0 3 16,1 0-3-16,-7-6 0 0,13 6 4 16,-1-7-4-16,4 2 3 0,-1-2-3 0,2 3 5 15,-5-1-5-15,2 1 4 0,-1 4 0 16,2-5-4-16,8 5 4 0,-5 0-4 15,4-4 0-15,-11 4 0 0,3 0 0 16,-4 0 0-16,-1 0 0 0,-2-3 0 16,1 3 0-16,-5 0 0 0,1-6 0 15,2 6 0-15,1 0 0 0,-2 0 4 16,-2 0-4-16,-3 0 0 0,7 0 0 0,-7 0 0 16,0 0 0-16,0 0 0 0,6 0 0 15,-6 0 0-15,0 0 0 0,0 0 0 16,0 0 0-16,0 0 0 0,7 0 0 15,-7 0 0-15,0 0 0 0,0 0 0 16,0 0 0-16,0 0 0 0,2 0 0 16,-2 0 0-16,0 0 0 0,9-6 0 0,-9 6 0 15,7-7 0-15,-7 2 0 0,0 5 0 16,5 1 0-16,-5-3 0 0,0-4 0 16,0 6 0-16,0-6 0 0,0 3 0 15,0-5 0-15,0 4 0 0,0 0 0 16,0-2 0-16,4-1 0 0,-4-1 0 15,0-6 0-15,3 4 0 0,-3 0 0 16,6-7 0-16,-6-3 3 0,0 2-3 16,0-3 0-16,0 0 0 0,0 7-3 0,0-1 3 15,0-1 0-15,0 4 0 0,0-2 0 16,0-1 0-16,0-2 0 0,5 1 3 16,-5-4-3-16,5 4 0 0,-5 4 0 15,0-1 0-15,0 0 0 0,0-1 0 16,5 3-3-16,-5-5 6 0,0 3-3 15,0 1 0-15,0 2 0 0,0-1 0 16,0 4 0-16,0-2 0 0,0 4 0 0,0-2-3 16,-5 2 3-16,5 5 0 0,0-6 0 15,-7 6 0-15,7-5 0 0,0 5 0 16,0-6 0-16,0 2 0 0,-6-6 0 16,6 3 0-16,0-6 0 0,-6 0 0 15,4-4 0-15,-5 4 0 0,0 4 0 16,1 0 0-16,6 3 0 0,-5 0 0 15,5 2 0-15,-5-2 0 0,5 6 0 16,0-6 0-16,-2 6 0 0,2 0 0 0,0-6 0 16,-7 6 0-16,4 0 0 0,-3-8 0 15,-2 1 0-15,-2 3 0 0,0-3 0 16,-2 2 0-16,-1 5 0 0,-8 0 0 16,-1 3 0-16,-1 3 0 0,-8 4 0 15,6 0-4-15,-5 4 4 0,2 2 0 16,2 3 0-16,0-3 0 0,3 3 0 15,7-6 0-15,-3-7 0 0,-2-6 4 0,9-1-4 16,-5 1 0-16,3-5 0 0,4-2 0 16,3 1 0-16,-1-2 0 0,1 4 0 15,-3 4 0-15,5-2 0 0,-8 2 0 16,5 0 0-16,-2 0 0 0,0 0 0 16,0 0 0-16,2 3 0 0,-2-3 0 15,4 6 0-15,-3-6 0 0,0 0 0 16,-1 0 0-16,1 0 0 0,2-7 0 0,-2-5 0 15,-3 0 0-15,9 0 3 0,-6 0-3 16,2-1 0-16,3 0 0 0,1-2 0 16,-2 3 0-16,-2 0 0 0,1 6 0 15,-1 2 0-15,2 4 0 0,5 0 0 16,-7 0 0-16,-2 0 0 0,4 0 0 16,1 0 0-16,-2 0 0 0,-1 4-3 0,1-4 3 15,2 0 0-15,4 0 0 0,0 0 0 16,-3 0 0-16,3 0 0 0,0 4 0 15,0-4 0-15,-5 0 0 0,5 0 0 16,-9 5 0-16,5-5 0 0,1 0 0 16,-6 0 0-16,-1 0 0 0,4 0 0 15,6 0 0-15,-3 0 0 0,-4 4-4 16,-1-4 4-16,4 0 0 0,1 5 0 16,0-5 0-16,-5 0 0 0,8 0 0 0,0 0 0 15,0 0 0-15,0 0 0 0,-4 0 0 16,4 0 0-16,0 4 0 0,0-4 0 15,-6 0 0-15,2 0 0 0,1 0 0 16,3 0 0-16,-6-4 0 0,6 4 0 16,0 0 0-16,0 0 0 0,0 0 0 15,0 4 0-15,-8-5 0 0,8 5 0 16,-4-4 0-16,4 0 0 0,-7 5 0 0,7-5 0 16,-6 0 0-16,1 4 0 0,5-4 0 15,0 0 0-15,0 5 0 0,0-5 0 16,-6 0 0-16,6 0 0 0,0 0 0 15,-4 0 0-15,4 0 0 0,-3 4 0 16,3-4 0-16,0 0 0 0,0 0 0 16,0 0 0-16,0 0 0 0,0 6 0 0,0-6 0 15,0 6 0-15,-6 0 0 0,6 1 0 16,0-1 0-16,0 3 0 0,0 2 0 16,0 2 0-16,9 5 0 0,-9-8 0 15,3 4 0-15,2-1 0 0,-5 0 0 16,7-1 0-16,-7 1 0 0,0 0 0 15,10 1 0-15,-4 1 0 0,-1 5 0 16,-1-2 0-16,-4 3 0 0,9 0 0 16,-5-1 0-16,-4-1 0 0,0 4 0 15,3-4 0-15,4 2 0 0,-2-1 0 0,1-1 0 16,-5-1 0-16,5 1 0 0,-6-3 0 16,7-1 0-16,-1-2 0 0,-6 2 0 15,5-3 0-15,-5-2 0 0,0 2 0 16,0 0 0-16,0-2 0 0,0 0 0 15,0 4 0-15,0-5 0 0,0 2 0 16,0-2 0-16,3 2 0 0,-3-1 0 0,0-1 0 16,4 2 0-16,2-3 0 0,-6 0 0 15,4-3 0-15,-4 0 0 0,6 1 0 16,-6-6 0-16,0 5 0 0,5-5 0 16,2 0 0-16,2 0 0 0,-4 0 0 15,-1 0 0-15,-4 0 0 0,5 0 0 16,3 0 0-16,-1 0 0 0,1 0 0 15,2 0 0-15,0 0 0 0,2 0 0 16,0 0 0-16,-3 0 0 0,7 7 0 0,-1-7 0 16,1 0 0-16,2 0 0 0,4 0 0 15,-9 6 0-15,2-6 0 0,2 0 0 16,-2 0 0-16,1 0 0 0,-5 0 0 16,6-11 0-16,-3 5 0 0,0-1 0 15,-2 0 0-15,2 0 0 0,3 2 0 16,-9-1 0-16,5 1 0 0,-3 0 0 15,-3 1 0-15,1 4 0 0,1-10 0 0,0 4 0 16,1 2 0-16,-6-4 0 0,1 1 0 16,4 1 0-16,-6 3 0 0,4-4 0 15,-4 7 0-15,1-6 0 0,-4 6 0 16,0 0 0-16,0 0 0 0,0 0 4 16,0 0-4-16,0 0 0 0,0 6 0 15,11-1 0-15,-11-5 0 0,7 6 0 16,2 2 0-16,5-4 0 0,-3 1 0 0,1-1 3 15,-2 1-3-15,1-3 0 0,-4-2 0 16,-1 0 0-16,-6 0 0 0,10 5 0 16,-5-5 0-16,2 0 0 0,3 3 0 15,1-3 0-15,-4 6 0 0,3-6 0 16,-1 6 0-16,-2-1 0 0,-3 0-3 16,4-2-9-16,-8-3-12 0,0 0-21 15,0 0-18-15,-8-14-134 0,4-5-188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0" timeString="2018-09-17T17:40:44.73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14398 19017 0,'-7'6'0,"7"-12"15,-1 6-15,2 0 16,-1 0 0,12-18-16,-8 21 15,-1 16-15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0" timeString="2018-09-17T17:45:36.02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1" timeString="2018-09-17T17:45:38.453"/>
    </inkml:context>
  </inkml:definitions>
  <inkml:trace contextRef="#ctx0" brushRef="#br0">4418 14012 0</inkml:trace>
  <inkml:trace contextRef="#ctx1" brushRef="#br0">22363 16875 164 0,'0'-32'13'0,"-3"2"2"16,3 1-15-16,0 7 15 0,0 0-15 15,0-1 0-15,0 10 0 0,0 5 11 16,0 8-11-16,0 0 0 0,0 8 0 15,0 9 12-15,0 6-12 0,3 5 0 16,-3 3 0-16,0-1 0 0,0 7 0 16,0-7 0-16,0 1 13 0,0 3-13 15,0 0 0-15,0-4 0 0,2 6 0 16,-2 1 0-16,0-4-13 0,0-8 1 16,-5-1-29-16</inkml:trace>
  <inkml:trace contextRef="#ctx1" brushRef="#br0" timeOffset="511.5366">22339 16803 192 0,'0'-34'15'0,"0"6"-4"16,0 3 1-16,0 5 1 0,3 4-13 16,-3 2 14-16,0 3-3 0,0 3-1 15,0 8-10-15,0 3 11 0,0 11-1 16,-3 6-10-16,3 6 0 0,0 10 11 15,0-1-11-15,0 6 0 0,0-1 0 16,0-1 11-16,0 5-11 0,0-1 0 16,0 1 0-16,0 4 10 0,0 0-10 15,0-4 0-15,0-2 0 0,-4-5 0 0,4-7 0 16,0-10 0-16,0-9-10 0,0-11-1 16,0 0 11-16,-5-6-11 0,5-9 11 15,0-12-10-15,0-2 10 0,0-8 0 16,0-7-11-16,0 1 11 0,0-6 0 15,0 10 0-15,0-4 0 0,0-6 0 16,0 1 11-16,0 3-11 0,0-9 0 0,0 0 10 16,0-3-10-16,0-4 11 0,0 0-11 15,-9 5 11-15,5-2-11 0,1 10 10 16,0 9-10-16,-4 9 10 0,5-5-10 16,-5 11 0-16,2 7 12 0,1 1-12 15,4 11 0-15,-3 5 0 0,3 8 0 16,0 5 8-16,0 10-8 0,0 13 9 0,0 2-9 15,0 13 0-15,0 10 0 0,0 9 9 16,0 0-9-16,3 4 0 0,-3-6 9 16,0 3-9-16,4-10 0 0,-4 2-9 15,0-6 0-15,0 4-8 0,5 1 5 16,-5 3-8-16,0-5-2 0,7-16 1 16,-7-7-14-16,0-15 10 0,0-11-16 15</inkml:trace>
  <inkml:trace contextRef="#ctx1" brushRef="#br0" timeOffset="1088.9259">22314 16950 177 0,'0'-58'15'0,"0"-1"0"16,0-7 8-16,0-10-10 0,0-7 1 15,-5 0-3-15,5 2-1 0,-5 2 1 16,-4 9-11-16,0 3 10 0,-1 3-10 16,-2-4 0-16,6 0 0 0,-1-3 0 0,2 5 11 15,-1 7-11-15,2 5 0 0,1 11 0 16,-2 10 0-16,-1 8 0 0,2 8 0 15,1 7 0-15,-3 10 0 0,6 0 0 16,-4 16 11-16,4 8-11 0,0 12 0 16,0 17 0-16,0 0 0 0,0 20 0 15,7 8 10-15,2 3-10 0,-4 2 0 16,-1 8 0-16,-4-3 0 0,0 4 0 16,4 6 0-16,-4 1 0 0,0-4-10 0,0-15-1 15,5-11 11-15,-5-13-11 0,7-12 11 16,-7-12-10-16,7-7 10 0,-7-16 0 15,5-12 0-15,-5 0 0 0,4-12 0 16,-4-16 0-16,5-3 0 0,-5-10-11 16,0-8 11-16,0-10 0 0,0-4 0 15,0-18 0-15,0-10 11 0,4-2-11 16,-4-10 0-16,-4 3 10 0,4-1-10 0,-9-10 11 16,1-5-11-16,-2 2 11 0,3-4-11 15,-5-4 0-15,-1 15 10 0,-2-7-10 16,2 9 0-16,2 1 0 0,4 9 0 15,4 9 0-15,-4 9 10 0,1 3-10 16,1 0 0-16,1 6 0 0,4 1 0 16,0 16 0-16,0 8 0 0,0 16 0 15,7 12 0-15,-7 15 0 0,8 5 0 0,-8 15 12 16,0 9-12-16,4 16 0 0,-4 10 0 16,6 5 0-16,-6 6 0 0,0 4 0 15,4 0-12-15,-4 6-8 0,0 7 9 16,0 2-10-16,0 9 0 0,1-4 10 15,-1 3-3-15,7-7 1 0,-7-6 13 16,6-3 0-16,-6-3 0 0,0-6 0 16,0-7-12-16,0-9 1 0,10-16-19 0</inkml:trace>
  <inkml:trace contextRef="#ctx1" brushRef="#br0" timeOffset="1332.68">22230 15487 230 0,'0'-116'48'0,"-2"-2"-5"16,2-4-11-16,0 4-15 0,6-2 1 15,0 3-9-15,0-4 0 0,-1 2-9 16,2 1 9-16,-1 11-9 0,-2-3 0 0,-4 0 9 16,8 4-9-16,-8 7 0 0,0-3 0 15,0 22 0-15,-8 5 10 0,4 4-10 16,1 1 0-16,3 7 0 0,-7 3 0 16,7 10 0-16,0 19 0 0,-4 19 0 15,4 12 11-15,0 15-11 0,0 26 0 16,8 27 0-16,-2 17 8 0,1 13-8 15,1 14 10-15,-1 16-10 0,-4 6 0 16,-3 6-10-16,0-1-9 0,0 3-27 0,0-10-11 16,4-2-31-16</inkml:trace>
  <inkml:trace contextRef="#ctx1" brushRef="#br0" timeOffset="1988.8364">22302 14859 218 0,'4'-120'39'15,"4"-8"-7"-15,-4-9 0 0,10-11-12 16,-9 1 9-16,-5 2-11 0,0-5-9 16,0 11 9-16,5 10-9 0,-1 13 12 15,2 8-13-15,0 13 2 0,3 6-2 16,1 19-8-16,-4 16 10 0,-1 7-10 16,-2 6 0-16,-3 16 0 0,0 0 8 15,4 13-8-15,3 12 0 0,-7 0 0 0,9 21 8 16,-9 4-8-16,3 21 9 0,-3 15-9 15,0 20 8-15,4 14-8 0,-4 18 0 16,0 4 0-16,1 9-25 0,-1 7-11 16,0-4-2-16,-8-7-7 0,1-4 6 15,1-21 7-15,-1-26 11 0,2-17 0 16,-1-15 7-16,-1-17 14 0,1-19 0 16,1-3 0-16,-2 0 0 0,1-7 0 0,2-26 0 15,-2-8 0-15,1-11 0 0,5-21 0 16,0-23 14-16,-4-4-3 0,4-7 10 15,-6-8 0-15,6-2 10 0,-3 5-2 16,-1-1-2-16,1-1-9 0,0 13 12 16,-2 7-12-16,5 6 0 0,-11 12-2 15,5-1-7-15,0-2 7 0,2 7-7 16,-1 14-1-16,5 6 0 0,0 21 0 16,-6 18 0-16,6 13 1 0,0 10 6 15,0 14-9-15,0 20 1 0,8 23 1 0,-3 20 1 16,-5 6 0-16,5 22-2 0,-5 11-14 15,3 7-26-15,-3-7-5 0,0-2-11 16,-6-17-4-16,6-19 15 0,-7-24 2 16,7-16 10-16,-8-23 4 0,8-22 22 15,0-3 0-15,0-8 0 0,0-21 0 0,0-10 0 16,0-14 10-16,-4-10 2 0,4-20-4 16,0-18 19-16,7-11 0 0,-7-9 3 15,8-4 6-15,-4-6-3 0,2-8-8 16,-2 1-9-16,5-2 8 0,-2-12-16 15,5-3 5-15,2 9-5 0,-4 7 10 16,0-2-11-16,-2 9-7 0,3 6 9 16,1 9-9-16,-3-6 0 0,7 9 0 15,-9 12-9-15,1 9-24 0,-8 5-28 0,7 4-54 16,-7 14-31-16</inkml:trace>
  <inkml:trace contextRef="#ctx1" brushRef="#br0" timeOffset="3446.643">20880 17146 177 0,'6'-43'15'0,"4"2"0"0,-7 11-4 16,-3 6-11-16,0 4 0 0,0 9 0 16,0 3 12-16,0 8-12 0,0 0 0 15,0 6 0-15,0 6 0 0,0 3 0 16,0 8 0-16,-3 5 13 0,3 3-13 0,-10 1 0 15,10 5 0-15,-6 0 0 0,6 1 0 16,0-1 14-16,0-1-14 0,0-6 0 16,0-5 0-16,0-6 0 0,0-11 0 15,0-1 0-15,6-7 0 0,-3 0 0 16,-3-22 0-16,7-3 0 0,-7-7 0 16,8-17 0-16,-8-1 0 0,7 0 0 15,-1-8 0-15,1 0 0 0,-2 6 0 16,-5-2 0-16,0-1 0 0,7 3 11 15,-7-3-11-15,0-6 0 0,-7 0 10 16,7 5-10-16,0 0 0 0,-5 10 0 0,5 9 0 16,-6 13 0-16,6 13 11 0,0 11-11 15,0 0 0-15,0 18 0 0,0 14 10 16,0 11-10-16,0 14 0 0,0 12 0 16,0 3 11-16,0 1-11 0,0-6 0 15,0 1 0-15,0-2 0 0,6 2 0 16,-6 1 0-16,0 3 0 0,5-12 0 0,0-13-11 15,0-18 11-15,-5-29-21 0,6 0 0 16,-6-25-6-16,4-26-26 0</inkml:trace>
  <inkml:trace contextRef="#ctx1" brushRef="#br0" timeOffset="3600.4029">20859 15533 177 0,'-9'-61'0'0,"2"11"15"0,4 10-15 15,-3 14 0-15,2 12 0 0,-1 14 0 16,5 0 15-16,-5 19-15 0,5 23 0 16,-2 14 0-16,2 10 0 0,-6 22 0 15,6 0-15-15,-7 24 0 0</inkml:trace>
  <inkml:trace contextRef="#ctx1" brushRef="#br0" timeOffset="3851.4668">20827 15629 177 0,'0'-169'15'0,"0"8"0"16,0-2-4-16,0-18 1 0,0 21-12 0,0-5 0 16,4 1 13-16,-4-9-13 0,-1 17 0 15,1-2 0-15,0 5 0 0,0 8 0 16,0 2 0-16,0 12 14 0,-7 8-14 15,7 7 0-15,-4 10 0 0,4 19 0 16,-4 6 11-16,-2 20-11 0,6 26 0 16,-5 26 0-16,5 9-11 0,0 16 11 15,0 45-27-15,4 22-11 0</inkml:trace>
  <inkml:trace contextRef="#ctx1" brushRef="#br0" timeOffset="4133.2242">20980 13658 207 0,'7'-252'23'15,"4"2"4"-15,-11-3-6 0,7 5-21 16,0 3 11-16,-14 2-1 0,7 8-10 15,0 4 0-15,-10 7 11 0,3 21-11 16,-1 6 0-16,-5 23 0 0,1 22 11 16,-4 19-11-16,6 20 0 0,-8 29 0 0,0 14 0 15,5 20 0-15,1 27-11 0,6 23 0 16,6 0-10-16,0 35 0 0,9 34-6 16,-2 38-26-16</inkml:trace>
  <inkml:trace contextRef="#ctx1" brushRef="#br0" timeOffset="4459.9044">20984 14189 177 0,'8'-295'30'0,"-8"-10"-19"0,0-6 1 16,0 16 1-16,-7-1 1 0,-4 6-3 0,-3 15-1 16,-3 11 11-16,3 5-10 0,-11 17 0 15,1 4-1-15,2 6-10 0,-9 13 10 16,-4 1-10-16,9 3 0 0,3 16 0 16,-5 0 12-16,6 7-12 0,4 23 0 15,2 3 0-15,-5 17 0 0,2 8 0 16,1 20 0-16,-2 15 8 0,-5 22-8 0,10 17 0 15,2 30-8-15,2 24-4 0,11 13-19 16,0 6-11-16,5 29 4 0,8 22 0 16</inkml:trace>
  <inkml:trace contextRef="#ctx1" brushRef="#br0" timeOffset="5142.9056">19521 16944 177 0,'12'-18'30'0,"4"-16"-7"16,2-16-10-16,2-20 22 0,1-25-14 0,-3-19 11 16,1-12-10-16,2-21 4 0,-1-26-8 15,-8-15 0-15,4-27 1 0,-5-27 0 16,3-20-1-16,-6-20 0 0,-1-8-1 16,-9-5-1-16,2-1 1 0,-5 7-1 15,-7 21 1-15,-13 6-10 0,4 24 7 16,-5 19-7-16,-1 32 1 0,4 17 1 15,5 23 0-15,4 21-9 0,0 19 7 16,4 18 2-16,2 19-9 0,2 33 0 16,-1 26 0-16,7 11 0 0,0 22 0 0,0 41 0 15,6 43 0-15,4 41 0 0,-1 47 0 16,3 48-16-16,-3 42-10 0,-2 41-11 16,-7 39-29-16,0 34-16 0,-9 20-2 15,-3 14-17-15</inkml:trace>
  <inkml:trace contextRef="#ctx1" brushRef="#br0" timeOffset="5408.7961">19452 17364 150 0,'41'-210'0'0,"-1"-50"0"16,-5-44 0-16,7-25 14 0,-7-43-1 16,-11-25-13-16,-4-8 30 0,-18-9-19 15,-2 4 14-15,-8 6 10 0,-17 18-14 16,0 17 1-16,-12 30-12 0,8 19 0 15,-12 23 2-15,8 16-12 0,-11 20 8 0,14 19-8 16,-2 14 9-16,-5 15-9 0,8 17 0 16,-5 23 0-16,-1 19 0 0,2 18 0 15,5 29 0-15,0 30 0 0,5 29-9 16,8 41 1-16,15 7 8 0,0 49 0 16,11 52 0-16,16 53 0 0,8 61 0 15,11 52-12-15,0 51-30 0,-3 48-27 16</inkml:trace>
  <inkml:trace contextRef="#ctx1" brushRef="#br0" timeOffset="5617.1148">19364 16833 207 0,'20'-129'23'16,"8"-34"-10"-16,-3-42 1 0,3-41-3 0,3-41-11 15,-3-33 0-15,0-48 0 0,-7-26 0 16,-5-15 10-16,-7-9-10 0,-9-6 0 15,-2 24 11-15,-2 17-11 0,-8 19 10 16,-7 31-10-16,-9 26 11 0,-5 23-11 16,-2 37 11-16,3 31-11 0,-2 37 0 15,3 32-11-15,3 36-21 0,3 31-3 16,0 19-16-16</inkml:trace>
  <inkml:trace contextRef="#ctx1" brushRef="#br0" timeOffset="6381.6811">17928 17254 268 0,'12'-80'53'16,"6"-2"5"-16,-5-6-31 0,2-11-9 16,-1-27 11-16,7-10-1 0,-3-19-12 15,2-22 1-15,7-20 8 0,5-3-9 16,0-34 1-16,4-24-10 0,-2-24-7 15,-2-13 8-15,2-39-8 0,-12 9 6 16,-9-17-6-16,-1 11 0 0,-12 1 0 16,0 20 7-16,-17 11-7 0,2 20 0 0,-13 18 0 15,0 24 0-15,3 13 8 0,-3 28-8 16,-6 23 0-16,12 13 0 0,-3 27 0 16,4 30 0-16,1 26 0 0,12 21-8 15,-1 36 1-15,9 20 1 0,-4 16-2 16,4 44 8-16,0 34 0 0,3 46 0 15,4 49 0-15,8 31 8 0,1 47-2 16,-1 33-6-16,-2 29 7 0,-3 25-7 0,-10 27 8 16,0 16-8-16,-6 20 9 0,-5 5-9 15,-7 6 0-15,-5-22 9 0,-1-22-9 16,-6-37 0-16,0-41 0 0,2-45 0 16,10-44 0-16,6-54 0 0,6-36 7 15,6-42-7-15,0-32 9 0,6-35-3 16,1-18 8-16,1-12-7 0,5-28 0 15,2-39-7-15,5-43 7 0,1-32-7 0,1-39 8 16,6-40-8-16,3-26 0 0,4-38-8 16,1-36 8-16,-1-20-7 0,-7-33 0 15,-7-18 0-15,-11 1-1 0,-10-4-13 16,-10 12-4-16,-5 25-20 0,-13 29-37 16,-13 24-20-16,-8 40-20 0</inkml:trace>
  <inkml:trace contextRef="#ctx1" brushRef="#br0" timeOffset="7142.6966">15708 17773 207 0,'18'-63'23'16,"3"-20"25"-16,1-25-16 0,9-31-1 15,0-24-11-15,7-29 7 0,-5-30 0 16,5-30-8-16,-7-21-8 0,-2-35-3 0,-4-22-8 16,2-11 10-16,-5-15-10 0,-4-7 0 15,-5 1 8-15,-3 1-8 0,-7 7-8 16,-3 7-2-16,0 18 2 0,-10 5-13 15,-14 32 3-15,-1 19 9 0,0 27-9 16,-3 31 0-16,-5 42 10 0,12 32 8 16,-2 43-12-16,0 46 12 0,8 40-10 15,11 12 0-15,4 25 10 0,7 49-11 16,8 42 11-16,10 42 0 0,6 44 11 0,-6 49-11 16,3 37 0-16,-3 33 0 0,1 35 10 15,-5 33-10-15,-9 19 0 0,-12 26 0 16,0 9 0-16,-10-9 0 0,-5-15-10 15,-9-33-1-15,5-56 11 0,9-42-11 16,10-52 1-16,0-66 10 0,0-42 0 16,12-41 10-16,4-50-10 0,6-37 22 15,-4 0-12-15,8-30 0 0,-1-44 2 0,3-41-12 16,7-35 0-16,4-48 8 0,7-48-8 16,21-45 0-16,3-39 0 0,3-49 0 15,-5-23 9-15,-15-21-9 0,-26 0 9 16,-27-9-9-16,-6 26 9 0,-28 19 0 15,-25 38-9-15,-17 28 0 0,-1 34 9 16,0 30-9-16,2 35 0 0,6 15 0 16,2 41 0-16,7 25 9 0,-9 24-9 0,1 35 0 15,2 38-9-15,9 22 9 0,-3 22-9 16,11 30 9-16,21 52 0 0,8 61 0 16,20 63-18-16,0 64-20 0,0 63-4 15,16 55-27-15</inkml:trace>
  <inkml:trace contextRef="#ctx1" brushRef="#br0" timeOffset="7728.4127">13912 16772 299 0,'37'70'80'0,"-3"-30"30"0,-6-15-44 16,-3-25 5-16,-7 0-28 0,-4-20-1 15,-3-25-15-15,3-32-6 0,7-32-14 16,0-27-2-16,5-27 7 0,17-38-5 16,-1-32-7-16,7-47 7 0,1-41-7 15,8-37 0-15,-19-38 0 0,-3-28-14 16,-13-4 2-16,-21-9-15 0,-2 4 0 16,-9 35-14-16,-22 28 7 0,-4 30-8 15,-21 52 14-15,1 54-5 0,5 41 0 0,12 43 16 16,-2 52-1-16,19 43 0 0,1 55-1 15,14 0 9-15,6 60 1 0,0 56 9 16,6 63 0-16,4 56 9 0,18 58 1 16,-7 67 9-16,14 49 9 0,-10 49-12 15,-17 53 9-15,-8 44 0 0,-15 18-17 16,-9 14 0-16,-26-21-16 0,6-43 0 16,9-75 8-16,10-84 8 0,17-102 16 0,8-87-3 15,0-65 21-15,0-62-8 0,10-34 7 16,-5-14-14-16,1-20-5 0,1-29-17 15,3-54 0-15,8-34-5 0,6-42 0 16,16-53 0-16,2-45 0 0,20-31-5 16,-2-47-7-16,7-31-24 0,-14-33-25 0,0-20-54 15,-7-9-17-15,-13 2-15 0</inkml:trace>
  <inkml:trace contextRef="#ctx1" brushRef="#br0" timeOffset="8376.6733">12745 16516 218 0,'14'109'25'0,"-8"-11"0"15,-1-10-4-15,-5-19 0 0,0-18 0 16,-8-17 1-16,4-22 22 0,-3-12 4 15,2-15 4-15,5-22-2 0,-4-26-4 16,4-30 3-16,0-22-29 0,-7-16-6 0,7-31 1 16,-3-27-8-16,3-23-7 0,-2-37 6 15,2-30-6-15,-7-45 0 0,7-29 0 16,-12-32-13-16,7-17-16 0,-6-12-7 16,-8 4-11-16,-4 20-1 0,-5 23-2 15,-7 47 3-15,-6 48 10 0,3 46 19 16,8 63 0-16,-4 49 10 0,13 48 8 15,11 56 0-15,10 10 0 0,6 51 0 16,6 51 0-16,29 57 8 0,5 48 10 16,7 49 0-16,1 41 0 0,-1 49 20 0,-20 29-10 15,-5 49 13-15,-15 30-8 0,-13 24-1 16,0 4-11-16,-21 4 4 0,-2-44-16 16,-2-45-3-16,4-62 0 0,11-64 9 15,10-67-1-15,0-46 1 0,16-49-2 16,-4-40-1-16,9-38 9 0,-8-31-6 0,4-17-8 15,4-41-2-15,4-44-5 0,-7-61 0 16,16-38 0-16,-2-38-12 0,-1-51-3 16,-6-47-12-16,0-21 1 0,-12-49-11 15,-8-29 0-15,-5 10-1 0,-7-9-2 16,-14 17-10-16,-14 25-24 0,-11 39 0 16,-4 29-24-16</inkml:trace>
  <inkml:trace contextRef="#ctx1" brushRef="#br0" timeOffset="9077.5537">11467 15606 207 0,'22'-238'23'0,"-1"-18"-10"16,-9-18-13-16,-7-26 0 0,-3-15 0 15,-2-26 14-15,-15-3-14 0,-5 1 0 16,-10 15 0-16,-7 23 11 0,-13 29-1 16,-12 31 1-16,-16 42 10 0,3 20 10 15,3 35-11-15,16 36 7 0,6 25-9 0,23 30 0 16,-3 35-8-16,6 22 9 0,6 24-1 16,8 41 8-16,4 48-1 0,6 48 8 15,13 47 5-15,-3 45 2 0,8 44-11 16,-6 42 0-16,7 30-16 0,-1 39 0 15,-6 22 1-15,-2 14-7 0,-3-7-1 16,-1-6-6-16,1-42 7 0,1-51-7 16,-1-54 0-16,4-61 8 0,-4-65-8 15,-3-42 7-15,5-41-7 0,-5-38 5 0,-4-31-5 16,0-6 5-16,-4-21-5 0,-2-41 7 16,6-46-7-16,3-34 7 0,-3-37-7 15,0-44 0-15,6-36 0 0,-1-33-7 16,-3-45 7-16,-9-36-7 0,7-32 2 15,-24-17 0-15,2 4-2 0,-19 24-14 16,-9 41-34-16,-9 56-89 0,-4 49-54 0</inkml:trace>
  <inkml:trace contextRef="#ctx1" brushRef="#br0" timeOffset="9704.0911">9607 16913 299 0,'6'-110'62'0,"5"-14"22"0,0-12-66 16,1-23 0-16,3-31 7 0,0-14-9 15,-3-29 1-15,2-32-9 0,-9-36 0 0,-5-18-8 16,2-31 8-16,-22-10-8 0,2-8 9 15,-17 9-9-15,1 8 0 0,-16 29 0 16,-3 14 0-16,-12 45 0 0,-6 22 0 16,-10 38 0-16,10 31 0 0,-1 44 7 15,19 32-7-15,7 37 8 0,18 45 5 16,3 14 4-16,12 32-1 0,5 47 5 16,8 49-6-16,-2 60-1 0,21 48 7 0,10 41-14 15,17 42 5-15,16 29-4 0,13 17-1 16,-1 21-7-16,8 27 6 0,-21 22-6 15,-6-6 7-15,-12 0-7 0,-7-17 8 16,5-31-8-16,-8-46 0 0,2-27 0 16,-4-62 7-16,3-47-2 0,-6-65 0 15,1-56 9-15,-11-66-7 0,1-12 0 16,-7-46-2-16,-12-74 1 0,0-45-6 16,0-55 7-16,-15-37-7 0,2-46 0 0,-18-29 0 15,1-37 0-15,-5-29 0 0,-5-31-7 16,-10-9 7-16,0-12-11 0,-17 22-3 15,-16 30-5-15,-19 46-1 0,3 45-20 16,5 59-38-16,-3 51-58 0,18 37 18 16,24 28-4-16</inkml:trace>
  <inkml:trace contextRef="#ctx1" brushRef="#br0" timeOffset="10639.6096">6446 16987 587 0,'69'-159'164'0,"-11"-13"-15"0,11-11-138 15,-6-26-16-15,1-22-1 0,-6-23-6 16,9-25 7-16,-8-17-10 0,6-18-1 0,-6-17-1 16,7-9-47-16,-10-3-90 0,-3-3-93 15</inkml:trace>
  <inkml:trace contextRef="#ctx1" brushRef="#br0" timeOffset="11037.8066">7285 11332 514 0,'0'0'190'16,"-2"40"-6"-16,2 57-110 0,9 47-21 0,-3 44-14 15,-6 41-6-15,3 36-9 16,-3 31-6-16,-6 22-13 0,-2 20-5 16,-6 16 0-16,1 4-10 0,-2-9-3 0,-12-1-11 15,1-18-9-15,5-19-6 0,-10-16-4 16,6-35 6-16,18-32 2 0,5-23 3 15,2-41 16-15,21-28 4 0,-2-24 12 16,28-30 12-16,2-35-1 0,1-35 9 16,6-12-3-16,-2-22 1 0,-1-32-1 0,-2-52-1 15,0-27 0-15,-13-37-11 0,8-41-5 16,-8-23 0-16,-5-25-5 0,-8-19-11 16,-12-15 0-16,-10 6-8 0,-16 14 1 15,-18 24 10-15,-18 38 13 0,-21 37 13 16,-9 51 5-16,-2 47 11 0,-8 69 8 15,3 7 11-15,5 46-4 0,9 60-7 16,11 48-4-16,8 51-11 0,6 33 0 16,3 30-18-16,-12 35-17 0,-9 28-22 15,-6 5-16-15,-13 17-33 0,0-12-63 0,-4-32-1 16,7-41 31-16,7-44 36 0,-5-60 46 16,8-43 17-16,-3-45 46 0,-4-37 63 15,-15-40-9-15,12 1-67 0,7-20-129 16,5-37-7-16,14-21-35 0</inkml:trace>
  <inkml:trace contextRef="#ctx1" brushRef="#br0" timeOffset="11923.4106">3376 16124 608 0,'0'94'182'16,"0"3"-32"-16,0 7-128 0,0 0-22 15,5-2-17-15,-5-18 7 0,13-15-2 16,-3-21 12-16,8-16 6 0,-3-20 5 16,5-12 11-16,-2-3-12 0,3-26 11 15,2-24-3-15,2-31-14 0,3-39 1 0,-3-29 5 16,3-34-5-16,-4-38 0 0,1-17-5 16,3-28 0-16,14-30-10 0,-9-24-5 15,-2-18-14-15,5-20 5 0,-9 1-3 16,-6-9-2-16,-6 3-9 0,-15 21 17 15,3 5 3-15,-8 23 4 0,-8 22 3 16,-12 31 4-16,1 22 7 0,4 47 7 16,18 29 4-16,-11 38 3 0,13 46-3 0,6 46 6 15,1 36 9-15,5 6-3 0,4 56 6 16,2 54 3-16,-1 61 0 0,4 50-1 16,-14 46-2-16,-9 39-1 0,2 44-10 15,-8 14-12-15,-23 25-21 0,-14 22-12 16,-7 8-17-16,2-8-25 0,0 4-111 15,8-18-151-15</inkml:trace>
  <inkml:trace contextRef="#ctx1" brushRef="#br0" timeOffset="12012.5385">3470 16851 547 0,'-10'18'170'16,"-3"-10"-30"-16,-11-8-114 0,-1-7-57 16,-3-15-110-16,-12-21-31 0,7-15-46 15</inkml:trace>
  <inkml:trace contextRef="#ctx1" brushRef="#br0" timeOffset="13251.9303">1251 2216 445 0,'-4'-70'134'0,"4"15"-2"16,-9 24-120-16,7 31-4 0,-4 0-1 15,6 34 6-15,-4 23-5 0,4 19 4 16,0 28 7-16,3 22-5 0,-3 19 4 16,7 14-5-16,-2 27 4 0,-5 32-12 15,3 5-5-15,-11 13 6 0,-2 17-1 0,-8 5-5 16,2-18-5-16,7-5 5 0,11-17-6 16,-2-15 6-16,13-33-5 0,2-26 5 15,16-33 0-15,4-38-5 0,14-38 5 16,8-35 0-16,13 2 0 0,6-35-7 15,-3-14 7-15,-4-27-11 0,-11-29 4 16,9-12-6-16,-14-22 1 0,0-20-2 0,3-15 2 16,-5-4 0-16,-14-15 4 0,-9-1 1 15,-9 3 1-15,-14 1 6 0,-8 15 0 16,-6 4 0-16,-17 21 0 0,-2 7 0 16,-2 15 6-16,2 7-6 0,-7 19 7 15,7-4-7-15,-9 15 8 0,2 18-8 16,-1 34 7-16,1 37 10 0,-4 0-3 15,14 53 11-15,2 52 5 0,8 46 1 0,5 36-8 16,10 40 0-16,-5 22-1 0,7 27-6 16,8 20-11-16,1 14-1 0,5 10-8 15,-2-2-1-15,-2 9-17 0,-1-13-12 16,-9-8-68-16,9-30-53 0,-11-21-18 16,1-52-19-16</inkml:trace>
  <inkml:trace contextRef="#ctx1" brushRef="#br0" timeOffset="14046.7373">4692 2082 669 0,'0'0'35'0,"0"-10"113"0,6 10-132 15,1 26-1-15,-7 29-10 0,0 22-5 16,0 18 6-16,-7 25 0 0,-6 33 5 16,-2 10 1-16,-3 23 5 0,8 27-1 15,-3-6 0-15,3 4 5 0,5 14-9 16,-4-5-2-16,11-3-5 0,-5 1 0 0,3-2 0 16,0-3 0-16,20-10 0 0,6-17-1 15,12-25 1-15,9-27-5 0,8-32 5 16,-5-34-5-16,-9-30 5 0,-3-25-5 15,-8-13 5-15,-4-11-10 0,-7-19-5 16,5-28-4-16,1-20-6 0,0-14-14 16,-1-27 9-16,11-20-8 0,-4-13-2 0,1-18 4 15,-4-14 21-15,-1-19-8 0,-11-12 11 16,-7 0 7-16,-5-5 0 0,-5 14 0 16,1 12 0-16,0 26 7 0,-6 16-7 15,-4 23 6-15,-1 17-6 0,1 25 5 16,3 21-5-16,2 27 0 0,-2 39 0 15,-9 0 0-15,-10 30 7 0,-4 40-2 16,-10 23 0-16,2 31 1 0,-7 29 6 16,-2 20 1-16,-16 15 5 0,-18 36-13 15,-8 9 7-15,-11 12-12 0,-5 2 6 0,14 19-6 16,-3-9 0-16,-1-4-6 0,14-8-6 16,10-8-5-16,10-31-9 0,15-23-7 15,18-28-5-15,-1-41 0 0,1-44-4 16,10-36-6-16,-10-34-28 0,0-8-64 15,1-32-14-15</inkml:trace>
  <inkml:trace contextRef="#ctx1" brushRef="#br0" timeOffset="14828.9167">8474 3304 463 0,'0'-10'137'0,"6"10"7"0,0 39-129 16,2 56-3-16,3 38-7 0,-1 42-5 0,-4 34 7 15,-6 32-7-15,1 14 0 0,-21 22 7 16,-2 12-7-16,-9 15 0 0,-6-6 0 16,3 1 0-16,-7-9 0 0,-2-21-14 15,-7-37 4-15,9-32-12 0,-2-56-5 16,12-53 14-16,16-66 7 0,8-25 6 15,7-20 0-15,12-64 13 0,11-45-1 16,-1-41 16-16,3-44-13 0,3-41-10 16,-10-17 0-16,-19-24-5 0,8-15-5 15,-7 2-28-15,-6-14-14 0,-12 3-18 16,-11 3-6-16,-22 16 13 0,-7 25 14 0,-7 41 25 16,-9 32 19-16,6 59 37 0,10 54 6 15,5 57 22-15,14 33 4 0,21 34-6 16,5 67-15-16,13 53-10 0,11 51-6 15,5 40-9-15,6 27-12 0,3 26-6 16,0 17-16-16,-1 11-70 0,-1-12-69 16,-11-1-106-16</inkml:trace>
  <inkml:trace contextRef="#ctx1" brushRef="#br0" timeOffset="15471.3742">10082 3352 547 0,'-16'156'164'0,"-5"32"-18"0,-11 34-135 16,-14 32 4-16,-9 15-15 0,2 12-8 0,-5 1-4 15,13-5 6-15,8-17-4 0,28-22 3 16,11-20 2-16,7-30 5 0,19-21 12 16,10-28-7-16,12-15 11 0,9-26 4 15,-3-27-2-15,16-11-1 0,12-35 0 16,-1-24-6-16,1-8 0 0,0-33-6 16,-9-30 0-16,-6-40-5 0,-6-31 0 15,4-27 0-15,-8-19-5 0,-6-25 0 16,-3-9-6-16,-9-11 0 0,-11-4 6 0,-11-12-7 15,-15-2 0-15,-4-4 1 0,-7 3 5 16,-18 10 0-16,-15 10 1 0,-2 22 5 16,-11 31 0-16,4 41-8 0,13 50 8 15,4 43 0-15,1 44 8 0,7 17 3 16,-4 55 1-16,-7 51 5 0,10 49 5 16,-11 46 0-16,4 44-13 0,-3 31 14 0,4 19-11 15,-15 28-8-15,-7 16-14 0,-9 1-14 16,5 0-1-16,1-13-25 0,19-26-52 15,30-43-4-15,7-52 16 0,20-54 37 16,23-51 20-16,17-50 8 0,8-45 34 16,-3-23 16-16,4-27-50 0,5-37-57 15,0-53-53-15</inkml:trace>
  <inkml:trace contextRef="#ctx1" brushRef="#br0" timeOffset="15953.4013">11911 1998 397 0,'86'22'117'0,"0"34"38"0,-2 44-113 0,-10 46 6 16,-26 49-3-16,-6 32-2 0,-15 38-2 16,-12 27-6-16,-2 18-2 0,-12 4-13 15,-1 4-3-15,-15-1-5 0,-1 1-6 16,-9-1-2-16,-9-12-4 0,4-5 0 15,-5-17-4-15,-7-27-2 0,10-28-6 16,11-37 0-16,21-52 7 0,0-38 1 16,23-33-1-16,11-39 0 0,4-29-1 15,-1 0 1-15,7-25-6 0,5-40 0 16,19-32 0-16,11-40-7 0,5-32 1 0,9-32-9 16,-5-25 9-16,8-26-1 0,-15-9 5 15,0-28 8-15,-22-8-2 0,-4-14 0 16,-24 11 7-16,-8 1-7 0,-11 19 7 15,-12 22 0-15,0 40 0 0,0 30 0 16,-5 42 0-16,-12 41 0 0,1 47 0 16,-2 47 7-16,-3 11 0 0,-2 53 0 0,2 40 11 15,-10 79-5-15,0 47 4 0,-15 44-1 16,7 35 4-16,-17 14-8 0,-3 18-1 16,-5 7-4-16,3 0-14 0,-7-5 2 15,9-11-13-15,3-25-2 0,0-31-1 16,16-41-4-16,3-42 7 0,22-52-10 15,15-57 11-15,0-54 2 0,18-19 2 16,4-25-14-16,20-47-114 0,6-37 12 16,5-28-27-16</inkml:trace>
  <inkml:trace contextRef="#ctx1" brushRef="#br0" timeOffset="16446.9602">14445 2194 434 0,'70'-34'138'0,"18"20"1"16,-7 14-127-16,-10 7 16 0,-19 45-8 16,-13 35-8-16,-39 47 2 0,0 29 4 15,-20 28-4-15,-20 27 4 0,-19 13-2 0,3 7 4 16,3 9-9-16,-3 11-5 0,-5 0 0 15,7 5-1-15,1-8 2 0,-10 1-7 16,7-3 0-16,7-17-7 0,-4-5 2 16,-3-11-1-16,25-16-6 0,6-32-8 15,25-27 9-15,0-31 1 0,21-50-2 16,14-36 6-16,18-28-1 0,9-12 7 16,-6-40-7-16,22-39 7 0,6-35-6 15,8-37 1-15,22-20 5 0,-2-24-7 16,-13-29 7-16,3-5 0 0,-24-2-7 0,-30-11 7 15,-12-5 0-15,-16 22 0 0,-20 6 0 16,0 7 0-16,-15 23 0 0,-5 40 0 16,-26 37 0-16,2 56 0 0,0 68 7 15,0-3 0-15,1 64 4 0,5 64 3 16,0 55 4-16,-8 52-8 0,0 43 1 16,6 30 4-16,12 25-15 0,9-2-15 0,12-1-1 15,7-19-1-15,0-28-3 0,19-47-5 16,3-23 6-16,9-44 7 0,9-35 4 15,6-29 1-15,-6-29-6 0,-4-33-56 16,-2-27-79-16,-9-13-35 0</inkml:trace>
  <inkml:trace contextRef="#ctx1" brushRef="#br0" timeOffset="16928.3169">16572 2667 547 0,'16'138'176'0,"7"35"-5"0,9 71-114 15,-26 38-36-15,-6 45-7 0,0 21-14 16,-13 16-5-16,-17-23-4 0,-7-16-7 15,2-30 0-15,-12-37-1 0,19-42 0 16,17-35-1-16,4-47 13 0,7-40-10 16,4-41 10-16,14-28-1 0,13-25 6 15,2-8-5-15,8-28 0 0,-9-33-2 16,4-25 2-16,-1-31 5 0,6-13-6 0,5-19 6 16,20-15 0-16,-7-10-7 0,-1-6 7 15,-17-17 7-15,-3 4-7 0,-20 10 0 16,-1 17 0-16,-5 21 0 0,-3 43 6 15,6 39-6-15,-2 44 5 0,-1 27-5 16,-5 22 7-16,4 40-2 0,-11 39-5 16,0 32 5-16,0 23-5 0,-5 31 0 15,-12 16 6-15,-12 15-6 0,-1 4 5 0,-3 10-5 16,-11 6 0-16,0-15 0 0,-5-11-5 16,-7-15-1-16,3-20-11 0,19-35-1 15,16-40-7-15,18-33-1 0,0-45-7 16,31-24-1-16,19-26-37 0,7-49-73 15,6-34-35-15</inkml:trace>
  <inkml:trace contextRef="#ctx1" brushRef="#br0" timeOffset="17341.3022">18791 3070 572 0,'21'146'179'15,"1"31"-12"-15,-11 39-129 0,-11 42-13 16,0 26-1-16,-21 16-18 0,-4 0-6 16,-10-1-6-16,-5-29-6 0,6-15-5 15,0-30 13-15,9-23-1 0,13-34 0 16,12-28-1-16,0-38 1 0,0-28-1 0,12-46-4 15,8-28 4-15,11 0-5 0,6-37-1 16,11-28 0-16,9-37 1 0,2-15-4 16,-10-23 4-16,4-21 6 0,4-12 5 15,-1-11 0-15,-14-8 0 0,13-16 0 16,-9 1 0-16,-18 4 0 0,-7 5 0 16,-8 16-5-16,-11 31-2 0,-2 21 2 15,-14 29-1-15,7 49-8 0,-5 39 8 16,12 13-6-16,0 26 5 0,0 47 7 0,0 44 0 15,4 34 0-15,4 37 0 0,-8 22 0 16,6 33 0-16,-6 8 0 0,0 7-19 16,0 5-61-16,-3-6-72 0,10-22-56 15</inkml:trace>
  <inkml:trace contextRef="#ctx1" brushRef="#br0" timeOffset="17900.0107">21875 2986 522 0,'50'57'161'16,"-16"21"-9"-16,-34 24-130 0,0 28-4 16,-36 25-5-16,-25 20-13 0,-13 9 6 15,-18 13-6-15,-12-4 0 0,-3-3 6 0,-12 12-6 16,-6-10 0-16,-6-2 0 0,-9-1 0 16,4-1 0-16,10-8 0 0,-1-6 0 15,17-13 0-15,24-10 0 0,22-14 0 16,19-26 0-16,30-19 0 0,15-26-6 15,4-15 6-15,17-20-6 0,14-25 1 16,26-6-3-16,21-23-4 0,10-15 1 16,14-29 6-16,10-27-2 0,14-19 2 15,2-25-1-15,9-2 12 0,0-15-6 0,-6 14 12 16,-25 5-7-16,-13 25 11 0,-22 8 4 16,-9 28-2-16,-14 21-1 0,-14 24 0 15,-17 23-1-15,-12 7-5 0,-9 21-6 16,-18 17-5-16,-17 22 0 0,-18 17 0 15,-6 21 4-15,-5 4-4 0,4 18 0 16,-5 2 5-16,8 7 0 0,-4-4 2 16,-1 4-7-16,3-4 0 0,8-6 0 0,4-9-7 15,7-11-3-15,12-13 6 0,17-19-12 16,11-14-5-16,8-26 4 0,20-22-13 16,18-5-1-16,23-22-4 0,12-20-36 15,3-16-93-15,0-8-70 0</inkml:trace>
  <inkml:trace contextRef="#ctx1" brushRef="#br0" timeOffset="18385.7376">24881 5087 506 0,'50'-7'163'16,"-26"7"-3"-16,-24 4-126 0,-10 23 3 0,-33 28-8 15,-28 25-2-15,-29 34-11 0,-17 10 11 16,-9 15-11-16,-7 7-6 0,-11 5 0 16,4-1-5-16,-3-9-1 0,-3-13-4 15,1-18 0-15,7-16 5 0,2-20-5 16,13-6 0-16,18-5-5 0,13-9 5 16,19-16 0-16,24-7 0 0,31-15-4 15,11-9 8-15,7-7-4 0,18 0 0 16,28-5-4-16,33-3-1 0,15-4-5 0,26-5 0 15,20-5 6-15,19 0-8 0,6-16-1 16,16-9 8-16,-8-4 0 0,8-16 5 16,-22-10 0-16,-25 6-4 0,-29 3 8 15,-24 11-4-15,-34 18 10 0,-20 11-3 16,-10 24 5-16,-17 4-6 0,0 16-2 16,-7 18 1-16,-21 19-5 0,-9 24 5 15,-22 14-5-15,-21 20 0 0,-15 16 0 16,-14 2 0-16,-16-4 5 0,-20 3-5 0,-13-6 0 15,-17-17 5-15,-21 0-5 0,-18-7 5 16,4-22-1-16,12 1-4 0,3-15 0 16,26-14 0-16,29-15 0 0,25-3 0 15,27-16 0-15,31-8 0 0,22 0 0 16,22-6-9-16,13 11-1 0,13 3-16 16,18-2-33-16,25 6-110 0,30 4-149 0</inkml:trace>
  <inkml:trace contextRef="#ctx1" brushRef="#br0" timeOffset="18922.8125">23232 9882 633 0,'173'0'176'0,"27"11"-18"16,3 22-144-16,1 24-19 0,-1 10-9 15,-4 6-8-15,-15-6 5 0,-20-11 0 16,-20-24 5-16,-23-9 12 0,-32-20 6 15,-16-3 5-15,-23-14 1 0,-16-5 0 16,-27-15-2-16,-7-5 1 0,-10-4 0 16,-31-7-6-16,-24 1-5 0,-22 5 4 0,-32-5 1 15,-21 6 7-15,-25 5 0 0,-13-13-2 16,-19 8-5-16,-22 9 5 0,-8 1 0 16,-8 11-6-16,-11 5-4 0,7 9 5 15,16-1-5-15,13 3 5 0,33 6 0 16,27 0 0-16,24 3 0 0,31-3-1 15,32 6 6-15,25 8 3 0,24 3 2 16,14-2-2-16,18 0 1 0,33 4-1 16,29 0 5-16,38-1-5 0,28-6-8 0,19 7-1 15,18-12-8-15,26-1-1 0,0-4 1 16,18 10-9-16,-10 1-1 0,-14-1 1 16,-35 4-1-16,-29 12-5 0,-29 0-3 15,-18 14-7-15,-25 32-5 0,-18 3-10 16,-25 15 8-16,-17 14-21 0,-7 10-115 15,-16-8-133-15</inkml:trace>
  <inkml:trace contextRef="#ctx1" brushRef="#br0" timeOffset="19371.1772">23681 11735 648 0,'117'110'161'0,"8"48"-19"0,-13 44-158 16,-9 41-8-16,-23 17-19 0,-2 15 4 0,-4-5-7 15,8-10 14-15,-18-12 12 0,7-19 12 16,-8-38 8-16,-15-25 15 0,-15-32-2 16,-2-42 2-16,-11-30-5 0,-12-46 4 15,-8-16-7-15,0-21 11 0,-18-39-4 16,-3-28 9-16,-17-31 8 0,-15-21 4 16,-10-23-2-16,-11-7 9 0,-14-16 0 15,2-5-8-15,0-6-7 0,3 4-3 16,2-1-6-16,-3 15-9 0,4 28-5 0,6 34-4 15,14 45-9-15,17 43 1 0,25 29-2 16,18 29 1-16,12 52-1 0,29 60-3 16,26 47-1-16,14 48-5 0,16 32-5 15,-4 29-6-15,-6 7-13 0,0 12-1 16,-12-14-22-16,-8-23-103 0,-16-26-117 16</inkml:trace>
  <inkml:trace contextRef="#ctx1" brushRef="#br0" timeOffset="20251.8639">4534 10440 704 0,'-48'-71'184'0,"0"9"-23"0,8 13-137 0,-6 9-28 16,-6 8-11-16,2 12-4 0,-10 5 4 0,-7 7 10 15,9 0 10-15,-3 8 0 0,-2 0 10 16,-4 12-6-16,-5 2 6 0,-18 11-10 16,-20 18-5-16,-4 18 0 0,-23 22 0 15,-21 21 4-15,-13 22 1 0,-17 16 0 16,-10 29 4-16,-2 16 0 0,4 5 1 16,6 19-1-16,32 4 0 0,12-9-4 15,33-7-5-15,16 0-10 0,39-12-9 16,21-11-8-16,27-11-11 0,10-11-3 15,19-15-7-15,21-26 3 0,22-33 7 16,-12-27 10-16,10-34 17 0,9-19 4 0,5-22 7 16,-3-39 7-16,13-22 4 0,25-31 1 15,-12-22-1-15,11-24 1 0,16-11-4 16,8-5-23-16,-5-6-6 0,10-8-128 16,-28 16-134-16</inkml:trace>
  <inkml:trace contextRef="#ctx1" brushRef="#br0" timeOffset="20343.0054">2869 11530 463 0,'-118'88'288'0,"-25"39"-104"15,-11 27-104-15,0 30-26 0,-5 15-27 16,-1 4-27-16,5 4-27 0,4 4-17 16,4-7-19-16,3-1-123 0,17-1-145 15</inkml:trace>
  <inkml:trace contextRef="#ctx1" brushRef="#br0" timeOffset="20794.9801">661 9626 797 0,'-333'33'189'0,"-4"7"3"0,32 12-175 16,38-6-21-16,40-3-31 0,37 0-6 15,43 2-5-15,27-4-12 0,29 1-8 16,26-3 9-16,25-8 4 0,17-16 8 15,23-8 14-15,0-7 3 0,21-12 8 16,20-10 13-16,22-15 7 0,31-8 7 16,23-5 5-16,20 8 3 0,38-7-2 15,24 18 2-15,13 8-10 0,36 11 0 0,4 12 2 16,-3 2-7-16,-10 12-7 0,-6 7 7 16,-34-1-5-16,-21-3-7 0,-24-5 4 15,-26 0-5-15,-12-4-14 0,-15 4-1 16,-2 2-38-16,-9 0-70 0,2 5-35 15</inkml:trace>
  <inkml:trace contextRef="#ctx1" brushRef="#br0" timeOffset="20937.7197">2875 10227 572 0,'-101'-58'179'0,"-27"-26"-12"16,-42-14-113-16,-28-21-15 0,-23-16-25 15,-25-7-4-15,-29 2-5 0,-6 2-10 16,-19 4-15-16,-17 8 4 0,4 19-16 15,-21-1-6-15,8 11-44 0,-7 26-89 16,8-1-117-16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0T17:39:32.01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7949 10988 434 0,'-10'0'159'0,"1"0"7"0,-7 3-90 16,2 6-36-16,-10-1-15 0,-9 6-7 15,-5 3-13-15,-4 8-5 0,2 10 6 16,-1-2 0-16,10 9 4 0,9 0 17 0,5 8 0 16,12 1 4-16,5 4 8 15,0 2-3-15,0-3 6 0,5-1-7 0,6-4-14 16,-1-2-1-16,12-2-7 0,6 1-5 16,3-5-4-16,8-4-4 0,-5-3 4 15,5-19 4-15,-11-15 5 0,1 0 3 16,2-7 4-16,8-11 5 0,-4-17-3 15,9-8 6-15,3-3-10 0,-1-5-4 16,-12-15-3-16,-5 8-5 0,-10-6-6 16,-10 5 3-16,-9-3-3 0,0 17 3 0,-7-2 0 15,-2 10-3-15,-21 7 0 0,-5 11 0 16,-11-1 0-16,1 7-3 0,-1 2-3 16,4 6-7-16,9 5-2 0,5 0-6 15,2 8-3-15,0 2-12 0,1 6-3 16,9 2-14-16,-2 8-19 0,3 0-1 15,4-1-9-15,2 6-119 0,9-1-150 0</inkml:trace>
  <inkml:trace contextRef="#ctx0" brushRef="#br0" timeOffset="274.3828">7930 11665 617 0,'0'0'218'0,"0"6"-9"0,5-1-93 16,-5 5-24-16,9 0-20 0,2 7-15 15,4-1-15-15,2 1-11 0,1-3-7 16,2 1-14-16,2-3-4 0,-2 2-12 15,-1-2-12-15,4 0-19 0,3-2-18 16,-3-10-31-16,-1 0 54 0,2 0-188 16,-3-10-178-16</inkml:trace>
  <inkml:trace contextRef="#ctx0" brushRef="#br0" timeOffset="574.6251">8435 11502 579 0,'8'41'225'15,"2"-3"-14"-15,-2-2-48 0,3 2-71 16,2-4-28-16,4-3-14 0,4-9-14 15,-6-1-2-15,8-9-10 0,-4-12-11 16,5 0-4-16,4-15-6 0,14-6-3 0,7-8-6 16,0-8-3-16,-9-1-9 0,-2 1-13 15,-13-1-6-15,-15-2-16 0,3 3-11 16,-9 1-14-16,-1 4-14 0,-3 1-8 16,0 2-100-16,0 7-162 0</inkml:trace>
  <inkml:trace contextRef="#ctx0" brushRef="#br0" timeOffset="999.3639">8993 11735 497 0,'0'18'194'0,"8"1"-10"16,-2-8-83-16,-6-6-23 0,8-5-27 15,-2 0-9-15,1-10-7 0,2-5-6 16,5-10-8-16,-7-3-5 0,9-21-8 16,9 6 9-16,2-6-8 0,3-13-6 15,1-5 4-15,0 4-7 0,-9-12 5 0,-1-2-5 16,4 7 0-16,5 14-5 0,5 9 10 15,-4 14 3-15,-3 15 6 0,2 12 8 16,3 6 11-16,-14 5-2 0,2 8 14 16,-4 8-1-16,-7 8 0 0,-2 7 1 15,-4 8-6-15,2 13-5 0,-1 5-3 16,0 5-13-16,-5 1-4 0,-2-3-4 16,2 3-8-16,0-13-7 0,0-6-2 0,-7-7-12 15,7-8-11-15,0-9-6 16,0-7-21-16,0-7-7 0,0-5-13 0,-4-6-25 15,4-7-21-15,0-3-112 0,-7-4-169 16</inkml:trace>
  <inkml:trace contextRef="#ctx0" brushRef="#br0" timeOffset="1170.0174">9249 11440 723 0,'3'6'239'0,"2"2"-6"16,13 1-94-16,-1 2-40 0,1-2-35 15,3-1-9-15,9 0-6 0,-5-7-25 16,7-1-15-16,3 0-18 0,3 0-15 16,-3-5-25-16,-7-6-9 0,-2-4-37 15,4-4-22-15,7 0-125 0,0-9-181 0</inkml:trace>
  <inkml:trace contextRef="#ctx0" brushRef="#br0" timeOffset="1348.9139">10080 11203 370 0,'0'0'83'0,"0"-3"36"0,0-5-112 15,0 2-14-15,-6-1-43 0,6 2-57 16,0-1-30-16</inkml:trace>
  <inkml:trace contextRef="#ctx0" brushRef="#br0" timeOffset="1817.753">9957 11687 406 0,'0'-15'157'16,"0"-2"18"-16,0-6-84 0,8-8-14 15,-1-3-11-15,-2-13-8 0,0-15-5 0,4-11-12 16,-2 2-9-16,0-12-1 0,3 8-15 15,3 6-8-15,5 10 4 0,-4 17-8 16,3 14 5-16,-2 11 7 0,-5 12 2 16,-2 5 1-16,5 9 5 0,-3 6-3 15,5 8 1-15,-1 8 0 0,0 17-12 16,-3 2 1-16,-1 6-5 0,-4 13 1 16,1 1-3-16,5 0 7 0,-2-4-2 15,7-11-3-15,5-11 9 0,2-13-5 0,4-10-3 16,-1-12 0-16,6-9 0 0,-3 0-4 15,-16-9-3-15,5-24 0 0,-1-5-6 16,-7-8-1-16,-4-17-7 0,5-7-11 16,-8 4-2-16,-4-9-7 0,0 3-17 15,4 15-3-15,-4 6-12 0,4 14-7 16,2 14-7-16,-6 12-2 0,7 11-7 0,-3 0-103 16,2 11-111-16</inkml:trace>
  <inkml:trace contextRef="#ctx0" brushRef="#br0" timeOffset="2096.8445">10937 10921 497 0,'0'13'220'16,"-1"6"-14"-16,-5 11-75 0,2 9-16 0,-2 8-28 16,1 8-12-16,-2 7-18 0,2 5-18 15,1 0-12-15,2-3-7 0,2-2-9 16,-6-9-8-16,6-10-10 0,-8-16-14 16,8-4-12-16,0-18-20 0,-7-1-36 15,7-4-9-15,0-11-133 0,-5-6-170 16</inkml:trace>
  <inkml:trace contextRef="#ctx0" brushRef="#br0" timeOffset="2297.6906">10689 10811 723 0,'19'0'249'0,"6"0"2"0,-3 11-72 0,10-2-65 16,3-1-29-16,-2 9-10 0,0-9-20 15,2 2-15-15,-7 0-13 0,0-8-14 16,0-1-10-16,6-1-10 0,2 0-24 16,2 0-3-16,-1 0-32 0,-3-7-27 15,-7-1-26-15,-13-4-134 0,-2 8-207 16</inkml:trace>
  <inkml:trace contextRef="#ctx0" brushRef="#br0" timeOffset="2753.1557">11588 10940 379 0,'0'-5'193'0,"0"5"25"0,5 0-9 0,-5 5-74 16,0 4-17-16,0 5-2 0,0 9-27 15,0 6-11-15,-3 8-15 0,3 11-17 16,-4 3-3-16,-3-2-20 0,3 6-2 16,0 4-10-16,-2-1-9 0,1-2-13 15,5-7-12-15,0-9-3 0,0-13-19 16,0-13-17-16,-6-8-8 0,6-6-28 15,8 0-19-15,1-13-121 0,1-3-183 16</inkml:trace>
  <inkml:trace contextRef="#ctx0" brushRef="#br0" timeOffset="3098.7407">12508 10862 481 0,'-11'16'217'0,"-2"3"3"0,-1 5-69 16,14 4-13-16,-15 14-14 0,5 1-19 16,-1 8-13-16,0 5-12 0,5-1-15 15,-1 2-7-15,0 7-15 0,3-4-12 16,4 3-8-16,-4-4-17 0,-3-8-7 16,-3-3-13-16,1-11-26 0,-2-8-13 0,1-7-20 15,5-10-33-15,5-8-25 0,-7-4-125 16,7-4-193-16</inkml:trace>
  <inkml:trace contextRef="#ctx0" brushRef="#br0" timeOffset="3433.4598">12151 10843 572 0,'0'0'257'16,"9"0"-13"-16,0 0-40 0,5 0-65 15,-1 5-27-15,4 7-9 0,-2 0-21 16,6-2-10-16,3 1-13 0,8-3-14 15,10-1-6-15,6-4-18 0,-1-1-4 16,-5 6-10-16,0-5-4 0,-6 8-10 16,-5-1-13-16,-4-3-15 0,-2 1-22 0,-3 2-32 15,-5-5-45-15,0 3-129 0,1 0-21 16,-5 6-186-16</inkml:trace>
  <inkml:trace contextRef="#ctx0" brushRef="#br0" timeOffset="3909.6423">12900 11561 572 0,'0'11'211'0,"-5"-2"-1"0,5-5-92 16,-4-4-14-16,4 5-10 0,0-5-22 16,0 0-7-16,0 0-11 0,0-6-4 15,0-2 5-15,0 1-16 0,4-15 4 16,2 0-6-16,2-8-4 0,1-3-9 16,-4-10 0-16,12 5-8 0,-7-11-4 15,8-2-3-15,5 1 1 0,-1-2-8 0,0-1 1 16,5-2-3-16,4-2-3 15,-2 9 3-15,0 5-2 0,5-7 2 0,0 13-5 16,-13 1 0-16,-5 6 5 0,-5 10-3 16,-2 15 1-16,-1 5-1 0,-2 4 2 15,-2 19 1-15,2 13 0 0,2 5 1 16,2 7-1-16,4 4 0 0,-2 0 3 0,1 6-1 16,-2-3 1-16,-1-1-3 0,-3 6 3 15,-7-5 1-15,7-5-1 0,-7 8-3 16,0-9-10-16,0-15 1 0,0-2-5 15,-6-8-17-15,2-11-8 0,4-1-13 16,-7-6-14-16,2-6-13 0,2 0-3 16,-6 0-28-16,1-4-6 0,0-6-123 15,-2 1-179-15</inkml:trace>
  <inkml:trace contextRef="#ctx0" brushRef="#br0" timeOffset="4127.753">13003 11231 633 0,'0'0'235'0,"0"0"2"16,8 0-82-16,-1 9-34 0,2-9-28 15,8 3-7-15,-5-3-7 0,9 6-13 0,4-2-12 16,2 2-10-16,2-6-14 0,4 6-6 16,-5-6-12-16,-5 0-3 0,2 0-9 15,1-6-9-15,-1 2-8 0,1 0-16 16,7-6-20-16,7-3-19 0,-1 3-17 15,-2 3-31-15,-5-4 19 0,1 3-154 16,0 2-191-16</inkml:trace>
  <inkml:trace contextRef="#ctx0" brushRef="#br0" timeOffset="4344.6978">13975 10934 759 0,'7'6'222'0,"-3"6"12"0,-4 11-125 0,6 2-24 16,-6 5-16-16,0 15-16 0,0 2-7 15,0-1-12-15,0 4-8 0,-8 1-13 16,1-5-13-16,1-10-13 0,0-3-23 16,-2 0-18-16,2-14-15 0,2-5-28 15,4-6-24-15,0-12-124 0,0 4-177 16</inkml:trace>
  <inkml:trace contextRef="#ctx0" brushRef="#br0" timeOffset="4537.2797">13775 10876 744 0,'17'0'228'0,"3"0"7"15,2 2-123-15,-4-2-29 0,6 6-18 16,-2-3-19-16,1 7-9 0,2-6-15 15,1 4-11-15,1-6-7 0,5 6-19 16,3-8-15-16,-5 0-18 0,3 4-19 16,-5-4-29-16,-3 0-20 0,-1 0-123 15,0 0-165-15</inkml:trace>
  <inkml:trace contextRef="#ctx0" brushRef="#br0" timeOffset="4837.7159">14717 10963 539 0,'0'0'220'0,"0"0"-7"15,-5 0-61-15,5 12-44 0,-7 4-21 16,7 15-7-16,-8 3-25 0,4 11-12 16,0 8-12-16,-2-1-7 0,-2 4-7 15,1 4-9-15,0-1-10 0,1-8-1 16,-2 0-17-16,4-6-9 0,4-13-16 0,-3-8-21 16,3-10-27-16,0-3-19 0,0-11-123 15,7 0-165-15</inkml:trace>
  <inkml:trace contextRef="#ctx0" brushRef="#br0" timeOffset="5239.7161">15096 10896 471 0,'7'7'205'15,"0"3"-6"-15,-3 11-49 0,1 5-55 16,0 5-24-16,-5 8-18 0,14 18-12 16,-7-2-10-16,4 6-13 0,-1 2-3 15,2 0-4-15,-5-7-6 0,-3-1 1 16,9-14 1-16,0-4-4 0,-1-11 4 0,5-9 0 15,3-9 3-15,-2-8 1 0,4 0 0 16,-2-11-2-16,-3-5 5 0,-1-6-7 16,-3-14 0-16,-2-4-4 0,-3-5 0 15,-2-7-3-15,-2 1 4 0,2-2-4 16,-6 2 0-16,0-9 0 0,-7 5-4 16,1 3 1-16,2 2-7 0,-4-2-5 15,1 9-11-15,0-1-9 0,4 5-19 16,-3 12-21-16,2 6-21 0,4 9 36 0,0 7-148 15,0 5-174-15</inkml:trace>
  <inkml:trace contextRef="#ctx0" brushRef="#br0" timeOffset="6104.7229">16322 10979 289 0,'0'-4'64'0,"0"4"46"16,-4-9-34-16,4 9 18 0,-5 0-10 15,5-3 8-15,-5 3-13 0,5-3 5 0,0 3-12 16,0-7 4-16,-4 3-9 16,4 0-6-16,-10-3-4 0,3-2-9 15,-1 3-6-15,-7 2-10 0,-5-4-2 0,-8 5-6 16,-1 3-8-16,-3-10 0 0,-2 5-9 16,-4-4 1-16,9-1-5 0,-2 7 1 15,6-7-1-15,-4 10-6 0,10-1 6 16,0 13-6-16,1 2 3 0,-1-2 0 15,8 1 0-15,-3 3 0 0,7-7 0 16,-1 4-4-16,8-2 8 0,-6-6-4 16,6 5 0-16,7-2 3 0,0-2 1 0,-1 2 4 15,-2-3 2-15,-4-5 2 0,8 12 7 16,-2-1-5-16,-2 4 1 0,3 4-1 16,3-1-1-16,-3 9-2 0,-1 7 7 15,1 1-10-15,-7 4 2 0,5 2-2 16,-5-2 0-16,6 3-2 0,-6 1 2 0,3-1-3 15,-3-3-3-15,4 2 0 0,-4-2 4 16,7-8-3-16,-3-1-3 0,-4 3 2 16,6-4-2-16,-6 2 2 0,0 0 1 15,-12-1 0-15,4 0-1 0,-2-4 3 16,0-1-2-16,-1-4-1 0,-1-1 0 16,2-6-2-16,3-6 0 0,3-4 5 15,4-4 5-15,0 0 5 0,0 0 0 16,9-7 4-16,3-1 3 0,3-8 0 0,2-1-3 15,2-5 2-15,1-3-3 0,1 6-3 16,3-2-7-16,0 5 3 0,-1 4-6 16,7 3-3-16,3 3-4 0,4-3-1 15,-2 3 1-15,1 0-4 0,-7 2-4 16,-4 0 7-16,-9-3-2 0,-4 7-3 16,-2 2 2-16,-6-2-20 0,-4 0-10 0,0 0-19 15,-8 7-25-15,0-2-26 0,-8 4-28 16,5-3-134-16,-8 2-196 0</inkml:trace>
  <inkml:trace contextRef="#ctx0" brushRef="#br0" timeOffset="6319.0484">15899 11262 804 0,'28'-18'250'0,"-10"3"5"16,0 2-114-16,10 3-28 0,1 7-18 0,5-4-24 16,8 3-24-16,7 1-9 0,-6-6-19 15,1-2-19-15,-7 3-28 0,-9-2-25 16,-10 1-41-16,-13 5-104 0,-5 2-62 16,0-10-217-16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7T17:52:57.09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46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3.16089" units="1/cm"/>
          <inkml:channelProperty channel="T" name="resolution" value="1" units="1/dev"/>
        </inkml:channelProperties>
      </inkml:inkSource>
      <inkml:timestamp xml:id="ts1" timeString="2018-09-17T17:59:05.590"/>
    </inkml:context>
  </inkml:definitions>
  <inkml:trace contextRef="#ctx0" brushRef="#br0">13856 6003 299 0,'5'-8'80'0,"-5"8"30"0,7 0 9 0,-3-4-58 16,-4 4-19-16,12 0-9 0,-12 0-1 15,0 0-4-15,4 0-3 0,4 0-2 16,-8 6-12-16,0 0 9 0,0 3-9 15,6 0 1-15,1 5 0 0,-3 3-7 16,4-2 7-16,2 0-2 0,-4-2 1 16,2 2-5-16,2-5 4 0,3-1-10 15,-4-9 0-15,-6 0 4 0,14 0-4 16,4 0 0-16,10-9 0 0,-1-1 0 0,3-5 0 16,0-1-4-16,-5-5 4 0,-8 7 0 15,-5-9 0-15,1 14-5 0,-7 4 5 16,-9 5-5-16,0 0 5 0,0 0-6 15,-9 14 6-15,-4 0 6 0,0 6-1 16,1 7 0-16,2 4 4 0,0 12 15 16,2 7-14-16,4 8 5 0,1-3-1 0,3 4 1 15,-6 3-5-15,6-8-6 0,0-4-8 16,-3-2-11-16,3-11-9 0,-7-11-20 16,7-9-19-16,0-9-116 0,0-3-141 15</inkml:trace>
  <inkml:trace contextRef="#ctx0" brushRef="#br0" timeOffset="569.0931">13969 5680 341 0,'0'0'104'0,"0"7"38"0,0-2 2 0,0-5-99 16,4 0-17-16,-4 0-10 0,7-3-5 16,-3-9-8-16,9-3 7 0,-13-6-12 15,11-2 5-15,2 1-5 0,6 9 0 16,8-3 0-16,-8-3 6 0,2-2-6 16,-1 8 0-16,-12 1 5 0,-1 3-5 0,-7 9 15 15,6 4-10-15,-6 1 1 0,6 1 0 16,-6 7 0-16,7 1-1 0,-5 2 2 15,5 4-7-15,-1 1-7 0,4 8 2 16,2-3-13-16,-3 1-23 0,5-5-115 16,-3-3-129-16</inkml:trace>
  <inkml:trace contextRef="#ctx0" brushRef="#br0" timeOffset="877.4638">14818 6035 388 0,'34'0'126'16,"-4"-5"29"-16,-10 5-20 0,-2-9-104 15,-5 6-14-15,11 0-6 0,1 3 1 16,3 0 1-16,0 0-7 0,-3 0-12 0,-10 0-19 16,2 0-55-16,-4 0-77 0,1 1-99 15</inkml:trace>
  <inkml:trace contextRef="#ctx0" brushRef="#br0" timeOffset="1032.8134">14994 6224 539 0,'35'9'165'0,"9"-4"-17"15,-4 5-117-15,-3 0-26 0,-2-10-10 16,-13 0-43-16,-4 3-111 0,0-3-111 15</inkml:trace>
  <inkml:trace contextRef="#ctx0" brushRef="#br0" timeOffset="5892.6081">15676 5818 361 0,'4'-9'120'16,"-4"9"32"-16,5 0-62 0,-5 0-23 15,9 6-17-15,-9 5-7 0,0 4-8 16,0 6-13-16,0 4 5 0,0 8-13 16,0 4 10-16,0 1-14 0,0 1-5 0,0-1-5 15,0-4 5-15,0-4 0 16,0-2-5-16,7 2 0 0,-2-1-5 0,-5-7-5 16,10-6-19-16,-4 0 5 0,1-6-15 15,-3-2-62-15,-4-8-73 0,11 0-104 16</inkml:trace>
  <inkml:trace contextRef="#ctx0" brushRef="#br0" timeOffset="6283.5589">15876 5838 353 0,'0'0'110'0,"0"5"27"0,5-5-68 15,1 0-21-15,1 0-6 0,1 0-11 16,6-6-6-16,-6-2-5 0,5 0-3 16,0 0-6-16,-4 2 9 0,10 6-9 15,2-4 1-15,1 4-7 0,0 0 7 16,-1 6-6-16,-8 3 0 0,-6 1-1 15,-7 5 0-15,0 8 1 0,-4 3-6 16,-2 5 0-16,-12 3 5 0,0 2-5 0,1-8 0 16,-3 3 0-16,4-11 0 0,9 0 0 15,2-5 0-15,5-3 0 0,0-8 0 16,0-4 0-16,10 0 0 0,0 0 6 16,10 2-6-16,-2-11 5 0,3 9 0 15,-3-6-5-15,10 6 0 0,-6 0-10 16,6 11-17-16,0 12-20 0,2 6-110 0,-7 9-150 15</inkml:trace>
  <inkml:trace contextRef="#ctx0" brushRef="#br0" timeOffset="6506.1677">16581 6062 531 0,'9'0'167'0,"0"8"-18"15,-9-6-113-15,7 6-19 0,-4-4-6 16,4 2 1-16,-7-6-6 0,6 0-12 0,-6 0-17 16,0 0-30-16,0-7-103 0,9-4-138 15</inkml:trace>
  <inkml:trace contextRef="#ctx0" brushRef="#br0" timeOffset="7159.297">16913 5678 310 0,'0'0'87'16,"0"-4"22"-16,6 4-28 0,-2 0-26 15,3-6-14-15,2 6-1 0,0 0-4 16,4-3-5-16,2 3-6 0,-2 0-5 15,-3 0 2-15,2 0-4 0,-3 0-5 16,-4 0 5-16,2 9-13 0,-7-5 7 16,7 7-12-16,-7-1 6 0,-4 1 0 0,4-4-6 15,-5 5 0-15,0-3 0 0,0 4 0 16,5-2 0-16,-9-6 0 0,9 3 0 16,-4-2 0-16,-1-6 0 0,5 6-6 15,0-6 6-15,0 0 0 0,0 4 0 16,0-4 0-16,9 3 0 0,3 3 0 15,0 1 0-15,4 2 0 0,6 0 6 16,-1 4-6-16,4-5 5 0,7 1-5 16,7 5 5-16,-8 2 1 0,-6 2-1 0,-2 7 1 15,-12-2-1-15,-11-1 0 0,0 3-5 16,0-2 4-16,-14-9-4 0,-6 0 5 16,-3-2-5-16,0-3 0 0,-5 0-5 15,0-4-4-15,6 1-13 0,-3-6 0 16,0 0-26-16,6 0-61 0,7-6-70 15,-2 4-67-15</inkml:trace>
  <inkml:trace contextRef="#ctx0" brushRef="#br0" timeOffset="7533.1046">17493 5684 331 0,'8'0'84'15,"-1"12"32"-15,-7-12-39 0,4 4-31 16,-4-4-24-16,-7 7 0 0,-1 1-3 16,-3-3 2-16,-3 4-8 0,4-3 2 15,3-3-10-15,-2 7-5 0,5-4 5 0,4-6 9 16,-3 8-7-16,3-4 5 0,0-1 8 15,7 6-2-15,-1 1 3 0,9 9-1 16,4 3 3-16,0-1-5 0,6 0-2 16,-1 4 1-16,-4-3-7 0,-5 4-1 15,-7 3 3-15,-1 4-6 0,-7-7 0 16,0-3-6-16,0-9 0 0,-5-1 6 16,1-5-6-16,-15 0 0 0,4 1-6 15,0-9-13-15,-6 0 5 0,4 0-18 16,2 0-2-16,-1-6-20 0,1 0-115 0,5 1-117 15</inkml:trace>
  <inkml:trace contextRef="#ctx0" brushRef="#br0" timeOffset="7718.2177">17427 5665 481 0,'28'1'173'15,"1"10"-12"-15,8 1-82 0,-15 9-44 16,9-5-19-16,-6-10 6 0,1 0-17 16,0-6-5-16,2 0-5 0,9 0-17 15,-3-8-17-15,-2 4-123 0,-1-3-148 16</inkml:trace>
  <inkml:trace contextRef="#ctx0" brushRef="#br0" timeOffset="9515.4619">18357 5818 268 0,'0'6'53'0,"0"-1"14"16,0 3-10-16,0 1-21 0,0 4-3 15,0 4 0-15,0-1-8 0,0 12-4 16,0 5-6-16,0-4 3 0,4 1-11 16,-4 1 2-16,0-4-9 0,0-11-16 15,0 2-79-15,0-3-12 0,0-3-39 0</inkml:trace>
  <inkml:trace contextRef="#ctx0" brushRef="#br0" timeOffset="9695.5977">18255 6032 341 0,'11'-2'93'0,"3"-4"45"0,1-3-41 15,-5-2-68-15,6 0-16 0,2-3-7 16,1-2-12-16,8 0-22 0,5 1-108 16,2 1-70-16</inkml:trace>
  <inkml:trace contextRef="#ctx0" brushRef="#br0" timeOffset="10139.32">19353 5748 310 0,'0'0'69'0,"0"-7"15"16,-7 7-41-16,1 0-10 0,-6 0-25 15,-4 0 17-15,-3 11-10 0,-8 0-2 16,5 11 4-16,-6 2-8 0,3 7 7 16,-3-2-10-16,5 8 8 0,5 2-7 15,3-2-7-15,15-1 7 0,0-7-7 16,15-6 7-16,15-9-7 0,9-8 8 15,4-6-8-15,-2 0 7 0,2-8-1 16,-2-5-6-16,-4-4 7 0,-3-3 5 16,-5 4-4-16,-2-2 5 0,-5 2 2 0,-6-3-8 15,-1-3-2-15,-8-2 0 0,-7-6-5 16,0-2 7-16,-4 6-7 0,-2 1 0 16,-16 8-7-16,1 0-3 0,-4 7-25 15,-3 2-63-15,-3 4-46 0,13 4-35 16</inkml:trace>
  <inkml:trace contextRef="#ctx0" brushRef="#br0" timeOffset="10410.918">19686 6160 361 0,'0'0'92'0,"3"0"27"0,-3 0-91 15,0 0-11-15,0 0-8 0,0 0-18 16,-3 0-29-16,-3 0-88 0,6 9-28 15</inkml:trace>
  <inkml:trace contextRef="#ctx0" brushRef="#br0" timeOffset="10770.7692">20258 5770 361 0,'3'-7'102'0,"-3"-2"22"0,0 3-78 15,-3-1-25-15,-7 7 1 0,-5 0 0 16,-3 0-9-16,-8 3-7 0,1 7 8 16,-3 2-7-16,0 9 6 0,-2 5-13 0,-1 1 8 15,8 11-8-15,5 6 0 0,6-8 0 16,3 0 7-16,5 2-7 0,-3-12 0 15,7-8 0-15,0-2 5 0,10-4-5 16,0-15 0-16,8 3 0 0,1 0 0 16,4 0 5-16,3-9-5 0,4 0 0 15,0-4 0-15,0 1 0 0,-2 0 0 16,-4-10 0-16,-9 2 0 0,-7-5 0 0,-2-9 0 16,-6 7 0-16,0 1 0 0,-8 5-5 15,-2 8-15-15,-8 13-55 0,-5 0-70 16,1 0-55-16</inkml:trace>
  <inkml:trace contextRef="#ctx0" brushRef="#br0" timeOffset="11162.9735">20623 5729 243 0,'21'9'56'0,"-6"-3"6"16,-2-6-8-16,-3 0-6 0,-10 0 3 15,5 0-2-15,1 0-12 0,1 0 5 16,-7 0-22-16,0 0 1 0,-7 0-6 16,7 6-2-16,-11-2-7 0,1 2 0 15,-3 0 2-15,4-3-1 0,-1 7-7 16,4-8 6-16,-1 8 1 0,7-2 1 15,-5-3-1-15,5 3-2 0,7-2 0 16,-2 5 9-16,1-2-7 0,6 8-7 0,1-3 7 16,-3 2-2-16,-2 5-5 0,2 6 6 15,-7-2-6-15,-3 4 0 0,4 3 0 16,-4-5 0-16,0-1 7 0,-7 1-7 16,-3 0 0-16,-1-3 0 0,-2-1 0 15,-2-2 0-15,-2-15 0 0,-4-10-7 16,-9 6 1-16,-1-2-13 0,0-13-33 15,2-2-99-15,5-7-83 0</inkml:trace>
  <inkml:trace contextRef="#ctx0" brushRef="#br0" timeOffset="12462.2835">20987 5938 177 0,'0'-6'30'0,"0"3"-7"0,0-3-10 16,0 0 12-16,0-3-4 0,0 5 11 15,0 4 0-15,0-8 3 0,0 8 11 16,0 0-17-16,0 0 14 0,0 7-10 16,0-7 0-16,0 5-12 0,-4 5 3 15,4 4 1-15,-6-1-13 0,0 7-4 16,6-1 6-16,0 0-7 0,0-6 1 15,0-2-1-15,6-4-1 0,-6 1-6 0,8-3 7 16,2 6-7-16,-3 0 0 0,6 0 6 16,1 1-6-16,3 3 0 0,5-2 6 15,4 2-6-15,7 0 0 0,0 8 0 16,-5-9 8-16,-7 0-8 0,-5 3 7 16,-7 1-1-16,-4-5-6 0,-5-1 7 15,0 0-7-15,0-3 0 0,-7-5 0 0,-3-1 8 16,-4-3-8-16,-3 0 0 0,-11-7 0 15,3-2 0-15,-9-6 0 0,-1-7-8 16,7 9 1-16,7-9-6 0,-1 5-14 16,7-4-15-16,-1 2-33 0,1-4-31 15,-3 8-5-15,4-3-2 0</inkml:trace>
  <inkml:trace contextRef="#ctx0" brushRef="#br0" timeOffset="12846.4969">20924 5800 268 0,'10'-9'63'0,"-1"-1"21"0,5 7-18 15,-1-5 0-15,5 4-20 0,9 4-6 16,-1 0-19-16,12 0-6 0,5 0-8 0,2 9-7 16,0-3 0-16,0 4-14 15,-10 2-76-15,-9 3-37 0,-3 4-19 0</inkml:trace>
  <inkml:trace contextRef="#ctx0" brushRef="#br0" timeOffset="13328.9645">21577 6070 321 0,'10'4'85'0,"-5"6"23"16,1 4-35-16,4 19-34 0,-5-5-3 15,5 9-22-15,3 3 1 0,2 3-8 16,5-9-1-16,5 5-6 0,4-13 7 0,6-2-7 15,6-4 0-15,2-3 0 0,1 7 0 16,-4-8 0-16,-6 3-28 0,-8-5-55 16,-5-4-46-16,-8-10-43 0</inkml:trace>
  <inkml:trace contextRef="#ctx0" brushRef="#br0" timeOffset="14124.4076">21832 6198 278 0,'9'0'63'0,"1"8"11"0,3-2-26 15,-13 5 3-15,5 2-10 0,-5 0-3 0,-9 8 2 16,-7 7-11-16,-15 8 0 0,-4 6-16 16,-8 9 0-16,-6 1 1 0,0 11-7 15,2-1-1-15,-2-7 1 0,-4-11-7 16,12 5-7-16,0-17-20 0,6-1-82 16,7-9-28-16,16-9-35 0</inkml:trace>
  <inkml:trace contextRef="#ctx0" brushRef="#br0" timeOffset="15044.186">20624 5766 230 0,'0'0'48'0,"0"-4"27"16,0-3 6-16,0 2-1 0,10-3-15 16,-3 3 4-16,2-3-13 0,-4 5-16 15,2-4-8-15,-1 2-4 0,4-2-10 16,2 1 0-16,1-2-6 0,2 2-7 16,3-6 1-16,-4 2-1 0,10-3 2 15,-7-1-7-15,10-1 0 0,5-5-12 16,4-7 1-16,-5 2-6 0,0-7-21 15,-6 6-117-15,-11 8-108 0</inkml:trace>
  <inkml:trace contextRef="#ctx0" brushRef="#br0" timeOffset="41726.9841">16790 16308 379 0,'9'-5'127'0,"-5"5"29"16,4-5-74-16,-2 2-29 0,1-2-15 15,-1 0 10-15,-4 5-13 0,-2-11-2 16,10 7-8-16,-10 4 10 0,6-6-16 15,-6 6-5-15,0 0 6 0,0 0-11 16,4 0 1-16,-4 0-6 0,0 0 5 16,0 0-4-16,0 0-1 0,0 10-4 0,0-10 6 15,0 9-2-15,0 5-4 0,5 5 5 16,5-1-1-16,-3-2 1 0,2 0 0 16,3-3 3-16,-3-2-3 0,0-3 8 15,-4-3-4-15,3 6 4 0,-1 2-4 16,-1-1-5-16,-6 2 1 0,4 3 2 15,-4 1-7-15,0 4 0 0,-11 0 4 16,2 3-8-16,-1 3 4 0,-5-3 0 16,0-2-7-16,-1-1-11 0,1-7-8 15,-2-5-10-15,6-1-15 0,-2-9-7 0,4-5-131 16,-1-6-162-16</inkml:trace>
  <inkml:trace contextRef="#ctx0" brushRef="#br0" timeOffset="41925.7901">16887 16324 514 0,'14'-7'197'16,"0"5"-14"-16,-3-5-62 0,2 2-67 16,-1-3-18-16,4-1-7 0,-1 1-16 15,5 1 5-15,1 0-5 0,0-4-13 16,1 7-13-16,3-1-14 0,0 5-15 15,-2-4-14-15,0 4-90 0,-4 0-44 0,-3 0-126 16</inkml:trace>
  <inkml:trace contextRef="#ctx0" brushRef="#br0" timeOffset="42278.8347">17411 16252 539 0,'0'6'172'16,"-12"-4"-15"-16,3 3-107 0,0 3-28 15,3 4 0-15,2 0-8 0,-2 2-4 16,6 3 9-16,-3 2-19 0,-1-6 6 16,-1 4-6-16,0-7 0 0,5 5 0 15,0-1 4-15,0 1-4 0,13 1 0 16,-2 0 0-16,6-6 0 0,5-2 0 0,4-1 0 15,2-1 0-15,4-6 0 0,-4 0 0 16,-4-5 0-16,-9-2 0 0,-3-6 0 16,-12-3 0-16,3 7 0 0,-3 1 0 15,0-1 0-15,-8 9 0 0,-9-5 0 16,-4-2-4-16,-7 7-2 0,-4-5-13 16,-2 5 5-16,-2 0-2 0,7 0-5 15,-2 11-3-15,4-8 1 0,8 4-13 16,-1 2-12-16,6 2-114 0,10-1-101 0</inkml:trace>
  <inkml:trace contextRef="#ctx0" brushRef="#br0" timeOffset="42685.2237">17732 16347 353 0,'0'0'110'0,"-6"6"44"0,6-6-48 16,0 0-32-16,6 0-19 0,1-5-13 16,1 5 4-16,2-12-14 0,10 5 7 0,13 0-10 15,1 0-5-15,-1 2-10 0,-1 5 4 16,-4-3-9-16,-9 3 1 0,-4 0-5 15,5 6-1-15,-2-2-4 0,-11 6 0 16,-7 4 0-16,0 2 0 0,0-1 0 16,-17 2 0-16,-4 0-4 0,-11-2 4 0,0 4 0 15,-6 4 0-15,3 0 0 16,4 2-5-16,9-4 5 0,6-3 0 0,9-4 0 16,7-2 0-16,0-1 0 0,14-11 0 15,10 0 0-15,7 0 0 0,7-9 0 16,2-6 0-16,-2 2-4 0,3-6-11 15,-11 2-8-15,-2 1-6 0,-3 11-10 16,-1-4-21-16,-10 9-114 0,2 0-152 16</inkml:trace>
  <inkml:trace contextRef="#ctx0" brushRef="#br0" timeOffset="43277.4939">18316 16527 434 0,'5'0'138'0,"0"-4"7"0,-2 4-111 16,-3-5-14-16,6 5-8 15,-6-7-5-15,7 7-21 0,-7-4-24 0,2 4-107 16,-2 0-87-16</inkml:trace>
  <inkml:trace contextRef="#ctx0" brushRef="#br0" timeOffset="43804.2143">18535 16360 331 0,'-6'-3'93'0,"6"-2"38"16,8 0-44-16,-1-1-31 0,-7-1-16 15,9 1-2-15,1-2-5 0,2 3-2 16,1 0 4-16,-2-1-4 0,6 1 3 16,1 5-7-16,-3-4 5 0,2 4-11 0,1 0 3 15,-5 0-4-15,-2 0-11 0,-7 6 1 16,-4 0-1-16,6-3-5 0,-6 3 1 16,0 5-5-16,-13 2 0 0,1 0-5 15,-4 0 5-15,-5-1-9 0,2-5 0 16,3-1 0-16,4 0-1 0,-1-6 0 15,10 0 1-15,3 0 4 0,0 0 0 16,-5 0 5-16,5 0 0 0,11 0 0 16,0 3 5-16,-2-3-5 0,6 5 9 15,-5-5-4-15,0 5 5 0,1-5 0 0,-1 12-1 16,-2-6 5-16,-4 3-5 0,2 3 1 16,-6-2-6-16,0 0 5 0,0-2-9 15,-9 1 5-15,2-1-5 0,-4-2-5 16,-3-6-4-16,2 4-5 0,-5-4-14 15,0 6-10-15,2-6-16 0,-1 0-27 16,4-6-102-16,-1 6-128 0</inkml:trace>
  <inkml:trace contextRef="#ctx0" brushRef="#br0" timeOffset="44167.6569">18933 16285 514 0,'10'0'169'0,"-1"0"-5"16,-4 0-117-16,-1 0-12 0,2 5-8 15,-6 0-7-15,0-5 3 0,0 0-11 16,3 6-8-16,-3-6 1 0,0 0-5 16,0 0 5-16,0 7-5 0,0-7 0 15,0 0 0-15,0 5 0 0,0-1 0 16,-6 1 0-16,6 7 5 0,-7 1 0 0,2 1 4 15,-1 3 6-15,6 2-1 0,-4-6 0 16,1 3 0-16,3-3 0 0,-6 1 0 16,6 2-9-16,-7-6-1 0,7-3 0 15,-2 0-4-15,-4-7 0 0,2 5 0 16,1-5 0-16,-5 0 0 0,1 0 0 16,-2 3-4-16,-3-3 0 0,-2 0 4 15,-2 0-5-15,4 0-4 0,-7 0 0 16,7-3-6-16,1-2-17 0,-1 5-12 0,7 0-9 15,5-7-124-15,0 2-160 0</inkml:trace>
  <inkml:trace contextRef="#ctx0" brushRef="#br0" timeOffset="44317.7854">18995 16258 579 0,'43'-5'172'0,"8"5"-5"15,10 3-129-15,-1-3-22 0,5-6-12 16,-8 6-8-16,-5 0-23 0,-12 0-135 16,4 8-158-16</inkml:trace>
  <inkml:trace contextRef="#ctx0" brushRef="#br0" timeOffset="48337.0541">20024 16403 434 0,'7'0'153'0,"-7"0"-2"16,6 0-80-16,-6 0-33 0,0 0-2 15,4-5-1-15,-4 5-8 0,6 0 0 0,-1 0 0 16,1 0-11-16,5 0-6 0,3 0-5 15,9 0 0-15,-3 0-5 0,10 0-5 16,-2 0-5-16,3 0-5 0,-6 0-18 16,-1 0-4-16,-8 0-41 0,-3 0-88 15,-7 0-128-15</inkml:trace>
  <inkml:trace contextRef="#ctx0" brushRef="#br0" timeOffset="48731.9745">20245 16298 353 0,'6'0'110'0,"4"0"53"0,2 0-18 0,1 0-94 16,5 0-21-16,-2-6 6 0,9 6-13 16,0 0 1-16,0 0 3 0,3 0-8 15,0 6 11-15,-10-6-11 0,-1 12-5 16,-3-2 6-16,-4 5-11 0,-6 2 1 15,-4 2-6-15,0-3 5 0,-4 0-9 16,-12 2 0-16,1-3 0 0,-16 5 5 16,-2 0-5-16,-7 6 0 0,4 3-5 15,-2 2-13-15,-2 1-11 0,3-8-9 0,2 3-38 16,5-6-100-16,2-8-149 0</inkml:trace>
  <inkml:trace contextRef="#ctx0" brushRef="#br0" timeOffset="49972.8881">21092 16256 361 0,'0'0'120'0,"2"0"25"16,-2 0-60-16,10 0-37 0,-4 0-10 15,1 0-13-15,5-8 0 0,0 8-9 16,10-4 9-16,0-1-7 0,2-2-1 15,-4 1-5-15,-1 6 4 0,-5 0-5 16,-4 0-1-16,6 0-6 0,-4 6 13 0,-5 2-5 16,-7 0-6-16,0 4-2 0,0 1-4 15,-7-1 5-15,-8 0-5 0,-5 4 0 16,-4 5 0-16,-4-2 5 0,0 5-5 16,0-1 0-16,3-1 0 0,3-7 0 15,8-1 0-15,10-2 0 0,4-2 0 16,0-4 0-16,4 1 0 0,11-4 0 15,6-2 0-15,3-1 0 0,11 0 0 16,-1 0 5-16,3 0-5 0,-2-6 0 0,-7 1 0 16,-4 5 0-16,1-6-10 0,-2 6 1 15,-2 0-26-15,-2 8-6 0,-1 0-123 16,-8 1-154-16</inkml:trace>
  <inkml:trace contextRef="#ctx0" brushRef="#br0" timeOffset="50360.2419">21689 16568 388 0,'0'0'126'0,"0"0"29"15,0 7-86-15,-3 5-24 0,-4-5-19 16,-3 7-6-16,2 3-2 0,-2 1-8 16,-2 3 1-16,-1-1-4 0,-1-1 1 15,0 1-8-15,6-6 0 0,-2 3-8 0,0-4-10 16,10-2-10-16,0-4-125 0,0 1-117 16</inkml:trace>
  <inkml:trace contextRef="#ctx0" brushRef="#br0" timeOffset="50904.1486">22044 16252 243 0,'6'-6'56'0,"1"3"15"16,1-4-17-16,-1 2 3 0,2 5 9 16,0-5 4-16,-6 5-11 0,4 0-12 15,2 0 1-15,3 13-15 0,-2-4 3 16,3 1-8-16,2-1-2 0,0 3 3 15,1-12-12-15,-1 8-1 0,-2-8-5 16,2 0-6-16,-2 0-1 0,-4 0 1 0,1 8 0 16,-4-4 8-16,-6 5-7 0,0 10 0 15,-6 1-6-15,2 5 4 0,-6 5 1 16,-5-4-5-16,0-1 0 0,-4-1 0 16,4 1 5-16,0-4-5 0,8 0-5 15,1-3 0-15,0-5-24 0,6-6-1 16,0-1-15-16,-7-6-122 0,7 0-143 15</inkml:trace>
  <inkml:trace contextRef="#ctx0" brushRef="#br0" timeOffset="51725.488">22787 16151 341 0,'15'0'104'0,"-5"-7"44"16,-1 7-3-16,-2-6-86 0,-7 6-21 15,5 0-10-15,-5 0-3 0,0 0-7 16,-5 0-6-16,0 0-1 0,-6 0-5 15,1 0-1-15,-2 0 6 0,3 0-6 16,-5 7 6-16,3-1-6 0,-4 6-1 16,-1 0 1-16,1 2 13 0,5 8-12 15,-2-1 4-15,-1 3-5 0,3 1 5 16,-2-2-5-16,1 2 4 0,4 0-4 16,0 0 5-16,7-2-5 0,0-3 0 0,0-6-1 15,9-6 1-15,1 1 0 0,3-1-5 16,-5-2 0-16,6 0 4 0,0-2-4 15,0-4 0-15,1 7 0 0,-2-7 0 16,1 0 0-16,-4 0 0 0,-5 0 0 16,2 0 0-16,-2-7-4 0,-5 0 4 15,5 0-5-15,-5 1 0 0,3-2-4 0,-3-1 4 16,4-1-5-16,0 2 5 0,-4 1-4 16,10-2 4-16,-10 1 0 0,0-3 0 15,0-1 5-15,-5 2-5 0,-5 4 5 16,-6 6 0-16,-2 0 0 0,0 6 0 15,-4 2 0-15,-1 4 0 0,5 0 0 16,-3 0 0-16,-4 0 0 0,3-2 0 16,-2-1 0-16,-1 2-10 0,5-1-19 15,5-1 9-15,-1-3-13 0,16 2-27 0,-7-3-105 16,7 0-127-16</inkml:trace>
  <inkml:trace contextRef="#ctx0" brushRef="#br0" timeOffset="53856.7152">23219 16271 310 0,'10'-6'87'16,"-4"2"30"-16,-2 1-38 0,6 3-10 15,1-8-20-15,-3 8-9 0,6-4-1 16,-3 4-14-16,5 0-5 0,1 0 2 16,-9 0-4-16,6 4-5 0,-3-4-1 15,-1 8-1-15,-4-4-4 0,1 1-2 0,-7 1-5 16,0 2 0-16,0 1 6 0,0-1-6 16,-7 2 0-16,-2 6 0 0,-1 0 0 15,-5 3-6-15,5-3 6 0,-2 1 0 16,0-6 0-16,8-4 0 0,4-2 0 15,0 1 0-15,0-6 0 0,0 0 0 0,6 0 0 16,1 0 0-16,3 0 0 0,1 0 0 16,3 0 0-16,0-7 0 0,5 7 0 15,-1 0-17-15,-1 0-1 0,7 8-23 16,-2 0-115-16,-3 11-129 0</inkml:trace>
  <inkml:trace contextRef="#ctx0" brushRef="#br0" timeOffset="54029.5691">23717 16530 424 0,'13'0'148'0,"-3"0"-9"0,-10 0-79 15,5 0-41-15,-1 0-19 0,-4-5-7 0,-7 0-17 16,7-1-127-16,-4 3-87 0</inkml:trace>
  <inkml:trace contextRef="#ctx0" brushRef="#br0" timeOffset="54823.7611">24168 16297 388 0,'9'0'118'0,"1"0"24"0,-1 0-79 16,0 0-30-16,-6 0-6 0,4 0-1 15,-7 0-8-15,7 0-4 0,-7 0-8 16,9 0 6-16,-7 0-7 0,5 0-5 15,3 0 5-15,-1 0-5 0,3-5 0 16,-1 11 0-16,-1-6-5 0,3 0 0 16,-1 0-2-16,-2 6 2 0,-2-2-1 15,2 1-1-15,-10-5 0 0,4 4 1 16,-4 2 6-16,-7-1-5 0,2 2 5 0,-2 3-7 16,-3-1 7-16,-2 2 0 0,3 1-7 15,-8-2 7-15,3-1-7 0,2-7 0 16,2-2 7-16,0 5-5 0,5-5 5 15,-5 0 0-15,4 0 0 0,6 0-5 16,0 0 5-16,0 0 5 0,0 0-5 16,6 6 0-16,1-6 0 0,1 0 5 15,-1 7 2-15,0 1 0 0,4-1 0 0,-1 6 5 16,1 2 1-16,1-4-6 0,-1 7 4 16,-4-4 1-16,-2 4-7 0,-5-3 1 15,-5 0-1-15,5 3 2 0,-7 6 1 16,-2-3-8-16,2 3 0 0,0-1 0 15,-1-10 5-15,-7-2-10 0,-1-6-3 16,-1-2-4-16,6-3 1 0,-6-3-12 16,9-7-55-16,-5 3-86 0,2-3-70 0</inkml:trace>
  <inkml:trace contextRef="#ctx0" brushRef="#br0" timeOffset="55242.7494">24754 16409 310 0,'15'0'78'15,"-2"0"31"-15,-8 0-43 0,0 0-29 0,-5 0-4 16,0 0-12-16,0 0-6 0,0 0-8 15,-5-6 0-15,-3 1 1 0,-2 3-1 16,-2 2-7-16,-5-6 0 0,4 6 6 16,2 0-6-16,1 0 0 0,2 6 0 15,1-4 7-15,-4 3-1 0,4 2 0 16,7-1 9-16,-7 4-2 0,7 0 2 16,0 0 2-16,7 0 4 0,-2-1-10 15,-5 7 3-15,4-2-3 0,-4 7 1 16,0 1-1-16,0-1 1 0,0-2-4 0,0 6-3 15,0-4 7-15,-7 0-6 0,-1 7-6 16,-2-3 5-16,3-2-5 0,-4-4 7 16,0-6-7-16,-5-6 0 0,5-1 0 15,-3-6 0-15,3 0 0 0,-11 0-12 16,6-7 0-16,-5 1-14 0,3-6-20 16,-1-3-114-16,12-6-114 0</inkml:trace>
  <inkml:trace contextRef="#ctx0" brushRef="#br0" timeOffset="55469.7225">24680 16375 331 0,'14'-4'84'0,"0"4"40"0,0-6-21 15,4 0-76-15,1 6-5 0,2-7-9 16,-4 0-6-16,-2-4-1 0,1 1-6 16,-4 6 6-16,-2-1-12 0,1 0 0 15,3 2-36-15,-5 3-88 0,-1-8-68 16</inkml:trace>
  <inkml:trace contextRef="#ctx0" brushRef="#br0" timeOffset="64998.332">15729 17862 434 0,'0'17'145'0,"-3"2"7"16,3-7-93-16,-7-1-27 0,7-4-14 15,-6-2-1-15,6-5-6 0,0 0 9 16,-5 0-14-16,0-12 0 0,5-1-6 15,0 1 0-15,-2-11 6 0,2 8-6 16,0-7 0-16,5 0 0 0,5-5 0 16,0 0 0-16,5 4 0 0,3-7 5 0,8 3-5 15,-1 2 0-15,10-1 0 0,1-7 7 16,-1 6-7-16,-1 3 0 0,-6-1 0 16,-7-2 0-16,1 11 0 0,3-4 0 15,3 5 0-15,-3 7 5 0,9 2-5 16,-3 2 6-16,-9 4 0 0,-2 0 4 15,3 0 1-15,-10 0 5 0,-13 11-12 0,0 1 6 16,0 8 3-16,-13 7-7 0,-12 0 0 16,-6 4-6-16,-5-2 0 0,-6-1 4 15,4 4-4-15,5-5 0 0,-1-2 0 16,1 1 0-16,3-8 0 0,2 0 0 16,0-4 0-16,10-2 0 0,3-2 0 15,5-2 0-15,7-2 0 0,3-2 0 16,3 1 0-16,3-5 0 0,1 0 5 0,5 8 5 15,9-2 0-15,2 2-1 0,-5 0 6 16,7-1-6-16,-6-7 1 0,5 4-6 16,4-4 5-16,0 0-4 0,-3 0-5 15,3 0 0-15,-12 0-5 0,-1 3-13 16,-8 0-6-16,2 2-10 0,-9-5-14 16,7 0-24-16,-7 0-105 0,0-5-140 15</inkml:trace>
  <inkml:trace contextRef="#ctx0" brushRef="#br0" timeOffset="65381.4251">16301 17478 481 0,'4'0'152'0,"4"0"5"16,-1 1-125-16,-1-8-14 0,4 7-1 15,8-5-6-15,-3 1 4 0,2-4-10 16,0 0 1-16,-3 2 0 0,-6 3 0 0,-8 3-1 16,4 0 2-16,-4 0-7 15,0 3 5-15,0 3-5 0,-4 4 0 0,-3 4 0 16,-1-1 0-16,-5 0 0 0,5 5 6 15,8-6-6-15,-4-4 0 0,4 4 6 16,0-7-1-16,7-5 0 0,1 7 6 16,-1 0 0-16,6-7-2 0,5 6 1 15,7-6 3-15,-3 0-7 0,6 0 0 16,0 2-2-16,-4-2-4 0,-1 0-10 0,-2 0-19 16,-8 0-7-16,-7 0-121 0,2 0-26 15,-3 7-76-15</inkml:trace>
  <inkml:trace contextRef="#ctx0" brushRef="#br0" timeOffset="65754.5527">17002 17597 415 0,'0'0'132'0,"-5"11"4"0,0-4-108 15,-5 0-16-15,0 2 3 0,2 1-15 16,-2-1 6-16,0 2 1 0,5-2 1 16,-4 1-1-16,9-3-2 0,-4-1 14 15,4 1-5-15,0 0 4 0,4 4 0 16,5-4-1-16,0-2 9 0,0 0-9 15,3-5 1-15,4 3-7 0,-4-3 5 16,-2 0-5-16,0-5-5 0,-2-2-1 0,-5 0 0 16,4-2-5-16,-3-1 0 0,-4-3 0 15,0 0 0-15,0-6-10 0,-4 1-7 16,-3 0-5-16,7-1-1 0,-5 7-14 16,5 6 3-16,0 6-24 0,-7-4-105 15,7 4-84-15</inkml:trace>
  <inkml:trace contextRef="#ctx0" brushRef="#br0" timeOffset="66057.5766">17309 17689 397 0,'6'7'125'0,"-3"2"22"16,-3-7-72-16,4-2-43 0,-4 0-4 15,0 0-10-15,0 0-5 0,0 0 4 16,5-7-6-16,0 0 1 0,0-5 1 16,4-6-13-16,-2-2 6 0,5-5 0 15,-3-3-6-15,3 1 6 0,-5-3-1 16,3 4-5-16,-2-2 7 0,-2 1-2 16,1 1-5-16,-4 4 0 0,-3 5 6 15,0-1-6-15,4 5-6 0,-4 6 1 16,0-1-7-16,6-1-6 0,-6 5-2 0,5 0-8 15,-5-4-8-15,10 8-51 0,-7 0-67 16,4 0-68-16</inkml:trace>
  <inkml:trace contextRef="#ctx0" brushRef="#br0" timeOffset="66267.0173">17287 17490 497 0,'13'0'172'0,"5"4"-6"15,1-4-107-15,-1 4-18 0,8-4-14 16,-1 0-13-16,6 0 9 0,2 4-11 16,-3-13-12-16,-4 5-6 0,2-3-27 0,3 2-4 15,1-5-127-15,-4 2-154 0</inkml:trace>
  <inkml:trace contextRef="#ctx0" brushRef="#br0" timeOffset="361631.0288">17340 17541 207 0,'0'-2'23'15,"0"2"15"-15,0 0-7 0,0 0-9 16,0 0-12-16,0-7 12 0,0 2-22 0,4 0 17 16,2-1-8-16,-1-1-9 0,1 2 9 15,-6-2-9-15,4 3-9 0,-4 4-9 16,0-7 10-16,0 7-4 0,0 0-8 15,0 0 9-15,-5-4 0 0,5 4 22 16,-5 0 10-16,5-5 9 0,0 0 6 16,0 5 20-16,7-7 22 0,3-1-9 15,8 3 0-15,3-6-21 0,7 1-14 16,5 3-9-16,-3-5-4 0,4 0-9 0,-2-1-6 16,2-5-24-16,6 2-117 0,-1 1-21 15,12 3-40-15</inkml:trace>
  <inkml:trace contextRef="#ctx1" brushRef="#br0">12539 13032 0,'76'40'0,"39"22"16</inkml:trace>
  <inkml:trace contextRef="#ctx0" brushRef="#br0" timeOffset="369687.0655">18410 17379 310 0,'3'0'78'0,"3"0"23"16,-6 0-35-16,0 0-21 0,-5 0-3 15,5 0-22-15,0 0 9 0,-4 0-9 16,4 0 0-16,0 0-7 0,-8 8 2 0,4 2-3 16,-6 1-7-16,1 5 9 0,-3-2-7 15,-6 0-7-15,4 6 7 0,0 1-7 16,-2 1 5-16,4-3-5 0,5 4 0 15,-2-10 6-15,5 1 1 0,4-1 0 16,-6 3 11-16,6 0-8 0,0 3 8 16,9 1 1-16,-2-6-7 0,1 4 5 15,3-1-11-15,3-4 5 0,-4 1-6 16,3-3 1-16,-3 0-1 0,1-3 1 16,-1-1-6-16,-10 0 5 0,2-7-5 0,-2 5 0 15,0-5 0-15,-2 0 0 0,-5 0 0 16,-2 4 0-16,-1-4-5 0,-1 6-1 15,-4-6-10-15,-1 7-6 0,4-7-8 16,-2 0-23-16,-2 0-113 0,5 0-115 16</inkml:trace>
  <inkml:trace contextRef="#ctx0" brushRef="#br0" timeOffset="369988.1529">18339 17415 321 0,'0'-5'85'0,"0"5"40"0,0-6-48 15,0 6-9-15,0-7-13 0,5 7-15 0,0 0-14 16,4-10-1-16,0 10-7 0,3-4-1 16,7-4-6-16,-3 2-4 0,0 3 1 15,-1 3-8-15,-1 0-15 0,-4 0-1 16,7 0-21-16,-2 12-116 0,3-3-112 16</inkml:trace>
  <inkml:trace contextRef="#ctx0" brushRef="#br0" timeOffset="370356.0443">18677 17696 514 0,'0'0'162'0,"6"0"-9"0,-6 0-125 0,0 9-17 16,0-2 4-16,0 3-10 0,0 0-10 15,0-4-15-15,0 0-3 0,0-6-66 16,4 6-75-16,-4-6-70 0</inkml:trace>
  <inkml:trace contextRef="#ctx0" brushRef="#br0" timeOffset="370979.1814">18939 17465 370 0,'0'0'111'16,"3"0"34"-16,1-6-67 0,2 2-44 16,0-2-13-16,3-2-4 0,-2 1-3 15,4-1-7-15,-1 0 0 0,-3 0-7 16,4 1 5-16,-1 1-5 0,0 0 0 15,-2 6 0-15,-1 0 0 0,-1 0 0 16,-6 0 6-16,0 10-6 0,0 1 0 16,0 7 0-16,0 4-6 0,-9 3 6 15,2 5 0-15,-3-5-5 0,-1 3-2 0,1 5 7 16,-2-5 0-16,-1-1-7 0,5-1 7 16,4-7 0-16,4-7 0 0,0-6 0 15,0-6 0-15,0 0 0 0,7 0 7 16,4-1-7-16,3-4 7 0,1 0-2 15,6-3 1-15,-1-4 1 0,1-2 0 0,-2-2-7 16,7-1 6-16,3 5-6 0,3 2 0 16,-4 3 5-16,0-1-10 0,-4 2-1 15,-2 0-8-15,-6 0-11 0,3 6-61 16,-1-6-71-16,1 6-59 0</inkml:trace>
  <inkml:trace contextRef="#ctx0" brushRef="#br0" timeOffset="371311.1472">19845 17342 424 0,'0'0'139'0,"0"0"15"0,0 0-100 15,-7 7-21-15,-5-1-8 0,5 2-2 16,-2 4-7-16,-3 7 4 0,-5-1-8 16,-4 0-6-16,0 4 6 0,-4-6-12 15,0 8 5-15,1 3-5 0,2-5 0 16,-1 4 0-16,1 1-12 0,1 0 1 0,3-3-14 15,1 5-3-15,1-3-15 0,5-8-70 16,7-6-56-16,4-4-32 0</inkml:trace>
  <inkml:trace contextRef="#ctx0" brushRef="#br0" timeOffset="371537.4795">19574 17338 424 0,'-7'0'148'15,"1"0"3"-15,1 0-91 0,-2 6-28 16,-2 3-7-16,5-2-8 0,-1 8-6 0,-2-7 4 16,4 1-10-16,3 0-5 0,0-2 0 15,0-3-5-15,0 2-15 0,5 0 4 16,5-6-22-16,-3 4-117 0,4-4-111 15</inkml:trace>
  <inkml:trace contextRef="#ctx0" brushRef="#br0" timeOffset="371803.8315">19831 17718 406 0,'0'7'108'0,"0"0"20"0,0-2-162 16,3-2-85-16,-3-3-49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7T17:48:14.64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1935 11781 424 0,'0'-9'131'16,"0"-2"12"-16,-11 3-103 0,-2 2-27 15,3 6-5-15,-5 0-8 0,1 0 7 16,-1 6-7-16,-1 5 5 0,-2 6-5 15,-3 3 0-15,4 4 5 0,9 4 2 16,-2 6 0-16,10 3 0 0,0-5 11 0,0 5 2 16,4 0 2-16,8-3 9 0,3-8 4 15,2 0 9-15,4-2 0 0,4-8-11 16,-3-5 6-16,5-3-11 0,-5-8-5 16,-4 3-15-16,-8-3 1 0,-1-16-9 15,-9 1-4-15,0-3 4 0,0 0-5 16,0-1-3-16,-14-2-6 0,7 5-5 15,-12 1-13-15,-3-2-12 0,-9 1-19 16,6 5-116-16,-6-3-151 0</inkml:trace>
  <inkml:trace contextRef="#ctx0" brushRef="#br0" timeOffset="1048.7414">1935 11831 397 0,'6'-11'150'0,"-6"-3"20"0,0 1-35 15,0-1-81-15,-6 1-15 0,0 0-8 16,-1-1 8-16,-5 3-19 0,1-1-1 0,-6 6 0 15,3 6-9-15,-3 0-1 16,-1 13-5-16,-4 5 1 0,-4 2-5 0,3 3 4 16,-3 5-4-16,11 2 6 0,-3 4-6 15,11 6 0-15,1 3 4 0,6-2-4 16,0 4 0-16,10-4 5 0,1-5-5 16,5-5 0-16,3-3 4 0,8-4-4 15,5-11 0-15,-8-13 5 0,11 0-5 16,2-10 0-16,-3-2 0 0,-5-9 0 15,8-10 0-15,-6 2-5 0,-13-7-4 16,-14-5-1-16,-4-4 1 0,0 6-9 0,-10-3-1 16,-12 9-5-16,4 7 0 0,-1 4-15 15,3 3 2-15,-12 5-23 0,-2 3-77 16,-5-1-38-16,-1 9-57 0</inkml:trace>
  <inkml:trace contextRef="#ctx0" brushRef="#br0" timeOffset="1694.61">3000 12448 514 0,'-5'0'184'16,"5"9"-7"-16,0-9-80 0,0 0-44 16,0 0-5-16,0-9-6 0,0-10-6 15,2-8 4-15,-12-3-16 0,0-5-7 0,7-7-5 16,-6 1-8-16,-1-2-4 0,4-3-12 16,-6-3-5-16,-1 0-7 0,3-6-6 15,5-3-6-15,5 5 3 0,5 2 6 16,4 7 2-16,5-1 6 0,-2 10 9 15,1 3 10-15,-1-1 5 0,-6 4 10 16,4 9-1-16,-3 5 10 0,1 3 4 0,10 7 0 16,2-2-6-16,11 7 5 0,-6 0-5 15,6 0-11-15,-9 0 1 0,2 11-8 16,2 3-12-16,1 5-11 0,-9-5-25 16,-14 2-16-16,-4-2-130 0,0 2-177 15</inkml:trace>
  <inkml:trace contextRef="#ctx0" brushRef="#br0" timeOffset="1876.4208">2903 12067 731 0,'25'12'198'15,"-2"-2"-12"-15,-2-10-141 0,-6 4-10 16,5-4-23-16,1 2-8 0,7-7-12 15,-3-3-17-15,8-3-24 0,-2-2-26 16,-3 1-122-16,-3-1-163 0</inkml:trace>
  <inkml:trace contextRef="#ctx0" brushRef="#br0" timeOffset="2198.6858">3425 12092 600 0,'0'0'209'0,"0"9"-13"0,-2-2-67 15,-5 1-81-15,-2 5-23 0,0-7-5 16,2 11-3-16,7-2-5 0,0-1 2 16,0 4-11-16,0 0 6 0,4-2-6 15,8 0-3-15,0 4 4 0,-2-8-4 16,8 2 0-16,0-5 0 0,-1-9 3 15,7 0-3-15,-2 0 0 0,-2-9 0 16,4-1 0-16,-9-5 0 0,-2 0 0 0,-6-3-3 16,-7 3-4-16,0-1-5 0,-7-3-10 15,-3 1-3-15,-6 1-11 0,-2-6-13 16,6 2-2-16,-9-4-1 0,4 6-11 16,6 0 2-16,-2 2-79 0,9 1-38 15,4 11-74-15</inkml:trace>
  <inkml:trace contextRef="#ctx0" brushRef="#br0" timeOffset="2457.3843">3780 12206 669 0,'18'12'199'0,"-5"0"2"0,-3-5-123 0,-8-7-14 16,3 7-15-16,-5-7 0 0,0-8-13 15,0-2 0-15,-5-9-15 0,5-4-3 16,-5-8-5-16,-1-7 0 0,6-4-5 16,0-3-2-16,9-4 1 0,-4 2-4 15,9 9 1-15,4 6 0 0,10 7-1 16,3 9-3-16,0 7-3 0,-3 9-8 16,-3-6-10-16,6 6-20 0,-9 0-19 0,3 0-33 15,9 6-129-15,-2-6-182 0</inkml:trace>
  <inkml:trace contextRef="#ctx0" brushRef="#br0" timeOffset="3362.1808">5112 12159 593 0,'11'0'190'16,"6"0"-17"-16,-5 3-114 0,1-12-20 16,-2-3-10-16,9-10-1 0,8-2-5 15,-5 2-6-15,5-3 1 0,2 4-9 16,1 1 0-16,-19 0-5 0,4-3 0 16,-7 8-4-16,0-2-4 0,-5 8 0 15,-4-1-5-15,0 8 0 0,0 2-9 16,-13-6 5-16,6 6-5 0,-5 0 3 0,1 7-3 15,-6-2 9-15,4 10 0 0,-2 3 4 16,-10 2-5-16,1 3 10 0,1 7 0 16,5 0 5-16,1-1 5 0,12 4 8 15,5-1 0-15,-7-8 11 0,7 1-7 16,10-3 13-16,2 2-15 0,6-5 1 16,-1 5-9-16,6-2-4 0,0-4 0 15,-2 1-8-15,2-6-4 0,2-1-4 0,0-12-17 16,-1 0-7-16,11 0-30 0,3-10-111 15,8-1-24-15,-3-2-147 0</inkml:trace>
  <inkml:trace contextRef="#ctx0" brushRef="#br0" timeOffset="3900.9786">6017 11882 497 0,'0'-14'194'0,"0"3"-17"16,3 4-34-16,-3-1-100 0,-3-7-10 16,-6 4-5-16,-2-1-5 0,3 5-10 0,-10 0 1 15,-2 7-6-15,-7 0-3 0,1 10-5 16,1 5 4-16,1 5-4 0,3 5 0 16,8 5 5-16,-1 7-5 0,12 0 4 15,2 0-4-15,0-1 0 0,2-6 4 16,12-4-4-16,-1-3 5 0,8-7-5 15,-2-4 0-15,8-12 3 0,-5 0 1 16,-3 1-4-16,-4-10 4 0,2-5-4 16,-9-4 0-16,5-7-4 0,-6-1 4 15,-2-2-4-15,1-6 1 0,-6 10 3 0,6-2 0 16,-6 8-5-16,0 2 10 0,0 10-5 16,0 6 7-16,0 0 1 0,0 0 4 15,0 15 5-15,7 2-1 0,-5 6 1 16,3 3-5-16,3 7 0 0,2-2-4 15,-6 1-12-15,7-2-9 0,2-4-6 16,5-4-14-16,-3-8-12 0,1 0-12 0,6-5-12 16,-2-9-77-16,-5 0-60 0,7 0-114 15</inkml:trace>
  <inkml:trace contextRef="#ctx0" brushRef="#br0" timeOffset="4163.7735">6383 11875 593 0,'-14'0'190'0,"0"0"-11"0,0 14-121 15,-2-2-14-15,9 10-3 0,-2-1-8 16,4 3-2-16,5 4-5 0,-5-5-6 16,5 4 1-16,0-3-5 0,0 1-2 15,7-1 2-15,2-2-9 0,1-4 5 0,6-11 0 16,-5 2-6-16,15 0-1 0,4-9-2 15,3 0-3-15,3-9 0 0,9 1-3 16,-6 6-8-16,-7-16-10 0,-7 5-5 16,-5-2-17-16,-12-2-7 0,1-6-18 15,-9 6-22-15,8-4-103 0,-8-2-166 16</inkml:trace>
  <inkml:trace contextRef="#ctx0" brushRef="#br0" timeOffset="4526.362">6638 11517 633 0,'7'4'196'0,"5"5"-5"15,-2 3-110-15,-4 3-22 0,9 4-8 16,-5 8-10-16,3 4-1 0,-1 11-5 16,9 5-6-16,-3 5-4 0,-6-2-7 0,6 10-5 15,-3-4-2-15,-5 6-1 0,4-9-4 16,0-2-3-16,-3-17 1 0,-1-8 0 15,-5-15 0-15,0-7-1 0,-5-4-3 16,8-4 3-16,-8-9-3 0,7-11 0 16,3-2 0-16,2-10 0 0,2-3 4 15,6 0-4-15,-2-6 0 0,-5 6 0 16,2 2 0-16,-2 14 0 0,-1 4 3 0,-5 11 0 16,9 3-3-16,-7 5 4 0,7 5 0 15,-2 3 3-15,1 3-1 0,-2 8 0 16,-2 12-3-16,0 2 0 0,2 2 1 15,-1 10-4-15,1-6 0 0,0-4-10 16,-4-2-6-16,-3-8-8 0,-6-7-21 16,0-9-18-16,0-2-30 0,-6-7-128 15,-1 0-181-15</inkml:trace>
  <inkml:trace contextRef="#ctx0" brushRef="#br0" timeOffset="11633.1139">11937 11760 654 0,'0'0'198'0,"0"4"-6"16,0 4-121-16,0-1-17 0,0 4-16 16,0 5-9-16,0-4-9 0,-3 4-3 15,3-4-5-15,-7 6-8 0,4 5-4 16,-5-3-4-16,1-1-8 0,-6 0-9 15,6 2-12-15,3-5-8 0,4-7-22 16,0 3-8-16,0-12-121 0,0 0-163 16</inkml:trace>
  <inkml:trace contextRef="#ctx0" brushRef="#br0" timeOffset="11830.0445">11977 11567 514 0,'0'-9'177'0,"0"2"-11"0,0 4-100 0,0 3-22 15,0-4-6-15,0 4-13 0,0 0-1 16,4 7-9-16,-4 3-6 0,4 1-14 16,-4 1-14-16,5 1-10 0,-5-7-24 15,5 1-115-15,-5 1-173 0</inkml:trace>
  <inkml:trace contextRef="#ctx0" brushRef="#br0" timeOffset="12147.7675">12114 11932 600 0,'11'17'190'0,"-2"-3"-13"0,-9-11-114 16,4-3-20-16,-4 0-5 0,-4-13-11 15,4-2-5-15,0-4-4 0,0-3-9 16,4-4-1-16,6 8-3 0,0-8-5 16,-2-1 0-16,6-1-5 0,0-3 5 15,-4 3 0-15,-1 2 0 0,4 4-4 16,0 4 4-16,-5 5 4 0,2 3-4 16,-5 10 8-16,5 0 0 0,-3 10 4 15,-1 6-3-15,4 7 3 0,1 5-4 16,-4 4 6-16,3-1-7 0,-8 5-7 15,5-5 0-15,-7 2-7 0,0 2-7 16,9-7-11-16,-4-5-11 0,2-3-21 0,-4-8-4 16,1-7-40-16,5-5-95 0,-5-6-146 15</inkml:trace>
  <inkml:trace contextRef="#ctx0" brushRef="#br0" timeOffset="12391.7357">12608 11592 579 0,'0'0'192'16,"0"0"-12"-16,0 0-106 0,-6 6-21 16,1 6-16-16,-5 2-5 0,3 2-6 15,-3 3-4-15,-1-1-6 0,-2 3-4 16,5-3 5-16,4 7-5 0,1 0 2 16,3 2 2-16,0 1-9 0,8 0 9 0,9-3-5 15,1-2-3-15,6-1-1 0,8-3-1 16,-14-3-6-16,-1-6 0 0,4-10-6 15,-1-5-6-15,1-4-15 0,3-3-9 16,1-7-13-16,3-3-20 0,-2 1-15 16,-2-2-118-16,-6 0-161 0</inkml:trace>
  <inkml:trace contextRef="#ctx0" brushRef="#br0" timeOffset="12632.2926">12979 11775 563 0,'2'27'181'0,"4"8"-2"16,1-4-121-16,6-2-4 0,-9 0-16 0,4-5 0 15,-4-4-11-15,-4 0-5 0,0-20 0 16,0 0-9-16,0 0-5 0,0-12-4 16,0-13 0-16,-4-4 0 0,4-6-4 15,0-5-4-15,0-8 0 0,6 5-8 16,-6-5-10-16,0 5-9 0,12 7-6 15,1 3-9-15,0 8-8 0,3 10-11 16,5 5-78-16,-5 0-37 0,-1 10-84 16</inkml:trace>
  <inkml:trace contextRef="#ctx0" brushRef="#br0" timeOffset="12923.8135">13271 11787 539 0,'15'-6'184'0,"4"6"-7"0,-3-5-115 16,3-1-13-16,0-4-11 0,2-12-9 16,1 0-2-16,-3-2-8 0,-4 3-9 15,-8-3-2-15,-7 8 1 0,0 0-4 16,-13 4-5-16,-5 3 4 0,-6 2-4 16,3 7 0-16,-6-2 5 0,1 9-5 15,1 2 0-15,4 8 0 0,-1 3-5 16,1 9 5-16,3-2 0 0,5 3-4 15,0 4 4-15,9-5 0 0,4 2 0 16,0 1 0-16,0 0 0 0,7-13 0 0,9 7-9 16,3-8 0-16,5-2-14 0,4-10-9 15,3 2-7-15,1-8-19 0,-1 3-99 16,9-15-30-16,1 5-102 0</inkml:trace>
  <inkml:trace contextRef="#ctx0" brushRef="#br0" timeOffset="13303.4557">13728 11686 463 0,'0'-15'170'0,"3"-1"-6"16,-3 1-98-16,0-1-11 0,-3 2-6 16,-12 5-5-16,5 0-11 0,-5 1-4 15,-1-1-1-15,1 3-9 0,0 6-5 16,2 0-6-16,0 0-3 0,4 11-5 0,0 3 4 15,2 1-4-15,2 3 5 0,5 4-5 16,-6 1 0-16,6-4 4 0,0 0-4 16,0 1 0-16,0-3 0 0,6 2 0 15,1-4 0-15,4-9 0 0,-3 0-4 16,9-6 4-16,-4 0-5 0,-1-5 1 16,1-2 4-16,-2-2-5 0,-1 1 5 15,-5 0-4-15,0 2 4 0,-5 6 0 0,5-4 0 16,-5 4 0-16,0 0 4 0,4 4-4 15,-4-1 0-15,9 11 0 0,-2-2 5 16,-2 9-5-16,4-1 0 0,2-2 0 16,-3-4 4-16,2-2-8 0,-4-2-1 15,4-5-3-15,-5-5-21 0,5 0-7 16,3 0-18-16,5-4-132 0,-3-7-162 16</inkml:trace>
  <inkml:trace contextRef="#ctx0" brushRef="#br0" timeOffset="13660.848">14079 11481 506 0,'0'-7'170'0,"3"2"-6"16,-3 1-116-16,0 4-13 0,0 0-18 15,0 0 5-15,-3 0-12 0,3 0 4 16,-5 0-1-16,-4 4-7 0,5-4-6 15,4 0 0-15,-5 12 6 0,-2-12-6 16,-2 7 0-16,2 5 0 0,3 5 4 16,4-2 1-16,0-3 5 0,7 2 4 0,3 0 1 15,-3-1 4-15,5 1 4 0,9 7-9 16,2-3 5-16,5 5-2 0,1 3-3 16,-2-3 3-16,-10 2-4 0,5-9-1 15,-9-1-4-15,-4-2 4 0,-3 5-7 16,-3-3 3-16,-3-2-8 0,-11 0 4 15,-5-2-4-15,2-7 0 0,-4 5-4 16,0-7-4-16,8-2-9 0,-12 0-7 16,1 0-20-16,0 0-2 0,-2-6-15 0,5-3-79 15,8-9-56-15,10 2-120 0</inkml:trace>
  <inkml:trace contextRef="#ctx0" brushRef="#br0" timeOffset="14079.7336">14435 11638 370 0,'5'0'127'0,"-5"8"38"16,5-8-56-16,-5 3-58 0,8-3-16 15,-5 0-4-15,-3 0-1 0,0-8-8 0,7 1-6 16,0-3 0-16,1-1-12 0,-8-1 1 16,3-2 0-16,-3-1 2 0,0 3-7 15,0 2 0-15,0-2 0 0,-3 6 6 16,3-1-6-16,-12 7 0 0,-1 0 0 16,2 0 0-16,-5 7 0 0,2-1-6 15,6 4-1-15,-2 6 2 0,0 0 0 16,2 1 1-16,1-1-1 0,0 5 0 15,7 0-1-15,0-3 1 0,0-2-1 16,11 0 12-16,0-1-1 0,8-11 1 0,4 1-1 16,1 1 0-16,4-2-1 0,3-2 6 15,2-2 3-15,5 0-7 0,-3-6-6 16,-4 6-6-16,-10-5-7 0,-7 5-1 16,-8-6-7-16,-6 3-7 0,0-4-38 15,0 2-93-15,0-2-142 0</inkml:trace>
  <inkml:trace contextRef="#ctx0" brushRef="#br0" timeOffset="15243.1851">15393 11443 361 0,'0'-12'110'0,"0"6"36"0,0-10-72 0,0-1-21 15,0 2-7-15,-4 2-14 0,-2 4 3 16,1 1-4-16,-1 8 4 0,2 0-7 16,-3 0 2-16,7 0 4 0,-3 8-5 15,3 3 0-15,0 5-6 0,0 5-4 16,0 0-5-16,-6-1-5 0,6 1 0 16,0-5-5-16,0-2 1 0,0-4-5 15,0 3 4-15,0 1-8 0,0 1-10 0,0-2-4 16,0-4-19-16,6 6-6 0,-6-9-29 15,7-6-110-15,-1 0-155 0</inkml:trace>
  <inkml:trace contextRef="#ctx0" brushRef="#br0" timeOffset="15419.2731">15340 11038 547 0,'7'0'176'0,"1"0"-16"16,-5 12-125-16,4 0-18 0,-1 0-1 16,-2-3-11-16,-4-2-5 0,8-1-16 15,-5-1-6-15,4-5-87 0,-4 5-52 0,4-5-117 16</inkml:trace>
  <inkml:trace contextRef="#ctx0" brushRef="#br0" timeOffset="15795.4099">15571 11535 406 0,'0'3'133'0,"0"-3"19"0,5 0-92 16,-5 0-14-16,4 0-14 0,-4-3-4 15,9-4-2-15,-9-4-3 0,5-6-6 16,2 1 5-16,-4-7 0 0,3-6-13 16,1 3 14-16,-2 1-11 0,0-2-3 15,3 2 6-15,-1 13-6 0,4-3-4 16,0 3 5-16,1 0 0 0,-8 4-6 15,4 8 1-15,5 0-5 0,-4 8 5 16,1 6-5-16,-1 12 0 0,0 11 0 0,-9 2-5 16,9 10-9-16,-6-4-6 0,1 3-9 15,1-4-10-15,-5-9 3 0,10-4-138 16,-10-5-147-16</inkml:trace>
  <inkml:trace contextRef="#ctx0" brushRef="#br0" timeOffset="19271.434">16733 11456 514 0,'0'12'184'0,"0"-6"-25"0,-6 3-93 16,2-1-22-16,0-4-12 0,4 6-1 15,-7-2-2-15,1 4-5 0,2 1 4 16,-4-1-10-16,1 2-5 0,-2 2 1 16,5-1-1-16,-4-1-4 0,4 1-5 15,4-5 1-15,0-1-5 0,0-5 4 16,0-4-4-16,0 0 0 0,7 0 0 0,2-12 0 15,3-1 0-15,0-8 0 0,1-3-4 16,9-2 4-16,2-5 0 0,4-6 0 16,3-2 0-16,6-2-5 0,-2-4 5 15,-4 5 0-15,-6 7-4 0,-4 10-1 16,-8 4 5-16,-3 7 0 0,-5 9-4 16,5 3 4-16,-3 0 0 0,2 5 4 15,-9 11-4-15,2 2 0 0,-2 7 0 0,0 5 0 16,0 3 0-16,0 6 0 0,5-1 0 15,0 0-8-15,1-1-10 0,4-6-5 16,-5-11-14-16,8-5-6 0,4-7-15 16,-4-8-71-16,0 0-59 0,7-5-102 15</inkml:trace>
  <inkml:trace contextRef="#ctx0" brushRef="#br0" timeOffset="19580.2089">17244 11463 424 0,'12'2'155'16,"6"-2"4"-16,-4-9-50 0,0 2-88 15,2-7-1-15,3 0-14 0,-1-1 6 0,-2-6-12 16,-1 2 5-16,-2 0-5 0,-8-1 0 16,5 1 7-16,-10 3-7 0,0 2 0 15,0 2 0-15,0 8 0 0,-11 4 0 16,-3 0 0-16,0 0 0 0,0 4 0 15,1 8 0-15,-1 2 0 0,-1 9 0 16,3 2 5-16,5 1-5 0,-5 5 0 16,12 4 6-16,0-2 0 0,0 0-1 0,9 1 0 15,1-8 6-15,10-3-5 0,6-7-1 16,7-4-5-16,8-8-5 0,-1-2-6 16,-2-2-5-16,-4-6-8 0,-5-5-30 15,-2-3-105-15,-5-3-133 0</inkml:trace>
  <inkml:trace contextRef="#ctx0" brushRef="#br0" timeOffset="19960.2331">17736 11253 531 0,'0'3'173'0,"0"10"-14"0,-4-1-116 16,4 4-14-16,0 5-8 0,0 5-1 15,0 4 3-15,0 3-7 0,4 4-6 0,9-6 5 16,2-6-11-16,0-5 6 0,-6-20-5 16,3 10-5-16,6-17 5 0,5-3-10 15,-5-8 5-15,2 3-5 0,3-7 0 16,-3 4 0-16,-5-11-4 0,6-1-1 16,-4 3 0-16,-1-5 10 0,-1 7-4 15,0 11-2-15,-11 5 6 0,8 9 0 16,-7 0 0-16,-1 9 0 0,-4 7 6 0,6 7-2 15,4 6 6-15,2 9 0 16,4 2 4-16,-4 0 1 0,9-2-6 0,-1-1 1 16,-2-14 3-16,3-17-8 0,2 2-5 15,-1-8 4-15,2-9-4 0,-2-5 0 16,-7-14-9-16,-2-7-4 0,-3 3-1 16,-5-2-15-16,-2-3-6 0,-3 11-8 15,0 1-19-15,4 6-115 0,2 6-131 16</inkml:trace>
  <inkml:trace contextRef="#ctx0" brushRef="#br0" timeOffset="20321.2967">18591 11193 397 0,'18'-5'142'0,"-6"-2"10"0,-6 4-72 16,4 3-42-16,-10-4-18 0,0 4-2 15,-9-7-8-15,2 7 1 0,-8 0-4 16,-9 0 1-16,5 0-3 0,-9 6-5 16,0-6 6-16,5 5-6 0,2-5 0 15,-1 4 0-15,9 3 0 0,8-7 0 16,5 5 6-16,0 1-6 0,0 0 0 16,5 2 0-16,8-3 6 0,4 7-1 0,9-2 7 15,5 0 0-15,7 1-2 16,0-1 7-16,-2-2-3 0,-4 2 3 0,-7-4 1 15,-4 0-14-15,-4-1 6 0,-6-2 0 16,-11 7-5-16,0 3-5 0,-15 1 4 16,-6 5-4-16,-4 4 0 0,-9-6 0 15,2-2 0-15,-2 4-4 0,-1-9-1 16,-4-2-15-16,7-8 4 0,4 4-16 16,3-4 0-16,7-4-35 0,2 4-97 0,7-6-134 15</inkml:trace>
  <inkml:trace contextRef="#ctx0" brushRef="#br0" timeOffset="20739.7608">18710 11692 397 0,'0'31'134'0,"0"4"18"0,5-3-64 16,-5-2-44-16,0-4-12 0,0-1-11 15,-8-1-1-15,4-3-2 0,-2-6-1 16,2-5-5-16,-5-2-2 0,4-8-4 0,1 0-1 16,4-7 1-16,-3-2-6 0,3-1 0 15,0-2 0-15,5-14 0 0,5-7 0 16,3-6-6-16,6-4 1 0,5-11-6 16,-6-1 6-16,5-3-1 0,-4 2 0 15,2-7 1-15,2 0 5 0,0 8-7 16,-4 6 7-16,0-2 0 0,-3 10 0 15,-4 8 0-15,-1 10 0 0,2 6 0 16,-2 13 7-16,3-3-7 0,-4 7 5 16,2 0 1-16,-5 0 0 0,5 0 4 0,-10 14 1 15,-2 5 0-15,0 1-6 0,-2 11-1 16,-8-1-4-16,-8 5 5 0,-5-3 0 16,0 6-5-16,4-1 7 0,-3 2-7 15,1-2 0-15,4-11-7 0,-7-5-7 16,2-9-2-16,1-8-11 0,4-4-8 15,2 0-88-15,8-4-55 0,7-3-74 0</inkml:trace>
  <inkml:trace contextRef="#ctx0" brushRef="#br0" timeOffset="21142.8656">19399 11283 415 0,'0'-9'132'0,"0"1"25"0,0 4-102 15,0-3-24-15,-11 7 1 0,0-2-14 16,-2 2-6-16,-4 0-1 0,2 2 1 16,-5 8-4-16,-2 2-8 0,1 3 0 15,8 1 5-15,-2 5-5 0,2-3 0 16,8 1 0-16,5-1 0 0,0-5 6 0,0 0-6 15,8-2 0-15,2-1 6 0,8-10-6 16,-2 0 6-16,3 0-6 0,2 0 5 16,-1-10 2-16,-5 4-7 0,3-3 5 15,-2 0-5-15,-4-6 6 0,-2-1 0 16,1-3-1-16,-1 6 0 0,-3 1 1 16,-7 7-1-16,6 5 1 0,-6 0-6 15,0 0 5-15,0 8-5 0,0-4 0 16,0 8 5-16,0 2-5 0,-6 3 0 0,6 2 0 15,0-1 0-15,0 2 0 0,0-6-10 16,8-7-12-16,-3 1 0 0,0-3-87 16,5-5-58-16,3 0-105 0</inkml:trace>
  <inkml:trace contextRef="#ctx0" brushRef="#br0" timeOffset="21520.4171">19595 11597 379 0,'-3'44'118'0,"3"1"27"16,-8-3-49-16,1 0-68 0,0-3-11 16,-2-5-3-16,-3 2 4 0,-1-4-4 15,1-7-8-15,6-5 6 0,2-9-7 16,1-11 0-16,3 0-5 0,0-3 6 0,0-12-6 16,10-8 5-16,0-6-5 0,2-6 0 15,4-2 0-15,-1-4 0 0,0-5 0 16,-2-5 0-16,-2-2-5 0,9-9 5 15,-5-4-6-15,5 0 6 0,3-2 0 16,7 14 0-16,-1 8 0 0,-4 14 0 16,10 4 0-16,-1 8 0 0,-5 6 0 15,3 4 6-15,1 10-1 0,-15 0 2 16,-4 0 1-16,0 6 3 0,-9 2-5 0,-5 6 0 16,0 4 6-16,0 1-7 0,-4 4-5 15,-10 6 0-15,-4 1 6 0,-3-1-6 16,-6 4 0-16,-3-4 0 0,5-4 0 15,1 2 0-15,-7-4 0 0,6-9-11 16,2-2-1-16,0-6-6 0,3-6-18 16,9-7-40-16,7 0-92 0,4-6-79 0</inkml:trace>
  <inkml:trace contextRef="#ctx0" brushRef="#br0" timeOffset="21822.4787">20096 11297 424 0,'22'6'131'0,"-4"-6"18"15,-4 0-130-15,4 0-4 0,1 0-2 16,-11 0-5-16,2-11-8 0,0 7 7 16,-10-6-7-16,0-1 5 0,0 0-5 15,-6 6 0-15,2-3 0 0,-9 5 5 16,3-4-5-16,-8 7 0 0,-3 0 0 15,-1 0 0-15,1 0 0 0,-1 14 0 0,3 4 0 16,4 0 7-16,5 8-7 0,0 0 0 16,5-2 7-16,5 8-7 0,0-4 7 15,0-3-7-15,5-6 7 0,5-1-2 16,6-15-5-16,-1-3 0 0,5 0-5 16,3-3-9-16,2-9-65 0,1 1-69 15,2-3-74-15</inkml:trace>
  <inkml:trace contextRef="#ctx0" brushRef="#br0" timeOffset="22047.2003">20426 11440 268 0,'-3'16'73'0,"3"-4"20"0,-6-12-5 15,6 6-17-15,6-6-10 0,-3-5-11 0,4-3-16 16,4-3-13-16,2-4 3 0,2 5-10 15,12-12 4-15,-1 0-11 0,8-4 6 16,-5 0-8-16,5 1 2 0,-6 2-2 16,5 4-5-16,2 1 5 0,6 7-5 15,-1-4-10-15,8 0-22 0,4 0-114 16,6 2-126-16</inkml:trace>
  <inkml:trace contextRef="#ctx0" brushRef="#br0" timeOffset="27630.2679">2669 14058 379 0,'-9'0'118'16,"-10"-4"33"-16,0 10-48 0,-5 2-88 15,-1 10-10-15,4 5 0 0,4 7 2 16,6 6-7-16,7 0 14 0,-5-2-2 0,9 3 8 16,9-4 3-16,-9-8 8 0,12 2-3 15,7-4 1-15,3-9 3 0,-5-3-5 16,1-6-6-16,0-5-6 0,-8 0 4 16,4-5-9-16,-4-6 4 0,4-3-9 15,-3-2 8-15,1-2-8 0,-6-8-1 16,4 0 2-16,-5-3-2 0,-5-5-4 15,5-3 0-15,-5 8 5 0,-6-4-5 16,-1 4 0-16,-3-1 0 0,5-1 0 16,-8 2 0-16,6-8 0 0,7 4 0 0,-3 1 4 15,3 5 1-15,0 1 4 0,0 9 9 16,0 10 8-16,0 7-1 0,3 5 8 16,1 15 0-16,9 13-1 0,-2 6-6 15,9 11-4-15,-1-5-1 0,2 2-11 16,4-2 1-16,-4 2-7 0,-5-8-11 15,-4 2-11-15,1-7-22 0,-13-11-17 16,0-7-20-16,0-4-142 0,0-12-175 16</inkml:trace>
  <inkml:trace contextRef="#ctx0" brushRef="#br0" timeOffset="28336.4726">3302 14021 463 0,'0'-13'154'0,"5"-5"0"0,-5 4-110 16,0-2-19-16,0 4-2 0,0-1 2 15,0 9-7-15,-5-3-1 0,2 7-11 16,-1 7 0-16,-9-1 4 0,5 12-4 16,-15 1 5-16,-2 5-6 0,0 1 0 15,-6 4-1-15,0 2 1 0,12-2 0 16,3-1 8-16,4 7-7 0,6-6 0 0,6-2 3 15,0-4 1-15,6 2 4 0,1-10 6 16,1-1-6-16,9-4 4 0,8-10-3 16,2 0-6-16,5-6 0 0,3-10-4 15,-4-2-1-15,-6-8 0 0,-1-2-4 16,-6-7 0-16,4-5 0 0,-4-1 0 0,2-7 0 16,-2-7 0-16,-2-11 0 0,-7-5 0 15,-9-6 5-15,-2 2-10 0,-14 6 5 16,-6 2 0-16,-10 16 0 0,-5 7 0 15,2 3 0-15,5 10 0 0,-1 14 0 16,13 3 0-16,-12 8 0 0,12 4 0 16,-3 10 0-16,17 8 5 0,4 11-5 15,0 10 4-15,7 8 1 0,12 6-1 16,5 7 1-16,1 7-1 0,-2 6-4 16,1-3 0-16,-12 0-13 0,10 3-9 0,-1-19-20 15,-4-9-15-15,-3-7-126 0,9-7-172 16</inkml:trace>
  <inkml:trace contextRef="#ctx0" brushRef="#br0" timeOffset="28634.7929">3748 14093 506 0,'0'-9'177'16,"-3"-3"-3"-16,3 8-75 0,0 4-40 16,0 0-20-16,0 0 8 0,0 7-10 0,4 4-2 15,3 5-8-15,4 1-4 0,-4 3-6 16,6 5-5-16,0-7 2 0,1 1-7 16,0-4-3-16,1-5 1 0,0-10-2 15,4 0 1-15,0 0-4 0,5-10 0 16,4-5 0-16,-7 0-7 0,1-9-5 15,-6 2-10-15,-4 3-11 0,-6-2-13 16,1 0-18-16,-7 6-30 0,10-2-102 0,-10 3-156 16</inkml:trace>
  <inkml:trace contextRef="#ctx0" brushRef="#br0" timeOffset="28918.2258">4232 14138 587 0,'33'1'179'0,"-2"-1"-10"16,-6 0-128-16,-6-2-6 0,-4-9-11 15,2-1-10-15,-5-5 1 0,-3 4-1 16,-9-5-9-16,0 4-1 0,0-2-4 16,-9 7 0-16,-2-2 0 0,6 4 0 15,-9 3 0-15,4-2 0 0,0 6 0 16,0 9 5-16,7 4-5 0,3 4 0 0,0 5 0 15,0 9 4-15,0-6-4 0,9 3 0 16,2-1 0-16,-5-5 0 0,9-3-9 16,0-5 0-16,5-4-15 0,4-10-10 15,1 1-10-15,-6-1-21 0,8-14-115 16,-5-5-136-16</inkml:trace>
  <inkml:trace contextRef="#ctx0" brushRef="#br0" timeOffset="29110.8976">4673 14121 514 0,'0'7'177'0,"9"2"0"16,1-2-105-16,0-1-13 0,4 0-4 15,-2-6-8-15,5 0-1 0,7 0-6 16,-11 0-16-16,2-7-8 0,-2-5 1 16,-4-4-9-16,-6 0-8 0,3 1-4 0,4 2-8 15,-3-2-13-15,1-1-8 0,7-3-21 16,-5 0-6-16,8-15-28 0,1-1-98 15,0-5-159-15</inkml:trace>
  <inkml:trace contextRef="#ctx0" brushRef="#br0" timeOffset="29273.7783">4959 13496 497 0,'0'16'165'0,"7"2"2"0,-3 16-121 16,10-6-15-16,2 8-8 0,2 3-7 15,4 4 1-15,2 4-7 0,-1 9-10 16,5 0-5-16,0-5-17 0,-1-7 0 16,-1-10-33-16,4-17-102 0,-11-7-148 15</inkml:trace>
  <inkml:trace contextRef="#ctx0" brushRef="#br0" timeOffset="29412.9987">5087 13898 514 0,'5'0'177'15,"8"7"-11"-15,2-7-100 0,8 0-33 16,-5 6-8-16,7-6-1 0,-6 0-9 0,7-6-5 16,-3-3-15-16,-6 0-15 0,7-4-18 15,-9-4-125-15,-2-3-160 0</inkml:trace>
  <inkml:trace contextRef="#ctx0" brushRef="#br0" timeOffset="29569.3222">5534 13780 506 0,'6'30'156'0,"-6"7"4"0,14 6-125 15,0-2-17-15,-6-4 1 0,6-7-7 16,-1-3 0-16,-6-10-7 0,-2-6-17 16,-5-4-11-16,0-7-127 0,0 0-154 15</inkml:trace>
  <inkml:trace contextRef="#ctx0" brushRef="#br0" timeOffset="29716.0673">5373 13453 514 0,'19'0'162'16,"-1"0"-16"-16,7 10-133 0,3 0-13 16,-3 2 5-16,-3 2-5 0,2-3 0 15,-7-2-11-15,-3-1-28 0,-4-8-109 16,2 4-106-16</inkml:trace>
  <inkml:trace contextRef="#ctx0" brushRef="#br0" timeOffset="30033.3119">5870 13619 445 0,'0'4'148'0,"-11"1"3"16,-3-5-98-16,-2 13-28 0,1-7 0 0,-10 12-15 15,8-4 8-15,0 4-5 0,-5 1 5 16,4-5-13-16,12 1 7 0,-4-1 0 16,3-2-2-16,7-1 1 0,0-2 0 15,0-9-6-15,10 0 4 0,-10 0 9 16,14 2-12-16,3-2 0 0,8 0-2 16,13 0 1-16,5-6 5 0,-8 6 0 0,4 0 4 15,-4 7-4-15,-17-5 4 0,-1 7-5 16,-7 4 5-16,-2 1-4 0,-8 5-6 15,3 6-4-15,-3-2 5 0,0 5-10 16,-10 0 1-16,5-5-15 0,-8-3-9 16,1-7-16-16,-7-8-14 0,0-5-121 15,3 0-151-15</inkml:trace>
  <inkml:trace contextRef="#ctx0" brushRef="#br0" timeOffset="30231.4653">6157 13687 506 0,'32'23'163'0,"-6"1"-3"0,-6 5-121 16,1-5-1-16,-8-3-15 0,-6 2-1 16,1-10-1-16,2-6-12 0,-10-1-4 15,3-6-15-15,-3 0 1 0,0-10-23 16,0-4-74-16,0 1-61 0,0-5-116 15</inkml:trace>
  <inkml:trace contextRef="#ctx0" brushRef="#br0" timeOffset="30395.5121">5905 13198 514 0,'0'-11'155'0,"15"7"-9"15,-2 6-126-15,-1 2-8 0,7 4-7 16,0 1-5-16,2 5 0 0,2 2-5 0,0-2-20 16,3 1-128-16,1-8-110 0</inkml:trace>
  <inkml:trace contextRef="#ctx0" brushRef="#br0" timeOffset="30712.4553">6424 13678 453 0,'18'24'173'0,"-1"2"-2"0,-2 1-62 0,-2-6-70 15,-13 1-12-15,8-3 6 0,2-14-13 16,0 4-1-16,-7-9 1 0,-3-7-11 16,7-5 1-16,-7-6-6 0,0-5 5 15,0-7-9-15,-5-1 0 0,3 0 0 16,-7-9 0-16,2-2 5 0,-3 1-5 15,-1 2 0-15,4-3 0 0,7 12 0 0,0 5-5 16,16 9 5-16,-7 12-9 0,22 4 5 16,3 4 4-16,-2 15-5 0,1 6 0 15,1 9-4-15,-7 5-1 0,1 4-4 16,-2-3-6-16,-3 3-1 0,0-7-6 16,0-1-5-16,-11 2 3 0,8-4-7 15,1-2-4-15,-3-1-78 0,2-3-44 16,-2-3-62-16</inkml:trace>
  <inkml:trace contextRef="#ctx0" brushRef="#br0" timeOffset="31078.0198">7021 13530 481 0,'13'-13'161'15,"-1"1"-6"-15,1 0-105 0,-13 4-14 0,0-2-13 16,0 1 0-16,-10 6-7 0,0 3 6 15,-8 0-13-15,4 0 1 0,0 7-3 16,4 5 5-16,5 6-12 0,-4 3 6 16,9 2-6-16,-2 0 4 0,2 3-4 15,0-3 0-15,4-9 0 0,-4 4 0 16,7-1 0-16,-2-9 0 0,2-2 0 0,-2-6 0 16,3 0 0-16,0 0 0 0,-1-13 0 15,-7 0 0-15,0-12 0 0,0-6 0 16,0-2 0-16,-7-4 0 0,2 4 0 15,5 7 0-15,0 8 0 0,10 11 0 16,1 7 0-16,11 5 0 0,13 10 0 16,14 21 10-16,-3 0 0 0,14 17-1 15,-7 6 11-15,-6 10-6 0,-19 9 4 16,2 2-3-16,-11-4-6 0,-11-3-5 16,-8-10-13-16,0-11-28 0,-11-1-21 15,-14-10-115-15,-17-5-177 0</inkml:trace>
  <inkml:trace contextRef="#ctx0" brushRef="#br0" timeOffset="159271.1468">8157 14266 514 0,'0'-9'184'0,"0"2"-14"0,0-5-93 0,-8 6-23 16,3 0-18-16,-2 6 2 0,2 0 4 15,-5 5-10-15,4 5 3 0,-1 3-6 16,-4 1-4-16,4 7-5 0,2 5-3 15,-8-1-8-15,13 2-14 0,-7 1-16 16,7-2-16-16,0-2-22 0,0-3-47 16,0-2-96-16,7-8-169 0</inkml:trace>
  <inkml:trace contextRef="#ctx0" brushRef="#br0" timeOffset="159549.9397">8879 13162 669 0,'0'0'194'0,"0"16"-3"16,0 14-125-16,-6 7-21 0,5 8-10 0,-2 4-8 15,3 6-6-15,0-8-9 0,0-6-2 16,3 2-3-16,7 2-2 0,-3 1-2 16,7 4-6-16,-3 0-13 0,0 2-10 15,-1-10-11-15,-3-5-19 0,1-3-13 16,-2-15-126-16,1-3-174 0</inkml:trace>
  <inkml:trace contextRef="#ctx0" brushRef="#br0" timeOffset="159703.7663">8863 13570 626 0,'20'14'203'0,"-2"-7"-17"16,-3 1-86-16,6-4-64 0,-4-4-14 16,-4-8-26-16,4-3-27 0,2-6-20 15,-3 2-130-15,-1-10-178 0</inkml:trace>
  <inkml:trace contextRef="#ctx0" brushRef="#br0" timeOffset="159984.3026">9242 13423 662 0,'16'39'201'0,"-1"6"-5"0,-1 2-117 16,-1 8-22-16,1 2-20 0,-7-2 1 15,-2-1-11-15,-5-3-5 0,0-8-10 16,0-12-2-16,0-4-2 0,-5-18-4 0,5-9-8 15,-4 0-4-15,4-15-2 0,0-8 3 16,0-16-4-16,9 2-5 0,-6-9 8 16,4 4 1-16,0 5 2 0,9 9 10 15,-5 7 2-15,5 14 1 0,3 7 8 16,-1 0-5-16,3 0-1 0,3 23 1 16,-3-2-3-16,1 7-5 0,2 2 1 15,-9 7-11-15,-2-11-12 0,2-1-10 0,-5-5-20 16,-6-2-12-16,5-5-23 0,-3-13-127 15,-6 0-167-15</inkml:trace>
  <inkml:trace contextRef="#ctx0" brushRef="#br0" timeOffset="160219.1089">9731 13769 633 0,'12'-6'189'0,"4"-3"-6"0,-4-9-129 15,4-2-12-15,-14 6-9 0,-2-9-7 16,5 3 1-16,-5 3-11 0,0 3 0 15,-7-5-8-15,-9 1 5 0,4 8-9 16,-4 10 4-16,5 0-8 0,-2 0 4 16,6 11 0-16,7 13 2 0,0-1-2 15,0 17-1-15,7-3-3 0,2 2 0 0,3-1 4 16,8 0-4-16,8-20-11 0,3 2-7 16,15-7-11-16,0-13-8 0,2 2-16 15,-11-12-12-15,5-5-23 0,-4-2-98 16,-4-8-151-16</inkml:trace>
  <inkml:trace contextRef="#ctx0" brushRef="#br0" timeOffset="160416.516">10219 13659 445 0,'0'25'181'0,"0"-1"-3"16,0 2-47-16,7 5-73 0,-7-3-16 16,7-4 1-16,-2-6-6 0,1-2-10 15,0-5 0-15,1-11-5 0,-5 0-6 16,5 0 0-16,-4-15 1 0,-3 0-1 15,9-7-2-15,-9 0-2 0,0-5-2 16,0-1-1-16,0 3-9 0,0 0-12 16,-5-5-17-16,5 6-8 0,0 0-21 0,5 7-20 15,2-3-121-15,0 14-175 0</inkml:trace>
  <inkml:trace contextRef="#ctx0" brushRef="#br0" timeOffset="160673.5062">10668 13693 579 0,'18'0'187'0,"-12"0"-13"16,5-6-115-16,-6 2-23 0,-5-6-2 15,0 1-16-15,0-7-4 0,0 7-4 16,-7-3-6-16,-5-5 1 0,1 8-5 16,-6 7 4-16,1 2-4 0,1 0 0 15,-3 4 0-15,5 7 5 0,3 3-5 16,-1 5 5-16,11 7-1 0,0 3 0 15,0 5 5-15,11 5 9 0,9-2-5 16,4-10 0-16,1-3 3 0,0-3-8 0,3-6 5 16,0-3-9-16,0-12-8 0,6 0-13 15,1-2-16-15,-7-17-20 0,0-2-12 16,-5-13-136-16,3-1-156 0</inkml:trace>
  <inkml:trace contextRef="#ctx0" brushRef="#br0" timeOffset="161215.6758">12099 13656 776 0,'8'-3'210'0,"-1"3"4"0,-7 0-144 16,0 3-24-16,3 7-6 0,-3 5-8 15,0 6-8-15,0-3-9 0,0 3 0 0,7 1-7 16,-7-5-4-16,10-2-4 0,-2 7-15 16,3-7-12-16,-2-2-17 0,-4-1-32 15,1-12-16-15,-6 0-132 0,0-7-173 16</inkml:trace>
  <inkml:trace contextRef="#ctx0" brushRef="#br0" timeOffset="161369.9422">12176 13359 863 0,'0'0'224'0,"9"0"-6"15,4 4-142-15,-5-4-48 0,-1 0-17 16,6 0-22-16,-7 0-20 0,3-8-28 15,4 0-16-15,-3 0-22 0,2 3-121 16,1-3-172-16</inkml:trace>
  <inkml:trace contextRef="#ctx0" brushRef="#br0" timeOffset="161654.5456">12525 13407 506 0,'0'11'211'0,"6"0"-5"16,-6-1-33-16,0 7-91 0,-13-3-24 0,6-2-9 15,-5 2-15-15,-4 3-12 0,-5-1-7 16,0 2 0-16,2-1-12 0,4 0 1 16,-1-1-4-16,12-6 0 0,4-3 3 15,7-4 4-15,0-3 0 0,11 10 10 16,0-10 4-16,10 1 3 0,4 5 10 16,10-1 1-16,-1-10 2 0,2 12 1 15,-2-7-2-15,-9 7-5 0,-7-7-7 16,-7 5-6-16,-2 1-2 0,-12 0-9 15,-4 2-1-15,0 6-6 0,-8 5-6 16,-11 3-11-16,-2 4-12 0,-9 2-19 0,-14 0-22 16,0-7-21-16,-8 3-31 0,1-11-123 15,8-14-197-15</inkml:trace>
  <inkml:trace contextRef="#ctx0" brushRef="#br0" timeOffset="162305.6349">13861 13535 691 0,'0'-6'203'0,"0"2"-10"0,0 4-120 16,-8 0-22-16,-2 0-22 0,-4 0-13 15,0 5 1-15,-4 3-8 0,-4 4-6 16,1 2-3-16,2 7 0 0,3-1-3 16,6 11 3-16,10-7-5 0,-6 9 5 15,10 2-4-15,2 0 4 0,7-10 4 16,2 0-4-16,0-8 0 0,11-17 0 0,-3 0-4 16,7 0 1-16,-2-20-7 0,8-3-2 15,-5-10-4-15,-6-3-5 0,-3-1 1 16,-6 0-2-16,-8 3 0 0,-4 5 9 15,1 2 3-15,-5 8 10 0,0 8 10 16,4 11 3-16,3 0 13 0,-7 0 1 16,5 9-4-16,-5 8 2 0,10 7 0 15,0 3-13-15,-2 1-15 0,-1 8-23 0,0-8-15 16,-1-3-23-16,-1-5-131 0,14-3-182 16</inkml:trace>
  <inkml:trace contextRef="#ctx0" brushRef="#br0" timeOffset="162565.3182">14344 13648 731 0,'0'31'198'0,"3"-6"-7"0,4-7-129 16,-7-4-29-16,2-14-16 0,3 0-5 15,3-8-4-15,2-12-4 0,-3-7-4 16,10-8-4-16,-3 5 4 0,4-7-4 15,0-4 4-15,4 3-4 0,-9 8 8 0,9 1 0 16,-1 15 10-16,0 14 5 0,2 0 1 16,-5 17-1-16,-1 2-2 0,1 18 2 15,0 3-5-15,-3 8-10 0,1-4-22 16,-6 9-18-16,-3-10-28 0,-2-14-14 16,1-4-132-16,8-19-183 0</inkml:trace>
  <inkml:trace contextRef="#ctx0" brushRef="#br0" timeOffset="163247.2638">16537 13609 683 0,'4'-17'205'0,"8"2"-20"0,-12 0-124 16,9-3-22-16,-9 7-9 0,-9-5-10 16,-5 4-7-16,-3 8-5 0,-11 4 0 15,3 4-8-15,-3 3 0 0,1 10 0 16,5 3 4-16,-1 6-4 0,5 3 0 16,-1 6 0-16,3-1-4 0,1 8 8 0,5-3-4 15,7-6 0-15,3-1-4 0,0-7 4 16,4-12-4-16,6-3-4 0,7-10-9 15,-3 0 1-15,10-18-4 0,-2-1-11 16,-1-11 9-16,4-7-1 0,0 2-5 16,-6-14 9-16,-1 9 4 0,-1-2 6 15,-5 12 4-15,-1-2 5 0,3 14 9 16,-5 8 16-16,-5 10 2 0,7 0 11 0,-4 0 1 16,2 22 3-16,0 1-1 0,4 6-8 15,-5 4-9-15,-1 0-10 0,3 4-7 16,1 3-14-16,-1-5-15 0,-6-7-17 15,5-5-24-15,-5-13-20 0,-4-5-126 16,8-5-171-16</inkml:trace>
  <inkml:trace contextRef="#ctx0" brushRef="#br0" timeOffset="163539.1742">17137 13388 579 0,'7'-4'192'0,"-7"-2"-12"0,-12 6-96 16,3 6-41-16,-2 0-10 0,-4 5-10 0,-3-1-6 16,5 2-8-16,-5 1 0 0,2-4-5 15,4 3 1-15,-1-1-5 0,5 1 0 16,4-4 4-16,4 5 1 0,0-2 8 16,0 2 6-16,0 0 2 0,9 5 12 15,4 1-1-15,2 5 0 0,1 5-1 16,-4-5-4-16,4 1-10 0,5-6-2 15,-2-5-6-15,5-4-3 0,-4 0-6 0,-5-7 0 16,-15 5-6-16,0 3-14 0,-7 0-4 16,-10 2-19-16,-9 4-17 0,-1-4-18 15,2-1-22-15,5 0-111 0,5-3-175 16</inkml:trace>
  <inkml:trace contextRef="#ctx0" brushRef="#br0" timeOffset="163887.3055">17515 13367 453 0,'-4'0'189'0,"-2"0"-9"0,-1 7-26 15,4 0-95-15,-5-2-16 0,1 1-6 0,-1-6-10 16,1 8 0-16,-3-8-5 0,10 2-6 15,0 7 0-15,0-6-3 0,0 3 3 16,5 9-2-16,2-9-3 0,-1 3 1 16,5 3 4-16,2-12-2 0,6 8 4 15,1 0 1-15,-3-6 6 0,6 8-1 16,0 1 0-16,-2 1 1 0,0 5-1 16,-4 2-5-16,-12 0-3 0,-3 6-1 15,-2-1-5-15,-12 3-6 0,-6 2-2 16,-4-5-2-16,4 3-2 0,-1-4-12 0,-3 1-11 15,7-8-14-15,-6-7-16 0,1-9-23 16,2 0-17-16,0 0-111 0,5-3-20 16,10-6-154-16</inkml:trace>
  <inkml:trace contextRef="#ctx0" brushRef="#br0" timeOffset="164161.3727">17866 13475 539 0,'6'0'178'0,"1"6"-1"15,-7 3-99-15,0 2-39 0,0 5-20 16,-5-2 0-16,3 2 1 0,-11-1-6 0,-1 0-5 16,3 3 0-16,-3 3 5 0,0-3-5 15,8-4 5-15,3 2-1 0,3-11 1 16,7-5-1-16,5 4-4 0,16-4-1 15,0-7 0-15,9 0-4 0,-6-8 0 16,-1-1-4-16,-9-7 4 0,-9 2-8 16,-3-9-7-16,-9 3-16 0,0 0-12 15,0-3-17-15,-10 5-134 0,4 7-167 16</inkml:trace>
  <inkml:trace contextRef="#ctx0" brushRef="#br0" timeOffset="164520.7308">18344 13310 633 0,'10'0'196'0,"-3"0"-14"16,-7 0-129-16,0 0-6 0,0 4-16 15,-7 6-4-15,-8 1-5 0,-5 5-10 16,-1 0-4-16,-7 1 0 0,0-5-4 15,3-4 0-15,3-8 1 0,4 0-5 16,5-4 4-16,3-2-4 0,10 6 4 0,0 0-4 16,7 0 4-16,0 0 0 0,11 10 0 15,3-3 10-15,-1-7-3 0,8 0 4 16,0 0 2-16,0 8 1 0,-4-1 0 16,-1 3-3-16,-2 4-1 0,-5-1-4 15,-9 5 1-15,-7 2-4 0,0 4-4 16,0-2 4-16,-13-2-7 0,-1-3 4 15,0-4-4-15,-3 0-7 0,-1-4-7 16,6-1-16-16,-8-8-16 0,5 0-21 16,1 0-16-16,0 0-130 0,5-6-180 0</inkml:trace>
  <inkml:trace contextRef="#ctx0" brushRef="#br0" timeOffset="164878.3665">18529 13457 662 0,'18'30'185'15,"-2"2"-7"-15,-7 1-130 0,-3-5-20 16,-6-1-14-16,0-6 0 0,0-7-5 16,-15-2-5-16,-6 0 1 0,-7-12-5 15,-11 7 4-15,2-1-4 0,1 0 5 16,6-6-5-16,4 0-5 0,13 0 1 15,2 6-1-15,5-6 1 0,6 0-5 0,0-4-5 16,0 4-5-16,10 0 1 0,-3-10-1 16,4-1 0-16,2-3-6 0,0 1 9 15,2-5-7-15,2 6 9 0,-3 2-3 16,5 3 7-16,-3 4-2 0,-4 3 7 16,1 3-7-16,2 2 12 0,-2 2-6 15,8 3 0-15,1-3 6 0,-1 0-6 16,6-7 6-16,1 0 0 0,-7 0 0 0,-3 8 0 15,-3-3 0-15,-5-5 0 0,-3 0-13 16,-1 11-139-16,-1-7-137 0</inkml:trace>
  <inkml:trace contextRef="#ctx0" brushRef="#br0" timeOffset="165064.3325">18886 13549 547 0,'0'11'164'0,"0"4"-7"0,0 1-119 15,-9-6-21-15,5-6-5 0,-4 5-7 16,1 0-5-16,-3 4-11 0,7-2-24 0,-5-2-121 16,8-5-148-16</inkml:trace>
  <inkml:trace contextRef="#ctx0" brushRef="#br0" timeOffset="165216.1298">18802 13204 497 0,'18'12'157'0,"2"0"-7"16,3 8-114-16,1 2-29 0,0 5-7 15,1-8-18-15,-5-1-14 0,-2-6-123 16,0-14-99-16</inkml:trace>
  <inkml:trace contextRef="#ctx0" brushRef="#br0" timeOffset="165520.4539">19336 13347 415 0,'-8'0'157'16,"-8"14"15"-16,-5-3-41 0,-8 1-95 15,1 0-7-15,-6 5-2 0,9-3-13 16,-3 10 10-16,9 1-14 0,2 6-5 15,-3-3 0-15,5 1 0 0,8-2 0 16,7-4-5-16,4-5 0 0,7 3 5 0,9-5-5 16,2-7 4-16,15 4-4 0,-2-13 0 15,1 0 0-15,-1 0 5 0,-1-12-5 16,-9 6 5-16,-7-1-5 0,-1-3 10 16,-6 0-5-16,-4 3 4 0,-1-3 0 15,-4 8 0-15,-2 2 0 0,7 0 1 16,-1 0-1-16,7 5 1 0,-1 4-10 15,3 6 4-15,5-4-4 0,2 1-9 16,-3-6-9-16,4-6-10 0,-4 0-11 0,-3-6-19 16,-6-6-119-16,0-2-169 0</inkml:trace>
  <inkml:trace contextRef="#ctx0" brushRef="#br0" timeOffset="165661.0377">19605 13109 453 0,'0'9'155'0,"0"10"8"15,4 17-105-15,-4 13-35 0,4 1-12 16,-4 8 9-16,4 12-9 0,-4-6-5 16,0-3-12-16,0-7 0 0,0-10-25 15,-5-14-115-15,5 1-141 0</inkml:trace>
  <inkml:trace contextRef="#ctx0" brushRef="#br0" timeOffset="165822.2527">19546 13577 626 0,'15'0'183'0,"6"8"-11"0,-4-1-123 16,4 0-15-16,-1-3-15 0,-2 2-1 15,0-1-8-15,0-2-6 0,5 2-8 16,-2-5-15-16,1 0-14 0,3 6-6 16,3-6-46-16,0 0-91 0,4 0-149 15</inkml:trace>
  <inkml:trace contextRef="#ctx0" brushRef="#br0" timeOffset="166056.3642">20124 13544 539 0,'9'-4'172'0,"-2"-1"-8"16,-1 5-116-16,-2-8-15 0,-4-2-3 16,0-4 4-16,-4-1-5 0,-4 0-9 0,-5 2-2 15,-6 3-4-15,-4 10 0 0,2 0-5 16,0 12 1-16,4 2-6 0,5 13 0 15,2-3 1-15,4 1-1 0,6 8-4 16,2 1 5-16,-2 0-5 0,8 0 0 16,-1 3-9-16,4-9-9 0,2-5-10 15,5-4-9-15,2-8-7 0,1-11-4 16,14 0-13-16,-5-12-99 0,-2-10-19 16,6 6-62-16</inkml:trace>
  <inkml:trace contextRef="#ctx0" brushRef="#br0" timeOffset="166330.6695">20556 13435 388 0,'0'-22'134'15,"-8"5"27"-15,8 5-54 0,-10 6-50 16,-11 6-16-16,-4 11 0 0,-1 9-14 0,-2 9-7 16,0 3 9-16,3 5-19 0,4 0-5 15,2-4 0-15,3 0 0 0,5-2-5 16,7-6 5-16,4 0-5 0,0-12 0 15,0-1 0-15,6-12 0 0,6 4 0 16,2-4 0-16,3-7-5 0,2-10 5 16,2-10-10-16,-5-6 5 0,1-14-5 0,4-11-14 15,-3 0 10-15,4-6-8 0,1-6 0 16,-2 1-7-16,-12 2 3 0,-3 12-7 16,-6 14-5-16,0 9-55 0,-6 26-39 15,-2 6-16-15,8 18-8 0</inkml:trace>
  <inkml:trace contextRef="#ctx0" brushRef="#br0" timeOffset="175009.1057">21148 13589 489 0,'0'-8'173'0,"5"8"0"0,-5 0-102 16,4 0-15-16,-4 0-7 0,-7 16-6 16,7 1-1-16,0 3-4 0,0 4-3 15,0 5-9-15,0-3-6 0,0 6 1 0,0-1-9 16,0-1-4-16,0-4-8 0,0-3-4 15,-5-10-21-15,5-7-15 0,0-6-23 16,0 0-68-16,8 0-72 0,-1-11-153 16</inkml:trace>
  <inkml:trace contextRef="#ctx0" brushRef="#br0" timeOffset="175172.0713">21173 13334 563 0,'11'7'168'0,"-4"1"-11"16,0 2-116-16,3-5-30 0,-10 5-11 15,4 0-17-15,-4-4 0 0,4 6-42 0,2 1-105 16,1-1-122-16</inkml:trace>
  <inkml:trace contextRef="#ctx0" brushRef="#br0" timeOffset="175447.4702">21247 13845 453 0,'0'12'155'0,"0"-6"8"16,0-6-99-16,4 0-31 0,-4 0-7 16,0-14-2-16,6-4-13 0,-1-7-5 15,-5-6-1-15,3 2-5 0,1-1 0 16,2-1-5-16,-2 5 5 0,5 6-6 15,-4-3 6-15,5 8-6 0,-5 5 6 16,5 10 0-16,0 0 0 0,-6 0 6 0,-4 0 0 16,9 0-6-16,-9 6 5 0,5 1-5 15,-5 6 5-15,0 2-5 0,0 5-5 16,0-6 0-16,0 1-12 0,7-1-13 16,-7-10-29-16,0 1-101 0,0 1-121 15</inkml:trace>
  <inkml:trace contextRef="#ctx0" brushRef="#br0" timeOffset="177464.6732">21745 13581 453 0,'13'-9'164'15,"-4"-7"9"-15,1 4-80 0,-10-2-36 16,8 3-16-16,-8 5 3 0,-7 6-5 15,-1 0-16-15,-4 0 1 0,-4 12-11 0,12 5 1 16,-17 1-10-16,6 13 1 0,-5-1-1 16,6-3 1-16,-1 3-1 0,2 2-4 15,2-1 0-15,2-3 0 0,0-2 0 16,9 3-4-16,0-6-5 0,0-2-4 16,7-9-10-16,11-5-10 0,1-7-10 15,5 0-16-15,-1-5-34 0,7-3-92 16,-2-9-116-16</inkml:trace>
  <inkml:trace contextRef="#ctx0" brushRef="#br0" timeOffset="177688.4601">22062 13652 397 0,'0'27'142'0,"3"4"30"0,-3-1-43 15,4-2-75-15,-4-2-19 0,0-7 3 0,6-7-6 16,-6-12-11-16,7 0 3 0,-1 0-4 15,-1-8-6-15,5-15-5 0,-3-2 0 16,4-3-4-16,2-7-5 0,-6 2 0 16,1 2-5-16,-2-1-4 0,1-1-14 15,1 6-6-15,6 2-7 0,4 5-12 16,-5 3-15-16,5 9-59 0,-3 3-57 16,-2 5-67-16</inkml:trace>
  <inkml:trace contextRef="#ctx0" brushRef="#br0" timeOffset="177942.5173">22355 13607 321 0,'15'0'94'0,"5"-4"54"0,1-2-7 15,-3 1-69-15,4-6-19 0,-4 2-14 16,-2-3-1-16,-4-4-9 0,4 2 3 16,-2 2-18-16,-3 1 10 0,-11 5-9 0,0 6-5 15,0 0 4-15,-13 0-9 0,-8 9 0 16,-9 5 0-16,-2-1 0 0,-2 2 0 15,2 5-5-15,1-1 4 0,13-5-4 16,-5 10 5-16,8-5-5 0,2 2 0 16,4 1 0-16,4-3-5 0,5 1 1 15,0 0-6-15,6-2-5 0,7-6-4 16,1 2-1-16,5-6-18 0,-1-2 0 16,5-6-39-16,-1 0-99 0,8 0-112 15</inkml:trace>
  <inkml:trace contextRef="#ctx0" brushRef="#br0" timeOffset="178310.5372">22812 13593 434 0,'-10'-5'153'0,"-2"-2"4"0,1 7-104 16,-6 0-10-16,-1 0-20 0,2 7 2 15,1-3-7-15,5 7-6 0,2 5-7 16,4 4 1-16,1-1 0 0,3 2-6 16,0-1 5-16,0-6-5 0,0-5 0 15,0 2 5-15,5-6-5 0,2-2 0 0,2-3 0 16,3 0 0-16,2 0 6 0,4-5-6 16,-2-1 0-16,2-3 0 0,-10 1 0 15,5-1 0-15,-3 4 0 0,0-1 5 16,-2-2 1-16,2 4-1 0,0 1 0 15,-5 3-1-15,2 0 6 0,-1 0 3 16,-2 0-7-16,2 3 0 0,-2 3-6 16,-4 0 4-16,5-6-4 0,-5 4 0 15,10 3 0-15,-4-7-4 0,4 4-8 0,1-4-15 16,1 0-5-16,1 0-51 0,-3 0-83 16,-2 0-128-16</inkml:trace>
  <inkml:trace contextRef="#ctx0" brushRef="#br0" timeOffset="178624.2626">23170 13384 434 0,'-4'0'153'0,"1"0"11"15,3 5-80-15,0-5-31 0,-5 0-12 16,-2 0-3-16,-2 0-6 0,5 7-11 16,-10-7 3-16,4 5-9 0,3-5-5 15,-1 5-1-15,-6-5 0 0,14 0 5 16,0 5 0-16,0-1 5 0,0 4 3 15,7-2 4-15,13 6-1 0,6-2 4 0,6 2-9 16,7 1 1-16,6 4-6 0,-6-3 2 16,2 6-2-16,-6 0-5 0,-2 1 1 15,-5-1-3-15,-5-4-1 0,-15 2 1 16,-1-1-2-16,-7-3-6 0,0 0 4 16,-15 3-4-16,-5-2-4 0,2 2 4 15,-6-3-3-15,2-3-8 0,1-2-8 16,-1-9-13-16,-6 0-7 0,-2 0-16 0,-1-9-18 15,6 2 0-15,1-6-15 0,12 0-103 16,12 1-154-16</inkml:trace>
  <inkml:trace contextRef="#ctx0" brushRef="#br0" timeOffset="178892.3975">23826 13656 299 0,'0'0'71'0,"12"8"22"15,-4-8-17-15,3 0-22 0,2 2-14 16,-1-2-19-16,4 5-13 0,-11-5-1 15,5 0 0-15,5 0-7 0,-5 0-7 16,0 7-20-16,-2-7-68 0,-3 0-18 16,0 0-32-16</inkml:trace>
  <inkml:trace contextRef="#ctx0" brushRef="#br0" timeOffset="179342.1062">23832 13684 353 0,'0'0'110'0,"0"0"35"0,0 0-62 16,7 0-30-16,1 7-7 0,6-7-14 16,2 0-7-16,0-8-9 0,4 8 4 0,0 0-9 15,-5-4 1-15,3-2-7 0,-2-2 2 16,-8-3-2-16,2-2-5 0,-6 0 0 16,-4-1 0-16,0 3 0 0,0-1 0 15,-10 1 0-15,2 1 0 0,-5 4-5 16,-6-4-2-16,-1 5 2 0,-7 5-1 15,5 0-6-15,-6 0 12 0,3 6-5 16,-3 6-3-16,7 6 8 0,4 2-7 16,17 4 14-16,0 1 1 0,7 2 3 15,3-2 6-15,11 5 1 0,4 2-2 0,3-4 11 16,0-2-13-16,4-13 5 0,5-6-9 16,-12-10-5-16,-3-3-10 0,5-3 1 15,-2-8-26-15,3 4-6 0,0-10-126 16,3 6-158-16</inkml:trace>
  <inkml:trace contextRef="#ctx0" brushRef="#br0" timeOffset="186757.6665">1935 12055 278 0,'15'1'83'0,"-8"-1"27"0,0 0-2 0,-7 0-18 16,6 0-28-16,-6-3-10 0,0 3-13 15,6-5-9-15,-6-3 6 0,0-2-6 16,0-2-8-16,0-2 10 0,-6 1-5 16,6 0-6-16,-7-1-1 0,7 3-11 15,-6 11 6-15,-1-11-10 0,2 5-1 16,-5 6-4-16,4 2 5 0,-1 5-5 16,-5 11 0-16,3-18 0 0,2 12 0 15,-4 6 0-15,7 1 0 0,1 6 0 0,3-9 0 16,0 4 0-16,0-8 0 0,6 0 0 15,6-5 0-15,-6-3 0 0,1 3 0 16,3-7 0-16,-2 0 5 0,-1 0-5 16,-4-7 0-16,7 1 0 0,-3-4 0 15,-2-4 0-15,-2 0 0 0,-3-5 4 16,0-1-4-16,0-1 0 0,-5-2 0 16,0 5 0-16,3-4 5 0,2 5-5 15,0 1 0-15,-3 9 0 0,3 0 0 0,-13 2 0 16,5 5 0-16,-5 5 0 0,3 2 0 15,-2 5 4-15,2 2-4 0,-1 1 0 16,-3-3 0-16,6 2 0 0,-5 5 0 16,3-5 0-16,7 0 0 0,3 1 0 15,-9-4 0-15,9 0 0 0,0 1 5 16,0-5-1-16,9 0 2 0,-2 0 3 16,5-2 5-16,4-2-6 0,8-3 6 0,-3 0-1 15,-1-3 0-15,-1-2-4 0,-5-1-5 16,-3-6 1-16,-2 1 2 0,-1-4-7 15,5-10 4-15,-6-1-4 0,-2 0 0 16,5-2 0-16,-10-4 4 0,4 4-8 16,-4 7 4-16,-9 3 0 0,4 1 0 15,0 9 0-15,-2 2 0 0,-4 6 0 16,1-5 0-16,-6 5 0 0,4 3 0 0,-4 2 0 16,0 4 0-16,2 0 0 0,-3 7-4 15,3 1 8-15,-3 8-4 0,5-2 0 16,-1 7 0-16,-1-1 0 0,7 1 0 15,3-6 0-15,4-5 0 0,0-1 0 16,-3-9 0-16,3 3 0 0,13-1 0 16,2-4 0-16,-1-2 0 0,7-5 4 0,10 0-4 15,-16 0 0-15,7 0 4 0,-1 2-4 16,-5-9 0-16,-6-5 4 0,-3-6-4 16,1-1 0-16,2-2 0 0,-7-10 0 15,1 1 0-15,-3 2 0 0,-1-9 0 16,0 10 0-16,0 3 0 0,-8 9 0 15,4 3 0-15,-8 7 0 0,3 5 0 16,-10 0 0-16,3-2-4 0,-3 9 4 16,-3 0 0-16,-2 1 0 0,5 4 0 15,6 0 0-15,-11 6 0 0,5-1 0 0,1 2 0 16,2 3 0-16,-2-1 0 0,1-2 0 16,12 7 0-16,-1-2 0 0,6-4 0 15,0-1 0-15,0 0 0 0,8-3 0 16,6-7 4-16,-5-1 0 0,10-1 5 15,-5-7-1-15,12 0 0 0,-1-6 6 16,-3 1-3-16,1-6-3 0,0-1-4 0,-7-4 4 16,-7-7-4-16,3-5 0 0,-3 0 0 15,-4-6-4-15,-5-5 0 0,0 7 0 16,2 8 0-16,-7 2 0 0,1 7 0 16,-15 7 0-16,10-3 0 0,-11 1 0 15,-1 10 0-15,-4-4 0 0,-2 4 0 16,1 0 0-16,-1 0 0 0,5 3 0 15,-2 5 0-15,7-2 0 0,5 4-4 0,0 3 4 16,5 7 0-16,2 7 0 0,5-5 0 16,0 16 0-16,3-4 0 0,2 2 0 15,-5-5 0-15,13 2 4 0,-8-11 0 16,5-7-1-16,6-1 0 0,3-3 5 16,12-4-4-16,3 1 2 0,-5-8 2 15,2 0-4-15,-1 0 0 0,-9-4 3 16,-11-7-2-16,10 6 4 0,-2-9-5 0,-12 2-1 15,1-1 4-15,5-13-3 0,-6-8-4 16,-6-2 3-16,0-6-3 0,0-5 0 16,0 11 0-16,-10 10 0 0,-1 3 0 15,-5 12 0-15,-3 4 4 0,-4-1-4 16,-5 8 0-16,-5 0 0 0,2 0 0 16,2 0 0-16,5 11 0 0,-4-7-4 15,6 5 4-15,1 3 0 0,11 4 0 0,-6 6 0 16,12 4 0-16,-1 5 0 0,5 4 0 15,0 1 0-15,0-5 0 0,0-3 0 16,4-4 0-16,7-6 4 0,4-2-4 16,8-6 6-16,-4 0-2 0,5-10 3 15,1 1 4-15,3-1-2 0,-2-6 1 16,4 0-2-16,-5-7-2 0,-2 1-2 16,-8-3 2-16,-4-7-6 0,-4-4 4 0,0-3-4 15,-1-8 0-15,-3-7 0 0,-3 5 0 16,0 9 0-16,-13 5 0 0,3 8 0 15,-5 3 0-15,2 6 0 0,-8-2 0 16,5 3 0-16,-2 7 0 0,-1 0 0 16,-3 0 0-16,1 0 0 0,-7 6 0 15,6 7-4-15,-1-1 4 0,5 1 0 16,3 8 0-16,-1 8 0 0,9-3 0 0,3 11 0 16,4-5 0-16,0 5 0 0,0-7-3 15,4-2 3-15,3-7 0 0,0 1 0 16,4-8 0-16,3-1 3 0,13-3 1 15,-2-2 0-15,7-5 3 0,-2-3 2 16,2 0 0-16,-4 0 1 0,0-8-3 16,-10-4 1-16,-3 4-5 0,-10-12 1 15,0-5-4-15,-5-2 3 0,0-13-3 16,-8-2 0-16,4-5 0 0,-12 9-3 0,4-6-1 16,-8 15 1-16,-4 3 3 0,-1 8-5 15,0 2 2-15,0 7-1 0,4 4 4 16,-2 4-3-16,5 6 3 0,6 2 0 15,-7 7 0-15,1 2 0 0,6 1 0 16,2-5 0-16,-3 1 0 0,11 11 0 16,2 2-3-16,-10 7 3 0,10 8 0 0,0 1 0 15,0-6 0-15,5-10 0 0,2-1 0 16,-3-5 0-16,15-3 0 0,2-3 3 16,-2-7-3-16,8-2 0 0,5-2 0 15,-4-3 0-15,3 0 0 0,4-8 0 16,-6 1 3-16,-9-2-3 0,-5-3 0 15,0-3 4-15,-8-8-4 0,0-7 0 16,2-10 0-16,-9-10 0 0,0 5 0 16,-10 4 0-16,-3 14 0 0,-5 5 0 0,-10 8 0 15,3 6 0-15,0 2 0 0,-3 0 0 16,-3 6 0-16,6-2 0 0,-2 2 0 16,2 0 0-16,6 11 0 0,0-1 0 15,7 2 0-15,2 3 0 0,5 8 0 16,-2 2 0-16,7 8 0 0,0 3 0 15,-13 2-4-15,13-2 4 0,0-2 0 16,7-8 4-16,-1 0-4 0,1-10 0 0,-2-1 0 16,8-3 0-16,-1-3 0 0,5-3 0 15,4-6 3-15,-3 0-3 0,2 0 3 16,4 3-1-16,-2-9-2 0,-1 0 3 16,-6-6-3-16,-1 0 4 0,-2-9-4 15,-8-2 0-15,-4-9 0 0,0-5 0 16,0-4 0-16,-13-1 0 0,3 3 0 15,-2 5 0-15,-4 11 0 0,-6 7 0 0,7 4 0 16,2 1 0-16,-1 6 0 0,4 5-4 16,0 0 4-16,1 7 0 0,-10-3-3 15,10 7 3-15,-4 4 0 0,7 5 0 16,-1 4 0-16,6 3 0 0,1 8 0 16,0-1 0-16,6-1 0 0,-6-6 0 15,9-4 0-15,5-3 0 0,0-8 0 16,-1-2 0-16,11-1 0 0,7-2 0 0,6-7 3 15,-3 0 1-15,6 0-1 0,-7-4 3 16,-10-6-3-16,-7-4 2 0,-6-4 3 16,-10-6-5-16,0-5 0 0,0-5 0 15,-3-6-3-15,-15 3 0 0,-5 3 0 16,-2 9 0-16,-10 8 0 0,-4 8 0 16,4 9 0-16,4-1 0 0,-4 1-3 0,11 0 0 15,6 12 0-15,4 6-7 0,6 1-2 16,5 6-6-16,3 3-8 0,0 0-11 15,0-3-8-15,0-5-11 0,-6-1-18 16,6-1-13-16,0-8-136 0,9-2-170 16</inkml:trace>
  <inkml:trace contextRef="#ctx0" brushRef="#br0" timeOffset="572148.133">9000 11454 268 0,'0'-10'63'0,"0"-2"12"0,0 1 25 0,0 1-59 16,0 2-9-16,0-1-18 0,-7 0 10 16,2 9 1-16,-5 0-5 0,-3 0-13 15,-2 0 0-15,-7 10 0 0,1 1 1 16,-4-3-1-16,-9 2-7 0,9-2 0 15,4 10 0-15,1-3 6 0,1 1-6 16,3-2 0-16,8 4 0 0,-5-8 7 0,13-1-1 16,0 7 15-16,0-4 0 0,13 0-4 15,9 3 11-15,2 4 3 0,-2-3-9 16,1 2 9-16,6 1-8 0,-9-5 1 16,-2 11-8-16,-1-7 0 0,-2 1-11 15,-9 4 4-15,-2-3-4 0,-4 0 2 16,0-3-1-16,-4 2-6 0,-9-3 0 15,0 2 0-15,-2 1 0 0,-3-5 0 16,-2-2-18-16,2-6 4 0,-3 1-13 0,4-7-7 16,2-7-32-16,-3 0-105 0,9-4-110 15</inkml:trace>
  <inkml:trace contextRef="#ctx0" brushRef="#br0" timeOffset="572522.6741">8963 11136 207 0,'0'0'23'16,"0"0"-10"-16,0 0-26 0,-3 2-25 15</inkml:trace>
  <inkml:trace contextRef="#ctx0" brushRef="#br0" timeOffset="572713.0562">8953 11154 361 0,'0'9'102'0,"0"1"43"16,-6 6-70-16,6 11-20 0,0 6-17 16,0 14 8-16,0 12-11 0,0 7 2 0,6 1-8 15,-6 2-7-15,7-6-5 16,-11 0-7-16,4-11-6 0,0 0-4 0,0-2-9 16,-9-7-13-16,2-4-12 0,2-5-42 15,-5-8-90-15,4-4-124 0</inkml:trace>
  <inkml:trace contextRef="#ctx0" brushRef="#br0" timeOffset="572994.7389">9336 11265 424 0,'0'5'139'0,"0"17"15"16,0 8-105-16,0 7-18 0,0 7-6 16,0 3-7-16,0 1-1 0,0-2-6 15,0 2-4-15,-7-5 1 0,7 6-3 16,-8-7-10-16,4-1-10 0,1-6-6 15,-6 0-50-15,9-14-88 0,0-4-97 16</inkml:trace>
  <inkml:trace contextRef="#ctx0" brushRef="#br0" timeOffset="573337.7431">9700 11262 321 0,'-7'-6'76'0,"1"3"41"0,-6 3 2 16,-1 9-90-16,3-1 0 0,-1 14-9 16,1 6-8-16,-1 9 3 0,4 3-9 15,0 6 1-15,-7-1 1 0,10-1-8 16,1-4 0-16,3-2 0 0,0-7 7 0,0-7-2 15,3-3-5-15,3-9 5 0,3-5-5 16,1-4 7-16,5-3-7 0,1-10 7 16,6-4-7-16,2-5 0 0,1 1 0 15,-2 2 7-15,-5-6-7 0,-8-2 0 16,-5-3 0-16,-5-5 0 0,0 1 0 16,0-6 7-16,-11 0-14 0,4 0 0 15,-3 4-12-15,-2 2-41 0,-4 1-79 0,5 7-92 16</inkml:trace>
  <inkml:trace contextRef="#ctx0" brushRef="#br0" timeOffset="573676.3036">10033 11222 424 0,'4'-4'139'0,"2"4"9"0,-6 0-88 16,0 0-34-16,0 0-1 0,0 4-12 16,-7 3 4-16,-2 7-1 0,-1 5-1 0,2 2-4 15,-5 10-5-15,6-4-6 0,7 13 6 16,0 7-6-16,-4-7 0 0,4-3 0 16,4 2 0-16,6-8 0 0,1-11 5 15,-4 0-5-15,12-1 0 0,6-13 0 16,-3 0 7-16,3-6-7 0,-1 0 0 15,-2-12 0-15,-3-2 0 0,-4-5 0 16,-5-7 0-16,2-6 0 0,-6-11-7 16,-6-1 2-16,0-9-7 0,0 5 1 15,0-3-15-15,-6 13 4 0,-3 5-16 16,-4 8-61-16,0 6-60 0,-1 8-49 16</inkml:trace>
  <inkml:trace contextRef="#ctx0" brushRef="#br0" timeOffset="574005.0473">10387 11168 310 0,'0'-5'78'16,"4"5"15"-16,-4 0 5 0,0 0-77 15,0 10-4-15,-4-1-8 0,4 12-2 16,-3 4 2-16,-3 3 3 0,6 8-12 16,0 6 8-16,0 2-8 0,7-3 7 0,6-6 15 15,4-1-2-15,5-11 0 0,6-6 0 16,7-7 5-16,1-4-4 0,2-6-3 16,-3-6-4-16,-6-6-3 0,-6-4-4 15,-8-6-7-15,-5-5 0 0,-3 2 5 16,-7-1-5-16,8 0 0 0,-8-1 0 15,0-1 0-15,0-2 0 0,0 1-12 16,-12 3-19-16,3 0-116 0,-5 4-118 0</inkml:trace>
  <inkml:trace contextRef="#ctx0" brushRef="#br0" timeOffset="614209.6278">2598 16009 453 0,'-6'-6'155'0,"-3"-6"3"0,-4-1-115 15,-6 0-17-15,19 5-4 0,-21-7 4 16,-5 2-3-16,-2 2-6 0,0 10-11 16,0 1 5-16,-2 15-6 0,9 4 1 15,1 2-6-15,5 3 5 0,5-4-5 16,-3 1 0-16,5 1 6 0,8 5-6 16,-6-2 0-16,6 2 0 0,-1 4 0 0,7-3 0 15,13-1 0-15,-1-1 0 0,13-5 0 16,8-2 0-16,6-6 0 0,3-5 0 31,-2-8 0-31,-6 0 0 0,-9 0 0 0,-6-7 0 0,-12-2-6 0,2-3 6 16,-12-7 0-16,4-2 0 0,-7-1 0 15,0 0-5-15,0-3-1 0,-6-2 1 16,-1 0-6-16,-5-1-7 0,2-2 1 16,-8 5-14-16,0 3 3 0,-3 1-24 15,1 5-89-15,-2 4-20 0,-1 12-21 0</inkml:trace>
  <inkml:trace contextRef="#ctx0" brushRef="#br0" timeOffset="614535.9035">2951 16175 397 0,'0'14'134'16,"0"0"11"-16,5-6-98 0,-5-4-11 16,0-4-12-16,0 0-3 0,6 0-3 15,-6-15-5-15,5 2 4 0,2-6-6 0,-2-11 9 16,6-3-9-16,1-5 6 0,-2-14-5 16,1-10-6-16,-1 0 5 0,0-4-6 15,-4-1 1-15,1 8-1 0,-7 7 1 16,11 8-6-16,-4 3 5 0,2 12-5 15,10 13 0-15,-1 8 0 0,1 8 5 16,0 0-5-16,-3 8-5 0,1 8-6 16,6 2-10-16,-7 4-8 0,5 4-14 0,-8 0-23 15,-5-2-98-15,-8-3-108 0</inkml:trace>
  <inkml:trace contextRef="#ctx0" brushRef="#br0" timeOffset="614726.7688">2720 15901 424 0,'5'4'131'0,"18"-4"12"0,1 7-97 16,8-7-31-16,11 0-8 0,0-4-7 15,-5 4 0-15,8 0-15 0,-8 0-25 16,3-4-71-16,10 5-26 0,4 6-27 15</inkml:trace>
  <inkml:trace contextRef="#ctx0" brushRef="#br0" timeOffset="615878.184">4496 15606 268 0,'-17'8'53'16,"-1"9"23"-16,0-1-2 0,-4-3-6 15,1-7-20-15,14-6-2 0,-11 11-10 16,8-2-7-16,1-2-10 0,5 2-5 15,4-2-1-15,0-2-6 0,0 1 1 0,0 2-1 16,10 0-2-16,-2 6 7 0,4 0 2 16,11 9-2-16,8 7 8 0,0 3 3 15,4 0 0-15,5 2 2 0,-6 2-2 16,-6-2-6-16,-6-4-1 0,-1 3-5 16,-8-5-6-16,-3-1-1 0,-10-2 1 15,0-1-5-15,0-6 5 0,-16-6-5 16,-6-1-5-16,-9-1 0 0,3-6-4 0,-8-2-13 15,1-3 0-15,-2-1-13 0,3 1-24 16,-1-6-108-16,8-1-107 0</inkml:trace>
  <inkml:trace contextRef="#ctx0" brushRef="#br0" timeOffset="616053.7299">4281 15728 370 0,'38'-10'101'16,"-8"1"21"-16,3 3-53 0,9 6-55 15,1 0-7-15,-3 2-7 0,2-2-14 16,-2 0-38-16,-8 6-76 0,1-6-40 16</inkml:trace>
  <inkml:trace contextRef="#ctx0" brushRef="#br0" timeOffset="616559.2378">4949 15610 310 0,'16'-11'78'0,"-1"8"31"15,10-5-34-15,-6 5-21 0,0 3-18 16,4-9 0-16,-5 9-11 0,0-4 3 0,2 4-3 16,3 0-4-16,-9 0 4 0,-3 0-7 15,10 7 5-15,-8 5 2 0,7 6-7 16,-8-2-1-16,-3-1-5 0,-5 5-2 15,-4 0 1-15,0-1-5 0,-10 2-1 16,-5 7-5-16,-5-7 5 0,2 5-5 16,2-2 0-16,1-3 0 0,5-6 0 15,5-2 0-15,5-4 0 0,0-2 0 0,0 0 4 16,10 0-4-16,10-1 17 0,1-1-5 16,9 4-2-16,3 2 5 0,0-1-1 15,-3 4 1-15,-3 3-1 0,-5 3-4 16,4-1 3-16,-20 0-4 0,13-1-3 15,-10 12-2-15,0-2 1 0,-4-1-1 16,-10-4-4-16,-5-2 0 0,7-8 0 0,-9-4 0 16,-4-5-4-16,-5-4-1 0,-4 5-9 15,0-5-9-15,-6-6-11 0,-7 0-5 16,2-9-21-16,-3-8-63 0,8-4-57 16,10-4-101-16</inkml:trace>
  <inkml:trace contextRef="#ctx0" brushRef="#br0" timeOffset="616726.7459">5217 15455 434 0,'53'5'129'0,"-3"7"12"0,2 8-101 15,11-3-33-15,-4-3-7 0,-3-1-13 16,12-2-42-16,-2-10-89 0,2 3-54 15</inkml:trace>
  <inkml:trace contextRef="#ctx0" brushRef="#br0" timeOffset="617177.2857">7361 15668 388 0,'6'0'118'0,"-6"0"18"0,0 0-95 15,-3 0-13-15,-13 0-16 0,-2-2-4 16,-11 8 5-16,-7-6-6 0,-13 0 1 0,-3 0-8 15,-6-2 0-15,7 2 0 0,7 0 0 16,5 0 0-16,10 0-8 0,8-2 8 16,-2 2 0-16,12 0 0 0,-6 6-7 15,12 1 7-15,5 0 7 0,0 6-7 16,0-3 0-16,12 5 0 0,4-1 8 16,-1 4-8-16,8 0 7 0,-5-3 3 15,1-5 4-15,5 6-7 0,1 1 5 0,-9-8 1 16,0 9 0-16,0 5-8 0,-11-2 7 15,-5 6-7-15,6 6-5 0,-12-4 6 16,6-3-6-16,-12-3 5 0,-6-4-5 16,-2-3 0-16,-8-4 0 0,6-4-5 15,-2-1-6-15,2-7-6 0,1 5-14 16,-2-5-35-16,1 0-93 0,4-5-67 16</inkml:trace>
  <inkml:trace contextRef="#ctx0" brushRef="#br0" timeOffset="617615.3294">7560 15743 341 0,'12'0'83'0,"-2"0"40"0,-10 0-70 15,0 0-11-15,0 0-15 0,-10 0-13 16,-5 0 1-16,-3 0-2 0,-8 0-7 16,1 0-6-16,-3 0 6 0,0-1-6 15,3 7 8-15,1 0-8 0,5 9 0 0,1-2 0 16,2 5 7-16,4-1-7 0,7 4 0 16,5 0 0-16,-2 7 0 0,2-7 0 15,7 0 0-15,5-9 0 0,4-7 0 16,5-5 0-16,-2-4 6 0,-5-10-6 15,9-6 0-15,-1 1 0 0,2-1 0 16,-2 3 0-16,-7 7 7 0,1 2-7 16,-6 2 8-16,-2 6-1 0,2 0-2 0,2 14 0 15,-7 7 9-15,0 5-14 0,2 2 7 16,-7 3-7-16,9-7 0 0,-9 2 0 16,4 1 0-16,0-3 7 0,3-3-7 15,3-7 0-15,-5 0 0 0,5-5-7 16,0-5-7-16,-2-4-10 0,2 0-18 15,3-4-67-15,-1-2-36 0,1-8-19 16</inkml:trace>
  <inkml:trace contextRef="#ctx0" brushRef="#br0" timeOffset="617789.4129">7890 15253 353 0,'0'18'110'0,"7"15"20"0,-2 6-61 15,1 0-27-15,-6 14-15 0,0-7-14 0,-6 0 2 16,-1 7-8-16,2 2-7 0,-12-4 5 16,4 6-10-16,-1 0-10 0,5-2-25 15,-7-4-63-15,12 3-34 0,11-17-35 16</inkml:trace>
  <inkml:trace contextRef="#ctx0" brushRef="#br0" timeOffset="618088.6272">8094 15780 341 0,'28'-13'93'0,"0"1"36"16,1 0-66-16,-4-3-20 0,-1 1-8 16,-6-1-16-16,2-3 2 0,-9-3-14 15,0-2 1-15,-11 2-1 0,6-3-2 16,-6 4-5-16,-6 7 0 0,-1 2 0 0,-5 10 0 15,2 1 0-15,-5 4 0 0,-4 4 0 16,1 6 0-16,-1 4 0 0,-2 4 0 16,3 2 0-16,6 5 0 0,-3 3 0 15,7-2 5-15,5 5-5 0,-4-10 0 16,7 0 0-16,5 2 0 0,7-6 0 16,6 5 0-16,4-5-5 0,2-1 0 15,1-18-23-15,-1-2-48 0,1 0-72 0,4-9-45 16</inkml:trace>
  <inkml:trace contextRef="#ctx0" brushRef="#br0" timeOffset="618431.1336">8947 15322 289 0,'0'0'52'0,"0"0"22"15,0 7-44-15,-5-7-4 0,0 7 0 16,3-1-1-16,-11-3 8 0,3 8-1 16,-4 0-2-16,0 1-5 0,-4 3-13 15,-3 1 3-15,4 2-8 0,-1-2 0 0,-4 0 1 16,1 1-1-16,8 3-1 0,1 0 1 16,5 0-1-16,7 0 0 0,0-4 2 15,0 0 5-15,4 5-6 0,4-3 1 16,8 1 4-16,-5-3-7 0,4 5 9 15,-1-2-7-15,-1 6 5 0,-6 4-6 16,1 2 1-16,-8 5 0 0,0-10 4 16,0-5-4-16,-12 1-7 0,-7-1 0 15,-9-5-7-15,-5 2-4 0,-2 1-3 0,-6-3-11 16,-5-8-48-16,-6-8-81 0,-4 1-68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7T18:03:15.50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4612 17249 481 0,'-16'-40'152'0,"9"-3"-14"0,-14 6-126 0,-1 16-12 16,2 8 7-16,1 8-7 16,-2 5 7-16,0 0-7 0,-1 12 7 0,0 0-2 15,-5 0 1-15,2 5 1 0,-2 2-7 16,0 1 0-16,3 4-25 0,-2 6-118 15,3 10-123-15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0T17:39:47.025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10673 8042 572 0,'0'-11'211'0,"0"6"-18"16,-4 1-73-16,4 4-21 0,-6 0-17 0,6 0-10 15,-6 7-12-15,2 4-9 0,4-2-8 16,-5 8-15-16,5-2-3 0,-9 10-4 16,9-3-11-16,0 5-1 0,6 1 0 15,-6-2-9-15,8 0 0 0,1-1-9 16,0-3-10-16,-2-3-8 0,3-6-10 15,-2-6-22-15,-1-7-24 0,2 0-32 16,1-2-116-16,-3-11-186 0</inkml:trace>
  <inkml:trace contextRef="#ctx0" brushRef="#br0" timeOffset="165.1313">10709 7826 683 0,'-4'0'205'0,"15"0"-15"0,-1 0-112 0,4 7-39 16,0-7-31-16,4 0-29 0,-10 4-32 15,8-4-51-15,-11 4-92 0,0-4-162 16</inkml:trace>
  <inkml:trace contextRef="#ctx0" brushRef="#br0" timeOffset="477.3689">10885 8264 397 0,'0'-21'125'0,"0"-5"15"0,6-5-91 16,1 0-22-16,-7-10-14 0,0 8 2 15,4 1-5-15,0 7 18 0,2 1-10 16,-6 9 12-16,7 5 1 0,-3 10 4 16,-1-8-8-16,-3 8 14 0,4 8-2 15,-4 2 0-15,6 7-2 0,-2 7 0 16,3 11-10-16,-3-2 3 0,3 9-14 16,3-8 0-16,-6-1-3 0,0-11-9 15,2-4-12-15,6-7-5 0,-5-5-19 0,6-6-25 16,0 0-18-16,1 0-127 0,-14 0-158 15</inkml:trace>
  <inkml:trace contextRef="#ctx0" brushRef="#br0" timeOffset="669.3036">11070 7811 572 0,'6'23'204'15,"-1"6"-13"-15,5 4-94 0,1-3-23 16,6 9-21-16,-9-1-21 0,5-2-3 16,-5-5-15-16,-1 6-20 0,-7-7-18 0,9-1-30 15,-9-9-23-15,0-1-122 16,0-7-176-16</inkml:trace>
  <inkml:trace contextRef="#ctx0" brushRef="#br0" timeOffset="813.9308">11145 8014 593 0,'9'0'216'0,"-2"0"-26"0,4 0-84 15,-1 0-42-15,2 0-33 0,-5 0-28 16,3 0-19-16,1 0-29 0,-1 0-24 16,4 0-121-16,-3 0-171 0</inkml:trace>
  <inkml:trace contextRef="#ctx0" brushRef="#br0" timeOffset="1159.0063">11355 8153 406 0,'10'0'166'0,"1"0"21"0,7-9-63 0,-2 6-45 16,-2-9-16-16,-2-3-15 0,-2 0-10 16,-4-3-15-16,-6 3-6 0,0 0-12 15,0 0-5-15,-6 3 0 0,-2 2-9 16,-8 0 0-16,-5 8-5 0,5 2-5 16,-4 2 6-16,5 8-1 0,11 1 0 15,4 13 4-15,0 3 10 0,0 1 5 16,0-1 5-16,5 4 4 0,-5-3 4 0,9-7-4 15,-4 0 0-15,2-6-5 0,6 2-5 16,-1-12 1-16,1-5-10 0,2 0-3 16,5 0-11-16,-9-11-18 0,9-7-16 15,1-5-5-15,-5-2-126 0,-2-2-154 16</inkml:trace>
  <inkml:trace contextRef="#ctx0" brushRef="#br0" timeOffset="1349.0737">11620 8192 370 0,'0'4'111'16,"0"-4"41"-16,2 0-81 0,-2-6-24 15,-4-7-8-15,4-6-7 0,-7-6-2 0,2-1-14 16,1-2-1-16,4 0-4 0,-6 1-5 16,6 5-6-16,-3-3-6 0,3 10-5 15,0-6-15-15,4 6-2 0,-4 2-18 16,9-3-111-16,3 7-99 0</inkml:trace>
  <inkml:trace contextRef="#ctx0" brushRef="#br0" timeOffset="1596.6326">11897 7822 506 0,'12'4'198'0,"-8"-4"-8"15,-4 11-98-15,0-7-9 0,0 7-10 16,-8 0-12-16,-2 4-12 0,0 4-9 15,1-1-5-15,0 1-9 0,-5 2-8 16,7 1-1-16,-1-3-6 0,1 3-1 16,10 4-3-16,-3-2 0 0,0 7-1 15,0-5-2-15,0 0-4 0,4-8-10 0,4-1-1 16,1-7-2-16,3-3-12 0,-3-2-12 16,-1-5-15-16,-2 0-10 0,-1-3-14 15,1-3-2-15,2-1-15 0,3-1 5 16,3 4-10-16,0-4-99 0,6 1-55 15</inkml:trace>
  <inkml:trace contextRef="#ctx0" brushRef="#br0" timeOffset="1844.185">12088 8031 388 0,'17'-9'143'16,"-2"4"37"-16,2-4-76 0,-6-3-19 16,5 3-13-16,-4-1-14 0,-2-2-15 15,-3 2-15-15,-4 3-9 0,-3-3-5 0,0-2-10 16,-10 1 0-16,-4 0-4 0,-3 8 5 15,-5 3-5-15,-6 0 4 0,4 9 1 16,3 1 4-16,5 3-1 0,-1 6-3 16,10 3-1-16,4 4 5 0,3 3-5 15,0 3 1-15,0-2-2 0,7-5 1 16,0-4 0-16,7-3-4 0,-3 1 0 16,7-5-4-16,-2-5-8 0,0-9-18 15,0 6-11-15,5-12-14 0,-6 6-9 0,5-11 123 16,-1-3-240-16,2-3-163 0</inkml:trace>
  <inkml:trace contextRef="#ctx0" brushRef="#br0" timeOffset="2220.9602">12378 8197 268 0,'10'14'73'0,"-5"0"39"0,4 8 28 0,0-5-42 15,1-1-18-15,1-1-4 0,1-3-5 16,-5-4-17-16,-3-2 9 0,-4-6-15 15,5 0-7-15,-5-6-9 0,0-2-1 16,0-8-15-16,0-6-4 0,-5-7-8 16,1-6 0-16,4-4-4 0,-5-4-4 15,5-1 0-15,0 2 0 0,6 4-4 0,2 1 0 16,1 5 4-16,-2 10-5 0,1 2 0 16,2 5 5-16,-3 7-5 0,4 3 9 15,-4 5 0-15,2 0 0 0,-9 0 9 16,8 5-9-16,-1 4 9 0,-7 5 0 15,4 0-1-15,-4 4-3 0,0-1 2 16,0-2 1-16,0-2 4 0,0-4-3 16,0 2 7-16,-3 0-2 0,-6 1 2 0,-4 4-1 15,2-3 4-15,-6-2-4 0,-4-4-1 16,3-1-6-16,1-1-1 0,-1-5-2 16,7 0-14-16,-2 0-10 0,3 0-9 15,3-15-21-15,3 4-16 0,4-3-19 16,4-1-12-16,-4 0-110 0,14 4-150 15</inkml:trace>
  <inkml:trace contextRef="#ctx0" brushRef="#br0" timeOffset="2483.9649">12729 7707 463 0,'0'5'179'16,"0"5"14"-16,0-5-93 0,-7 15-20 15,4-3-3-15,3 8-13 0,-5 10-5 16,10 4-22-16,2-1-4 0,-1 2-13 16,5 8-6-16,-3-11-9 0,4 13 2 15,-3-8-11-15,7-2-4 0,-1-8-19 16,2-7-5-16,-5-13-28 0,0-12-25 0,-8 0-124 15,-4 0-166-15</inkml:trace>
  <inkml:trace contextRef="#ctx0" brushRef="#br0" timeOffset="2603.9762">12732 8025 415 0,'11'0'185'0,"-1"4"12"16,7 4-54-16,-2-1-58 0,7-7-23 15,-4 7-15-15,6-7-12 0,0 0-31 16,-6-9-30-16,-8-2-16 0,7-1-140 15,-13 1-169-15</inkml:trace>
  <inkml:trace contextRef="#ctx0" brushRef="#br0" timeOffset="3294.5345">14610 7811 514 0,'0'0'197'16,"-7"1"-8"-16,-1-1-74 0,2 9-52 0,-8-9-12 15,9 2-11-15,-8 3-14 0,-4 3-10 16,2-4-4-16,4 2-8 0,-7-6 5 16,8 6-9-16,4-6 0 0,-1 0 4 15,7 6 4-15,0-6 0 0,0 5 2 16,10 3 1-16,-3 0 4 0,4 8 2 16,3 0-2-16,-3-1 2 0,2 0 2 15,-3 3 2-15,0-8-3 0,-3-2-5 16,-3 2 2-16,1 2-3 0,-5 0-1 15,0 2-4-15,0 3 0 0,0 2-4 16,0-1 0-16,-7-3-3 0,3-5-3 0,-4 2-10 16,-3-3-5-16,-1-5-13 0,3-4-9 15,0-4-24-15,1-3-26 0,8 7 176 16,-10-15-291-16,4-7-183 0</inkml:trace>
  <inkml:trace contextRef="#ctx0" brushRef="#br0" timeOffset="3523.117">14722 7645 522 0,'20'10'201'0,"-2"5"-1"16,-5 3-103-16,3 3-6 0,-9 5-11 15,3 1-19-15,-1 8-16 0,-1-4-11 16,-1 12-12-16,-3-10-4 0,-4 1-8 15,0-7-13-15,0-7-10 0,-4-5-11 16,4-3-16-16,-7 0-25 0,7 0-20 16,0-4-110-16,10-1-23 0,-5-7-132 15</inkml:trace>
  <inkml:trace contextRef="#ctx0" brushRef="#br0" timeOffset="3786.8249">15055 7890 497 0,'0'0'186'0,"0"0"-1"0,-8 7-102 0,8-2-19 15,-7 8-1-15,1-1-17 0,1 9-10 16,-2-4-1-16,-2-5-19 0,1 1 0 16,1 0 1-16,7-2-13 0,-4-3 0 15,4 1 0-15,4 0 0 0,4 0-4 16,1-4 6-16,-5-5-6 0,10 3 0 15,8-3 0-15,3 4 4 0,1-14-14 16,-4-1 6-16,-3-3-12 0,-7 2-17 0,-7-8-14 16,-1 3-17-16,1-5-17 0,-5 1-5 15,0 0-105-15,-6-1-141 0</inkml:trace>
  <inkml:trace contextRef="#ctx0" brushRef="#br0" timeOffset="4172.9573">15381 8221 481 0,'24'48'181'0,"-2"-7"-8"16,1-1-102-16,2-7-10 0,-10-8-8 15,1-9-4-15,-16-2-7 0,8-14-15 0,-8 0-9 16,0 0 4-16,0-15-9 0,-7-10-4 15,3-5-6-15,4-7 1 0,-9-10-4 16,9-1 4-16,-11-8-4 0,6 1 0 16,-2-2-8-16,2 6-8 0,5-1-15 15,-4 13 4-15,4 1-6 0,0 6-9 16,0-1 3-16,4 9 10 0,1 0 10 16,2 9 8-16,-2 3 6 0,2 8 10 15,-1 4 11-15,1 4-2 0,-7 9 11 0,7 12-11 16,-7 0 10-16,4 12-4 0,-4 5-2 15,4-4-4-15,-4-1-4 0,6 9-1 16,-6-13 0-16,0 0-4 0,0-3-5 16,0-6 0-16,0-6-14 0,0-5-10 15,-6-6-8-15,6-7-17 0,-8-3-15 16,8-1 1-16,0-3-114 0,0-15-128 0</inkml:trace>
  <inkml:trace contextRef="#ctx0" brushRef="#br0" timeOffset="4439.8152">15748 7989 453 0,'33'-12'155'0,"-1"-2"13"0,-2-8-109 16,-7 3 0-16,-10-2-18 0,-9 3-4 15,-4 5-4-15,-5 6-13 0,-11 3-1 16,-3 4 6-16,-8 0-11 0,-1 6-1 15,3 5-4-15,0 14 1 0,1 0-5 16,4 8-1-16,8-3-4 0,2 0 5 16,10 0 0-16,1-2 3 0,5-1 1 0,9-2 5 15,4 1-1-15,-4-12 0 0,2-5-4 16,1-9-6-16,-3 0-15 0,4-10-23 16,1-7-16-16,0-5-131 0,-5-9-186 15</inkml:trace>
  <inkml:trace contextRef="#ctx0" brushRef="#br0" timeOffset="5248.9622">12297 7680 572 0,'4'-10'199'0,"0"2"-3"15,2-1-109-15,-6-6-12 0,7 4-26 16,-3-4-16-16,3-1-8 0,5 2-17 15,0 0-16-15,3-1-21 0,-4-3-36 16,5 5-126-16,-7-3-181 0</inkml:trace>
  <inkml:trace contextRef="#ctx0" brushRef="#br0" timeOffset="6134.8586">14241 7553 361 0,'0'-6'136'0,"0"6"43"0,-6-6-51 16,6-2-32-16,0 8-15 0,0-5 2 0,6 5-13 15,-2 0-4-15,3 19-14 0,9 2-12 16,-1 6-8-16,0 3-7 0,4 0-3 15,-3-10-12-15,-2 2-17 0,3-7-36 16,-14-8-110-16,-3-7-58 0,10 0-184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0T17:41:36.678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4581 15787 310 0,'6'12'60'15,"-1"1"23"-15,-5 0-55 0,0 0-3 16,0-1 0-16,0-6 7 0,-7 1-2 16,0-7 3-16,-3 0-11 0,3-4-1 0,3-5 1 15,0-13-2-15,4-6-8 0,0-9 3 16,6-6-2-16,-2-5 2 0,7-8-5 15,3-8-3-15,3-5 0 0,-9-20 0 16,2-9-7-16,-2-7 0 0,1 0 0 16,0-2-14-16,1 11-10 0,0-2 74 15,4 1-190-15,6 9-123 0</inkml:trace>
  <inkml:trace contextRef="#ctx0" brushRef="#br0" timeOffset="542.3469">4679 15576 278 0,'8'0'53'16,"-1"0"4"-16,-7 0-48 0,0 0 0 15,0-4-9-15,0-2 9 0,0 0 0 16,-8 3 12-16,2-7-13 0,-5-1 20 0,3 2-12 15,2-3 18-15,-1-4-10 0,7-2 8 16,0-6-2-16,0-1 1 0,8-7-3 16,-1-1-6-16,9-15-3 0,-5-9-5 15,9-10-7-15,2-1-1 0,3-3-12 16,2 2-1-16,-1-2-13 0,-2 1-8 16,-3-14-13-16,-8-3-14 0,-1-7-79 15,1 9-20-15</inkml:trace>
  <inkml:trace contextRef="#ctx0" brushRef="#br0" timeOffset="883.6323">4684 15170 370 0,'0'-5'83'16,"0"5"43"-16,0-19-112 0,0-8-7 0,6-10 10 16,11 2-8-16,0-13-2 0,4-2 8 15,7-11-9-15,-3-10 2 0,-4-21-8 16,1-10 7-16,2-2 0 0,-5-6-7 15,5 1 0-15,7 8 7 0,3-9-7 16,-9 4 0-16,7-5 0 0,3 10-7 16,1 3-7-16,1 18 0 0,6 12-26 15,-8 3-5-15,-4 5-47 0,1 6-9 0,-4 6-12 16</inkml:trace>
  <inkml:trace contextRef="#ctx0" brushRef="#br0" timeOffset="1151.8492">4959 13931 230 0,'-17'35'38'0,"7"-10"4"16,-4-15-21-16,6-10 1 0,5 0-14 15,3-3 10-15,-4-21 0 0,4-4 0 16,0-13 1-16,5-9 0 0,5-7 9 15,10-3-3-15,9-13 0 0,6-4-1 16,7-4 0-16,4-11-10 0,0 1 1 0,-1 5 10 16,-2-6-16-16,1 8 3 0,0 2 3 15,7 6-8-15,1-2 0 0,-1-5 1 16,0 3-23-16,3 1 77 0,6 7-192 16,2 12-99-16</inkml:trace>
  <inkml:trace contextRef="#ctx0" brushRef="#br0" timeOffset="1599.3301">5399 12706 278 0,'9'-5'75'0,"0"-2"6"0,7-8-18 0,-2-1-13 16,8-13-4-16,3-4 3 0,2-12-8 16,8-1-7-16,1-2 0 0,12-3-9 15,19-1-4-15,7-1-3 0,4-11-4 16,11-11-8-16,1-7-12 0,1-10-8 15,10 0-4-15,8 4-13 0,-9 5-12 16,-17 12-18-16,-6 15-95 0,-21 8-29 16</inkml:trace>
  <inkml:trace contextRef="#ctx0" brushRef="#br0" timeOffset="2020.7052">5809 12245 321 0,'14'3'85'0,"0"-18"40"16,8 1-48-16,1-9-9 0,-1-8-13 16,9-5-15-16,3-7-2 0,7 2 0 15,14-4-10-15,11 1 3 0,-10 0-8 16,7 2-1-16,1 2-1 0,9 3-7 0,-2 5 5 15,17-5-13-15,10-7-2 0,-8-2-4 16,5-4 0-16,21-9 0 0,-6-8 0 16,-3 3-10-16,20-5-9 0,-14-5 5 15,-11 3-13-15,-2 9-12 0,-5 9-15 16,-31 13 54-16,2 15-161 0,-23 20-124 16</inkml:trace>
  <inkml:trace contextRef="#ctx0" brushRef="#br0" timeOffset="2846.0162">7399 11272 243 0,'20'-13'46'0,"4"3"6"16,9-8-23-16,-7-2-11 0,0-2 0 15,-1 1 0-15,1 2-8 0,-1-4 1 16,11-3-3-16,13-3 10 0,11-2 8 16,-1 4-1-16,7-8 0 0,-2 5 7 0,5-2-11 15,2-8 5-15,3-2-10 16,7-16-4-16,13 0-4 0,-3-13-1 0,12 7-7 15,11-2 0-15,-9-4 0 0,-5 1-27 16,11 4-101-16,-12 3-55 0</inkml:trace>
  <inkml:trace contextRef="#ctx0" brushRef="#br0" timeOffset="3342.7635">9361 10092 370 0,'75'-36'111'0,"10"-8"25"15,9 6-62-15,6-13-48 0,4-2-12 16,17-8-1-16,10-6-6 0,5-16 8 16,8-3-5-16,6-8 11 0,-3 12-9 15,4-7 8-15,-9 1-9 0,4 12 6 16,-12 9-6-16,-9 0-4 0,-9 9-14 15,-3 2-9-15,-7-2-14 0,2-2-26 16,0 7-102-16,6 0-89 0</inkml:trace>
  <inkml:trace contextRef="#ctx0" brushRef="#br0" timeOffset="3803.7853">11490 9057 331 0,'36'-16'84'0,"2"-8"40"15,1-4-63-15,6-5 1 0,16 3-20 16,8-9-8-16,8-7-1 0,14-6-7 15,9-3-8-15,2-3-4 0,20 3-3 16,4-5-4-16,8-1-2 0,3-3 0 16,0-1-5-16,2-5 6 0,-8-6-1 15,-3 6 2-15,6-3 1 0,-11 5-3 16,0 0-5-16,-5 7 0 0,8-1 0 0,-3-1-20 16,-3 2 4-16,-3-3-7 0,14 1-9 15,-22-3-27-15,8 2-100 0,12-2-67 16</inkml:trace>
  <inkml:trace contextRef="#ctx0" brushRef="#br0" timeOffset="4242.2248">13944 7834 278 0,'61'-29'75'0,"0"-9"6"16,9-7-9-16,4-7-15 0,7-5-20 15,1-7-4-15,3-1-4 0,23 8-8 16,9-12 7-16,-1 0-16 0,3-5 9 16,18-2-6-16,-3-12-3 0,-13-4 0 15,19-4 2-15,8 3-7 0,-14-9-2 16,-9 4 1-16,5 16-6 0,-14-10 0 15,-3-5-6-15,7 16-6 0,15-1-2 0,-7 4-3 16,0 10-5-16,-12 11-5 0,-14 5-14 16,-29 0-2-16,-9 17-101 0,-18 10-35 15</inkml:trace>
  <inkml:trace contextRef="#ctx0" brushRef="#br0" timeOffset="4639.559">15864 6560 353 0,'30'-17'100'0,"14"-1"40"0,-6-5-71 15,1-4-14-15,15 0-13 0,11-5 3 16,-8-12-14-16,23 0-9 16,6-7 9-16,22-7-19 0,17-1 6 0,24 6-1 15,-6-14-7-15,14 4 12 0,-17-11-13 16,5-1 14-16,16 13-11 0,1-27-3 15,20 3 1-15,8-5-5 0,5-8 0 16,-12-8-1-16,7 22-4 0,-9-7 5 16,-4 3-10-16,-8 5 1 0,-6 15-11 15,-15-5-11-15,-4 17-17 0,-11 12-13 16,-16 2-113-16,-13 0-147 0</inkml:trace>
  <inkml:trace contextRef="#ctx0" brushRef="#br0" timeOffset="4902.0086">19073 5053 593 0,'138'-61'190'0,"12"-3"-22"0,15-17-120 16,5-8-17-16,9-1-17 0,6-10-4 15,5-17-5-15,-1 0-20 0,-14-1-14 16,-21 5-19-16,-34 23-122 0,-30 25-164 16</inkml:trace>
  <inkml:trace contextRef="#ctx0" brushRef="#br0" timeOffset="5650.0005">4570 15850 278 0,'-9'17'43'0,"4"-4"15"15,-11 1-49-15,8 4-9 0,-10-4-9 16,4-1-29-16,-2-4-14 0,7 1-19 16</inkml:trace>
  <inkml:trace contextRef="#ctx0" brushRef="#br0" timeOffset="5838.3836">4360 16057 278 0,'11'-4'63'0,"7"-8"11"15,0-4-26-15,1-11-14 0,9-11 0 16,-9-13-2-16,16-6-2 0,-4-12-6 16,5-3 1-16,8-4 2 0,0-2-13 15,1-9 7-15,6-4-8 0,-5-10-7 16,-3 5 2-16,2-4-16 0,7 12-11 0,6 3-23 15,2 11-106-15,-5 1-35 0</inkml:trace>
  <inkml:trace contextRef="#ctx0" brushRef="#br0" timeOffset="6137.4426">4852 15389 192 0,'-18'46'26'16,"-4"-7"-1"-16,4-7-25 0,2-13 14 0,-1-5 7 15,12-14-10-15,-1 0 10 0,6-4 0 16,0-9 9-16,9-17 6 0,-2-11 12 16,11-12-4-16,6-16 6 0,-2-19-10 15,7-5-2-15,6-5-1 0,6 5-15 16,5 5 0-16,9-1-9 0,3-4-7 15,5 1-6-15,2 6 6 0,2 0-12 16,3 8 6-16,-10 8-6 0,3-1-1 16,-7 11 1-16,-3 5-16 0,-4 2-6 15,0 11-12-15,0 7-13 0,-7 10-57 16,-14 14 18-16,-13 12-18 0</inkml:trace>
  <inkml:trace contextRef="#ctx0" brushRef="#br0" timeOffset="6380.6287">5118 14550 321 0,'56'-47'85'0,"0"-3"15"15,0 8-43-15,3-2-27 0,2 7 10 16,-3 0-19-16,10-6-6 0,2-1-1 16,4 0 1-16,6-6-15 0,-3-2-15 15,-10 3-14-15,-12-2-111 0,-19 7-43 16</inkml:trace>
  <inkml:trace contextRef="#ctx0" brushRef="#br0" timeOffset="6789.0416">5492 13962 406 0,'22'-26'149'0,"4"-11"13"16,12-5-75-16,-6-8-34 0,15-2-10 16,3-4-20-16,9-2-6 0,2-3-1 0,-6 0-5 15,-1 5-6-15,-3 0-1 0,3 0-8 16,8-4-12-16,-3 1-11 0,4 8-14 16,1 2-7-16,-3 12-123 0,-12 14-110 15</inkml:trace>
  <inkml:trace contextRef="#ctx0" brushRef="#br0" timeOffset="7071.5875">5935 13653 388 0,'29'-26'109'0,"10"-6"36"16,9-3-89-16,4 2-23 0,2-7-5 15,7-4-11-15,3-5 4 0,6-1-9 16,3-4 1-16,2 0-6 0,5 5-7 16,7 6 6-16,-12 0-6 0,5-1 0 15,-2 6 0-15,-1 2-13 0,-10 2-12 16,0 6-6-16,-1 5 94 0,-16 10-216 0,-13 7-117 15</inkml:trace>
  <inkml:trace contextRef="#ctx0" brushRef="#br0" timeOffset="7359.8563">7688 12830 331 0,'42'-3'75'0,"5"-4"41"0,2-1-66 15,-3-4-14-15,0-4-2 0,6-3-7 16,3-3 2-16,1-4-4 0,0-3-4 16,4 1-6-16,4 6-3 0,7-3 0 15,2 1-5-15,10 6 0 0,8-2-7 0,4 3 0 16,-8 0 0-16,12 1 0 0,13 1-7 15,-13 1 7-15,0-7-7 0,3-3-10 16,-13-4-5-16,-14 2-11 0,-1 1-85 16,-5 8-22-16,-8 5-14 0</inkml:trace>
  <inkml:trace contextRef="#ctx0" brushRef="#br0" timeOffset="7781.8033">8885 12645 415 0,'32'-6'132'0,"9"-3"32"15,13-8-104-15,13-5-16 0,10 2-7 16,2 0 5-16,16 6-7 0,3-1-8 16,0-6-7-16,15 5 9 0,0-2-14 15,-9-7 5-15,5-2-6 0,1 2 1 16,0-3-6-16,10 3 0 0,-1-2 0 15,1 9-4-15,0-4-5 0,-2 0 4 16,6 4-4-16,6 6 0 0,-4-3 0 0,6-1 0 16,-11 7-4-16,-7-4-10 0,3-11-4 15,-12 5-16-15,-7-8-15 0,1 3-2 16,-8-5-21-16,-19 5-8 0,-9-4-20 16,-9 6-69-16,-12 3-35 0</inkml:trace>
  <inkml:trace contextRef="#ctx0" brushRef="#br0" timeOffset="8197.5635">11899 12085 341 0,'21'0'112'0,"7"8"28"0,10-8-22 16,4 0-58-16,10-8-22 0,-2-1-12 15,5-3-4-15,-1 1 9 0,5 0-8 16,1 2-5-16,7 1-2 0,1-2 6 16,-3 0-13-16,0 6 20 0,3-4-19 15,-9 5 0-15,8-5 5 0,0 0-11 0,9-2 6 16,2 2 0-16,5 2-5 0,2-6 4 15,2 3-4-15,2-1-1 0,-3-2 5 16,6 6-9-16,13 0 0 0,-3 0 5 16,1-4-5-16,4-2 0 0,6 0 0 15,-7-9 0-15,6-7 0 0,-3 3 0 16,-11-5 0-16,-14-5 0 0,1 11-5 16,-10 3-4-16,-14-4-5 0,1 6-5 0,-5 4-10 15,-7 1-3-15,-9 6-10 0,2 10-3 16,-1-9-9-16,-4 7-8 0,-7 5-102 15,-3 0-92-15</inkml:trace>
  <inkml:trace contextRef="#ctx0" brushRef="#br0" timeOffset="8819.481">15173 11646 424 0,'51'3'155'0,"-2"3"17"16,9 0-101-16,0 0-10 0,-6 0-9 16,1 1-11-16,5-7-2 0,-11 6-5 15,16-6-10-15,11 0-1 0,-5-6-8 16,-6 2-2-16,11 0 1 0,-5 4-5 16,0-4 0-16,13 7-5 0,2-15 5 15,2 3-9-15,2-6 0 0,9-2 4 16,-1-2-4-16,15 5 0 0,1-2 0 15,5 2 5-15,-8 3-5 0,6-3 0 16,-4 4 0-16,-5-8 0 0,4 0 0 0,4-3 0 16,-1-2 0-16,5 0 4 0,6 0 1 15,3-5 3-15,6 3 4 0,2 1 0 16,4-3 5-16,1-1-1 0,2-3 5 16,-1 0-2-16,4 4 8 0,-6 3-5 15,-1 4 2-15,-1 7-5 0,-1 4 2 0,-7 13-6 16,-1-3 1-16,-3-1 2 0,-8 2-8 15,5-2 0-15,0-8-3 0,-2 8 0 16,-4-6-4-16,0-1 0 0,-14-5-3 16,6 0 0-16,-6-1 0 0,0 3 0 15,-2 2-6-15,-5 4-1 0,-14 4 0 16,-6-9-7-16,11 6-4 0,-8-4-1 0,-2-5 1 16,-4 6-3-16,3-5-10 0,-11 2-6 15,3-2-23-15,-5-1-9 0,-1 3-22 16,-4-3-6-16,12 2-112 0,-16-8-147 15</inkml:trace>
  <inkml:trace contextRef="#ctx0" brushRef="#br0" timeOffset="13987.6895">5268 5714 453 0,'0'-7'189'0,"5"1"-2"0,-5 3-44 0,0 3-61 15,0-11-12-15,-7 1-12 0,7-2-13 16,-7 2-6-16,7-2-4 0,-7 3-9 16,-1 1-4-16,0 8-6 0,2-4 0 15,-5 4-2-15,5 0 0 0,1 0-3 16,-1 12-2-16,-2-3 1 0,2 3 1 16,2-1-4-16,4 0 0 0,0 1-4 15,0-8 0-15,0 3 1 0,0-4 0 0,0-3-1 16,0 0 4-16,4 0-4 0,0 0 0 15,2 0 0-15,-6-7-3 0,10-2 0 16,-8-1 3-16,-2-2-3 0,0-3 0 16,0-1 0-16,0 4 0 0,-2 2 3 15,-4 1-3-15,-4 9 0 0,10 6 0 16,-8 0-3-16,-2 1 3 0,-3 0 0 0,1 5 3 16,1 6 4-16,1-3-1 0,-3-4 6 15,8 3-2-15,5-6 2 0,0-1 1 16,0-7-4-16,0 3-4 0,0-3-5 15,7 0-5-15,2 0-4 0,-2 6-10 16,3-6-15-16,1 0-19 0,-5-6-30 16,0 6-149-16,1 0-193 0</inkml:trace>
  <inkml:trace contextRef="#ctx0" brushRef="#br0" timeOffset="14474.6327">5778 6092 572 0,'0'15'199'0,"4"3"-3"16,-4-8-99-16,3-7-19 0,1-3-20 16,-4 0-10-16,5-3-11 0,2-7-9 15,-3-5-10-15,-4-11 0 0,0 0-11 16,0-11-3-16,0 0 4 0,-11-6-8 15,5 0 3-15,0-5-3 0,-3-2-6 0,-1 2 1 16,4-1-2-16,6-8-5 0,0-4-5 16,-2-1 2-16,2 4-5 0,-2-3 1 15,2 12 1-15,4 10 10 0,2 10 0 16,8 10 12-16,-2 10 8 0,8 6 2 16,1 3 5-16,-3 0 5 0,0 3 4 15,5 7 6-15,3 4-3 0,1 2-10 16,2 5 6-16,1-5-10 0,-1 8-10 15,-7-1-7-15,-2 2-20 0,-5 4-18 0,-2 2-22 16,-13 1-36-16,-13-6-124 0,-2-1-187 16</inkml:trace>
  <inkml:trace contextRef="#ctx0" brushRef="#br0" timeOffset="14657.9401">5627 5766 633 0,'0'13'250'15,"4"0"-13"-15,2-2-33 0,9-2-86 16,1-5-44-16,-1-4-15 0,3 0-18 16,10 0-13-16,-1-7-14 0,-1 1-10 15,5-3-25-15,-3 2-6 0,-10-5-31 0,-1 6-17 16,-4 0-25-16,5 3 128 0,7 3-264 16,2 0-186-16</inkml:trace>
  <inkml:trace contextRef="#ctx0" brushRef="#br0" timeOffset="14972.6452">6376 5818 434 0,'-12'0'192'16,"4"0"11"-16,-9 3-39 0,-1 4-74 15,3-1-26-15,-2 4-11 0,0 1-17 16,6 0-12-16,4 0-7 0,0-1-5 15,0-2-9-15,7 3-3 0,0 0 5 16,0 0-5-16,0 1-5 0,0-5 5 16,7 4-7-16,0 1 4 0,-2-1-2 15,2-5-2-15,6 1-3 0,-6-7 10 0,3 0-4 16,1 0 8-16,3 0 6 0,0 0-3 16,1-7 1-16,-2 7 8 0,1-5 2 15,-4 1 0-15,4-2-2 0,-7 6-1 16,0-6-5-16,4-2-7 0,-5 3-13 15,1-4-20-15,1-2-19 0,0-2-28 16,-5-1 139-16,1 0-270 0,-4-1-185 0</inkml:trace>
  <inkml:trace contextRef="#ctx0" brushRef="#br0" timeOffset="15300.4917">6532 5850 514 0,'6'8'209'0,"-6"5"-3"15,7 8-86-15,-2 1-27 0,-5-1-16 16,5 4-11-16,-5-3-17 0,4-9-2 16,-4-2-19-16,7-2-1 0,1-3-3 15,-2-6-6-15,-2 0-8 0,0 0-1 16,-1-12-3-16,-3-3 1 0,6-9-4 16,-6-5-3-16,9 1 0 0,-3-5 0 15,4-6-3-15,-2 7 0 0,3 10 3 16,2-5-4-16,-6 4 4 0,7 12 0 15,-4 0 0-15,1 6 0 0,6 5 0 0,4 0 0 16,0 5 0-16,0 3 4 0,2 1-4 16,-7 0 3-16,1 2-3 0,2 6 6 15,-9-5-6-15,1 7 0 0,-2 2-9 16,-2-2-10-16,-3-9-9 0,3 2-20 16,-3-8-19-16,-4-4-18 0,4 0-19 15,-4-11 21-15,0 2-133 0,9 0-160 0</inkml:trace>
  <inkml:trace contextRef="#ctx0" brushRef="#br0" timeOffset="15623.595">7020 5726 406 0,'0'9'173'16,"9"0"19"-16,-9 7-45 0,5 3-54 0,1 2-21 16,0 3-13-16,1-4-10 0,-3 2-17 15,3-3-3-15,-2 0-8 0,1-1-5 16,-6 0 0-16,4-7-12 0,-4-5 3 15,0-6 1-15,0 0-8 0,4-10 0 16,-4-4 0-16,10-2 0 0,-10-9 0 16,0 2-5-16,10-3-1 0,-3-1 2 15,3-1 4-15,0-3-4 0,-2 4 4 0,3 4-4 16,-2 0 4-16,-1 4 0 0,4 6 0 16,-3 1 0-16,5 12 0 0,-3 0 8 15,3 0-4-15,0 10-1 0,6 3 5 16,2 4-1-16,0 3-1 0,4 0 2 15,4 1-12-15,-3-5 0 0,-5 2-2 16,-2-2-9-16,-3-4-16 0,-17-3-10 16,7-3-25-16,-7-6-16 0,0 0-9 0,0 0-110 15,0 0-158-15</inkml:trace>
  <inkml:trace contextRef="#ctx0" brushRef="#br0" timeOffset="15788.2914">7562 5714 434 0,'5'6'174'0,"-5"3"22"16,7 0-82-16,-2-3-39 0,-5 5-14 15,4 0-14-15,-4-2-24 0,7-5-18 16,-7 4-19-16,0-8-28 0,0 0-16 16,0 0-100-16,5-8-30 0,-5 3-111 15</inkml:trace>
  <inkml:trace contextRef="#ctx0" brushRef="#br0" timeOffset="15959.6323">7569 5373 353 0,'0'0'128'0,"0"-4"45"0,7 4-23 16,-7 0-97-16,5 0-16 0,-5 0-2 15,6 3-8-15,-6 0-16 0,7 4-22 0,-7-3-16 16,10 4-8-16,-5 3-24 0,4-1-25 15,-1 6-95-15,5 0-52 0</inkml:trace>
  <inkml:trace contextRef="#ctx0" brushRef="#br0" timeOffset="16247.2014">7795 5711 379 0,'0'18'135'0,"6"-6"55"0,-6 2-79 0,0-2-15 15,3 0-8-15,-3 0-9 0,0-9-10 16,0-3-5-16,4 0-15 0,-4 0-8 15,0-9-8-15,0-7-7 0,0 2-5 16,0-3-7-16,0-7-4 0,0 2-3 16,0-8-3-16,4-6 0 0,-4-1-4 15,7-1 0-15,0-5 0 0,-3 9 3 16,5 5-3-16,1 6 0 0,-2 9 0 0,-1 4 0 16,1 6 4-16,1 4-4 0,-1 0 2 15,3 12 2-15,0 5-4 0,6 7 3 16,-3 6-3-16,2 2 0 0,3 7-3 15,-8-9-7-15,5 4-1 0,-2-8-6 16,-4-2-18-16,-2-9-6 0,-1-3-22 16,3-2-11-16,-2-2-21 0,6-8-6 0,-5 0-102 15,2 7-146-15</inkml:trace>
  <inkml:trace contextRef="#ctx0" brushRef="#br0" timeOffset="16729.5623">8251 5511 370 0,'7'-9'127'15,"5"3"45"-15,-3-4-75 0,-4-1-11 16,-5 1-15-16,8 5-1 0,-8-2-14 16,0 3-9-16,0 4-9 0,0 0-12 15,0 0 1-15,0 10-11 0,-7 2 0 16,7 3-3-16,-7 4-5 0,7 8-4 15,-4-7 4-15,4 3-8 0,0-6 4 16,0-8-4-16,0 2 0 0,-6-1 4 16,6-6-4-16,0-4 0 0,0 0 0 0,0-11 0 15,0 11 0-15,0-14-4 0,0 1 8 16,9 1-8-16,-9-6 4 0,4-6 0 16,-4 4 0-16,4-4 0 0,2 2 0 15,-2 3 4-15,-4 8-4 0,0 4 0 16,8 7 10-16,-4 0-3 0,-4-6-2 0,9 6-2 15,-2 6 1-15,0 3 4 0,7 3 4 16,-2 4-5-16,5 2-4 0,-3 10 9 16,7 4 2-16,1 0-3 0,6 5 11 15,2 0-5-15,1-2 4 0,-6-3 2 16,-2 3 2-16,-3-1-4 0,0 2-3 16,-1-1-5-16,-3 7-1 0,-7-5-5 15,-4-3-4-15,-5 0 1 0,-5-8-4 0,-6-5 0 16,-7-4-7-16,-2-3-8 0,-5-14-5 15,-8 6-13-15,2-6-14 0,-5-8-17 16,-13-4-32-16,-2 0-59 0,5 0-67 16,-13 1-172-16</inkml:trace>
  <inkml:trace contextRef="#ctx0" brushRef="#br0" timeOffset="17527.8669">4963 7837 341 0,'0'-9'93'15,"0"0"45"-15,-4 1-34 0,4-7-36 16,-5-3-8-16,0 4-7 0,5 0 8 0,0 2-7 15,-6 9 4-15,6-1-15 0,-4 4 4 16,4-6-16-16,0 6 0 0,0 0-2 16,0 0-13-16,0 0 5 0,0 9-9 15,0-7 1-15,0 12-4 0,-4 0-6 16,4 2 1-16,0 3-4 0,1-7 3 0,-1-2-3 16,0-10-3-16,0 2-1 15,0-2-4-15,7-2 1 0,-7-7-11 0,9-2 2 16,-12-1-9-16,11-3-4 0,-8 5-2 15,0-2 4-15,0 4 4 0,0-2 0 16,0-1 4-16,-5 1 9 0,-4 6 5 16,5 4 1-16,4 0-1 0,-4 0 10 15,4 0-10-15,0 0 10 0,-3 0-10 16,3 0-15-16,6 0-23 0,-2-2-120 16,1-4-165-16</inkml:trace>
  <inkml:trace contextRef="#ctx0" brushRef="#br0" timeOffset="18010.8587">5380 8014 406 0,'-7'15'166'0,"7"7"28"0,1-11-37 16,-1-6-69-16,0-5-21 0,0 0-16 0,-6-6-2 15,5-6-8-15,1-1-8 0,6-11-8 16,-6 1-10-16,11-1 2 0,1-7-2 16,2-8-12-16,2-8 4 0,-4-4 0 15,-12-11-7-15,6-9 0 0,-7 2-7 16,9 2-3-16,-4 3-5 0,-4 2-5 15,10 10 4-15,3 16-5 0,-6 13 1 16,5 14 7-16,1 4 9 0,-1 5 8 16,2 5 9-16,2 11 3 0,-4-1 2 0,1 10 1 15,-5 14 1-15,5 11-6 0,-3 2 1 16,4 4-4-16,4 7 0 0,4-6-7 16,-1-7 7-16,2-3-8 0,0 2 1 15,8-10-4-15,-6-3 3 0,-1-12-3 16,0-9 0-16,-6-15 0 0,-12 0 0 15,-6-11 0-15,11-15 0 0,1-11-10 16,-7-7-5-16,0-4-7 0,-5 0-7 16,0 7-16-16,-4 2-4 0,4 11-20 0,-10-8-4 15,2 10-10-15,4 4-9 0,-2 7-98 16,3 11-117-16</inkml:trace>
  <inkml:trace contextRef="#ctx0" brushRef="#br0" timeOffset="18389.6685">6208 7697 370 0,'10'-11'136'0,"-3"-1"34"0,-7 5-42 16,0 0-49-16,0 4-17 0,-7 3-2 15,7 0-11-15,-12 0-7 0,3 10-14 16,-7-3-5-16,-1 6-14 0,3 1-5 16,3 8 5-16,4 3-9 0,3 1 4 15,4 1 1-15,0 5-1 0,0-7-4 16,11-5 5-16,6 3 3 0,5-9 0 0,5-3 0 16,-3-9 0-16,-1-2 0 0,-4 0 1 15,-3-13-5-15,1-5 0 0,-4-5-4 16,-1-3-4-16,-5-7 0 0,-1 4 0 15,-6 4-5-15,0-1 1 0,-7 0-4 16,3 9-4-16,-2-5-6 0,-2 8-5 16,8 3-6-16,-6 1-3 0,6 6-8 15,-4 4-5-15,0-6-4 0,4 6-13 16,0 0-100-16,-6 0-128 0</inkml:trace>
  <inkml:trace contextRef="#ctx0" brushRef="#br0" timeOffset="18705.9866">6436 7867 434 0,'5'18'153'16,"-5"-12"31"-16,9-6-103 0,-5 0-10 15,-1-6-13-15,-3-8 5 0,5-11-15 16,2-6-6-16,2 2-11 0,-5-7-5 15,4 5-10-15,3-4 0 0,-5 1-7 16,2 4-1-16,8 5 0 0,-6 1 0 0,4 9 9 16,-3 4 2-16,4 11 2 0,1 8 3 15,0-3 4-15,1 9-5 0,3 9-6 16,-6-2-2-16,-3-4-2 0,-5 7-7 16,3 1-3-16,2 1-9 0,2-3-10 15,4 6-5-15,-2-11-10 0,-2-3-13 16,-1-5-20-16,-5-2-9 0,-2-8-13 15,-1-12-4-15,0-1-117 0,4-1-144 16</inkml:trace>
  <inkml:trace contextRef="#ctx0" brushRef="#br0" timeOffset="18859.7706">6864 7642 406 0,'5'0'181'16,"5"3"8"-16,-3 1-65 0,2 2-48 0,0-6-8 15,0 3-29-15,-4-3-21 0,6 0-23 16,-2-5-32-16,2-2-23 0,2-1-117 16,8-7-174-16</inkml:trace>
  <inkml:trace contextRef="#ctx0" brushRef="#br0" timeOffset="19078.5734">7218 7272 698 0,'8'39'196'0,"-4"2"2"0,0 0-139 0,-4 7-15 16,6 2-16-16,4 2-3 0,-6-9-17 15,2-6-8-15,-1-3-16 0,4-5-13 16,-4-7-31-16,1-7-13 0,8-2-122 15,-2-4-174-15</inkml:trace>
  <inkml:trace contextRef="#ctx0" brushRef="#br0" timeOffset="19251.5633">7496 7427 555 0,'8'27'183'0,"-2"8"-10"0,2-2-112 16,2 2-22-16,-3 2-15 0,6-11-15 16,-8-1-23-16,1-12-23 0,-6 1-16 0,6-14-121 15,-6 10-147-15</inkml:trace>
  <inkml:trace contextRef="#ctx0" brushRef="#br0" timeOffset="19429.5831">7562 7192 463 0,'14'11'163'0,"-11"3"-6"0,4 5-111 16,0 3-18-16,0-6-10 0,-7-2-5 16,4 1-33-16,3-1-13 0,3-3-5 15,-2 3-36-15,0-2-86 0,1-4-62 16</inkml:trace>
  <inkml:trace contextRef="#ctx0" brushRef="#br0" timeOffset="19679.5835">7760 7727 388 0,'14'22'151'0,"-5"-11"21"16,2-9-79-16,-3-2-14 0,-1-3-22 16,-7-18-4-16,5-4-11 0,-5-4-8 15,0-5-2-15,0-8-13 0,-2 9-5 0,2-14-6 16,9-2 1-16,-2 0 0 0,-3 8 4 15,3 2 1-15,-7 17 2 0,12 11 4 16,-7 11 5-16,0 0 0 0,1 11-6 16,-1 7 5-16,1 3-9 0,-1 7-1 15,1 4-6-15,0-5-5 0,1 4-3 16,-3 8 0-16,1-5-7 0,8-2-15 16,-2-3-13-16,3-10-17 0,-4 1-19 15,5-8-15-15,-6-8-21 0,1-4-93 0,-1 0-152 16</inkml:trace>
  <inkml:trace contextRef="#ctx0" brushRef="#br0" timeOffset="19968.2055">8079 7559 481 0,'18'0'202'0,"-1"-3"-2"16,-3-8-97-16,2 5-16 0,2-5-18 16,7 1-4-16,-1-2-24 0,-2 0-12 15,-2-10-14-15,-9 2 2 0,2-3-10 16,-9-1 1-16,0 8-5 0,-4 4-3 15,0 2 0-15,0 6 0 0,-6-1 0 16,-3 5-3-16,-3 0 3 0,3 11-8 16,-8 3 5-16,3 9-1 0,-2 12-4 15,2 3-1-15,7 3 6 0,3 7 3 0,4-8-4 16,0-3 1-16,9-2-2 0,2-8 1 16,-4-10-9-16,0-3 1 0,4-4-9 15,-7-10-6-15,2 0-17 0,5-4-7 16,4-5-5-16,5-3 0 0,5-2-8 15,3 2-8-15,7-3 5 0,1 0-12 16,6 1-85-16,5 7-52 0</inkml:trace>
  <inkml:trace contextRef="#ctx0" brushRef="#br0" timeOffset="20311.5482">8832 7446 379 0,'-17'-5'127'16,"-5"-2"36"-16,-2 7-88 0,2 0-15 16,-2 0-7-16,1 0-4 0,0 9-20 15,6 3-2-15,6 2-17 0,-1 6-1 16,8 0 9-16,4 4-6 0,0 0-8 16,0 0-4-16,7-7 5 0,3-2 0 15,-2-3 0-15,5-10-5 0,-3 4 0 0,5-6 0 16,-5 0 0-16,11-8 0 0,-4 1 5 15,-2-5-5-15,2 0 0 0,-2-1 0 16,-5-9 0-16,-2 6 0 0,6-3 0 16,-5 1 0-16,2 3 0 0,-3 3 0 15,4 2 5-15,-4 5-5 0,0 5 0 16,-1 0 0-16,0 0 4 0,2 8-4 16,-5 5 0-16,-4 4 0 0,10-1-9 15,-3 5-6-15,-3-4-19 0,0-3-12 16,6-2-118-16,-3-8-159 0</inkml:trace>
  <inkml:trace contextRef="#ctx0" brushRef="#br0" timeOffset="20617.5616">9229 7586 415 0,'4'9'148'0,"-4"-9"12"16,0 0-86-16,0 0-19 0,-4-5-7 16,4-2-3-16,0-5-9 0,0-2 3 15,-3-10-5-15,3-3-1 0,0-2 9 0,5-8-2 16,-5 2 2-16,4-1-1 0,4 9-1 16,2 10-1-16,5-2-5 0,8 2-4 15,3-4-2-15,12 1-1 0,17-1-7 16,-1-4 1-16,3 7-9 0,15-6 1 15,12-1-6-15,-5 1-4 0,17 1-13 16,18 5-6-16,-10 1-14 0,-16 1-13 16,10 3-31-16,-6-1-19 0,-16-15-132 0,2-9-184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0T17:43:37.09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1159 13499 539 0,'0'0'212'0,"-7"0"-12"0,7 4-97 16,-7 5-15-16,3-4-23 0,0 2-16 15,-3-2-13-15,1-5-9 0,1 4-15 16,2-4 2-16,3 0-14 0,0 7-21 0,0-3-18 16,-7-4-31-16,7 8-134 0,0-8-190 15</inkml:trace>
  <inkml:trace contextRef="#ctx0" brushRef="#br0" timeOffset="1087.5516">1732 13261 278 0,'0'-2'63'0,"0"-4"11"16,-12 1 8-16,8 5-24 0,-1-7-13 15,-5 2 3-15,0 1 2 0,3 4-10 0,-3 0-7 16,-2 3 5-16,-2-3-18 0,2 12 3 16,-2-2-7-16,5 0-1 0,-5 0-4 15,2 2-5-15,1-1 5 0,3 3-11 16,2-2 7-16,6-3-7 0,0 5 0 15,0-6 5-15,0 0-5 0,-4 1 0 16,4 3 0-16,4-2 0 0,-4-5 0 16,3 0 0-16,4 0 0 0,8-2 0 0,-2-3 0 15,5 0 6-15,13 4 0 0,-6-4 10 16,0 0 0-16,8 7-2 0,-4-5 16 16,-15 7-6-16,7-1 0 0,0 10 0 15,-4 0-2-15,-10 3-3 0,-2 3-1 16,-5 1-4-16,0-7-5 0,-4 5-1 15,-6 0 1-15,-7-1-9 0,-4-5 0 16,-1 3-9-16,-6-2-13 0,0-5 0 0,-3-1-20 16,6 0-15-16,-3 0-6 0,6-6-100 15,4 0-41-15,5 0-55 0</inkml:trace>
  <inkml:trace contextRef="#ctx0" brushRef="#br0" timeOffset="1960.4816">2195 13439 353 0,'0'-3'100'0,"-6"-6"47"15,2 2-49-15,-3 0-30 0,-4 0-19 16,4-3-12-16,-7 2-1 0,8 8-6 16,-5 0-13-16,1-2-7 0,2 6 1 15,-9 6-11-15,1 3 0 0,2-6-5 16,12 6-1-16,-7-1 1 0,9 7 0 15,9 4-1-15,0 2 0 0,8-6 6 16,-7 2 0-16,1-13 0 0,-2-2 0 16,-2-6 6-16,4 0-6 0,0 0 11 15,4 0-6-15,-3-4 1 0,0-2 5 0,-6 0-6 16,-2-6 0-16,-4-2-1 0,4-7-4 16,-4 5 5-16,0-3-5 0,9 6 5 15,-9 2-10-15,4 6 10 0,-4 5-5 16,0 0 7-16,3 0 5 0,-3 14-6 15,0 6 3-15,0 1 11 0,0 4-6 16,0 6 5-16,-3 0 4 0,3 2-8 0,0-6-2 16,0 9 1-16,1-5-5 0,-1 2 0 15,6-1 4-15,-6 7-9 0,11-6 1 16,-11 6-1-16,6-10-4 0,-6-5 0 16,2-11 5-16,-2-3-5 0,0-10 0 15,5 0 4-15,-5-7-4 0,5 2 0 16,-5-4 4-16,13-6-8 0,-9-7 4 15,0 4-4-15,4-5-5 0,1 4-9 0,-4-3 0 16,-5 9-13-16,7 0-11 0,3 1-7 16,-10-1-9-16,6 3-10 0,-6 5 37 15,7-2-134-15,-7 3-136 0</inkml:trace>
  <inkml:trace contextRef="#ctx0" brushRef="#br0" timeOffset="2279.4297">2453 13411 361 0,'0'0'120'0,"-8"0"32"0,8 3-54 16,-4-3-32-16,4 11-11 0,0 0-7 15,0 8-8-15,12 2-4 0,1 4 3 16,8 1-5-16,0-1-5 0,1-9-2 16,-6 0 2-16,2-3 2 0,0-5-5 15,-7-8-2-15,2 2-3 0,-1-2-5 16,7 0-2-16,-4-10-3 0,-1-2-11 16,1-1 0-16,-6-5-7 0,-5-3-15 15,-4 0-11-15,0 1-22 0,0 4-18 0,0 4-3 16,-3 4-126-16,-1 3-154 0</inkml:trace>
  <inkml:trace contextRef="#ctx0" brushRef="#br0" timeOffset="2626.0325">2900 13439 370 0,'0'-12'111'0,"0"3"34"0,0-3-88 0,0-2-9 15,0 0 4-15,-6 3-6 0,6 1-7 16,-6 2 4-16,2 5-9 0,-6 3-7 16,3 0 0-16,2 0-11 0,-11 0-11 15,5 13 0-15,0 0-5 0,11 4 0 16,-4 1 5-16,4 0-5 0,11-7 0 15,-4-3 10-15,0-2-1 0,3 0 1 16,-5-6 0-16,1 7 4 0,0-7-5 0,2 7 0 16,-1-7 1-16,1 5-10 0,2-5 4 15,-3 0-4-15,-3 0 0 0,2 3-4 16,2-3-6-16,-2-8-18 0,0 2-5 16,-1 2-21-16,1-8-9 0,-6 2-116 15,0-2-141-15</inkml:trace>
  <inkml:trace contextRef="#ctx0" brushRef="#br0" timeOffset="2865.3184">3032 13419 341 0,'10'10'104'16,"3"-1"38"-16,-8 1-53 0,0-7-14 0,-5-3-17 15,0 0 1-15,0 0-4 0,0 0-11 16,-3-6 0-16,3 0-20 0,0 0 0 15,-7-7 0-15,0-5-11 0,0-6 2 16,1-2-2-16,6-5-8 0,0-3 0 16,0 6-1-16,0 4-8 0,2 4-15 15,16 2 0-15,-1-1-13 0,2 3-17 16,9 2 6-16,2-2-23 0,-7 5-11 16,-5 3-104-16,2 8-97 0</inkml:trace>
  <inkml:trace contextRef="#ctx0" brushRef="#br0" timeOffset="3178.4019">3286 13344 397 0,'4'-10'142'0,"0"-6"30"15,7 0-93-15,-2 7-17 0,-1-2-14 16,3-12-8-16,-4-1-8 0,-1-1 1 15,-6-2-23-15,0 2 0 0,0 11 0 16,0 1-10-16,-7 3 5 0,0 10-5 16,-3 0 0-16,-3 9 4 0,-1 4-4 0,5 4 0 15,-1 6 0-15,3 5 0 0,5 3 0 16,2 0 0-16,9 5 0 0,-1-6 0 16,3-4 5-16,6-5-5 0,1 2 5 15,-1-7 0-15,15-3 0 0,-5-1 0 16,-2-5-1-16,4-1-4 0,-1-6-9 15,-8 0-6-15,-2 0-14 0,-4 0-19 16,-4-7-120-16,-4-1-165 0</inkml:trace>
  <inkml:trace contextRef="#ctx0" brushRef="#br0" timeOffset="8964.865">4097 12843 341 0,'0'0'104'0,"0"5"44"0,0 1-30 0,0-2-46 16,0 7-8-16,8 1-5 0,-8 1-3 16,5 8-3-16,-5-2 1 0,4 6-8 15,-4 2 4-15,0 4-8 0,5-6-9 16,1 0-3-16,-1-8-11 0,-6 0-11 15,8 3 4-15,-7-3-16 0,0 3-9 16,-4-3-2-16,-3 3-18 0,7-5-16 16,-7-5-12-16,7-4-14 0,0-6-12 15,0 0 66-15,0 0-164 0,0-6-147 0</inkml:trace>
  <inkml:trace contextRef="#ctx0" brushRef="#br0" timeOffset="9134.6294">3979 13075 424 0,'5'0'163'0,"-1"0"9"0,3 0-63 15,12 0-48-15,4 6-18 0,-1-6-4 16,-2 0-25-16,1 3 1 0,-7-3-15 16,1 0-20-16,2 0-19 0,8-2-7 15,-4 2-123-15,-3 0-152 0</inkml:trace>
  <inkml:trace contextRef="#ctx0" brushRef="#br0" timeOffset="9857.6949">4374 13082 289 0,'-10'0'64'0,"0"0"17"0,-4 6-26 0,2 1-13 16,-1 2-10-16,3-4-2 0,-4 4 3 16,9-2-5-16,1 5 1 0,4 3-1 15,0 1-8-15,0 1 0 0,0-3 0 16,4-1-8-16,0-3 9 0,10 1-3 15,-1-11-5-15,8 0 4 0,2 0-6 0,0-7-6 16,-7 3 10-16,0-10-10 0,-12 3-5 16,9-8 6-16,-6 5-6 0,-2-4-11 15,2 3-4-15,-7-7-6 0,0 2-11 16,0 0-12-16,-7-4-110 0,2-2-102 16</inkml:trace>
  <inkml:trace contextRef="#ctx0" brushRef="#br0" timeOffset="10323.569">4908 13223 341 0,'0'12'93'0,"0"0"28"15,0 1-50-15,0-10-28 0,0-3-1 16,0 0-2-16,0 0-8 0,0-9-6 16,-5-4 5-16,5-4-8 0,-7-10 8 15,7-1 4-15,0-3-2 0,0 5-14 16,0-4 15-16,0 6-14 0,0-4-11 16,7-6 6-16,-3 3-10 0,-1 0 0 0,11 13-5 15,1-4 0-15,5 7 0 0,-5 2 0 16,2 1 4-16,-3 4-8 0,-7 8 4 15,10 0-5-15,-9 0-5 0,3 9-4 16,0 2-11-16,-4 1-18 0,2-4 0 16,-4 2-23-16,-5-2-99 0,0 3-136 15</inkml:trace>
  <inkml:trace contextRef="#ctx0" brushRef="#br0" timeOffset="10516.3022">4831 13094 406 0,'7'0'166'0,"3"0"6"0,-2 0-64 16,1 0-37-16,1-6-27 0,1 6-12 15,-1 0-6-15,4 0-7 0,-7 0-9 16,5 1 0-16,-2 4-15 0,5-5-10 16,-3 0-14-16,6 0-14 0,-7 0-11 15,3-5-24-15,0 2-93 0,-7-4-119 16</inkml:trace>
  <inkml:trace contextRef="#ctx0" brushRef="#br0" timeOffset="10681.7528">5189 13089 341 0,'0'10'112'0,"0"-2"35"16,0-1-30-16,0 3-51 0,0 0-9 16,-5-4-9-16,5 2-1 0,-3-4-10 15,3-4-10-15,0 0-11 0,-8 0-11 16,8 0-10-16,0-6-11 0,0-3-16 15,0-1-6-15,0-4-23 0,0-5 2 16,5-1-19-16,-5-3-90 0,7-2-54 0</inkml:trace>
  <inkml:trace contextRef="#ctx0" brushRef="#br0" timeOffset="10829.4875">5209 12823 370 0,'0'-5'111'0,"0"5"16"15,0 0-66-15,0 0-26 0,6 8-22 16,-6-4 1-16,4 5-7 0,-4 3-7 15,8 3-7-15,-8-2-7 0,0 5-5 16,6 1-10-16,-8-1-23 0,2 5-51 16,3 0-14-16,-3 2 30 0,4-1-5 15</inkml:trace>
  <inkml:trace contextRef="#ctx0" brushRef="#br0" timeOffset="11094.0349">5273 13094 310 0,'0'0'78'0,"0"0"31"0,0-6-34 15,0 2-21-15,0 1-4 0,0-3 5 16,6 3-10-16,-6-2 8 0,6-6-14 16,1-5 4-16,4-3-9 0,0-1-7 15,4-1 0-15,-6-2-11 0,0 7 4 16,3 3-6-16,-12 3 1 0,2 7 4 0,-2 3-1 16,7 5 1-16,-1 4-1 0,-7 5 0 15,8 8-5-15,-7 3-4 0,0 0 0 16,7 2-9-16,-5 0 4 0,-2-9-4 15,13 6-4-15,-5 1 4 0,5-3 0 16,-2-2-14-16,2 0 1 0,-2-8-5 16,-4-7-9-16,8-5-10 0,-6 0-16 15,6-5-5-15,-6-8-3 0,6-6-122 0,-5 1-134 16</inkml:trace>
  <inkml:trace contextRef="#ctx0" brushRef="#br0" timeOffset="11484.7368">5778 12892 397 0,'0'-7'134'0,"-5"7"26"0,-4-6-92 16,-5 6-23-16,-4 0-9 0,-7 0-8 15,3 11-2-15,-2 2-14 0,6 0 5 16,-2 8-17-16,6 7 6 0,1 2 0 15,2-2-6-15,7 0 0 0,4-4 0 0,0-4 0 16,0-6 0-16,6-5 5 0,1-9-5 16,7 0 0-16,-5 0 0 0,7-11 0 15,3-1-5-15,2-4 5 0,2-9-6 16,-4-5 0-16,5 0 1 0,-3-4 5 16,-10 1-7-16,3-3 2 0,-1 0 5 15,-3-1 0-15,-10-1 0 0,0 1 0 16,1 0 0-16,-1 10 0 0,-3 11 5 15,-2 5 2-15,5 11-2 0,0 11 17 0,4 6 0 16,-4 6-3-16,7-1 10 0,-9 5-4 16,2-4-1-16,0 2-10 0,-2 8-9 15,-4 5-1-15,6-1-13 0,-10 0-15 16,0-4-15-16,1-3-4 0,-5-1-132 16,-7-8-159-16</inkml:trace>
  <inkml:trace contextRef="#ctx0" brushRef="#br0" timeOffset="12665.9478">1890 14722 341 0,'-7'0'83'0,"-5"-6"24"16,1 2-59-16,-6 4-34 0,-1 0-7 16,4 0-7-16,-7 4 0 0,2 4 0 15,-2 4 0-15,8 4 0 0,-8 3-7 16,4 1 14-16,9 2-14 0,8-2 7 0,0-6 7 16,0-2-7-16,7-2 8 0,10-7 1 15,2-3 0-15,-5 0-9 0,7 6 7 16,-3-6 2-16,-4 0-9 0,0-6 0 15,3-1 6-15,-1-4-6 0,0 2 0 16,3-3 6-16,-5 1-6 0,4 3 8 16,-10 4-8-16,3-4 7 0,-5 8 7 0,-3 0 7 15,4 0-2-15,-7 8 9 16,8 2 4-16,-8 1 0 0,4 4 0 0,-4-3 4 16,0 2-13-16,0 4 6 0,5-2-8 15,-1-1-10-15,1-1-2 0,5-4-4 16,-4-10-10-16,2 0-4 0,6 0-23 15,-4-10-15-15,5-7-118 0,5-1-134 16</inkml:trace>
  <inkml:trace contextRef="#ctx0" brushRef="#br0" timeOffset="13089.2641">2239 14415 453 0,'-4'38'164'15,"-3"12"-5"-15,-1 3-67 0,2-11-42 16,6 3-23-16,-4-3-5 0,-3-5-8 16,1-4 10-16,6-4-14 0,-5-3 0 15,5-5-5-15,0-5-10 0,0-4 0 16,0-12 0-16,0 0-11 0,7 0-2 15,1-13 4-15,-1-5-8 0,4 0 6 0,3-12 5 16,7 4-1-16,2-4 6 0,6-4 0 16,-1 6 6-16,10-2 0 0,-2 9 12 15,-6 5 0-15,-2 16 10 0,-5 0 10 16,-6 0 1-16,-7 12 2 0,-5 6 3 16,-5 0-1-16,0-1-10 0,-5 0 4 15,-4 3-9-15,-7-2-6 0,2 1-4 0,-6-7-8 16,-5 3 9-16,1-3-9 0,3-1-4 15,-1-4 0-15,-1-2-8 0,14-5-5 16,-7 0-10-16,1-1-8 0,-3 1-18 16,1-11-7-16,8 0-9 0,2 2-16 15,7-1 10-15,0 2-114 0,0 3-98 16</inkml:trace>
  <inkml:trace contextRef="#ctx0" brushRef="#br0" timeOffset="13451.9815">2746 14529 397 0,'4'0'134'0,"-4"0"33"0,0 4-89 16,-10-1-14-16,-3-3-10 0,0 7-8 15,-8-2-10-15,5-5 3 0,2 8-14 16,-1-8-11-16,5 5 1 0,-1 0-11 15,1 3-4-15,4-1 5 0,2 0-5 16,4 0 0-16,0-2 5 0,0 2-5 16,0-7 4-16,6 7 5 0,-1 0 0 0,5 2 1 15,3-1 4-15,2 2 4 0,2 2 4 16,4 0 0-16,1 3-10 0,-4-3 4 16,-4 2-3-16,-5-3-5 0,-9 1-4 15,0-2 0-15,0-4-4 0,0 1 0 16,-18 0 4-16,-1-2-4 0,4 1-4 15,-4 1 0-15,-5 0-13 0,6-2-7 16,2 0-6-16,1-5-19 0,-1 7-11 0,8-7-18 16,4 0 170-16,4-6-276 0,0 0-155 15</inkml:trace>
  <inkml:trace contextRef="#ctx0" brushRef="#br0" timeOffset="13779.888">2985 14617 388 0,'0'8'126'16,"-14"-1"22"-16,3 5-87 0,-2 2-13 15,2 1-10-15,-4 2-7 0,8 2 4 0,1-4-4 16,-5 1-2-16,4 2-8 0,7-5-1 15,-3 3 9-15,3 1-9 0,0-4-1 16,3-2-4-16,2-4-1 0,5-7-4 16,-3 0-6-16,0 0 5 0,7-9-9 15,6-4 5-15,1-2-5 0,4 0 0 16,3-4 4-16,0 5-4 0,-11 0 0 16,-2-1 0-16,-8-4 0 0,1 5-4 15,-8-5-1-15,0-6-18 0,-7-1-15 0,3 1-16 16,-4 0-27-16,-6 3-102 0,7 7-128 15</inkml:trace>
  <inkml:trace contextRef="#ctx0" brushRef="#br0" timeOffset="14045.2037">3266 14237 361 0,'0'17'120'0,"-8"7"47"0,-8-2-18 0,5 2-89 16,-4 4-11-16,15 0-20 0,-10 10 3 16,-6 4-6-16,8 1-4 0,-3-6-12 15,4 0 0-15,7-7-15 0,0-2 5 16,-1-1-15-16,6-5-14 0,4-7-12 15,-1-4-16-15,-4-5-114 0,0-6-131 16</inkml:trace>
  <inkml:trace contextRef="#ctx0" brushRef="#br0" timeOffset="14293.5216">3405 14599 397 0,'0'8'142'0,"7"10"30"16,-5 1-74-16,3-1-32 0,-5 5-18 16,13-2-4-16,-7-5 0 0,4-2-11 15,4-4-4-15,0-4-10 0,-2-6-6 16,1 2-7-16,-2-2-2 0,-5-7-4 16,-1-4-4-16,7-1-6 0,-7-6-4 15,2-4-4-15,4 1-7 0,-2-4-8 16,-4-2-11-16,4 2-12 0,-5-2-8 15,-1-1-107-15,-3 3-117 0</inkml:trace>
  <inkml:trace contextRef="#ctx0" brushRef="#br0" timeOffset="14477.3535">3634 14291 370 0,'0'21'136'16,"0"0"27"-16,3 1-56 0,1 5-31 15,2 13-10-15,3 4-17 0,1 8-1 16,5 3-14-16,-6-10-10 0,-2-8-10 16,-7-7-5-16,10-9-22 0,-16-5-6 15,-2-6-25-15,1-6-9 0,-6-4-20 16,3 0-110-16,3 0-131 0</inkml:trace>
  <inkml:trace contextRef="#ctx0" brushRef="#br0" timeOffset="14620.5005">3586 14625 353 0,'0'0'128'16,"0"0"33"-16,0 0-13 0,5-4-81 16,0 0-18-16,8-6-15 0,-5 2-2 15,9 2-18-15,-6 0 5 0,6 0-25 16,4 2-21-16,0 4-10 0,-6 0-76 0,3-7-61 16,3 7-104-16</inkml:trace>
  <inkml:trace contextRef="#ctx0" brushRef="#br0" timeOffset="14975.571">3886 14607 379 0,'0'0'118'0,"0"0"39"16,3 0-73-16,-3-7-25 0,5 2-9 15,2-4-9-15,3-2 0 0,4-1-8 16,0 1-9-16,4 2 1 0,-5-3-21 0,-8-1 1 16,4-2 0-16,-5 4 0 0,-4 0 0 15,-4 7-5-15,-5-3 0 0,-2 7 0 16,5 0 0-16,-12-1 0 0,3 9 0 16,-2-8 0-16,3 12 0 0,6 9 0 15,2 2 0-15,6 6 0 0,0 2 0 16,-1-1 0-16,5-9 0 0,2-2 5 15,6 3-1-15,5-5 1 0,9-4 0 16,1 0 0-16,8 0 0 0,-6-4 0 0,4 0-10 16,-4-9-5-16,3 0-9 0,-7 0-11 15,-5 3-13-15,-8-3-8 0,-5-4 133 16,3-2-246-16,-3 8-159 0</inkml:trace>
  <inkml:trace contextRef="#ctx0" brushRef="#br0" timeOffset="15286.2272">4571 14367 463 0,'0'13'163'15,"0"2"-6"-15,-1 1-100 0,1 6-9 16,0 2-13-16,0 4-7 0,0 5-3 16,5-7 4-16,2 0-19 0,4-1 5 15,5-2-10-15,-2-9 0 0,3-2-1 16,2-8-4-16,-3-4 5 0,2 0-5 16,4 0 0-16,-1-10 5 0,0-7-5 0,0-5 0 15,-4-7-5-15,1-5 0 0,2 4-19 16,-8-2-20-16,2 3-3 0,-11 4-123 15,-3 7-144-15</inkml:trace>
  <inkml:trace contextRef="#ctx0" brushRef="#br0" timeOffset="15647.4982">5029 14389 406 0,'5'0'133'0,"1"0"32"16,-2-7-98-16,-4 7-23 0,0 0-7 0,-10 0-6 15,6 0-8-15,-11 0 0 0,-5 0-12 16,5 8-6-16,-5-1-5 0,-1 5 6 16,4 1-6-16,5 0 5 0,5 5-5 15,7 1 0-15,-7-2 0 0,7-9 0 16,0 5 0-16,8-5 0 0,-2-8 0 15,1 4 0-15,9-4 0 0,4-7 0 16,-3 7 0-16,2-6 6 0,2 0-1 0,-12 2 4 16,6 1 14-16,1 3-2 15,-3 7-1-15,4-7 4 0,-10 15-5 0,7-4-1 16,-3 3-4-16,3-2-5 0,-2-4-4 16,4-1-10-16,-7 3-8 0,1-10-15 15,-3 0-15-15,1-10-21 0,-2 2 17 16,2-11-131-16,-8-6-149 0</inkml:trace>
  <inkml:trace contextRef="#ctx0" brushRef="#br0" timeOffset="15837.0435">5312 13888 341 0,'0'14'112'0,"0"4"52"15,0 8-37-15,0 7-62 16,0 4-17-16,0 5-5 0,-4 8-8 0,4-5-8 15,0 6-13-15,3-3-4 0,-3-4 3 16,4-10-13-16,5-5-6 0,0-7-6 16,-3-6-7-16,7 1-20 0,1-4-9 15,4-13-116-15,1 0-141 0</inkml:trace>
  <inkml:trace contextRef="#ctx0" brushRef="#br0" timeOffset="16051.7665">5554 14177 397 0,'0'12'142'0,"0"11"30"15,3-6-93-15,-3 3-17 0,0 5-14 0,0-3-8 16,0 0-4-16,0 0-7 0,0-7-14 16,0-5 0-16,6-5-10 0,-6-5-1 15,8 0-4-15,3 0-9 0,-1 0-1 16,6-10-4-16,-1-3-21 0,-7-4-1 15,2-8-4-15,7 2-25 0,4 2-101 16,-1-2-115-16</inkml:trace>
  <inkml:trace contextRef="#ctx0" brushRef="#br0" timeOffset="16364.5307">5829 14230 361 0,'25'0'102'0,"-7"-4"35"16,3-4-75-16,-3-4-20 0,-1-5-2 16,-9 3-8-16,4 1 1 0,-5-3-7 0,-7 4-9 15,0-3-1-15,0-1 4 0,0-4-8 16,-12-1-1-16,1 5-4 0,-3 4-7 16,-1 12 5-16,-6 0 1 0,4 12-6 15,-3 0 6-15,1 7-6 0,1 6 0 16,2-2 0-16,8 1 5 0,5 2-5 15,3 0 11-15,0-3 0 0,7 2-6 16,8-5 4-16,-5 2 1 0,8-2 3 0,-2-3-7 16,9-2-6-16,-5-5-6 0,-1-7 6 15,2-3-13-15,3 0-1 0,-9 0-13 16,4 1-12-16,6-6-20 0,3-4-105 16,4 1-122-16</inkml:trace>
  <inkml:trace contextRef="#ctx0" brushRef="#br0" timeOffset="16669.9151">6359 13976 331 0,'0'-8'75'16,"0"-1"50"-16,-11-2-69 0,-1 2-10 15,1-3-10-15,-1 6-1 0,2 3-16 16,-3 3-4-16,6 0-2 0,3 5-5 0,0 6 4 15,4-6 14-15,0 6-8 0,0 1 14 16,0 2 4-16,7 4-8 0,0-1 6 16,4-5-3-16,-4 0 8 0,1 0-14 15,2-1-1-15,0 2-1 0,0 4 1 16,0-4-6-16,-8 7-9 0,-2-2 0 16,0 5-5-16,-4-4 1 0,-7 6-1 15,0-5-4-15,-10-1 0 0,1 5-9 0,-2 3-4 16,5-4-10-16,-3-1-19 0,1-4-11 15,2-7 0-15,2-3-131 0,-8-9-146 16</inkml:trace>
  <inkml:trace contextRef="#ctx0" brushRef="#br0" timeOffset="22638.5682">1551 16031 353 0,'-5'0'110'16,"-1"2"27"-16,6-2-61 0,-13 0-21 15,-3 0-10-15,-7 4-6 0,1 4-7 0,-1 4 4 16,2 4-13-16,12 3-6 0,-5 0-5 15,5 8-7-15,-5-1 0 0,6 4-5 16,5 0 6-16,3-5-12 0,0 0 12 16,0-4-6-16,8-8-6 0,5-4 6 15,-2-3 0-15,5-6-5 0,10 0 0 16,2-1-7-16,3-6 0 0,-2-7 1 16,1 0-1-16,-18-3-13 0,6-9 9 0,-6 5-2 15,4 1 4-15,3 3 3 0,-12 1 4 16,0 9-7-16,4 1 7 0,-4 6 7 15,-3 0 7-15,0 0 7 0,3 0-2 16,-7 12 8-16,0 0 8 0,0 6 9 16,-7 2-8-16,2-2 4 0,2 3-13 15,3 0 9-15,0-1-19 0,0 1 5 16,-2 0-15-16,8-3 5 0,0-4-15 16,3-2-4-16,1-1-21 0,7-15 4 0,-4 4-20 15,2 0 80-15,-5-13-193 0,5-3-150 16</inkml:trace>
  <inkml:trace contextRef="#ctx0" brushRef="#br0" timeOffset="22966.1534">1874 16219 434 0,'0'25'153'0,"0"-5"4"0,0-6-92 0,0-5-22 16,0-4-7-16,0-5-6 0,0 0-3 16,7 0-5-16,-7-5-13 0,6-3-4 15,-2-1-5-15,2-1 0 0,1-6-5 16,1-3 1-16,-1 0 4 0,3 1-5 16,0-1 0-16,-2 6 5 0,3 1-6 15,-2 3 6-15,-4 9 0 0,6 0 6 16,-5 0-6-16,-2 0 5 0,6 9 0 15,-2 3-5-15,-3 0 9 0,0 2-4 16,5 3-5-16,-3-3 0 0,-2 1-5 0,5-3-9 16,1-2-13-16,-4-10-7 0,5 6-20 15,-1-6-39-15,8 0-79 0,5 0-74 16</inkml:trace>
  <inkml:trace contextRef="#ctx0" brushRef="#br0" timeOffset="23378.8354">2339 16132 370 0,'0'0'119'0,"0"0"40"16,0 0-84-16,0-6-8 0,0 6-17 15,-7 0-2-15,-3 0-13 0,-3 5-2 16,-6-1-8-16,-2 5-1 0,3 7-9 16,4 5-10-16,-2-1 5 0,9 5-5 0,3 1-1 15,0-4-4-15,4-4 0 16,0-6 0-16,0-3 0 0,7-2 0 0,1-7 0 15,6 0 0-15,0-9 0 0,11 1 0 16,3-5-9-16,6-4 9 0,1-3-10 16,4-1 0-16,-7-2 10 0,3-4-10 15,-6 1-2-15,-5-6 0 0,-15 0 7 16,5-15-4-16,-3 0 4 0,-4-3-12 16,0-4 1-16,-4-2 5 0,1 13-7 0,-4 2 6 15,0 12-8-15,0 10 9 0,0 12 6 16,0 7 5-16,-11 0 5 0,4 15-5 15,2 7 11-15,0 6 9 0,-9 8-8 16,8 2 6-16,-4 8-1 0,2 0-1 16,8-4 0-16,0 7-7 0,0-6 8 15,8-8-5-15,4-2-6 0,-4-3-2 16,5-5-4-16,-5-9-10 0,5 0-14 0,-5-7-1 16,-1-3-13-16,4-6-23 0,0-6-98 15,6-3-142-15</inkml:trace>
  <inkml:trace contextRef="#ctx0" brushRef="#br0" timeOffset="25668.5154">3395 16004 321 0,'15'14'94'0,"-9"-1"38"0,-2 2-17 0,1 7-46 16,2 2-3-16,-7-2-16 0,6 6-9 16,-6 0-6-16,4-3-13 0,-4-1-5 15,0-4-7-15,0-7-15 0,0-5-6 16,4-8-16-16,-4 0-14 0,7-7 41 15,-7-2-165-15,9-4-134 0</inkml:trace>
  <inkml:trace contextRef="#ctx0" brushRef="#br0" timeOffset="26900.1273">3470 16557 192 0,'-4'0'26'0,"4"0"13"15,-7 0 3-15,3 0 0 0,-5 0 5 16,5 0-1-16,0 0 1 0,1 0 11 0,-1-6-18 15,4 0-2-15,-10-2-1 0,10-6-15 16,0-8 6-16,6-2-1 0,1-9-7 16,3-8 5-16,8-2 3 0,0-6-3 15,-3-6-2-15,1-6 8 0,-8-2-14 16,-1-19-6-16,-1 2 1 0,-1 2-6 16,0 5-6-16,-1 6-6 0,6 26 1 0,-5 4-2 15,-2 17 2-15,5 12-7 16,-1 0 6-16,-1 8 1 0,0 0 5 0,3 11-8 15,3 2 8-15,-3 6 0 0,3 6 0 16,-7 14 8-16,2 5-8 0,-7 9 0 16,0-1 5-16,-5-2-5 0,0 0 0 15,-9-3 0-15,2-12 0 0,-6-1 0 16,8 1 0-16,-7-12 0 0,9-10 0 16,-4 0 0-16,7-7-5 0,5-6-10 0,-4-1 4 15,4 1-11-15,0 0-16 0,0-13 0 16,0 1-121-16,0-2-88 0</inkml:trace>
  <inkml:trace contextRef="#ctx0" brushRef="#br0" timeOffset="27134.509">3691 15916 341 0,'4'13'104'15,"6"4"30"-15,-3-2-44 0,0 5-15 16,7 2-22-16,0-5 7 0,2 0-11 16,-1 1-15-16,0-3-2 0,1-3-18 0,-6-2 5 15,5-10-9-15,-4 2-10 0,3-2-10 16,-4-14-9-16,-3 1 0 0,0-1-19 16,-4 1-16-16,-3-4-6 0,4 3-113 15,3-1-99-15</inkml:trace>
  <inkml:trace contextRef="#ctx0" brushRef="#br0" timeOffset="27561.4313">3964 16094 370 0,'6'13'127'15,"-6"-8"18"-15,9-5-70 0,-3 0-26 16,-2-7-18-16,6-4-19 0,4-1 8 0,6-2-14 15,-4 1-1-15,3-5-5 0,0-4 0 16,-2-2 0-16,-4 0 0 0,2-2-5 16,-5 2 5-16,5 13-6 0,-9 3 6 15,2 2 0-15,3 6-7 0,-8 0 7 16,1 4 7-16,-4 6-7 0,4 2 0 16,-4 2 6-16,0-1-1 0,0 8-5 15,10-4 0-15,-10-2 7 0,4-1-7 0,-4-4 0 16,0-3 0-16,0 4-7 0,0-2-4 15,5 0-3-15,-5 0-11 0,0-6-14 16,0-3-21-16,8 0-92 0,2 0-56 16</inkml:trace>
  <inkml:trace contextRef="#ctx0" brushRef="#br0" timeOffset="27707.4614">4365 15958 278 0,'0'8'63'0,"0"4"20"0,-7 0 7 15,-5 6-32-15,4-1-22 0,-1 4-2 16,1 7-22-16,4-6 3 0,11-4-8 16,-7-6-14-16,0-7-14 0,11-5-113 15,-6-10-49-15</inkml:trace>
  <inkml:trace contextRef="#ctx0" brushRef="#br0" timeOffset="27889.6317">4268 15634 331 0,'0'4'84'16,"-5"4"48"-16,5-8-62 0,0 0-25 16,0 3-24-16,0-3-21 0,6 0-14 15,-6 4-62-15,10-4-54 0,-10 5-34 16</inkml:trace>
  <inkml:trace contextRef="#ctx0" brushRef="#br0" timeOffset="28185.2937">4614 15767 310 0,'0'6'78'0,"0"-3"23"15,-5-3-59-15,-5 0-1 0,2 6-13 16,1-6-2-16,-3 6-4 0,2-2-8 15,8-4-7-15,-6 8 7 0,2-5-6 0,4 0 5 16,-7 4-6-16,7-3 5 0,0 4 3 16,0-1 6-16,5 3 3 0,1 2 2 15,1 7 5-15,4 4-3 0,-4 1 4 16,-1 1 3-16,-2 8-8 0,-6-9-13 16,2-4 15-16,0-7-14 0,0 2-10 15,-5-5 5-15,5-2-5 0,0 0-10 16,-4-8-5-16,4 0-10 0,0 0-9 0,0-9-2 15,0-3-8-15,-4-6-15 0,4-3-1 16,0-3-11-16,1 2-93 0,-11-4-72 16</inkml:trace>
  <inkml:trace contextRef="#ctx0" brushRef="#br0" timeOffset="28527.5887">4677 15621 361 0,'0'14'110'16,"0"7"27"-16,0 4-69 0,0 7-21 15,-7 3-11-15,7 5-5 0,-8 9-6 16,8-6-11-16,-4-3-3 0,4-2 1 16,-2-5-7-16,2-9 1 0,6-11 6 0,0-4-4 15,3-9 3-15,7 0-5 0,2-4 0 16,3-11 6-16,1-5-7 0,4-6 1 15,-14-4-6-15,6 0 6 0,2-2-6 16,-8 2 5-16,1 9 0 0,-3 5 6 16,-2 9 5-16,-1 7 5 0,-3 0 1 15,1 11 3-15,-5 3-6 0,5 9-5 16,-5 0 0-16,9 1 0 0,-9 3-10 0,0-4-4 16,4-7 0-16,-4 0-13 0,3-5-6 15,-3-7-19-15,2-4-16 0,3 0-4 16,2 0 23-16,2-7-149 0,10-1-114 15</inkml:trace>
  <inkml:trace contextRef="#ctx0" brushRef="#br0" timeOffset="28882.9406">5373 16037 406 0,'11'30'133'0,"-1"-11"11"16,-5-1-104-16,-5-12-4 0,0-6-19 15,0 0 4-15,0-5-9 0,0-2 1 16,0-11 0-16,-5-7-1 0,7-2-7 16,-7-10 0-16,-1-10 1 0,3-4-1 15,-2-4 10-15,1-1-4 0,4 4-5 16,0 10 5-16,0 0 1 0,0 2-6 15,0 10 0-15,11 11-1 0,1-2-5 16,1 18 11-16,8 3 5 0,0-4-7 0,-6 4 14 16,2 6-7-16,4-2-6 0,-8 2 5 15,2-3-6-15,-4 8-9 0,9 0-5 16,-2 4-9-16,3-3-5 0,-4 1-20 16,1-1-4-16,-11 1-11 0,-7-8-17 15,0 4-100-15,-4 0-101 0</inkml:trace>
  <inkml:trace contextRef="#ctx0" brushRef="#br0" timeOffset="29049.0935">5293 15791 370 0,'0'0'101'0,"11"0"45"0,-3-4-87 16,4-5-18-16,6 6-7 0,4-5-9 0,-1 8-4 15,4-4-9-15,1 4-6 0,-3 1-17 16,1-1 4-16,-4 0-19 0,-6 9-7 15,2-3-22-15,0 6-89 0,-4-2-64 16</inkml:trace>
  <inkml:trace contextRef="#ctx0" brushRef="#br0" timeOffset="29276.8235">5658 15803 361 0,'0'0'120'0,"-6"0"41"16,-8 3-65-16,2-3-44 0,-9 9-13 15,0 2-11-15,1 1 3 0,9 7-8 16,-4 4-11-16,9 5-12 0,-2-6 6 16,8 1-6-16,-6-10 0 0,6-1 6 0,0-5-6 15,0-1 0-15,6-6 0 0,3 0 0 16,1 0-6-16,7-12 0 0,3 0 1 16,1-4-13-16,-3-2 1 0,3-1-9 15,-3-6-2-15,0 5-11 0,-7 3 8 16,-1 3-128-16,0 5-80 0</inkml:trace>
  <inkml:trace contextRef="#ctx0" brushRef="#br0" timeOffset="29479.366">5847 15873 353 0,'0'16'100'0,"0"-4"34"0,0 1-73 16,0-1-5-16,0-6-16 0,-7 1-13 15,3-7 6-15,4 0-15 0,0-7-5 0,0-7-1 16,0-3-7-16,5-7-5 0,8 1-5 16,-5-2-2-16,9 2-11 0,-6 4 0 15,5-2-15-15,-4 5-27 0,4 2-51 16,-2 4-36-16,2 1-17 0</inkml:trace>
  <inkml:trace contextRef="#ctx0" brushRef="#br0" timeOffset="29666.0866">6314 15508 406 0,'0'28'125'0,"-6"8"27"16,1 1-112-16,-4 1-4 0,2 3-12 15,7-6-3-15,0 0-3 0,0-2-11 0,0 5-7 16,0 1-7-16,0-3-18 0,7-10-21 15,0-2-105-15,3-9-88 0</inkml:trace>
  <inkml:trace contextRef="#ctx0" brushRef="#br0" timeOffset="29940.0953">6741 15686 257 0,'0'0'53'0,"-13"0"7"16,-2 0-33-16,-6 0 0 0,-6 0 2 15,3 0-1-15,3 2-3 0,0 1-9 0,2 5 1 16,2-1-9-16,0 1 0 0,2 3-8 16,-2 3 0-16,6 2 0 0,-2 4 0 15,6-6-8-15,4 3-8 0,3-3-1 16,0 0 0-16,0-2-9 0,6-2 8 15,9 1-11-15,-3-11 20 0,2 1-9 16,0-1 9-16,1 0-9 0,-1-5-42 16,-1-3-7-16</inkml:trace>
  <inkml:trace contextRef="#ctx0" brushRef="#br0" timeOffset="30980.2284">6632 15688 289 0,'9'-11'64'0,"0"6"28"0,-4-4-48 0,-5 4 6 15,5 0-17-15,-5 5-5 0,0-6-11 16,-5 6 8-16,1 0-13 0,-6 0-4 16,1 3-1-16,-4 3 0 0,0 4 0 15,-3 1 8-15,7 10-9 0,-2-2 1 0,1 7-1 16,-5 6 0-16,1-1-6 0,0 10 15 16,5-5-15-16,9-1 6 0,0-5 1 15,0-6-7-15,6-10 8 0,7-8-8 16,-4-6 7-16,7 0-7 0,-2-9 0 15,1-8 5-15,1-10-5 0,2 2 0 16,3-10 0-16,-2-1-5 0,-2 5 10 16,0 1-5-16,-3 6-5 0,-9 4 5 15,1 7 0-15,5 2 0 0,-7 6 0 0,-1 5 0 16,-3-7 0-16,7 7 5 0,-7 4-5 16,6 1 5-16,-6 4 2 0,7 1 0 15,-3 2 0-15,-4 3-7 0,4 3 7 16,-4-2-2-16,0-1 1 0,4 4 1 15,-4-4-7-15,0 1 7 0,0-16-7 16,-4 15 0-16,4-2 0 0,-4 4 0 0,4-6-14 16,-3-11 3-16,3 0-10 0,0 0-3 15,0 0-12-15,0-11 4 0,0-1-26 16,4-2-61-16,1-2 2 0,-1 0-12 16</inkml:trace>
  <inkml:trace contextRef="#ctx0" brushRef="#br0" timeOffset="31215.107">6819 15752 278 0,'0'6'63'0,"0"5"20"0,0 8-26 16,0 5 1-16,6 2-10 0,-6 3-2 16,0 2-10-16,0-3-1 0,-3-1-1 15,8-8-13-15,-5-6-4 0,0-7 4 16,5-6-9-16,-5 0-6 0,0-10 1 16,4-5 0-16,-4 0-7 0,5-8 6 15,-5-4-6-15,6-1 0 0,-6-3 0 0,6 1 0 16,-4-4 5-16,4 1-5 0,2 6 0 15,1 2 0-15,-2 2 0 0,0 7 0 16,1 8 0-16,-8 0 0 0,6 8-5 16,-2 0-8-16,2 0-12 0,2 5-6 15,-1 1-24-15,-4-1-101 0,4 3-58 16</inkml:trace>
  <inkml:trace contextRef="#ctx0" brushRef="#br0" timeOffset="31542.1827">7134 15711 289 0,'5'0'72'16,"-5"0"30"-16,0 0-34 0,0 0-12 16,-4 0-1-16,-6 0-14 0,-5 7-13 15,-2 0-1-15,-5 4-6 0,4 3-14 0,-5-1 3 16,2-1-3-16,6 1-7 0,2 0 7 16,3-2-7-16,10-6 0 0,0 3 7 15,0-8-7-15,-5 0 7 0,10 3 4 16,5 3-4-16,-1-2 0 0,6 1 4 15,-4 4 1-15,5 7-7 0,-7-1 6 16,5 10 9-16,-4 2-8 0,-6-1-1 16,6 3 1-16,-10 3 0 0,9 4-2 15,-9 5-4-15,0 2-1 0,-6 9 1 0,6-7-6 16,-7-3 0-16,0-7 0 0,-6-3 0 16,4-14 0-16,-3-7 0 0,3-11 0 15,-10 0-6-15,10 0-5 0,-4-14 1 16,7 1-14-16,-2-3 1 0,1-8-25 15,0-3-9-15,1 2-109 0,-5-5-90 0</inkml:trace>
  <inkml:trace contextRef="#ctx0" brushRef="#br0" timeOffset="31845.1577">7164 15804 299 0,'20'-4'71'16,"0"-8"22"-16,-5 3-42 0,-2-3 7 16,-2-1-30-16,-1-2 5 0,-8 4-4 15,0 1-15-15,-2 3-7 0,0-2 8 16,-3 9-9-16,-5 0-6 0,-1 0 7 16,-1 0-7-16,-5 9 0 0,5 3 0 15,-7 5 0-15,3 5 0 0,2 4 6 16,8 1-6-16,4 4 0 0,0 2 6 0,0-3 9 15,8 0-9-15,6 0 9 0,-3-8-3 16,6-7 7-16,1 0-5 0,-4-7-3 16,3-2-4-16,-7 0-7 0,2-2-7 15,-5-4-11-15,0 0-13 0,3-8-127 16,0 0-80-16</inkml:trace>
  <inkml:trace contextRef="#ctx0" brushRef="#br0" timeOffset="32249.1574">7774 15891 341 0,'6'0'83'16,"2"0"40"-16,4-7-70 0,-3-9 1 16,8-2-10-16,-1-6-11 0,0-2-5 15,2-5-11-15,-9 7 4 0,5-1-9 16,-6 4-6-16,2 2 1 0,-3 5 0 16,-7 2-1-16,0 5-6 0,0 0 0 0,-6 7 0 15,-3 0-6-15,-1 0-1 0,-4 10-6 16,3 2-6-16,-6 2 0 0,4 1-8 15,4 5 0-15,2-3 8 0,0 0-3 16,7 2 0-16,0-1 10 0,0 0 12 16,0 1-9-16,12 5 9 0,4 0 9 15,-2-2-9-15,5 1 6 0,2-2 0 0,-1-1-6 16,-1-7 0-16,2-3-6 0,2-3-9 16,-1-7-1-16,-1 0-112 0,-1 0-40 15</inkml:trace>
  <inkml:trace contextRef="#ctx0" brushRef="#br0" timeOffset="32527.6057">8184 16002 268 0,'0'10'53'15,"-7"-1"14"-15,3-9-21 0,-6 0-9 16,0 0-11-16,1-5 8 0,-4-8-10 16,0-7 0-16,-1-8-10 0,9-6 10 15,-2-3-8-15,7 0 5 0,-6 3-6 16,6 4-1-16,0 9 1 0,0 4-15 16,0 7 0-16,6 0-7 0,-1-1-8 15,4 8-7-15,5-5-15 0,1 6-8 16,1 2-82-16,-1-3-29 0</inkml:trace>
  <inkml:trace contextRef="#ctx0" brushRef="#br0" timeOffset="32858.8414">8605 15935 243 0,'0'18'46'15,"-5"-4"18"-15,-1 0-38 0,-1-5 19 0,7-7-6 16,-7-2-5-16,3 0 0 0,0 0-2 16,-2-9-8-16,-1-7-3 0,7-5 4 15,0-4-10-15,0-5 13 0,0-4-6 16,4-3-3-16,6 5 8 0,-6-5-12 15,-4 11 2-15,4 0-3 0,5 4-7 16,-1 10 0-16,-2 1-2 0,2 6 1 16,2 2-6-16,-6 3-6 0,-4-8 1 15,7 8-16-15,-7 0-3 0,4 0-12 0,-4 0 30 16,13 0-139-16,-5 2-74 0</inkml:trace>
  <inkml:trace contextRef="#ctx0" brushRef="#br0" timeOffset="34274.6363">9105 15714 299 0,'0'0'89'15,"0"0"20"-15,-5 0-27 0,-2 0-13 16,-1 0-19-16,-3 0-10 0,-6 9-2 16,-3-6-5-16,1 11-2 0,-2 1-8 15,0 6 2-15,0 4-7 0,7 5-1 0,0 2-5 16,4 1-7-16,0 1 6 0,10 1-11 15,0-9 5-15,0-2-5 0,7-10 6 16,6-3-1-16,1-11-5 0,-3 0 0 16,6-17 5-16,10-3-5 0,-6-11 0 15,5-2 4-15,6-5-4 0,-2 0 0 16,-8 0 0-16,-2-5 0 0,-12 6-4 16,-8 5-1-16,0 5-11 0,0 1-6 0,-8 9-7 15,-4 3-19-15,3 7 0 0,0 7-52 16,9 0-73-16,-5 0-37 0</inkml:trace>
  <inkml:trace contextRef="#ctx0" brushRef="#br0" timeOffset="34542.6825">9433 15889 388 0,'23'46'134'0,"-6"0"35"15,-9-11-101-15,-4-2 2 0,-4-22-16 16,0 7-8-16,0-10-3 0,-7-2-10 16,2-14-18-16,-8-2 9 0,3-7-14 0,3 0 0 15,0-21-5-15,3-7 4 0,4-4-9 16,0-3 5-16,0 5-10 0,0 7-4 16,7 9-1-16,3 7-14 0,-2 13 0 15,6 6-15-15,-4-2 2 0,1 7-10 16,-3 0-6-16,1 8-6 0,-4-4-13 15,7 2-93-15,4-2-43 0</inkml:trace>
  <inkml:trace contextRef="#ctx0" brushRef="#br0" timeOffset="34819.2843">10113 15548 361 0,'7'0'120'0,"-7"0"25"0,0 9-67 15,-7-6-16-15,-4 1-19 0,-2 4-5 0,-2-1-2 16,-2-1-13-16,-5 6 0 0,1-3-1 15,-4 1-11-15,1-3-1 0,4-1-6 16,2-6-4-16,13 8 10 0,5-5 3 16,0 4-1-16,0 2 2 0,2 0 5 15,5 3 6-15,5 4 2 0,-3 4-3 16,5 2-6-16,3 5 4 0,1-1 0 16,-4 3-4-16,-1 0-7 0,-8 2 1 15,-5-3 1-15,0-4-5 0,0 5-4 0,-12-6 0 16,-6-1-4-16,-2-4-4 0,-5 4-4 15,-4-10-5-15,-2 0-11 0,-11-9-10 16,3 1-20-16,-8-4-12 0,-1 0 132 16,3 0-246-16,0 6-176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0T17:44:37.92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2877 9285 514 0,'6'0'197'16,"-6"0"-8"-16,0-4-74 0,0-5-47 15,0-1-27-15,0 3-18 0,0-9 3 16,-6 6-4-16,1-1-6 0,5 0 5 16,-9-1-1-16,1 3-2 0,-2 6-3 0,3 3-8 15,0-4 2-15,-6 4-1 0,8 4-8 16,-9 5 4-16,4 3-4 0,-8 3 0 16,2-2 0-16,-5 11 0 0,1-4 3 15,1 10-6-15,12-5 3 0,0 6 3 16,7-7-3-16,0 0 0 0,0-6 0 15,0 1-3-15,7-2 6 0,12-2 0 16,-1 2 2-16,4-7 8 0,9 2 6 16,-2-4 3-16,2-6 2 0,-3 9 1 0,1 0 5 15,-5-2 4-15,-6 0-9 0,-9 0 3 16,0 3-3-16,-9-1-7 0,0 1 0 16,0 2-9-16,0 0-7 0,-8-1 2 15,3 2-4-15,0 4 0 0,1-7 0 16,-3 1 0-16,-1-4-9 0,-1-1-6 15,-2-3-6-15,-1-5-12 0,-9 0-12 0,-5 0-10 16,7-5-13-16,-4-1-24 0,9-5-8 16,-5 3-13-16,2-2 88 0,9 4-179 15,3-5-155-15</inkml:trace>
  <inkml:trace contextRef="#ctx0" brushRef="#br0" timeOffset="285.8668">3163 9158 547 0,'0'7'197'0,"2"-2"-1"0,0 11-92 16,5 5-14-16,-7 1-13 0,7-1-6 15,-3 14-8-15,1 7-13 0,0-4-12 16,-1-1-7-16,3 9-7 0,0-7-12 16,-3-12-2-16,4 7-10 0,1-6-10 15,-9-3-2-15,5-1-16 0,1-5-20 16,0-1-15-16,-1-1-34 0,-5-4-13 0,9-9-109 16,-1 4-182-16</inkml:trace>
  <inkml:trace contextRef="#ctx0" brushRef="#br0" timeOffset="616.7884">3567 9387 471 0,'-4'0'205'16,"1"8"7"-16,-3 1-70 0,-1 9-48 15,2-1-18-15,6 9-16 0,-1-2-11 16,0 1-21-16,0-1 0 0,0-1-5 16,11-2-2-16,-4-2-7 0,-1-2 5 0,4-4-4 15,-5 1 2-15,1-4-6 0,6-6-2 16,-2-4-3-16,1-4-3 0,5-7-3 16,-2 2 4-16,-2-10-4 0,4 1-7 15,-8-1 4-15,-4-3 0 0,0-4-6 16,-8 6 2-16,4-4-1 0,0 1-8 15,-7 6-9-15,2-4-2 0,-7 6-22 16,3 6-12-16,-8 7-16 0,4 2-18 0,-3 0-49 16,4 0-61-16,1 0-142 15</inkml:trace>
  <inkml:trace contextRef="#ctx0" brushRef="#br0" timeOffset="1078.0455">4235 10157 445 0,'0'4'181'15,"5"0"15"-15,-5 3-67 0,0-7-26 0,0 6-10 16,0-6 0-16,-5 0-17 0,1 0-11 15,-7-8-10-15,4-7-6 0,-7-2-14 16,1-11-3-16,5-8-7 0,-7-4-4 16,5-11-5-16,-3 0-10 0,-9-1-6 15,-3-1 0-15,-2-1-9 0,-4 6-6 16,2 0-9-16,8 1-4 0,1 6 4 16,12 9 1-16,4 2-4 0,4 5 7 15,4 8 9-15,2 4 1 0,6 3 4 16,-1 2 10-16,2 8-2 0,-2-4 8 15,0 7 5-15,1 6 5 0,4 10 0 0,4 2 6 16,0 8-2-16,1 3 4 0,-1-6-2 16,-13 1-4-16,-1 0-5 0,-6-3-1 15,0 1-7-15,0-5-3 0,-4-5-1 16,-2-5-5-16,2-2-9 0,-6-8-2 16,-2 8-8-16,-8-8-10 0,3 0-4 0,2 7-11 15,-5-8-10-15,5 1-8 0,5 0-13 16,-5 0-14-16,6 0 14 0,1-13-147 15,8 9-166-15</inkml:trace>
  <inkml:trace contextRef="#ctx0" brushRef="#br0" timeOffset="1475.2565">4338 9631 278 0,'4'-3'75'0,"4"-1"25"15,-2-6-6-15,-6 8-8 0,0-5-2 16,7 7 14-16,-7 0-2 0,5-2 8 16,-5 2-4-16,0-5 0 0,7 5-10 15,-7-6-14-15,0 3-21 0,0-1-10 16,0-4-13-16,0 6-14 0,-7-6-5 15,-1 5-5-15,2 3-4 0,-2 0-4 16,1 0 0-16,-3 0 0 0,-4 12-4 0,6 1 4 16,-5 5-2-16,5 6 2 0,4 1-3 15,-1 1 0-15,5 0 1 0,0 3 4 16,2 0-4-16,8-3 4 0,1-1-4 16,6-1 4-16,-3-17-2 0,1 1 6 15,13-5-6-15,3 4 6 0,-1-7-6 16,4 0 4-16,7 0-8 0,-16-7-5 0,-1-6-22 15,-8-10-7-15,1-4-31 0,4 0-27 16,3-3-139-16,-2 7-181 0</inkml:trace>
  <inkml:trace contextRef="#ctx0" brushRef="#br0" timeOffset="2066.4011">5244 9501 497 0,'0'0'194'0,"0"0"-2"0,0 0-99 15,0 0 0-15,0-5-20 0,0 5-4 0,-4-9 2 16,8 3-12-16,-4 6-5 0,11-5-7 16,-4 5-1-16,9 2-3 0,-1-1 1 15,7-1 1-15,-2 0-3 0,11 8-2 16,-3-8 0-16,8 0-6 0,0 2-5 15,6-2-1-15,-15-12-4 0,4 0-7 16,-1 5-4-16,3-3-5 0,-3 1 2 16,14 7-1-16,1 2-5 0,3 0-3 15,-7 0 3-15,1 5-4 0,-6 4 0 0,2 8 5 16,-7 2-7-16,8-1-5 0,0 1-1 16,-5-3-10-16,-2-4-7 0,-7-3-24 15,-14-9-26-15,3 0-22 0,-9-8-37 16,-5-3-123-16,-5 3-216 0</inkml:trace>
  <inkml:trace contextRef="#ctx0" brushRef="#br0" timeOffset="3006.2317">6469 9232 361 0,'0'0'120'0,"0"-9"47"16,0 9-56-16,0 0-30 0,0 9-10 0,0-2-6 16,6 9 3-16,-6 1-11 0,7 5-11 15,-3-1-2-15,-3 7-16 0,6-3-3 16,-7-2-9-16,6 9 1 0,-6-5-2 15,0-1-6-15,0-6 3 0,4 5-1 16,0-6-4-16,1 5-1 0,-1 1 6 16,6 2-5-16,-6-3 2 0,0 1 4 15,0-3-10-15,6-3 4 0,-6 0 0 16,-4-3-3-16,0-11-4 0,4 4 3 0,-4-4-6 16,0 1 3-16,0-6 0 0,0 0 0 15,0 0 0-15,0 3 0 0,0-3 0 16,0 0 3-16,0-3-3 0,0 3 3 15,0-6-3-15,0 1 4 0,0-4-1 16,0 5 1-16,6-6 0 0,-2-1-4 16,-4-2 7-16,10-1-5 0,-7 2 2 0,1-2-1 15,6 5 0-15,2 1 0 0,7-1-3 16,-4-2 4-16,6-1-4 0,3-2 0 16,15 3 0-16,0-4 0 0,10-7 0 15,-3 4 4-15,0 0-4 0,-9-7 7 16,-9 5 0-16,-9 3-1 0,19-1 2 15,-6 2 2-15,-2 5-1 0,2 6-3 0,-1-2 1 16,-22 7-1-16,2-4 1 0,-5 4 1 16,-6 0-1-16,0 0-3 0,0-9-2 15,-6 4-2-15,-1-2 3 0,-2 3-3 16,-5-8 0-16,-3-1 0 0,-3 0 0 16,-5-1 0-16,-1 1 3 0,-5-1-6 15,-1 4 6-15,-1-1-3 0,7 0 2 16,-3 0-2-16,-9-1-2 0,1-2-4 0,-10 8-3 15,-8-6-16-15,-1 6-4 0,9 0-16 16,5 6-10-16,0-5-7 0,10 3-13 16,-3-3-9-16,1 5-7 0,2-7 200 15,4 7-301-15,4-6-161 0</inkml:trace>
  <inkml:trace contextRef="#ctx0" brushRef="#br0" timeOffset="9012.6757">6583 9580 331 0,'0'7'93'0,"0"-7"55"16,0 0-44-16,0 0-14 0,0 0-21 16,0 0-4-16,-5 0-3 0,5-10-13 0,0 3-6 15,-4 1-10-15,4-1-5 0,-7-2-9 16,7 0-6-16,-4-2-9 0,4 5 1 16,-4-1-1-16,4 7-4 0,0 0 0 15,0 0 0-15,0 7 0 0,5-1 0 16,-5 6 0-16,10 3-4 0,-4-3-1 15,-2 3 5-15,0 1-4 0,2-2 4 16,1-8 0-16,-2 4 0 0,2-7-5 16,5 4 10-16,-4-7-5 0,-1 0 0 0,0 0 0 15,-7 0 0-15,7-8-5 0,-7-2 5 16,0-5 0-16,-4-2-4 0,-2-1 0 16,-1-1-1-16,0-5 0 0,-3 3 5 15,-2 0-4-15,3-6 4 0,-3-3 0 16,12 16 0-16,-6-5-5 0,2 1 10 15,-2 6-5-15,6 8-5 0,-5 4 5 16,5 7 0-16,-4-7 0 0,4 9 5 0,-5 5-5 16,5 5 0-16,0 3 0 0,0-3 0 15,0 6 0-15,0-11 4 0,6 7 1 16,-6-6 0-16,8 2-1 0,-8 4 5 16,7-8-5-16,-7-1 1 0,3-1 8 15,-3-6-13-15,0-5 4 0,0 0 1 16,0 0-5-16,0 0 4 0,0-4-4 0,0-5 0 15,-4-1 0-15,4-2 0 0,0-5 0 16,-6 3 0-16,1-10 0 0,1 2 5 16,-2-7-5-16,0-3-5 0,-5-5 5 15,7-6 0-15,-2 3-4 0,-2 12-1 16,2 1 1-16,6 8-5 0,-7 13 5 16,7 6-1-16,0 0 1 0,0 0-1 15,0 6 1-15,9 15 4 0,-9 1 0 0,11 3 0 16,-10 5 0-16,2 7-4 0,1-10 8 15,-4 1-4-15,5 6 4 0,0-6 1 16,2-4-1-16,-3 0 5 0,2-9 0 16,-6 0 0-16,8-6-5 0,-8 1 1 15,0-10-1-15,0 0 0 0,0 0 1 16,0 0-5-16,0-8 0 0,0-1 3 0,0-6-3 16,-5 3 0-16,-1-5 4 0,1-7-4 15,-4-1 0-15,1-5 0 0,2-13 0 16,2 3-4-16,-4 1 4 0,1 7 0 15,1 1 0-15,2 14 4 0,-2 1-4 16,1 5 0-16,5 4 0 0,-6 3 0 16,6 4 0-16,0 0 0 0,0 13 0 15,0-2 0-15,6 3 0 0,-6 3 4 16,9 3-4-16,-9 6 8 0,2 2-4 0,2 0 0 16,2 9 5-16,-2-1-1 0,1-8 0 15,2-4 0-15,-1-2 5 0,-2-9-1 16,-4-6-5-16,6 5 14 0,-1-4-10 15,-5-4-1-15,5-4 1 0,-5 0-3 16,0-4-5-16,0-4 1 0,0-5-4 16,-6-1 0-16,-1-3 0 0,7-6 0 15,-8-3 0-15,5-7 0 0,-6-2 0 0,2 1 0 16,0 5-4-16,5 6 4 0,2 2-3 16,-6 6 3-16,6 5-4 0,0 4 0 15,0 0 4-15,6 6 0 0,-4 0 0 16,-2 0 4-16,0 0-8 0,5 6 8 15,-5-2-4-15,0-4 0 0,0 11 0 16,0-8 0-16,4 11 0 0,-4 0 0 0,8 6 0 16,-2-6 0-16,-3 7 0 0,-3-16 0 15,5 1 4-15,-5-6-4 0,0 5 3 16,0-5-3-16,0-5 0 0,0-3 4 16,0 3-4-16,0-3 0 0,-1-3 0 15,1 0-4-15,0 6 8 0,0-4-8 16,0 0 4-16,-4 1 0 0,4-1 0 15,0 1 0-15,-3 0 0 0,-1-1 0 16,4 4 0-16,-6-3 4 0,6 4-8 0,-6-2 4 16,6 2 4-16,-4 1-4 0,4 3-4 15,-4-8 8-15,4 8-4 0,0 0 0 16,0 0 0-16,0 0 0 0,0 0-4 16,0 0 8-16,6 0-8 0,-6 0 4 15,8 4 0-15,-1 3 0 0,-3 3 4 16,3-6 10-16,0 5-7 0,2-6 7 0,-4 5 3 15,2-4-2-15,0 2 4 0,-1 0-1 16,-3-6-4-16,1 4-7 0,0-4-1 16,-4 0 0-16,6 0-3 0,-6 0 0 15,9 0 1-15,-9 0-4 0,5-3 6 16,-5-7-6-16,8 10 0 0,-8-3 3 16,0-1-3-16,6 4 4 0,-1-8-4 15,-5 8 3-15,6-3-3 0,-6 3 3 0,0 0-1 16,0-8 1-16,0 8-3 0,0 0 0 15,0-4 0-15,-6 4 0 0,2-7 0 16,-6 3 0-16,2 1 0 0,-1-8-3 16,9 10 3-16,-11 1 3 0,11-8-3 15,0 8-3-15,0 0 6 0,0 0-3 16,0 0 0-16,0 0 0 0,11 6 4 0,-11-6-1 16,7 6 1-16,-4-6-2 0,4 9 6 15,2-9 0-15,-2 0 7 0,2 2-10 16,5 2 11-16,-4 3-4 0,4-3-4 15,-5 3 1-15,4-3 0 0,-6-3-4 16,5 7 3-16,3-5-5 0,3-3 3 16,-5 6-4-16,1-6 4 0,0 7 0 15,-4-7-3-15,-2 4-3 0,5 4 3 16,-5-8-1-16,5 0 1 0,-4 4 0 0,-3 4 0 16,2-5-1-16,-8-3-2 0,10 4 0 15,-10-4 3-15,0 7-3 0,4-7-3 16,-4 0 6-16,0 0-6 0,0 0 3 15,5 0 0-15,-5 3 0 0,7-3 0 16,-7 0 3-16,0 0-6 0,7-3 6 16,-7 3-1-16,0 0-2 0,0 0 3 15,4 0-3-15,-1 0 0 0,-3 0 3 0,4 0-3 16,-4 0-3-16,8 0 3 0,-8 3 3 16,6 3-3-16,-6-6-3 0,0 5 3 15,0 2 3-15,4-2-1 0,-4-5-2 16,4 0 0-16,-4 0 0 0,8 0 0 15,-2 0 0-15,-2 3-2 0,-4-3 4 16,4 0-2-16,3 0 0 0,0 9 0 0,2-7 0 16,-6-2 3-16,8 10-3 0,-11-10 0 15,8 4 0-15,-5 4 0 0,4-8 0 16,1 10 0-16,-8-10 0 0,7 4 0 16,-4-4-3-16,1 5 3 0,1-5 3 15,-5 0-3-15,0-5 0 0,0 5-3 16,0 0 3-16,0-4 3 0,0 4-3 0,0-6 0 15,5 3 0-15,-5 3 0 0,0-3 0 16,0 3 3-16,0 0-6 0,0 0 0 16,0 0 6-16,0 0-3 0,-7 0 0 15,7-6 0-15,0 6-3 0,0 0 3 16,0 0 3-16,0 0-6 0,0 0 1 16,0 0 2-16,0 9 0 0,-7-6 2 15,2 3-2-15,-7-6 0 0,12 4 3 16,-8-4-6-16,0 12 3 0,2 0 0 0,-2 3-2 15,-5 2 2-15,-1 3-3 0,1-3 3 16,-1-5 0-16,-4 2 0 0,7-8 0 16,-4 1 0-16,-1 1 3 0,-3 0-3 15,-2-8 0-15,1 0 0 0,-5 0 0 16,1 0 0-16,3 0 2 0,-1 0-4 16,0-3 2-16,-1 11 0 0,5-8 0 15,-4 4 0-15,2-4-3 0,5 0 3 0,2 7 3 16,5-7-1-16,-5 0-2 0,6 2 0 15,0-2 0-15,-6 0 0 0,5-1-2 16,2 1 4-16,-1 0-4 0,2 0-1 16,1-3 3-16,4 3 0 0,-6 0 0 15,6 0 0-15,-8 0 0 0,8 0 0 16,0 3 3-16,0-3-3 0,0 0 0 0,0 4 2 16,0-4-2-16,0 0 0 0,0 6 3 15,-5-6-3-15,5 0-5 0,0 0 7 16,0 0-4-16,0 0 2 0,0 0-3 15,0-6 3-15,5 6 5 0,-5 0-2 16,0 0-3-16,0 0 0 0,5 0 0 16,1 0 3-16,-6-5-6 0,3-3 3 15,2 8-3-15,1-8 3 0,-6 0 0 0,12 4 3 16,-6-2-6-16,0 3 6 0,2-5-6 16,-1 2 1-16,-7 6 2 0,6 0-3 15,-2 0-2-15,-4 0 2 0,5 0-2 16,-5 0-3-16,0 3 5 0,6-3-8 15,-6 0 7-15,0 0-1 0,0 0-1 16,0 0 0-16,0 0 6 0,0-3-4 16,0-5 1-16,-6 6-3 0,6-11-2 15,0 1 4-15,0 1-1 0,-7 4 2 0,13 0 0 16,-6 7 3-16,-6 0-4 0,12 0 4 16,-6 7-3-16,0-2 1 0,7 9-1 15,-7 2 6-15,0 4-6 0,4-6 3 16,-4 9 0-16,6-10 0 0,-6-1 3 15,0 4-3-15,0-3-3 0,0-4 3 16,4-3 3-16,-4-6-6 0,-4 0 1 0,4 0 4 16,0 0-4-16,-4 0 2 0,4-4 0 15,-5-1-4-15,5-4 4 0,-4 0 0 16,4 5-4-16,0-6 4 0,0-1 0 16,-7 4 0-16,7-7 0 0,-4 1 0 15,-2-6 0-15,2-4-3 0,-3 3 0 16,2-4 1-16,5 0 2 0,-10-1-3 15,10 9 3-15,0-5-3 0,0 8 6 0,0 2-3 16,-4 4-3-16,4 7 6 0,4 1-9 16,-4-1 6-16,0 0 0 0,0 9 0 15,0-1-3-15,0 3 3 0,0 3 0 16,4 7 3-16,0-2-3 0,-4 14 0 16,10-8 3-16,-6-3 0 0,-4-4-3 15,9-1-3-15,-5-3 6 0,-4-2-3 16,8 3 0-16,-2-2 0 0,-1-3-3 0,0-1 6 15,-5 2-3-15,0-11-3 0,5 3 3 16,-5-3 3-16,0 0-6 0,0 0 6 16,-5 0-3-16,5-9 0 0,0 6 0 15,0-1 0-15,0-6 0 0,0 3-3 16,-5 0 3-16,5-3 0 0,-4-1 0 16,4 0 0-16,-5 4 0 0,5-2-3 15,-6-1 6-15,6 6 0 0,-6 4-6 0,6 0 3 16,0 0 0-16,-4 0 0 0,4 0 0 15,0 5 0-15,0-5-6 0,-4 8 9 16,4 2-3-16,0 0 0 0,0-2 3 16,0 1-6-16,0 1 6 0,0-5-3 15,0 4 0-15,4-2 3 0,0 2-3 16,-4 3-3-16,6-5 3 0,-6-1 0 16,0 3 3-16,0-3-6 0,0 3 6 0,0-4-3 15,7 3 0-15,-7 4 0 0,0-3 0 16,4-2 0-16,-4 2 0 0,2-5-3 15,-2 2 0-15,0-6 0 0,0 0 3 16,5 4 3-16,-5-4-3 0,0 0 0 16,0 0 0-16,6 0 0 0,-6 0 6 0,0 0-9 15,0 0 6-15,0 0-3 0,5 0 0 16,-5 0 3-16,0 0-3 0,5-4 0 16,-5 4 5-16,2 0-5 0,-2 0 3 15,0-6 5-15,7 6-6 0,-1 0 3 16,1-2 5-16,-3 2-7 0,6 0 2 15,1 0 4-15,-7 0-3 0,2-5 2 16,0 5-6-16,-6 0 1 0,5 0 0 16,-5 0 0-16,7 0 0 0,-4 0-3 0,-3 5 0 15,4-5 0-15,-4 0-3 0,0 0 6 16,4 0-3-16,-4 0 3 0,0-5 3 16,0 5 0-16,6 0-1 0,-6 0 0 15,5-6 4-15,-5 6-2 0,5-2 1 16,-5 2-2-16,2-4-1 0,3 4 4 15,-5 0-2-15,7-7-3 0,-2 7-1 0,4 0 3 16,2 0-2-16,0 0 2 0,-3 0-6 16,6 7 5-16,-14-7-3 0,5 0-2 15,-5 0 0-15,5-7 0 0,-5 7 3 16,13-3-6-16,-8 3 3 0,4-6 0 16,5 6 3-16,-3-4-3 0,0 4 2 15,-5 0-2-15,-1-5 0 0,-5 5 0 16,9 0 0-16,-4-6 0 0,-5 6 0 15,5 0 0-15,-1 0-2 0,-4 0 4 0,4 1-2 16,-4-1 0-16,0 0 2 0,7 0-4 16,-7 0 4-16,0 0-2 0,0 0 0 15,0-3 0-15,6 3 0 0,-6 0-2 16,0-4 4-16,5 4-4 0,-5 0 2 16,0 0 0-16,6-7 0 0,-6 7 0 15,0 0 0-15,0 0 0 0,0 0 0 0,0-3 2 16,7 3-2-16,-7 0 0 0,5-8 2 15,-5 8-2-15,0-6-2 0,0 2 2 16,0-1 2-16,4-2-4 0,-4-2 2 16,0 2-2-16,0 1 2 0,6 0 0 15,-6 2 0-15,6 4 0 0,-6-3 0 16,11 3 0-16,-11 0-2 0,0 0 2 16,0 0 0-16,3-6-3 0,-3 6 3 0,0 0 0 15,0 0-2-15,0 0 2 0,4 0 0 16,-4 0-3-16,4 0 3 0,-4 0 3 15,0 0-6-15,0 0 6 0,6 0-3 16,-1-5 0-16,-5 5 2 0,4-2-2 16,-1 2-2-16,-3-8 2 0,0 8-3 15,0-3 3-15,6 3 0 0,-6 0 0 16,8-5 0-16,-1 5 0 0,-4 0 0 0,-3 0 0 16,7-8 3-16,-7 8-3 0,0-8-3 15,4 4 3-15,-4 1 0 0,9-3 0 16,-9 2 3-16,5-1-6 0,-5-2 1 15,3-3 2-15,-3 7-3 0,0-1-2 16,0-3 3-16,0 7-1 0,0 0 0 16,0 0 0-16,4 0 1 0,-4 0 2 15,9 0 0-15,-9 0 0 0,7 0 0 0,-7 0 0 16,0-6 0-16,2 0-2 0,-2 1 4 16,6-1-2-16,-6 6-2 0,7-3 2 15,-7 3 2-15,0 0-2 0,0-5 0 16,6 5 0-16,-6 0 2 0,4-11-2 15,-4 1 0-15,4 6-2 0,-4-4 2 16,4-2 0-16,-4 5-2 0,0 1 2 16,4-5 0-16,-4 0 0 0,6 1 0 0,-6 1 0 15,0-3 0-15,0-1 0 0,0 8 0 16,-6-1-3-16,6 4 1 0,0-6 2 16,0 6-5-16,0 0 2 0,0 8 3 15,0-8-3-15,0 0 3 0,0 4 0 16,6-4 0-16,-6 0 0 0,0 0 0 15,0 0-3-15,0 0 3 0,0 0 0 16,-10 0 0-16,10-4-2 0,0 4-1 0,-5 0 3 16,5 0-3-16,0-5 1 0,-6 5 2 15,6 0-3-15,-14-3 0 0,8 11 3 16,-3-8 0-16,0 4 0 0,2 2 0 16,7-3 0-16,-5-3 0 0,-8 11 0 15,13-8 0-15,-10-3-2 0,2 8-3 16,-2-8 5-16,4 0-9 0,6 0 7 15,-4 0-1-15,4 0 3 0,0-8 0 0,0 5 0 16,0 3 0-16,0-8 0 0,0 5 0 16,4-2 0-16,-4 5 0 0,0-7 0 15,0 4 3-15,0-3-6 0,0 1 3 16,3 5-3-16,-3-2 1 0,0 2-4 16,0 0 0-16,0 0 0 0,4 7 0 15,-4 1 1-15,0 4 3 0,0-2-1 0,-4-1 3 16,4-1-3-16,0 3 0 0,0-8 3 15,0-3 0-15,0 0 3 0,-4 0-6 16,4 0 3-16,-6 0 3 0,6-3-3 16,-5-8 0-16,5 1 0 0,-4 1-3 15,4-3 6-15,-5 2-3 0,5 4-3 16,0 1 6-16,0 5-3 0,-5-11 0 16,5 11-3-16,0-1 0 0,-7-4 3 0,1-1-3 15,2 6 3-15,4 7-2 0,-4-7 2 16,4 0-4-16,0 5-1 0,0-1-1 15,-3-4-1-15,3 7 0 0,0-7-1 16,0 0 2-16,0 0 4 0,0 3-1 16,0-3 3-16,0 6 3 0,0-1-6 15,0 4 3-15,0-3 0 0,0 3 0 16,0-5 0-16,0 2 0 0,0-6-6 0,0 6 9 16,0-6-6-16,-4 0 3 0,4 6 0 15,0-6 0-15,-8 0-3 0,8 0 3 16,0 0 0-16,0-6 0 0,0 3 0 15,0 3 0-15,0-5-3 0,0 5-5 16,0 0 0-16,0 0-1 0,0 0 2 16,0 0-5-16,0 0 3 0,0 0 2 0,0 0 1 15,0 0 0-15,0 6 3 0,0 5-1 16,0 3 4-16,-5 8 0 0,5-5 0 16,0 7 0-16,0-6 0 0,0-5 0 15,-5-4 0-15,5 2 0 0,0-11 0 16,0 0 0-16,0 0 4 0,-3-8-4 15,3 4-4-15,-7-9 8 0,7-1-4 16,-8-1-4-16,8-4 4 0,0 5 4 0,0-2-8 16,0 0 8-16,0-1-8 0,-5 6 4 15,5 4 0-15,0 0 4 0,5 10-8 16,-5 3 4-16,0 6 0 0,0 3 0 16,7 6 0-16,-7 3 0 0,0-6-3 15,7 3 3-15,-7-2 3 0,0 1-6 16,4-8 6-16,-4 1-3 0,0-13 0 15,0 10 0-15,0-5 0 0,-4-2 0 16,4-3 0-16,0 0 0 0,0 0 0 0,0 0 0 16,0-3 0-16,0-5 0 0,0 8 0 15,-6-7 0-15,6-4 0 0,-6-5 0 16,6-5-3-16,0-4 3 0,-4 0 3 16,4 3-6-16,-5 0 3 0,2 1 0 15,3 10 0-15,0 6 0 0,-6 5 0 16,6-6 0-16,0 6 0 0,-5 11 0 15,5 1 0-15,0 2 0 0,0 8 0 0,0 3 0 16,0-9 3-16,9 7-3 0,-9-4 0 16,6 1 4-16,-6-5-4 0,0 0 0 15,0 2 3-15,4-6-3 0,-4-3 0 16,0-2 0-16,0-3 3 0,0-3-3 16,0 0 0-16,0 0 3 0,0 0-3 15,-5-8 0-15,5 3 3 0,-9-7-3 0,2-3 0 16,0-3 0-16,3 1 0 0,-4-10 0 15,-2 3 0-15,3-3 0 0,-2-1-3 16,0 1 3-16,3 13-3 0,6 9-3 16,-4 3 2-16,4 2-3 0,0 5 3 15,0 8 1-15,0 1 0 0,0 4-1 16,0-2 4-16,0 8 0 0,0-3-3 0,0-1 6 16,0 4-3-16,0-2-3 0,0-6 6 15,5-1-3-15,-5-4 0 0,7-4 0 16,-7-3 0-16,9 1 0 0,-9-5 4 15,0 6-4-15,0-6 0 0,0 0 3 16,-6-9-3-16,2 3 0 0,-2-6 0 16,1-6 3-16,-1 1-3 0,-1-7 0 15,2-1-3-15,-7-10 3 0,0 3 0 16,2-5 0-16,-7 0 0 0,6 11 0 16,3 10 0-16,3 3 0 0,1 3 0 0,4 10 0 15,0 0-3-15,0 9 6 0,0 1-3 16,2 10 0-16,-2 6 0 0,0 0 0 15,0 7 3-15,0 0-3 0,5-1 0 16,4-1 0-16,0-4 0 0,3-5 0 16,2-3 0-16,-6-3 0 0,0-12 0 0,-2 4 0 15,-6-8 0-15,0 0 0 0,0 0-3 16,0 0 3-16,-11-10 0 0,1-1 0 16,0-2 0-16,-4-2 0 0,3-9 0 15,11 1 0-15,-7-3 0 0,0 0 0 16,3-3-3-16,-3 3 3 0,0-2-4 15,1 8 1-15,4 7 3 0,2 2-3 16,-5 11 3-16,5 0 0 0,0 0 0 0,0 9 0 16,0 5 0-16,5 0 0 0,-5 9 0 15,0 5 0-15,0-2 0 0,0-1 0 16,2 2 0-16,-2-4 3 0,0-6-3 16,0 1 3-16,0-11-6 0,0 2 6 15,0-4-6-15,0-5 3 0,-2 0 0 16,2 0 0-16,-5-5-3 0,5 5 6 15,0-6-6-15,0-6 3 0,-7-4 0 0,2 0 0 16,-1-9-4-16,1-5 4 0,-9-1-8 16,5 1 2-16,-1-2 3 0,3 11-7 15,0-2 3-15,7 11 3 0,-5 7-3 16,5 5 4-16,0 0 3 0,4 15 0 16,-4-2 0-16,6 5 0 0,-2 11 3 15,6-2-3-15,-5 0 4 0,-1 1-1 16,1 0 1-16,0-9 0 0,-5-2-1 0,0-3 1 15,0-6-4-15,0-8 2 0,-7 0-4 16,2 0 2-16,-1 0 2 0,-7-9-4 16,6 0 4-16,0-3-2 0,-2 3-2 15,0-4 2-15,4-3-4 0,-1-2 1 16,-1 0 3-16,3-4-4 0,1 1-3 16,3 0 7-16,-4 2-4 0,-2 5 1 15,-1 2 3-15,7 4 0 0,0 8-3 0,-4 6 6 16,5 4-3-16,-6 2 0 0,-1 13 3 15,-2 9 1-15,-1 3-1 0,-2 2 1 16,1 9 0-16,5-7-4 0,-1-3 7 16,-4 1-7-16,4-3-7 0,-3-10-18 15,-5-9-43-15,-1-10 97 0,-5-7-238 16,2-9-194-16</inkml:trace>
  <inkml:trace contextRef="#ctx0" brushRef="#br0" timeOffset="10509.1938">1699 12171 406 0,'0'-4'133'16,"9"-4"11"-16,-9 5-89 0,0-1-27 15,0 4-11-15,0-8 4 0,-7 8-3 16,7 0 0-16,-4 0 5 0,-2 0 14 16,2 1-8-16,0 7 9 0,-5-2 0 15,4 10-3-15,5 2-2 0,-3 1-1 0,3 5-13 16,0 1 4-16,0 3-10 0,0 2 5 15,1-2-9-15,3-1-1 0,2-2 0 16,1-4 0-16,-3-6-16 0,-4-10-8 16,4 3-20-16,-4-8-10 0,0 0-24 15,0 0-118-15,0-13-170 0</inkml:trace>
  <inkml:trace contextRef="#ctx0" brushRef="#br0" timeOffset="11031.8324">1621 11764 471 0,'4'-4'198'0,"-4"-6"1"0,0 1-68 0,0 3-25 16,0-6-8-16,9-1-16 0,-9 4-11 15,4 0-22-15,-1 1 3 0,-2 0-15 16,5 8-18-16,-2 0-1 0,-4 0-7 16,7 0-6-16,-2 4-8 0,0 3-6 15,-1 0-16-15,0 1-7 0,4 0-23 16,-8 3-23-16,6-3-23 0,-6 2-128 16,3 2-186-16</inkml:trace>
  <inkml:trace contextRef="#ctx0" brushRef="#br0" timeOffset="11536.0687">1888 12269 331 0,'0'4'84'16,"0"4"40"-16,-4-3-30 0,4 1-36 15,-6-2-11-15,6-4-2 0,0 0 1 16,0-11-18-16,0 0 15 0,0-2-8 16,0-3-8-16,7 2-13 0,-7-2 15 15,5 0-19-15,-5-1 0 0,5 2 0 0,4 5-1 16,0 5 6-16,-2-6-1 0,6 5 0 16,-6 0 4-16,0-4-8 0,4 2-1 15,-4-2 1-15,-3-1-10 0,3-1 0 16,2 1 4-16,-4 0-4 0,2 7-4 15,10 4 4-15,3 0 0 0,-4 3 0 16,8 9 0-16,-1 6 4 0,-2 4-4 16,-2 0 4-16,-1 2-4 0,-4 1 5 0,0 2-1 15,-7-4 1-15,0-3-14 0,2-5 0 16,-5-9-18-16,0-6-20 0,-4 0-12 16,4-13-124-16,2-3-168 0</inkml:trace>
  <inkml:trace contextRef="#ctx0" brushRef="#br0" timeOffset="11751.3671">2438 11767 415 0,'0'8'185'0,"3"7"19"16,-3 8-36-16,-3 3-71 0,-3 10-24 15,-5 2-15-15,3 5-14 0,1 4-11 0,-4 1-9 16,1-7-9-16,-3-4-7 0,3 0-8 15,1-7-8-15,0-4-16 0,9-3-8 16,-4 1-9-16,4-12-27 0,0-4-10 16,0-8-9-16,6 0-109 0,-6 0-149 15</inkml:trace>
  <inkml:trace contextRef="#ctx0" brushRef="#br0" timeOffset="11896.727">2368 12034 489 0,'14'0'187'16,"0"0"-16"-16,1 0-83 0,-3 0-42 16,4 6-16-16,-4-6-26 0,2 6-14 15,2-6-19-15,-3 7-12 0,-1-7 189 16,-3 5-308-16,-5-5-170 0</inkml:trace>
  <inkml:trace contextRef="#ctx0" brushRef="#br0" timeOffset="12220.4257">2568 12190 481 0,'10'0'181'0,"0"0"-8"16,-3 0-79-16,7 0-30 0,-5-8-22 15,5 1-4-15,-4-6-10 0,4-1-9 16,-7 0-5-16,-4-5-10 0,-3-3-4 15,1 6 0-15,-1 1 0 0,0-2-4 16,0 2-6-16,-7 6 1 0,3 0-5 16,-4 2 0-16,2 7 5 0,2 0 0 0,0 11 4 15,4 1 5-15,-7 8 5 0,7-1 4 16,-7 3-4-16,7-7 8 0,4 9 2 16,6-11-2-16,-2 2 5 0,9-4-9 15,12-3 9-15,-2 1-5 0,-1 0-4 16,4 4-9-16,1-1-18 0,-16-2-17 15,7-10-16-15,1 0-16 0,-5-6-8 0,-7-4-111 16,5-3-149-16</inkml:trace>
  <inkml:trace contextRef="#ctx0" brushRef="#br0" timeOffset="12476.143">2937 12184 397 0,'0'0'142'0,"0"0"17"0,3 0-91 16,-3 0-12-16,7-9-21 0,1 1 8 15,-1-2-8-15,0-2-8 0,5-5-13 16,-7-1 9-16,4 0-11 0,0-4-3 16,1 5 1-16,-1 1-10 0,5-6 0 15,-3 4 0-15,4 3-10 0,-6 1-5 16,9 7-14-16,1-1-2 0,-5-1 4 15,3 3-23-15,3 1 11 0,-13 5 14 0,5 0-137 16,-6 0-101-16</inkml:trace>
  <inkml:trace contextRef="#ctx0" brushRef="#br0" timeOffset="12779.1547">3512 11885 539 0,'10'0'192'16,"-2"0"-12"-16,-8 0-92 0,0 4-33 16,-7-4-22-16,3 0 0 0,-3 0-11 15,-10 0-4-15,5 5-5 0,-6 2-4 16,-10 3-4-16,1 5-1 0,5 3 0 0,-2 2-4 16,2 7 5-16,17 5-5 0,0 3 3 15,-5-3 5-15,4-6 0 0,6-1 5 16,0-7 3-16,5-7-4 0,0 4 1 15,4-4 3-15,5 1-4 0,8 1-4 16,5-3-1-16,-4-10-7 0,0 0-7 16,3 0-5-16,-6-3-12 0,-1-7-17 15,-2-3-9-15,0 1-12 0,0-3-14 16,-9-1-6-16,3-1-12 0,-4 1-91 16,-1-3-110-16</inkml:trace>
  <inkml:trace contextRef="#ctx0" brushRef="#br0" timeOffset="13090.8645">3666 12007 278 0,'0'-6'75'16,"0"-5"17"-16,0 2-31 0,6 3 5 0,5-1 4 15,-6 0-8-15,7 0 5 0,6 2-16 16,6-8 2-16,-3 4 1 0,8 1-7 16,-2-3-3-16,-4-5 0 0,-3-1-12 15,-2-3 1-15,-11-1-11 0,0 0 5 16,3 8-18-16,-6 0 4 0,-4 9-6 15,0-4-3-15,0-1 0 0,-8 4-8 0,-1 5 0 16,2 3 0-16,-2 8 1 0,-7-7-2 16,-3 19 1-16,0 6 4 0,10 8 0 15,0 2 4-15,9 7 1 16,0-6 6-16,11 5 1 0,6-7 1 0,1-7-5 16,2-9 4-16,2-6-2 0,1-8-6 15,0-8-4-15,4 0-14 0,1-6-10 16,6 0-17-16,1 0-16 0,-2 1-18 15,3 3-12-15,-5 2-22 0,-7 0-85 0,0 2-105 16</inkml:trace>
  <inkml:trace contextRef="#ctx0" brushRef="#br0" timeOffset="13449.1749">4311 12222 341 0,'0'9'112'15,"0"-3"43"-15,0 1-40 0,0-2-34 0,0 2-22 16,0-7 1-16,0 5-11 0,3-5-1 15,-3 0-14-15,5 0-1 0,-5-16-5 16,0 2-14-16,9-2-1 0,-4-9-8 16,-5-3-1-16,7-2-4 0,-1-5 5 15,2-7-10-15,-4-4 5 0,2-7-9 16,9 8 1-16,-5-2-2 0,4 8-9 16,2 4 1-16,0 6 4 0,1 6 5 15,1 1-1-15,5 10 5 0,-4 6 0 0,4 6 5 16,-5 0 5-16,-5 3 0 0,1 10 5 15,-6-4-5-15,-3 6 9 0,4-2-1 16,-9-1 6-16,0 0-5 0,0 6-5 16,0 1 4-16,-13-1 5 0,6 5-9 15,-4-2-5-15,0-3 1 0,-6 3-1 16,6-3-4-16,-9-5 0 0,2-1 0 0,1-12 0 16,1 0-4-16,-1 0-1 0,7 0-12 15,-4-18-6-15,8 3-14 0,2-9-14 16,4-1 8-16,0-4-146 0,0 4-152 15</inkml:trace>
  <inkml:trace contextRef="#ctx0" brushRef="#br0" timeOffset="13659.9232">4816 11355 471 0,'19'39'191'0,"1"3"-1"16,-9-1-75-16,0 2-42 0,-11 0-30 0,5-3-6 16,-7 0-10-16,2 1-14 0,0-9-13 15,0-1-13-15,0-8-19 0,0-9-19 16,-5-3-14-16,5-6 195 0,0-5-314 16,0 0-161-16</inkml:trace>
  <inkml:trace contextRef="#ctx0" brushRef="#br0" timeOffset="13809.3065">4806 11592 471 0,'21'-8'191'0,"0"-1"-13"15,-4 3-95-15,1 0-25 0,-7 1-4 16,5 5-16-16,-2-8-15 0,2 5-8 16,8-1-21-16,0-4-21 0,17 1-11 15,-5 0-16-15,6 7-123 0,-9 2-161 16</inkml:trace>
  <inkml:trace contextRef="#ctx0" brushRef="#br0" timeOffset="14292.891">5706 11781 331 0,'0'0'93'0,"-7"0"55"16,7 0-37-16,0 0-23 0,0 0-12 15,0 0-5-15,8 0-8 0,-2 0 5 0,2 0-12 16,3 6-10-16,-11-6 3 0,10 0-9 16,5 0-7-16,1 3-5 0,3-3-5 15,1 0 2-15,4 0-6 0,-1-3-3 16,7-6-5-16,-5 3-1 0,16-10-3 15,7 2 1-15,11 0-1 0,1 0-5 16,2 2 5-16,-6 14-4 0,-4-2 0 16,-9 0-3-16,2 9 4 0,-3 6-4 15,-7 2 0-15,-12 1-10 0,-2 0-10 0,-11-2-12 16,-4-7-15-16,2-2-13 0,-4-2-26 16,-4-5 24-16,3 2-149 0,-3-2-168 15</inkml:trace>
  <inkml:trace contextRef="#ctx0" brushRef="#br0" timeOffset="15469.2405">6805 11563 299 0,'0'0'71'0,"0"6"40"0,6-2-45 16,-6 7 4-16,4-1-18 0,-4 2 2 16,0 2-6-16,0 0-10 0,-7-1-7 15,4 4-3-15,-1 2-2 0,4 2-2 0,-7 4-7 16,7 2-1-16,0 4 0 0,-7-2-7 15,7 0 1-15,-4 1 3 0,1 0-7 16,3-9 0-16,-4 2-2 0,4-6-4 16,0-1 0-16,-6-5 0 0,6 1 0 15,0-5 0-15,0 0 5 0,0-7-5 16,0 0-5-16,0 0 10 0,0-7-5 0,0 2 0 16,0 5 0-16,0-7 0 0,8 0 0 15,-8 7 5-15,5-6-5 0,-5 6 5 16,7 0 0-16,-7 0 4 0,0 0 1 15,7 0 5-15,-7 4-1 0,5-4 4 16,-2 5-4-16,1-5 0 0,-4 0-5 16,7 0 0-16,-7 0-5 0,10-5 5 15,-10 5 0-15,6-4-5 0,-2-1 1 0,4-2 4 16,-2-1-1-16,1-3-3 0,-2-4 2 16,-5 0 1-16,16-3-4 0,-9 0 4 15,3 13 1-15,4-10-1 0,6-3 0 16,0 0 0-16,1 0 5 0,3 3-4 15,8 1-6-15,-5 3 1 0,19-2-4 16,4-4 3-16,-4-1-3 0,-8 3 5 16,-2 0-5-16,-5 3 0 0,-4-2 0 15,-3 3 0-15,1 5-5 0,-7-2 10 0,-1 4-10 16,-2 4 5-16,-8-5 0 0,-3 5 5 16,-4 0-10-16,6-4 10 0,-6 4-5 15,0-7 0-15,0 2 0 0,5-2 0 16,-3 1 0-16,-8-4 0 0,6 6-5 15,-5-6 5-15,-4 2 0 0,2 3 0 16,-5 2 0-16,0-2 0 0,-7 1 0 0,-1 4 0 16,-1 0 0-16,6 0 0 0,-7 0 0 15,1 0 0-15,0 0 0 0,-3-2 0 16,-7 2 0-16,-3 0 0 0,1 0-3 16,13-3-1-16,-10 3 1 0,3-8-2 15,0 8-2-15,-2-5-3 0,0 5 2 16,2-6 4-16,6 6-4 0,3 0 4 0,4 0 0 15,4 7-1-15,5-8 1 0,-1 3 4 16,-2-2-4-16,2 0 4 0,2 0-4 16,1 0 0-16,-5 0 4 0,-1 0-4 15,2 0 4-15,-4 0-7 0,0 0 7 16,4 0-5-16,0 6 1 0,0-6 4 16,7 0-9-16,-6 0 0 0,6 0-8 15,0 0-1-15,0 0 0 0,0 0-1 0,-3 0-9 16,3 0-1-16,0 0 0 0,5 0-10 15,0 0-2-15,4 0-6 0,-1 5-124 16,-2-5-131-16</inkml:trace>
  <inkml:trace contextRef="#ctx0" brushRef="#br0" timeOffset="17332.4445">6774 11853 278 0,'-5'0'75'0,"5"-4"6"16,-9-6-34-16,9 1-6 0,0-3 9 15,0-4-14-15,10 1 4 0,-4-2-12 16,1-7 7-16,-3 1-15 0,0-2 0 15,6-1-5-15,-6 1-5 0,2 10 4 16,-1 0 0-16,1 4-3 0,-6 6 3 16,8 5 4-16,-8 0-2 0,0 0 4 15,3 9-15-15,-3 1 7 0,0 2-6 0,-3 3-6 16,-1 2 5-16,-3 5-5 0,0 2-5 16,1 1 5-16,4 0 0 0,-3 2 0 15,5-1 0-15,0-2 0 0,0 6-6 16,-5-2 6-16,5-7 0 0,0-4-6 15,-6-6 6-15,6-11 0 0,0 0-6 16,0-6 6-16,0-6 0 0,7-2 0 0,-1 3 0 16,4-3 0-16,-1-9 0 0,1 4 0 15,0-5 6-15,0 3 0 0,-10-1 0 16,0 4 6-16,5-7-7 0,-5 3 7 16,3-4-2-16,-3 3-4 0,4 2 5 15,-4 2-6-15,0 4 0 0,0 0-1 16,0 5-4-16,0 3 0 0,0 7 5 15,0 0 0-15,0 0-10 0,-4 8 5 0,4 4 5 16,-4 3-5-16,4 4 0 0,-7 0 0 16,7 4-5-16,-7 5 5 0,7 4 5 15,-7-2-10-15,4-5 5 0,-5-1 0 16,1-5 0-16,3-7 5 0,-1-3-5 16,5-1 0-16,-2-4 0 0,2-4 0 15,0 0 0-15,4 0 0 0,-4 0 0 0,4-6 0 16,0-2-5-16,6 4 5 0,-10-4 5 15,7-3-5-15,0-1 0 0,4 3 0 16,-7-4 0-16,1-5 0 0,-5-4-5 16,5-2 10-16,-5-3-10 0,0 2 10 15,0 12-5-15,0 1 0 0,0 3 0 16,0 4 0-16,0 1 0 0,0 4 0 16,0 0 0-16,0 0 0 0,0 0 0 15,0 0 0-15,0 6 0 0,0 0 0 0,0 0 0 16,0 3 0-16,0 2 0 0,-5 11 0 15,5 4 7-15,0-1-7 0,-5 2 0 16,5 1 0-16,0 2 6 0,0-5-6 16,-4 6 6-16,4-1-6 0,-5-5 0 15,5-3 0-15,-7-4 0 0,7-8 0 16,0-10 0-16,0 6 0 0,0-6 0 0,0 0 0 16,0-4 6-16,0-2-6 0,0-3 0 15,0-1 0-15,0-2 0 0,0 1 0 16,0-2 0-16,0 5 0 0,0 8 0 15,0-11 0-15,0 5 0 0,0 0 0 16,5 6 4-16,-5-2-4 0,0 2 5 16,0 0 0-16,0-5 5 0,6 5-1 0,-6 0 1 15,0-7 0-15,0 2 4 0,4-2-5 16,-4-1 5-16,4 1 0 0,0 0 0 16,1 0-5-16,0 7 4 0,1-8-4 15,-2 8 9-15,3 1-5 0,4-1-4 16,-1 0 2-16,4 0-3 0,-6 0-4 15,5 0 5-15,-5 0-5 0,-1 0 0 16,7 0 0-16,-1 0-4 0,5-4 0 0,-3-4 4 16,1 4-4-16,-2-1 0 0,-9 5 0 15,1-5 0-15,1 7 0 0,-7-2 0 16,-7-2 0-16,7 2 0 0,-7 0 0 16,-8 0 0-16,1 8 0 0,-3-4 0 15,-1 5 0-15,-3-4 0 0,8 6 0 16,-5 1 0-16,1 1-4 0,2 2 4 15,-2-4-4-15,6 0 0 0,-2-4 4 16,8-7-4-16,0 8-1 0,-3-2 10 0,8-6-10 16,-7 5 5-16,3-5 0 0,4 0 0 15,-4 0 5-15,4 0-5 0,0 0 0 16,0 0 0-16,4 0 0 0,0-2 4 16,-4 2-8-16,6 0 4 0,-1 0 0 15,-5 0 0-15,4-5 0 0,-4 5 0 16,7 0 0-16,-7 0 4 0,0-5-4 15,5 2-4-15,-5 3 4 0,0 0 4 0,5-7-8 16,-5 7 4-16,-5 0 4 0,5 0-4 16,0 3 0-16,5-3 4 0,-5 7-4 15,0-7 0-15,0 0 0 0,0 6 0 16,0-6 0-16,0 0 0 0,-7 0 0 16,7 0 0-16,0 0 0 0,0 6-4 15,0-6 8-15,0 4-4 0,0-4 0 0,0 0 0 16,0 0 0-16,0 0-4 0,0 0 4 15,0 0 4-15,0-4-4 0,0 4 0 16,0 0 0-16,0 0 0 0,0 4 0 16,0-4 0-16,0 0 0 0,0 7 0 15,0-7 0-15,7 0 0 0,-7 0 4 16,0 0-4-16,7 0 0 0,-7 0 4 0,0-7-4 16,0 7 4-16,0-4 0 0,0 8 0 15,6-8 6-15,-6 4-7 0,4 0 1 16,2 0 1-16,-6-9-2 0,5 6-3 15,-5-10 4-15,0 13-1 0,9-9 10 16,0-3-2-16,2 2-3 0,-2 2-1 16,6-4 3-16,-2 0 2 0,1 4-9 15,-4 1 6-15,2-1-6 0,-9 8 0 16,-3 0-3-16,0 0 0 0,0 0 0 0,0 7-3 16,0-3 0-16,-3 4 6 0,3-2-3 15,0 0 0-15,-5-6 0 0,5 0 0 16,-6 6-3-16,6-6 3 0,-8 6-5 15,1-6 1-15,-5 5 1 0,3 2-1 16,-7 0 4-16,6-1-4 0,-3 4 4 16,3 2 0-16,4 0 0 0,1-3-4 15,-2 2 0-15,7-4 4 0,-5 0 0 0,5-2-3 16,-2 2 0-16,2 0-4 0,0-2-1 16,0-5-11-16,0 0-1 0,0 0-9 15,4 3-12-15,0-3-10 0,-4-12-4 16,7 1-11-16,-7 11-7 0,0-8 17 15,0-2-133-15,6-1-122 0</inkml:trace>
  <inkml:trace contextRef="#ctx0" brushRef="#br0" timeOffset="21488.2457">6925 11813 353 0,'7'-4'100'0,"2"-3"34"15,0 3-79-15,-3-4-6 0,7 2-17 16,-2-2 11-16,0-2-12 0,4 2-6 16,1-3 0-16,-1-1-4 0,6 5 11 0,2-5-3 15,7 5 9-15,-7-4-6 0,6-4-6 16,2-7 3-16,-6 4 4 0,-7 2-9 16,3-1-1-16,-4 8-10 0,-10 5 0 15,-3-1 5-15,0 0-9 0,-4 5-1 16,0 0-3-16,-5 0-2 0,1 7 1 15,-2-2-4-15,-5 5 0 0,0 3 0 16,-10-4 4-16,-6-2-8 0,0 5 4 16,-10-3 4-16,6 3-4 0,-5-3-4 15,2 0 4-15,2 0-4 0,4 2 1 0,-3 1-2 16,13 0 1-16,-2 1-5 0,8-1 0 16,2-6 5-16,2 2-5 0,5-8 5 15,3 4-1-15,0-4 5 0,0 0 0 16,-6 0 0-16,6 0 0 0,6 0 0 15,-3 0 5-15,1 0-1 0,3 0 5 16,7 0 0-16,-2-4 4 0,5-5 3 0,5 2 4 16,5-4-3-16,1-5 5 0,1 3-3 15,15-2-3-15,1-2-1 0,1-2-4 16,-9 0-4-16,5-5 0 0,-14 1 1 16,-4 5-4-16,-4 4 3 0,-3 4-2 15,-1 10 4-15,-2-7-5 0,-8 7 2 16,-3 0-2-16,-3 0 0 0,0 8-1 15,0-5-3-15,-13 3 0 0,-2 2 0 0,-8 2 0 16,-2 0 0-16,0 1 0 0,-3 3-3 16,1-6 6-16,-10 2-6 0,3 2-1 15,-8-1 0-15,2-1 1 0,0-4-7 16,14 4-1-16,-2 1 4 0,8 0-5 16,9 1 5-16,-6-3 4 0,6-1-4 15,6-1 2-15,5-5 5 0,-6-2-3 0,6 6 0 16,0-6 3-16,4 0-4 0,2 5 4 15,2-5 4-15,-1 0-4 0,4 0 3 16,5 0 0-16,-4-5 2 0,-2-1 2 16,14-3 3-16,1-3 2 0,3-1-5 15,6-2 1-15,2 3-2 0,-7-3-2 16,-1-1-1-16,2 2-3 0,-15-3-3 16,0 5 6-16,-8-2-3 0,-2 3 0 15,-5 4 0-15,0 7 0 0,-5-5 0 0,3 10-3 16,-8-5 3-16,-1 4 0 0,-8 6 0 15,-4-5 3-15,-5 6-3 0,-3-1 0 16,-4 2 0-16,1-3-3 0,2 2 3 16,1-2 0-16,2 2-4 0,8 1 4 15,0-2-6-15,2 4-2 0,10 1 1 16,-1-3-1-16,2 0 0 0,4-1-2 0,4-5 2 16,0-6 2-16,-6 8 2 0,6-8 0 15,0 0 8-15,6 0-8 0,-3-8 8 16,2 0-4-16,4-3 4 0,0-5-4 15,-2-3 0-15,6 5 0 0,-5-5 0 16,6 1 3-16,-3 5-6 0,1-1 3 16,-1-1 0-16,-4 7 3 0,-7 8-3 15,8-10 3-15,-8 6-3 0,0-1 0 0,0 0 5 16,0 5-5-16,-7-4 0 0,3 4 0 16,0 0 0-16,1 0-5 0,-3 6 10 15,-1 4-5-15,0-1-5 0,0 5 5 16,-4 0 0-16,1 4 0 0,-1 3 0 15,0 4 0-15,3-2 0 0,-3-2 0 16,5-2 0-16,3-8 0 0,3-7 0 16,0 1 5-16,0-5-10 0,-4 0 10 0,4 0-5 15,4 0 0-15,-4 0 0 0,0-6 0 16,3-2 0-16,-3-1 0 0,7-4 0 16,0-4 0-16,-1-1 0 0,-2 6 0 15,-1-2 0-15,-3 2 3 0,4 1-6 16,-4 5 6-16,0-2-3 0,0-1-3 15,0 3 3-15,0-2 0 0,-4 6 0 16,4-3 0-16,-3 5 0 0,3 0-5 0,-6 0 5 16,6 0 5-16,-8 0-10 0,8 0 5 15,-4 5 0-15,4 4 0 0,0-2-3 16,-6 2 3-16,6 1 3 0,-3-3-6 16,3 1 6-16,-4-1-6 0,4 0 6 15,0 3-3-15,-6-2 0 0,6-2-3 16,-5 0 3-16,5-6-3 0,-4 0-1 15,4-6-4-15,0 0-1 0,0 0 2 0,0-1 4 16,0 0 3-16,-5 0-9 0,5 2 9 16,0-6-3-16,0 4 3 0,0-1 3 15,0-2-6-15,0 1 3 0,0 4 3 16,0-2 1-16,0 1-4 0,6 0 5 16,-6 0-2-16,8-1 1 0,-8-2-1 15,0 1-3-15,6 2 5 0,-6-3-1 0,0 2 0 16,0 7-4-16,0-7 4 0,6 7-4 15,-6 0 0-15,0 0 4 0,0 0-4 16,5 3-4-16,-5-3 8 0,0 0-4 16,0 0 0-16,4 3 0 0,-4-3-4 15,0 0 4-15,0 0 0 0,0 0 0 16,0 0 0-16,0 0 0 0,6 0 0 16,-6 0 0-16,6-3 0 0,-6-1 0 15,4 4 4-15,-4-5-4 0,5-1 0 0,-5 6 0 16,0 0 3-16,7 0-3 0,-7 0 0 15,0 0 3-15,0 0-3 0,0 0 5 16,0 0-5-16,-8 6 0 0,8-6 0 16,0 0 0-16,-4 5 0 0,4-5 0 15,0 0 0-15,0 0 0 0,0 4 0 16,0-4 3-16,0 0 1 0,4 0-1 0,-4 0 8 16,6 0-7-16,2 0 3 0,-3 0 8 15,2 3-5-15,3 5-3 0,0-5 4 16,-3 5-1-16,4-2 1 0,-1 0 5 15,3 0-6-15,1 1 4 0,1-3 0 16,-5 7-7-16,7-7 3 0,-1 5-1 16,3 1 1-16,2-4-4 0,4-1 1 15,-3 1-2-15,-2-6 2 0,-5 5 0 0,3-5-5 16,-1 0 1-16,-7 0 0 0,0 1-3 16,-2-6 2-16,-2 5-2 0,-1-3 4 15,4-3-4-15,-4 1 4 0,-1 3 2 16,1-5 0-16,-5 2-1 0,7 5 9 15,-7-5-7-15,8 5 0 0,-5-5 4 16,-3 5-7-16,7 0-2 0,0-6 4 16,-7 6-6-16,10 0 6 0,-5 0-6 0,4 0 0 15,2 0 0-15,-3 0 3 0,5 0-3 16,-9 0 0-16,2 0 2 0,2 4-2 16,2-4 2-16,-2 0 4 0,-1 5-3 15,1-5 3-15,-5 7 0 0,1-7-4 16,-4 0 2-16,6 0 1 0,-6 0-5 15,6 5 3-15,-1-5-6 0,-2 0 3 16,3 0 0-16,-1 5 0 0,6-5 0 0,-5 0 0 16,1 0 0-16,3 0 3 0,-5 0-3 15,2 3 2-15,0-3-2 0,-1 5 3 16,-6-5-3-16,6 6-3 0,-6-6 6 16,0 0 0-16,0 0-3 0,2 0 0 15,-2 0-3-15,0 0 6 0,0 0-3 16,6 0-3-16,-6 0 3 0,0 0-3 0,6 0 3 15,-6 0 0-15,-6 0 0 0,6 0-2 16,-4 0-1-16,4 3 3 0,-4-3 0 16,4 10 0-16,-6-4 0 0,0 1 3 15,-2 1-6-15,-2-1 3 0,-5 0 0 16,-1 0 0-16,0 2-3 0,-7 4 6 16,4-6-3-16,-4 4 0 0,0 1 3 15,-5-1-3-15,4 0 0 0,-3 1 0 0,2 1 0 16,1-4 0-16,0 0 0 0,-6 0-3 15,3-1 6-15,-1-4-3 0,-5 2-3 16,0-6 3-16,10 4 0 0,-7-4 0 16,4 0 0-16,5 4 0 0,0-4 0 15,1 9 0-15,8-4-3 0,-1 3 1 16,0-3-2-16,8 4 4 0,-2 1-6 16,0-5 6-16,7-5-2 0,-4 9 2 0,4-5 2 15,0 2-2-15,0-6 0 0,0 4 0 16,0-4-5-16,5 9-11 0,1-9-7 15,-6 5-19-15,8-5-7 0,-5 0-17 16,3-3-20-16,1-4-29 0,0-5-17 16,-3-3-98-16,-4 0-167 0</inkml:trace>
  <inkml:trace contextRef="#ctx0" brushRef="#br0" timeOffset="34250.9255">8124 13033 341 0,'0'-7'104'0,"0"0"38"15,-6 7-67-15,1-7-20 0,-2 2-13 16,0 1-4-16,-8 4-13 0,5 0 0 16,-3 4-9-16,2-4 9 0,-2 12-13 15,6 2 11-15,-1-1-11 0,-2 5-2 0,3 5 7 16,3-4-7-16,-2-1-6 0,6 6 1 16,-4-1 0-16,4-1-5 0,0 8 0 15,9-3 0-15,-5 0 0 0,1-6 0 16,5-4 0-16,-3-10 7 0,2-7-7 15,0 5-7-15,5-5 7 0,0 0 0 16,-4-5-10-16,3-3 6 0,-4-8-1 0,-4-3-11 16,4-7 5-16,0-5 0 0,-4 0 0 15,0 8 4-15,6 1 2 0,-11 8-1 16,0 3 12-16,4-1-6 0,-4 4 5 16,0 4 7-16,4 4 5 0,-4 0 5 15,0 0 2-15,0 0 5 0,0 9-4 16,0-2-6-16,0 11 0 0,7-3-14 15,-1 1 4-15,1 7-14 0,-2 2-4 16,5-7-5-16,-1 2-15 0,-2-1-1 0,2-9-19 16,-2-3-1-16,-2-7-16 0,-1 0-105 15,-4-12-110-15</inkml:trace>
  <inkml:trace contextRef="#ctx0" brushRef="#br0" timeOffset="34536.8853">8253 13072 341 0,'0'0'112'0,"0"0"52"16,0 0-70-16,0 0-1 0,4 10-22 16,-4 1-6-16,7 3 0 0,-7 4-16 15,10 3-7-15,-6 1-4 0,0 1-3 16,5 2-9-16,2-6-2 0,-3-6-3 16,10 0-9-16,0-13 6 0,-2 0-6 0,-1-2-9 15,1-10 1-15,-7-9-4 0,0-2-4 16,-4-2 1-16,1 0-6 0,-6 2-8 15,0 0 9-15,0 0-8 0,0 6 3 16,0 4-3-16,0-1 4 0,-14 4-6 16,10 4 5-16,0 1 0 0,4 5-5 15,0 0 0-15,0 0-6 0,0 0-4 16,0 0-6-16,0 4-15 0,2 3-4 0,-2-2 123 16,0 4-234-16,6-4-159 0</inkml:trace>
  <inkml:trace contextRef="#ctx0" brushRef="#br0" timeOffset="35041.2132">8611 13267 415 0,'15'-4'172'0,"1"-2"7"0,-4-3-93 16,6-6-9-16,-4-7-25 0,2 4-3 16,-8-6-10-16,5 3-21 0,-9 0 0 15,-4 3-8-15,0 3-5 0,-4 5 4 16,-2 1-9-16,-1 3 5 0,0-1-5 16,-3 7 0-16,-4 0 0 0,3 0 0 15,-3 7 0-15,7 3 0 0,0 4 0 16,2 0 0-16,5 3 0 0,0 7 0 15,0-1 8-15,0-3-3 0,0 0 4 16,9-1 4-16,3-4-4 0,3 3 4 0,-4-3-4 16,7 0-9-16,1-4 3 0,-3-1-6 15,3-2-15-15,2-3-4 0,-5 0-14 16,0-5-15-16,0 0-7 0,-6-6-22 16,4 2-15-16,-10-6-91 0,2-2-98 15</inkml:trace>
  <inkml:trace contextRef="#ctx0" brushRef="#br0" timeOffset="35228.7025">8857 13310 321 0,'0'14'94'16,"0"-4"63"-16,0-3-31 0,0-1-41 15,0-6-16-15,0 0-3 0,0-6-12 16,0-1-11-16,0-12-4 0,0-5-10 0,0-6-1 16,0-1-15-16,0-1-3 0,0 8-6 15,0 0-4-15,0 1-4 0,0 7-10 16,1-1-5-16,8 4-13 0,-1 1-12 15,-8 5-9-15,6 7-1 0,5 0-12 16,2 0-15-16,3 7-97 0,0 5-62 16</inkml:trace>
  <inkml:trace contextRef="#ctx0" brushRef="#br0" timeOffset="35661.014">9159 13054 397 0,'0'0'142'15,"-4"6"36"-15,0 3-73 0,4-6-21 16,-14 6-18-16,3-3-8 0,-5 1-10 16,6 3-15-16,-1-2-10 0,-1 3-10 0,9-2-4 15,3 7-5-15,0-6-4 0,0 5-4 16,0-2-1-16,7 0-4 0,1-2 1 16,3-5-6-16,1-6 5 0,4 0-10 15,-2 0 0-15,-2-6 0 0,-1-7-5 16,-6-3-1-16,4-3-8 0,-1 3 6 15,2-6 5-15,-6 4-1 0,2-1 6 16,-2 2 2-16,-4 3 10 0,7 0-1 16,-7 4 12-16,6 4 6 0,-6 6 1 15,0 0 5-15,5 0 11 0,-1 11 3 0,6 2 6 16,-3 6 1-16,3 5 4 0,4 2 4 16,-2 3 1-16,5 6-7 0,3-2-4 15,-3 4 4-15,-1-1-8 0,-2-1-2 16,-8 0-4-16,-2 2-10 0,-4-7 1 15,0 0-6-15,-10-10-1 0,-4 0-4 16,-1-4 0-16,0-4-1 0,-5-7-6 0,3-1 4 16,0-4-4-16,-5-2 0 0,-3 2-4 15,1-4-16-15,-4-5-7 0,7-4-8 16,-3 2-29-16,-2-7-24 0,1-2-6 16,-1 0-125-16,11-2-165 0</inkml:trace>
  <inkml:trace contextRef="#ctx0" brushRef="#br0" timeOffset="35990.6508">9517 13130 361 0,'6'0'136'0,"-3"-9"50"15,-3 1-40-15,4 1-57 0,-4-4-21 16,0 2 0-16,0-3-21 0,0 0-10 16,0 1-6-16,-4 4-9 0,4 7-10 15,-6 0 0-15,-5 0-8 0,1 12 4 16,-5-5-8-16,-1 5 5 0,4-1-5 0,6-3 4 16,6 7-4-16,-7-1 4 15,7 1-4-15,0 5 0 0,7 3 8 16,2-1-8-16,6 3 4 0,3 1 0 0,3-3-4 15,1-2 10-15,2 2-6 0,7-9-8 16,5-5-10-16,9-9-23 0,0 0-31 16,7 2-123-16,-1-20-186 0</inkml:trace>
  <inkml:trace contextRef="#ctx0" brushRef="#br0" timeOffset="36546.0225">10281 12883 310 0,'-4'-4'87'0,"4"-2"47"0,0 6-23 15,0-4-15-15,0 4-5 0,0 0-2 16,0 0-14-16,0 0-4 0,4 0-6 15,3 0-16-15,1 10-8 0,2-6-12 0,10 4-7 16,2 5-10-16,2 1-5 0,-2-1-4 16,4-1 2-16,-10-2-10 0,-5-10-2 15,8 0-5-15,-3 2-9 0,-2-12 1 16,-1-1-9-16,1-1-5 0,-4-1 3 16,2 2 8-16,-7-2 0 0,-5 4 4 15,5 2 10-15,-5 4-1 0,0 3 5 16,0 0 5-16,0 10 5 0,0-1 0 15,0 9 5-15,0 2-1 0,0 9 5 0,4-3-1 16,-4 4 2-16,0 6-1 0,13-8-6 16,-9 1-3-16,2 4-1 0,4-3 5 15,-3-7-4-15,-7 2-5 0,5-2-5 16,-5-11-8-16,0 0-14 0,3-10-20 16,-3 4-11-16,7-6 15 0,-1 0-139 15,2-8-155-15</inkml:trace>
  <inkml:trace contextRef="#ctx0" brushRef="#br0" timeOffset="37026.3032">10997 13113 424 0,'6'0'169'0,"4"0"21"16,2 6-85-16,6-6-17 0,-1 4-5 16,6 5-18-16,5 2-20 0,-7-2-14 0,5 5-12 15,-2-7-15-15,-5-7-20 0,1 0-40 16,-3-4-128-16,-3-9-190 0</inkml:trace>
  <inkml:trace contextRef="#ctx0" brushRef="#br0" timeOffset="38918.0942">10997 13296 299 0,'0'8'89'16,"0"0"37"-16,0-2 22 0,0 0-66 15,0-2-11-15,-3-4-18 0,3 0 2 16,0 6-6-16,-5-6-6 0,5 0-4 15,-6 0-1-15,6-10-1 0,0 0-10 0,0 0-1 16,0-7-1-16,0-3-9 0,10 7 1 16,-6-15-9-16,-1 3-4 0,4 2 0 15,0 3-4-15,1 0 0 0,6 3 0 16,-2-7-4-16,2 6 4 0,1-3 0 16,-2 8 0-16,-2 8 0 0,3 5-4 15,-6 0 4-15,-1 11 4 0,3 2-4 16,-3 5 4-16,-4 6 0 0,2 1 2 15,-5-6 5-15,9 6-3 0,-4-2 4 0,-2-1 0 16,1-6 3-16,0-4-5 0,2-6 1 16,-6-6 0-16,4 0-2 0,-4 0-3 15,6-7 1-15,-6-4-7 0,3 1 3 16,-3-4-3-16,7 3 7 0,-7 7 0 16,8-6 3-16,-1 1 5 0,-3 2-2 15,3-3 0-15,6-1 1 0,-13 4-4 16,5-4-2-16,5 3-5 0,0-2 1 0,-2 5-1 15,4-3-3-15,-3 8 6 0,4 0-3 16,-3 0 3-16,0 0 1 0,-2 11-1 16,0 0 1-16,4 3-2 0,-3 7-5 15,0 2-5-15,0-3-5 0,0 1-6 16,-4-8-14-16,5 2-14 0,-1-4-14 16,-2 0-30-16,4-5-16 0,0-6-124 0,0 0-170 15</inkml:trace>
  <inkml:trace contextRef="#ctx0" brushRef="#br0" timeOffset="39084.6737">11525 13204 497 0,'0'14'207'0,"0"-2"-17"0,0 5-85 0,0-1-26 16,0 6-15-16,0-7-15 0,0 1-17 16,0-5-11-16,4-11-17 0,-4 5-12 15,0-5-17-15,0-6-25 0,0-4-14 16,0 1-17-16,0-7-117 0,0 3-153 15</inkml:trace>
  <inkml:trace contextRef="#ctx0" brushRef="#br0" timeOffset="39230.3421">11481 12994 497 0,'9'0'201'0,"-9"0"-11"15,7 0-85-15,-5 4-20 0,3-4-25 16,2 7-16-16,0-3-26 0,-3 4-31 15,1-5-32-15,2 1-19 0,-2 7 82 0,2 0-214 16,-3 0-165-16</inkml:trace>
  <inkml:trace contextRef="#ctx0" brushRef="#br0" timeOffset="39490.7866">11624 13201 388 0,'0'19'143'0,"0"-3"37"0,7 2-76 16,-7-7-8-16,0-4-14 0,0-7-11 15,0 0-6-15,0-11-7 0,0-2-18 0,0-5 3 16,5-2-12-16,-5-3-5 0,7 4-4 16,-7-3-3-16,6 3-6 0,-6-1-2 15,6 6-8-15,1 0 1 0,0 4-1 16,-3 5-3-16,3 5 0 0,5 8 3 16,-5 2-3-16,5 5 0 0,-3 0 0 15,1 7 4-15,4-3-8 0,-5 1 1 16,3 0-4-16,2-1-7 0,2 1-7 15,-11-5-15-15,5-2-6 0,-2-3-25 0,-8-3-10 16,0-7-12-16,5 8-15 0,-5-8-1 16,7 0-93-16,-7-13-83 0</inkml:trace>
  <inkml:trace contextRef="#ctx0" brushRef="#br0" timeOffset="39710.898">11881 13132 278 0,'0'0'75'0,"0"0"35"16,0 0 35-16,0 6-55 0,0 2-12 15,7-2-7-15,-7 3 0 0,7 1-8 16,-4-3 10-16,3 2-7 0,-6 1 1 16,14-10-10-16,-9 0 0 0,2 0-13 15,6 0-5-15,-5 0-11 0,2-6-7 16,3 0-4-16,2-1-10 0,-2-5-7 0,-1-1-3 16,-1-2-9-16,-1-2-10 0,-3-3 1 15,-3 1-13-15,1 0-12 0,-5 0-7 16,0-1-18-16,0 8-19 0,0 8 141 15,0 1-245-15,0 3-175 0</inkml:trace>
  <inkml:trace contextRef="#ctx0" brushRef="#br0" timeOffset="40062.2397">12238 12983 415 0,'14'0'164'15,"-6"0"23"-15,-1 0-70 0,-4 0-33 16,-3 0-11-16,0 0-8 0,0 0-19 16,-3 9-6-16,-4-6-20 0,-2 1-8 0,2 4-8 15,-9 0-4-15,6-3 0 0,-4 4 0 16,5 2-4-16,0-1 0 0,2 0-4 16,7 2 4-16,0 0 0 0,0-2 1 15,0-3 3-15,0-1 7 0,0 0-3 16,9 2 8-16,-4-5 5 0,2 4-1 15,6-2 10-15,-5-1 1 0,2 2-2 16,4 1 1-16,-10 0 2 0,0 1-4 16,-4-1-3-16,0 4 0 0,-5 2-5 0,-4-1-5 15,-3 1 2-15,5-1-7 0,-9 2-3 16,0-4-3-16,-3 0-12 0,-2-3-9 16,-1-7-16-16,-2-2-15 0,2 2-20 15,7-10-26-15,1 5-8 0,8-2-111 16,6 2-165-16</inkml:trace>
  <inkml:trace contextRef="#ctx0" brushRef="#br0" timeOffset="40721.8712">13158 13111 370 0,'17'-14'136'15,"-4"1"49"-15,-2 1-61 0,2-2-33 16,-4 7-16-16,-9-2 3 0,0 4-17 16,0 0-8-16,0-3-11 0,-4 4-9 15,-7 4-4-15,0-3-14 0,0 3 2 16,-3 0-7-16,-2 0-5 0,-1 6-2 0,-2 1 1 16,-2-5-8-16,-3 8 1 0,-1 2-8 15,8-2-1-15,-1 8-4 0,5-3 1 16,8 1-3-16,5-2 10 0,0-4-4 15,7-1 7-15,1 1 1 0,3-4 4 16,3 5 4-16,-3-1-4 0,9 4 0 16,1-3 5-16,0 1-1 0,0-2 8 15,3-2-4-15,-5 1 6 0,-3-3 1 0,-6 1-3 16,-6 0 4-16,-4-1-5 0,0 3-4 16,0-2-1-16,-9 0-2 0,-2-3-4 15,-3-4-4-15,-8 0-6 0,-2-4-8 16,-1-10-6-16,5 2-21 0,1-5-13 15,6 4-19-15,9 1-13 0,-9-6 37 16,8 1-138-16,0 2-146 0</inkml:trace>
  <inkml:trace contextRef="#ctx0" brushRef="#br0" timeOffset="40931.5133">13325 12957 415 0,'17'11'164'0,"-6"-4"16"16,4 2-87-16,-6 3-16 0,-2 0-7 15,1 1-20-15,-5 1-12 0,-5 8-1 16,2-4-19-16,0 1-13 0,0-1-14 16,-5 1-14-16,-5-10-23 0,2 0-18 15,1 0-58-15,1 1-70 0,6-7-120 16</inkml:trace>
  <inkml:trace contextRef="#ctx0" brushRef="#br0" timeOffset="41238.8505">13481 13146 310 0,'13'-6'96'0,"-2"6"45"16,-5-6-19-16,1 6-40 0,-4 0-18 0,1-7-11 15,-4 3 2-15,7-1-11 0,-7 0-6 16,0 5-13-16,0-4 4 0,0 4-5 15,0 0-6-15,0 9-4 0,0-3 5 16,0 6-11-16,0 4 1 0,0 3 0 16,8 3 0-16,-8 0-5 0,10 4 1 15,1 0-5-15,3 5 0 0,4-1 0 0,5-7 0 16,-8-7 0-16,3-7 0 16,1-9 0-16,-7 0 0 0,-1-12 0 0,-2-1 0 15,-4-8 0-15,-5-5 0 0,0-6 0 16,0 2 0-16,-8-1-5 0,4 5-3 15,-5 3-10-15,1 7-5 0,1 1-14 16,3 3-10-16,-3 4-21 0,0 1-16 16,7 7-100-16,-4-3-123 0</inkml:trace>
  <inkml:trace contextRef="#ctx0" brushRef="#br0" timeOffset="41606.3647">13954 13562 388 0,'7'8'143'0,"0"2"30"0,-1-1-87 0,-1-9-19 16,-5 0-1-16,0-12-13 0,0-1-9 16,0-1-10-16,2-9-10 0,-11-4-6 15,9-3-9-15,-7-11-3 0,2 1-2 16,-1 0-4-16,6 1 0 0,-8-1 0 15,8 10 0-15,0-6-4 0,-4 1 4 16,4 4 0-16,0 2 0 0,0 4 0 0,5-1-6 16,6 5 12-16,2 3-6 0,8 6 0 15,-1 10 0-15,1 2 4 0,-2 0-4 16,-1 0 5-16,-2 10-1 0,-2 7 1 16,0 0-5-16,-7 4 5 0,1-2-5 15,-1 3 0-15,-7-8 0 0,0-3 0 16,6-1 4-16,-6-4-4 0,0 0-4 0,-9-3-1 15,5-3-19-15,-1 7-17 0,-1-7-18 16,3 0-63-16,3 0-70 0,-7 0-120 16</inkml:trace>
  <inkml:trace contextRef="#ctx0" brushRef="#br0" timeOffset="41953.7481">14184 13164 445 0,'9'0'172'0,"4"0"15"0,2-4-97 16,2-3-12-16,-3-2-6 0,2-3-15 16,-2-6-20-16,-5 1-6 0,-3 2-5 0,-6 0-18 15,0 4 4-15,0 0-4 0,0 6-4 16,-6-2-4-16,-3 7 5 0,-4-7-1 15,0 7-4-15,-1-5-4 0,2 10-5 16,-1-5 1-16,6 6-4 0,7 0 4 16,0 7 0-16,0 5-6 0,0 7 10 15,10 2 4-15,8-2 9 0,2 2 0 16,1-3 4-16,0-9-2 0,12 8 1 0,-5-1 1 16,2-2-5-16,3 0-4 0,2 1 0 15,-8-7-8-15,-3-7-12 0,-1-7-9 16,-4 10-26-16,-1-10-4 0,-4-15-140 15,-2-15-172-15</inkml:trace>
  <inkml:trace contextRef="#ctx0" brushRef="#br0" timeOffset="43045.4024">14918 12898 321 0,'0'0'76'0,"-3"8"24"16,3-8-50-16,0 0-4 0,0 0 3 16,0 0 0-16,0 0-2 0,0-3-2 15,3 3 1-15,-3 0 0 0,0 0 2 16,0 3-4-16,0-3 4 0,0 3-4 15,0 4 2-15,0 6-4 0,0 4 2 16,0 7-8-16,0 0 7 0,0 5-12 0,0 5-1 16,4 2-8-16,-4-5-4 0,0 5-5 15,0-9-9-15,7-3-4 0,-7-5-14 16,0-2-19-16,0-4-16 0,0-6-20 16,0-7-20-16,4 0-46 0,-4 0-74 15,0-6-157-15</inkml:trace>
  <inkml:trace contextRef="#ctx0" brushRef="#br0" timeOffset="43227.9137">14875 13121 654 0,'7'0'221'0,"0"0"0"0,-3 0-98 16,1 0-29-16,5 0-36 0,-1 0-27 0,-1 0-6 15,9 0-16-15,1 0-16 0,3-3-10 16,4 3-14-16,7 0-31 0,-5 0-30 15,4-9-124-15,-6 1-195 0</inkml:trace>
  <inkml:trace contextRef="#ctx0" brushRef="#br0" timeOffset="43373.9303">15230 13161 669 0,'4'17'214'0,"-4"-2"-14"15,0-4-110-15,0 3-27 0,0-4-33 16,0-5-19-16,0-5-22 0,0 0-23 16,0-7-29-16,0-4-23 0,0-3-109 15,0-4-187-15</inkml:trace>
  <inkml:trace contextRef="#ctx0" brushRef="#br0" timeOffset="43551.2982">15258 12837 445 0,'13'17'188'0,"-1"-5"1"0,-1 3-39 16,5-2-78-16,-4 8-33 0,4-5-21 15,-5 2-18-15,3-1-28 0,-7-1-10 16,5-4-21-16,-6-3-17 0,2 0-107 16,2 3-128-16</inkml:trace>
  <inkml:trace contextRef="#ctx0" brushRef="#br0" timeOffset="43787.534">15437 13267 299 0,'3'0'98'0,"-3"-6"27"15,10-8 22-15,-3-1-72 0,0-6-29 16,-3 1-1-16,1-2 3 0,-5-3-2 16,0 0-3-16,9-5 0 0,-9 4-4 15,0 3-6-15,0 4 4 0,7 7-14 16,-4 8 3-16,6-2-4 0,-2 6 2 15,3 0-3-15,0 6-5 0,0 1 1 16,-6 4-8-16,0 3-2 0,-4 9-4 16,7 4-3-16,-3 0-3 0,-4 2-9 0,6-3-13 15,-6-2-12-15,4-6-22 0,-4-5-10 16,7-1-13-16,0-3-29 0,0-9-85 16,7 0-114-16</inkml:trace>
  <inkml:trace contextRef="#ctx0" brushRef="#br0" timeOffset="44082.0951">15713 13121 415 0,'5'0'202'16,"6"0"10"-16,-1 0-55 0,-3 0-28 15,4 0-25-15,-1 0-31 0,3-10-12 16,-1 0-26-16,4-4-11 0,-5-4-7 16,3 5-7-16,-2-3-7 0,-3-1 1 0,-2 1-8 15,-7 1 4-15,0-6-6 0,0 8 3 16,-10 1-3-16,-1 7-1 0,-2 5 3 15,1 0-3-15,-1 12 3 0,-1 3 1 16,7-1 3-16,3 3 0 0,-4 3 0 16,8-1 3-16,-6 5 1 0,6-4 3 15,6 7-3-15,-1-2 3 0,8-1-1 16,-2-9-3-16,4 5 0 0,-2-10 0 16,-1-3-9-16,2-2-3 0,-2 2-6 0,6-7-5 15,-3 0-12-15,1-11-12 0,-1 3-16 16,-1-6-9-16,-4 3-17 0,0-3-10 15,-2 2-112-15,-1-4-144 0</inkml:trace>
  <inkml:trace contextRef="#ctx0" brushRef="#br0" timeOffset="44493.1273">16148 12947 415 0,'16'-4'164'16,"-2"-2"16"-16,-5 6-92 0,-9-4-6 16,0-1-25-16,0-1 1 0,0 2-10 15,-11 1-11-15,-3 3-10 0,0-6 4 16,2 6-15-16,-4 0 0 0,2-5-8 15,2 5 1-15,4 0-1 0,-10 0-4 16,4 0-4-16,1 0 0 0,1 0 4 0,2 5-4 16,10 2 4-16,0-7 0 0,0 12 9 15,4-6-1-15,6 12 4 0,0-2 2 16,4 0 4-16,0 3 2 0,2-3-5 16,1-3 2-16,-1-3-3 0,5 5 1 15,0-3-4-15,-3 1-2 0,-7 4-5 16,-4 5-5-16,-7-6 1 0,-6 0-1 15,-5 2-6-15,-7-6-4 0,-2-2-11 16,-2 0-9-16,8-2-7 0,0-1-28 16,3-7-27-16,0-8-134 0,-2 8-176 0</inkml:trace>
  <inkml:trace contextRef="#ctx0" brushRef="#br0" timeOffset="82316.9451">17116 12990 547 0,'0'-15'204'0,"0"2"-15"16,-10-2-94-16,-4 5-19 0,3 1-18 16,-2 9-4-16,5 0-17 0,-6 0-5 0,4 9-8 15,-6 9-6-15,0 2-3 0,-5-1-4 16,3 4 0-16,-1-5-4 0,5 3-1 15,-4-3 5-15,6 7-7 0,-1 0-1 16,10-1-3-16,3-4-3 0,0-2 3 16,0-7-4-16,16-11-7 0,-4 4 5 15,2-4-16-15,7-4 7 0,0-7-2 16,-1-4-10-16,1-6 3 0,-5-2-1 16,-6 2 9-16,-4-1-1 0,6 2 5 0,-6 2 9 15,-2 14 3-15,0-6 7 0,-4 4 5 16,6 0 1-16,-6 12 7 0,0-6 5 15,0 11-5-15,4-6 2 0,2 9-4 16,-6-1-2-16,5-1-4 0,-5 1-9 16,0 2-11-16,6-3-3 0,-6-1-14 15,6-6-14-15,-1-5-14 0,-1-5-23 16,5-6-7-16,1-3-14 0,1-4 9 0,0 1-24 16,3 2-2-16,-1 2 7 0,-4-2 33 15,4-5 38-15,-2 5 25 0,2-4 11 16,-2 9 47-16,-3 2 19 0,-1 8 29 15,-7 0-6-15,4 3-5 0,-4 8 1 0,0 4-9 16,0 4-3-16,0-3-2 16,0 1-9-16,0-1-12 0,5 0-5 15,-5 1-9-15,5 0-15 0,-5-3-2 0,9-5-4 16,-9-4-5-16,11-5-7 0,0 0-3 16,7-7-10-16,-1-6-8 0,1-5-8 15,-2-1-12-15,-4 0-28 0,-3-5-19 16,-2 1-124-16,-2 1-173 0</inkml:trace>
  <inkml:trace contextRef="#ctx0" brushRef="#br0" timeOffset="82654.0304">17527 12968 434 0,'12'4'183'0,"2"-4"9"0,-1 2-78 16,2-6-26-16,4-4-21 0,-4 1-11 15,5-7-17-15,-5 2-12 0,-4 3-12 16,-5-2-3-16,-6 3-3 0,0-1-9 16,0 0 4-16,0 4-4 0,-7-2 0 15,0 7 0-15,-2 0 0 0,1 0-4 16,0 0 0-16,-2 12 4 0,3 1 0 0,1 0 4 15,2 0 0-15,4 5-4 0,0-1 8 16,0 0-4-16,6 3 0 0,-1-6-4 16,2-1 0-16,3-8-4 0,0 4-16 15,0-9-12-15,2 0-8 0,4-6-15 16,-3 6-15-16,6-17-14 0,-8 3-101 16,3-1-147-16</inkml:trace>
  <inkml:trace contextRef="#ctx0" brushRef="#br0" timeOffset="82870.2274">17790 12955 341 0,'0'10'112'0,"-6"-4"35"16,1-2-49-16,5-4-25 0,-5 0-15 0,5-5-4 16,0-6-14-16,0 1-1 0,5-2-20 15,0-3 5-15,2-3-9 0,4 4-10 16,-2-10-5-16,2 6-5 0,2-1-4 15,-8-4-9-15,5 4-8 0,-2-1-6 16,-2 5 3-16,0 0-20 0,1 4 7 16,0 2 3-16,2 9-120 0,3-5-97 15</inkml:trace>
  <inkml:trace contextRef="#ctx0" brushRef="#br0" timeOffset="83249.9083">18151 12768 481 0,'0'0'181'0,"-11"0"4"0,4-3-103 16,-9 3-25-16,4 6 1 0,-4 0-15 16,6 8-15-16,-2 1-5 0,3 2-5 15,2-3-5-15,7 3 0 0,-9 0-4 16,9-5-5-16,0 2 1 0,7-2-2 15,0-6 1-15,0-6 0 0,-3 0 0 0,7 0-4 16,-5 0 0-16,3 0 0 0,7 0 0 16,-1-7 0-16,-5 7 0 0,4-10 0 15,-4 3 0-15,-6-3 0 0,6 1 0 16,-6-3 0-16,-4 0 0 0,4 5 0 16,-4-7 0-16,0 4 0 0,0 10 0 15,0-3 0-15,0 3 0 0,0 7 0 16,0 1 0-16,0 4 0 0,4 1-4 15,-4-1 0-15,9 7-3 0,-2-1-6 0,1-1-1 16,3-6-12-16,3-2-10 0,-5-9-6 16,0 0-12-16,1 0-16 0,0 0-104 15,3-11-163-15</inkml:trace>
  <inkml:trace contextRef="#ctx0" brushRef="#br0" timeOffset="83587.2193">18418 12695 361 0,'0'6'153'0,"5"1"44"15,0 2-20-15,-5-2-84 0,0-1-5 16,-6 1-23-16,6-7-17 0,-10 3-19 16,3 0-8-16,0-3-5 0,-5 7-12 15,3-7-4-15,-2 0 0 0,4 4 0 16,3-4 0-16,0 0-4 0,4 0-8 16,0 0 3-16,0 0 5 0,7 5-4 0,-3 1 4 15,2-3-4-15,3 8 8 0,-9-6 0 16,11 13 4-16,1-3 4 0,-1 9 0 15,7 4 5-15,-1 7 3 0,-2 7 5 16,3 6 7-16,-1 4 2 0,-8 8-1 16,-4 0-1-16,-5-3 0 0,0 7-2 15,-3-7-4-15,-2-1-8 0,-8-12-4 0,1-10-4 16,-5-9-3-16,0-15-3 16,2-10 0-16,-2 0-3 0,-3-12-10 0,8-7 2 15,-4-1-9-15,1-7-10 0,1-8-6 16,6-8-17-16,-1 1-22 0,5-1-16 15,4-3 50-15,-4 5-165 0,4-1-173 16</inkml:trace>
  <inkml:trace contextRef="#ctx0" brushRef="#br0" timeOffset="83870.7994">18584 12934 424 0,'12'0'163'0,"-3"0"21"16,4 0-98-16,2-3-3 0,-1 1-12 15,3-4-13-15,1-2-12 0,-2-3-5 16,-4 3-6-16,2-5-11 0,-4-3 1 0,-3 6-13 16,-1-1-4-16,-6 2 2 0,0 2-3 15,0 4-2-15,0-4-2 0,-12 7-3 16,4-8 0-16,-10 8 4 0,1 0-8 16,2 0 4-16,1 15 0 0,0 9 0 15,4-6 0-15,3 7 0 0,1 3-3 16,6 2 3-16,0-2-5 0,0-3-6 15,7 2-3-15,3-2 2 0,0-10-9 16,1-5-7-16,4 1-7 0,4-11-10 0,6 0-17 16,6-9 137-16,1 0-259 15,-3 3-163-15</inkml:trace>
  <inkml:trace contextRef="#ctx0" brushRef="#br0" timeOffset="84154.5271">19326 12574 445 0,'15'25'197'15,"0"6"1"-15,2 15-66 0,6 6-21 16,2 3-21-16,3 1-19 0,5-4-23 16,-5-9-16-16,-1-7-7 0,-1-12-18 15,-3-6-7-15,-8-1-15 0,1-9-17 16,-5 0-25-16,-3 1-22 0,-1-9-127 0,-7 0-182 16</inkml:trace>
  <inkml:trace contextRef="#ctx0" brushRef="#br0" timeOffset="84356.4892">19559 12486 445 0,'-4'24'197'0,"4"15"8"0,-11 8-37 15,-2 2-82-15,-3 11-14 0,2 9-18 16,0-10-21-16,2-1-8 0,-2-9-18 15,2-14-10-15,1-5-26 0,-1-9-24 16,0-9-3-16,3-12-144 0,2 0-179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0T17:47:10.753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19548 4084 243 0,'0'0'35'0,"4"-7"28"16,-4 2-7-16,9-3-8 0,-4 3 4 15,2 0-2-15,-1-1 3 0,-1 6 9 16,1-3-20-16,0 3 5 0,-6 0-1 15,0 0-8-15,-6 0 2 0,0 7 8 16,1-1-9-16,-2-6 4 0,-2 7-4 0,4-2 4 16,1-5 4-16,4 7-3 0,-6-7-11 15,2 6 4-15,4-2-8 0,-10 0-9 16,2 7 2-16,-10 2-4 0,-9 7-6 16,-9-1-1-16,-2 16 3 0,-8-1-7 15,4 7-4-15,4 0 5 0,6 9-8 16,2-9 7-16,12 2-4 0,8-13 4 15,5-5 0-15,5-10 4 0,4-1 1 16,6-4 3-16,2-2-2 0,8-4-2 0,5-4-1 16,5 5 2-16,9-5-2 0,7 12 0 15,6-3-2-15,-6-2 2 0,-10 0-4 16,-2 0 0-16,-1-3-4 0,-10-4-2 16,0 4 4-16,3-4-8 0,-10 0-1 15,-6 10-7-15,0-8-13 0,-10-2-7 16,0 14-26-16,-7-9-25 0,1 2-10 0,-5-1-136 15,-11-6-186-15</inkml:trace>
  <inkml:trace contextRef="#ctx0" brushRef="#br0" timeOffset="826.4426">19586 3984 321 0,'8'-6'85'15,"3"6"48"-15,-1 0-46 0,6 0-15 16,-7-6-11-16,0 6-11 0,-2 0-2 16,-7 0 1-16,0 0-10 0,5 4-3 0,0-4 3 15,0 6-5-15,-5-2 13 0,10 8-6 16,-10 3 12-16,0 11-4 0,0 5 4 16,-7 2-1-16,1 10-2 0,6 4-7 15,-7 3-4-15,7 8-10 0,-8-2-4 16,4-4-10-16,-2-8-2 0,1-3-1 15,-1-10-7-15,6 0 6 0,-6-9-11 16,6-1 5-16,0 2-3 0,0-9-2 0,0-2 0 16,5 2-2-16,-1 2-17 0,-4-5 2 15,8-1-15-15,-4-10-15 0,1 0-14 16,0-7-25-16,2-1-21 0,-7-2-121 16,10-3-184-16</inkml:trace>
  <inkml:trace contextRef="#ctx0" brushRef="#br0" timeOffset="1213.3481">19632 4213 522 0,'17'3'201'0,"2"-3"-1"15,2 0-93-15,6 0-22 0,9 0-9 16,-1 0-11-16,-3 0-12 0,-1-3-9 16,-3-4-13-16,-4 4-6 0,-2-2-14 15,4 5 2-15,-4-7-7 0,-4 7-12 16,6 9-15-16,-3-3-13 0,0 1-43 16,0-7 89-16,1 0-229 0,-4 0-181 0</inkml:trace>
  <inkml:trace contextRef="#ctx0" brushRef="#br0" timeOffset="1724.978">20906 3782 434 0,'0'0'166'0,"5"10"24"16,-5-2-92-16,0 2-19 0,0 4-11 15,0 0 2-15,-6 5-10 0,-2 4-10 16,-2 3-9-16,1 3-5 0,2 1-1 16,-4 3-6-16,3-2-4 0,1 2-4 15,-4 1-7-15,-2-4-3 0,2-4-2 16,0 1-9-16,-2-1-9 0,3-1-6 16,6-2-13-16,0-1-22 0,4-4-24 0,0-5-26 15,0-1-115-15,10 0-183 0</inkml:trace>
  <inkml:trace contextRef="#ctx0" brushRef="#br0" timeOffset="2097.9104">21236 4077 370 0,'0'0'119'0,"-7"0"40"16,-1 0-76-16,-6 0-17 0,1 7-16 16,-3 4-9-16,0 3-6 0,1-1-7 15,1 5-7-15,3 5-12 0,5-5 3 16,6 4 0-16,-3-1-6 0,3-7-2 15,14-2 6-15,5-12 0 0,-4 0-1 16,9-8-9-16,-3-8 10 0,0-5-10 16,-2 3 5-16,-3-6-5 0,-7 0 0 0,-3 2-5 15,-2 6 0-15,-4-7-4 0,0 10-11 16,0-5 5-16,-4 0-14 0,4 10-2 16,0-4-8-16,0 5-15 0,0-4-8 15,-6 6-102-15,6 5-101 0</inkml:trace>
  <inkml:trace contextRef="#ctx0" brushRef="#br0" timeOffset="2902.4312">21730 4060 289 0,'-7'0'64'16,"-7"5"28"-16,-3 2-6 0,-5 1-38 16,-2 3-1-16,-1 7-11 0,1-6 0 0,3 3-3 15,6-2-5-15,2-1 3 0,8-5-6 16,5 2 12-16,-7-3-1 0,7 0 5 16,7-6-8-16,-7 4 4 0,10-4-16 15,-3 0 3-15,7 0 1 0,-2-4-11 16,2 4-1-16,-3-8-4 0,5 4 1 15,-1 1-5-15,-1-5 4 0,3 5-4 16,4-4-5-16,-6 2 8 0,1 5 1 16,-1-11 5-16,-2 6 3 0,-8-3-4 0,8 3-1 15,-5 5 4-15,-4 0 1 0,-4 0-1 16,6 0 1-16,-6 9 2 0,0 6 5 16,0 3-3-16,0 1-2 0,0 3 3 15,-3 1-12-15,-2-1 1 0,5-4-5 16,-5-6-2-16,5-2-8 0,0-3-6 15,-4-7-14-15,4 0-13 0,0 0-12 16,6-4-29-16,2-6-18 0,2-5-115 0,3-2-175 16</inkml:trace>
  <inkml:trace contextRef="#ctx0" brushRef="#br0" timeOffset="3667.2958">22514 4052 299 0,'11'-11'80'0,"-3"4"22"0,1-4-28 0,-4-1-3 16,-5 4-6-16,0 5-12 0,0-2-7 16,-8-2-7-16,-6 7-11 0,-7-2-2 15,-6 2-9-15,-5 0 1 0,1 0-7 16,-4 5-5-16,3 7-1 0,1 5 0 15,6 3 1-15,3 5-1 0,1 1-5 16,4 0 11-16,11-3-11 0,1 1 5 16,5-2 4-16,0-1 9 0,3 2-6 15,6-3-3-15,5-13 1 0,-1 1 0 0,7-8-6 16,2 0 1-16,0-10-5 0,1-1 5 16,0-3-5-16,5-5 0 0,0-3-5 15,3-3 5-15,-1-3-5 0,-7-2 1 16,3 1-1-16,-8 2-5 0,-3-2 0 15,-4 6 6-15,1 1-8 0,-12 7-1 16,6 3 3-16,-6 2 6 0,6 2 4 16,-6 1-5-16,0 0 0 0,0 7-1 15,0 0 1-15,-4 0-1 0,4 0 1 0,0 11 5 16,0-2-5-16,0 3 5 0,0-1 0 16,0 3 0-16,0 7 0 0,0 1 5 15,0 6-5-15,0 4 11 0,7 10 5 16,-7 0-7-16,0-5 20 0,10 16-14 15,4-5 0-15,2-5 4 0,-3-5-9 16,0 1-5-16,-5-17-5 0,-8-7-20 0,0-11-14 16,0-4-9-16,-6 7-132 0,2-3-159 15</inkml:trace>
  <inkml:trace contextRef="#ctx0" brushRef="#br0" timeOffset="6622.1229">13856 5000 268 0,'0'0'63'16,"0"4"21"-16,0-4 7 0,0 7-25 15,5-2-5-15,-5-5-11 0,0 0-2 16,0 3-8-16,0-3-7 0,0 0 3 16,0 0-8-16,5 0 4 0,-5 0 3 15,7 0-3-15,-7 0-6 0,4 0 1 16,-4 0 2-16,0 0-5 0,0 6-1 0,0-6-4 15,-8 0-5-15,4 6-1 0,-2-6-4 16,-2 6 0-16,-3 0 0 0,-5-6-5 16,-1 0-4-16,-4 7 9 0,2-1-9 15,1 0 0-15,-6 0 5 0,4 2-5 16,1-4-5-16,2 3 10 0,3 3-10 16,1-1 5-16,-2 2-4 0,0 1-1 15,-5-1-3-15,2 1-1 0,4 1 0 0,-2-1 4 16,4 0-3-16,2-3 3 0,4 0 0 15,-1-2 1-15,7-1 4 0,0-3 0 16,0 5 0-16,9-5 0 0,-5 2 0 16,6 2 0-16,0 0 0 0,-3 2-5 15,1 0 10-15,2-1-5 0,-3-4 4 16,3-4 1-16,-1 7 0 0,5 2-1 0,-4 1 0 16,7 4 1-16,-3-1 4 0,0 0-5 15,1 5 5-15,6-5-9 0,-1-1 4 16,5 0 1-16,3-4-5 0,-4 0 0 15,-2 2 0-15,-4-2 0 0,-1 3 0 16,-3-1 0-16,2 2 0 0,-4-3 4 16,8 4-4-16,-6 2 0 0,5-4 0 0,1 3 0 15,-1-1 0-15,-5-2 0 0,2-5 5 16,-8-3-5-16,-2-3 0 0,-2 0 0 16,-4 0 0-16,6 0 0 0,-6 0 4 15,0-6 0-15,0 3 1 0,0-6 2 16,-9-5-3-16,4 3 8 0,-1 0-8 15,6-8 5-15,-4 1-1 0,4-1-8 16,0 1 4-16,-7 0 0 0,0-4-4 16,-3-7 0-16,-5 3 4 0,-1-11-4 0,-1 2 0 15,8-2 0-15,0 1 0 0,5 4 0 16,0 6-4-16,4 1 0 0,0 3-8 16,4 2 3-16,7 1-11 0,-1-4-5 15,5-2-10-15,-2 7-1 0,0-1-11 16,-5 4-12-16,-4 8-6 0,-4 0-116 15,0 0-144-15</inkml:trace>
  <inkml:trace contextRef="#ctx0" brushRef="#br0" timeOffset="36305.0303">7093 5869 230 0,'7'0'38'0,"-3"7"15"16,3-3-4-16,-7 1-13 0,0-5 3 16,10 0-13-16,-4 0 0 0,-1 6-1 15,0-6 0-15,-1 0-9 0,4 0 0 0,-4 0-2 16,-4 0 10-16,0 0-8 0,0 0-1 15,-8 0-1-15,-6 0-7 0,-6 1 7 16,-5-1-6-16,-6 11-1 0,-8-8-1 16,6 9-6-16,-1 5 0 0,6 2 0 15,9-3 0-15,-2 5 0 0,7-10 0 16,4-3 0 0,3 0 7-16,7-5-1 0,0-3 0 0,0 11 9 0,4-1 6 15,7-5-9-15,3 6 14 0,2 3-1 0,2 6 5 16,8-1 1-16,4 8-3 0,6 8 1 15,5-2 3-15,2-1-5 0,-2-5-11 16,-8-3-1-16,-2-4-1 0,-7-7-14 16,-8-3-4-16,1-3-16 0,-10-7-19 15,0 7-7-15,-7-7-123 0,0 0-152 16</inkml:trace>
  <inkml:trace contextRef="#ctx0" brushRef="#br0" timeOffset="36989.4775">7076 5837 268 0,'33'0'63'0,"-1"0"21"15,3 0 23-15,-6 0-50 0,-4 1-10 0,-1-1-11 16,0 0 0-16,0 0-17 0,-2 0-5 16,-1 0-7-16,-4 0-1 0,-5 0-12 15,-5 0-9-15,-1 0-17 0,0 0-112 16,-6 0-62-16</inkml:trace>
  <inkml:trace contextRef="#ctx0" brushRef="#br0" timeOffset="37307.8468">7344 5799 361 0,'8'13'120'0,"-1"1"41"16,-1 4-86-16,2 5-2 0,-8 6-11 15,0 4-8-15,0-4 2 0,-6-3-13 16,-1 2-8-16,3-8-6 0,4 6-6 15,-4 8-10-15,5 3-3 0,-1 3-1 16,5 3-9-16,2-1 5 0,5-9-10 0,1-1-14 16,8-9-8-16,-2-5-16 0,4-6-20 15,-2-1 72-15,-10-7-181 0,-11-4-166 16</inkml:trace>
  <inkml:trace contextRef="#ctx0" brushRef="#br0" timeOffset="47233.5421">21478 4917 463 0,'7'-11'170'0,"0"5"-6"15,0 6-104-15,-7 0-6 0,5 0-20 16,-5 0-7-16,4 0-18 0,0 12-9 0,-4 4-9 16,6 0-23-16,-6 1-8 0,5 1-20 15,-5-13-9-15,10 15-109 0,0 1-62 16</inkml:trace>
  <inkml:trace contextRef="#ctx0" brushRef="#br0" timeOffset="70143.2354">21228 6316 310 0,'0'9'69'0,"6"5"15"0,-6-3-50 15,8-1-34-15,-8 3-16 0,7-1-68 16,-1 0-35-16</inkml:trace>
  <inkml:trace contextRef="#ctx0" brushRef="#br0" timeOffset="83513.0631">4809 6790 299 0,'4'0'80'0,"-4"5"22"0,0-5 4 16,0 7-39-16,0 0-17 0,-4 5-10 15,4 0-8-15,-6 1 1 0,1 3-13 16,5 1-2-16,-9-1-2 0,9-3 4 0,-4 5-9 16,6 0 6-16,-2 1 1 15,0 5-2-15,0-1 6 0,0 0-8 0,5 5 10 16,1 1-9-16,-6 2 0 0,5 7-1 16,-5-3-4-16,0 4 0 0,2-6-1 15,-2 4-4-15,0 0-1 0,0 2 5 16,0-5-9-16,0-1 0 0,0-2 0 15,0-2 0-15,0-2 0 0,1 8 0 16,-1-8 0-16,3-1 0 0,1-2 0 0,2 1 0 16,-1 2 0-16,-5 3-4 15,6-1-1-15,-2 1 5 0,-1 3 0 0,-3-4-4 16,5 0 4-16,-5-2 0 0,0-4 0 16,0 2 0-16,0-3 0 0,-4-6-5 15,4 8 0-15,0-1-4 0,0-9-11 16,0-2-4-16,4-1-10 0,3-11-1 15,3 0-10-15,-6 0-4 0,3 0-117 16,5-8-128-16</inkml:trace>
  <inkml:trace contextRef="#ctx0" brushRef="#br0" timeOffset="88370.1646">4536 8144 299 0,'0'-4'71'15,"4"4"40"-15,1 0-20 0,0-7-21 16,2 7-14-16,0 0 5 0,9 3-11 16,-5-3-2-16,8 0 6 0,2 0 2 0,3-5-3 15,-2 10 0-15,11 0-2 0,-3-5-10 16,0 0-6-16,6 0-3 0,-5-10-12 15,-2 8-2-15,-5-11-6 0,0 1-9 16,0-1 1-16,1-2-1 0,-4 0 2 16,4 5-1-16,-3 2-8 0,2 5 8 15,4 3-4-15,1 0 4 0,-5 9 0 0,3-2-4 16,-8 10 7-16,-9-4-4 16,-3 1 2-16,0 2-2 0,-5-3 1 0,2-5-1 15,-4-1 0-15,4 4-3 0,-4-4 0 16,6-1 4-16,-1 0-4 0,-5 0 0 15,4-3 0-15,-4 4 0 0,0-2 0 16,0 3 4-16,0 0-4 0,0 1 0 16,0 0 4-16,0 1-4 0,-7-6 0 0,7 7 0 15,0 1 0-15,-5-5 0 0,5 4 0 16,0-4 0-16,0-3 0 0,0-4 0 16,-4 6-4-16,4-6 4 0,0 5 0 15,0-5 4-15,0 3-4 0,0-3-4 16,-5 6 8-16,1-2-4 0,0 1-4 15,-6 3 8-15,2 7-8 0,-10 3 8 16,6 0-4-16,-13 7-4 0,0-1 8 16,-2-2-4-16,2 0-4 0,-4 3 4 0,11-2 0 15,-5 0 0-15,4 1 0 0,8-1 0 16,-2-1 4-16,7 4-4 0,1-1 0 16,-5-2 4-16,4 0-4 0,2 1 3 15,-4-2-3-15,-1-6 4 0,4 1-8 16,-1 1 4-16,6-2 4 0,-7-5-4 15,2 2 0-15,5 0 0 0,0-6 5 0,0 1 1 16,0-5-3-16,0-3 1 0,0 6-1 16,0-6-3-16,0 0 3 0,0 0-3 15,0 4 0-15,0-4 0 0,0 0 0 16,0 0 0-16,0 0 0 0,0 0 0 16,0 0 4-16,-5 0-4 0,5 0-4 15,0 0 4-15,-4 0 4 0,4 0-4 0,-4-7 0 16,-2 1 4-16,6 2-4 0,-9-7 3 15,3-8 1-15,0-2-4 0,1-1 0 16,-5-1 0-16,6-3 0 0,0 1 3 16,-3 1-3-16,-2-9 0 0,-7-6 0 15,-1 6 0-15,-3 7 0 0,3-4 0 16,-2 3 0-16,3 4 3 0,0 3-3 16,3-6 0-16,-4 6 0 0,6 3 4 15,0 1-4-15,5-3-4 0,6 3 4 0,-7-2 0 16,7 2 0-16,-8 2 0 0,8 2 0 15,-6-1 0-15,6 5 4 0,0-4-4 16,0 1 0-16,-4 0 0 0,0 1 0 16,-2 4 0-16,6-4-4 0,-5 4 4 15,5 6 0-15,0-6 4 0,0 3-4 16,0-4 0-16,0 4 0 0,0-5 0 16,0 2-4-16,-2-2 4 0,2 4 0 0,0-4 0 15,0 3 0-15,-4 3 0 0,4-8 0 16,0 10 0-16,-4 0 0 0,4 0-3 15,0 0 3-15,0 0 0 0,4 0 0 16,-4 0 0-16,4 2 0 0,-4-2 0 16,7 4 3-16,-7-4-6 0,10 6 3 15,-6-6 3-15,10 2-3 0,-4-2 0 0,7 7 7 16,-2-7-3-16,8 0 7 0,-4 6 4 16,8-4-3-16,4 0 4 0,4 6-5 15,-6-8-1-15,2 0-4 0,-5 0 0 16,-8 0-2-16,1 0-1 0,-7 0 0 15,2 0 0-15,-7 8-3 0,9-8 0 16,-5 0 4-16,3 4-4 0,-3-4 3 16,7-4 2-16,-7 4-2 0,6-8 4 0,-3 6-1 15,-1-4 0-15,1 6 4 0,-3-4-4 16,4 4 3-16,-5-3-7 0,3 3 4 16,-5 0 4-16,-1 0-2 0,-7 0-1 15,8 0 1-15,-1 0-4 0,-2 0 4 16,-5 0-2-16,5 0-1 0,-5 0 3 15,0 0-2-15,0-7-1 0,4 7-1 16,-4 0 4-16,6 0-5 0,-6 0 2 0,6 0-2 16,-6 0 0-16,0 7 0 0,0-7-1 15,4 0 1-15,-4 0-1 0,0 0-2 16,-3 0 0-16,3 3 0 0,0-3 0 16,-4 0 0-16,4 0 0 0,-7 9 0 15,3-6-2-15,-3-3-1 0,-3 12-2 16,-4 4-1-16,-4 4 4 0,2-1-1 0,-3 3-2 15,-4 0 1-15,5 8 2 0,-3-2 2 16,3 0 0-16,-3-4-4 0,1 5-1 16,6-9 5-16,0 2 0 0,3-4-6 15,3 2 6-15,1 1-3 0,-2-5 3 16,1-2 3-16,-3 8-6 0,-3-1 6 16,-2 1-3-16,1 10-3 0,1-6 0 15,9-1 1-15,0 0 0 0,5 0-1 0,0-9 3 16,-2 1-6-16,3-2 6 0,-1-3 3 15,0-2 0-15,-4-2-3 0,4-8 0 16,0 0 0-16,0 0 0 0,4 0 3 16,-4-8-3-16,6-2 0 0,-1-8-3 15,8 3 3-15,-1-3 3 0,4-9-3 16,-2-1-3-16,0-1 3 0,-5-2 0 0,-2-6 0 16,-7 10 3-16,5 2-6 0,-1-4 3 15,1-1 0-15,2 4 3 0,-1-3-3 16,-2-8 0-16,0 5 0 0,3-3 0 15,0-2 0-15,-7 0-3 0,5 8-3 16,-5 1 3-16,8 3 0 0,-8 7 3 16,10 11-2-16,-5 7 2 0,-2 0 0 15,-3 3 0-15,6 9 0 0,-6 0 0 16,0 5-4-16,0 14 4 0,0-2 0 16,0 9-2-16,-7 5 4 0,1 2-7 0,-2-10 5 15,-2 3 3-15,3-3-6 0,-4-3 0 16,5 7 6-16,1-11-6 0,5 4 3 15,-7-6 3-15,7-7-6 0,-6-2 3 16,6-5 0-16,0-5-3 0,0-7 3 16,0 0 0-16,0 0-4 0,6-12 4 15,1-5-5-15,-2-9 5 0,1-11 0 16,-1 0 2-16,-5 1-4 0,6 1 4 0,-6-5-4 16,4-4 4-16,-4-1-2 0,0 6-2 15,4 2 2-15,-4 3 0 0,0 5-3 16,0 10 3-16,0-1-2 0,-2 4 2 15,2 8 0-15,-6 8-4 0,6 0 4 16,-8 0 0-16,2 8-4 0,0 9 8 16,4 3-8-16,-7 2 4 0,2 0 4 0,7-1-4 15,-8 9-4-15,1 4 4 0,-2 3 0 16,5 0 0-16,1 10 0 0,3-17 0 16,0-4 0-16,0-4 0 0,-4-8 0 15,4-10-3-15,0 0 6 0,4-4-3 16,-4 0 0-16,0-7 0 0,0-4 0 15,0-4-3-15,0-9 6 0,0-4-6 0,0-2 0 16,-1-11 1-16,-5 4-4 0,-2 3-3 16,0-3-1-16,1 1 2 0,-7 4-6 15,7 0 6-15,-2 5 1 0,1 1 1 16,4 5-1-16,4 8 7 0,0 3-3 16,-3 6 0-16,3 4 3 0,0 11 0 15,-4 1-3-15,4 9 3 0,1 4-3 16,-1 7 3-16,0-2 3 0,0 1-3 15,0-5 0-15,6 4-3 0,-6-4 6 0,4-1-3 16,0 3 0-16,-4-3 0 0,0-7 0 16,0-5 0-16,0-7 0 0,0-6 0 15,0 0 0-15,-4 0 3 0,4-4-3 16,0-5-3-16,-7-3 3 0,4-4 3 16,-4-8-6-16,0 2 3 0,3 1 0 15,0-1 0-15,-3-2 3 0,-4 6-3 16,2-3 0-16,-3 1 0 0,6 3 0 0,6 3-3 15,-6 5 3-15,1 4 0 0,5 5 0 16,-9 0 0-16,9 0-3 0,-9 10 3 16,9 1 0-16,0 7 3 0,0 4-3 15,0-1 0-15,0 3 0 0,7 5 0 16,7 2 3-16,-5-1-6 0,7 5 3 16,-6-2 0-16,-3-9 0 0,-2-3-3 0,-5-7 6 15,4-3-3-15,-4-11 0 0,0 0 0 16,0 0 0-16,0 0 0 0,0-11 3 15,-4-5-6-15,4-1 3 0,-15-13 0 16,1-2 0-16,0-3-3 0,-4 1 0 16,4 4-8-16,1 3 4 0,7-5-6 15,-12 7 1-15,1-6-3 0,1 4 4 16,0 5 0-16,6 8 8 0,2 3 3 0,8 11-3 16,-6 0 3-16,6 13 0 0,2-1 0 15,-2 0 0-15,0 5 0 0,0 3-4 16,0-4 4-16,0 8 0 0,0-8 4 15,12 8-8-15,-6 1 8 0,1 2-4 16,6-5 0-16,-5 0 0 0,5-7 0 16,-5-5 0-16,3-8 6 0,-1-2-2 15,-7 0-1-15,-3 0 1 0,4-4 0 0,-4-4-1 16,0-7 1-16,-7-7-4 0,-3 4 0 16,-1-4 0-16,-2 0 0 0,-2 3 0 15,4 1 0-15,-2-1 0 0,2 1 0 16,-1-2 0-16,3 2 0 0,-5 1 0 15,7 9 0-15,-1 2 0 0,2 6 0 16,6 0 0-16,-4 0 0 0,4 0 0 16,0 8 0-16,0 1 0 0,0 4 0 0,6 0 0 15,-1 8 6-15,4 1 0 0,-1-2 5 16,6 10-1-16,1 8 4 0,16-3 0 16,0 6 1-16,4-2 2 0,7-6 1 15,-3-5-6-15,-7-6 4 0,-4-7-2 16,-8-8-3-16,-6-7-6 0,-3 0 0 0,-6 0-5 15,1-7 4-15,-6-1-4 0,0-6-4 16,0-5 4-16,0 0 4 0,0-7-8 16,-10-5 1-16,-7-4 1 0,-2 5-3 15,-1 5 1-15,1-2-3 0,-2 5 2 16,-2 7 2-16,8 3 0 0,4 3 0 16,0 9 0-16,4 0 3 0,7 0-3 15,0 9-1-15,11-6 8 0,0 9-4 16,6 5 0-16,0 3 0 0,4 4 0 15,-2-2 3-15,2-3 0 0,1-5 3 0,-8-4-3 16,0 2 2-16,-7-2 2 0,-7-5-1 16,7 2-1-16,-1-3-2 0,-6-4 1 15,7 6-4-15,-3-6 0 0,0 5 3 16,-4-5-6-16,9 0 3 0,-9 4 3 16,4-4-6-16,-4 7 3 0,0-7 0 15,3 7 0-15,1-7-4 0,-4 7 8 16,0-7-4-16,6 6-4 0,-6-6 8 0,0 0-4 15,0 0 0-15,0 0 0 0,0 0 0 16,-6-6-4-16,6-1 4 0,0 2 0 16,0-7 0-16,0 6 0 0,4-4 0 15,-4 1 4-15,6 3-4 0,-1-4 0 16,-5 1 3-16,5 4-3 0,-1-5 3 0,3-3-3 16,-7 4 5-16,11-6-1 15,-4-6-8-15,4 5 4 0,-1 1 0 0,-2 3 4 16,4-1-4-16,-7 3 0 0,-1-5 0 15,3-3 0-15,-7-4 0 0,7-10 0 16,-1 5 0-16,-1 6 0 0,5 1-4 16,0 4 8-16,-3 7-4 0,4-1 0 15,-5 4 0-15,-2 6 0 0,-4-9 0 0,4 9 0 16,0 0-4-16,-4 9 2 0,0-3 2 16,0 11-3-16,3 3 3 0,-11 0 3 15,1 1-1-15,-3 6-4 0,-3-1 4 16,-3-4-2-16,5 1 0 0,-6-2 0 15,4-2 0-15,-1-1-2 0,-1 1 2 16,4-1 0-16,1-3 0 0,-1-2-3 16,4-5 3-16,7-1 0 0,-5-2 0 15,5 2 0-15,0-4 0 0,0-3 0 0,6 7 0 16,-6-7 3-16,10 0-6 0,0-10 6 16,-1 3-1-16,5-5-2 0,0-6 0 15,5 0 4-15,-1 0-4 0,-6-5 5 16,2 5-5-16,-8-4 0 0,5-2 3 15,0 4 3-15,-5-5-9 0,4 0 0 16,-1 3 6-16,-4 7 0 0,-1 2 0 16,-4 1-3-16,-2 2-3 0,9 10 3 0,-7 0 0 15,0 0-3-15,2 11-3 0,-2 1 6 16,0 9 0-16,-9-3 0 0,2 5 0 16,0 7 0-16,-5 1 0 0,3-4 3 15,-3 3-6-15,2 5 3 0,0-5 3 16,-2-3-3-16,3-1 3 0,2-4-3 0,2-4-6 15,-1-5 6-15,6-2 6 0,-4-2-9 16,4-9 0-16,-6 0 3 0,6 0 3 16,6 0-3-16,-2-9 6 0,-1 0-9 15,-3-3 6-15,0-2-3 0,17 1 3 16,-10 3-3-16,7-3 0 0,1 1-3 16,2 0 6-16,-7-7-3 0,1 1 0 15,-6-7 0-15,-5 3 0 0,0 8 0 16,0 2 0-16,-14 5 0 0,5 7-3 0,2-9 3 15,-5 9 0-15,12 3-3 0,-11-3 0 16,-7 9-5-16,8-6 2 0,-5-3 0 16,-5 0-1-16,2 0-3 0,-1 0-1 15,-4 0 3-15,-3-6 2 0,5-3 0 16,-5 3-2-16,1-1 6 0,-1-4-1 16,-5 7 0-16,-7-3 3 0,7 2 0 15,-4 5 0-15,5-7-2 0,3 7 2 16,6-6 0-16,6 6 0 0,1-2 0 0,3 2-4 15,-1-10 4-15,3-1 4 0,-1 0-4 16,-1-1 0-16,2-2 0 0,-2 7 2 16,4-2-2-16,0-1 0 0,-6 7 0 15,8 3 0-15,-2 0 0 0,-3 0 0 16,10 0-2-16,0 3 4 0,0 3-2 16,6-6 0-16,-6 0-2 0,0 6 4 0,8-6-2 15,-5 0 3-15,1 0 0 0,2 0 3 16,2 3 1-16,0 4 2 0,5-7 2 15,-3 0 4-15,1 0-2 0,9 1-4 16,-5-1 8-16,-3-11-7 0,8 7 1 16,5 4 1-16,-4 0-4 0,0 0 3 15,3 0-3-15,4 0 0 0,-3 11 0 0,2-4-2 16,1 2 1-16,5-1-4 0,-9-2 1 16,0-2 5-16,0-4-5 0,-3 0 4 15,0 0 0-15,4 0-2 0,-3 0-3 16,2-8 2-16,-4 0 0 0,-4 0 2 15,1 2-2-15,-3-2 0 0,-3 8 0 16,-5-7-1-16,6 7 0 0,-3 0 4 16,-5-7 1-16,6 7-4 0,-10 0-1 0,0 0 1 15,0 0-5-15,-9 0 3 0,2 0-3 16,0 0 0-16,-14 0-3 0,-2 0 3 16,-1-3 3-16,-1 3-3 0,-6-10 0 15,10-2 2-15,0 12 0 0,-6-12-4 16,2-1 4-16,-3 13-2 0,-4-13-2 15,0-2 4-15,-4 3-6 0,-2 1 4 16,4 8 4-16,-1 3-1 0,2 0-6 16,6 3 3-16,5 9 3 0,5 3-3 0,0-4-3 15,0 0 1-15,8 0 0 0,-4-7 4 16,5-4 0-16,1 0-6 0,-3 0 6 16,1-7-2-16,4 1 2 0,-1 3-2 15,6 3-2-15,0-10 0 0,6 10 2 16,-1 0 2-16,4 0 0 0,3 7-6 0,1-7 6 15,4 6 0-15,8 4 1 16,-1 4-3-16,6 1 0 0,5 3 0 0,9 0 2 16,-2 1 1-16,7-4-3 0,-6-7 2 15,-7-8 0-15,-9 6 0 0,-2-6 3 16,-4-3-5-16,3-5-2 0,3 4 4 16,5-6-1-16,3 4-2 0,-6 6 1 15,-2 2 0-15,1-2 3 0,-5 0 0 0,1 4-3 16,-4 3 0-16,-10-1 0 0,-3-2 2 15,-2 2 0-15,-5-6-4 0,0 5 2 16,0 2 4-16,0-7-4 0,0 0 0 16,0 0 0-16,-11 0 0 0,3-7 0 15,-9 2 0-15,-4-5-2 0,-6-3 0 16,-1-9 6-16,-5 5-4 0,-8-5-2 16,6 4 4-16,-3-4-2 0,6 8 0 15,0-2 0-15,-4 6 0 0,-1-1-2 0,-7 4 2 16,-4 5 0-16,5 2 0 0,6 0 0 15,6 9-2-15,8 2 2 0,3 4 0 16,9-5 0-16,-2-5 0 0,6 2 0 16,-2-7 0-16,4 0 2 0,1 0-4 15,4 0 2-15,-3 0 2 0,3 0-4 16,0 0 0-16,0 0-3 0,0 0-3 16,0 0-8-16,0 0-10 0,5 0-19 0,-5 4-10 15,0 2-23-15,0 0-13 0,0-6-23 16,0 3-13-16,0 4-128 0,0-3-173 15</inkml:trace>
  <inkml:trace contextRef="#ctx0" brushRef="#br0" timeOffset="89104.6464">4528 8091 353 0,'0'-3'110'0,"0"3"44"16,0-7-54-16,0 7-27 0,0 0-16 16,0 0-10-16,0 0-1 0,0 13 0 15,7-3 3-15,-3 11-6 0,-4 1-6 16,14 9-1-16,-6 2 0 0,2 3-4 15,4-3-3-15,6 8-7 0,-1-4-7 0,1 7 5 16,1 2-12-16,1 3-2 0,-1-3 2 16,0 9-8-16,-1-2 4 0,-2 0-4 15,2-2 0-15,2-5 0 0,-11-9 3 16,3-13-6-16,-6-8 3 0,-1-7-4 16,-7-9-7-16,7 0-4 0,-7 0-13 15,0-9-13-15,-7 0-4 0,0-4-8 16,2-6-3-16,-1-13 8 0,-2-9-6 0,8 4 18 15,-10-9 14-15,3 0-2 0,-12 0-2 16,-2 7 10-16,-5-5-7 0,-2 2 9 16,0-2-4-16,3 7 4 0,1 1 2 15,8 10 7-15,7 11 10 0,4 10 0 16,5 5 23-16,0 0 3 0,12 9 17 16,5 13 4-16,4 4-1 0,4 11 12 15,6 0-1-15,-2 3-13 0,4-2-6 0,-4 1-2 16,-3-8-12-16,-6 9-10 0,0-9 2 15,-4-1-7-15,0-8-7 0,-4 0-4 16,-6-17 1-16,0-5-4 0,-6 0 4 16,7 7-4-16,-7-7-4 0,2-12 0 15,-2 0-2-15,0 5-6 0,0 1 2 16,0 6-10-16,0-7 1 0,0 7-7 0,-2 0-3 16,2 0-8-16,0-5-7 0,-7 0-7 15,7-3-17-15,-7-4-118 0,2-2-162 16</inkml:trace>
  <inkml:trace contextRef="#ctx0" brushRef="#br0" timeOffset="93369.1552">6876 6002 230 0,'0'0'48'0,"0"0"15"0,5 0 2 0,-5-7-18 16,0 7 6-16,0 0-12 0,0-2-1 16,0-4 6-16,0 1-10 0,0 2-1 15,0 3-1-15,0-9-1 0,0 9 5 16,2 0-7-16,-2-5 4 0,0 5 1 15,0 4-7-15,0-4 3 0,0 8-5 16,9-4-6-16,-1-1-1 0,-2 4-1 16,-2-3 0-16,-4-1-5 0,0 5 5 15,0-2-10-15,4 3 5 0,2-2-6 0,-6 0 6 16,7 2-1-16,-2 2-4 0,4-1 4 16,-9-1-4-16,11 9-2 0,-6 1 1 15,0-1 0-15,4 3-4 0,-2 2 9 16,2-11-5-16,-1 1-4 0,2-4 10 15,-6-9-7-15,3 4 2 0,4-4-2 16,-1 8-4-16,3-8 10 0,-2 2-9 16,4-2 0-16,-5 0-1 0,0 0 5 0,0 0-5 15,-2 0 7-15,3 0-2 0,-4 6 0 16,0 0 4-16,3-3-6 0,-4 6 4 16,-2-5-3-16,-4-4-3 0,5 5 3 15,1-5-4-15,-6 0-3 0,8 6 3 16,-3-6-3-16,-5 0 0 0,0 4 4 15,5-4-4-15,2 0 0 0,-1 6 0 16,-6-6 0-16,5 0 0 0,1 4 0 0,0-4 3 16,-6 0-3-16,9 5 0 0,-6-5 0 15,-3 8 0-15,4-8 0 0,-4 0 0 16,0 6 0-16,5-6 0 0,-5 6 0 16,7 2 0-16,-2-2 0 0,-2 1 4 15,1-1-4-15,3 2 4 0,2-3-1 0,-4-3 1 16,-1 4-2-16,12 0 5 0,-8 5-1 15,5-8 2-15,-3 6-1 0,-3-7-4 16,-7-2 4-16,7 9-4 0,-2-6 1 16,-5-3 0-16,7 9-4 0,-1-4 0 15,8 5 7-15,-3 2-1 0,6 1-3 16,-3 0 0-16,-2 0 7 0,-5-3-4 16,0-3-3-16,-7-1 1 0,6-6-8 15,-6 0-5-15,0 0-20 0,0 0-16 16,-10-9-23-16,-1-2-31 0,-5-3-132 0,-2 0-187 15</inkml:trace>
  <inkml:trace contextRef="#ctx0" brushRef="#br0" timeOffset="95550.1001">7285 6307 310 0,'4'4'87'0,"6"1"30"15,-6 1-44-15,0-6-12 0,0 6 2 16,-4-6-8-16,5 0-6 0,-5 0-12 15,0 0-1-15,5-9-1 0,-5 0-13 16,0-3 0-16,-5-4-3 0,5-5 6 16,-6 5-6-16,6-8 0 0,-6 1 1 0,6-5 7 15,0 1-8-15,0-6 0 0,0-1-2 16,0 2-3-16,0 4-1 0,0 2-4 16,0-4-9-16,-4 8 0 0,4 1 4 15,0 0-4-15,0 6-4 0,0 5 4 16,0 10 0-16,0 0 0 0,0 0 4 15,4 6-8-15,-4 4 8 0,0 6-4 0,6 4 0 16,-2 1-4-16,-4 4 8 16,7-1-4-16,-7 4 0 0,0-3 0 0,0 5-4 15,0 1 4-15,-3-6 4 0,3-3-4 16,0-3 0-16,0 4 4 0,0-6-4 16,6 5 5-16,0-3-5 0,-2-8 7 15,-4-3-7-15,0-8 4 0,0 0-4 16,0 0 0-16,0-9 4 0,0-1-4 0,0-1 0 15,0-8 0-15,0-4 4 0,0 2-4 16,0-11 0-16,5 0 0 0,-6 0-4 16,1-3 8-16,6 7-4 0,-6 1 0 15,0 3 0-15,0-2 0 0,0 4 0 16,0 3 4-16,-9 1-8 0,5 7 4 16,1 2 4-16,-1 9-4 0,4 0 0 15,-8 0 0-15,8 0 0 0,-6 2 0 0,6 12 0 16,-4 1 0-16,4 6 0 0,0 6 4 15,-3-1-4-15,3 7 0 0,0-2 0 16,-4 5 0-16,0 1 0 0,4-1 0 16,0-6 0-16,0-3 0 0,-6-16 0 15,6 2 0-15,6-2 0 0,-6-3 0 16,0-8 5-16,0-7-5 0,7-2 4 16,-7 9 0-16,0-18-4 0,0-7 0 0,0-2 4 15,0-7-8-15,-2-3 4 0,2 3 0 16,-7 3-4-16,0-6 0 0,0 6-1 15,3 4-3-15,-6 2 4 0,5 1-4 16,-1 5 1-16,3 7 7 0,3 9-5 16,-5 3 1-16,-1 0 4 0,6 3 0 15,0 6 0-15,0 3 0 0,0 10 0 0,0-1 0 16,0 4 4-16,0 6-4 0,0-2 0 16,0 3 0-16,0-1 0 0,6 1 0 15,-4-3 5-15,-2-10-5 0,0 3 0 16,0-9 0-16,0-2 3 0,0-8-3 15,0-3 4-15,0 0-4 0,0 0 0 16,0-7 4-16,-5-3-4 0,5-4 0 16,0-11 0-16,0 1 0 0,-3 0 0 0,3-4 0 15,0-3 0-15,0 13 0 0,0-10 4 16,-4-3-8-16,0 10 4 0,4-2 4 16,-3 5-4-16,3 7-4 0,-6 3 4 15,6 4 0-15,0 4 0 0,0 0 4 16,0 0-4-16,-5 12 0 0,5 1 4 15,0 6 0-15,0 4-4 0,-6 5 4 16,6-3 1-16,0 3-5 0,0 5 4 16,0 0-4-16,1 2 0 0,-1 1 0 0,0-3 0 15,0-8 0-15,0-7 0 0,0-8 0 16,0-7 0-16,0-3 0 0,-4-5 4 16,4-2-4-16,0-8 4 0,0-10-4 15,0-2-4-15,0 2 8 0,-5-1-4 16,5-4-4-16,0 11 4 0,0-6 0 15,0 0 0-15,0 2 0 0,-5 9 0 0,5-5 0 16,0 6 0-16,5 3 4 0,-5 2-4 16,0 5 0-16,2 3 4 0,-2 5-4 15,0 5 4-15,-2 3-4 0,2 2 0 16,0 6 0-16,-5-7 4 0,5 7-4 16,0 0 0-16,0 3 0 0,-8-1 0 15,11 4 4-15,-9-2-4 0,6-2 0 16,-5-9-4-16,5 0 8 0,0-3-4 15,0-11 0-15,0 0 0 0,0 0 6 0,0 0-6 16,0-11 4-16,0 4-4 0,0-5 0 16,0-6 0-16,0-3 0 0,-5-2 0 15,5-3-4-15,-4-2 8 0,4 0-8 16,-10 1 4-16,5 2 0 0,1-2 0 16,-2 5-6-16,-4 5 6 0,10 7 0 0,-7 6 0 15,7 4 0-15,5 4-4 0,-5 4 4 16,0 4 4-16,0 0-4 0,0 1 0 15,0 4 0-15,7 4 0 0,-7-2 0 16,-7 7 0-16,1 5 0 0,6-2 0 16,1 6 0-16,-8-7 6 0,7-2-6 15,0-1-6-15,0-8 6 0,0-5 6 16,0-3-6-16,0 3 0 0,0-12 0 0,0 0-6 16,0-5 12-16,0-2-6 0,0-5 0 15,0-3 0-15,-9-9 0 0,4-1-6 16,1-4 12-16,-1-7-6 0,-4 6-6 15,1-1 6-15,2 4 0 0,1 2-4 16,-5 0 4-16,10 1 0 0,-6 8 0 16,6 2 0-16,-3 3 0 0,3 11 0 15,0 0 0-15,0 0 0 0,0 0 0 0,0 16 4 16,0 2-4-16,0 3 0 0,-4 2 0 16,4 5 0-16,0-5 6 0,0 2-6 15,0-2 0-15,-5-4 0 0,-2 0 4 16,2-5-4-16,5 6-4 0,0-11 4 15,-4 2 0-15,4-2 0 0,0-9 0 16,0 0 0-16,0-6 4 0,6 6-1 16,-6-4-3-16,0-9 0 0,0 1 0 0,0 0 0 15,0-4 0-15,0-5-3 0,0 5 3 16,-6-2 3-16,6-4-6 0,-3 2 6 16,3 3-3-16,-11-6 0 0,7 8 0 15,-3 1 0-15,-1 2 0 0,1 5 0 16,1 7 0-16,2 0 0 0,4 6 0 15,0 1 0-15,0 2 0 0,0 4 0 16,0 2 0-16,0-5-3 0,3 3 6 16,-3-1-3-16,0 2-3 0,-6-3 6 0,6 9-6 15,0-5 3-15,-6 1 3 0,6-4-6 16,0 0 3-16,0-9 0 0,0 6-4 16,0-9 8-16,0 0-4 0,-5-6 0 15,5 3 0-15,0-9 0 0,0-2 3 16,-4 0-3-16,4 2 0 0,0 9 0 15,0-17 0-15,0 6 0 0,0 2 0 0,0 1 0 16,0 3 0-16,0 0 0 0,-7 4 0 16,7 4 0-16,-5 0 0 0,5 0 4 15,0 0-4-15,0 0 0 0,0 0 0 16,-5 1 0-16,5 2 5 0,-6-3-2 16,2-3-3-16,4 3 4 0,-4-7-1 15,0 7-3-15,-2 0 0 0,-1 0 5 0,0 0-5 16,4 0 0-16,3 10 0 0,-5 1 0 15,5-6 0-15,0 7 0 0,0-1 0 16,0-2-5-16,0-7 10 0,0 3-13 16,0-5-8-16,0-5-30 0,0 0 143 15,-7-4-287-15,7-6-193 0</inkml:trace>
  <inkml:trace contextRef="#ctx0" brushRef="#br0" timeOffset="98792.8756">13890 5404 310 0,'0'0'78'0,"0"0"23"0,0-6-43 15,0 6-12-15,0 0 3 0,0 0-15 16,0-4 7-16,0-5-7 0,0-1-14 15,0-2 6-15,6-5-1 0,-6-3-7 16,0 3-1-16,7 1 1 0,-7-1 1 0,0 1-7 16,0 2 5-16,0 2-11 0,0-5 5 15,-5 3 0-15,5 2-6 0,-5 3 6 16,5 9-6-16,0 0-5 0,-3 0 0 16,3 3 4-16,0 7-4 0,3 4 5 15,-3-3 0-15,0 4-5 0,4 3 7 16,-4 0-1-16,0 4 0 0,0 1-6 15,4 3 0-15,-4-4 0 0,7 0 0 16,-7-8 0-16,0-4 0 0,6-1 6 0,-6-9-2 16,3 7 1-16,2-7 5 0,-1 8-5 15,2-8 4-15,1 0-4 0,-4 0 0 16,-3 0-5-16,0-8 0 0,4 2 0 16,-4-4 0-16,0-3 0 0,0-9 5 15,0-5-5-15,0-1 0 0,0-2 0 16,-6-1 0-16,-1 3 5 0,-1-1-5 15,1 7 0-15,4-1 0 0,-2 6 0 0,5 6 0 16,-7 6 0-16,7 5-5 0,0 0 5 16,0 0 0-16,0 11 0 0,0 4-5 15,5 5 10-15,-5 5-5 0,9 0 0 16,-5 4 0-16,1 5 5 0,2-4-5 16,2 5 0-16,-5-3 5 0,-4-6-5 15,0-9 0-15,0-3 0 0,4-4 0 0,-4-5 0 16,0 2 0-16,0-7 0 0,0 0 0 15,7-6 0-15,-7 2 0 0,8-3 4 16,-3-4-4-16,0-1 0 0,4-3 0 16,-2-6 0-16,-7-5 0 0,4-5 0 15,-4 1 0-15,0-1 0 0,0 0 0 16,-6 0 0-16,6 5 0 0,-5 3 0 0,-5 0 0 16,3 9 0-16,-3 7 0 0,3 7 5 15,1-4-10-15,2 4 5 0,-3 0 0 16,2 5 0-16,5 4 0 0,-9 2 5 15,9 4-5-15,-2 5 0 0,-4 8 5 16,6-8-5-16,-8 5 4 0,8 1-4 16,-5 5 0-16,5-4 0 0,-4 5 5 15,4-5-5-15,0-8 0 0,0-5 0 0,0-7 0 16,0-3 4-16,0-4-8 0,0 0 4 16,0-3 0-16,0-5 4 0,0 1-4 15,0-3 0-15,0-6 0 0,4-6 0 16,-4-4 0-16,-4 3 0 0,4-2-4 15,0-1 8-15,0 6-4 0,0-1-4 16,-5-7 4-16,5 7 0 0,-6 5-5 16,6 1 10-16,-10 7-5 0,6 8 0 15,4 0 4-15,0 0-4 0,0 0 0 0,-4 12 0 16,4 2 0-16,0-1 0 0,-6 3 0 16,6 3 0-16,0-1 5 0,0-2-5 15,0 2 0-15,-4-4 0 0,4 1 0 16,-6 0 0-16,6 0 0 0,-4-4 0 15,4-4 0-15,0-7 4 0,-4 0 2 16,4-7 3-16,0-4 0 0,0-4 4 0,0 0 1 16,4-2 3-16,-4 1-3 0,0-5-1 15,0-2 2-15,0-4-3 0,-3 5 1 16,3 2-5-16,-5 2-4 0,5 7 0 16,0 2-4-16,-6 0 4 0,6 3-4 15,0-1 0-15,0 7 0 0,-8-4 0 16,8 4-4-16,0 4 8 0,0 0-4 15,-4 2 0-15,4 1 0 0,0 4 0 0,0 1 6 16,0 1-2-16,0 8-4 0,0 1-4 16,0-1 8-16,0 2-8 0,0-3-2 15,0-3 6-15,0-5-8 0,0-5 4 16,0 0-4-16,0-4 0 0,0-3-1 16,0 7 1-16,0-7 0 0,5 0 1 15,-5 0 7-15,0 0-5 0,7-7 5 16,-7 2 0-16,0-4-4 0,0 2 4 15,4-12 4-15,-4 1-4 0,6-5 0 0,-6-2 0 16,0 2 0-16,0 1 0 0,0 4 0 16,0 7 0-16,0 2 0 0,0 5 5 15,-6 4-5-15,6 0-5 0,0 0 10 16,0 0-5-16,0 6 0 0,0 1 3 16,0 4-3-16,0 5 0 0,0 8 4 15,0 1-4-15,0 0 0 0,0-1 4 0,0-4-4 16,6 0 0-16,-6-1-4 0,0-4 4 15,-7 0 0-15,3-5-4 0,4-6 1 16,-6 5-2-16,6-9 5 0,0-9 0 16,0 1-4-16,-4-5 4 0,4-1-4 15,0-2 4-15,0 4 0 0,0-2 0 16,0-1 0-16,0-4 0 0,0 1 0 16,-3-4 0-16,3 3 4 0,0 0-4 0,0 5 0 15,-5 3 4-15,5 4-4 0,-6 7 5 16,-1 0-2-16,7 0 1 0,-7 0-4 15,7 7 4-15,-6 4-4 0,6 12 0 16,-4-5 0-16,4 8 0 0,0-1 0 16,0-2 4-16,0-4-4 0,0-1 0 15,0-4 4-15,7 2-4 0,-7-6 0 0,0-1 0 16,0-5 0-16,0-4 0 0,3 9 0 16,-3-9 0-16,0-11 0 0,0 4 0 15,0-2 0-15,0-1 0 0,-6-4 4 16,2 1-4-16,4-6 0 0,-8 3 0 15,8-10 0-15,-7 0 0 0,-2 0 0 16,-2 0 0-16,0 4 0 0,1 8 0 16,5 5 0-16,0 5 0 0,-2 4 0 15,7 0 0-15,-4 0 0 0,4 9 0 0,-7-3-4 16,7 6 4-16,0 7 0 0,-4 0 0 16,4 3 0-16,0 0 4 0,-3-2-8 15,3-3 4-15,-5 0 4 0,5-2-8 16,0-3 8-16,-4-2-4 0,4 3 0 15,0-5 0-15,0 1 0 0,0-9 0 16,4 0 0-16,-4 0 0 0,-9-7 0 16,9 0 0-16,0-5 0 0,0 1 0 0,0 2 0 15,0 1 4-15,0-2-4 0,0-3 0 16,0 4 5-16,0-2-5 0,-4-3 0 16,-1 3 4-16,2 5-4 0,-3 6 0 15,2-4 0-15,4 4 0 0,0 4 4 16,0 3-4-16,0 0 0 0,-7 4 0 15,3 0 0-15,0-2 0 0,-2 4 0 0,-1-1 0 16,3-3 0-16,0 0 0 0,-1 2 0 16,0-3 0-16,-1-1-4 0,6 0 8 15,0-7-4-15,-4 0 0 0,4 0 0 16,0 0 4-16,0 0-8 0,0-5 8 16,0 0-4-16,0-2 4 0,0 2 0 15,-4 1-4-15,4-3 4 0,0 0 0 16,0 7 2-16,0-5-2 0,0 5-1 15,0-6 6-15,0 6-6 0,0 0 4 0,0 0 6 16,4 0-2-16,3 0 4 0,-7 6-1 16,4-6-3-16,3 3 11 0,2 2-8 15,6-1-1-15,-5 6 2 0,7-2 1 16,-1 0 2-16,1 3-2 0,3 3 2 16,2 0-6-16,2-1 4 0,-2-1-1 15,-2-2-2-15,-8-1 3 0,1-4-10 16,-5-2 3-16,-2 2-7 0,-2-5 4 0,-4 7-2 15,6-7 0-15,-6 0-2 0,0 0 1 16,0 0-3-16,0-6-5 0,-6 1 1 16,6 1-3-16,-5-1 2 0,0-2 2 15,-2-3-3-15,-2-1 0 0,-1-4 2 16,-10-2 0-16,-1-1-1 0,-1 0-4 16,-3 3-3-16,-2-1-4 0,3 2 0 0,3 0-4 15,0 3 0-15,9-3 2 0,3 3 5 16,-3 1 2-16,8 1 4 0,-2-1 7 15,6 6 0-15,-7 4 7 0,7 0 4 16,0 0 5-16,6 0 2 0,-6 0 3 16,4 9 1-16,1-1 1 0,2 5 1 15,2 5 4-15,1-2 2 0,4-2 2 16,-3 8 1-16,4-7-1 0,3 7 5 0,1-4-8 16,6 5 4-16,3-1-6 0,-2-5-6 15,-3-4-4-15,-2-5-5 0,-3-2-3 16,-1-6-1-16,-3 0-6 0,2 0 3 15,1 5-4-15,-1-5-7 0,2 5-4 16,-4-5-16-16,-3 0-24 0,-11 0-22 16,0-10-26-16,0 4-43 0,0-2-119 15,0-1-209-15</inkml:trace>
  <inkml:trace contextRef="#ctx0" brushRef="#br0" timeOffset="101306.0334">19526 4535 278 0,'0'-12'75'0,"0"7"17"0,0-5-23 16,0-2 4-16,0-1-12 0,0 0-5 16,0-4-1-16,5-3-10 0,-2 3-2 0,-3-9-7 15,6-3-1-15,-6 0-8 0,8-1 0 16,-8 1-13-16,0-2 5 0,0 7-9 16,0 9 5-16,0 3-10 0,0 12 4 15,0 0-9-15,-4 3 0 0,4 14 5 16,0 3-5-16,0 13 0 0,0 4 0 15,-6 3 0-15,6-1 5 0,6 0-5 16,-6 0 0-16,0-4 0 0,0-10 0 0,0 2 0 16,6-2 0-16,-6-6 5 0,0-8-5 15,0 1 5-15,0-12 0 0,0 0 4 16,0-7-4-16,0-13-1 0,0-5 5 16,0-2-9-16,0-10 5 0,-5-6-5 15,5-4 0-15,0-2 0 0,0-6 0 0,0 1 0 16,5 6 0-16,-5 9-5 15,0 13 5-15,0 5 0 0,0 9 0 0,0 5 0 16,0 7 5-16,-5 0-5 0,5 0 0 16,0 0 4-16,0 7 2 0,0 6-2 15,0 8 5-15,0 4 1 0,0 8-2 16,0 11 6-16,0 1-1 0,0 4 0 16,0 1 0-16,0-2-5 0,0-7 4 15,0-4-8-15,-7-12 0 0,3 0 0 0,-1-11 1 16,0-4-5-16,1-7 4 0,4-3-4 15,0 0 0-15,0-15 0 0,0-3 4 16,0 1-4-16,0 0 0 0,0-7 0 16,7 1 0-16,-7-2 4 0,6-12-4 15,-1-7 0-15,1-4 0 0,-6-4 0 16,0 1 0-16,0 9 0 0,0 6 0 16,0 9 0-16,0 5 0 0,0 12 0 0,0-2 0 15,0 12 0-15,0 0 0 0,0 7 0 16,0-2 0-16,0 9 0 0,0 10 4 15,4 5 0-15,-4 10 0 0,6 8 10 16,-1 4-2-16,5 2 7 0,-3-3-4 16,0-6 3-16,-1-8 1 0,-6-7-4 15,0-10-2-15,0-6-6 0,0-5-7 0,0-8 7 16,0 0-7-16,0 0 0 0,-5-10 0 16,5 2 0-16,0-11 4 0,0-2-1 15,0-3-3-15,0-11-3 0,7-2 6 16,-7-8-3-16,9 1-3 0,-9-8 6 15,7 7-6-15,-7 4 3 0,4 8 3 16,-4 11-3-16,0 2 0 0,0 13 0 16,-6 2 0-16,1 5 0 0,-1 0 0 0,-2 0 0 15,1 12 0-15,1-4 0 0,-2 9 0 16,2 3 0-16,2 9-3 0,4 3 3 16,-5 8 0-16,5 4 3 0,0 1-3 15,0 0 0-15,6-1 0 0,-1-10 3 16,-1 0-3-16,-4-8 4 0,7-13-4 15,-7 0 3-15,0-4 1 0,0-9-4 16,0 0 4-16,-6 0-4 0,6 0 0 16,0-12 0-16,0-4 0 0,0-3 0 0,0-6 0 15,6-7 0-15,-6-8 0 0,5-3 0 16,2-6 0-16,0 5 0 0,7-1 0 16,-9 6 0-16,0 8 0 0,1 7 0 15,-6 3 0-15,0 9 0 0,0 6 0 16,0 6 0-16,0 0-4 0,0 0 4 15,-10 8 0-15,10 3 0 0,-4 12 0 0,-6 5 0 16,-3 6 0-16,1 3 0 0,-1 11 0 16,1 3 0-16,1-2 0 0,6-1 0 15,-3 1 0-15,1-13 0 0,7 0 0 16,-6-11 0-16,6-8 0 0,-4-6 0 16,4-2 0-16,0-9 0 0,-5 0 0 15,5-7 0-15,0-3 0 0,0-2 4 16,0-6-8-16,0-7 4 0,5 0 0 15,-5-3 0-15,3-9 0 0,-3-2 4 0,4-9-8 16,2-1 4-16,-6 6 0 0,5 5 0 16,-5 1 0-16,0 7 0 0,0 11 0 15,5 7 0-15,-5 8 0 0,-5 2 0 16,1 7 0-16,4 7 0 0,-7 8 0 16,7 6 0-16,-7-4 0 0,7 22 0 15,-5-1 0-15,-1 4 0 0,6 0 0 0,-7 6-4 16,7-21 8-16,0 3-4 0,0-7 0 15,0-5 0-15,0-6 0 0,-6 0 0 16,6-10 4-16,-4-7-8 0,4 0 4 16,0 0 0-16,0-5 0 0,0-9 0 15,0-4 0-15,0 1 0 0,0-12 0 16,0 6 0-16,0-5 0 0,4-8 0 16,-4-1 0-16,5-1 4 0,-5 1-4 0,0 0 0 15,7 11 0-15,-7 7 0 0,0 9 0 16,0 4 0-16,0 6 0 0,0 7 0 15,-6 2 0-15,6 4 0 0,-6 1 0 16,1 4-4-16,-2 1 8 0,-3 0-8 16,0 7 4-16,5 3 0 0,-4 2 0 15,4-2 0-15,0 6 0 0,-6-10 0 0,1 0 0 16,-5-4 0-16,4 2 0 0,-3-1 0 16,8 0 0-16,3-5 4 0,3-6-8 15,0-7 8-15,-5-4-4 0,5 0 0 16,-4-4 0-16,4-11 0 0,0-3 0 15,0-1 0-15,5-5 0 0,-5-7-4 16,4 5 4-16,-4-7 4 0,0 3-8 16,0-4 4-16,5 3 0 0,-5-1 0 0,0 7 0 15,0 7 0-15,0 7 0 0,0 11 0 16,0 0-4-16,0 5 8 0,-5 5-4 16,5 1 0-16,-4 5 0 0,4 3 0 15,-5 2 0-15,5-1-4 0,0 0 4 16,-7 0 0-16,7-2 0 0,-5-2 0 15,5-3 0-15,0-6 4 0,0 0-4 16,-4-7 0-16,4 4 0 0,-4-4 0 0,4-4 0 16,0-3 0-16,-6 0 0 0,6-4 4 15,-8-1-8-15,3 1 4 0,0-3 4 16,-2 7-8-16,-2 4 8 0,3 3-4 16,6 0 0-16,-10 0 0 0,0 4 0 15,3-4 0-15,2 6 0 0,-2-6 0 16,3 0 0-16,4 0 0 0,-9-7 0 15,4-1 0-15,-4-2-4 0,4-6 0 0,-1-2-9 16,6 4-5-16,-7 3-7 0,7 6-12 16,0 5-16-16,-7 0-13 0,7 3-19 15,0-3 0-15,0 8-116 0,0-3-165 16</inkml:trace>
  <inkml:trace contextRef="#ctx0" brushRef="#br0" timeOffset="110622.117">14417 6489 268 0,'7'-9'42'15,"0"4"18"-15,-3-6-33 0,2-1 0 16,-2 12 2-16,2-11 7 0,1 8 6 16,-2-8 6-16,2 8-1 0,-2-3-4 15,-5 2 5-15,0-1 6 0,0 5-10 0,0-6 4 16,0 6 0-16,0 0 3 0,-5-4-8 15,1 4-4-15,-3-9-5 0,-4 9-7 16,-4 0-8-16,-2-1-1 0,-5 1-9 16,-1 0-4-16,2 4-1 0,3 5-4 15,-6 1 0-15,7 4 0 0,1-1 0 16,0 2-4-16,5 2 4 0,5 3-5 0,-1-6 5 16,7 3 0-16,0-4 0 0,6 2-4 15,-2-3 8-15,7 1-4 0,2 0 0 16,2-5 5-16,-2 1-5 0,-2-9 0 15,0 0 4-15,3-6 1 0,2-1-1 16,1-3-4-16,-2-2-4 0,2 2-1 16,5-7 1-16,-1-10-1 0,-3-4-4 15,-4-2 1-15,6 2-6 0,-9-3-1 0,0-1 2 16,-4-3-1-16,4-2 0 0,-12-4-1 16,1-1 10-16,4 10-4 0,-4 6 4 15,0 7 0-15,0 6 5 0,0 3 10 16,0 5-1-16,0 8 1 0,0 0 14 15,-7-1-1-15,2 9 10 0,-1 3 2 16,2 4-1-16,4 11 3 0,-7 9 0 0,7 7-1 16,-3 3-4-16,3 1 4 0,0 0-12 15,6-4-6-15,-6-3 5 0,0 2-9 16,7-4-4-16,-2-1-2 0,2-4-5 16,0-6-3-16,0-3-3 0,-1-4-11 15,2-6-14-15,-2-2-3 0,-2-6-21 16,7-5-24-16,-1 0-23 0,-3-5-123 15,8-4-171-15</inkml:trace>
  <inkml:trace contextRef="#ctx0" brushRef="#br0" timeOffset="110805.7356">14833 6409 415 0,'0'5'185'0,"0"-1"19"16,5 2-36-16,-5 0-81 0,3 5-26 0,-3 7-12 15,0 0-15-15,0 3-10 0,0-3-3 16,0-3-13-16,0-4-4 0,0-3-8 16,0-3-12-16,0-5-33 0,0 0-18 15,0-5-128-15,0-3-179 0</inkml:trace>
  <inkml:trace contextRef="#ctx0" brushRef="#br0" timeOffset="110975.5196">14708 6084 642 0,'7'0'221'16,"9"11"-6"-16,-1-2-78 0,2-2-55 15,-17-7-30-15,19 15-13 0,-5-5-18 16,-4 1-10-16,0-2-15 0,3 3-13 16,-2-5-22-16,-3 3-16 0,5 1-31 15,1-7 152-15,5 7-278 0,2-4-178 0</inkml:trace>
  <inkml:trace contextRef="#ctx0" brushRef="#br0" timeOffset="111357.0663">15129 6274 406 0,'9'-13'173'16,"-5"0"19"-16,0 1-63 0,0 9-18 15,2-6-11-15,-6 9-11 0,0 0-12 16,0 0-17-16,-6 7-13 0,6-7-11 15,-11 9-10-15,3 3-12 0,1-3-4 16,-2 4-2-16,2 0-5 0,-1-2 1 16,1 0-4-16,-3-1 0 0,0-1 0 15,10 2 0-15,-7-3 0 0,5-2 0 0,2 5 0 16,0-3 0-16,0-3 3 0,4 2 0 16,-4-2 0-16,14-5 0 0,-4 7 7 15,2-1-1-15,2 1 6 0,0-1 4 16,-6 3 0-16,1-3 8 0,-1 4-7 15,-2 2 3-15,-6 4 0 0,0 7-7 16,0-2 0-16,0-5 0 0,0-2 3 0,-7-1-9 16,-2-1 0-16,1 0-5 0,-6-3 3 15,3 3-6-15,-6-6-7 0,-1 0-10 16,1-7-5-16,2 1-17 0,-1 0-11 16,2-7-14-16,7-4-12 0,3 0-17 15,-4-1-24-15,8 2-99 0,-4 0-22 16,4-1-166-16</inkml:trace>
  <inkml:trace contextRef="#ctx0" brushRef="#br0" timeOffset="111775.5407">15480 6924 522 0,'24'37'195'0,"-13"-12"6"0,1-3-108 15,-12-6-8-15,5-4-3 0,-5-12-8 0,0 0-10 16,-5 0-9-16,-1-6-14 0,-1-10-7 16,-6-4-6-16,2-6-8 0,3-18-1 15,1 3-9-15,7-8 2 0,-4-2-5 16,4 2-7-16,-5 7 2 0,4-8-2 16,-5 2-2-16,-1 3 2 0,7-3-4 15,-8 6 1-15,8-1-4 0,0 5 2 16,0 12-2-16,10-1 4 0,0 3-3 0,5 10 6 15,2 9 0-15,4-2 0 0,1 7 3 16,-4 0 3-16,-5 16-2 0,5-3 4 16,-3 5 8-16,-5 6 6 0,-1-3 3 15,-14 2-2-15,10 14 2 0,-5 1 0 16,0 2 0-16,-9-2-6 0,-1 1-3 16,-1-4-7-16,-1-7 2 0,-1-2-6 15,3-8-2-15,2-13-11 0,-2-5-7 0,2 0-12 16,-1-5-5-16,5-5-7 0,0-7-20 15,4-2-6-15,-6-6-9 0,6-1-25 16,0-4-12-16,0-1-126 0,0 2-170 16</inkml:trace>
  <inkml:trace contextRef="#ctx0" brushRef="#br0" timeOffset="112007.7202">15848 5957 626 0,'0'22'221'0,"3"6"-4"15,1 11-90-15,-4 7-29 0,0 5-9 16,7 4-25-16,-1 5-9 0,-1-4-14 16,2 2-7-16,0-4-10 0,-2-7-9 15,-5-7-12-15,4-2-16 0,-4-9-25 16,5-7-9-16,-5-12-12 0,0-5-33 15,5-5-21-15,-5 0-124 0,5-11-178 16</inkml:trace>
  <inkml:trace contextRef="#ctx0" brushRef="#br0" timeOffset="112684.0002">16082 6377 445 0,'5'-13'188'0,"-5"2"14"0,0 4-65 16,3 0-31-16,-3 2-6 0,0 5-18 16,0 0-11-16,0 0-18 0,-7 5-10 15,3 3-10-15,-3 4-12 0,0 1-5 16,0 0 0-16,-8-2-9 0,-5-5 1 16,3 3-5-16,1-5 1 0,3 3-4 15,3-2 0-15,10 7 0 0,0-3 3 16,0 0-6-16,6 1 6 0,1 0-3 15,8 6 0-15,6-4 4 0,0 2-4 0,-4-2 0 16,1-5 2-16,-4-7-4 0,0 0-2 16,3 0 1-16,4-6-6 0,-11 0-4 15,4-2-9-15,-10-5-12 0,0-1-7 16,-4 0-15-16,0 1-12 0,0-2-5 16,0 2-12-16,-6 1 0 0,6 2 12 15,-2 0 15-15,2 3 8 0,-7-1 17 16,7 3 20-16,0-2 6 0,4 3 1 0,-4 4 12 15,0-7-6-15,0 7 0 0,0-4 0 16,0-1 0-16,0 5 0 0,-6 0 7 16,6-5-7-16,-7 5 0 0,3-5 0 15,4 5 13-15,-4-8 4 0,4 8 19 16,0 0 5-16,0 0 6 0,0 0 17 16,4 0 1-16,0 0-1 0,3 8-1 0,-1-3-6 15,1 2-5-15,5 5-5 0,0-4-8 16,3 3 4-16,-2 1-13 0,6 0-2 15,-3-8-4-15,2 2 1 0,1-6-4 16,8 2-5-16,-3-2-10 0,4 0 5 16,-3 0-8-16,1-11 0 0,0-2-3 15,-4-4 0-15,-4-4-3 0,-2-4 0 16,-5-3 0-16,-6 3-3 0,-5 16 4 16,4-7-2-16,-4 9-1 0,0 2 2 0,0 12 0 15,0 9 3-15,0 7-4 0,0-2 11 16,0 23 1-16,9 10-2 0,-9 5 6 15,8 7-2-15,-8 0-1 0,0 3 0 16,0-1-7-16,0-5-10 0,0-8-14 16,0-7-7-16,0-11-24 0,0-19-8 15,0-8-31-15,0-10 34 0,0-14-178 0,13-7-178 16</inkml:trace>
  <inkml:trace contextRef="#ctx0" brushRef="#br0" timeOffset="113512.5238">17520 6489 424 0,'-4'13'163'0,"-1"3"21"15,-2-3-80-15,0 0-17 0,-1 3-14 16,-5 3-3-16,-1-5-6 0,5 5-14 16,-1-1-9-16,2-3-4 0,8-5-7 15,0-3-8-15,-5-7-6 0,5 0 0 16,0 0-2-16,0-13-7 0,0-2 0 16,12-4 0-16,0-4-3 0,-1-6-4 0,9-4 3 15,-3-1-3-15,-3 1 0 0,-2 0 0 16,1 4 0-16,-1-5 0 0,2 3 0 15,-4-7 0-15,1 1 0 0,-1 12-3 16,-3 7 3-16,-3 18 0 0,-4 5 0 16,6 8 0-16,-6 11 0 0,0 3-4 15,4 6 8-15,-4-5-4 0,0 1-4 16,0-5 8-16,0-7-4 0,0-2 0 0,0-8 0 16,-5-7 0-16,5 0 0 0,0 0 0 15,0 0-4-15,0-10 4 0,0 2-4 16,7-5 4-16,0-3-3 0,2 0 3 15,7-8 0-15,-5 0-4 0,3 2 4 16,7-2 0-16,-2 1 0 0,-3-1 0 16,2 9 0-16,-4-5 0 0,-3 9 0 15,-2 11 0-15,-1 0 4 0,-2 0-1 16,-1 16 1-16,-1 2 3 0,-4 12-1 0,5 5 4 16,-5 4-3-16,5-3 1 0,-5 3-5 15,7-1 0-15,-7-3-6 0,0-6-4 16,-7-4-16-16,3-5-9 0,4-5-22 15,0-6-27-15,-4-3-23 0,4-6-117 16,4 0-167-16</inkml:trace>
  <inkml:trace contextRef="#ctx0" brushRef="#br0" timeOffset="113796.7314">18064 6384 463 0,'8'0'199'16,"-2"-7"2"-16,-6 7-53 0,0-10-58 15,0 7-13-15,-10-1-15 0,0 4-13 0,-5-8-14 16,0 8-6-16,-4 5-11 0,4 4-1 16,5 4-3-16,-1 10-7 0,11-1 4 15,0 5-8-15,0 1 3 0,0 3 4 16,7-2-7-16,0 1 5 0,7-7-4 16,1-3-1-16,4-7 0 0,0-8 4 15,5-5-7-15,-2-6 0 0,1-11 0 16,1-8-3-16,-5-12-1 0,-2-3-2 15,-14 0-9-15,-3-1-8 0,0-5 2 0,-10 7-14 16,-1 1-1-16,1-2-11 0,-1 3-19 16,1 9-11-16,3 5-8 0,3 0-112 15,-5 14-166-15</inkml:trace>
  <inkml:trace contextRef="#ctx0" brushRef="#br0" timeOffset="114283.0725">18493 6301 522 0,'0'0'189'0,"-4"0"0"16,0 0-108-16,-6 0-8 0,-4 0-16 15,2 12-12-15,-8 0-6 0,-1 2-15 16,-4 7-7-16,3 2-9 0,3-4-4 16,5 6 0-16,3 7 0 0,6-3 0 15,5 1 2-15,0 5-2 0,0-6-1 0,5 6 1 16,6-1 1-16,10-5-5 0,5-6 3 16,-3-9-3-16,1-14 0 0,-3 0 0 15,0 2 0-15,-7-13-3 0,-6-3 3 16,6-12-9-16,0-3 6 0,2-8-1 15,-9-10-2-15,3-1 2 0,-6 4 4 16,-4-7 0-16,0 3 0 0,0 3 0 16,-4-1 0-16,4-3 0 0,0 10-4 15,-7 10 4-15,2 6 0 0,5 7 0 16,-8 16 0-16,8 0 0 0,-8 4 0 0,8 8 4 16,-5 5 0-16,5 8 6 0,0 0-7 15,0 5 6-15,0 1-6 0,7-1 1 16,-7 8-1-16,12-3 6 0,-5 3-13 15,2 0-1-15,0-2-10 0,-2-10-18 16,3-6-20-16,-6-5-18 0,3-10-14 16,5-5-115-16,2 0-164 0</inkml:trace>
  <inkml:trace contextRef="#ctx0" brushRef="#br0" timeOffset="114556.357">18790 6488 563 0,'14'-11'203'0,"0"5"-7"16,-4-2-109-16,1-3-21 0,-3-1-16 16,-1-1-15-16,0-3-16 0,-7-2-11 15,0 2-8-15,0 1 5 0,-11 3-1 16,-1 4-8-16,-2 8 4 0,-3 5 4 16,-1 1-8-16,4 8 8 0,2 8-8 15,4 1 4-15,4-1 4 0,4 5-4 16,0 3 0-16,0 1 0 0,7 3 0 0,3 3 0 15,8 0 0-15,3-12 0 16,4 0 0-16,0-8 0 0,0-9 0 0,-4-8 0 16,-3 0-9-16,2 0-15 0,0 0-14 15,1-11-16-15,4-5-139 0,0-7-178 16</inkml:trace>
  <inkml:trace contextRef="#ctx0" brushRef="#br0" timeOffset="114740.9041">19103 6185 497 0,'0'50'214'0,"6"6"-2"0,-6 5-66 16,4 3-55-16,0-1-11 0,2 3-28 16,-6-6-20-16,0 1-25 0,-2-8-22 15,2-4-16-15,0-8-27 0,0 0-22 16,-7-16-127-16,7-8-178 0</inkml:trace>
  <inkml:trace contextRef="#ctx0" brushRef="#br0" timeOffset="115469.9867">20138 6599 218 0,'0'8'39'0,"-7"0"14"16,7-8 34-16,0 5 5 0,-4-5-2 15,4 5 0-15,0 0-8 0,-4-1 2 16,4 7-1-16,0-1-8 0,0 3 5 16,0-1-6-16,-4 5-2 0,4 2-6 15,0 6-10-15,0 0-9 0,0 5-8 16,0-3-9-16,-7-5-9 0,7-22-5 16,-4 7-3-16,4-7-7 0,-3-6-3 15,3-7 1-15,0-11-1 0,3-1-3 16,2 1 0-16,4-10-3 0,-1-3 3 0,2 3-4 15,1-3 1-15,2 1-3 0,-1-1-1 16,1 6-2-16,-2-3-1 0,2 9-1 16,-1 6-5-16,1 1-5 0,3 12 0 15,1 6-3-15,-4 0-8 0,-1 4 0 16,1 4-7-16,-3 8-6 0,-2 3-8 16,-2 2-14-16,1 1-9 0,-7 4 128 15,8-9-237-15,-8 0-163 0</inkml:trace>
  <inkml:trace contextRef="#ctx0" brushRef="#br0" timeOffset="115788.9578">20379 6705 453 0,'0'5'195'0,"0"2"4"0,0-7-41 16,0 0-58-16,0 0-5 0,8 0-18 15,1-7-17-15,2 1-13 0,6-6-15 16,2-8-9-16,2 2-12 0,0-5-4 15,-1 6-4-15,-5-5-6 0,-5 5 6 16,-3-3-6-16,-1 4 3 0,-6-7 0 16,4 8 0-16,-4 3 0 0,0 3 0 0,-9 9 0 15,1 0-3-15,-2 8 3 0,-1 6 0 16,-3 3-4-16,-4 2 4 0,3-1 0 16,-1 2-4-16,-3 3 4 0,5-1 0 15,4 3-4-15,1 0 4 0,9-2 0 16,0-7 0-16,0-3-3 0,5-3-9 15,9 2-3-15,2-4-9 0,5-8-15 16,3 5-1-16,0-5-21 0,0-6-27 16,-1-5-3-16,3 3-121 0,3-6-148 15</inkml:trace>
  <inkml:trace contextRef="#ctx0" brushRef="#br0" timeOffset="116124.1974">20946 6418 453 0,'0'-4'189'0,"-12"4"-2"16,3 0-81-16,-4 0-26 0,-1 0-8 16,-1 1-8-16,2 6-15 0,-2-2-17 15,3 4-12-15,0-2-6 0,-2 2-3 16,-2-2-6-16,0 1-2 0,4 2-3 16,0-5 0-16,6 6 4 0,6-2-1 0,0 1 6 15,-5-3-1-15,5 4 7 16,7 1 2-16,2 1 7 0,4 0 3 0,2 5-7 15,1 1 4-15,-4 3 4 0,0 3-4 16,0-3-2-16,-5-2 3 0,0-9-4 16,3 5 3-16,-3-2-3 0,-7 5-6 15,0 1-3-15,0 3-1 0,-4 0-9 16,-3-6-4-16,-2-4-3 0,0-5-7 16,-3-8-9-16,4 0-8 0,1-4-5 0,-4-6-7 15,1-4-10-15,4-9-14 0,-1 2-24 16,7 1-8-16,0-4 49 0,0 5-170 15,0 5-164-15</inkml:trace>
  <inkml:trace contextRef="#ctx0" brushRef="#br0" timeOffset="116375.4612">21071 6684 434 0,'10'8'192'0,"3"1"-3"0,-1-1-59 16,2 4-55-16,-2 1-12 0,-5-2-8 0,5 2-15 15,2-3-15-15,-5-1-9 0,3-9 1 16,3 0-5-16,-3 0-4 0,-3-6 2 16,3-2-3-16,-4-9 2 0,-2 4-6 15,1-4-11-15,-2-2-13 0,2-2-20 16,3 0-5-16,0-4-31 0,4 0-121 15,0 2-182-15</inkml:trace>
  <inkml:trace contextRef="#ctx0" brushRef="#br0" timeOffset="116673.1001">21536 6148 388 0,'0'0'134'0,"0"12"42"0,0 1-91 16,0-2-16-16,-6 3 8 0,6 9-1 16,0 10-12-16,0 10 5 0,0 6 0 15,0 1-6-15,6 2-9 0,-1-2-10 16,1-3-13-16,0 0-10 0,1-2-2 0,0-4-12 15,-2-6-11-15,1-7-11 0,-2-11-7 16,0-7-9-16,3-7-19 0,-1-3-30 16,1-3-17-16,3-9-115 0,-5-2-176 15</inkml:trace>
  <inkml:trace contextRef="#ctx0" brushRef="#br0" timeOffset="116932.4318">21911 6049 445 0,'0'21'188'0,"-5"13"8"0,5 6-74 15,-4 10-24-15,4 5-9 0,0 5-12 16,0-2-10-16,0 2-18 0,0-1-12 15,4-3-13-15,-4-6-7 0,0-1-10 16,0-8-7-16,0-4-11 0,0-11-6 16,0-6-22-16,-4-11-18 0,4-9-12 15,0 0-25-15,0 0-117 0,0-9-176 16</inkml:trace>
  <inkml:trace contextRef="#ctx0" brushRef="#br0" timeOffset="117110.4377">21905 6389 445 0,'0'0'197'0,"11"0"1"15,0 0-52-15,3 0-59 0,2 7-22 16,1-2-12-16,-1-2-21 0,-3 4-15 16,0-4-13-16,-2 4-21 0,-1-7-7 15,2 6-32-15,4 1-13 0,0-1-126 16,-2-6-174-16</inkml:trace>
  <inkml:trace contextRef="#ctx0" brushRef="#br0" timeOffset="117445.2768">22350 6329 463 0,'0'-9'191'0,"6"9"-10"0,-6-7-87 15,-14 4-8-15,-3 3-9 0,-6 0-13 16,1 6-13-16,-5 3-14 0,6-9-4 0,-2 9-13 16,3 3-8-16,2-5-5 0,2 6-4 15,5-2 2-15,1-1-5 0,3-1 0 16,7-2 7-16,0 4 3 0,0 1 5 16,12 1 3-16,-1 2 0 0,0 6 2 15,2 0 7-15,2 2 1 0,0 0-7 16,6-2-2-16,7-3 5 0,-1 5-5 15,2-3 0-15,1 2-5 0,-12 3-1 0,-7 0-4 16,-11-2-3-16,0 4-6 0,-11 1 3 16,-4 5-3-16,-6-2-6 0,-5 0-4 15,1-11-11-15,-1-1-14 0,3-5-13 16,2-7-41-16,3-7-143 0,-4-5-203 16</inkml:trace>
  <inkml:trace contextRef="#ctx0" brushRef="#br0" timeOffset="126131.5858">15564 5306 331 0,'5'-5'93'0,"-5"-2"62"16,0 0-17-16,0-3-58 0,0-2-9 16,0-2 1-16,0 0 3 0,0-3-7 15,-5 2 0-15,5 1-4 0,0-1-9 16,-2 0-9-16,2 6-9 0,0 0-6 15,0 9-6-15,-9 0-11 0,2 0-1 16,0 0-7-16,2 5 2 0,-9 1-8 16,-3 10 4-16,4 3-4 0,2 4 0 15,0 5 0-15,11 4 0 0,0 5 0 16,0-4 0-16,5-3 0 0,1-4 0 0,4-9-4 16,-3-6 0-16,3 1-3 0,2-3-5 15,1-7-3-15,-5 5 2 0,8-7-8 16,-9 0-8-16,0-7 4 0,6 0-10 15,-3-5 2-15,1-6-4 0,-11-9 5 16,10-1-8-16,-1-3 17 0,-1 7 0 16,0 5 5-16,-8 7 8 0,0 6 10 0,0 0 5 15,0 0 9-15,-5 6 5 0,5 0 4 16,-9 6-1-16,9 3 9 0,-7 0-11 16,7 7 0-16,0 0-3 0,0 5-9 15,0-3-4-15,0 6-8 0,7-4-12 16,2-2-13-16,-2-11-18 0,-2 1-12 0,5-2-17 15,-1-6-120-15,-4 6-162 0</inkml:trace>
  <inkml:trace contextRef="#ctx0" brushRef="#br0" timeOffset="126475.2821">15887 5078 453 0,'0'0'173'0,"0"0"10"0,-7 5-92 16,-1-1-19-16,-2 2-19 0,2 3-9 16,-6 0-12-16,3 1-13 0,-1 5-5 15,1 3-6-15,-4-2-3 0,4-3-1 16,2 2-4-16,1-4 0 0,8-1 0 16,-6-3 0-16,6 1 0 0,0-5 5 15,0 4-10-15,0-7 5 0,14 7 5 0,2 1 8 16,2-2 0-16,3 0 8 0,8 6 3 15,-12 1 1-15,-2 0 12 0,-1 1-2 16,-2 1-6-16,-8 2-4 0,-4 0-4 16,0-3-11-16,4 0 1 0,-4-2-8 15,0-1 1-15,-8-3-8 0,2-2-3 16,2-3-7-16,-6 2-7 0,0-5-19 16,3 0-12-16,-1-8-18 0,8 5-15 15,-6-8-9-15,6 3-111 0,0 5-159 0</inkml:trace>
  <inkml:trace contextRef="#ctx0" brushRef="#br0" timeOffset="126853.1458">16089 5087 522 0,'4'0'201'0,"-4"4"-6"0,0 1-93 15,4 1-26-15,-4-2-16 0,0 0-9 16,-4-4-18-16,-2 0-13 0,2 7-3 0,-1-7-9 16,-4 0-4-16,2 0-4 0,2 0 0 15,-1 0 0-15,-1 0-4 0,-1 0 4 16,-6 0 0-16,7 0-3 0,7 3 3 16,0-3-5-16,-9 4 5 0,15-4 0 15,5 7 0-15,3 2 5 0,-3-1-2 16,-1 5 1-16,0 5 8 0,1-3 0 15,0 0-1-15,2-2 6 0,-3 0-5 16,-3 1 0-16,-7-4-3 0,0 2-5 16,0 0-4-16,-7 1 0 0,-5 0-4 0,1 2 4 15,0 3-6-15,1-3-2 0,3 0 1 16,-11-12-9-16,3-3 3 0,-2 8-6 16,-3-8-16-16,1 0-16 0,10 0-17 15,0-8-5-15,-3 8-122 0,7-7-182 16</inkml:trace>
  <inkml:trace contextRef="#ctx0" brushRef="#br0" timeOffset="127070.0649">16320 5201 497 0,'0'19'201'0,"5"-2"-11"0,-5 2-97 16,-5-4-10-16,5 1-27 0,-6 3-16 16,6-1-9-16,0 3-15 0,0-6-8 15,0-6-16-15,0-3-12 0,0-6-29 16,0 0-11-16,0-6-130 0,-8-6-176 16</inkml:trace>
  <inkml:trace contextRef="#ctx0" brushRef="#br0" timeOffset="127227.2002">16272 5025 471 0,'6'-8'177'0,"-6"8"-10"0,4-4-94 16,1 4-32-16,1 0-14 0,-2 0-21 0,6 0-28 16,-3 4-12-16,-1-4 73 0,10 8-194 15,0-2-164-15</inkml:trace>
  <inkml:trace contextRef="#ctx0" brushRef="#br0" timeOffset="127612.1915">16778 5127 424 0,'0'0'163'0,"0"0"21"0,-4-6-87 15,-14 6 2-15,-1-4-22 0,-5 4-1 16,-1 0-9-16,-6-2-18 0,1 2-12 15,-2 0-9-15,6 0-10 0,5 6-10 16,9 4-1-16,7 7-4 0,5 5-3 16,0 2 4-16,-4-4-4 0,4 0 0 0,4-10 4 15,-4-1-4-15,0-3 0 0,0 0 0 16,7-6 0-16,-3 0 0 0,-4 0-8 16,11 0 2-16,0-6-1 0,12 6-1 15,1-6 1-15,1 6-5 0,0 0 7 16,-1 6 2-16,-5 3 3 0,-3 0 0 15,1 10 8-15,-8 8 4 0,1 1 3 16,-4 6 2-16,-6-7 2 0,0 10 9 16,0 0-7-16,0 0-3 0,-10 0-3 0,-1 4 0 15,-2-5-8-15,-5-14-4 0,-7-3-3 16,-3 1-7-16,-3-15-7 0,-1-5-5 16,7 0-6-16,4 0-12 0,1-3-15 15,14-8-17-15,-5-3-19 0,11-2 1 16,0 7-125-16,0-7-156 0</inkml:trace>
  <inkml:trace contextRef="#ctx0" brushRef="#br0" timeOffset="127920.6179">16980 5251 506 0,'8'20'198'0,"-8"-1"-8"0,4 2-103 15,-4-1-4-15,9 0-23 0,-9-2-2 16,0-4-21-16,-6-3-4 0,6-5-12 16,0-6-5-16,0-3-4 0,0-5-4 15,0-1-1-15,0-14 1 0,11 0-5 16,-5 3 1-16,2 0-4 0,4-5 3 16,-1 7 0-16,0-1-3 0,-3-4 4 0,1 5-4 15,5 6 8-15,-6-1-1 0,3 8 8 16,1 5-5-16,0 0 4 0,-5 11-4 15,-1 8 1-15,4-7-4 0,-6 7-3 16,1 1-8-16,1-3-14 0,2-4-3 16,2 2-26-16,-3 0-34 0,3-3-135 15,-2-12-182-15</inkml:trace>
  <inkml:trace contextRef="#ctx0" brushRef="#br0" timeOffset="128596.4005">17804 5332 289 0,'0'0'64'0,"-7"0"-2"16,7 0-6-16,0 0-64 0,-9-6-67 15,9 6-35-15</inkml:trace>
  <inkml:trace contextRef="#ctx0" brushRef="#br0" timeOffset="129170.2019">17780 5309 370 0,'-6'11'136'0,"6"3"41"16,0 1-45-16,-7 5-36 0,7 0-21 0,-4-4-2 15,4-6-17-15,0-2-2 0,-4-8-16 16,4 8-9-16,0-8-13 0,0 0 5 16,7-6-12-16,-7-4-2 0,11-4-4 15,0-5 6-15,-1-8-5 0,0-1 0 16,0 2-8-16,7-3 8 0,-10-1-4 15,1-3 0-15,0-4-4 0,6 4 4 16,-2 0 0-16,4 7 0 0,1 2 0 16,3 5-4-16,-15 5 8 0,8 7-4 15,-6 7-4-15,-3 0 12 0,3 9-8 0,-7 5 7 16,0 3 1-16,4 7 5 0,-4-8 3 16,0 5 5-16,7-7 0 0,-7 0-4 15,7-1 0-15,-1 1 0 0,-6-3-6 16,5 0 2-16,-5-8-5 0,0-3-5 15,0 0 1-15,0-12-4 0,6-1 0 16,-6-2 0-16,7 0 0 0,-3 0-4 0,7 5 4 16,-2 1-3-16,3 3 3 0,-5-2-4 15,0-2 4-15,-2 2-4 0,2 3 4 16,0 5 0-16,-2 0 0 0,4 5 0 16,-1 2 0-16,-1 3 0 0,3 3 0 15,0 1 4-15,-6-1-4 0,3 12 0 16,-7 0 0-16,5 8 0 0,-5-3 0 15,0 0-4-15,0-1-12 0,0-8-5 16,0-2-10-16,0-4-15 0,0-8-18 0,6-7-21 16,-1 0-21-16,8-12 183 0,-2-4-283 15,-1 0-166-15</inkml:trace>
  <inkml:trace contextRef="#ctx0" brushRef="#br0" timeOffset="129443.7152">18355 5170 353 0,'20'-20'118'0,"-4"3"37"0,-2 4-77 15,-1 3-11-15,-8 5-3 0,-5-3-5 16,0 4-8-16,0 4 3 0,-9 0-13 16,3 0 6-16,-5 0-5 0,0 0-6 15,-3 9-1-15,0 4-3 0,-2 8-8 16,2 3 2-16,2 7-16 0,5 1 7 0,1 2-13 16,2-1 2-16,4-3 2 0,0-2-4 15,6-1 2-15,2-4 2 0,6-11 3 16,3-10 1-16,0-2-2 0,2-4-7 15,-8-10 4-15,9-7 0 0,5-4-3 16,3-7-4-16,-3-1-7 0,-7-1-4 16,-9 1-2-16,-9-1-14 0,0 6-5 15,-11-5-21-15,2 14-8 0,-5 0-14 16,-1 4-10-16,2 3-121 0,1 6-152 0</inkml:trace>
  <inkml:trace contextRef="#ctx0" brushRef="#br0" timeOffset="129912.5642">18852 5154 471 0,'15'0'191'0,"-7"-4"4"15,-1 4-90-15,-7-7-18 0,0 7-2 16,0-12-16-16,-5 9-12 0,-2-4-12 15,-6 3-13-15,-9 4-4 0,1-4-12 0,-3 4-2 16,-1 0-7-16,7 4-4 0,-8-4 1 16,4 12-4-16,7 1 0 0,-2 9 0 15,3 3 3-15,14 5-3 0,-4 4 0 16,4-4 4-16,4-4-4 0,0-1 4 16,4-6-1-16,13-8-3 0,0 0 4 15,5-11 2-15,-5-2-10 0,7-11 2 16,-9-2-5-16,-2-7-8 0,1-5 2 15,-2-4-11-15,-8-2-10 0,-3-2 9 16,1 2-7-16,-6-2 3 0,4 8 8 0,-4-1 1 16,0 2 8-16,0 1 8 0,0 0 0 15,0 6 4-15,-5 5 4 0,5 3 0 16,0 11 1-16,0 0 6 0,0 4 1 16,0 11 9-16,4 3-5 0,0 8 1 15,0 0-2-15,2-1 2 0,-2 9-13 16,3-3 2-16,-1 4-1 0,-6-1-5 15,5-2-8-15,-5-7-11 0,4-8-5 0,-4-7-30 16,6-2-18-16,-6-8-6 0,6 0 24 16,-2 0-146-16,3 0-152 0</inkml:trace>
  <inkml:trace contextRef="#ctx0" brushRef="#br0" timeOffset="130165.71">19004 5271 471 0,'11'0'198'0,"-1"5"-4"16,1-5-85-16,2 0-17 0,-2-5-14 15,3 2-17-15,-2-12-24 0,0-6-7 16,-3-2-15-16,-2-1-11 0,-1-1-1 16,-6 5-3-16,0 4 0 0,-7 3 0 15,0 8 0-15,-7 5 0 0,2 0 5 16,2 4-5-16,0 7 0 0,-1 11 4 0,1 5-4 16,0-3 0-16,6 5 0 0,0 7 4 15,4-5-4-15,0 2 0 0,4 1 0 16,6-6 0-16,2-7 0 0,4-5-4 15,5-16 4-15,-2 0-9 0,6 0-10 16,-1-10-14-16,-1-2-20 0,-2-8-23 16,-3 0-10-16,-4-8-117 0,3-5-156 15</inkml:trace>
  <inkml:trace contextRef="#ctx0" brushRef="#br0" timeOffset="130326.2567">19433 4859 531 0,'0'16'207'0,"0"8"-16"16,-7 4-90-16,7 6-20 0,-1 5-14 16,1 4-13-16,0-6-13 0,0 3-13 0,4-2-10 15,-4-1-10-15,6 2-16 0,-6-2-26 16,0-7-24-16,0 1 38 0,0-6-182 16,-7-18-186-16</inkml:trace>
  <inkml:trace contextRef="#ctx0" brushRef="#br0" timeOffset="130874.4621">19999 4994 406 0,'7'-17'173'0,"-7"-2"14"0,5 4-85 0,-5 3-3 15,0 12-12-15,0 0 1 0,-4 0-3 16,0 16-20-16,0 6-4 0,-5 3-12 16,5 0-12-16,4 13-2 0,0 8-9 15,0 3-6-15,0 0-5 0,0 1-6 16,11 1-1-16,-7-8-4 0,2-6-4 0,-2-14-12 16,0-3-4-16,-4-8-18 0,6-4-10 15,-6-4-14-15,0-4-29 0,4-6-23 16,-4 6 88-16,0-12-200 0,0-2-157 15</inkml:trace>
  <inkml:trace contextRef="#ctx0" brushRef="#br0" timeOffset="131025.1361">19951 5160 539 0,'4'5'205'0,"3"2"-14"16,9 6-96-16,-4 0-20 0,5 3-11 15,4-2-22-15,0 2-13 0,-9-7-17 16,5 0-12-16,-3 0-33 0,-4-9-30 15,0 3 180-15,8-3-312 0,-10 0-179 16</inkml:trace>
  <inkml:trace contextRef="#ctx0" brushRef="#br0" timeOffset="131296.2589">20245 5209 539 0,'0'0'212'0,"-7"0"-18"16,1 0-95-16,-1 5-19 0,-3 1-13 0,3 8-18 16,-2-2-12-16,3 4-17 0,-4 1-4 15,3 1-5-15,0 5-8 0,0-5-3 16,7 1 4-16,0-3-1 0,0 3 4 16,6-6 1-16,1 1-1 0,4-7 8 15,2 4-5-15,-2-6 4 0,1 0-7 16,0-5 0-16,0 0-4 0,-2-5 1 15,1-6-4-15,-3-8-4 0,-1-4-6 0,-7-6-4 16,0-4-14-16,0 0-13 0,-5-5-12 16,-4 1-18-16,-2 1 36 0,0 3-169 15,-11 0-173-15</inkml:trace>
  <inkml:trace contextRef="#ctx0" brushRef="#br0" timeOffset="132017.1634">21046 5209 531 0,'4'0'200'0,"-4"-6"-8"0,0 0-95 0,0 6-21 15,0-11-16-15,-5 7-5 0,5 4-14 16,-9 0-8-16,-6 0-9 0,-6 7-9 16,0 1-2-16,0 0-5 0,-3 1 0 15,10 0-5-15,-1 7-3 0,1 4 4 16,1-2-4-16,8 11 5 0,5 1-5 15,0 2 3-15,0-2 3 0,0-3-2 16,5-9-1-16,2-5 4 0,3-1 0 16,1-8 0-16,2-4-4 0,1 0 1 15,1 0-1-15,3-10-3 0,-1-3-3 0,3-5-7 16,-3-9-1-16,-2-4-6 0,-1-4-1 16,-7 3-8-16,4 2 8 0,-7 10 1 15,3 1 2-15,-7 10 4 0,0 0-3 16,0-1 2-16,0 6-9 0,-9-3-7 15,0 7-25-15,-1 0-7 0,-5 0-13 0,5 0-117 16,0 0-162-16</inkml:trace>
  <inkml:trace contextRef="#ctx0" brushRef="#br0" timeOffset="132484.0671">21281 4847 563 0,'4'6'208'0,"-4"6"-17"0,6 11-94 0,-6 3-22 15,0 4-14-15,0 7-12 0,0 5-16 16,0 0-1-16,6-4-17 0,-6 2 2 15,0-3-5-15,4 2 0 0,-4-12-3 16,5 1-2-16,-5-12-7 0,6-9 3 16,2-7-3-16,-2 0 0 0,0 0 0 15,3-4 0-15,-2-2-3 0,-1 2 0 16,-6 4-1-16,17-9-5 0,-3 9 4 16,1-3-2-16,8 3 3 0,0-6 8 15,-2 6-4-15,-1 0 0 0,-3 0 3 16,-3 0 1-16,-6 0 4 0,-2 6 5 0,-1 2-2 15,2 3 2-15,-3 7 2 0,-4 6 7 16,5 4-4-16,-5-2 3 0,0 0-5 16,-5-4 0-16,-2-13-3 0,-4-3-4 15,-1 1-6-15,-7-7 1 0,1 0-11 16,1 0 0-16,-1 0-11 0,0-4-7 0,3-3-10 16,2-1-10-16,1-4-15 0,5-1-15 15,7-2-17-15,0 0 25 0,0 1-144 16,0 1-167-16</inkml:trace>
  <inkml:trace contextRef="#ctx0" brushRef="#br0" timeOffset="132801.8668">21904 5232 397 0,'0'5'150'0,"0"4"26"16,0 4-90-16,-5 2-1 0,5 5-7 15,-7 9 4-15,-1 3-7 0,-2-2-4 16,1 2-15-16,-4 0-3 0,-8-9-9 16,4 3-9-16,0 5-7 0,2 0-5 15,-2-2-5-15,3 7-5 0,-3-13-2 16,3-6-7-16,-5-5 2 0,9-4-6 15,-4-8-3-15,1 0-4 0,-2-8-4 16,-2-4-17-16,3-7-2 0,3-4-8 0,6-9-17 16,-1 1-16-16,6-3-21 0,0 1-44 15,-4 3-69-15,4 1-157 0</inkml:trace>
  <inkml:trace contextRef="#ctx0" brushRef="#br0" timeOffset="132993.0208">21904 5036 397 0,'0'0'125'16,"4"12"22"-16,-4-3-105 0,4 5-9 16,-4-1-11-16,7 6-5 0,-7-11-10 0,6 1-14 15,-2-5 0-15,6 1-136 0,1-1-111 16</inkml:trace>
  <inkml:trace contextRef="#ctx0" brushRef="#br0" timeOffset="133331.6319">22174 5281 522 0,'5'0'209'15,"5"5"-17"-15,0-5-85 0,1 0-32 16,6 0-7-16,4-3-14 0,4-6-15 16,2 0-16-16,3 1-3 0,-3 0-10 15,-5 1 2-15,-8-1-12 0,-7 2 0 16,-7 0 0-16,0 0 0 0,0-1-4 16,-12 7 4-16,2 0 0 0,-1 0-3 0,0 10 3 15,-12 3 0-15,5-1 0 0,-3 3 0 16,0 5 0-16,0 2 0 0,14 4 0 15,0 7 0-15,1-4 0 0,6-6 3 16,6-4-3-16,0-3 0 0,-2-7 0 0,3-3-3 16,-2 0-8-16,4-6-13 0,-2 0-9 15,11 0-8-15,7 0-18 0,2-8-10 16,3 0-7-16,7 1-12 0,-1-4-97 16,-1-1-138-16</inkml:trace>
  <inkml:trace contextRef="#ctx0" brushRef="#br0" timeOffset="133597.1396">22905 5172 353 0,'0'-4'118'0,"7"4"44"15,-7-8-78-15,0 2 3 0,-5 6-16 16,0-4-1-16,1 4-4 0,4 7-13 16,-11 1-2-16,1 3 3 0,0-2-16 15,-1 4-1-15,-1 1-4 0,0 0-1 16,4 0-7-16,8 5-3 0,0 3 0 0,-4 6-8 15,4-3-4-15,0 2 0 0,7-2-2 16,0-3-1-16,0-11-1 0,-3 1-3 16,6-1 0-16,1-4 0 0,-3 0 1 15,2-1-4-15,10-6-4 0,-5 0-5 16,6 0-8-16,9-6-11 0,0-1-15 16,0-2-25-16,6-5-22 0,0 0 14 15,-3-13-135-15,0 2-175 0</inkml:trace>
  <inkml:trace contextRef="#ctx0" brushRef="#br0" timeOffset="133808.2016">23364 4903 453 0,'0'11'195'0,"0"6"-3"0,-7 8-76 15,7 13-23-15,0 4-8 0,0 2-19 16,0 0-14-16,0 8-15 0,8-8-7 15,-3 5-12-15,-5 2-6 0,0-11-5 16,0-6-3-16,0-5-15 0,0-9-14 16,0-11-10-16,0-9-18 0,0 4-27 15,0-4-7-15,0-7-125 0,0 0-156 16</inkml:trace>
  <inkml:trace contextRef="#ctx0" brushRef="#br0" timeOffset="133963.8657">23314 5135 489 0,'15'0'209'0,"5"0"-13"0,2 0-79 15,-1 8-41-15,4-6-12 0,2 5-15 16,-3-2-26-16,-6-5-14 0,-1 0-26 16,-3 0-33-16,-2 4-143 0,5-4-179 15</inkml:trace>
  <inkml:trace contextRef="#ctx0" brushRef="#br0" timeOffset="136982.9909">7250 6111 361 0,'4'9'110'16,"-4"-3"27"-16,0-6-69 0,4 0-27 15,0 0 1-15,8-5-18 0,-8 0 2 16,1-4 0-16,11 1-4 0,-5-1 4 16,7 2-3-16,-1-2 6 0,-2 5-2 0,1-4-3 15,-4 8 5-15,2 0-4 0,-5 0-1 16,3 0-1-16,-3 7-5 0,-1-7 1 16,2 0-5-16,-2 0-5 0,5 0 4 15,1 0 0-15,7-8-4 0,4 8 0 16,-3-6-5-16,-1 0 4 0,-5 9 0 15,-1-3 0-15,-2-8-4 0,-5 8 5 16,2 0-5-16,4 0 4 0,-7 5 0 16,5-5-8-16,2 0 8 0,0 6-2 0,-1-6 1 15,9 3-3-15,-1-3 4 0,-4 7-4 16,3-7 4-16,-1 5 4 0,1-5-5 16,0 0 1-16,6 0 2 0,2 6-3 15,3-6 1-15,-2 10-4 0,12-1 3 16,-8-3-2-16,4 3 1 0,-4 1 1 15,5 2-4-15,-7-12 4 0,0 12 0 16,-6-2-3-16,-4-3-1 0,-7 1 0 16,0-8 1-16,0 0-1 0,3 4-3 0,2-4 0 15,2 0 4-15,4 0-4 0,0 3 0 16,2-3 0-16,-2 6 0 0,-1-4 0 16,0 7 0-16,-3-9 0 0,-6 7 4 15,9 2-4-15,1-3 0 0,-7-6 0 16,3 9 0-16,4 3-4 0,5 6 4 0,8-4 4 15,2 1-4-15,3 0-4 0,-2-9 8 16,-10-6-4-16,-3 6 0 0,-9-6 0 16,-3 0 0-16,1 0 0 0,2 0 0 15,-2 0 0-15,5 1 0 0,3-1 0 16,9 0 3-16,-6 0-6 0,0 9 6 16,-1-9-3-16,-5 9 0 0,-1 1 0 15,-1-2 0-15,-1-3 0 0,2 0 0 16,0-5 0-16,1 5-3 0,-8-5 3 0,17 2 0 15,-3 0 0-15,3-2 0 0,11 0 0 16,-4 0 0-16,-8 0 3 0,-3 0-3 16,-5 0 0-16,-8-2 0 0,2 2 0 15,-6 9 0-15,4-5 0 0,-5 2 4 16,7 0-4-16,-4-2 2 0,5 4 2 16,1-1-1-16,2 0 0 0,-5-7 4 0,6 11-3 15,9-11 0-15,-7 0 2 0,3 0 1 16,-3-8 0-16,-6 8 4 0,-10 0-2 15,-1-4 0-15,5 4 1 0,-1 0-3 16,-3 0 1-16,14 8-1 0,1-3 0 16,-6 2-5-16,3 0 6 0,8 0-4 15,-4-7 3-15,1 0-1 0,4-7-3 0,4 7-3 16,1-5 5-16,-8-4-5 0,-1 4 3 16,-6-1 0-16,-6 2-3 0,-3-4 4 15,-2 8-4-15,1-5-4 0,-1 7 4 16,4-7 0-16,-2 5 0 0,2 0 4 15,-3 0-8-15,2 0 8 0,4 0 0 16,-3 0-4-16,3-6 2 0,7 6 1 16,4 0-3-16,1-6 2 0,3 0-2 15,-3 1 3-15,-2-2-3 0,-3 3-3 0,-7-1 6 16,0 0-8-16,-7 5 7 0,4-4 1 16,5 4-6-16,3 0 3 0,2 2 3 15,3-2-6-15,0 0 6 0,2 3 1 16,0-3-8-16,2 9 4 0,8-9 0 15,0 2 0-15,-10-2 0 0,-1-5 4 16,0-1-8-16,-7 3 4 0,3 3 4 16,4-8-4-16,-1 8 3 0,3 0-3 0,-1 0 0 15,1 0 3-15,2 0 2 0,-1 11-5 16,-4-2 4-16,-6 0 1 0,-3-1 1 16,1 2 0-16,-8 0 4 0,6 0-1 15,0 3-1-15,7 1 6 0,4-2-5 16,1-5-2-16,10 3-1 0,0-10-1 15,2 0 0-15,-2 0-5 0,2-8 0 0,-7 3 3 16,-6-6-3-16,-4 6 3 0,-5-4 0 16,2 4-3-16,4-1 5 0,3 4-5 15,-2 2 0-15,-5 0 0 0,4 0 0 16,5 0 0-16,-3 0 2 0,2 0-2 16,2 4 3-16,1-4-3 0,-12 0 2 15,1 8 0-15,1-8-2 0,2 0 0 16,-9 0 0-16,12 0 0 0,0 0 0 0,1 8 3 15,3-3-6-15,6-1 3 0,-9 5 3 16,4-9-3-16,0 12 0 0,-5-8 3 16,-1 3-6-16,-7-3 6 0,-3-3-3 15,-2 7-3-15,-1-8 3 0,0 5 3 16,5-5-3-16,2 0 0 0,-2 7 0 16,6-5 0-16,-3 6 0 0,1-4 0 15,-5 4 0-15,1-2 0 0,-2-3 0 0,2-3 0 16,-5 6 0-16,7-6 3 0,-3 0-6 15,-2 0 3-15,1 0 0 0,-2 0 0 16,-3 0 0-16,6-6 3 0,-4 6-3 16,1-3 2-16,-11 3-2 0,10-6 0 15,3 0 0-15,-4 6 0 0,4-3-2 16,4 3 2-16,1 0 0 0,-3 0 0 16,2 0-3-16,1 0 6 0,-6 0-3 0,6 0 2 15,3 6-2-15,-6 3 0 0,5 2 0 16,6 0 0-16,-3-5 0 0,-2-6 0 15,0 0 0-15,-5 0 0 0,-2-3 0 16,3 3 0-16,-4-8-2 0,4 8 2 16,6 0 0-16,1-3 2 0,1 3-4 15,2 2 4-15,1-2-2 0,-2 7 0 0,-2-2 0 16,-4 6 0-16,-1-8 0 0,1 7 2 16,-6-3-2-16,0-2-2 0,1 2 4 15,2-1-2-15,-3-6 0 0,-1 0 0 16,5 0 0-16,4 0 0 0,-2-6-2 15,8-1 2-15,1-3 0 0,-2 8 0 16,-5 2 0-16,3-6 0 0,-9 6 0 16,1-6 0-16,-1 6 0 0,1 0 0 0,0 0 0 15,-2 0 0-15,-5 0 0 0,0 0-2 16,1 0 2-16,-4 0-6 0,0 0-6 16,1 0-15-16,-2 0-17 0,1 0-16 15,3 0-36-15,-3 0 137 0,1 0-278 16,8 0-212-16</inkml:trace>
  <inkml:trace contextRef="#ctx0" brushRef="#br0" timeOffset="138095.4033">13848 5191 341 0,'0'0'104'0,"0"4"23"16,0-4-66-16,-6 3-25 0,6 2 6 15,-2 1-2-15,2-6-8 0,-7 7 0 16,7-7 0-16,0 4 4 0,4-4-1 15,-4 0 3-15,5 0 5 0,1 0-2 16,1 0 2-16,-1 0-2 0,1-4-5 16,5 4 4-16,-1 0-4 0,8 0-6 15,-1 0-4-15,4 0-2 0,-2 0-6 0,2 0-3 16,3 1-4-16,0 4 3 0,-1 1-7 16,3-6-4-16,-2 4 5 0,-1-4-8 15,-7 0 3-15,1 0 1 0,-3 0-4 16,-2 0 6-16,-6 0-6 0,0-4 4 15,-2 4 3-15,6 0-7 0,-1 0 4 16,0 0-1-16,1 0 1 0,-1 0-2 16,5 0 2-16,-1 0-4 0,-2 0 0 0,4 6 3 15,-4-6-3-15,-7 0 0 0,1 0 0 16,-2 0 0-16,-4-3 0 0,0 3 0 16,6-5 0-16,-2 5 0 0,1 0 0 15,4 0 0-15,-2 0-3 0,-2 0 3 16,9 0 0-16,0 0-6 0,0-6 6 15,2 6 0-15,-4 0-4 0,5-3 4 16,-6 3-3-16,3 0 3 0,-3 0 0 16,2 3 0-16,-5-3 0 0,1 0 0 0,1 0 0 15,-3 6 0-15,-7-6 3 0,0 0-3 16,2 0-3-16,-2 0 6 0,5 0-6 16,-5 0 3-16,0 0 0 0,0 0 0 15,7 8 0-15,1-8 0 0,0 5 0 16,2-5 0-16,0 5 0 0,7-5 0 15,-2 0 0-15,2 2 0 0,7-2 0 0,-1 7 0 16,-4-1 0-16,-3 0 0 0,3-2-4 16,-12-1 8-16,1 2-8 0,-4 1 8 15,2-3-4-15,-1 1 0 0,0 2 0 16,2-1 0-16,-2-5 0 0,1 5 0 16,4-5 0-16,1 0 0 0,0 3 0 15,9-3-4-15,-1 0 4 0,3 0 0 0,-3-3 4 16,-4 3-8-16,-4-9 4 0,-1 6 4 15,-2 3-8-15,1-8 4 0,-2 8 0 16,3-5 0-16,-2 5 0 0,0 0 0 16,-8 6 0-16,7 0 0 0,-1 3 0 15,-6 2-4-15,0 2 4 0,0-1 0 16,-7-5-7-16,7-1-3 0,0-6-11 16,0 0-19-16,0-5-12 0,0-5-30 0,6 0-137 15,-2 7-169-15</inkml:trace>
  <inkml:trace contextRef="#ctx0" brushRef="#br1" timeOffset="156876.9636">509 3314 289 0,'14'26'64'0,"1"1"17"0,-10-8-34 16,-5-3-31-16,7-6-7 0,-3-10-9 15,-4 4 0-15,0-4 0 0,0 0 8 0,8 0-8 16,-8 0 8-16,0 0 9 0,0 0-1 15,0 0 16-15,0 5-11 16,0 4 13-16,0 4-7 0,0-1 8 0,4 9-22 16,1 5 8-16,3 3-8 0,5 6 2 15,-2-5-5-15,5 0-3 0,1 0 7 16,-7-9-7-16,3-2 4 0,-6 5-4 16,-5-4 0-16,0-1-1 0,-2 5-1 15,5-1 7-15,-5 3-7 0,-4 5-5 0,4 6 11 16,0 4-11-16,-4 2 7 0,8-5 1 15,-4-6-3-15,6 5-5 0,-6-1 6 16,7 5 6-16,-7 5-7 0,0 8 7 16,0-2 0-16,-9-3 4 0,2 8-5 15,-8 0-1-15,2-1-10 0,-2 4 0 16,3 2 4-16,-2-11-4 0,8-1 0 16,6-2 0-16,0-7 0 0,0 7 0 15,7-4 0-15,1 5 0 0,1-5 5 0,-1 4 19 16,3 3-14-16,-5 9 10 0,1 4-1 15,-7-7 5-15,4 0-1 0,-4-7-9 16,0-1-5-16,0 2-4 0,0 2 0 16,3-8-5-16,5-4 0 0,-8-3 0 15,4-8 0-15,-2 2 4 0,3 6-4 16,2 2 0-16,-7-11 0 0,5 6 0 0,-5-7 0 16,5-7 0-16,-5-8 4 0,0-6-8 15,6-8 8-15,-6 1-4 0,0-2 0 16,5 2 0-16,2-10 0 0,5 4 0 15,3-3 5-15,-4 4-5 0,6-3 4 16,-6 5 1-16,-11 3-1 0,10-7-4 16,-10 7 5-16,4-4-1 0,-4 4-4 15,0 0 0-15,0 0 0 0,0 0 0 0,0 0 0 16,0 4 0-16,0 2 0 0,0-2 0 16,0 4 0-16,0-1 0 0,-5 3 0 15,5 2 0-15,-12 0 0 0,12 0 0 16,-4-1 0-16,1 3 4 0,-1 3-4 15,-6 6 0-15,3 20 0 0,-2 6 5 16,-5 8-1-16,4 4 1 0,-6 7 3 16,7 5-3-16,-7-2-2 0,1 11 5 0,4 1 0 15,1 1-4-15,-1-11 0 0,5-6 1 16,-4-10-1-16,1-14 0 0,2-12-4 16,0-8 0-16,0-5 0 0,7-8 4 15,0 2-4-15,0-5 0 0,0-3 0 16,0-4-4-16,0 0 4 0,0-4 0 15,0 4 0-15,0-9 0 0,0 6 0 0,0 3 0 16,7 0 0-16,-7-5 4 0,0 5 0 16,5 0-4-16,-5 0 4 0,3 0-4 15,-3 0 0-15,0 0 0 0,4-4 0 16,-4 4 0-16,0-9 0 0,0 5 0 16,0-2 4-16,0 0-4 0,0 6 0 15,-4-3 0-15,4 3 0 0,0 0 0 16,0 0-4-16,4 7 8 0,-4 0-8 15,4-5 4-15,-4 8 0 0,9-4 0 0,-9 4 0 16,7 5 0-16,-3 4 0 0,6 6 4 16,-1 0-4-16,1 2 0 0,1-7 4 15,-5 0-4-15,0-7-4 0,-1-2 4 16,-5-11 0-16,0 0 0 0,7 5 0 16,-7-5 0-16,0 0-4 0,0 0 4 15,0 0 0-15,0 0 0 0,0 0 0 16,0 0 0-16,0 0 0 0,0-5 0 0,0-4 0 15,0 1 0-15,-7-4 4 0,7-5-8 16,0-3 4-16,-4-7 4 0,4-7-4 16,-7-3 0-16,4 3 0 0,-5 2 0 15,-2-1 0-15,4-5 0 0,-1 0 0 16,-1-7-4-16,4-12 8 0,0 1-8 16,-3 4 4-16,-4-7 0 0,2-3 4 0,-2-1-8 15,4 6 4-15,-1-4 4 0,-11-3-4 16,0 6 0-16,5 5 0 0,-6-3 0 15,-1-1 0-15,9 2 0 0,0 1 0 16,12-4 4-16,-9 3-4 0,-4-4 13 16,6 7-4-16,0 9 6 0,-3 9 1 15,2 7-2-15,1 8 4 0,-4 4-3 16,4 0-4-16,-9 2-8 0,7-4-3 0,-5 5 4 16,2-5-4-16,-2 2 0 0,6-6 0 15,1 0 0-15,-4-5 0 0,7 0 0 16,4 1 0-16,0 2-4 0,0 1 4 15,0-4-3-15,0 4 0 0,12 1 3 16,-3 5-3-16,0-3 6 0,1 10 3 16,0-4-6-16,-2 1 0 0,1-3 4 15,-4-2-1-15,2-5 0 0,2 0-3 0,-2-6 0 16,1-2 4-16,6 0-4 0,-4-4 0 16,11 1-4-16,-2-6 4 0,-5-4 0 15,2-6 0-15,3 2-3 0,-12 2 3 16,7 2 3-16,-7 2-3 0,-1-2 0 15,-2-14 0-15,3-1 0 0,-7 0 0 16,4 2 0-16,-5-10 0 0,1-1-3 16,-4 1 6-16,4-13-3 0,-7-10-3 0,5-6 3 15,-2-3 0-15,1-14 0 0,2-9 0 16,-9 6-3-16,0-8 3 0,3 5-4 16,-5 17 4-16,3 10 0 0,-7 3-6 15,4 24-2-15,-3 6-3 0,8-1-11 16,-7 8-8-16,7 3-15 0,-1 5-29 15,-2-3-132-15,2 9-179 0</inkml:trace>
  <inkml:trace contextRef="#ctx0" brushRef="#br1" timeOffset="161146.9269">414 6977 463 0,'19'0'154'0,"-2"0"-5"0,0 0-93 16,-3 6-26-16,-8-6-14 0,-1 0 4 15,4 3-2-15,0-3 5 0,0 5-7 16,-2-5 6-16,3 7-13 0,-3-5 14 15,1 6-11-15,9-4-3 0,-2 5 11 16,1-2-6-16,9 1 5 0,-2-3 4 0,3-5-4 16,4 0 0-16,5-1 3 0,-4 1 0 15,10 0 0-15,-8-5-3 0,-5 5 2 16,-1 0-5-16,-2 0 10 0,-7 0-7 16,-7-2-1-16,9 10 0 0,0 0-2 15,1-2-4-15,5 0 1 0,2 1-3 16,-3-7 1-16,2 0-8 0,1 0 0 0,-4 0 1 15,1-10-1-15,0 1 1 0,3 0-4 16,3-1 4-16,0 1-1 0,-2 0 3 16,4 7 7-16,4-3-1 0,-5 5 1 15,6-2 1-15,1 2-1 0,-7-3-4 16,0 3 1-16,-5 0-7 0,-5 8 1 16,2 4-1-16,3-1 0 0,5-2-1 15,0 2 1-15,10 1-3 0,-9-5 4 16,4-3-1-16,-5 6 1 0,6-6-2 15,-2 3 1-15,5-2 0 0,2 2-1 0,7 0 6 16,-5 1-2-16,-3-1 0 0,-7 1 2 16,-5 2 3-16,-8 1-4 0,2-5 0 15,12 4-4-15,-1-6 0 0,-3 4 2 16,7-2-1-16,-1 1-4 0,-9 0 0 16,-10-7 0-16,11 11 2 0,-2-1-2 0,3 2 0 15,4-1-2-15,6-7 2 0,3-4 0 16,0 0 0-16,-6 0 0 0,-2 0 5 15,-5 0 4-15,-7 0-4 0,-8-3 6 16,1 3-3-16,3 1 7 0,3-1-10 16,3 0 4-16,-1 0-4 0,7 0 0 15,0 0-5-15,-9 4 3 0,3-2-1 0,4-2-2 16,-1 6 3-16,3-6-6 0,6 0 6 16,1 0-3-16,6 0 0 0,-3 0 0 15,0 0 3-15,1-3-3 0,-4 5 0 16,-9-9 2-16,-1 3 1 0,-2 4-3 15,1 0 9-15,12 0-5 0,5 0-1 16,1 11 4-16,-1-6-1 0,0 4-4 16,-2-9 0-16,-1 11 1 0,8-6-3 0,8 5 0 15,-1-2 0-15,-4-2 0 0,-3-5 3 16,1 6-3-16,-2-2 0 0,4-5 2 16,6 0-2-16,-2 0 0 0,3-4 0 15,6 1 3-15,4-3-3 0,0 7-3 16,4-1 6-16,-6 0-6 0,7 1 6 15,-5 6-3-15,-2-1 0 0,1 4 2 16,5-2-2-16,-3 4-2 0,0-7 4 0,-1 7-2 16,-1-10-2-16,-15 4 2 0,1-6 0 15,0 0 0-15,6-7 0 0,-5 8 0 16,15-3 2-16,-1 2-2 0,6 0 0 16,2 0-2-16,-1 10 4 0,-1 0-2 15,6 4 0-15,-12 2 3 0,6-2 1 16,5 10 1-16,8-2 0 0,-10-5 2 0,-1-2 3 15,-2-5-5-15,-2 2 2 0,-6-12-5 16,-2 2 0-16,0-2-4 0,6-3 2 16,4 3 0-16,8 0 2 0,-4 0-2 15,-1 5 0-15,1 5 0 0,-2-10 2 16,-3 8-2-16,6-8 5 0,7 5-5 16,6 0 3-16,-12 1 1 0,-1-4 1 15,6 5-3-15,-9-7 2 0,-6 5-4 16,6 0 3-16,6 1-1 0,4-5 1 0,-10 5-3 15,3 0 0-15,2-4 0 0,0 0 3 16,-9-2-3-16,-2 0 0 0,19 10 0 16,6-8 4-16,-9 8-4 0,-1-5-2 15,16 2 4-15,-16-7 1 0,-10 7-1 16,8-1-2-16,12-6-2 0,-8 5 4 16,-6 4-2-16,9-9 0 0,2 4 0 15,-14 2 0-15,3-1-2 0,13 1 2 0,0 0 2 16,-18 2 1-16,6-2-1 0,9-6 0 15,-5 0 0-15,-14 0 3 0,14-2 1 16,4-2-6-16,-8 7 6 0,-5-3-6 16,10-5 0-16,-5 5 2 0,-1-8-2 15,1 8 2-15,1 2-2 0,11-2 0 16,-2 1 0-16,-3 10 3 0,0 1-3 16,4-2 0-16,-12-5 0 0,9 4 0 0,3 0 0 15,-4-2 0-15,-6 7 0 0,10-4 0 16,2 2 0-16,-5-12 0 0,2 8 0 15,7-8 0-15,2 0 2 0,-12 0-4 16,0 4 2-16,10-3 0 0,-15-1 2 16,4 2-2-16,12 8 2 0,-5-9-4 15,-13-5 2-15,11 4 2 0,-9 4-4 16,4-4 2-16,-6 0 0 0,17 1 0 0,-1 6 2 16,0-6-4-16,-8-2 0 0,3-7 2 15,-10-3 2-15,2-3-2 0,-2 1 2 16,12-4-4-16,-15 2 2 0,2-3 4 15,-5 7-2-15,2 0-2 0,-1 3 8 16,1 6-3-16,5 2 3 0,-7 0-1 16,3 0 0-16,4 0-3 0,7 2 2 0,8-8-4 15,0 6-2-15,11-4 4 0,-3 0-3 16,7 4-2-16,-6 2 1 0,2-2-2 16,-15 1 4-16,5-1-2 0,-14 11-2 15,2-5 0-15,5 11 4 0,-6 1 0 16,1-3-1-16,-9 3 1 0,14 5-5 15,7-2 4-15,-3 2-1 0,1 5 2 16,17-1-2-16,-16-2-2 0,-13-6 2 0,6-1 2 16,4-6-1-16,0 1-1 0,-10-11 0 15,11 8 0-15,3-6-1 0,-11-4 1 16,7 8-2-16,4-8 2 0,-8 5 2 16,-5-5-2-16,6 12 0 0,1-4 0 15,-8-3 0-15,7 5 3 0,-1 3-5 16,-1-6 1-16,-10 1 1 0,6-3 0 15,8 2 0-15,-1-7 6 0,-2 5-11 16,8-5 10-16,-5 0-5 0,-6 0 2 0,4 0-2 16,1-7 3-16,-3 7-3 0,-1 0 4 15,0 0-4-15,1 3-2 0,-11-3 0 16,2 9 6-16,6-9-8 0,0 3 1 16,-10-4 3-16,10 8 0 0,-5-7 3 15,-7 0-3-15,-3 4-3 0,8-4 3 0,1 0 3 16,3 0-5-16,-3 0 4 0,4 0-5 15,-5-1 3-15,-2 4 1 0,-11-3 1 16,1 5-7-16,-2 0 7 0,3-5-2 16,-3 0 1-16,-1 3 1 0,0-3-2 15,0 7 0-15,-9 0 0 0,1-7 4 16,-1 7-8-16,4-7 6 0,-2 5-4 16,-2-5 2-16,5 0 0 0,-1 0 0 0,-1 0 2 15,-10 0-4-15,-1 0 2 0,-7 0 0 16,-4 0 2-16,4 10-2 0,3-10 0 15,-2 0-2-15,-2 0 6 0,-6 0 0 16,-4-2-4-16,-8-7 0 0,6 2 0 16,-3 0 3-16,0-4-3 0,-3 3-2 15,3 1 1-15,-2-6 1 0,-4-4 0 16,0-1 1-16,-1-2-1 0,-4-2 2 0,-7 0 0 16,0-6-2-16,2 1-2 0,-1-7-1 15,1-3 4-15,-4-6-2 0,-8 6-1 16,0-3 2-16,4-6 2 0,-4 5-1 15,-7 2-1-15,7-16 0 0,-8 0 2 16,8-1-2-16,0-3-2 0,0-3 1 16,-4 7 1-16,4-1 0 0,8-11-2 15,-8-4 0-15,4-10-2 0,2-13 4 0,-1 4 0 16,4-7-2-16,-9-4 2 0,8 10-3 16,1-7 0-16,-4-7 1 0,4 1 4 15,3 0-5-15,2-3 3 0,2 11-3 16,-2 10 3-16,-5-3 0 0,-6 1 0 15,-3 7 0-15,0 5 1 0,-12-3-2 16,-5 12 1-16,1 3 0 0,-3 4-2 16,-2-9 0-16,1 0 0 0,8-5 2 0,-5 0-2 15,6-1 0-15,-2-1 2 0,2 6-2 16,-2-13 2-16,5 15 0 0,-1-4 0 16,-5 2 0-16,5-2 2 0,-4 10-4 15,13-7 2-15,-14 2 4 0,-5 5-6 16,0 8 4-16,-7 4-4 0,-5 11 0 15,3 0 2-15,-4 1 0 0,2 2-2 16,10 7 0-16,6-13 2 0,0 2 2 16,4-7 0-16,1-6-2 0,0-3 0 0,-1 2 0 15,-1 4 2-15,-2 9-2 0,-1 3-2 16,4 9 2-16,-4 3 0 0,-3-2 0 16,3 6 0-16,-1 1 0 0,1-1 2 15,-4 5-2-15,5 1 2 0,-5-2-4 16,0 6 6-16,0 5-2 0,4-2 0 15,-6 0-4-15,1 2 0 0,-4-1 2 0,-5 2 4 16,-8 0-8-16,-1-1 2 0,-3 1 4 16,-2 4 0-16,0-3 2 0,4-1-3 15,3 6-2-15,3 0 2 0,-3 0 1 16,-5 0-2-16,-4 0 0 0,-10 7-2 16,-4-1 1-16,7 1-1 0,-3-1 4 15,3 2-2-15,-7-1-2 0,1 8-2 0,0-6 4 16,5 4 2-16,-7-2 2 0,9-1-8 15,-3-10 4-15,-8 6 0 0,0 4 2 16,2-2 0-16,-9 2-1 0,-2 2-2 16,-5-4 1-16,-3 5 0 0,1 0 1 15,3 0 1-15,-3-3-2 0,4-2 0 16,-8-3 0-16,-5-4 1 0,-3-1 4 16,7-4-3-16,-13-5-2 0,-2-8 0 0,6-4 0 15,-1-4 3-15,-17-1-5 0,5 1 4 16,5 1-5-16,-10 7 1 0,-3 0 2 15,7 5 3-15,-5 6-3 0,-2 2 2 16,0 4-2-16,-3 0 4 0,5 0-2 16,-9-3-2-16,1 0-2 0,2 3 2 15,8 0 0-15,-15 0 0 0,13-3 0 16,-8 2-2-16,2 1 6 0,-11-11-2 16,1-3-2-16,-1-2 3 0,1 0-1 0,-4-3-2 15,11 1 2-15,-1 6-4 0,-12-7 9 16,3 4-7-16,5 3 0 0,-2-1 0 15,6 2 3-15,5-1-2 0,5 9 2 16,-5 3-3-16,9-5 5 0,-15 2-4 16,-6 3 2-16,-19 6-3 0,8-1 5 15,-15-6-5-15,12 7 2 0,18-6-1 0,6-8 0 16,2-6 1-16,3 2 2 0,4-3-8 16,-1 0 4-16,0-1 2 0,-13 9-2 15,3-4 0-15,3 2 2 0,-8 4-4 16,-2 3 4-16,-4-4-1 0,3 7-1 15,-9-2 0-15,10 1 1 0,3 0-2 16,3 0 3-16,-6 4 0 0,8 1 0 0,1-5 1 16,2 0 0-16,7 6-2 0,-6-6 3 15,0 8-2-15,0-4-2 0,-2 2 1 16,4-2 1-16,11 4-2 0,-7 0 1 16,-5 3-1-16,9-2 1 0,2 2 0 15,3 1 1-15,1 2-4 0,4-3 2 16,-15-3 0-16,4 1-2 0,-5 2 2 15,8-2 1-15,4 7-1 0,12-1 2 0,-13 3-2 16,-3 2 0-16,3-1 1 0,-3-1 0 16,4-2-1-16,7 3 0 0,11-2 0 15,-11-3-1-15,-3 6 1 0,6 0 0 16,-5 3 0-16,2 3-1 0,3-1 2 16,11-4-1-16,-9-3 0 0,-6-3 0 15,-3-3 0-15,7 1 1 0,-10-3-1 16,5 4 0-16,12 5 0 0,-1-3 0 15,-13 0 0-15,2-2 0 0,4 7 0 0,-2-2 7 16,0 2-7-16,11 5 0 0,6 0 0 16,-13-1 0-16,-1 1 0 0,-4-15 0 15,0 3 0-15,3-1 0 0,-3 5 0 16,12-5 0-16,4-1 0 0,-1-6 0 16,-14-6 0-16,1 2 0 0,-1-2 0 15,-5 0 0-15,1-4 0 0,9 2 0 0,-3-5 0 16,-5 7 0-16,-5 0 0 0,9 0 0 15,-4 0 0-15,5-1 0 0,9 7 0 16,5-2 0-16,-12-4 0 0,-3 4 0 16,4-4 0-16,-7 5 0 0,5 1 0 15,6 5 0-15,3-3 0 0,1-2 0 16,-11-6 0-16,-2-1 0 0,-2 1 0 16,2 0 0-16,2 0 0 0,1 0 0 0,11-6 0 15,-4 3 0-15,-10-5 0 0,-3 1 0 16,6 2 0-16,-4 5 0 0,6 0 0 15,1-1 0-15,18 11 0 0,-14-2 0 16,-8-2 0-16,-3-2 0 0,7-6 0 16,-19 2 0-16,9-7 0 0,10 0 0 15,0-2 0-15,-9-3 0 0,9-6 0 16,-8 3 0-16,2 0 0 0,-2-7 0 0,4 5 0 16,7 3 0-16,-5-7 0 0,-7 4 0 15,2 2 0-15,4 0 0 0,0-1 0 16,1 12 0-16,16-6 0 0,1 6 0 15,-6-2 0-15,-2 1 0 0,-3-2 0 16,-2 0 0-16,-2-5 0 0,2 3 0 16,8 3 0-16,8-6 0 0,-3 2 0 15,-3-1 0-15,-7-5 0 0,-1 0 0 0,2-2 0 16,2 3 0-16,0 1 0 0,14 4 0 16,0 7 0-16,7-1 0 0,-10 4 0 15,13 2-7-15,-3-2 4 0,-7 2-4 16,1 6-12-16,14 4-12 0,-8 1-17 15,5 6-18-15,-5 4-34 0,0-13-46 16,-18-3-17-16,3-7-107 0,-3-5-206 16</inkml:trace>
  <inkml:trace contextRef="#ctx0" brushRef="#br0" timeOffset="209269.1972">8023 18397 669 0,'0'-19'160'0,"0"6"-8"15,-15 13-166-15,1-8-13 0,-1 4 16 16,-1-7-7-16,6 3 1 0,-1-1-9 15,-1 0 15-15,2 4 6 0,-1 5 0 16,-5 0-2-16,1 0-4 0,-5 0 4 16,-1 8 0-16,5 0-4 0,2-4-3 15,2-1 0-15,4 3 9 0,2-6 5 16,4 0 0-16,-3-6 0 0,-2-1 12 16,0 2-5-16,0-3 7 0,3 8 4 0,-6-7-5 15,1 7-1-15,-8 0-2 0,-1 7 1 16,-15 1 4-16,1 4-10 0,2-2-5 15,0 2-20-15,4-6-1 0,10-6-29 16,-6-5-105-16,4-12-108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v"/>
          <inkml:channel name="T" type="integer" max="2.14748E9" units="dev"/>
        </inkml:traceFormat>
        <inkml:channelProperties>
          <inkml:channelProperty channel="X" name="resolution" value="1059.39221" units="1/cm"/>
          <inkml:channelProperty channel="Y" name="resolution" value="1884.24377" units="1/cm"/>
          <inkml:channelProperty channel="F" name="resolution" value="0.00409" units="1/dev"/>
          <inkml:channelProperty channel="T" name="resolution" value="1" units="1/dev"/>
        </inkml:channelProperties>
      </inkml:inkSource>
      <inkml:timestamp xml:id="ts0" timeString="2018-09-10T17:50:50.54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13623 4394 299 0,'0'-4'80'0,"0"4"22"0,4-8-28 0,-4 8-21 16,0-3 1-16,0-4-5 0,0 7-9 15,0 0-1-15,0-5-7 0,0 5-2 16,0 0 6-16,0 0-1 0,0 5-7 15,0 3-3-15,0 3 4 0,8 4-9 16,-8 2-1-16,0 3 1 0,0 6-11 16,0 1-4-16,7 7 0 0,-7-6-1 15,0 1-4-15,5-6 5 0,-5-7-1 16,14 2-4-16,-3-2 0 0,4-2 0 0,3-3 0 16,0 1-4-16,1-12-1 0,3 0 1 15,-5 0 4-15,-3-10-5 0,-2-2 0 16,2-1 1-16,-8 0 4 0,2 0-10 15,-1-1 10-15,-1 4-5 0,-6 2 5 16,4-4-5-16,-4 2 5 0,0 0 0 16,7 8-5-16,-7 2 5 0,0 0 0 15,0 0 0-15,0 12 0 0,0 3 0 0,0 7 0 16,-8 9 5-16,2 6-5 0,1 2 10 16,-5 8-5-16,1 0 4 0,5 3-4 15,-3 7 0-15,7-3-1 0,-5-3 5 16,5 1-9-16,-9-9 0 0,5-6 0 15,-2-6-13-15,2-4 3 0,-1-3-9 16,5-10-10-16,-5-3-3 0,5-8-16 16,0-3-3-16,0 0-8 0,0-14-107 15,12 0-115-15</inkml:trace>
  <inkml:trace contextRef="#ctx0" brushRef="#br0" timeOffset="790.897">13645 3924 268 0,'0'0'53'0,"0"7"5"0,0-7-22 0,0 5 2 15,0-5-10-15,0 0 5 0,0 0 0 16,0 0-1-16,6-8-11 0,1 3 5 16,0-6-10-16,0-1 4 0,7-4-13 15,-2 0 7-15,-1-3 1 0,5-1-15 16,-2 1 6-16,-3 3 1 0,6-1-7 15,-2 7 0-15,-4 5 0 0,2 5 6 16,-5 0-6-16,-5 0 0 0,-3 8 0 16,0 1 6-16,0 2 2 0,0 7-8 0,0 6 0 15,0 5 7-15,0 4-14 0,7 3-1 16,-1 3-4-16,-2-5-23 0,2-3-33 16,1-7-69-16,4-6-35 0</inkml:trace>
  <inkml:trace contextRef="#ctx0" brushRef="#br0" timeOffset="1514.0895">14448 4439 397 0,'18'7'125'0,"-2"0"22"16,-8-7-93-16,0 0-18 0,4 5-19 16,-1-5-3-16,4 2-21 0,-2-2-10 15,2 0-5-15,1-4-129 0,2 4-81 16</inkml:trace>
  <inkml:trace contextRef="#ctx0" brushRef="#br0" timeOffset="2514.3277">14326 4446 207 0,'0'0'23'0,"0"-5"25"16,0 5-5-16,0 0 6 0,0 0-4 15,0 0 3-15,10 0 3 0,-4 0 7 16,-1 0-13-16,8 2-8 0,-2-10 0 16,6 8-5-16,-3-2-4 0,3 2-3 15,4 0 3-15,0 0-3 0,1 0-7 16,-4 6-2-16,-2-2 9 0,-4-1-13 0,1-3-1 15,-9 0-4-15,10 0-2 0,0 7-5 16,6-7 0-16,2 0 0 0,0 0-12 16,-6 0 1-16,-1 0-21 0,-8 0 4 15,-1 3-22-15,-6-3-114 0,18 0-92 16</inkml:trace>
  <inkml:trace contextRef="#ctx0" brushRef="#br0" timeOffset="2824.7895">14342 4670 341 0,'0'11'93'0,"10"-3"45"16,-5 2-34-16,-1-4-29 0,6-6-22 0,1 0 0 16,5 0-4-16,3 0-10 0,6-6-3 15,-2 3-6-15,1 3-11 0,-3-7-5 16,-5 7-4-16,1-2-5 0,3 2 5 16,2 0-6-16,-1 0 1 0,2 0-10 15,14 0-4-15,2 0-20 0,-5 6-13 16,-3 0-6-16,9-6-126 0,-10-6-152 15</inkml:trace>
  <inkml:trace contextRef="#ctx0" brushRef="#br0" timeOffset="4151.9955">15682 4113 268 0,'0'0'63'0,"7"0"3"0,1 0-18 0,3 0-4 15,1 0-11-15,-3 0 0 16,4 0-9-16,0-4 5 0,1 4-4 15,4 0-4-15,0 0 1 0,-4 0 6 0,4 0-15 16,-7 0 8-16,2 0 0 0,-9 5-9 16,3 0 0-16,-7 2 2 0,8 2-7 15,-2-4 4-15,-3 5-11 0,1 1 7 16,-4 0 0-16,0 0-7 0,0-1 6 16,0 2-6-16,0-4 5 0,-4-1-5 0,4 4 0 15,-6 2 0-15,6 8 0 0,0 7 0 16,-4-3 0-16,-6 0 0 0,3 4 0 15,-10 1 0-15,6-6-5 0,-10 3-1 16,5 3-1-16,2 2 0 0,14-2 1 16,-14 0 1-16,9 0-9 0,5-13 7 15,0-2-10-15,7 4-5 0,0-12-11 0,-7 5-99 16,13 0-13-16,5-12-11 0</inkml:trace>
  <inkml:trace contextRef="#ctx0" brushRef="#br0" timeOffset="4779.2689">16078 4589 331 0,'0'0'93'0,"4"0"22"0,-4 0-54 15,0 0-13-15,5 0-13 0,-5 0-1 16,0 0 0-16,3 0-14 0,-3 0-8 16,0 0 2-16,0 0-14 0,0 0 0 15,4 0-14-15,-4 0-10 0,6 0-18 16,1 0-103-16,-7 0-86 0</inkml:trace>
  <inkml:trace contextRef="#ctx0" brushRef="#br0" timeOffset="5229.7136">16560 4133 321 0,'14'-9'76'0,"0"2"41"0,-5 7-31 16,-2-4-32-16,-7 4-17 0,0-7-11 15,0 7 1-15,0 5-5 0,-13-5-5 0,0 6-10 16,-3 1 0-16,-5 0-7 0,11 4 7 16,-3 5-2-16,2 2-5 0,-1 6 6 15,6 7 1-15,6 0-7 0,-8 1 7 16,-1 10-7-16,9-7 6 0,6-2 6 15,-1 2-7-15,-5-3 0 0,7-3 13 16,7-2-5-16,-3-8-7 0,6 3 6 16,3-8-7-16,6-7 2 0,8-7-2 0,15 0-5 15,1 0 0-15,-6-6 0 0,-12-5 0 16,-3-1 0-16,-9-7 6 0,-3-3-12 16,-5-2 6-16,1-4 6 0,-9 0-12 15,-4-3 6-15,0 5 0 0,-14-3-5 16,7-2-7-16,-3-1 0 0,-4 3-14 15,-5-2-2-15,-9 4-8 0,-5 3-17 0,0 8-65 16,-1 5-34-16,9 1-30 0</inkml:trace>
  <inkml:trace contextRef="#ctx0" brushRef="#br0" timeOffset="5919.6927">17191 4080 278 0,'7'0'63'15,"0"0"30"-15,4 3-13 0,-2-3-15 16,2 0-18-16,-1 0-4 0,1 0-1 16,-1-6-9-16,5 6-11 0,3-3 2 15,0 3-10-15,1-4 4 0,3 4-5 0,-5 0 4 16,-6 0-6-16,-3 0 1 0,1 7 1 16,-9 1-1-16,0 3-6 15,5 2-1-15,-5-5 2 0,-7 8-7 0,-2 3 0 16,2-3 0-16,-5 4 0 0,-3-3 0 15,-2-2 0-15,3-4 0 0,-1 0 0 16,4-3-7-16,-2-5 2 0,6-3-1 16,0 0-6-16,1 4 7 0,6-4-10 0,-4 0 10 15,4 0-1-15,0 7 6 0,0-3 0 16,9 3 0-16,-4-14 11 0,6 14 4 16,2-2-10-16,4 2 13 0,5-2-1 15,-4 0-5-15,2 3 9 0,-2 11-5 16,-4 0-2-16,6 10 11 0,-1 7-21 15,-2-1 6-15,0-8 0 0,-9 3-5 16,-8 0-5-16,0-5 4 0,-14 0-4 16,2 0 0-16,-2-6 0 0,-2 1 0 0,5-8 0 15,0-6 0-15,0 2-4 0,-2-4-6 16,2 3-9-16,-4-3-16 0,3-4-12 16,-3 0-7-16,2 0-117 0,-1-7-127 15</inkml:trace>
  <inkml:trace contextRef="#ctx0" brushRef="#br0" timeOffset="6381.8553">18296 4150 341 0,'9'-6'104'0,"2"6"38"0,-1 0-67 16,-3 0-14-16,-7 0-1 0,4 12-8 15,1 1 1-15,1 9-12 0,-2 10-3 16,-4 2 0-16,6 10-8 0,-6 0-6 16,0 5 0-16,0 0-6 0,-10 4-4 0,-3-1-5 15,5-3 1-15,-5 4-6 0,2-4 0 16,1-10 1-16,10-3-5 0,0-7 4 15,0-6-8-15,9-9-5 0,-4-1-5 16,0-7-9-16,-5-6-14 0,5 0-12 16,-5-6-15-16,0 3-19 0,0-7-94 15,0-1-126-15</inkml:trace>
  <inkml:trace contextRef="#ctx0" brushRef="#br0" timeOffset="6569.1076">18239 4508 388 0,'11'0'143'15,"0"0"24"-15,5 7-82 0,-1-2-28 16,5-2-14-16,9-3-15 0,9 0-4 16,5 0-19-16,3-4-5 0,7-7-22 15,-4-1-13-15,9-1-19 0,-4 1-113 16,-3 6-107-16</inkml:trace>
  <inkml:trace contextRef="#ctx0" brushRef="#br0" timeOffset="7846.7233">19875 4154 397 0,'7'2'142'16,"-2"-7"30"-16,-5 5-61 0,0 0-39 16,0 0-15-16,0 0 3 0,-7 5-17 15,-2 0-5-15,-5 3-10 0,-3 2-6 16,1 5-8-16,-8 2 3 0,0 3-8 16,-4 6 0-16,0 9-5 0,2 3 1 0,0 7 2 15,-2-4-7-15,9 13 4 0,1-4 0 16,-3 0-4-16,9 9 0 0,5-4 4 15,7-13-4-15,6-5 0 0,11-1 0 16,11-20 4-16,8-3 0 0,8-3 1 16,2-10-1-16,0 0 0 0,-6-10 0 15,2-4 0-15,-2-8 0 0,-8-5-4 16,-1-5 0-16,4-2 0 0,-10-13 4 16,-3 2-4-16,-5-4 0 0,-6-5 0 0,-11-11-4 15,0 5-8-15,0-10-17 0,-6 11-9 16,-3 9-15-16,-4 16-18 0,3 12-6 15,-7 13-1-15,2 9-19 0,-2 0-92 16,1 0-66-16</inkml:trace>
  <inkml:trace contextRef="#ctx0" brushRef="#br0" timeOffset="8151.1718">20155 4766 415 0,'18'-3'164'0,"-5"-2"1"0,-5-2-80 16,-2 7-39-16,1-3-15 0,-3 3-14 16,-4 0 0-16,7 0-17 0,-7 0-5 15,0 0-7-15,0 0-23 0,4 0 177 16,-4 0-289-16,0 0-164 0</inkml:trace>
  <inkml:trace contextRef="#ctx0" brushRef="#br0" timeOffset="8582.6615">20887 4126 406 0,'0'-15'149'0,"0"1"27"16,-4 6-98-16,-1-4-24 0,1 7 1 15,-4 5-22-15,-3 0-8 0,-10 8 4 16,-7 7-19-16,-7 4-5 0,-9 7 0 16,-2 6 0-16,8 7-5 0,1 0 5 0,10 8-5 15,2-1 0-15,9 5 5 0,2-4-5 16,5 8 0-16,3-16 4 0,-1 8-4 15,7 6 0-15,0-7 0 0,4-9 0 16,5 3 0-16,5-13 0 0,1-15 0 16,2-1 0-16,9-11 0 0,0 0 5 15,10-9-5-15,5-1 0 0,6-8 0 16,-8-15 0-16,2 2 5 0,-10-2-10 0,-8-17 10 16,-6 1-5-16,3 5-5 0,-6-6 0 15,-2-12-9-15,0 12-11 0,-7-7-13 16,-5 0-11-16,2 13 130 0,-2 9-251 15,0 1-153-15</inkml:trace>
  <inkml:trace contextRef="#ctx0" brushRef="#br0" timeOffset="9158.7325">21353 4025 379 0,'0'16'127'0,"0"5"36"0,0 2-88 0,0 1-15 16,0 0-12-16,4 6 0 0,-4 0-8 15,5 3-8-15,5 9-5 0,1-5-6 16,5-4-6-16,1-2-6 0,1-4 6 16,3-15-5-16,-3-1-1 0,1-4-4 15,-3-3-1-15,-2-4 1 0,-3-9-5 16,0 4-9-16,-4-1-5 0,0-10-6 15,2-1-9-15,-4-1-15 0,1-3 3 0,-2 1-11 16,0 1-9-16,-4 1 10 0,7 2-3 16,-7 1-1-16,7-5 1 0,-5 4 9 15,-2-4 4-15,0 5 16 0,0 4 9 16,0-1-2-16,0 6 26 0,-5 6 18 16,5 0 16-16,0 0 12 0,0 13 7 15,0 5 8-15,6 8 5 0,-3 11-14 0,2 12 6 16,2 3-17-16,-2 8-1 0,-5 0-4 15,0-4-12-15,0-3-13 0,0 6-5 16,0-5-1-16,0-8-8 0,0-5-10 16,11-5 1-16,0-17-10 0,0-1-5 15,0-6-8-15,2-6-16 0,-2-6-16 16,-1-3-6-16,1-8 65 0,4-2-173 16,2-3-141-16</inkml:trace>
  <inkml:trace contextRef="#ctx0" brushRef="#br0" timeOffset="9573.9282">22006 4240 331 0,'11'-8'84'0,"-3"2"40"0,6 3-63 0,2-4 1 16,-1 4-7-16,1-5-13 0,3 1 3 16,-2-3-14-16,-3 1 2 0,0-1-1 15,-7 2-3-15,4 1-2 0,-5 4-7 16,3 3 9-16,1 0-14 0,3 5 5 15,-2 3-6-15,4 5 1 0,1 1-6 16,1 6 9-16,-8 1-9 0,3 22 1 16,-4-1 4-16,-8 5-9 0,0 5 3 0,0-8-3 15,-10 2-5-15,-1-6 0 0,-3 1 4 16,4 5-4-16,-4-5 0 0,4-4-4 16,-1 0-1-16,0-9-13 0,3-8-5 15,-1-5-9-15,-1-4-22 0,6 1-5 16,0-6-9-16,4 1-109 0,-8-7-128 15</inkml:trace>
  <inkml:trace contextRef="#ctx0" brushRef="#br0" timeOffset="9792.9412">22169 4446 453 0,'17'0'173'0,"-3"0"5"16,3-3-94-16,0 3-21 0,7 0-3 16,-3 0-27-16,5-9 1 0,-3 6-11 15,5-1-13-15,4-2-6 0,-2 2-23 16,-6 1-13-16,6-3-17 0,-8 3 64 16,-8 2-193-16,0-6-168 0</inkml:trace>
  <inkml:trace contextRef="#ctx0" brushRef="#br0" timeOffset="10205.714">22947 4058 341 0,'0'0'104'16,"0"0"23"-16,-12 7-57 0,3 0-21 16,-3 1-17-16,-7 2-4 0,3 6-3 15,0-1-11-15,-6 0 0 0,1 1-9 0,3 4 8 16,-5-6-6-16,7 0 4 0,2 2 1 16,5-2 4-16,1-2 10 0,8 3-9 15,0-3 1-15,0 5 4 0,0-1-1 16,11 6 6-16,-1-3-6 0,5 5 3 15,5-5 1-15,5 3 2 0,-6-3-8 16,2-3 0-16,-1 1-6 0,-5 6 0 16,-2 0 0-16,-2 1-4 0,-1 4-4 15,-10-4-1-15,0-6-4 0,0 4 0 0,-4-7 4 16,-5 4-4-16,1-1 0 0,0 5 0 16,-2-9 0-16,-1 0-13 0,-5-6-9 15,1-8-4-15,0 0-21 0,-4-15-5 16,1-4-16-16,1-5-11 0,2 5-105 15,2-4-123-15</inkml:trace>
  <inkml:trace contextRef="#ctx0" brushRef="#br0" timeOffset="10419.3174">22866 4077 406 0,'18'-5'149'0,"3"-2"27"15,7 0-85-15,13-1-13 0,2 5-22 16,6 3-1-16,4-8-26 0,-2 8-5 16,-4-10-5-16,2 8-15 0,-3-5-4 15,-2-2-4-15,-5 4-10 0,-7 5-11 16,-8 0-14-16,-6 5-26 0,-7 1 8 16,-1 2-122-16,-3-4-128 0</inkml:trace>
  <inkml:trace contextRef="#ctx0" brushRef="#br0" timeOffset="10849.485">23437 4441 453 0,'15'12'180'0,"-1"-5"-4"16,-3 5-85-16,3 2-15 0,-5 4-8 16,-2 1-16-16,3 8-1 0,-2 3-3 0,0 2-20 15,5 8-3-15,-3 0-13 16,4-6 1-16,0 2-9 0,2-3 1 16,0-6-5-16,1-2 0 0,1-2-5 0,-3-3 5 15,-2-4-11-15,2-5-7 0,-2-1-7 16,-3-6-11-16,1-5-17 0,-6 1-8 15,4 7-13-15,-5-7-19 0,2-9-96 16,-2-2-122-16</inkml:trace>
  <inkml:trace contextRef="#ctx0" brushRef="#br0" timeOffset="11185.8164">23721 4568 388 0,'-17'29'126'16,"-5"5"29"-16,-5-4-86 0,2 5-17 15,-5-5-13-15,0-1-11 0,-3 1 3 16,1-1-13-16,-5 2-6 0,-3 1-19 16,-7 5 2-16,3 3-18 0,2-6-8 15,6-8-12-15,5-3-118 0,10-7-108 16</inkml:trace>
  <inkml:trace contextRef="#ctx0" brushRef="#br0" timeOffset="220350.393">17588 11758 489 0,'0'-7'173'0,"0"-2"12"15,0 9-97-15,0-4-8 0,0 1-12 0,10 3-4 16,-4 3 8-16,2-3-6 0,1 4-6 16,2 1 0-16,0 6-1 0,4-3-3 15,-1 13-1-15,7 4 4 0,2 2-9 16,2 8-8-16,7 4-4 0,-7-3-19 16,-5-1 1-16,-2-1-12 0,-5 1 0 15,-6-3-8-15,1-1-3 0,2-6-8 16,0 0-13-16,-6-9-18 0,0-5-19 15,4-8-21-15,1-3-29 0,-5 0-21 16,0-6-120-16,-4-6-195 0</inkml:trace>
  <inkml:trace contextRef="#ctx0" brushRef="#br0" timeOffset="220586.9807">17924 11783 415 0,'0'0'178'15,"0"4"12"-15,-6 4-33 0,1 1-72 16,-2 7-23-16,-7 2-15 0,3 8-8 16,-6-1-9-16,3-1-6 0,-1 5-11 15,3-1-9-15,0 3-8 0,2-4-9 16,-1-2-14-16,11-5-31 0,0 0 63 0,0-9-196 15,-6-11-172-15</inkml:trace>
  <inkml:trace contextRef="#ctx0" brushRef="#br0" timeOffset="221113.5501">18730 11944 434 0,'-16'0'192'0,"-6"0"-3"15,2 0-28-15,-3 0-102 0,-5 10-21 16,12 6-10-16,4 10-5 0,2 5-13 16,3-2-2-16,-1 7-3 0,8-6-1 15,-6 5 1-15,6-2-1 0,0-4-4 0,0-6 0 16,11-2 5-16,-4-10-1 0,2-4-13 16,-2-7 5-16,0-8-1 0,11 2-4 15,-3-7 1-15,10-10-11 0,5-12 5 16,-1-5-4-16,-1-14-1 0,3-3 4 15,-6-1 6-15,-5 9-6 0,-5-3 10 16,-7 8 0-16,-8 4 5 0,0-1 0 16,0 3 5-16,-5 9 5 0,1 2 0 0,-1 7 4 15,5 8 10-15,-5 12 9 0,5 0 3 16,0 0 12-16,0 17-3 0,0 3 0 16,0 9-6-16,0 5-7 0,0 7 0 15,-7 8-15-15,-3-4-6 0,3 4-4 16,1 6-3-16,6-1-4 0,0-9-7 15,0 4-11-15,0-6-10 0,10-14-22 0,-1-5-18 16,-1-11-19-16,-1-7 14 0,3-6-135 16,1 7-174-16</inkml:trace>
  <inkml:trace contextRef="#ctx0" brushRef="#br0" timeOffset="221363.5509">19035 12079 593 0,'12'-12'211'0,"-2"-7"-16"16,0-1-98-16,-2-3-33 0,-8 2-13 16,5 1-10-16,-5 0-11 0,0 2-15 15,-9 4 1-15,-1 3-10 0,-1 7-1 16,-1 4-2-16,-2 0 1 0,0 8-4 16,-3 4 3-16,3 3 0 0,5 7 1 15,1 5 0-15,8 1 4 0,0 3-5 0,0 5-3 16,4-8 0-16,5-2-11 0,0 0-7 15,-3-17-17-15,11-5-13 0,0-4-23 16,8 0-15-16,1-12 4 0,2-5-126 16,0-7-144-16</inkml:trace>
  <inkml:trace contextRef="#ctx0" brushRef="#br0" timeOffset="221597.5197">19407 12159 434 0,'0'-3'174'0,"0"-6"15"0,0-4-75 16,4-11-20-16,-4 0-21 0,0-10-13 15,8-6-3-15,-8-4-16 0,7 3-7 0,-7-1-15 16,0 0-3-16,9 3-5 0,-9 1-3 16,7 5-5-16,-2 2-3 0,1 6-3 15,-2 5-5-15,0 6 1 0,3 5-5 16,-2 2-8-16,0 7-17 0,1 5-8 15,-1 3-26-15,4 1-9 0,-4 3-117 16,-5 6-169-16</inkml:trace>
  <inkml:trace contextRef="#ctx0" brushRef="#br0" timeOffset="221803.2594">19341 11919 587 0,'0'7'217'0,"7"-7"-6"0,-1 0-102 16,3 6-14-16,4-6-17 0,1 0-15 0,4 0-14 16,3-6-19-16,-4 3-9 0,-2-7-7 15,-1 4-10-15,-2 0-8 0,0 0-13 16,4 6-20-16,3-3-5 0,3 3-27 16,2 0-29-16,1 0-12 0,-5 0-108 15,-9 0-168-15</inkml:trace>
  <inkml:trace contextRef="#ctx0" brushRef="#br0" timeOffset="221952.533">19736 12052 506 0,'0'18'205'0,"-10"9"-5"0,10 2-96 16,0-2-14-16,0 5-17 0,0-6-24 16,4-4-16-16,0-6-11 0,-4-9-19 15,0-7-22-15,0 0-24 0,0 0-33 16,6-12-12-16,1-10-114 0,-3-7-174 0</inkml:trace>
  <inkml:trace contextRef="#ctx0" brushRef="#br0" timeOffset="222103.6298">19765 11672 406 0,'8'0'141'0,"1"0"23"0,3 5-92 15,1 1-20-15,-1 2-19 0,1 3-7 0,2 3-26 16,-3 0-26-16,-3 3-2 0,1 0-15 15,-3 6-37-15,4 2-37 0,-2-2-38 16,-2 2-12-16</inkml:trace>
  <inkml:trace contextRef="#ctx0" brushRef="#br0" timeOffset="222325.5804">19944 12208 299 0,'0'0'89'0,"0"0"45"0,0-12-2 16,4-3-55-16,-4-7-18 0,0-2-2 15,4-7-10-15,-4 0-6 0,6 0-4 16,-2 4 2-16,3-1-15 0,-1 4 5 16,2 5-10-16,2 4-1 0,-2 5-8 15,2 4 3-15,0 6-3 0,-2 0-6 0,-2 0 0 16,2 11 1-16,-1 3-1 0,-1 12 1 16,1 6-10-16,4 0 5 0,2 7-17 15,5-2-6-15,1-6-15 0,-3 1-15 16,1-3-5-16,-3-1-128 0,-7-8-145 15</inkml:trace>
  <inkml:trace contextRef="#ctx0" brushRef="#br0" timeOffset="222609.4782">20222 12122 514 0,'5'-3'203'0,"2"-1"3"16,-2-9-94-16,6 0-23 0,-4 1-18 15,3-10-14-15,-2 5-20 0,1-3-7 0,-1 5-12 16,-4-6-2-16,-4 7-9 0,0 2 1 16,0 1-5-16,0 4 0 0,-9 0-6 15,-5 2 3-15,0 5-3 0,-2 0 3 16,1 5-3-16,1 2-2 0,6 8 1 16,-1 7-3-16,-1 3-1 0,3-2-9 15,7 9 2-15,0 5-5 0,0-7 1 16,0 1-7-16,0-6-7 0,7-9 0 0,0-7-11 15,-1-4-12-15,1-5-7 0,4 0-7 16,0 0 13-16,6-9-127 0,0-8-123 16</inkml:trace>
  <inkml:trace contextRef="#ctx0" brushRef="#br0" timeOffset="222966.3799">20606 12045 388 0,'0'7'134'0,"-5"-1"20"0,-2 1-92 16,-4-1-17-16,-3 1-6 0,0 7-14 16,-1-4-9-16,2 4 4 0,-1 2-9 15,7 4 6-15,0-3-5 0,2 7 5 16,-1-9-1-16,6 5 0 0,0-8 5 16,0-4-3-16,11-8-9 0,-4 0 6 0,2-8-10 15,3-10-1-15,-1-5 1 0,-1-7-5 16,3-7 5-16,1 0-5 0,3-5 0 15,-3 1 5-15,8-3-5 0,-2 8 0 16,-1-4 0-16,-6 1 0 0,1 1-5 16,-14-1 5-16,5 2-5 0,-5 8 0 15,0 5 5-15,0 6-9 0,0 9 4 16,-5 9 0-16,5 0 0 0,0 2 0 0,0 14 10 16,-6 5-10-16,6 4 10 0,0 3-5 15,0 8 5-15,0-2-5 0,7 0 5 16,-1 0-20-16,4 6-14 0,2-3-12 15,-1 0 7-15,5-2-133 0,3 3-143 16</inkml:trace>
  <inkml:trace contextRef="#ctx0" brushRef="#br0" timeOffset="223364.3903">21397 11945 434 0,'-4'-7'166'0,"-4"-2"31"0,-1 4-106 16,-2 0-7-16,-4 5-16 0,1 0-7 16,0 0-24-16,0 10-10 0,1 3-5 15,-1 6-6-15,-1-2-8 0,1 2 0 16,0 2-4-16,5 1 0 0,5 2 1 15,4 4-1-15,0 0-4 0,4-4 4 16,5-2-4-16,2-7 0 0,-1-12 0 0,2-3 4 16,-2 0-4-16,3-3 0 0,1-11-4 15,4 0 0-15,-3-17 4 0,1-1-9 16,-2 4 9-16,-2 3-4 0,-2 0 0 16,-1 16 0-16,-2 9 4 0,0 2 0 15,-3 11 0-15,-4 10 0 0,0 7 4 16,0 7 0-16,4 3-4 0,-4-1 4 15,8-8-4-15,-4-5-12 0,3-6-12 0,0-10-25 16,0-3-6-16,-2-7-17 0,0-7-121 16,1 0-166-16</inkml:trace>
  <inkml:trace contextRef="#ctx0" brushRef="#br0" timeOffset="223666.4473">21683 11787 353 0,'0'-6'110'0,"0"6"35"16,0 0-55-16,-6 0-22 0,2 0-19 16,-7 14-7-16,0-3-11 0,1 1-13 15,-4 4-1-15,-3 0-5 0,6-4-7 16,2 0 11-16,2-1 4 0,7-2 9 16,0-2 1-16,0 5 8 0,9 1 4 15,-2-1-1-15,1-6-2 0,1 0-2 0,-1-6-3 16,0 6-8-16,4-1 6 0,1-2-7 15,0 1 0-15,0 3-4 0,-6-1-7 16,-7 0-3-16,0 3-4 0,0 7 2 16,-13 0-9-16,-2 8 0 0,-3 3-7 15,-3 4-2-15,1-5-6 0,-1 0-9 16,-1-6-16-16,3-6-12 0,0-7-22 0,-2-7-7 16,1 0-130-16,3-9-165 0</inkml:trace>
  <inkml:trace contextRef="#ctx0" brushRef="#br0" timeOffset="224171.4089">22855 11733 370 0,'0'0'119'0,"0"0"34"16,0 0-91-16,0 0-7 0,0 0-10 15,0 0-9-15,0 0-8 0,0 0-8 16,7 0-14-16,-7 0-17 0,0 0-32 16,4 0-106-16,-4 0-136 0</inkml:trace>
  <inkml:trace contextRef="#ctx0" brushRef="#br0" timeOffset="224512.0059">22846 11676 379 0,'5'0'143'0,"-5"-4"33"0,0 4-77 16,0 0-33-16,-5 0-6 0,-3 4-16 16,-7 3-6-16,-5 1-23 0,-4-1 0 15,-4 5-6-15,-1 4-9 0,-2 3-4 16,5-3-1-16,2 1-5 0,1 2 0 0,4-4 6 15,5-2-2-15,3 0 6 0,2-1-6 16,9-4 12-16,0-2 0 0,0-6 3 16,0 11 11-16,6-4 13 0,2 3 5 15,5 2 2-15,4 1 16 0,6 6-7 16,5-5 8-16,5 10-10 0,0-5-5 16,5 7-8-16,-4-4 0 0,-5 1-13 15,-4-8-2-15,-7 1-6 0,-12-3-1 0,-6 5-5 16,0-3-5-16,0 3 1 0,-10 1-3 15,-3-1-3-15,1 3-3 0,-2-10-4 16,1-6-8-16,-8 2-11 0,0-7-13 16,-1-10-16-16,-5-5-22 0,4-7-26 15,7-5-117-15,4-5-177 0</inkml:trace>
  <inkml:trace contextRef="#ctx0" brushRef="#br0" timeOffset="224804.5094">22754 11564 361 0,'0'8'136'16,"-4"4"50"-16,0 1-40 0,4 8-40 15,-7-3-21-15,-3 10 6 0,0 6-2 0,0 7-12 16,2 7-5-16,2 8-12 16,6 6-12-16,-4 8-11 0,4 1-8 0,0 5-8 15,0-2-5-15,2-12-7 0,-2-6-6 16,0-11-12-16,0-17-4 0,0-5-14 16,4-8-18-16,1-5-21 0,7-9-22 15,-1-1-144-15,4-1-191 0</inkml:trace>
  <inkml:trace contextRef="#ctx0" brushRef="#br0" timeOffset="225056.5369">23170 11710 424 0,'-9'28'176'0,"2"9"21"0,-3 6-94 16,-4 13-10-16,3 8-13 0,-3 2-15 15,2 8-12-15,2-5-17 0,3-5-11 16,3-5-7-16,-1-10-28 0,5-17-2 16,-5-7-29-16,5-8-15 0,5-14-17 15,7-3-122-15,6-3-182 0</inkml:trace>
  <inkml:trace contextRef="#ctx0" brushRef="#br0" timeOffset="225311.3878">23480 11781 388 0,'0'0'159'0,"0"-5"32"0,-4 5-72 15,0 0-14-15,-6 8-23 0,-4 3-11 16,-6 7-13-16,1 4-16 0,-1 5-5 15,1 6-12-15,-2-1-5 0,1 9-4 16,3 9-5-16,3 5-4 0,6 1-4 16,8-4 0-16,0-9-9 0,1-6-9 15,-1-12-9-15,17-5-8 0,0-12-5 0,4-3-4 16,3-5-7-16,-2 0-8 0,2 0-2 16,-3-15 0-16,-3-8-4 0,3-3-3 15,-3-12-11-15,-4-20-104 0,6 9-58 16</inkml:trace>
  <inkml:trace contextRef="#ctx0" brushRef="#br0" timeOffset="225624.197">23675 11787 310 0,'-6'0'87'0,"6"0"38"0,-4 0-30 16,0 3-8-16,4-3-8 0,0 10-10 16,-13-1 2-16,3-2-8 0,-5 2 0 15,-5 4-11-15,-2-1-6 0,5 0-2 16,-3 1-12-16,1 4-11 0,5-2-5 15,0 5-3-15,3 3-4 0,2 2-6 16,9-7-3-16,-4 4 4 0,4-3-1 0,0 0 6 16,0-5-1-16,7 4-4 0,3-6-1 15,0 2 0-15,5-3 2 0,0 1-2 16,5-2-3-16,2-2-3 0,2-8 3 16,4 0 0-16,0-16-5 0,17-1 5 15,-2-1-6-15,2-7 2 0,-7-6-4 16,1 9-4-16,-19-5-7 0,-1-5-7 0,-3-1-3 15,-5-3-4-15,0-1-11 0,-3 4-2 16,-2 5-11-16,-6 3-6 0,7 4 2 16,-7 9-15-16,4 6-97 0,-4 6-110 15</inkml:trace>
  <inkml:trace contextRef="#ctx0" brushRef="#br0" timeOffset="225947.49">24199 11735 397 0,'6'-7'142'0,"-6"2"30"0,0 5-86 16,0 0-8-16,-9 0-8 0,1 0-10 0,-5 7-11 15,2 5-7-15,-1 7-14 0,-4 7-5 16,1 3-1-16,-2 8-9 0,3 7 0 15,-1-3-5-15,10 3 4 0,5 2 0 16,0-1 5-16,0-8-1 0,16 0 1 16,2-15-2-16,3-10 6 0,1-12-3 15,4-3-4-15,-3-13-6 0,3-11-1 16,1-11 4-16,3-6-8 0,-2-6-3 16,-6-3-6-16,-4-3-6 0,-11 5 1 0,-7-2-15 15,-7 4-16-15,-9-5-24 0,-5-1-16 16,-12-8-124-16,0-7-170 0</inkml:trace>
  <inkml:trace contextRef="#ctx0" brushRef="#br0" timeOffset="227039.3999">17279 12923 489 0,'6'0'209'0,"-1"0"-13"16,8 0-70-16,-3 0-22 0,7 10-17 15,1 0-6-15,4 15-8 0,-4 2-11 16,1 1-11-16,2 0-3 0,2 7-8 15,-5-10-5-15,2-2-11 0,1 1-5 16,-11-4-7-16,0-9-10 0,-5-11-7 16,-1 0-9-16,2 0-11 0,0 0-17 0,-6-14-14 15,5 1-6-15,-5-9-14 0,4-5-17 16,-4 3-1-16,0 2-10 0,0-1 22 16,0 2 6-16,0 10 10 0,0 4 32 15,0 7 34-15,0 0 34 0,0 12 26 16,-5 8 16-16,5 17 8 0,-7 3 15 15,0 14-8-15,7 11-8 0,-4 11-16 0,4-11-12 16,-3 4-10-16,3-5-12 0,0-11-6 16,0-4-2-16,-7-10-17 0,3-8-13 15,4-6-10-15,0-13-21 0,0-12-11 16,0 0-24-16,8 0-30 0,3-10-80 16,7-3-56-16,3-1-180 0</inkml:trace>
  <inkml:trace contextRef="#ctx0" brushRef="#br0" timeOffset="227520.5262">18197 13310 547 0,'0'-12'191'15,"0"-1"-6"-15,0 0-97 0,0 0-21 16,-7 1-11-16,0 3-8 0,-4 9-11 16,-2 0-4-16,-9 0-12 0,1 12-9 15,-2 8-5-15,2 1 2 0,3 6-5 0,8 1 0 16,-1 3-4-16,1 3 7 0,3-7-7 16,2-2 3-16,2 5-6 0,7-8 3 15,-4-2 0-15,14 0 0 0,-3-5 0 16,5-8 0-16,5-7-3 0,-3 0-1 15,-1 2-4-15,1-11-1 0,-1-1-1 16,-3-8 1-16,-5-6-8 0,1-4 9 16,-3-6-4-16,0-3 3 0,0 0-3 15,-1-4 8-15,-2 0 0 0,-4 4 0 16,6 2 1-16,-6 6 3 0,0 1 0 0,-5 3 0 16,1 4 0-16,4 3 0 0,-7 8 0 15,7 10 7-15,0 0-3 0,0 9 4 16,0 8 0-16,0 6 5 0,0 5 3 15,0 1 1-15,0 6-5 0,7 5 4 16,-1 4-8-16,2 1-1 0,1 3 1 16,-2-7-13-16,1-9-9 0,2-8-9 15,1-9-32-15,6-4-25 0,1-11-62 0,0 0-66 16,-2 0-155-16</inkml:trace>
  <inkml:trace contextRef="#ctx0" brushRef="#br0" timeOffset="227755.0263">18460 13473 555 0,'15'-10'211'0,"-4"-3"-10"16,1 1-90-16,-3-7-24 0,-4-4-25 15,-5-1-4-15,0 1-16 0,0 1-13 16,-5-3-4-16,-11 2-7 0,0 4-12 16,-2 0 1-16,-6 6-3 0,3 11-4 15,10 2 0-15,-3 0 0 0,3 6 0 16,3 4-4-16,1 15 1 0,7 5-1 15,0 0-2-15,0 10-9 0,11 0 2 0,3-9-13 16,5-3-6-16,-2-2-21 0,8-8 4 16,7-10-24-16,-2-8-11 0,-4 0-118 15,-3-5-161-15</inkml:trace>
  <inkml:trace contextRef="#ctx0" brushRef="#br0" timeOffset="227987.8997">18635 13525 434 0,'-6'2'166'16,"-1"-2"31"-16,0 0-94 0,3-3-22 16,4-9-3-16,-3-7-13 0,3-4-11 15,0-9-9-15,0-4-12 0,0-5 3 16,3-5-9-16,1-2-9 0,3 5-2 16,3 2-1-16,-3 4-5 0,4 9-4 15,2 4-6-15,3 5 4 0,1 8-8 0,0 4 1 16,4 7-7-16,-3 0-8 0,0-3-8 15,1 3-12-15,-1 6-15 0,-3 4-23 16,-2 8-1-16,-5 6-131 0,-2-2-161 16</inkml:trace>
  <inkml:trace contextRef="#ctx0" brushRef="#br0" timeOffset="228174.9782">18614 13438 600 0,'14'-9'215'16,"-2"5"-10"-16,11-8-105 0,-4 3-20 16,2 1-28-16,2-6-15 0,2 1-13 15,-1 3-13-15,-1-2-8 0,3 2-6 0,-4 1-24 16,-1 5-4-16,-3-4-16 0,0-1-30 16,-4-1-16-16,3-2-109 0,-3 4-164 15</inkml:trace>
  <inkml:trace contextRef="#ctx0" brushRef="#br0" timeOffset="228319.5543">19010 13388 514 0,'5'32'203'0,"2"5"-9"0,0-6-94 15,-3-6-28-15,-4-7-17 0,0-5-11 16,0-5-19-16,-4-8-21 0,4 0-20 16,-8 0-19-16,8-5-10 0,0-7-21 15,-7-8-11-15,7-7-27 0,0-8-81 16,0-5-119-16</inkml:trace>
  <inkml:trace contextRef="#ctx0" brushRef="#br0" timeOffset="228663.4958">19054 13088 370 0,'0'0'136'0,"6"0"27"15,-6 16-73-15,0 1-27 0,11 5-17 16,-4 1-14-16,3-3-9 0,0 0-17 16,1-2-6-16,1 0-11 0,-2 0-1 15,1 4-6-15,3 0-13 0,-4-4 14 16,1 1-14-16,-2-7 5 0,1-1 2 15,-3-3-4-15,-2 2 1 0,-5-2 14 0,0 2-9 16,0-3 15-16,0 0 7 0,0-1 7 16,0-6 0-16,0 0 15 0,0 0-3 15,0 0 15-15,0-5-2 0,7 1 7 16,-7-5-4-16,9 1 8 0,-4-8-3 16,-1 2-4-16,1-1 8 0,2 1-5 15,0 3-6-15,-2 2 4 0,2 4-10 16,3 5 8-16,0 0-11 0,4 0 1 15,0 14-5-15,1 3 2 0,-1 3-15 0,1 5 1 16,-2 2 0-16,0 8-4 0,1-8-8 16,-2-1-9-16,1-3 6 0,1-5-18 15,0-8-8-15,-3-4-16 0,0-6-18 16,-1 0-9-16,-6 0-14 0,-4 0-58 16,13-11-49-16,-5 2-62 0</inkml:trace>
  <inkml:trace contextRef="#ctx0" brushRef="#br0" timeOffset="229219.5368">19561 13455 370 0,'5'0'144'16,"2"-11"40"-16,-3-2-73 0,-4-3-20 16,5 1-15-16,-5-3 2 0,-5 5-17 15,0 5-11-15,-5-1-8 0,2 4-1 16,-6 5-16-16,3 0-6 0,-3 4 2 0,5 6-10 16,-1 3-4-16,2 1-1 0,4 5-2 15,4 3-4-15,-6 0-4 0,6 7-2 16,0-2-9-16,0-5-9 0,6 1-2 15,1-7-17-15,3-5-2 0,1-1-9 16,8-4-1-16,-2-6-9 0,4 0 4 16,6-4 3-16,3-6 4 0,4 6 15 15,1-7-8-15,4-1 6 0,-8-4 12 0,1-4-7 16,-4-5 4-16,-1-4 1 0,-9 3 6 16,-1-5 8-16,-3 0 16 0,-2 2 8 15,1 6 24-15,-6-4 7 0,-2 8 4 16,-5 2 19-16,0 4-3 0,0 13-2 15,-5-3-4-15,-4 8-2 0,-2 6-9 16,-1 12-10-16,-4 8-13 0,4 6 1 16,-4 1-6-16,4 15-5 0,3-6 0 15,4-6-9-15,5-4 9 0,1-2-3 0,7-9-2 16,1-7 1-16,2-8-1 0,4-5 6 16,-3-5-10-16,0-9 4 0,2-8-4 15,-1 1 4-15,-1-9-4 0,-2-7 0 16,-1-8 0-16,-1-9 0 0,3-14 5 15,-1-10-5-15,3-4 4 0,-5 7 1 16,-4-5-1-16,-4 11 5 0,0 2-5 0,-5 12 1 16,-4 8-5-16,1 19 4 0,8 17-4 15,0 5 5-15,0 6 3 0,0 12 0 16,0 12 4-16,8 5 0 0,-2 5 1 16,-1 3-5-16,2 3 0 0,0 3-8 15,-1-4 0-15,-2-1-4 0,3-7-21 16,7 13-7-16,3-7-16 0,2-1-16 15,5-8-8-15,3-7-16 0,-3-19-104 0,2-8-124 16</inkml:trace>
  <inkml:trace contextRef="#ctx0" brushRef="#br0" timeOffset="229593.3039">20688 13247 463 0,'-4'0'185'16,"-3"-6"2"-16,7 6-87 0,-14 0-15 16,3 6-9-16,-3-1-3 0,0 3-19 15,1 5-11-15,2 1-8 0,-3 3-12 16,1 6-6-16,-1-1-9 0,2 3-4 16,1 1-1-16,2-1-3 0,5-5 0 15,4 5 0-15,0-7 4 0,4-1-4 0,3-3 0 16,3-3-4-16,-2-11 4 0,2 7-3 15,3-7-5-15,-3-7 0 0,1-2-5 16,0-5-2-16,3-6-2 0,0-10-2 16,1 0-2-16,2-1 9 0,-4-2-5 15,-6 5 9-15,0 8 0 0,-3 9 8 16,-4 11 8-16,8 0 0 0,-2 6 1 0,1 8-1 16,-3 15 0-16,3 4-4 0,0 6 4 15,3-11-8-15,2 6-4 0,4-14-8 16,-5-6-9-16,-1 0-24 0,-3-9-22 15,-3-5-9-15,0 0-124 0,5-10-154 16</inkml:trace>
  <inkml:trace contextRef="#ctx0" brushRef="#br0" timeOffset="229880.3883">21045 13201 341 0,'0'-10'122'0,"4"4"41"0,-11 6-38 16,7 0-54-16,-13-4-18 0,4 4-5 15,-5 0-20-15,-7 0-7 0,2 0-12 16,1 4 3-16,0 2-6 0,6 4-6 16,0 4 0-16,5-1 6 0,3 0 4 15,4 3 10-15,0-1 9 0,4 2 8 0,3 1 0 16,6 1 12-16,-2 2-9 0,10-1-7 16,-11-5-1-16,7 5-8 0,5 7-6 15,2-3 1-15,2 1-4 0,-5-2-2 16,-4-6-2-16,-10-8-4 0,-7-6-1 15,0-3-2-15,-7 0-11 0,-3 0-3 16,-8 0-8-16,1 0-11 0,-5 0-15 0,-6-3-13 16,1-5-22-16,-3 2 15 0,2 3-137 15,4 5-177-15</inkml:trace>
  <inkml:trace contextRef="#ctx0" brushRef="#br0" timeOffset="230446.1994">22139 13094 642 0,'0'0'198'0,"0"7"2"0,0 4-106 16,0 8-21-16,-10 2-20 0,4 2 0 0,-3 6-13 15,-4 2-5-15,0 7-11 0,2-1 0 16,1 8-10-16,2 2-7 0,2 1-14 16,6-8-14-16,-4 1-9 0,4-10-28 15,0-5-27-15,7-11 2 0,-1-11-139 16,2-4-174-16</inkml:trace>
  <inkml:trace contextRef="#ctx0" brushRef="#br0" timeOffset="230760.3779">22425 13208 547 0,'0'-11'212'15,"0"7"-9"-15,-9 4-82 0,-7 0-35 16,-3 0-23-16,-2 10-18 0,-6 7-13 15,-2-1-14-15,2 5 0 0,1 6-10 16,-1 4-5-16,5 5 1 0,5 5 1 0,6 0 1 16,2-4-3-16,9 0 1 0,0-7-1 15,0-7 4-15,6 1 0 0,5-5 0 16,3-5-4-16,0-4 4 0,1-8-3 16,6-2-4-16,2 0 0 0,8-13 0 15,-2-6-4-15,7-3-3 0,-2-11 1 16,-1-6-9-16,-7-7-1 0,-4-4-7 15,-4 0 2-15,-8 2-11 0,-3 6-4 0,-7 10-9 16,0 3-6-16,0 9-4 0,-8 8-15 16,-1 7-3-16,1 5-6 0,1 0-60 15,7 14-42-15,-7-2-51 0</inkml:trace>
  <inkml:trace contextRef="#ctx0" brushRef="#br0" timeOffset="231081.4301">22652 13312 434 0,'34'-19'159'0,"-2"-2"24"0,-3 6-96 16,-8 0 6-16,-8 6-14 0,-9-2-3 15,-4 5-5-15,0 6-9 0,-6 0-14 16,-5 0-3-16,-3 0-11 0,2 0-6 16,-2 0-11-16,-5 10-6 0,1-1-2 15,-3 8-3-15,-1 6-6 0,2 12 0 0,6 2 0 16,3 5-6-16,4 0 6 0,2-7-7 15,5-5 1-15,0 1 3 0,4-6-1 16,3-9 0-16,8 0 4 0,2-9-3 16,1-7-1-16,0 0 1 0,2 0 0 15,-2-10-4-15,-4-7-1 0,3 0 2 16,0-11-7-16,-5-6 1 0,-1-3 0 16,3 0-5-16,-8-5-6 0,-6 0-5 0,0 6-18 15,0 5-3-15,0 6-14 0,-8 12-3 16,-2 3-11-16,4 8-12 0,2 2-96 15,0 0-125-15</inkml:trace>
  <inkml:trace contextRef="#ctx0" brushRef="#br0" timeOffset="231409.5076">23153 13235 463 0,'15'0'179'16,"-11"-3"1"-16,-4 3-96 0,0 0-14 0,-4 0 3 16,-6 0-17-16,-6 0-19 0,-4 9-1 15,0 3-11-15,-1 8-5 0,2 7-7 16,5 7-5-16,-3-3 0 0,3 4-4 16,10-8 0-16,-7 1-4 0,11-8 6 15,0-1-2-15,7-6-1 0,3-3 1 16,11-3 1-16,-9-7-2 0,5 0 1 15,7 0-1-15,1 0-3 0,-1-12 0 16,-2-6-3-16,2-1-1 0,-6-6-4 16,-4-10-9-16,-1-4 5 0,-1-3-9 0,-6-3-6 15,-6 3 0-15,5-1-8 0,-5 7-7 16,0 0-14-16,0 8-3 0,-5-1-118 16,-1 5-164-16</inkml:trace>
  <inkml:trace contextRef="#ctx0" brushRef="#br0" timeOffset="232032.1493">23729 13419 353 0,'0'0'100'0,"-4"6"47"0,4-6-78 0,0 0-15 16,-6 0 6-16,6 4-14 0,0 2 0 16,6 2-3-16,-6 4-10 0,8 3-8 15,-2 3 4-15,2 6-14 0,-8-6 0 16,7 4-6-16,11 0-4 0,-1-5 5 15,4-5 0-15,-3-8-1 0,5-4-4 16,-8 0 8-16,1 0-8 0,-2-8-1 16,-2 0 2-16,5-2-6 0,-6-7 0 15,-1-10-19-15,-4-9-9 0,-2-2-16 0,-4-6-9 16,0 6-26-16,0 8-105 0,5 3-123 16</inkml:trace>
  <inkml:trace contextRef="#ctx0" brushRef="#br0" timeOffset="232342.5593">23995 13374 341 0,'0'16'93'16,"0"7"28"-16,0-3-59 0,-7-2-10 16,7 1-4-16,-6 4-6 0,6-9 3 15,0-2-14-15,0 7 2 0,0-5-13 0,7-6 10 16,-7-1-19-16,9-7 0 0,-4 0 0 15,-5 0 0-15,10-3-6 0,-3 3 4 16,0-14-9-16,1 1 5 0,1 0 0 16,-2-4 8-16,3-2-13 0,-5 4 6 15,-1 5 0-15,6-2-6 0,3 5 4 16,-3-2-4-16,2 0 5 0,-1 2-5 16,-1 2 0-16,-1 5 0 0,0 0 0 0,1 11-5 15,0-5 1-15,1 7-21 16,-2 5 11-16,0-5-18 0,1 2-2 0,-1-4-15 15,-2-5-11-15,6-6-104 0,0 6-99 16</inkml:trace>
  <inkml:trace contextRef="#ctx0" brushRef="#br0" timeOffset="232483.5801">24307 13462 353 0,'0'8'110'16,"0"-3"27"-16,0 2-68 0,0-1-27 15,0 2-9-15,7-3-18 0,-7 1-23 16,0-6-12-16,0 0-124 0,7 0-82 16</inkml:trace>
  <inkml:trace contextRef="#ctx0" brushRef="#br0" timeOffset="232664.6292">24389 13079 471 0,'7'3'177'0,"2"-3"-10"16,1 6-119-16,-1-6-5 15,-2 7-14-15,6-7-19 0,-5 0-20 0,2 0-14 16,4-7-19-16,0 3-16 0,0-5-108 16,3 3-105-16</inkml:trace>
  <inkml:trace contextRef="#ctx0" brushRef="#br0" timeOffset="232820.3257">24606 13019 310 0,'0'23'87'0,"6"4"47"16,-6 11-11-16,4 1-46 0,-4 0-11 15,4 11-23-15,-4 0 5 0,9-3-18 16,-2 7-13-16,-2-4-1 0,5-4-11 16,-2-9 1-16,-1-6-12 0,-1-11-10 15,0-6-1-15,-6-7-23 0,0-7 97 16,0 0-207-16,0-7-159 0</inkml:trace>
  <inkml:trace contextRef="#ctx0" brushRef="#br0" timeOffset="233202.6815">24592 13238 299 0,'6'0'89'16,"1"0"29"-16,1 7 9 0,3-2-69 15,8 2-26-15,-3 1 4 0,0-1-24 0,1 5-7 16,-1-12-10-16,-6 3-7 15,8-8-16-15,2 5-5 0,-1-5-3 0,-2 5 0 16,3-5 3-16,-6 5 12 0,-3-9-4 16,-3 6 17-16,-1-3 16 0,0 6 0 15,-7-4 9-15,0 4 11 0,0 0 5 16,-7 0 3-16,0 0 6 0,-1 4-9 16,0-4-1-16,1 0 1 0,1 0-13 0,-5 0-2 15,1 0-8-15,4 0 1 0,-3-4 4 16,0 4-4-16,9 0 1 0,0 0 5 15,0 0 11-15,0 4 2 0,4 2 9 16,2 6 5-16,4 1 3 0,1 0 2 16,3 11-6-16,-1 1 2 0,5 0-8 15,-1 4-6-15,5 3-6 0,0-5 2 16,-2 0-7-16,-3-7-3 0,-1 3-2 0,-16-6-6 16,0 0 1-16,-5-1-3 0,-13 1-11 15,-5 2-9-15,-7-1-7 0,0 2-24 16,2-5-32-16,3-5-144 0,-3-5-180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CB779-D285-4E83-A123-EB9A2E5DCA23}" type="datetimeFigureOut">
              <a:rPr lang="en-US" smtClean="0"/>
              <a:t>9/17/2018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A562D-1DCB-4DE9-9376-0D3A373CA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04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A562D-1DCB-4DE9-9376-0D3A373CA2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94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17/09/2018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17/09/2018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17/09/2018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17/09/2018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17/09/2018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emf"/><Relationship Id="rId5" Type="http://schemas.openxmlformats.org/officeDocument/2006/relationships/customXml" Target="../ink/ink11.xml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customXml" Target="../ink/ink17.xml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29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emf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28.emf"/><Relationship Id="rId4" Type="http://schemas.openxmlformats.org/officeDocument/2006/relationships/image" Target="../media/image25.emf"/><Relationship Id="rId9" Type="http://schemas.openxmlformats.org/officeDocument/2006/relationships/customXml" Target="../ink/ink15.xml"/><Relationship Id="rId14" Type="http://schemas.openxmlformats.org/officeDocument/2006/relationships/image" Target="../media/image3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8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emf"/><Relationship Id="rId5" Type="http://schemas.openxmlformats.org/officeDocument/2006/relationships/customXml" Target="../ink/ink27.xml"/><Relationship Id="rId4" Type="http://schemas.openxmlformats.org/officeDocument/2006/relationships/image" Target="../media/image3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9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0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1.xm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2.xm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83560" y="3296880"/>
              <a:ext cx="6488280" cy="15955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200" y="3290760"/>
                <a:ext cx="6506640" cy="161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8280" y="933120"/>
              <a:ext cx="8787960" cy="5690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40" y="926640"/>
                <a:ext cx="8816040" cy="570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904280" y="1354320"/>
              <a:ext cx="4082040" cy="3583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6360" y="1346760"/>
                <a:ext cx="4102560" cy="3604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91800" y="2303640"/>
              <a:ext cx="19440" cy="2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440" y="2294280"/>
                <a:ext cx="381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3465000" y="3386520"/>
              <a:ext cx="2170800" cy="59796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61040" y="3373920"/>
                <a:ext cx="2183760" cy="62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853880" y="5669280"/>
              <a:ext cx="11880" cy="2048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4880" y="5637240"/>
                <a:ext cx="306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4859280" y="5399640"/>
              <a:ext cx="6480" cy="310680"/>
            </p14:xfrm>
          </p:contentPart>
        </mc:Choice>
        <mc:Fallback xmlns=""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47400" y="5367960"/>
                <a:ext cx="30240" cy="36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4844880" y="3762720"/>
              <a:ext cx="44640" cy="1680480"/>
            </p14:xfrm>
          </p:contentPart>
        </mc:Choice>
        <mc:Fallback xmlns=""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28320" y="3672000"/>
                <a:ext cx="80640" cy="18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/>
              <p14:cNvContentPartPr/>
              <p14:nvPr/>
            </p14:nvContentPartPr>
            <p14:xfrm>
              <a:off x="4696200" y="3711960"/>
              <a:ext cx="179280" cy="1476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88280" y="3668760"/>
                <a:ext cx="1983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/>
              <p14:cNvContentPartPr/>
              <p14:nvPr/>
            </p14:nvContentPartPr>
            <p14:xfrm>
              <a:off x="196200" y="258840"/>
              <a:ext cx="116640" cy="669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80360" y="195480"/>
                <a:ext cx="1486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/>
              <p14:cNvContentPartPr/>
              <p14:nvPr/>
            </p14:nvContentPartPr>
            <p14:xfrm>
              <a:off x="1300320" y="3695040"/>
              <a:ext cx="3468240" cy="14400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72600" y="3594600"/>
                <a:ext cx="3511080" cy="336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033920" y="1893240"/>
              <a:ext cx="5329080" cy="35028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9600" y="1886760"/>
                <a:ext cx="5337000" cy="3515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264480" y="1875240"/>
              <a:ext cx="1774080" cy="567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2600" y="1869480"/>
                <a:ext cx="1791720" cy="58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045680" y="1587240"/>
              <a:ext cx="5022000" cy="9957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4520" y="1576800"/>
                <a:ext cx="5042160" cy="1011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65960" y="1141920"/>
              <a:ext cx="8773200" cy="563544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600" y="1133280"/>
                <a:ext cx="8792280" cy="5653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70000" y="411840"/>
              <a:ext cx="8691480" cy="61902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960" y="403920"/>
                <a:ext cx="8708040" cy="620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557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73800" y="1264320"/>
              <a:ext cx="2454840" cy="1062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760" y="1259640"/>
                <a:ext cx="2467080" cy="1075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844800" y="5271480"/>
              <a:ext cx="3258720" cy="834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35440" y="5263560"/>
                <a:ext cx="3277800" cy="851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036600" y="3373200"/>
              <a:ext cx="5190480" cy="313812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7240" y="3367080"/>
                <a:ext cx="5208480" cy="315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33560" y="2397240"/>
              <a:ext cx="6141240" cy="18939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400" y="2387160"/>
                <a:ext cx="6161400" cy="1909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115800" y="5802120"/>
              <a:ext cx="272880" cy="2988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07160" y="5735520"/>
                <a:ext cx="2901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/>
              <p14:cNvContentPartPr/>
              <p14:nvPr/>
            </p14:nvContentPartPr>
            <p14:xfrm>
              <a:off x="3053160" y="5771880"/>
              <a:ext cx="334800" cy="2840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34080" y="5694840"/>
                <a:ext cx="37332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/>
              <p14:cNvContentPartPr/>
              <p14:nvPr/>
            </p14:nvContentPartPr>
            <p14:xfrm>
              <a:off x="5180400" y="6839640"/>
              <a:ext cx="7560" cy="900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71040" y="6830280"/>
                <a:ext cx="26280" cy="27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-534240" y="719280"/>
              <a:ext cx="9635400" cy="56793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42160" y="714240"/>
                <a:ext cx="9652320" cy="5688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445280" y="3095280"/>
              <a:ext cx="2914200" cy="439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33400" y="3088440"/>
                <a:ext cx="2937600" cy="456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4514040" y="1971000"/>
              <a:ext cx="4447440" cy="44852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4680" y="1965960"/>
                <a:ext cx="4461480" cy="4498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587880" y="3973680"/>
              <a:ext cx="8102880" cy="18986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920" y="3965040"/>
                <a:ext cx="8121600" cy="1916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527120" y="6152400"/>
              <a:ext cx="133560" cy="6732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2080" y="6144480"/>
                <a:ext cx="144360" cy="80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2738520" y="3863520"/>
              <a:ext cx="3140280" cy="4212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8080" y="3853080"/>
                <a:ext cx="3166200" cy="446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830040" y="2702160"/>
              <a:ext cx="1888200" cy="33588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6360" y="2695680"/>
                <a:ext cx="1911240" cy="352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1569600" y="1421280"/>
              <a:ext cx="6460560" cy="43596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65280" y="1415520"/>
                <a:ext cx="6470280" cy="436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99240" y="4554720"/>
              <a:ext cx="3244320" cy="14061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440" y="4545720"/>
                <a:ext cx="3262320" cy="1421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</TotalTime>
  <Words>1</Words>
  <Application>Microsoft Office PowerPoint</Application>
  <PresentationFormat>On-screen Show (4:3)</PresentationFormat>
  <Paragraphs>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Dylan T Mumm</cp:lastModifiedBy>
  <cp:revision>5</cp:revision>
  <dcterms:created xsi:type="dcterms:W3CDTF">2018-09-10T17:31:03Z</dcterms:created>
  <dcterms:modified xsi:type="dcterms:W3CDTF">2018-09-17T18:06:42Z</dcterms:modified>
  <cp:category/>
</cp:coreProperties>
</file>