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8:11:12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10966 3795 361 0,'0'-5'102'16,"0"0"22"-16,0 5-85 0,-13-4-17 15,1 4-8-15,-7 0 0 0,-3 4 1 16,-2 6 5-16,2 2-8 0,-15 5 9 15,7 3 6-15,-5 5-1 0,-3 6-1 0,2 16-7 16,10 1 5-16,7 2 8 0,1 1-7 16,9-5-7-16,5 6-1 0,4 4 0 15,0-5-7-15,6-3 1 0,1-1 3 16,11-17-7-16,4-13-6 0,3-7 0 16,13-10 0-16,11 0 0 0,3-8-19 15,2-4 0-15,4-12-13 0,-13-3-9 16,-12-2-77-16,-8-6-58 0,-2-2-71 15</inkml:trace>
  <inkml:trace contextRef="#ctx0" brushRef="#br0" timeOffset="298.327">11408 3819 445 0,'0'0'142'0,"-7"0"9"0,-4 5-118 15,-6 0-7-15,-1 3-1 0,-5 6-7 16,5 8-1-16,0 1 14 0,5 6-19 16,3 12 6-16,1 3-7 0,3-2 0 15,-4-3-6-15,5-2 6 0,5-2 0 16,-7-7-6-16,7-3-1 0,0 1 1 16,0-6 7-16,12-3-6 0,-2-10-6 15,5 0 0-15,-1-7 6 0,7-6-6 0,-5-6-6 16,2-12 6-16,-3-1-13 0,2-7 3 15,-3 1 1-15,-4-1-13 0,-6-2 0 16,-4-1-7-16,0 0-13 0,-10 3-1 16,1-3-83-16,-7 6-43 0,4 8-35 15</inkml:trace>
  <inkml:trace contextRef="#ctx0" brushRef="#br0" timeOffset="568.492">11697 4240 415 0,'7'0'124'15,"2"0"28"-15,3-8-105 0,-1-8-19 16,9-6-11-16,-7-3 4 0,5-4-10 15,-3-8 3-15,1-4-8 0,3-8-1 16,-3-6-5-16,-14-4-5 0,8 4-8 16,8 5 0-16,-2 6-6 0,-2 14-5 15,4 1-11-15,-7 17-48 0,3 12-68 0,-6 0-36 16</inkml:trace>
  <inkml:trace contextRef="#ctx0" brushRef="#br0" timeOffset="803.387">12064 4290 406 0,'12'15'133'15,"-6"-4"19"-15,1-11-92 0,6 0-14 16,-1-11-14-16,-1-4 2 0,9-8-3 16,-3-14-7-16,1-2-2 0,0-1-6 15,0-10-5-15,-8-3-6 0,-4 0-5 16,-6-5 0-16,0 2 0 0,2 4-5 15,-2 4-6-15,5 9 0 0,2 13-5 16,4 15-2-16,-1 11-5 0,5 0-13 16,-7 11-7-16,4 13-68 0,-4 3-56 15,-1 5-43-15</inkml:trace>
  <inkml:trace contextRef="#ctx0" brushRef="#br0" timeOffset="1079.738">12366 4213 434 0,'0'0'153'0,"15"0"11"0,-5-7-93 0,11 0-30 16,-4-9-4-16,8 1-14 0,2-9 5 15,-2-5-12-15,0-9-7 0,-5-5-4 16,-12-6 0-16,-8-1-5 0,0 3 7 16,-4 8-14-16,-7 12 7 0,-5 9-5 15,1 13 0-15,-2 5 5 0,2 11-4 16,-8 8 4-16,6 7 0 0,6 7 0 15,-3 14 0-15,14 4 0 0,-4 3 0 16,4-4 0-16,0 2 0 0,10-5 0 16,0-10 0-16,5-8 0 0,3-3 0 0,13-13-5 15,-3-13-11-15,3 0-6 0,-6 0-13 16,0-17-24-16,3-10-107 0,10-9-115 16</inkml:trace>
  <inkml:trace contextRef="#ctx0" brushRef="#br0" timeOffset="1263.298">12963 3500 453 0,'0'39'155'0,"0"2"-4"0,16 21-101 16,-4 5-24-16,4-3-14 0,-4 1-7 15,6 20 6-15,-8-24-6 0,-1-6-5 16,0 1 0-16,-2-7-11 0,3-2-11 0,4-10-69 15,-1-8-66-15,6-6-77 0</inkml:trace>
  <inkml:trace contextRef="#ctx0" brushRef="#br0" timeOffset="1577.134">13372 4090 434 0,'0'-5'138'0,"0"-2"13"15,-12 3-108-15,0 4-12 0,-3-4-13 16,-1 4 2-16,-2 0 2 0,0 6-4 16,0-2-5-16,8 6-7 0,-3 2 0 15,5 1 0-15,4 5-1 0,4 0-5 16,-7-1 0-16,7-2 7 0,0-4-7 16,11-5 0-16,0-6 0 0,4 0 0 0,8-6 0 15,-5-2 0-15,3-4 0 0,3-1 0 16,-6 3 5-16,0 3 1 0,2 7 5 15,-5 0 0-15,-2 0 0 0,-2 12-1 16,4 6 4-16,-2-4-1 0,9 9-7 16,1-2 0-16,5 2-2 0,2-10-8 15,4-1-8-15,-12-12-15 0,-1 0-16 0,-8-12-64 16,-1-13-67-16,1-2-104 0</inkml:trace>
  <inkml:trace contextRef="#ctx0" brushRef="#br0" timeOffset="1760.788">13828 3469 434 0,'0'23'153'15,"0"12"4"-15,9 12-79 0,-2 10-48 16,2 8-7-16,-4-3-4 0,8 2 5 16,2-4-13-16,2-1 0 0,-7-2-11 15,1-8 0-15,-7-12-11 0,-4-7-12 16,6-17-20-16,-6-5-76 0,0-8-46 15,0 0-73-15</inkml:trace>
  <inkml:trace contextRef="#ctx0" brushRef="#br0" timeOffset="1913.813">13934 3912 489 0,'25'0'165'0,"-2"7"-10"15,-7-2-124-15,0-1-8 0,13 1-3 16,7-1-15-16,-5-4 1 0,4 0-6 15,2 0-11-15,-2-6-15 0,-6-1-9 0,3 1-28 16,0-1-54-16,-7 2-44 0,-6-3-21 16</inkml:trace>
  <inkml:trace contextRef="#ctx0" brushRef="#br0" timeOffset="2030.795">14379 3911 341 0,'-6'25'104'0,"6"2"38"0,0 5-38 15,-7 0-51-15,2 3-26 0,0-8-8 16,3-5-5-16,2-11-9 0,-7 0-5 0,7-4-5 15,-6-7-16-15,6 0-79 0,0 0-44 16,0-7-64-16</inkml:trace>
  <inkml:trace contextRef="#ctx0" brushRef="#br0" timeOffset="2182.806">14328 3556 434 0,'0'-11'138'0,"7"11"7"16,5 0-111-16,2 9-14 0,1 5-8 15,3 7 2-15,-2 3-7 0,0-4-7 16,0 3-7-16,5 2-7 0,0-4-18 16,1-1-36-16,-1 4-52 0,1 0-19 15,-3-9-17-15</inkml:trace>
  <inkml:trace contextRef="#ctx0" brushRef="#br0" timeOffset="2408.875">14796 3861 321 0,'-6'0'85'0,"-11"8"40"0,-1-4-14 0,-10 7-70 15,-10-2-7-15,-2 4 0 0,9 2-9 16,0 7-4-16,12-5-3 0,-2-1-4 16,5 6-3-16,6 0 1 0,10-5-1 15,0-2 1-15,0 5-4 0,6-8-3 16,8 0-5-16,0 1 6 0,8-5-6 16,6 2 0-16,13-1 0 0,5-5 6 15,14-4-6-15,-7 0 0 0,-4 0 0 0,-18-4-6 16,-11-6 0-16,-15-2-7 0,-5-7-5 15,6-11-4-15,-6 0-23 0,0-5-83 16,0-5-37-16,0 1-22 0</inkml:trace>
  <inkml:trace contextRef="#ctx0" brushRef="#br0" timeOffset="2671.346">15028 3986 289 0,'7'17'72'0,"0"2"30"0,1-4-43 16,-8 2-9-16,3-5-5 0,-3-1-8 0,0-3-8 15,7-3-1-15,-7-5-16 0,0 0 3 16,13-6-2-16,-6-12-5 0,4-1 4 16,-1-3-7-16,-5-13 9 0,8-2 0 15,-8 3 4-15,2-5-5 0,0 0 9 16,-1 10-4-16,-6 12 1 0,13 9-7 15,2 8 0-15,3 7-7 0,7 7 1 16,10 14-6-16,-1 4-6 0,2 6-11 16,9 3-26-16,-7 0-109 0,0-4-144 0</inkml:trace>
  <inkml:trace contextRef="#ctx0" brushRef="#br0" timeOffset="3472.371">16622 3252 514 0,'0'32'169'0,"0"8"-5"0,0 4-111 0,-6 14-18 16,-4 6-3-16,-1 2-6 0,-3 9-8 15,-2 2-9-15,4-3 1 0,-2-7-5 16,1-2 0-16,6-9-5 0,-3-9 4 16,10-10-4-16,-8-8 0 0,8-13 0 15,0-16 0-15,0 0-4 0,5-10 4 16,8-13 0-16,2-4-5 0,4-1 5 16,0-10 0-16,6 1 0 0,2-1 0 0,5 2 0 15,17 5 0-15,4 7 5 0,3 7-1 16,0 9 6-16,-3 8 5 0,-21 0-1 15,-2 0 4-15,-15 10 1 0,-8 4-5 16,-7 2-1-16,0 3-4 0,-3 2-5 16,-6 3 1-16,-10-4-5 0,-9 4 4 15,3 6-4-15,-6 0 0 0,-13-3 0 16,-2-3-9-16,2 0-4 0,4-11-14 16,-1-1-15-16,13-3-16 0,10-2-127 0,8-7-161 15</inkml:trace>
  <inkml:trace contextRef="#ctx0" brushRef="#br0" timeOffset="3815.548">17083 3868 506 0,'29'0'163'0,"3"6"3"15,5-6-107-15,-2 0-24 0,-3-3-13 0,-6-5-1 16,-7 1-12-16,-5-5 9 0,-14-1-12 16,8-10 0-16,-8 0-6 0,-8-3 0 15,-2 6 0-15,-10 3 0 0,5 16 0 16,1 10 0-16,-13-9 0 0,3 10 0 16,2 8 0-16,-3 6 0 0,-3 1-6 15,10 4 6-15,8 2 0 0,-1-2 0 16,11-2 0-16,5-1 0 0,-5 7 0 15,9-7 0-15,3-6 0 0,8 0 0 16,4-9 0-16,4-11-6 0,4 0-17 0,-4-12 3 16,-6-7-13-16,5-1-2 15,5-6-24-15,4-7-47 0,-1 3-70 0,21-3-40 16</inkml:trace>
  <inkml:trace contextRef="#ctx0" brushRef="#br0" timeOffset="3986.202">17721 3343 353 0,'-14'-15'118'0,"2"15"37"0,-4 0-58 0,2 10-23 16,0 7-24-16,0 7-3 0,1 11-6 16,6 1-4-16,-1 7-10 0,8 6-11 15,-5 6-1-15,5 6-5 0,0 3-6 16,-5-1 1-16,5-5-14 0,-7-13-11 16,-2-2-14-16,0-8-7 0,2-3-69 15,1-9-71-15,-2-7-103 0</inkml:trace>
  <inkml:trace contextRef="#ctx0" brushRef="#br0" timeOffset="4133.612">17529 3668 388 0,'20'0'134'0,"-2"6"27"0,4 3-29 16,-4-1-95-16,-2 1-14 0,-7-1 2 15,4-2-14-15,0-6-11 0,-2 4-11 0,6-4-21 16,-2 0-27-16,3-4-102 0,-2-1-108 15</inkml:trace>
  <inkml:trace contextRef="#ctx0" brushRef="#br0" timeOffset="4456.866">17887 3633 388 0,'0'13'134'0,"0"1"27"0,0 11-78 15,0-2-34-15,0 2-12 0,0-1-6 0,7 0-8 16,-4-2-6-16,1-3-5 0,4-3-2 15,-1 1-4-15,5-4-1 0,2-7-5 16,0-6 0-16,-7 0 6 0,4-7-6 16,0-5 0-16,2-5 0 0,1 3 0 15,-5-4 0-15,-3-1 0 0,1 1 0 16,-2-1 0-16,-5 3 0 0,0 3 0 16,7 7 0-16,-7 6 0 0,3 0 0 0,-3 7-6 15,6 5 6-15,-6 6 0 0,7 1 0 16,-2 4 0-16,5-3 0 0,6 2 0 15,3-2 0-15,5-2 0 0,-2-4 0 16,-6-3 0-16,5 0 0 0,-2-11 0 16,-3 0 6-16,2 0-6 0,1 0 0 15,-3-7-11-15,-4 0-5 0,-5-1-1 16,-1 0-26-16,0 1-81 0,1-3-48 16,-7 10-66-16</inkml:trace>
  <inkml:trace contextRef="#ctx0" brushRef="#br0" timeOffset="4745.682">18435 3785 379 0,'31'0'118'0,"1"0"33"15,-2 0-95-15,5 0-9 0,-7 0-22 16,-10-6-4-16,-4-2-3 0,3-5-11 16,-13 1 0-16,1-4-7 0,-5 1 6 15,-5 0-6-15,-1 5 0 0,2-3 0 16,-18 13 0-16,1 0 0 0,1 0 0 15,-4 4 0-15,-4 3 0 0,9 7 5 16,1-1-5-16,-5 4 0 0,9 4 0 0,4 3 0 16,1-1 0-16,9 8 0 0,0-1 0 15,9-3 7-15,7-4-7 0,3 3 0 16,13-5 0-16,5-1 0 0,5 0 0 16,-4-9 0-16,12-11-12 0,-9 0-1 15,2-6-12-15,6-7-28 0,1-4-91 16,-16-3-3-16,-1 2-28 0</inkml:trace>
  <inkml:trace contextRef="#ctx0" brushRef="#br0" timeOffset="5059.332">18939 3746 361 0,'0'13'110'0,"-3"5"45"0,3 4-70 16,0-2-30-16,0-3-17 0,6-2-7 15,-6-3-9-15,4-1 9 0,-4-8-13 16,0-3-6-16,8 0-1 0,-1 0-5 15,2-3-1-15,0-3-5 0,1-6 5 0,-1 0-5 16,0-8 0-16,-6-1 0 0,-3-1 0 16,0-1 0-16,0-1 0 0,-5 4 0 15,5 2 0-15,-13 7 0 0,0 4 0 16,1 7-5-16,2 0 5 0,-4 17 0 16,7-1 0-16,7 7 0 0,-8 6 0 15,8-5 0-15,0 1 0 0,5-3 0 16,-5-1 0-16,9-2 0 0,1 1 0 15,8-6 0-15,-2 2 0 0,11-1 0 16,4-3 0-16,1-2-5 0,11 1-7 0,6-7-17 16,2-4-2-16,-7 0-10 0,-4-10-77 15,-3-1-55-15,-6-5-37 0</inkml:trace>
  <inkml:trace contextRef="#ctx0" brushRef="#br0" timeOffset="5338.293">19483 3765 310 0,'-13'18'96'0,"13"6"29"0,-5 0-2 16,5-4-66-16,0 3-17 0,0-4-15 15,0-1 8-15,0-4-7 0,0-2-9 16,7-1 6-16,4-4-4 0,-1-2-7 16,5-5 5-16,3 0-5 0,-1-7-2 15,7 1 1-15,-7-8 0 0,8-7-6 0,-7 2 9 16,6 0 5-16,1-4-9 0,7-3 5 15,2 5-5-15,16 2-1 0,-6-7-4 16,2 7 5-16,-9 6-10 0,-9 13 5 16,-9 7-1-16,3 14 1 0,-1 16-5 15,1 12 0-15,5 18-5 0,-5 1-14 16,-2 3-10-16,5 9-20 0,-4-4-9 16,-3 2-122-16,-1-7-143 0</inkml:trace>
  <inkml:trace contextRef="#ctx0" brushRef="#br0" timeOffset="6437.557">15800 5316 370 0,'-7'8'101'0,"1"2"28"0,6 4-53 16,0-2-48-16,0-4-9 0,-5-8 9 15,5 0-3-15,7 0 3 0,-7 0-3 0,0 0-2 16,-7 0-7-16,7 5 10 0,-7 7-2 15,-3 7-7-15,2 3 4 0,-2 8-1 16,1 14 15-16,0 7-16 0,2 7 5 16,7-2-5-16,0-1 4 0,4-13-8 15,-4-16-2-15,0-2-3 0,0-7-6 16,0-9 0-16,-7-8-4 0,7 0 0 16,0-16 5-16,0 2-5 0,0-12 0 15,0-5 0-15,0-8 0 0,7-22 0 16,1-1 0-16,2-3 0 0,11-9-5 0,3-6 5 15,4 7 0-15,1-3-4 0,-1-8 0 16,-5 10-1-16,7 4 0 0,11 20 1 16,-8-2-1-16,12 15 5 0,11 10 0 15,0 8 0-15,-15 7 0 0,5 12 5 16,-13 4-1-16,-9 8 6 0,-10 10-2 16,-7 18-3-16,-7-1 8 0,0 10-4 0,0 1 0 15,-7-3-5-15,-8-3-4 0,-6 0 5 16,-7 4-5-16,-7-8 0 0,-11-5 0 15,5-7 0-15,-5-5-5 0,5-7-8 16,6-6-9-16,7-7-5 0,3-3-10 16,10-3-16-16,4-5-5 0,6-4-8 15,5-3-69-15,0 0-49 0,5-4-62 16</inkml:trace>
  <inkml:trace contextRef="#ctx0" brushRef="#br0" timeOffset="6955.914">16469 5065 406 0,'18'9'125'16,"-11"8"20"-16,-2 0-110 0,-5 6-8 0,0 7-6 15,-5 3-4-15,-2-7 4 0,-4 7 4 16,1-9-12-16,-6-5-1 0,8-7-2 16,1-6-4-16,-3-6-1 0,3-5 2 15,11 1-7-15,-4-11 8 0,7-4-8 16,7-13 0-16,6 0 0 0,14-7-15 15,-6-2 4-15,-3-3 6 0,3 4-12 16,-7 3-3-16,1-2 2 0,6 3-8 16,13 11-7-16,9 9-1 0,-4-1-8 0,5 10-3 15,2 3 7-15,-16 8-2 0,-7-4 15 16,1 7 8-16,-15 4 26 0,-7 5 7 16,1 3 9-16,-5 4 0 0,2-2 3 15,-3 2 14-15,-4-2-15 0,9 0 8 16,-6-8-8-16,-1-4 1 0,8-5-4 15,0-4-3-15,-2 2 4 0,5-2-14 16,-1-13 6-16,4 6-11 0,2-6 6 16,4-6-4-16,-5-4-8 0,-6 0 5 0,2-7-5 15,0 5 0-15,-1 0 0 0,-3 2 0 16,-9 6 0-16,0 1 0 0,0 5 0 16,-9-3 0-16,-3 6 0 0,-7 4 0 15,0 4 0-15,-8 0 0 0,5 11 0 16,2 4 6-16,2 10-6 0,8 10 0 15,10 8 0-15,0 4 0 0,0-1 0 0,0 4 0 16,16-1 0-16,-1-9 0 0,2-1-6 16,11-5-7-16,5-7-5 0,-2-14 1 15,7-7-8-15,10-6-7 0,-2-6-34 16,5-7-51-16,18-10-30 0,-6-2-17 16</inkml:trace>
  <inkml:trace contextRef="#ctx0" brushRef="#br0" timeOffset="7358.14">17991 4949 361 0,'0'0'102'16,"-5"0"35"-16,0 0-83 0,-6 0-25 16,-6 5-1-16,-1-5-16 0,-8 7 9 15,1-1-14-15,-3 1 8 0,-3-1-10 16,-1 8-5-16,4-2 5 0,-2 7-5 16,2-3 7-16,9 5-7 0,-2 0 0 15,9 1 7-15,5 2-7 0,7 11 0 0,0-5 0 16,0-2 0-16,12-4 0 0,4-8 0 15,-1-9 0-15,10-7 0 0,8 0 0 16,8-10 0-16,13-5-7 0,3-10 7 16,0-3-7-16,-3-6 2 0,-8-13 5 15,-6-1-5-15,-2-8 5 0,0-8 0 16,-2-1 0-16,-4 3 0 0,-11-2 5 16,-4 6-5-16,-9 1 0 0,-8 3 0 15,0 5 0-15,-8 13 5 0,-2 14-5 0,-2 14 14 16,-1 8-7-16,2 0 5 0,-2 16 1 15,6 5 0-15,-2 8 4 0,-1 10-6 16,-6 11 1-16,8 2-4 0,-2 11-3 16,-5-11-5-16,15 10 6 0,0 1-6 15,4 14 0-15,7-20 0 0,-1 6-6 16,14-6 1-16,1-22-10 0,3-10-1 16,-3-7-7-16,0-5-16 0,-7-13-20 0,2 0-72 15,1 0-16-15,11-8-17 0</inkml:trace>
  <inkml:trace contextRef="#ctx0" brushRef="#br0" timeOffset="7513.263">18547 5129 299 0,'0'0'80'0,"0"0"30"0,-7 6-27 15,-1 5-13-15,1 7-29 0,-3 3-1 16,10 3-12-16,-8-2-8 0,2 0-8 16,6-4 2-16,0-6-14 0,6 1 7 15,6-4-14-15,-3-9 0 0,0 0-12 16,4-9-1-16,-5-1-27 0,-1-14-49 15,-1-6-49-15,1-7-19 0</inkml:trace>
  <inkml:trace contextRef="#ctx0" brushRef="#br0" timeOffset="7865.106">18619 4808 218 0,'7'-31'50'0,"4"14"13"0,-1 8 3 16,8-1 8-16,-4 10 10 0,10 0-6 16,-3 0-20-16,5 0-26 0,-2 7-4 15,1 0-13-15,3 1-10 0,4 2 7 16,-4 2-5-16,-4 4 0 0,1 5-7 15,-15-3 0-15,0 4 0 0,-10-3 0 16,0-4 7-16,5-1-7 0,-5-6 0 16,0-8 0-16,0 0 0 0,-5 0 0 0,5-6 0 15,0 0 0-15,0 2 0 0,-4 4 0 16,4-6 0-16,0 6 0 0,-7 0 0 16,7 10 0-16,-9 2 0 0,2 9 0 15,2 3 0-15,-2 5 0 0,4 4 0 16,3-2 5-16,0-14 1 0,0 3-6 15,7 4 7-15,0-5 0 0,4 2 4 16,2-6-4-16,5-1-2 0,7-6 0 16,3-8-5-16,17 0 0 0,4 0 0 0,-3-15 0 15,10 2 0-15,-9-1 0 0,-6-3 0 16,-5-1-5-16,2-2-12 0,-7-1 4 16,1-7-12-16,1-9-1 0,4 0-14 15,-2 2-15-15,-2-13-34 0,-2 7-45 16,-4 5-30-16</inkml:trace>
  <inkml:trace contextRef="#ctx0" brushRef="#br0" timeOffset="8378.343">19640 4548 289 0,'-7'12'81'0,"-3"13"12"16,4 12 7-16,-6 8-46 0,2-3-23 16,-4 7-10-16,0 3 1 0,1 3-9 15,13 5 0-15,0 6-7 0,0-7 2 16,7-3-1-16,5-10-7 0,-3-16 0 0,-4-3 0 15,-5-2 0-15,0-13-15 0,-7-7-4 16,1-5-23-16,-1 0-33 0,-4-17-23 16,1-3-12-16,3-3 30 0,-1-3-1 15,8-3 40-15,-7 3 14 0,7-4 27 16,0-7 14-16,0 1 14 0,0 5 10 16,7 2 42-16,-2 3-2 0,8 8-3 15,2 7 9-15,3 7-23 0,2 4-7 0,1 0-25 16,-6 4-9-16,-1 4-14 0,2 2 8 15,2-1-7-15,-3 5-7 0,1-3 6 16,0 6-6-16,8-2 0 0,-6 1-6 16,10-4-1-16,0-2-7 0,3-1 1 15,-3-4-8-15,4-5 0 0,-11 0 1 16,4-11 4-16,-4 0 7 0,2 0 0 16,-1-4 9-16,1 4 0 0,-5 4 9 0,-6 1 0 15,-3 6-2-15,-9 0 2 0,0 0 11 16,-13 6-6-16,-5 6 1 0,-6-2-2 15,-4 4-6-15,2 1-1 0,5 9 0 16,-3-5 2-16,1 1-8 0,1-3 7 16,0 5-7-16,6-2 0 0,5 2 0 15,4 3 0-15,7 0 6 0,0-4-6 16,13-5 0-16,2-3 0 0,3-5 0 16,7-8 7-16,3 0-7 0,-7 0 0 15,5-6-7-15,6-9 1 0,4-9-9 0,2 1-10 16,7-6-56-16,-3-6-55 0,-7 5-46 15</inkml:trace>
  <inkml:trace contextRef="#ctx0" brushRef="#br0" timeOffset="8586.421">20416 5115 278 0,'-11'35'75'16,"1"-3"6"-16,-3 0-34 0,-5-7-6 15,4-11 0-15,3-7-17 0,4-7-3 16,7 0 4-16,0-18-10 0,3-7-1 15,4-6-7-15,6-1 7 0,5-2 1 16,1-2-9-16,8-5 1 0,-3 0-7 16,2-5 6-16,4 4 0 0,-9 5-6 15,18 5 8-15,-4 2-8 0,2 5-8 0,0 5 2 16,10 1-20-16,0 9-72 0,6 5-42 16,0 5-14-16</inkml:trace>
  <inkml:trace contextRef="#ctx0" brushRef="#br0" timeOffset="8850.197">21160 4738 230 0,'-38'13'27'16,"5"2"15"-16,1 2-10 0,1-5-2 16,4 1-3-16,12-5 9 0,1 4 11 15,1 0-4-15,11-7 6 0,2 0-4 16,-9-2 1-16,9 3-2 0,0-2-4 15,11-1-2-15,-4 19-5 0,0 4-2 16,6 3-14-16,-2 16 9 0,5-1-9 16,-7 4-6-16,7 3 1 0,-4 0-6 0,1-7 0 15,-5 4-6-15,-8-4 0 0,0-9 0 16,0-3 0-16,-8-5 0 0,-9-4-17 16,0-2-7-16,-8-3-18 0,-4 6-112 15,-2 15-138-15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8:12:18.4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20845 8494 310 0,'0'0'78'0,"0"-9"31"0,0 9-27 15,0-3-28-15,0 3-18 0,0 0-7 16,0 3-4-16,-5 2-4 0,5 2-6 16,-13 2-3-16,-2 0 0 0,2 4 2 15,1 1-7-15,-9 5 4 0,4 4-4 0,3 1 6 16,1-1 4-16,4 4-6 0,2-2 9 16,7-4-3-16,0 6 1 0,0 1-1 15,7-3-1-15,2-4 0 0,10 0-7 16,2 2 14-16,-2-6-11 0,4-5-3 31,9-3-4-31,3-9 5 0,0 0-10 0,-2-13 5 0,-1-5-1 0,-11-1-4 16,-2-4 0-16,-3 2-4 0,-4 5-16 15,3 1-14-15,-8 5-7 0,-7-1-69 0,0 8-63 16,0-1-119-16</inkml:trace>
  <inkml:trace contextRef="#ctx0" brushRef="#br0" timeOffset="554.17">20694 8789 353 0,'0'0'92'0,"0"0"42"16,0 0-71-16,12-9-14 0,3-1-9 15,5-4-5-15,10-2-4 0,11-8 1 16,2-2-14-16,8-11-8 0,0-5 8 16,0-5-10-16,7-7-3 0,3-8-5 15,-3-3 6-15,-2-4-12 0,0-12 1 16,-7 10-10-16,2 7-6 0,9 10-128 15,-6 6-134-15</inkml:trace>
  <inkml:trace contextRef="#ctx0" brushRef="#br0" timeOffset="1454.38">21048 6339 321 0,'0'0'76'0,"0"0"33"0,0-7-15 16,0 0-52-16,-8-4-22 0,4 4-6 16,-5-7 8-16,2 8-9 0,-2 1-7 15,0 5 8-15,-5 0-7 0,6 9-1 16,-5 9-6-16,-8-1 7 0,-1 7-7 15,2-7 8-15,-1 6-8 0,-1-5 7 16,16 0-2-16,6-4 7 0,0-2-5 0,0-1 0 16,13-6 0-16,2 2-2 0,3-7-5 15,2 0 0-15,1 0 0 0,-6-7 0 16,5 3 0-16,-5-5 0 0,4 0 0 16,-4-1 0-16,-2 0 0 0,-4-2-5 15,0 1 5-15,-2 1 0 0,-5 1 0 16,3 1 0-16,-5-4 0 0,11 8 0 15,-11 4 0-15,3 0 0 0,-3 0 0 16,0 0 0-16,0 12 5 0,0 3-5 16,0 0 6-16,0 4 8 0,0 0-3 0,0 14 1 15,-3-4 4-15,-6-3 4 0,5 8-2 16,-1 0-6-16,-5-9-1 0,0 0 0 16,5 5-6-16,-5-7 1 0,-3-6-1 15,8-2-5-15,-1-1 0 0,-1-7 0 16,1-7 0-16,-1 0-5 0,2 0-6 0,-1 0-6 15,2-6-6-15,4 0-9 16,0-8-21-16,0-2-108 0,0 3-114 0</inkml:trace>
  <inkml:trace contextRef="#ctx0" brushRef="#br0" timeOffset="1836.869">21219 6467 397 0,'4'0'117'0,"5"0"17"0,-9 0-99 16,7 0-14-16,7-12-8 0,-5 3 1 0,1-3-7 15,0 0 6-15,5 2-5 0,-6 6-8 16,0-11 7-16,-6-1-7 0,7 3 5 15,-10-3-5-15,0-3 0 0,-7 9 0 16,4 1 0-16,-8 0 5 0,7 9-5 16,-4 0 0-16,3 6 0 0,0 3 7 15,5 0 0-15,3 7-7 0,-3 2 14 16,0 0-9-16,5-5 8 0,-5 8-6 16,4-10 4-16,-4 1-4 0,0 2-2 0,0-5 0 15,7-1-5-15,-3 2 0 0,3-6 0 16,6 2-5-16,0-6 0 0,6 0-7 15,-1 0-8-15,3 0 2 0,-4 0-20 16,4-8-17-16,-5 4-86 0,-1-4 2 16,0 6-7-16</inkml:trace>
  <inkml:trace contextRef="#ctx0" brushRef="#br0" timeOffset="2096.395">21447 6465 341 0,'-15'12'104'0,"3"-4"30"16,1 0-59-16,11 0-25 0,0-8-23 16,-5 0-7-16,5-5-5 0,5-2-5 15,6-5-3-15,9-1-7 0,2 0 7 0,2-5-7 16,1-1 0-16,0-6 0 0,-2 0 0 16,1-3 7-16,-6-6-7 0,-4 11 0 15,-6 4 0-15,2 2 0 0,-2 7 0 16,2 10 0-16,3 0 0 0,2 0 0 15,-8 7 0-15,0 3 0 0,4 14 0 16,-11-3 0-16,0 0-7 0,0 2-7 16,0 2-18-16,-7-10-119 0,7 7-81 15</inkml:trace>
  <inkml:trace contextRef="#ctx0" brushRef="#br0" timeOffset="2404.355">21780 6440 397 0,'14'-6'117'15,"1"6"23"-15,8-7-96 0,-1-2-25 16,-1 0-5-16,-1-10-1 0,1 6 2 16,-2-4-15-16,-8-2 7 0,1 3-2 15,-4 2-5-15,-8 1 0 0,6-3 0 16,-6 2 0-16,0 4 0 0,0 0 5 15,0 5-5-15,-6 5 0 0,0 0 0 16,2 5 0-16,-6 5 0 0,2 7 0 0,1 5 0 16,-4 1 7-16,4 4-7 0,1-3 0 15,6-2 0-15,0-1 0 0,0-8 0 16,0 1 0-16,9-3-7 0,0-4 2 16,7-1-15-16,2-6-14 0,2 0-57 15,-5 0-54-15,4 0-37 0</inkml:trace>
  <inkml:trace contextRef="#ctx0" brushRef="#br0" timeOffset="2619.147">22165 6522 331 0,'0'10'84'0,"-3"2"23"0,3-6-74 0,0-6-1 15,0 0-11-15,0-8 4 0,3-6-10 16,1 0-1-16,8-2-7 0,2-5 0 16,2 1 0-16,1 3-7 0,-2 3-14 15,-4-1-7-15,-1 5-34 0,4 2-75 16,-3 2-34-16</inkml:trace>
  <inkml:trace contextRef="#ctx0" brushRef="#br0" timeOffset="3106.452">22486 6401 361 0,'-10'2'102'0,"1"6"22"0,-7-5-85 0,-2 1-17 16,0-4-8-16,4 9-7 0,-1-3 0 15,-1 0 0-15,6 1-7 0,1-1 0 16,0 1 0-16,4-2 0 0,5-2 8 15,0-3-8-15,0 6 0 0,0-6 0 16,9 0 0-16,3 4 0 0,-3-4 0 16,3 0 0-16,2 0 0 0,1 5 7 15,-2 1-7-15,5-8 6 0,-10 7 1 16,2 0-1-16,-3-5 8 0,0 6-7 0,1-6-1 16,-2 5 1-16,1-5-7 0,1 0 0 15,-1 0 0-15,0 0 0 0,4 0-7 16,-1 0-6-16,0-6-14 0,3-1-8 15,-1 2-26-15,2-4-8 0,-4 0-7 16,0 1 19-16,0-1 4 0,-1 3 21 16,-4-2 10-16,2 4 1 0,-3-2 32 15,-4 3-11-15,5 3 21 0,-5 0 0 0,9-6 9 16,-5 6 6-16,2-6 12 0,-1 6 4 16,6-4 6-16,1 4-13 0,6 0 3 15,1 0-13-15,-3 4-1 0,5 5-7 16,-5-3 0-16,3 7-8 0,-4-1-5 15,0 1 4-15,-2 7-11 0,4-1-1 16,-6-3-1-16,2 3-5 0,-4-5-5 16,1-3-8-16,-4-8-5 0,-3-3-27 15,2 0-106-15,-5 0-96 0</inkml:trace>
  <inkml:trace contextRef="#ctx0" brushRef="#br0" timeOffset="3335.882">23105 5982 415 0,'0'0'132'0,"0"12"19"0,0 3-98 0,-5 8-28 16,-6-3-4-16,-7-2-3 0,1 18 2 16,-1 5-8-16,3 8-2 0,-2 5 1 15,6 9-4-15,4-9 1 0,-9-6-8 16,4-6 5-16,6-8-5 0,-4-7-5 15,10-1-15-15,-5-5 4 0,5-7-9 16,0-12-21-16,0 5-61 0,2-7-56 0,3 0-33 16</inkml:trace>
  <inkml:trace contextRef="#ctx0" brushRef="#br0" timeOffset="3502.911">22967 6404 406 0,'0'0'133'0,"10"0"19"15,-1 10-105-15,-2-8-19 0,4 4-4 16,-1-1-10-16,-1 6-3 0,4-8-4 16,2 5-7-16,1-3 0 0,2-5-13 15,2 5-6-15,-8-5-12 0,9 0-52 16,7-2-71-16,-6 2-47 0</inkml:trace>
  <inkml:trace contextRef="#ctx0" brushRef="#br0" timeOffset="3652.901">23247 6465 321 0,'-5'12'85'0,"0"2"40"0,5 0-23 15,-5 0-66-15,5 5-14 0,0-7-9 16,-6-2-6-16,6-3-1 0,0-7-6 16,0 0-13-16,-4 0-15 0,4 0-61 15,0-11-45-15,10 5-20 0</inkml:trace>
  <inkml:trace contextRef="#ctx0" brushRef="#br0" timeOffset="3793.521">23306 6297 278 0,'4'12'53'15,"2"-1"-5"-15,-3-2-66 0,-3 1-33 16,7-7-29-16</inkml:trace>
  <inkml:trace contextRef="#ctx0" brushRef="#br0" timeOffset="4087.567">23624 6408 388 0,'-6'0'118'0,"6"6"24"0,-7-6-99 15,-6 8-17-15,2-3 1 0,4 4 0 16,-8-4-8-16,-1 6 0 0,1 0 1 0,2-3-9 16,1 1 1-16,5 2-7 0,4 0 1 15,3 3-1-15,-6 5-5 0,6-4 7 16,0-2-7-16,13 3 0 0,5-5 8 16,0-2-8-16,2-3 0 0,4 0 0 15,-5-6 0-15,1 0 0 0,-3 0 0 16,-1-6-8-16,0 1-4 0,2-2 1 15,-3 2-12-15,4-4-9 0,0-1-6 16,-1 1-38-16,-2-6-76 0,3-2-48 16</inkml:trace>
  <inkml:trace contextRef="#ctx0" brushRef="#br0" timeOffset="4344.398">23948 6421 341 0,'-10'19'74'0,"0"5"42"0,-1 3-68 0,11-5-10 15,-10-3-7-15,-5 0-10 0,5-5 8 16,0-4-10-16,1-5 2 0,6 3 0 16,3-8-9-16,0 4 0 0,10-4 2 15,-5 0-7-15,8 0 11 0,-3-6-11 16,5 0 11-16,7 0-8 0,1-3 8 16,-2 0-5-16,0 4-1 0,1-3-1 15,-2 8-4-15,19 0-2 0,-1 0 1 16,8 0 0-16,0 6-6 0,4 1 0 15,-12 2 0-15,-4-4 0 0,-12 6 0 16,-4 2-12-16,-18 5-5 0,4-1-6 0,-4 0-20 16,0 4-114-16,-9-4-129 0</inkml:trace>
  <inkml:trace contextRef="#ctx0" brushRef="#br0" timeOffset="5871.175">20367 6936 299 0,'0'0'80'0,"3"-4"38"15,-3 4 18-15,0-6-93 0,0 6-8 0,-6 0-15 16,2 0 8-16,-7 0-11 0,4 0-3 16,-3-4 0-16,-2 4-3 0,3 0-4 15,2 9-7-15,-1-2 7 0,1 5-7 16,1 7 0-16,-1-3 6 0,-3 2-6 15,2 0 0-15,-2-2 0 0,5 8 0 16,-4-3-6-16,9-3 6 0,0-2 0 16,4 3-7-16,1-7 0 0,3 3-4 15,3-1-3-15,-2-1-5 0,-4-3-35 0,9 0-91 16,2-5-74-16</inkml:trace>
  <inkml:trace contextRef="#ctx0" brushRef="#br0" timeOffset="6217.164">20623 7031 331 0,'-4'0'84'0,"4"0"32"0,-10 0-54 16,-1 0-13-16,4 5-22 0,-8 4-5 15,2-1-2-15,-5 5-14 0,8 0 8 16,-3 3-7-16,4-2-7 0,0 4 0 16,2 0 6-16,7-1-6 0,0-2 0 15,0 4 7-15,0-7-7 0,10-3 0 0,8-3 8 16,-1-2-8-16,4 2 0 0,3-6 0 16,-2 0 0-16,-2 0 7 0,-11-7-7 15,5-4 5-15,-4 2-5 0,-3-1 0 16,6-2 0-16,-8 0 0 0,-5 4 0 15,6-4 0-15,-6 0 0 0,0 5-12 16,4-1-9-16,-4-1-63 0,0 3-56 16,-4-1-53-16</inkml:trace>
  <inkml:trace contextRef="#ctx0" brushRef="#br0" timeOffset="6465.596">20776 7155 321 0,'0'19'85'0,"0"-5"31"16,-2-3-5-16,2-4-75 0,0-7-1 16,0 0-8-16,0 0 1 0,13 0-11 15,-8-4-3-15,8-6 0 0,1 2-9 0,-6-4 1 16,1-2 1-16,3-3-7 0,5 9-7 15,4-3 1-15,-1 0-6 16,-2 2-2-16,-3 2-25 0,-2-2-57 0,-5 2-55 16,-1 7-36-16</inkml:trace>
  <inkml:trace contextRef="#ctx0" brushRef="#br0" timeOffset="6718.186">20983 7176 310 0,'-9'13'87'0,"8"4"30"15,-5-6 17-15,6-2-106 0,0-9-6 16,0 0-9-16,0 3-1 0,0-6 3 16,0-4-2-16,0-3-13 0,6 0 8 0,-6 3-8 15,10-9 7-15,-10-1-7 0,7-3 5 16,-2 1-5-16,2 2 0 0,2 2-5 15,0 1-2-15,1 1-1 0,1 1-12 16,2-1-13-16,-1 3-57 0,4 4-47 16,-2 0-35-16</inkml:trace>
  <inkml:trace contextRef="#ctx0" brushRef="#br0" timeOffset="7015.003">21148 7129 353 0,'5'0'92'0,"5"0"35"0,3 0-66 16,-1 0-25-16,9-2-14 0,-1 2-2 15,4-5-8-15,-5-1 3 0,-1 4-2 16,-11-8-13-16,3 4 8 0,-4 0-8 0,-6-1 0 16,0-1 0-16,0 4 0 0,-7-1 0 15,-2 5 0-15,2-5 7 0,-4 5-7 16,1 0 0-16,1 9 0 0,-3-2 0 15,5 2 0-15,0 3 0 0,-2 2 0 16,3 1 0-16,6 2 5 0,0 1-5 16,4 2 0-16,5-3 0 0,6-4 0 15,0 0-5-15,4-1-2 0,-3-3-8 16,2-5-18-16,3-4-30 0,5 0-79 0,2 0-43 16</inkml:trace>
  <inkml:trace contextRef="#ctx0" brushRef="#br0" timeOffset="7182.375">21651 6796 370 0,'0'-3'111'0,"0"3"34"0,0 0-102 16,0 15-8-16,-8 4-16 0,1 2-4 16,-2 12-2-16,0 4-13 0,-1 2 0 15,-3 4 0-15,2-2-7 0,-2-8-6 16,9 4-14-16,4-7-29 0,0-2-86 15,3-3-43-15</inkml:trace>
  <inkml:trace contextRef="#ctx0" brushRef="#br0" timeOffset="7688.359">21836 7196 243 0,'0'0'35'16,"0"0"28"-16,0 0-7 0,-16 0-19 15,12 0-8-15,-8 0 14 0,2 0-10 0,1 0 7 16,0 0-11-16,3 5 5 0,6-5-14 15,-7 0-13-15,-1 5 0 0,-2-5 0 16,2 5 1-16,1-5-1 0,-6 3-7 16,5-3 0-16,1 5 0 0,-3-5 0 15,4 7 6-15,2-7-6 0,-4 3 0 16,8-3 0-16,0 7 0 0,0-7 0 16,0 3 0-16,12-3 7 0,-6 11-1 0,6-11 0 15,4 0 9-15,1 0-2 0,-2 2-5 16,0-2 9-16,1 0-3 0,-4 0 0 15,2 0-3-15,-7 0 3 0,6-5-3 16,-6 5 1-16,-2 0-7 0,0 0 6 16,-5 0 4-16,0 0-10 0,8 0 1 15,-8 7 0-15,0-7-6 0,-8 10 6 16,8 1-6-16,0-4 0 0,0 2 0 16,0 1 0-16,0-4 5 0,0 4-10 15,5-4 5-15,4-6-12 0,0 0 1 0,4 0-15 16,0 0 4-16,2-16-9 0,-5 4-56 15,5-3-75-15,1-1-52 0</inkml:trace>
  <inkml:trace contextRef="#ctx0" brushRef="#br0" timeOffset="7870.371">22167 6981 406 0,'0'5'125'0,"0"5"20"0,0 5-98 16,-8-2-11-16,1 4-19 0,-8 3 4 15,-1 1-3-15,4-1-11 0,-4 3 0 16,1 3-1-16,5 0-6 0,-4-2 0 16,6-6-6-16,8 1-8 0,-5-6 3 15,5-3-22-15,0-5-34 0,0 3-82 16,0-8-65-16</inkml:trace>
  <inkml:trace contextRef="#ctx0" brushRef="#br0" timeOffset="8047.305">22034 7149 379 0,'0'0'110'0,"13"4"34"0,-2 2-79 0,2-1-32 15,6 3-5-15,0-2-16 0,-3 4 0 16,3-1 2-16,4-3-14 0,0 2 0 16,-2-4 0-16,2-4-14 0,4 0-3 15,-5 0-18-15,1 0-48 0,3-1-68 16,-6 6-36-16</inkml:trace>
  <inkml:trace contextRef="#ctx0" brushRef="#br0" timeOffset="8162.869">22390 7243 310 0,'0'8'78'0,"-4"4"31"16,-5 2-13-16,2 8-56 0,2-8-25 16,-2 1-1-16,-5-3-7 0,8-9-28 15,4-3-55-15,0 0-51 0,0 0-29 16</inkml:trace>
  <inkml:trace contextRef="#ctx0" brushRef="#br0" timeOffset="8315.517">22433 7061 331 0,'6'9'66'16,"-1"3"18"-16,5-4-76 0,-3 4-16 0,1-3-39 15,2 1-26-15,-1-2-31 0</inkml:trace>
  <inkml:trace contextRef="#ctx0" brushRef="#br0" timeOffset="8600.466">22569 7233 353 0,'-6'6'100'0,"6"2"34"16,-4-3-88-16,4 4-10 0,0-2-14 15,0 6-2-15,-6 1-14 0,6 2 8 16,3-4-7-16,1 1-1 0,-4-5-6 16,12 2 7-16,-1-3-7 0,-3-1 0 0,5-4 0 15,-3-2 0-15,-1 0 0 0,3 0 0 16,-7-2 0-16,2 2 0 0,-7-5 0 15,0-1 0-15,-5 6 0 0,5-6-7 16,0-2 1-16,-5-2-9 0,5 3-4 16,0-4-43-16,7 0-74 0,-1 3-49 15</inkml:trace>
  <inkml:trace contextRef="#ctx0" brushRef="#br0" timeOffset="8914.699">22671 7332 257 0,'-6'8'42'0,"4"-4"29"0,2-4-17 15,0 0-25-15,4 0-1 0,0 0 5 16,7 0-8-16,0-6-1 0,6-4-8 15,4-7-2-15,4 4-7 0,6-8 10 16,0 5-8-16,-3 2-2 0,0 3 2 16,-6-2 3-16,-1 5 3 0,-7 6-8 15,0 2 15-15,1 0-16 0,-5 0 7 0,6 10-7 16,-4-2 2-16,1 0-1 0,-8 4-7 16,5-2 6-16,-3 3-12 0,-7 1-1 15,0-1-13-15,6 3-43 0,-2-5-79 16,4-1-43-16</inkml:trace>
  <inkml:trace contextRef="#ctx0" brushRef="#br0" timeOffset="9474.583">23465 7529 278 0,'-22'29'63'16,"7"-3"20"-16,-4-2-26 0,10 1-7 15,-7-2-9-15,8-7-5 0,1 4-2 16,1-13-14-16,2-7-6 0,4 0-7 15,0 0 1-15,10 0-1 0,3-12-7 16,5-5 6-16,-3 2-6 0,3-7 0 16,-1 1 0-16,-2-1 0 0,4 2 0 15,3-1 0-15,2-1 7 0,4-1-7 0,-3-6 0 16,-3 6 0-16,-2 1 0 0,-8 9 0 16,0 1 0-16,-5 12 0 0,-2 0 0 15,-5 0 6-15,0 0-6 0,0 11 0 16,-4-3 6-16,4 7-6 0,-6-4 8 15,6 0-8-15,0-1 0 0,0-1 0 0,0 1 0 16,3-10 0-16,1 0 0 0,3 0 0 16,5 0 0-16,-5-10 0 0,5 1 0 15,-1 2 0-15,-1-3 7 0,3 2-7 16,8 1 0-16,-7-5 0 0,1 3 6 16,6 9-6-16,-8-3 7 0,-8 3 1 15,8 0-1-15,-13 3-2 0,14 3 0 16,-6 5 9-16,-2 1-14 0,-6 7 7 15,0-5-7-15,-3 8 7 0,3 0-7 0,0 3 0 16,0 1-7-16,-11 1 0 0,11-6-17 16,-7-14-59-16,0 6-69 0,7 2-48 15</inkml:trace>
  <inkml:trace contextRef="#ctx0" brushRef="#br0" timeOffset="9836.854">24170 7619 299 0,'0'-7'62'0,"0"-3"22"0,0 10-15 16,0-7-44-16,-5-5-9 0,2 4 8 15,-10-2-10-15,-5 10 1 0,3 0 3 16,-5 0-11-16,-3-6-7 0,7 6 9 15,-1 9-9-15,2-9 0 0,5 3 0 16,2 7 0-16,2-5 0 0,6 4 0 16,-4 1 0-16,4-2 0 0,0-1 0 15,0 0 0-15,4 3 6 0,2-2-6 16,-3 3 6-16,9 1 2 0,-5-5-1 0,2 4 7 16,-1 0 1-16,3-7-2 0,-2 4 7 15,-2 0-7-15,1-2 2 0,2-2-8 16,-3 4-2-16,1 1 0 0,-1-5-5 15,1 0 0-15,-2 4 0 0,1-6-5 16,-1-2-15-16,3 9-33 0,-4-6-98 16,6 5-55-16</inkml:trace>
  <inkml:trace contextRef="#ctx0" brushRef="#br0" timeOffset="10045.637">24278 7502 406 0,'4'18'116'16,"3"4"24"-16,-9 4-104 0,2 4-17 0,0 5 2 15,0 2-8-15,0 5-5 0,0-2 4 16,0-1-12-16,0-7 5 0,0 1-5 16,0-6 0-16,4-8-5 0,1-1-7 15,4-5-16-15,1-8-49 0,2-5-63 16,3 0-53-16</inkml:trace>
  <inkml:trace contextRef="#ctx0" brushRef="#br0" timeOffset="10258.655">24498 7694 230 0,'-21'0'27'0,"5"0"-6"0,7 0-10 16,-4 0-11-16,-5 0 0 0,2 5 0 15,1 1 10-15,0-2 1 0,-2 6 0 0,-1-6 9 16,5 4-8-16,-8-1 14 0,2 0 1 16,0 4-9-16,0-3 3 0,-15 3-3 15,1 0 0-15,-8 2-10 0,3-3-16 16,-5 0-39-16,8-1-34 0,4 0-15 16</inkml:trace>
  <inkml:trace contextRef="#ctx0" brushRef="#br0" timeOffset="10906.244">24208 7377 278 0,'4'0'63'0,"2"-8"11"16,0 8 17-16,1 0-50 0,-7 0-9 15,0 10-3-15,5-2 5 0,-5-2-14 16,-10 7-13-16,5 3 7 0,-4 4 1 16,5 7-9-16,-8 8 1 0,3 0-1 15,2 3 0-15,-3 3-6 0,-1-4 0 16,1-5 0-16,-2-2-6 0,1-2-7 0,-1-5-15 16,7 2-40-16,-3 1-51 0,8-7 9 15,0-1-12-15</inkml:trace>
  <inkml:trace contextRef="#ctx0" brushRef="#br0" timeOffset="11125.293">24073 7625 406 0,'21'6'108'0,"-5"-4"26"0,-7 8-120 0,-1-7-7 16,-8 4-7-16,4-2 0 0,2 5 0 16,-3-3 0-16,6 4 7 0,-3-4-14 15,4-7-8-15,2 0-52 0,4 0-57 16,-1 0-40-16</inkml:trace>
  <inkml:trace contextRef="#ctx0" brushRef="#br0" timeOffset="11588.032">24259 7759 341 0,'-6'12'93'0,"6"1"36"0,-4 2-75 0,4 2-9 16,-9 0-16-16,9-4-3 0,-4-6-5 16,4-7 0-16,0 0-4 0,7 0-3 15,3 0-7-15,1-12 5 0,2-3-6 16,-1 0 8-16,1 1-8 0,2-9 6 16,1 5-7-16,9 4 0 0,-7 2-5 15,-1-1 6-15,-3 1-1 0,5 4-5 16,-9-1 0-16,6 5 7 0,-8 4-7 0,3 0-7 15,6 0-4-15,3 3 1 0,2-3-15 16,2 7-21-16,4-7-47 0,-9 3-68 16,-1-3-40-16</inkml:trace>
  <inkml:trace contextRef="#ctx0" brushRef="#br0" timeOffset="11724.952">24625 7738 278 0,'-14'14'75'0,"10"8"17"0,-2 0-6 15,6-3-45-15,-7 3-20 0,-1-7 3 16,1-4-15-16,4 2-2 0,-14-6-23 16,6-2-46-16,-4-2-48 0,5 6-36 15</inkml:trace>
  <inkml:trace contextRef="#ctx0" brushRef="#br0" timeOffset="11884.89">24548 7427 370 0,'0'12'83'15,"7"-1"36"-15,-7 3-104 0,0 1-15 0,0 0-8 16,4-1-8-16,-4 2-41 0,0-1-43 16,7-7-28-16</inkml:trace>
  <inkml:trace contextRef="#ctx0" brushRef="#br0" timeOffset="12114.94">24675 7584 434 0,'7'22'138'15,"2"5"1"-15,-4 7-106 0,0-4-11 16,0 11-12-16,2 7 4 0,3 3-7 15,-2 1 0-15,2 7-7 0,6 7 5 16,-1-1-5-16,3 0 0 0,7 0 0 0,-2 6-5 16,0-23-2-16,-6-11-7 0,4-15-18 15,-4-11-57-15,1-11-59 0,6 0-45 16</inkml:trace>
  <inkml:trace contextRef="#ctx0" brushRef="#br0" timeOffset="12336.486">25077 7913 370 0,'-13'12'93'0,"5"3"23"0,-9 4-95 15,-1-1-13-15,-4-3-16 0,-6-3-5 16,9 2-103-16,-2-3 24 0,5 0-30 16</inkml:trace>
  <inkml:trace contextRef="#ctx0" brushRef="#br0" timeOffset="16223.849">10216 10001 243 0,'34'8'56'0,"-5"-5"6"0,-1-3-8 16,-7 1 2-16,-6 5-5 0,2-6-1 16,1 0-29-16,-2 5 3 0,5-5 1 15,-2 0-13-15,6 0 3 0,-2 6-8 16,-5-5 8-16,3-1-2 0,-1 0-6 16,0 3 5-16,3-3-4 0,3 0-1 15,-9 7 6-15,1-2-5 0,-2-1-1 16,1 5-2-16,-5 0 0 0,15-2 9 15,-2 3-7-15,3-3-7 0,3 7 7 16,1 2-2-16,-6-2 1 0,0-1 1 16,-1-1 0-16,0-3-7 0,-1-6 0 0,-5-3 6 15,2 6-1-15,-1 0-5 0,2-5 0 16,2-1 7-16,1 0-7 0,0 0 0 16,3 0 0-16,0 0 0 0,0 0 0 15,-2 0 0-15,-11 0 5 0,-3 0-5 16,4 0 0-16,-6 0 0 0,-1 0 0 15,10 0 0-15,-8 0 0 0,4 0 0 0,-5 0 0 16,7 0 0-16,-3 0 0 0,8-4 0 16,-4-1 0-16,5 1 0 0,-4 4 0 15,-2 0 0-15,-6 0 0 0,0 0 0 16,2 4 0-16,-6-4 0 0,4 0 0 16,-1 0 0-16,3 0 0 0,-4 0 0 15,3 1 0-15,4-1 0 0,3-5 0 16,0 1 0-16,2-5 0 0,7 2 0 0,0 2 0 15,3 5 0-15,-3-8 0 0,10-4 0 16,-3 4 5-16,-5-9-5 0,8 3 0 16,-7 6 0-16,-10 2 0 0,-2 4 0 15,2 2 6-15,-5 0-6 0,-1 0 0 16,-1 0 0-16,7 0 0 0,3 0 0 16,1 5 0-16,3-5 0 0,4 0 0 0,-1 0 0 15,3 0 0-15,-2 0 5 0,4-5-5 16,-5 0 7-16,0 5 1 0,4 0-3 15,-7-9 1-15,-6 9 0 0,-4 0 0 16,0 0 6-16,-5 9-7 0,-3-9 1 16,8 6 0-16,-4 1-1 0,4-3 0 15,5-4-5-15,0 7 6 0,-4-7-1 16,6 2 1-16,0-2-1 0,-6 0 0 0,11 0-5 16,-5 0 0-16,0 0 4 0,-4 0-4 15,3 2 5-15,-3-2-5 0,0 0 5 16,-8 0-5-16,-1 0 0 0,-2 0 7 15,-3 0-7-15,4 3 6 0,4-3-6 16,1 6 0-16,3-6 6 0,2 0-6 16,5 1 0-16,-1-8 0 0,6 4 0 15,2-4 6-15,2 1-6 0,-7-4 0 16,8 8 0-16,-1-7 0 0,-9 6 0 16,-1-1 0-16,3 4 0 0,-7 4 0 0,-3 0 0 15,1-4 0-15,-2 10 4 0,3-3-4 16,2-2 0-16,-2 6 0 0,4-1 0 15,2 0 0-15,1 0 0 0,-2-1 0 16,3-6 0-16,-10-3 0 0,0 0 0 16,5 7 0-16,-4-4-4 0,-1 6 4 15,-2-3-6-15,-1 4 6 0,-5-4-6 0,3-6-7 16,-2 9 8-16,1-1 0 0,2-2 1 16,17-6 4-16,-3 0-5 0,0 0 0 15,0 1-1-15,3-1 1 0,-12-6-1 16,5 6 6-16,1-5-5 0,1-1 5 15,-5-1 0-15,-5 3 0 0,0-1 0 16,-4-4 0-16,-1 9 0 0,2 0 0 16,2 0 0-16,1 0 0 0,3 0 0 0,2 0 0 15,2 0 0-15,5 0 0 0,-4-4 0 16,8-2 0-16,3 6 0 0,1-10 0 16,-8 1 0-16,0-1 0 0,-3-2 0 15,-4-4 0-15,-10 3 0 0,1 1 0 16,0 5 0-16,-9 7 0 0,-3 0 0 15,3-3 0-15,1 3 0 0,-4 0 0 16,8 3 0-16,-1-3 0 0,-4 7 0 0,1-3 0 16,2 3 0-16,-1-2 0 0,0 2 0 15,-5-1 0-15,5 1 5 0,-5 4 1 16,6 8 5-16,-6 7-1 0,0 7-1 16,-10 6 15-16,2-1-14 0,-8 2 10 15,-3 1-11-15,5 0 1 0,0-4 0 16,-2 7-5-16,11-5-1 0,5-12-4 15,-7 0 0-15,7-3-9 0,-6-6-6 16,10-3-9-16,-4 3-2 0,6-5-22 0,0 0-3 16,6-8-66-16,-8 4-66 0,5-9-64 15</inkml:trace>
  <inkml:trace contextRef="#ctx0" brushRef="#br0" timeOffset="17782.567">10304 9810 341 0,'0'0'83'0,"0"0"48"0,-4 7-53 15,-2-7-35-15,1 6-2 0,-5-6-14 0,-3 8-5 16,-12-5-5-16,-6 3-3 0,-4-3-7 16,2 1-2-16,-5 1-5 0,7 1 6 15,3 1-6-15,7 2 0 0,-1 0 0 16,5 3 0-16,-4-5 7 0,3-2-7 15,-3 5 0-15,7-4 0 0,1 3 0 16,8 3 0-16,5 1 0 0,3 2 7 16,12 7-1-16,-1 4 6 0,7 3-2 15,1 7 1-15,2 1 9 0,1-8-8 0,9 4-1 16,-2-5-4-16,-1-5-7 0,9 0-12 16,4 0-6-16,-8-7-13 0,-1 0-17 15,13 6-107-15,1-5-120 0</inkml:trace>
  <inkml:trace contextRef="#ctx0" brushRef="#br0" timeOffset="18468.736">13856 11622 341 0,'-10'5'93'0,"1"0"45"0,0-1-77 0,-9 1-11 16,5 1-10-16,-2-6 3 0,2 0-12 16,0 0-6-16,5 0-7 0,4 0-1 15,4-11 1-15,0 7-5 0,0-6-1 16,0-3-1-16,4-6-4 0,4-4-2 16,2-8-5-16,6 0 6 0,2-5-6 15,1 0 6-15,5 9-6 0,-4 2 0 16,-2 1 0-16,-6 8 0 0,1 2 0 0,-6 2 0 15,8 6-6-15,1 6 0 0,2 0-11 16,0 8-6-16,-2 2-13 0,-2 4-60 16,-3 5-68-16,-3 5-70 0</inkml:trace>
  <inkml:trace contextRef="#ctx0" brushRef="#br0" timeOffset="18771.889">14252 11585 434 0,'0'0'145'0,"5"0"7"15,-5-5-107-15,-10 5-17 0,5-5-3 0,-5 5-7 16,-3-2-8-16,-8-2 1 0,6 4-4 16,2 0-7-16,-12 0 8 0,0 0-8 15,7 7 0-15,-3 1 0 0,1 0 0 16,15-1 0-16,0 4-8 0,5 6 8 15,-5 2-7-15,5-1 2 0,5 4 5 16,2 2 0-16,16 1-6 0,3-7 6 16,0 1 0-16,4-7 0 0,-2-9 0 15,-8-3 0-15,1 1 0 0,-1-1 0 16,1-4 0-16,-6-1-5 0,-1-4-12 16,-6-1-3-16,-8-3-44 0,0 1-94 0,-5 0-82 15</inkml:trace>
  <inkml:trace contextRef="#ctx0" brushRef="#br0" timeOffset="19023.363">14506 11622 331 0,'0'12'93'0,"0"4"38"15,-3 1-10-15,3 5-93 0,3-1-15 16,-3 4 8-16,0-9-8 0,18 3 2 16,-1-2-10-16,1-2 0 0,16 1 2 0,-1-9 0 15,-7-7-7-15,0 0 0 0,1-5 0 16,-13-6 0-16,4-1-7 0,3 2-5 16,-2-5-28-16,7 7-104 0,-3 2-90 15</inkml:trace>
  <inkml:trace contextRef="#ctx0" brushRef="#br0" timeOffset="19323.83">15175 11716 406 0,'-6'14'125'16,"12"1"20"-16,-6-4-110 0,0-1-8 15,0 0-6-15,0-3-9 0,3-7 0 0,1 0-5 16,4 0-7-16,-1 0 7 0,2-8-7 16,3 0 0-16,-5-1 0 0,3-2 0 15,5 3 0-15,-1-1 0 0,6 2 0 16,-1 0 0-16,0 1 0 0,-4 6 0 16,0 0 0-16,-2 6 0 0,-2 1-7 15,2 3 0-15,1 2 0 0,4 1 2 16,-3 5-7-16,3 3-3 0,-2-5-6 15,-4 5-4-15,1-9-31 0,-6-3-55 0,1-2-14 16,15-2-13-16</inkml:trace>
  <inkml:trace contextRef="#ctx0" brushRef="#br0" timeOffset="19891.121">15841 11781 310 0,'5'-9'87'15,"-5"0"22"-15,0-3-43 0,0-4-21 16,-12-5 0-16,-1 1-24 0,-2-2 7 16,-9 0-22-16,-4 6 8 0,3 6-7 15,-3 10-7-15,0-6 0 0,4 5 6 16,-1 12-6-16,-5 2 0 0,5 5-6 16,7 3 6-16,10 3-7 0,8-5-1 0,8-1 8 15,9-1-6-15,7-8 6 0,4-1 0 16,1-8 0-16,-2 1 0 0,5-1 0 15,7 0 0-15,-4 0 0 0,-10-10 6 16,11 4 2-16,-5-7-1 0,-1-1-1 16,10 1 1-16,-4-5 1 0,-5-5 4 15,-3-4-7-15,0-3 9 0,-3-7-7 16,1 3 0-16,-4 4-7 0,-4 4 5 0,-3 22-5 16,-6-6 6-16,-9-2 1 0,0 6 0 15,0 12 4-15,0 0 1 0,-9 5-7 16,0-2 6-16,-9 17 4 0,-5 4-10 15,-2 6-5-15,1 9 0 0,2-6 0 16,8-8 0-16,7 2 0 0,7-1-13 16,0-2 1-16,0-9 1 0,11-2-6 15,-1-6-3-15,5-8-5 0,1-5 6 16,6 0-1-16,-4-5 0 0,2 1 0 0,-2-4 7 16,7-3-16-16,-4 4 2 0,-1-4-22 15,-2 3 3-15,-8 2-4 0,-5 6 6 16,-5-5 6-16,4 5 11 0,-4 0 9 15,0 0 9-15,0 0 9 0,0 0 9 16,0 5 18-16,-4-5 10 0,4 6 0 16,0-1 14-16,0 1 6 0,0 0-3 15,0 3-18-15,-5 1-7 0,5-2-16 0,-5 0-1 16,0 1-12-16,-4-3-12 0,9 0-45 16,0-6-83-16,0 0-43 0</inkml:trace>
  <inkml:trace contextRef="#ctx0" brushRef="#br0" timeOffset="20065.274">16443 11389 353 0,'0'-11'100'0,"5"5"34"0,-11 6-79 16,6 0-14-16,-4 0-7 0,-3 0-13 15,7 0-8-15,0 9-5 0,0-5-1 16,0 3-7-16,7-7-15 0,-7 5-19 15,10 1-111-15,5 1-74 0</inkml:trace>
  <inkml:trace contextRef="#ctx0" brushRef="#br0" timeOffset="20571.44">16539 11775 353 0,'-10'6'100'16,"10"1"34"-16,0 2-67 0,-7-9-30 16,1 4-11-16,2-4 1 0,4 0-12 15,0 0-8-15,0-4-2 0,0-3-5 16,0 1 5-16,4-2-5 0,17-2 0 16,-5 0 0-16,-1 1 0 0,5-3 7 15,-5 0-7-15,-2-1 0 0,-5 1 0 16,4 0 0-16,1 9 0 0,-9 3 0 15,5 0 0-15,-9 0 0 0,4 4 0 0,-4 7 7 16,5 0-7-16,-5 1 0 0,0-3 0 16,3 0 0-16,-3 2 0 0,6-3 0 15,1-2 0-15,0 5 0 0,1-3 0 16,5-1 0-16,-6 4 0 0,-2 0 0 16,1-2 0-16,1-3 0 0,-7-6 0 15,8 0 0-15,-1 7 0 0,0-7 7 0,5 0-7 16,0 0 0-16,1 0 0 0,2 0 0 15,1 0 0-15,-4 0 0 0,-2 3 7 16,-2 5-7-16,2 0 5 0,-3 6 1 16,3 5 1-16,-10-1 0 0,0 9-1 15,0 6-1-15,0 12-5 0,-14 2 7 16,3 12-7-16,-2-4 5 0,-1-3-5 16,-4-7 0-16,3-5 0 0,-4-10 0 15,4-8-5-15,5-7-2 0,10-1-4 0,-3-14-3 16,3 0-4-16,0-16-3 0,13-6 4 15,8-9-19-15,4-6-11 0,10-14-98 16,14-13-55-16</inkml:trace>
  <inkml:trace contextRef="#ctx0" brushRef="#br0" timeOffset="20976.293">18171 10975 321 0,'0'11'85'0,"-7"0"48"0,7 0-18 16,-11-4-58-16,7 3-9 0,-5-1-10 0,-1 7-6 15,2 3-4-15,1 5-2 0,-6 5-9 16,1 1 1-16,-1-1-7 0,3 4-5 16,-5-2-1-16,0 7 0 0,-1 1-5 15,-9 5 0-15,-1 14 0 0,2-1 6 16,3-6-12-16,8-6 1 0,-2-7-6 15,5-17-12-15,2-11 0 0,3-10-13 16,5 0-7-16,-2 0-10 0,4-11-36 16,3 0-26-16,2-1-26 0,-7-5 3 0</inkml:trace>
  <inkml:trace contextRef="#ctx0" brushRef="#br0" timeOffset="21139.472">17866 11366 341 0,'6'-7'104'0,"3"3"23"0,-9-4-57 15,16 5-29-15,-4-1-7 0,4 4-7 0,-1 0-12 16,-2 0-3-16,-1 0 0 0,-6 1-5 16,4 5-7-16,0 1 0 0,-5-7-7 15,-1 4-5-15,5 4 0 0,-4-2-24 16,2 3-25-16,0-5-79 0,4 5 15 16,-4-4-4-16</inkml:trace>
  <inkml:trace contextRef="#ctx0" brushRef="#br0" timeOffset="21396.844">18161 11446 361 0,'7'0'102'0,"-1"0"35"16,-2 0-83-16,-4 6-10 0,0-6-25 15,-4 4 15-15,-3-10-19 0,-6 6-5 16,-1 6-3-16,-5-6 0 0,-7 12 0 16,1-3 0-16,1 9-7 0,-1 4 0 15,0 3 5-15,7-6-5 0,-2 0 0 16,12-2 0-16,8-2 6 0,0-3-6 15,0 0 0-15,13-1 0 0,2-6 0 0,7-5 0 16,3 0 0-16,2 0 0 0,5 0 0 16,-5-6 0-16,1-2 0 0,1-2 0 15,-1-5 0-15,-7-1-6 0,2-4 1 16,-8 1-9-16,-5-3-10 0,-5-3-66 16,1 2-64-16,-2 4-37 0</inkml:trace>
  <inkml:trace contextRef="#ctx0" brushRef="#br0" timeOffset="22219.985">19175 11290 370 0,'0'13'101'0,"-9"6"36"0,-4 4-91 16,2 4-17-16,1 4-1 0,-5 10-1 15,-2 3-6-15,3 3-9 0,-6 2 0 16,2 1-5-16,-4-1 0 0,1-9-7 15,-2 1 0-15,8 4 0 0,2-11-7 16,5-3-7-16,4-4-3 0,-2-9-44 0,6-5-90 16,-4-7-55-16</inkml:trace>
  <inkml:trace contextRef="#ctx0" brushRef="#br0" timeOffset="22390.536">18876 11654 278 0,'10'-5'53'0,"2"5"4"0,-2-3-30 15,0 3-8-15,5-10 0 0,-1 10-9 16,6 0-2-16,-2-5-16 0,4 5-49 16,-6 0-8-16,9 0-33 0</inkml:trace>
  <inkml:trace contextRef="#ctx0" brushRef="#br0" timeOffset="23199.798">19198 11382 299 0,'15'-16'62'16,"6"-3"40"-16,-8 11-51 0,-11-2 7 15,-2 6-22-15,0 4 4 0,-2 0-5 16,-8 7-7-16,-4 2-8 0,4 5-7 15,-5 5 2-15,-5 6-8 0,-1 5-2 16,2 4 0-16,-5 9-5 0,1-2 7 16,-2-1-7-16,1-3 0 0,-2 0 0 15,5 0 0-15,-4-9 0 0,2 2 7 0,9-5-7 16,5-2 0-16,3-2 0 0,2-1 0 16,4-7 0-16,0-4 0 0,0-5 0 15,4-4 0-15,-4 0 0 0,6-9 0 16,2 0 0-16,-1-6 0 0,6-2 0 15,2-4 0-15,4 0 0 0,2 3 0 16,0-4 0-16,5-4 0 0,6 2 0 0,-6 0 0 16,4 2 0-16,-6 6 0 0,-5 9 0 15,-13 2 0-15,3 5 0 0,-9 0 0 16,3 7 0-16,-3 3 0 0,-3 5 0 16,-1 5 0-16,-1 5 0 0,-8 4 0 15,3-4 0-15,2-1 0 0,-5-1 0 16,13-1 0-16,-8-3 0 0,8 0 0 15,0-1-14-15,-4-9-3 0,4-9-44 0,5 0-90 16,2 0-55-16</inkml:trace>
  <inkml:trace contextRef="#ctx0" brushRef="#br0" timeOffset="23411.712">19366 11680 289 0,'0'18'52'16,"0"0"22"-16,0 1-36 0,0-1-20 15,0 1 8-15,0-8-9 0,0-7 0 16,0-4-9-16,5 0-8 0,1 0 8 16,8 0-8-16,0-6 0 0,3 0-8 15,5-2-60-15,-1 2-24 0,-3-4-19 0</inkml:trace>
  <inkml:trace contextRef="#ctx0" brushRef="#br0" timeOffset="23729.78">19592 11735 243 0,'-10'23'35'0,"5"-6"28"16,-4-5-34-16,9-9-2 0,-4-3-9 16,4 0 12-16,4 0-12 0,2 0 0 15,-6-7-18-15,15-1 8 0,-5-6 0 0,8 0 1 16,-2-5 7-16,-1 1 1 0,2 4-1 16,0 1 1-16,-6-2 4 0,4 8 3 15,-4 1 1-15,-1 6-13 0,-6 0 3 16,5 0-1-16,-9 6 1 0,0 1-9 15,0 1 1-15,-10 2-7 0,2 2 0 16,3 0 0-16,0 4-7 0,5-1-21 16,0-3-48-16,0-4-53 0,7 1-43 15</inkml:trace>
  <inkml:trace contextRef="#ctx0" brushRef="#br0" timeOffset="24150.094">20055 11772 299 0,'14'0'71'0,"2"-5"22"16,-4 5-17-16,-3-7-22 0,-4 0-14 0,-5 1-11 15,0 1-15-15,-5 5 1 0,-5 0-8 16,-6 0-1-16,-5 0-6 0,3 8 7 16,-4 0-7-16,-1 0 0 0,2 1 6 15,-1-9-12-15,-6 9 6 0,4 2 0 16,10-2 0-16,-1 2-7 0,5 1 7 15,10 4-6-15,0-7 6 0,10 1 0 16,0-5-7-16,5-1 7 0,7-4 0 0,1-4 0 16,-4-1 0-16,4-7 0 0,-8-1 0 15,5-3 0-15,1 1 0 0,1-3 0 16,6 2 0-16,0-3-8 0,4-8 8 16,-2 3 0-16,-4-5 0 0,-2 2 0 15,-6-10 0-15,-5 4 0 0,-1-5 0 16,1 6 0-16,-7 1 0 0,1 12 0 15,-7 9 0-15,0 4 0 0,0 6 0 16,0 0 0-16,0 9 0 0,0 4 0 0,-7 8 0 16,7 2 0-16,-9 6 0 0,-1 3 0 15,2-1 0-15,1 3 0 0,-6-1 0 16,5 0-7-16,4-2 0 0,1-2-29 16,3-3-42-16,0-1-6 0,3-9-26 15,4 4-8-15</inkml:trace>
  <inkml:trace contextRef="#ctx0" brushRef="#br0" timeOffset="24424.345">20426 11853 299 0,'0'0'71'15,"-6"5"12"-15,12-5-39 0,-12 0-19 16,6-6-8-16,0-3-1 0,0 1 1 16,9-2-2-16,0-3-9 0,-2 1 9 15,6-1-6-15,0-4 0 0,-2-3-2 16,-1-2 2-16,5-1-3 0,-2 4-6 16,-1-2 6-16,4 8-6 0,-4 4 0 15,1 4-6-15,1 1-16 0,0 4-49 16,-2 0-50-16,2 1-24 0</inkml:trace>
  <inkml:trace contextRef="#ctx0" brushRef="#br0" timeOffset="24735.971">20738 11784 278 0,'8'4'63'0,"2"5"11"0,-2-9-36 15,6 5-2-15,-2-5-11 0,0 7 0 16,4-7-1-16,-1-7-8 0,-3 2-8 16,2-4-2-16,-2-3 1 0,-5 0-7 15,-2 1 8-15,-5-1-8 0,0-1 0 0,-10 1 9 16,-2 5-9-16,-2-1 0 0,-3 5 9 16,2 3-9-16,-3 0 0 0,2 0 7 15,-2 4-7-15,-2 4 0 0,5 5 0 16,5 5 0-16,0-1 9 0,10-3-9 15,0-3 0-15,0-1 0 0,0-1 0 16,0 5 0-16,7 0 0 0,6 1 0 16,0-3-16-16,5-5-17 0,-3 3-89 15,2-4-39-15</inkml:trace>
  <inkml:trace contextRef="#ctx0" brushRef="#br0" timeOffset="25106.641">21297 11469 321 0,'0'0'76'0,"0"15"24"16,0 3-58-16,0 10-9 0,-7 3-18 15,-4 5-2-15,-4-6-5 0,5 7 1 0,-5-3-9 16,-4-4 0-16,3-2-17 0,3 0-11 16,-5-8-47-16,5 1-25 0,3-3-29 15</inkml:trace>
  <inkml:trace contextRef="#ctx0" brushRef="#br0" timeOffset="25311.95">21064 11696 299 0,'4'0'71'0,"0"-5"22"15,7 5-17-15,-2 0-28 0,10 0-9 16,-8 0-11-16,-1-5-13 0,-1 5-8 16,0-6 0-16,1 6 1 0,-3-7-8 15,4 7 0-15,2-6 0 0,4 6-15 16,-2-6-7-16,3 0-60 0,1 1-45 0,6 2-29 15</inkml:trace>
  <inkml:trace contextRef="#ctx0" brushRef="#br0" timeOffset="25654.299">21567 11421 331 0,'0'23'84'15,"-5"10"32"-15,-1 3-30 0,-4 6-49 16,-2 0-15-16,-6-5 6 0,5-10-15 16,-7 4 1-16,2-3-7 0,0-10-1 15,1 2-6-15,-1-3 0 0,8-5 7 16,2-6-7-16,2-1 0 0,6-5 0 16,4 0 0-16,6-5-7 0,3-1 7 0,5-5 0 15,4-2 0-15,1-3 0 0,1-7-6 16,2 1 6-16,1 0 0 0,-5-1 0 15,-4 4 0-15,-4 5 0 0,-3 7 0 16,-11 7 6-16,6 0-6 0,-6 5 0 16,-6 7 0-16,1 1 7 0,-1-1-7 15,2 0 0-15,4 1 8 0,-7 4-8 16,7-2 0-16,0 2 0 0,0-3 0 0,0 0 0 16,0-5-15-16,0-1-25 0,0-3-101 15,7 0-69-15</inkml:trace>
  <inkml:trace contextRef="#ctx0" brushRef="#br0" timeOffset="25989.928">22082 11622 310 0,'8'0'69'16,"-2"0"33"-16,1 0-61 0,-7 0-8 15,-7 2-9-15,1-2-10 0,-3 0 1 16,-4 0-6-16,-1 0 0 0,0 0-2 16,-1 0-7-16,-1 0 0 0,1-4 9 0,9 4-9 15,2 0 0-15,-1-5 0 16,-2 5 0-16,7 5 0 0,-6-1 6 0,6 4-6 16,-4-5 14-16,4 9-7 0,-4 2 0 15,4 4 0-15,-5 7 8 0,0 0-2 16,1-4-7-16,-2 1 0 0,-1 1-6 15,7-6 8-15,0 1-1 0,0 2-7 16,-6-6 0-16,6-3 6 0,0-6-6 16,-7-5 0-16,-5 6 0 0,-9-6-6 0,-4 4-15 15,-13-4-63-15,-1 5-60 0,1-5-35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2/12/2018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2/12/2018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16720" y="1170720"/>
              <a:ext cx="3801240" cy="930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07360" y="1164600"/>
                <a:ext cx="3814560" cy="9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61480" y="2153520"/>
              <a:ext cx="5466600" cy="2306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200" y="2147400"/>
                <a:ext cx="5479920" cy="2320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</TotalTime>
  <Words>0</Words>
  <Application>Microsoft Office PowerPoint</Application>
  <PresentationFormat>On-screen Show (4:3)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1</cp:revision>
  <dcterms:created xsi:type="dcterms:W3CDTF">2018-09-17T17:22:51Z</dcterms:created>
  <dcterms:modified xsi:type="dcterms:W3CDTF">2018-12-03T16:14:16Z</dcterms:modified>
  <cp:category/>
</cp:coreProperties>
</file>