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3" r:id="rId35"/>
    <p:sldId id="295" r:id="rId36"/>
    <p:sldId id="297" r:id="rId37"/>
    <p:sldId id="299" r:id="rId38"/>
    <p:sldId id="301" r:id="rId39"/>
    <p:sldId id="303" r:id="rId40"/>
    <p:sldId id="305" r:id="rId41"/>
    <p:sldId id="307" r:id="rId42"/>
    <p:sldId id="30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4:25.1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26E097-7AF2-43A7-807C-F8FAE0D3915A}" emma:medium="tactile" emma:mode="ink">
          <msink:context xmlns:msink="http://schemas.microsoft.com/ink/2010/main" type="writingRegion" rotatedBoundingBox="1793,11652 2410,11652 2410,12350 1793,12350"/>
        </emma:interpretation>
      </emma:emma>
    </inkml:annotationXML>
    <inkml:traceGroup>
      <inkml:annotationXML>
        <emma:emma xmlns:emma="http://www.w3.org/2003/04/emma" version="1.0">
          <emma:interpretation id="{88E4E8CC-3911-404C-9ABE-18FB05B27176}" emma:medium="tactile" emma:mode="ink">
            <msink:context xmlns:msink="http://schemas.microsoft.com/ink/2010/main" type="paragraph" rotatedBoundingBox="1793,11652 2410,11652 2410,12350 1793,12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724E22-FC30-4CF0-BC2A-A9859C3E8FAA}" emma:medium="tactile" emma:mode="ink">
              <msink:context xmlns:msink="http://schemas.microsoft.com/ink/2010/main" type="line" rotatedBoundingBox="1793,11652 2410,11652 2410,12350 1793,12350"/>
            </emma:interpretation>
          </emma:emma>
        </inkml:annotationXML>
        <inkml:traceGroup>
          <inkml:annotationXML>
            <emma:emma xmlns:emma="http://www.w3.org/2003/04/emma" version="1.0">
              <emma:interpretation id="{7F00C026-D4E5-4C22-806F-B2DE5DE82073}" emma:medium="tactile" emma:mode="ink">
                <msink:context xmlns:msink="http://schemas.microsoft.com/ink/2010/main" type="inkWord" rotatedBoundingBox="1793,11652 2410,11652 2410,12350 1793,12350">
                  <msink:destinationLink direction="with" ref="{4BD26F60-65DD-4FCF-9292-AAAE86C7FE6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306 14 268 0,'5'-5'73'0,"1"0"10"0,1 1 7 16,-2 4-25-16,-5 0-2 0,0 0-7 15,0 4-10-15,0-4-7 0,0 0 0 16,0 8-4-16,0-3-4 0,-10 4-8 15,6 8 1-15,-2 6-8 0,-1 2 0 16,-4 9-11-16,3 4-1 0,-7 0 1 16,-2 2 0-16,-1 1-5 0,-3 2 7 15,-4-4-7-15,0-1 6 0,4 2-6 16,-4 0 0-16,6-6-6 0,4 0 6 0,-1-8-7 16,5 2-3-16,4-6 1 0,0-1-13 15,-1-3-5-15,-2-1-23 0,3-1-3 16,-1-16-114-16,0 0-102 0</inkml:trace>
          <inkml:trace contextRef="#ctx0" brushRef="#br0" timeOffset="398.5786">318 82 321 0,'0'0'94'0,"6"0"38"0,-6 0-53 16,0 0-7-16,0 0-19 0,0 9-7 16,8 1-3-16,-4 1-8 0,7 12 1 15,0 0-7-15,1 3-2 0,0 5-1 16,10 7 1-16,-1-7-7 0,5 7-6 16,-6-3 1-16,3 1-6 0,-4-2-4 15,-1 4-1-15,1-3-4 0,-1-2-9 0,-2-3-5 16,1-6-15-16,-8-6-13 0,-2-5-16 15,-7-6-118-15,0-7-149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1:24.4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73478F-8F4B-4294-86C6-63913F278080}" emma:medium="tactile" emma:mode="ink">
          <msink:context xmlns:msink="http://schemas.microsoft.com/ink/2010/main" type="writingRegion" rotatedBoundingBox="2429,11419 21842,11483 21832,14532 2419,14468"/>
        </emma:interpretation>
      </emma:emma>
    </inkml:annotationXML>
    <inkml:traceGroup>
      <inkml:annotationXML>
        <emma:emma xmlns:emma="http://www.w3.org/2003/04/emma" version="1.0">
          <emma:interpretation id="{73B8D9EE-871D-4A0C-B1BE-0451FEC1C2B6}" emma:medium="tactile" emma:mode="ink">
            <msink:context xmlns:msink="http://schemas.microsoft.com/ink/2010/main" type="paragraph" rotatedBoundingBox="2429,11419 21842,11483 21836,13335 2423,13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733CAF-09DD-4DF3-954C-5AD967F3E2A6}" emma:medium="tactile" emma:mode="ink">
              <msink:context xmlns:msink="http://schemas.microsoft.com/ink/2010/main" type="line" rotatedBoundingBox="2429,11419 21842,11483 21836,13335 2423,13271"/>
            </emma:interpretation>
          </emma:emma>
        </inkml:annotationXML>
        <inkml:traceGroup>
          <inkml:annotationXML>
            <emma:emma xmlns:emma="http://www.w3.org/2003/04/emma" version="1.0">
              <emma:interpretation id="{45AB78FF-DB04-4E32-B591-FE8FCDBEB512}" emma:medium="tactile" emma:mode="ink">
                <msink:context xmlns:msink="http://schemas.microsoft.com/ink/2010/main" type="inkWord" rotatedBoundingBox="2429,11639 6154,11652 6151,12602 2426,125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1066 613 453 0,'0'0'164'0,"0"-3"16"0,0-3-102 16,0-10-8-16,0 4-4 0,2-8-8 0,-2 3-12 16,0-4-5-16,-4-1-2 0,4-8-11 15,0 5-3-15,0 0-7 0,4 1-7 16,0 1 1-16,1 5 4 0,2-3-2 16,-1 4 4-16,7 5 1 0,1-1-1 15,1 6-4-15,-1 7 0 0,3 0-7 16,1 6-4-16,0 1 1 0,5 8-8 15,-3 5-6-15,5 2-11 0,-4-4-23 16,-4 0-8-16,-9-4-22 0,1-3-22 16,-9-6-119-16,0 3-171 0</inkml:trace>
          <inkml:trace contextRef="#ctx0" brushRef="#br0" timeOffset="217.5259">1294-207 514 0,'17'12'190'0,"-1"16"0"0,2 9-112 16,5 16-6-16,-8 7-20 0,6 4-10 16,2-2-15-16,-5-1-5 0,-2-1-18 0,3-2-13 15,-7-4-13-15,-3-6-9 0,-9-5-20 16,0-10-12-16,0-10-17 0,0-9-111 15,-7-14-138-15</inkml:trace>
          <inkml:trace contextRef="#ctx0" brushRef="#br0" timeOffset="392.0894">1331 351 547 0,'6'-12'229'16,"5"-2"0"-16,-11 2-92 0,12 0-13 0,6 1-30 15,8 2-25-15,0 3-20 0,5-1-14 16,9 3-13-16,-2 4-13 0,-5-4-6 15,-5 4-8-15,1 0-17 0,-9 0-7 16,2 3-20-16,-8-3-19 0,2 2-17 16,1-2-26-16,-2 9-13 0,-2-9-95 15,2 5-153-15</inkml:trace>
          <inkml:trace contextRef="#ctx0" brushRef="#br0" timeOffset="656.9484">1804 109 453 0,'13'0'155'16,"0"6"8"-16,-1-6-112 0,-4 4-21 15,3 5-19-15,-1-5-22 0,0 5-26 16,0-2-116-16,-2 0-121 0</inkml:trace>
          <inkml:trace contextRef="#ctx0" brushRef="#br0" timeOffset="529.9376">1880 370 397 0,'7'10'166'15,"-3"0"22"-15,-4 1-76 0,8 1-30 16,-8 1-22-16,7-1-16 0,-7-5-10 16,6 3-21-16,-6-4-13 0,0-6-32 0,0 0-17 15,0 0 1-15,0-9-129 0,-6-4-160 16</inkml:trace>
          <inkml:trace contextRef="#ctx0" brushRef="#br0" timeOffset="896.2565">2100 491 406 0,'14'10'157'0,"-1"-10"24"0,-3 0-90 15,-10-7-8-15,4 0-20 0,-10-16 5 16,-2-2-12-16,-3-5-10 0,2-3-2 16,-8-3-12-16,17 2-3 0,-6 2 0 15,-1-3-9-15,7 4-1 0,0 4-2 16,8 11-5-16,1 5 9 0,1 11-7 0,5 0-3 15,4 13-1-15,2 5-3 0,3 4-3 16,-1 1-4-16,1 4-8 0,-7 9-9 16,4-9-18-16,-3 4-16 0,3-5-22 15,0-2-21-15,-5-9-119 0,-1 5-177 16</inkml:trace>
          <inkml:trace contextRef="#ctx0" brushRef="#br0" timeOffset="1229.2818">2518 263 506 0,'-8'-8'217'0,"2"5"0"0,2 3-37 15,1 0-89-15,-2 0-17 0,5 6-18 16,0 1-9-16,0 13-23 0,8 7-3 15,-3 1-8-15,8 10-2 0,6 7-4 16,1-4-7-16,4-4 0 0,-1-8 0 16,7-3-4-16,-8-9 1 0,-6-14 0 15,11-3-5-15,2 0 4 0,-6 0-2 0,2-16-1 16,-1-7 1-16,-6-10-5 0,-12-3-2 16,-6-2-2-16,0-4-9 0,0 1-2 15,-17 7 1-15,-9 2-11 0,2 3-1 16,-12 7-12-16,3 5-4 0,-1-3-17 15,10 4-8-15,-4 9-8 0,12 7-103 16,2 0-125-16</inkml:trace>
          <inkml:trace contextRef="#ctx0" brushRef="#br0" timeOffset="-662.9414">317 268 379 0,'27'-13'135'0,"-2"-3"42"0,-5-7-46 0,-2 5-59 15,-5-2-21-15,-4 6 3 0,-9-3-13 16,4 4-8-16,-4-4 5 0,0-8-7 16,-4 1 0-16,-5 1 3 0,-3 2-5 15,3 3 1-15,-9 15-4 0,-3 3-2 16,-3 0-6-16,-1 16-3 0,-5 2 1 15,-3 7-10-15,-3-2 1 0,0 9-4 16,-4-1-3-16,1 9 3 0,3-7-3 16,8 10-3-16,10-1 3 0,3 3 0 0,15 2-7 15,-1 8 7-15,10 2 0 0,12-7-3 16,6 3 6-16,12-10 1 0,2-11-8 16,5-6 8-16,-4-5-11 0,2-16-8 15,-4-5-4-15,8 0-9 0,-3 0-25 16,-2-13-12-16,-8-3-21 0,2-7-119 0,-11-2-173 15</inkml:trace>
          <inkml:trace contextRef="#ctx0" brushRef="#br0" timeOffset="-349.2197">739 339 445 0,'-15'23'172'16,"4"-2"1"-16,2 13-69 0,9-1-42 15,7 3-13-15,8 4-10 0,4-4-5 16,7 2-1-16,-1-8-10 0,1-5-10 16,0-14 0-16,1-5 5 0,-2-6-9 0,-1-9-1 15,-5-5-3-15,-1-13-5 0,-11-8 0 16,-2-3-5-16,-5-4-3 0,0 3-6 15,-9 7 1-15,-9 5-5 0,2 5 0 16,-7 4-1-16,-1 7-3 0,1 4-12 16,-3 7 0-16,-1 0-9 0,5 3-6 15,-3 5-17-15,8 0-8 0,2 0-109 16,8-2-64-16</inkml:trace>
          <inkml:trace contextRef="#ctx0" brushRef="#br0" timeOffset="1537.0942">2856 279 453 0,'7'-5'189'0,"-4"5"16"0,2 0-80 15,2-6-28-15,3 12-24 0,-1-6-8 16,5 9-24-16,1 9-12 0,4 0-9 16,4 14-8-16,12 5-5 0,12 13-7 15,0 0-3-15,-1-3 3 0,7-6-4 0,-14-16 0 16,-15-14 0-16,-1-11 0 15,-2-9-1-15,-14-7 5 0,5-11-7 0,-12-7-5 16,0 2 5-16,0 1-7 0,0-6-15 16,-14 5 6-16,9 5-17 0,-6 2-5 15,11 9-11-15,-14 5-10 0,6-2-9 16,1 8-92-16,0 1-29 0,7 4-38 16</inkml:trace>
          <inkml:trace contextRef="#ctx0" brushRef="#br0" timeOffset="1859.1045">3542 117 453 0,'0'-6'173'16,"0"1"10"-16,0 5-104 0,-4 0-5 16,-3 0-16-16,-1 9-9 0,-3-3-13 0,-3 5-17 15,-4-2-5-15,-1 1-5 0,0-4-9 16,6 2-5-16,3 4 1 0,2-4 0 15,8 5-1-15,0 0 0 0,0-2 1 16,13 1-1-16,-2-2 10 0,4-2-5 16,4 0 4-16,9-8 6 0,-8 10-2 15,1-3 1-15,7-7 13 0,1 10 0 16,-4-4-10-16,5 2 8 0,-2 7 5 0,-4 3-7 16,-8 3 1-16,-9 0-7 0,-7-6 0 15,0 0-1-15,-4-4-4 0,-11 2-4 16,-4 0 0-16,1 5-9 0,-7-5-12 15,-8 1-13-15,-2-1-24 0,-1-11-25 16,-6 5-122-16,-7-10-180 0</inkml:trace>
        </inkml:traceGroup>
        <inkml:traceGroup>
          <inkml:annotationXML>
            <emma:emma xmlns:emma="http://www.w3.org/2003/04/emma" version="1.0">
              <emma:interpretation id="{FCE0A03B-BA71-47EC-8F70-78C073100895}" emma:medium="tactile" emma:mode="ink">
                <msink:context xmlns:msink="http://schemas.microsoft.com/ink/2010/main" type="inkWord" rotatedBoundingBox="7043,11633 11451,11648 11446,12979 7038,1296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71.9403">4980 430 463 0,'27'26'191'0,"-9"5"2"15,-2-1-95-15,-1-2-13 0,-5-8-14 16,-2-6-12-16,-1-6 0 0,-7-8-18 15,0 0-9-15,-8-11-8 0,2-6-9 0,2-5-5 16,-6-5 2-16,2-6-12 0,-3 1 0 16,3 1 0-16,0 1 3 0,8 1-6 15,0 3-1-15,0 1 0 0,0 2-4 16,0 2-2-16,8 2-1 0,0 4-8 16,0 4-1-16,6 11-13 0,5 0-11 15,2 11-5-15,-2 1-6 0,5 2-16 16,-3 4 2-16,-1-1-4 0,2-3-1 15,0 7-4-15,-8 4-5 0,2-7 7 0,-5 0 18 16,-4 0 25-16,0-10 23 0,2 0 20 16,2 0 31-16,-1-6 30 0,2-2 19 15,-1 0-2-15,3 0-2 0,-5-7 2 16,2 0-13-16,-1-5-12 0,-2-5-4 16,4 2-6-16,-12-9-21 0,6 5-7 15,-6-3-4-15,0-2-9 0,-9-2-5 16,-7 6 6-16,-2 2-13 0,2 10 4 0,-3 8 0 15,4 7-4-15,7 6 0 0,1 4 0 16,7 6-4-16,-8 0 4 0,8 2-4 16,0 3-9-16,5 4 6 0,-5-1-8 15,8 1-11-15,-5-3-7 0,4-1-9 16,4-1-7-16,4-7-2 0,7-1-3 16,12-7-10-16,1-12 7 0,3 5 3 15,3-5-10-15,3 0-14 0,-10-3-89 0,9-4-43 16</inkml:trace>
          <inkml:trace contextRef="#ctx0" brushRef="#br0" timeOffset="3438.2961">5905 370 370 0,'11'-19'136'0,"-4"2"34"15,-7 3-63-15,0 0-15 0,0 1-16 0,-8 3 3 16,-8 2-13-16,-6-7-11 0,-4 0 1 16,-4-1-11-16,2 2-8 0,5 0-2 15,7 14-6-15,2 0-8 0,6 10-3 16,4 8-5-16,-2 5-6 0,6 2 1 15,0 2-5-15,0-2-3 0,0 0 4 16,11 2-2-16,0-1-4 0,8-3 4 16,1-3-2-16,1-2-2 0,7-8 2 15,6-5-4-15,4-5 1 0,-2-5-5 0,6-7-2 16,-8-11-8-16,-5-7 2 0,-10-6-7 16,-4-2 2-16,-15-10-2 0,0-2 4 15,-6-1-3-15,-3-7 10 0,-8-1 4 16,-3 5 0-16,5 7 3 0,-4 5 5 15,-3 12 5-15,4 10 7 0,3 12-4 16,6 8 10-16,9 8-3 0,0 4 9 16,4 15-6-16,11 10 0 0,-2 10-7 0,12 2 4 15,-5 2-5-15,5 3-7 16,1-4-6-16,1-2-13 0,-12 6-12 0,-1-2-17 16,2-7-15-16,1 2-21 0,-4-12-16 15,8-9-110-15,2-8-159 0</inkml:trace>
          <inkml:trace contextRef="#ctx0" brushRef="#br0" timeOffset="3793.4161">6344 132 471 0,'0'-14'212'0,"-7"2"-7"16,7-2-78-16,0 3-37 0,4 0-17 15,-4 3-24-15,7 2-16 0,-3 6-20 16,4 0-13-16,4 0-21 0,3 11-8 16,5 1-16-16,-4-1-18 0,6 5-8 15,0 2-11-15,5-7-5 0,2-2-22 16,9-9-49-16,-8 7-5 0,7-7-4 16</inkml:trace>
          <inkml:trace contextRef="#ctx0" brushRef="#br0" timeOffset="3629.8373">6420 293 453 0,'19'14'201'0,"-6"4"-3"15,-2 2-35-15,-3 4-91 0,0-3-17 0,-8 2-10 16,8-3-25-16,-8-3-12 0,0-4-16 15,0-6-21-15,-8-1-11 0,4-6-15 16,4 0-17-16,0-3-71 0,-4-7-56 16,4-3-100-16</inkml:trace>
          <inkml:trace contextRef="#ctx0" brushRef="#br0" timeOffset="4014.5351">6854 175 370 0,'0'0'136'15,"6"0"49"-15,-6 0-67 0,-8 0-16 16,-2 5-8-16,2-7-16 0,-2 2-1 16,-2 0-10-16,7 0-5 0,-4 10-6 15,1-5-13-15,4 10-11 0,-3 3-2 0,7 6-10 16,0-4-5-16,7 1-3 0,-1-3 1 16,5 3-7-16,-2 0 1 0,2 4 1 15,0-9-4-15,4 5-1 0,4-8 1 16,6-1-2-16,6-5 1 0,3-2-6 15,-2-5-6-15,-8 0-3 0,-3-9-11 16,-12-7-13-16,-3-9-16 0,-6-4-15 16,5-2-26-16,-5-2-8 0,0-9 9 15,0 3-127-15,0-9-150 0</inkml:trace>
          <inkml:trace contextRef="#ctx0" brushRef="#br0" timeOffset="4178.6037">7067-209 353 0,'0'0'128'0,"0"0"53"0,0 0-67 15,0 0-15-15,0 10-7 0,0 7-10 16,6 9-16-16,1 10-12 0,5 14-16 0,3 9-9 16,3-2-17-16,2 0-4 0,-1 5 2 15,2-9-16-15,-2-3-2 0,3 7-17 16,1-6-20-16,3-4-22 0,-14-6 179 16,5-4-304-16,-2-11-174 0</inkml:trace>
          <inkml:trace contextRef="#ctx0" brushRef="#br0" timeOffset="2574.9499">4717 954 662 0,'20'28'226'0,"1"0"-9"0,0 0-99 0,-3 0-25 16,-2-12-28-16,-9 4-10 0,-2-13-17 15,-5-1-12-15,0-6-6 0,0-4-5 16,0-5-8-16,-6-11-2 0,-4-5-2 16,-5-11-6-16,0-2 0 0,-6-17-6 15,2-1-3-15,2-5 2 0,0-10-6 16,-2-13 0-16,1 4 2 0,1-2-3 16,3 1 0-16,0 18 4 0,10 3-2 0,-1 5 5 15,5 13 3-15,0 12 0 0,0-2 4 16,7 20 3-16,5 12 3 0,-3 0 0 15,5 0 12-15,0 9-5 0,2 16 1 16,-5 7 5-16,4 2 2 0,-1 12-12 16,2 5 8-16,-8-3-7 0,-8-6-7 15,0-3 7-15,-5-6-4 0,-3-7-6 16,-7-6-4-16,0-6-4 0,0-3-13 0,-3-11-6 16,3 0-18-16,1 0-28 0,6-11-1 15,0-3-23-15,2 2 0 0,6-9-106 16,0 0-150-16</inkml:trace>
          <inkml:trace contextRef="#ctx0" brushRef="#br0" timeOffset="4334.6154">7218 325 514 0,'24'0'209'15,"1"-9"-14"-15,1 5-93 0,4-4-26 16,-3 8-25-16,2 2-3 0,-1-7-32 16,-7 5-16-16,-1 6-24 0,4-6-25 15,-3 6-6-15,3-6-17 0,-4 2-33 16,-2-2-90-16,-6 0-128 0</inkml:trace>
          <inkml:trace contextRef="#ctx0" brushRef="#br0" timeOffset="4867.9636">7549 165 353 0,'0'-23'118'16,"0"5"44"-16,13 2-84 0,-5-2-18 0,7 11-16 16,3 7-12-16,-2 0-16 0,-1 7 4 15,3-1-20-15,-6 1 0 0,2-7-15 16,-1 6-6-16,2-6-4 0,-4 8 0 15,4-4-6-15,-1 3 3 0,2 6 1 16,1-7 7-16,-2 0 20 0,-3-4 0 16,7-2 0-16,-4 10 20 0,-15-10 0 15,14 3 8-15,-2 2 3 0,-1 7-6 16,-18 1 7-16,-4 4-4 0,-2 7-3 0,13-3-7 16,-18-2-1-16,-1 3-7 0,1-8 1 15,4 0-5-15,5 7-1 0,2-1-5 16,7 0 9-16,0 2 14 0,10-8-7 15,-1 2 4-15,9-2 9 0,0-2-1 16,9-2 0-16,6-1-6 0,4-3-4 16,1-6 0-16,3 0-5 0,-7-5-13 15,-3-2 4-15,-1-6 1 0,-4-5-10 0,-9-2 10 16,-5-4-5-16,-12-4-5 0,0 4 10 16,0 0-10-16,-4 6-3 0,-8-1-6 15,2 3-8-15,-1 2-14 0,0-2-6 16,0 4-16-16,2 6-12 0,2 6-109 15,7 0-153-15</inkml:trace>
          <inkml:trace contextRef="#ctx0" brushRef="#br0" timeOffset="4470.3742">7638 361 361 0,'3'14'120'16,"1"-1"25"-16,-4 4-60 0,0 1-37 0,0-2-10 16,5 0-13-16,-5 3-18 15,0-5-1-15,-6-1-19 0,2-10-12 0,-2-3-6 16,2 0-12-16,-6-10-108 0,5-5-80 15</inkml:trace>
          <inkml:trace contextRef="#ctx0" brushRef="#br0" timeOffset="5141.3063">8261 409 353 0,'4'10'118'0,"3"-2"44"0,-3 3-78 15,-4-11-4-15,0 4-14 0,0-4-6 16,0 0-11-16,0 0-6 0,0 0-14 16,-4 0 5-16,4-4-11 0,0-4-9 15,-7 1 5-15,3-9-11 0,-2-1 1 16,2-3 9-16,-3 2-9 0,7-2-5 16,0-3 5-16,0 5 0 0,0 4-6 15,6-3 9-15,10 8-4 0,3 9-4 0,0 0 5 16,6 3-5-16,1 6-4 0,-3-1 4 15,2 11-4-15,-1-5-4 0,4 2-4 16,-1 11-9-16,-2 4-16 0,-1 3-15 16,-1 4-8-16,2 0-17 0,-7 6-3 15,6 0-115-15,-2-13-132 0</inkml:trace>
          <inkml:trace contextRef="#ctx0" brushRef="#br0" timeOffset="5510.2194">8817 104 445 0,'13'-14'163'0,"-6"5"12"0,-7 9-106 16,0 0-10-16,0 0-14 0,0 9-20 15,-5 4-1-15,-5 3-18 0,-1 4-6 16,0-4 0-16,-3 1-12 0,6 1-6 15,1-5 9-15,1 0-1 0,6 9-7 16,0-5 7-16,0 5-2 0,6-3 7 16,9 0 10-16,5-4 7 0,1 2 9 0,4 3 4 15,4 1 14-15,-2-4-5 0,-1-3 8 16,0-3-4-16,-2-5-3 0,-4-6-4 16,-9 5-4-16,-5-5-6 0,-6 0 1 15,0 7-10-15,-11-3-2 0,-2 5-5 16,-6 4 3-16,-9 1-8 0,-4 4 0 15,-3 8-4-15,0 7-5 0,-6 6-6 16,3 7-14-16,4 3-16 0,-10-10-16 16,3-3-12-16,1-12-113 0,-5-10-21 15,-1-3-108-15</inkml:trace>
        </inkml:traceGroup>
        <inkml:traceGroup>
          <inkml:annotationXML>
            <emma:emma xmlns:emma="http://www.w3.org/2003/04/emma" version="1.0">
              <emma:interpretation id="{B8073EDE-AD93-4B51-B6E7-BAAEB9F8DD2C}" emma:medium="tactile" emma:mode="ink">
                <msink:context xmlns:msink="http://schemas.microsoft.com/ink/2010/main" type="inkWord" rotatedBoundingBox="12353,11452 13793,11457 13790,12401 12350,1239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481.9994">9924 190 593 0,'18'0'229'16,"8"-7"-11"-16,-2 1-89 0,3-6-28 16,2-5-37-16,5-3-17 0,0 5-19 15,2-2-8-15,6 8-13 0,-2-1-14 0,-3-1-10 16,-5-1-21-16,5 4-17 0,-7 1-24 15,7 7-23-15,-8 6-113 0,9-2-177 16</inkml:trace>
          <inkml:trace contextRef="#ctx0" brushRef="#br0" timeOffset="6361.9686">10205 520 445 0,'10'17'172'0,"-5"-9"15"0,-5-8-85 16,0 0-32-16,0-8-11 0,0-12-2 0,-5 2-15 15,-1-13-7-15,-6 2-4 0,1-9-12 16,-3-5-2-16,-3-2-1 0,-5-5-8 16,3-10 2-16,-6 2-3 0,2-6-2 15,0-4-5-15,4-1 3 0,-1 5-3 16,12 1 0-16,1 9 4 0,7 9-4 15,-5 8 0-15,10 4 3 0,6 10 6 16,7 11-1-16,0 1 2 0,12 11 2 16,1 0-2-16,3 12 5 0,2 1-6 0,1 2 0 15,-6-2-5-15,-2 0-14 0,-9-10-9 16,-6 5-17-16,-3 1-25 0,-11 4-26 16,0 4-122-16,0 9-184 0</inkml:trace>
          <inkml:trace contextRef="#ctx0" brushRef="#br0" timeOffset="6791.6489">10809 188 379 0,'0'-11'152'0,"-10"1"34"16,1 6-35-16,-4 4-57 0,-4 0-21 15,-4 0-3-15,3 7-6 0,-5 1-14 16,3 17-9-16,2 1-4 0,1 2-7 16,5 2-1-16,12 3 3 0,-4-2-15 15,4-2 7-15,6 4 1 0,0-3-12 16,8 3 1-16,0-10-1 0,2-2-7 0,6-3 1 16,3-8-1-16,0-10-6 0,1 0 0 15,4 0 3-15,-5-19-6 0,-5-6 0 16,-2-2-4-16,-5-8-2 0,-7-4-4 15,-6 5 2-15,0 4-9 0,-6-8-1 16,-3 12 1-16,-2 3-8 0,-6-1-8 16,-1-1 0-16,-3 12-21 0,1 0 0 15,2 4-14-15,7 9-13 0,3 0 0 16,8 7-50-16,0-4-62 0,0 9-77 16</inkml:trace>
          <inkml:trace contextRef="#ctx0" brushRef="#br0" timeOffset="7029.6731">11046 483 506 0,'21'18'198'0,"-6"-6"-8"16,-7-7-79-16,-3-5-33 0,-5 0-1 16,0-5-1-16,0-12-20 0,0-3-7 15,0-8-2-15,0-6-15 0,0-2-2 16,0 8-6-16,0-16-7 0,0 6-8 15,5 2 4-15,0 7-6 0,10-9-7 0,0 12 3 16,-4 4-6-16,7 5-10 0,4 0-6 16,-5 13-15-16,7 4-18 0,6 0-16 15,-3 0-22-15,2 3-20 0,-6 7-113 16,5 1-166-16</inkml:trace>
        </inkml:traceGroup>
        <inkml:traceGroup>
          <inkml:annotationXML>
            <emma:emma xmlns:emma="http://www.w3.org/2003/04/emma" version="1.0">
              <emma:interpretation id="{96C263F8-85DA-4893-8D1E-7CACA3E267B5}" emma:medium="tactile" emma:mode="ink">
                <msink:context xmlns:msink="http://schemas.microsoft.com/ink/2010/main" type="inkWord" rotatedBoundingBox="14382,11520 16828,11528 16822,13319 14376,1331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589.6236">11954-331 445 0,'0'0'188'15,"0"0"8"-15,0 6-49 0,4 11-59 16,2 9-14-16,1 14-9 0,5 15-16 0,-1 15-4 16,3 16-8-16,2 2-11 15,4 6 2-15,0-4-14 0,0-6-4 0,-8-17-2 16,-2-1-1-16,-10-12-5 0,5-13 5 15,-5-5-7-15,0-13 0 0,0-10 0 16,7-13 0-16,-3 0-3 0,0-13 3 16,3-7 0-16,0-7-4 0,-2-11 8 15,2-8-4-15,3-5-4 0,2 4 8 16,0-6-1-16,3 8-3 0,2 5 10 16,-1 2-2-16,5-4 2 0,-2 15 11 0,4 8 1 15,3 4 6-15,-4 15 9 0,0 0-4 16,-2 13-1-16,-1 11 4 0,-4 10-12 15,-4 6 1-15,-5 2-8 0,-6 2-7 16,0 6-2-16,-17-10-1 0,0-4-3 16,-11 0-1-16,8 2 0 0,-5-13-1 15,1-3-4-15,-4-8 2 0,5-8-8 0,-6-6-6 16,5 0-5-16,6-8-6 0,3-3-13 16,5-1-4-16,10-7-9 0,-4 2-6 15,4-5-6-15,6 6-13 0,-1-8-16 16,6 2-6-16,3 5-10 0,2-7-112 15,1 2-154-15</inkml:trace>
          <inkml:trace contextRef="#ctx0" brushRef="#br0" timeOffset="7943.3664">12623-123 531 0,'10'-10'220'0,"2"5"-20"16,1 0-73-16,3 5-32 0,-1 0-24 15,0 5-23-15,1 0-16 0,-6 3-22 16,-2 0-13-16,-2 7-19 0,-2 6-27 16,0 2-11-16,-4 2-29 0,8 13 93 0,0 3-208 15,-1-5-168-15</inkml:trace>
          <inkml:trace contextRef="#ctx0" brushRef="#br0" timeOffset="7824.7812">12652 288 397 0,'8'13'158'15,"5"2"31"-15,-7 3-65 0,5 0-25 16,3 6-17-16,-5 3-7 0,-2 0-4 15,-3-1-22-15,-4 1-8 0,5-3-10 0,-5-4-13 16,0-4-7-16,0 0-7 0,4-13-12 16,-4-3-17-16,-6 0-14 0,6-9-31 15,-5-6-17-15,1-7-122 0,-3-5-171 16</inkml:trace>
          <inkml:trace contextRef="#ctx0" brushRef="#br0" timeOffset="8190.6902">12881 594 379 0,'0'6'135'16,"5"-6"34"-16,-5-8-76 0,5-15-17 0,-1-1 1 16,2-8-7-16,-1-5-5 0,2 0-5 15,0-1-6-15,-2 4-9 0,-1-4-8 16,0 0 0-16,7 4-3 0,-4 6-9 15,0 2-3-15,7 11-1 0,-4 5-8 16,3 10-2-16,3 0 2 0,2 5-7 16,2 6-2-16,4 14 4 0,0 0-8 15,2 8 0-15,-1 5-4 0,-2-1-4 16,0 2-11-16,-1 8-2 0,-10-7-16 0,-4 5-15 16,-1-3-17-16,-7-4-24 0,6-5-65 15,-6-6-52-15,0-4-149 0</inkml:trace>
          <inkml:trace contextRef="#ctx0" brushRef="#br0" timeOffset="8598.411">13484 252 445 0,'15'-20'197'0,"-10"9"8"16,-1 3-53-16,-4-2-64 0,0-2-6 15,0 2-11-15,0 1-22 0,-9 2-11 16,0 7-9-16,0 0-7 0,-3 0-1 0,-5 0-11 16,-1 12-7-16,8-1 5 0,-3 12-5 15,2 5-3-15,11 3 4 0,-7 1-4 16,7 5-4-16,0-9 8 0,0-1-4 16,10 5-4-16,0-3 8 0,1-3-4 15,-1-4-4-15,7-5 4 0,-4-8 0 16,4-9-3-16,-1 0-1 0,-5-5-3 15,3-9-7-15,-5-5 3 0,-2-2-8 16,1-4-1-16,-1-4 6 0,-7 0-4 16,0-2-3-16,0 2 14 0,0 3 4 0,0-1-6 15,0 5 9-15,0 4-3 0,7 2 3 16,0 9 3-16,0 7-3 0,-2 0 0 16,1 7 4-16,0 7-4 0,3 6 0 15,-4-2 0-15,2 0-7 0,4 0-23 16,-4-4-7-16,6 5-24 0,4-2-12 0,5 8-20 15,-6 0-100-15,6-1-156 0</inkml:trace>
          <inkml:trace contextRef="#ctx0" brushRef="#br0" timeOffset="9045.4123">13798 625 434 0,'0'11'183'0,"6"-1"9"15,-6-7-83-15,-4-3-16 0,0 0-17 16,4-7-12-16,-4-10-4 0,-3-8-15 15,2-6-9-15,5-1-1 0,0-1-9 16,5-1-1-16,-5 2-8 0,9-1-3 16,-3 4-7-16,4 4 4 0,5 3-9 15,1 8 5-15,1 3-4 0,-2 8-3 16,2-5-3-16,-4 8-4 0,6-2-6 16,-4 2-11-16,0 6-8 0,1-1-9 0,2 8-12 15,-6-9 2-15,1 3-17 0,0-4 4 16,2 7 16-16,-1-5-1 0,1 7 14 15,5 7 13-15,0-6 4 0,-5 0 13 16,2-1 5-16,1-6 12 0,-3 0-7 16,2-4 12-16,-1-2 10 0,-1 0-8 15,-3 0 15-15,1-8 0 0,-3-4-10 16,3 1 13-16,0-4-14 0,-2-2-1 0,6-2 5 16,-2 1-11-16,2-5 0 0,-3-1 5 15,5 2-5-15,-9 3 10 0,3 10 1 16,-13 9-2-16,0 8 1 0,0 8-2 15,0 7-3-15,0 4-10 0,-8 14 0 16,3 5-5-16,5 13-3 0,0 15 0 16,-6 7 0-16,6 3-9 0,-9 6 3 15,2-8-10-15,12-5-12 0,-5 21-10 0,-12-9-20 16,12 1-27-16,0 1 6 0,0-1-136 16,0-18-176-16</inkml:trace>
        </inkml:traceGroup>
        <inkml:traceGroup>
          <inkml:annotationXML>
            <emma:emma xmlns:emma="http://www.w3.org/2003/04/emma" version="1.0">
              <emma:interpretation id="{9BC3C7F9-628B-4FBE-BE12-4CB2E1E49D31}" emma:medium="tactile" emma:mode="ink">
                <msink:context xmlns:msink="http://schemas.microsoft.com/ink/2010/main" type="inkWord" rotatedBoundingBox="18242,11787 21841,11799 21837,12933 18238,1292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925.8504">17551 306 514 0,'-7'-5'197'16,"-1"-6"-2"-16,-4 1-102 0,-2-4-14 15,-1 2-10-15,3-3-13 0,0 1-11 16,1 5-20-16,-2 6-6 0,3 3-2 16,-1 0-10-16,5 0-4 0,-1 8-3 15,7 1 0-15,-8 8-3 0,8 0 3 16,-7 6 0-16,7-4-3 0,-11 9 3 15,6 0 0-15,2 4-4 0,3 1 8 16,-5 10-4-16,5-7 0 0,0 7 3 0,-4 2-3 16,4 4 3-16,0-4 2 0,4 7-5 15,-4-4-5-15,0 1 10 0,5-4-2 16,-2-7-6-16,-3 2 3 0,0-4 3 16,0-9-6-16,0-1 6 0,0-6-3 15,-4-13-3-15,4-7 3 0,-8 0 3 16,2-4-6-16,-1-12 10 0,3-12-7 15,-8-4-4-15,1-15 8 0,-3-7-1 16,1-11-6-16,-1-11 6 0,5-4-3 0,3 2-3 16,6-1 6-16,0 10-3 0,6 9 0 15,6 9 0-15,1 2 0 0,8 5 0 16,4 1 3-16,2-5-3 0,-4-7 0 16,7 4 0-16,0 6 4 0,-3 10-4 15,3 10 12-15,-4 25 0 0,2 7 4 0,-1 6-2 16,-1 17 0-16,-3 14-3 0,3 10 5 15,-11-3-10-15,-15 2 2 0,-1-4-4 16,1-4-4-16,-10-7 0 0,-13 12 0 16,0-13-4-16,-2 8-10 0,-6-2-6 15,-2-6-8-15,2-2-11 0,-2-9-1 16,8-11-25-16,2 0-6 0,4-9-6 0,3-6-4 16,6-6-119-16,2 0-152 0</inkml:trace>
          <inkml:trace contextRef="#ctx0" brushRef="#br0" timeOffset="11341.1924">17964 215 424 0,'-4'-8'176'0,"-6"8"21"0,0-4-83 16,-6 4-20-16,0 0-12 0,-6 6-13 15,3 10-6-15,-5 4-22 0,7 12-9 16,-1 8 0-16,0 7-15 0,-1-4-5 16,12 11 0-16,7-1-3 0,0 0-5 0,4-1 10 15,9-8-4-15,8-2 4 0,3-9 9 16,3-8 2-16,-2-10-4 0,2-2 1 16,-1-13-3-16,-3-6-10 0,-4-11 3 15,2-13-3-15,-1-16-9 0,-2-14 0 16,-4-7 0-16,-4-9-6 0,-5 6 3 15,-5 6-2-15,-10 10-9 0,-6 7-4 16,1 14-7-16,-2-3-10 0,1 5-10 0,6 3-15 16,-2 2-12-16,5 7-10 0,0 19-13 15,7 0 4-15,0 9-117 0,9 7-144 16</inkml:trace>
          <inkml:trace contextRef="#ctx0" brushRef="#br0" timeOffset="11556.873">18082 599 370 0,'0'13'119'0,"6"0"46"0,-6-12-81 15,8-1-13-15,-2 0-5 0,-2-13-1 16,-4-4 0-16,5-14-11 0,-5-2-2 16,6-6-12-16,-6-2 4 0,0-2-12 15,0 9-7-15,0-15 0 0,0 6-13 0,0 5 8 16,8 1-13-16,1-6 1 0,6 9-1 15,2 1-1-15,9 1-6 0,6 7 0 16,-2 15 0-16,5 10 0 0,1 5 0 16,-4 16-3-16,-5 14 0 0,0 4-1 15,-1 8-4-15,-2 3-6 0,-7-4-9 16,2-3-7-16,-10 7-11 0,0-4-14 16,-5-7-14-16,-4 0-7 0,0-4-120 15,4-8-156-15</inkml:trace>
          <inkml:trace contextRef="#ctx0" brushRef="#br0" timeOffset="11944.2039">18715 225 497 0,'5'-10'186'0,"2"2"-12"0,-7 8-102 15,0-4-20-15,0 4 2 0,-6 0-16 16,2 0-10-16,-1 0-14 0,-3 0 0 16,-1 0-5-16,1 10-5 0,-3 5-4 0,3 4 0 15,8-1 5-15,-4 7-10 0,4-3 5 16,0-8 5-16,4 7-10 0,0 1 5 16,4-3 0-16,-1 5 0 0,4-3 0 15,3-1 5-15,-3-3-10 0,8-4 10 16,-3-3-5-16,2-2 4 0,0-6 5 15,1 7 9-15,-10-5-5 0,1 4 3 16,-10 0-4-16,0 2 1 0,0 1-1 16,-12 4-4-16,5-2-8 0,-7 2 0 0,-2-1-4 15,1-1-4-15,-2-4 0 0,2 7-13 16,5-8-8-16,-4-1-11 0,-4-4-1 16,3-3-20-16,1 0-7 0,1 0 2 15,7-5 100-15,6-3-203 0,0 4-149 16</inkml:trace>
          <inkml:trace contextRef="#ctx0" brushRef="#br0" timeOffset="9710.1241">15840 463 471 0,'4'28'177'0,"-4"-1"-10"0,0 4-88 15,0-2-22-15,0-7-15 0,0-9 0 16,0-7-8-16,0-6-11 0,0-6 0 15,-6-11-4-15,-1-5-11 0,3-13-3 16,0 0-1-16,4-6-8 0,-6-3 8 16,2 1 1-16,4-3-5 0,0 4 4 0,4-1 1 15,0 1-1-15,-4 2 9 0,14-2 0 16,-3 2 3-16,7 0 0 0,-5 8 1 16,2 3-9-16,3 8 10 0,5 6-15 15,-4 15-20-15,-2 2-7 0,6 16-21 16,0 13-31-16,-2 8-117 0,-4 14-186 15</inkml:trace>
          <inkml:trace contextRef="#ctx0" brushRef="#br0" timeOffset="9997.775">16119 476 539 0,'14'-13'244'15,"5"0"-12"-15,1-1-32 0,2-6-84 16,-2-2-31-16,6-3-16 0,-5 3-26 15,-1-5-8-15,-1-3-7 0,-19-2-14 0,16 2-5 16,-16-4-3-16,0 7-10 0,-6 7 4 16,-5 11-8-16,-7 9-4 0,14 4-7 15,-13 1 2-15,3 6-5 0,2 8 4 16,2 5-2-16,-2 4 1 0,6 1 8 16,6 9-2-16,0 5 2 0,6 1 4 15,1 1-3-15,8 10-3 0,6-1-1 16,5-4-7-16,11-12-11 0,-3 0-4 0,5-21-21 15,-4-9-4-15,-6-8-5 0,-11 0-9 16,7-16-7-16,-9-4 39 0,0-9-142 16,4-7-135-16</inkml:trace>
          <inkml:trace contextRef="#ctx0" brushRef="#br0" timeOffset="10301.2351">16772 234 379 0,'9'-13'152'0,"-3"7"34"15,-6 0-46-15,0 0-46 0,0-1-10 16,-6-1-8-16,2 1-5 0,-1 3-21 15,-6-1-5-15,-3 5-13 0,0 0-10 16,-5 5-4-16,0 6-7 0,7-1-3 16,2 3-2-16,1 4-2 0,9 2-4 15,0 4 0-15,0-3 3 0,7 5-6 16,-2-10 13-16,13 0 1 0,4-5-5 16,-5 0 12-16,12 1 1 0,0-3-1 0,-3 0 3 15,2 1-2-15,9-3-6 0,-11 3 2 16,-4 0-5-16,-8-4-6 0,-9 3 4 15,-13-8-6-15,8 4-2 0,-14 4 4 16,-2-5-4-16,-6 2-4 0,-3-5 4 16,-3 0-8-16,-4 0-1 0,-2 0-6 15,6 0-8-15,-7-8-14 0,3 0-7 16,2 2-19-16,9-4-20 0,-1 0-14 16,11 10 89-16,5-3-206 0,6 3-158 0</inkml:trace>
          <inkml:trace contextRef="#ctx0" brushRef="#br0" timeOffset="12380.6108">18889 364 388 0,'7'5'159'15,"3"2"32"-15,-1-2-72 0,0 2-20 16,6-3-11-16,-2-4-12 0,1 0-9 16,6 0-14-16,2 0-11 0,3-4-5 0,1-4-11 15,-2-1-6-15,-2 0-4 0,1-2-2 16,-8 0-10-16,0 1 2 0,-5 0-2 15,-1 3-4-15,-4-4-4 0,-5 6-2 16,4 5-12-16,-4 0 2 0,0 0-8 16,-7 0-1-16,-5 7-2 0,-2 1-6 15,-4 0 13-15,0-1 3 0,6 8 5 16,1 7 0-16,11-2 8 0,0 3 4 16,0 0 0-16,0 2 4 0,12-4 1 15,-1-1-2-15,4-2 9 0,0-2-4 0,2-3-4 16,2-2 9-16,1-3-9 0,4-1 0 15,0 0-4-15,4-7-4 0,-4 0-4 16,1 5-9-16,-3-5-15 0,-2-5-26 16,-9 3-7-16,7 2-131 0,-6 0-166 15</inkml:trace>
        </inkml:traceGroup>
      </inkml:traceGroup>
    </inkml:traceGroup>
    <inkml:traceGroup>
      <inkml:annotationXML>
        <emma:emma xmlns:emma="http://www.w3.org/2003/04/emma" version="1.0">
          <emma:interpretation id="{DD3705EA-F2B6-432E-9D6B-B6024C0AB2CE}" emma:medium="tactile" emma:mode="ink">
            <msink:context xmlns:msink="http://schemas.microsoft.com/ink/2010/main" type="paragraph" rotatedBoundingBox="2699,13703 5437,13346 5540,14138 2802,14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7D3674-3A23-41E6-B7AB-9F71B5B2572D}" emma:medium="tactile" emma:mode="ink">
              <msink:context xmlns:msink="http://schemas.microsoft.com/ink/2010/main" type="line" rotatedBoundingBox="2699,13703 5437,13346 5540,14138 2802,14495"/>
            </emma:interpretation>
          </emma:emma>
        </inkml:annotationXML>
        <inkml:traceGroup>
          <inkml:annotationXML>
            <emma:emma xmlns:emma="http://www.w3.org/2003/04/emma" version="1.0">
              <emma:interpretation id="{FC9A5498-14FA-4AA3-9BED-6F77ECE8AB3C}" emma:medium="tactile" emma:mode="ink">
                <msink:context xmlns:msink="http://schemas.microsoft.com/ink/2010/main" type="inkWord" rotatedBoundingBox="2699,13703 4476,13471 4580,14263 2802,1449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7090.9803">304 2016 481 0,'-5'0'195'0,"5"0"-3"0,-6 0-88 0,6 0-7 16,0 0-15-16,6 10-6 0,-6 6-14 15,8 9-10-15,0 3-15 0,9 4-6 16,5 6-4-16,-3-2-9 0,4 5 2 16,-1 5-6-16,-6 3-2 0,6 2 8 15,0 1-5-15,-2-2-3 0,-3-7 7 16,-2-10-5-16,-6-8 4 0,1-6-2 15,-6-10-5-15,0-9 1 0,4 0-2 0,-4 0-4 16,2-12-1-16,-6-1-1 0,2-16-2 16,-2-3-4-16,6-8 4 0,-6-5-4 15,14-7 2-15,-14 5 0 0,6 7-6 16,4-1 0-16,-2 9-3 0,-5 1-4 16,-3 8-10-16,5 3-2 0,-5 4-8 15,7 5-7-15,-1 1-7 0,6 1-11 0,6 5-20 16,1 4-14-16,4 0-6 0,0 0-130 15,7 0-156-15</inkml:trace>
          <inkml:trace contextRef="#ctx0" brushRef="#br0" timeOffset="17480.1517">1186 2232 514 0,'0'-10'197'0,"0"-1"-2"0,-8-1-90 16,-1 0-20-16,-2 2-12 0,-4 1-2 16,-2 3-19-16,2 1-10 0,-9 5-5 15,1 0-13-15,3 6-10 0,4 6 0 0,1-1-8 16,10 4-2-16,5 3 2 0,0 2-3 16,0 2-3-16,5-2 0 0,-1-2-6 15,3-1-1-15,0-4 1 0,-2-1-1 16,-1-3-4-16,2 1 1 0,2-5 3 15,0-5 3-15,-1 0 1 0,5 0 3 16,-2-11-3-16,4-2 6 0,-2-3-3 16,6 0 0-16,-7-2 0 0,2 8-3 15,-6 2 3-15,3-2 3 0,-4 6-3 0,0 4 0 16,9 0 0-16,-3 5 3 0,3 4 5 16,3 2-5-16,4 0 4 0,-4 5-4 15,2-3 4-15,7 0-3 0,-2-2-8 16,-3-5 1-16,-3-6-11 0,-4 0-25 15,-6-5-8-15,-3-3-39 0,1-8-126 16,-7 2-191-16</inkml:trace>
          <inkml:trace contextRef="#ctx0" brushRef="#br0" timeOffset="17693.7172">1262 1723 531 0,'9'18'207'0,"3"5"-5"0,2 10-93 16,2 8-16-16,5 10-12 0,5-11-15 16,3 0-14-16,3 4-9 0,-2-6-15 15,2-6-4-15,-6 3-3 0,-4-2-14 16,-3-4-11-16,-7-3-10 0,-4 0-20 16,-2-7-22-16,0-5-15 0,0-6-32 15,1-8-123-15,0 0-175 0</inkml:trace>
          <inkml:trace contextRef="#ctx0" brushRef="#br0" timeOffset="17972.1608">1748 2097 587 0,'12'14'217'15,"2"-1"-6"-15,5 3-111 0,3-6-4 16,-2 2-22-16,3-4-18 0,6-1-13 16,1 2-15-16,1-7-4 0,4 0-3 15,-4-2 0-15,-2 0-11 0,-9-8 2 16,-4-11-5-16,-3-4-1 0,-5-6-3 16,-8-3-6-16,0-1-13 0,0 0-7 0,-6 4-12 15,-3 7-12-15,-5 0-21 0,2 6-20 16,2 5-14-16,0 5-60 0,10 6-51 15,-5 0-140-15</inkml:trace>
        </inkml:traceGroup>
        <inkml:traceGroup>
          <inkml:annotationXML>
            <emma:emma xmlns:emma="http://www.w3.org/2003/04/emma" version="1.0">
              <emma:interpretation id="{9D8ECD82-7046-4A85-B64E-F782C3BA5492}" emma:medium="tactile" emma:mode="ink">
                <msink:context xmlns:msink="http://schemas.microsoft.com/ink/2010/main" type="inkWord" rotatedBoundingBox="4744,13739 5476,13644 5523,14003 4790,14098"/>
              </emma:interpretation>
              <emma:one-of disjunction-type="recognition" id="oneOf6">
                <emma:interpretation id="interp6" emma:lang="" emma:confidence="1">
                  <emma:literal>e</emma:literal>
                </emma:interpretation>
                <emma:interpretation id="interp7" emma:lang="" emma:confidence="0">
                  <emma:literal>3</emma:literal>
                </emma:interpretation>
                <emma:interpretation id="interp8" emma:lang="" emma:confidence="0">
                  <emma:literal>2</emma:literal>
                </emma:interpretation>
                <emma:interpretation id="interp9" emma:lang="" emma:confidence="0">
                  <emma:literal>h</emma:literal>
                </emma:interpretation>
                <emma:interpretation id="interp10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8272.7776">2339 2064 572 0,'35'-3'194'15,"-7"-4"-4"-15,-2 2-111 0,-3-6-9 16,-5-7-15-16,-6-3-8 0,-1-7-18 0,-6 3-9 16,-5-1-3-16,0 6-8 0,-5 5 1 15,-3 6-10-15,-2 9 0 0,-4 0 5 16,-1-4-1-16,-1 8-8 0,2 10 8 16,2 9-13-16,12-2 9 0,0 8 0 15,6 0 0-15,9-6-3 0,4 3 6 16,5 2-6-16,2-2 3 0,4-3 0 15,10 0 3-15,4-9-3 0,5-4 0 16,11 0 5-16,-6-5-5 0,-4-5 4 0,-4 2-13 16,-5-9-1-16,-7-1-12 0,2-5-19 15,-2-6-31-15,4-4-124 0,0-1-183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6:01.7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2EAF27-4DCF-4BCB-9956-4701D15047AC}" emma:medium="tactile" emma:mode="ink">
          <msink:context xmlns:msink="http://schemas.microsoft.com/ink/2010/main" type="writingRegion" rotatedBoundingBox="1366,11766 9755,11659 9779,13539 1390,13646"/>
        </emma:interpretation>
      </emma:emma>
    </inkml:annotationXML>
    <inkml:traceGroup>
      <inkml:annotationXML>
        <emma:emma xmlns:emma="http://www.w3.org/2003/04/emma" version="1.0">
          <emma:interpretation id="{96EE6FD0-9C49-4627-9F87-A620681CB873}" emma:medium="tactile" emma:mode="ink">
            <msink:context xmlns:msink="http://schemas.microsoft.com/ink/2010/main" type="paragraph" rotatedBoundingBox="1366,11766 9755,11659 9779,13539 1390,13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7E6737-220C-4AA0-90D4-499CE4189778}" emma:medium="tactile" emma:mode="ink">
              <msink:context xmlns:msink="http://schemas.microsoft.com/ink/2010/main" type="line" rotatedBoundingBox="1366,11766 9755,11659 9779,13539 1390,13646"/>
            </emma:interpretation>
          </emma:emma>
        </inkml:annotationXML>
        <inkml:traceGroup>
          <inkml:annotationXML>
            <emma:emma xmlns:emma="http://www.w3.org/2003/04/emma" version="1.0">
              <emma:interpretation id="{2D1FE535-7915-46D1-BDA1-7004AD8CE29B}" emma:medium="tactile" emma:mode="ink">
                <msink:context xmlns:msink="http://schemas.microsoft.com/ink/2010/main" type="inkWord" rotatedBoundingBox="1366,11766 3819,11735 3843,13615 1390,136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 0 434 0,'0'26'138'0,"-7"5"1"0,7-1-99 16,-5 4-20-16,-1 0-15 0,6-4-10 16,0-6 0-16,7-4-10 0,1-5-19 15,0-15-111-15,5 0-74 0</inkml:trace>
          <inkml:trace contextRef="#ctx0" brushRef="#br0" timeOffset="171.9385">-10-250 463 0,'0'12'154'16,"6"0"0"-16,-6-2-110 0,4-6-24 15,1 5-3-15,-1-7-17 0,6-2-5 16,-5 0-20-16,8 0 78 0,-1-4-197 16,7-3-142-16</inkml:trace>
          <inkml:trace contextRef="#ctx0" brushRef="#br0" timeOffset="486.4658">269 56 370 0,'0'6'111'0,"0"1"34"15,0-7-88-15,0 0-17 0,0 0-19 16,0-6-6-16,0-5-8 0,4 3-7 16,0-5 0-16,1-6 0 0,2-2 0 15,1 3-7-15,1-4 7 0,0 4 0 16,-1-4 0-16,2 11 0 0,-3-2 7 0,-2 4-2 15,2 9 14-15,-3 0-5 0,2 0-3 16,-2 0 9-16,0 7-3 0,0 3-6 16,4-2 9-16,-1 6-15 0,0 2 1 15,0-2-6-15,1 5 0 0,-4-2-6 16,1-1-7-16,2-2-5 0,-1-3-10 16,-2-2-4-16,1-4-27 0,5-5-100 15,-1 0-67-15</inkml:trace>
          <inkml:trace contextRef="#ctx0" brushRef="#br0" timeOffset="911.7186">743-159 388 0,'0'-6'118'16,"-13"6"30"-16,2-7-104 0,-4 7-4 0,-7 0-19 15,6-1-4-15,0 12 4 0,-1 2-9 16,5 3-6-16,1 2 1 0,4 0 0 15,-4 6-1-15,6-1 6 0,1 0-2 16,-2-1-4-16,6-2 14 0,0-2-9 16,0-4-5-16,11-4 12 0,-1-1-13 15,3-9 1-15,5 0 0 0,-10 0-6 0,13-14 0 16,3-2 0-16,1-7-6 0,12-7 0 16,-2-6 1-16,-7-1-7 0,-5-16-6 15,-3 0-2-15,-14-2 4 0,-6-2-1 16,5 5 11-16,-2 6-8 0,-3-1 8 15,0 3 6-15,0 5-5 0,-7 7 5 16,7 3 0-16,-7 7-7 0,-1 5 7 16,1 7 0-16,1 3 0 0,0 7 0 15,-1 0 0-15,0 0 12 0,2 10 1 0,0 8 0 16,-1 8 9-16,1 10 4 0,5 3 9 16,6 9-8-16,-6 0 4 0,-1 2 8 15,11 3-10-15,3 8-4 0,-2-6-7 16,1-3-4-16,5-8-14 0,-1-10-9 15,1-8-19-15,-2-12-6 0,5-3-24 16,3-8-117-16,3-3-159 0</inkml:trace>
          <inkml:trace contextRef="#ctx0" brushRef="#br0" timeOffset="1105.3299">1205-41 506 0,'-2'24'163'0,"-5"3"3"0,3-1-113 16,4-3-18-16,-7-5-23 0,7 1 4 15,-4-7-16-15,4-12-11 0,0 0-11 16,5-12-13-16,-5-7-26 0,6 1-99 16,-2-8-123-16</inkml:trace>
          <inkml:trace contextRef="#ctx0" brushRef="#br0" timeOffset="1259.9088">1169-580 445 0,'0'0'188'0,"6"0"1"15,-6 6-76-15,6 2-37 0,-6 0-14 16,0 1-11-16,5 6-19 0,-5-2-6 16,6 2-17-16,-6-4-13 0,5-2-23 15,-1-3-9-15,2-1-24 0,-2-5-5 0,1 4-125 16,2-4-166-16</inkml:trace>
          <inkml:trace contextRef="#ctx0" brushRef="#br0" timeOffset="-453.9324">-353 188 406 0,'0'11'133'0,"0"-2"19"16,-5-9-99-16,5 4-21 0,0-4 1 15,0 0-2-15,-4-4-3 0,4-4 4 16,0 3-3-16,0-4-7 0,0-4-1 0,0-1-7 16,0-6 5-16,0-6-13 0,0-2-2 15,4-8 1-15,-4-5-5 0,0-8 5 16,0-10-5-16,-7-8 0 0,4-10 0 15,-5-3 0-15,0 3-5 0,4 2 0 16,1 2 1-16,-1 12-2 0,-4 8-13 16,0-1 5-16,4 10 9 0,-3 1-11 0,7 5 5 15,0 8 0-15,0 4 5 0,7 3 1 16,1 14 5-16,1 3 5 0,1 6 1 16,4 0 5-16,-1 6 5 0,5 3 4 15,2-2 9-15,1 0-14 0,2 8 5 16,2-1-6-16,-1 5-4 0,2-2-10 15,-4 2-5-15,-7-10-14 0,2 3-10 16,-12-7-20-16,0 5-2 0,1 3-122 0,-6 2-150 16</inkml:trace>
          <inkml:trace contextRef="#ctx0" brushRef="#br0" timeOffset="-195.0166">-436-291 463 0,'0'5'163'16,"4"-1"8"-16,-4-4-111 0,8 0-6 16,-8 0-9-16,10 0-15 0,-3 0-1 15,2-4-4-15,1 4-11 0,5-6-4 16,-4 0-5-16,7 2-1 0,-2-3-4 0,0 3-4 15,-1 4-6-15,9 0-9 0,-7 0-10 16,7 4-20-16,0 3-7 0,1 0-119 16,-9 0-141-16</inkml:trace>
          <inkml:trace contextRef="#ctx0" brushRef="#br0" timeOffset="1611.9121">1481-17 353 0,'-5'16'100'15,"-1"0"40"-15,-3 0-64 0,6 0-7 16,-7 3-10-16,4-2-16 0,0-2 5 16,6-5-13-16,0-10-7 0,0 0-7 15,0-6 6-15,7-3-15 0,0-9-8 16,1-5 1-16,0 4-5 0,9-3 5 0,-6-2-5 16,4 1 5-16,-5 5-5 0,-1-5 0 15,-1 1 0-15,-1 8 0 0,-7 6 0 16,8 8 0-16,-1 0 0 0,1 0 0 15,-1 6 5-15,-2 7-5 0,-1 6 0 16,0 1 5-16,0 4-1 0,2 1-4 16,2-1 0-16,-1-8 0 0,1 2 0 15,2-6-9-15,-5-6-6 0,1 1 0 0,-1 1-14 16,-5-2-2-16,7-6-8 0,-4 0-15 16,2 0-1-16,1 0-25 0,4-10-82 15,-3 3-62-15</inkml:trace>
          <inkml:trace contextRef="#ctx0" brushRef="#br0" timeOffset="1979.4049">1873-66 388 0,'14'0'134'0,"-3"-4"27"16,-2 4-78-16,-2-5-20 0,-1 5-4 16,-2-10-18-16,-4 5-3 0,0-7-6 15,0 1-11-15,0 6-1 0,0-3-6 16,-3 8-4-16,-3 0-5 0,-2 0-1 15,3 8 1-15,1-1-5 0,-3 4 0 0,3 1 5 16,4 0-5-16,-8 1 0 0,8-3 0 16,0 2 0-16,-5-8-5 0,5 5 5 15,0-5 0-15,0 2-5 0,6-5 1 16,-6 2-1-16,11-3 5 0,1 0 5 16,5 9-1-16,-7-7 6 0,12 12 8 15,2 1 1-15,-20 15 8 0,13 4 13 16,0 8 0-16,-8 6-1 0,-9 16 0 15,-1 1-10-15,-15 6-3 0,10 5-5 0,-13 4-10 16,-8-11-4-16,-5-5-4 0,-1-6 0 16,2-12-3-16,-2-5 0 0,6-2-3 15,-2-15 0-15,1-1-15 0,-1-10-7 16,-2-8-15-16,-1-7-20 0,5 2-23 16,-7-3-60-16,8-7-72 0,3-4-155 15</inkml:trace>
        </inkml:traceGroup>
        <inkml:traceGroup>
          <inkml:annotationXML>
            <emma:emma xmlns:emma="http://www.w3.org/2003/04/emma" version="1.0">
              <emma:interpretation id="{DCB45FAB-C74A-4540-BCA5-3FC854A6BE14}" emma:medium="tactile" emma:mode="ink">
                <msink:context xmlns:msink="http://schemas.microsoft.com/ink/2010/main" type="inkWord" rotatedBoundingBox="4749,12134 6185,12116 6196,13002 4761,13021"/>
              </emma:interpretation>
              <emma:one-of disjunction-type="recognition" id="oneOf1">
                <emma:interpretation id="interp1" emma:lang="" emma:confidence="1">
                  <emma:literal>pro</emma:literal>
                </emma:interpretation>
                <emma:interpretation id="interp2" emma:lang="" emma:confidence="0">
                  <emma:literal>pr 0</emma:literal>
                </emma:interpretation>
                <emma:interpretation id="interp3" emma:lang="" emma:confidence="0">
                  <emma:literal>pr o</emma:literal>
                </emma:interpretation>
                <emma:interpretation id="interp4" emma:lang="" emma:confidence="0">
                  <emma:literal>pr O</emma:literal>
                </emma:interpretation>
                <emma:interpretation id="interp5" emma:lang="" emma:confidence="0">
                  <emma:literal>pr d</emma:literal>
                </emma:interpretation>
              </emma:one-of>
            </emma:emma>
          </inkml:annotationXML>
          <inkml:trace contextRef="#ctx0" brushRef="#br0" timeOffset="10286.9405">3178-136 230 0,'-6'10'38'0,"2"3"-7"0,4 7-9 16,-11 0-2-16,-2 7-8 0,-2 5 14 16,2 3 10-16,-8 1 2 0,9 3 6 15,-3-1 6-15,-4 1-10 0,2-6-1 16,2-4-3-16,-4-3-7 0,7-6-3 16,2-4-5-16,4-1 7 0,-3-8-4 15,3-7-5-15,1 0 1 0,5 0-2 16,0-8-2-16,0-4 4 0,0-4-9 0,0-6 1 15,9-1 5-15,0-4-11 0,3 1 0 16,5-2-1-16,2-8 0 0,0 4-5 16,-3 2 0-16,-2-8 0 0,4 0 0 15,0 4 0-15,2-5 6 0,7-6-12 16,8-2 6-16,3-3 6 0,21 7-6 16,-6-7 5-16,0 5 1 0,0 7 4 0,-5 7-1 15,-17-6 9-15,1 7-2 0,-5 10 4 16,-5 4-1-16,4 8 0 0,-10 9 4 15,-2-1-4-15,-7 11 0 0,-7 3-6 16,0-1 0-16,-7 3-4 0,-5 3-5 16,-3-6 1-16,-2 0-5 0,4 2 0 15,-4 1 4-15,1 0-4 0,-3 2 0 16,1 4 0-16,-9 3 0 0,-1 1 5 16,-2 9-5-16,0-5-5 0,-4 5 5 0,6 0-4 15,-4-7-1-15,5-1 1 0,4-7-5 16,5-4-4-16,0-5-5 0,7-2-15 15,3-6-14-15,5 4-9 0,3-7-14 16,0 0-109-16,3-7-141 0</inkml:trace>
          <inkml:trace contextRef="#ctx0" brushRef="#br0" timeOffset="10655.9737">3790-262 331 0,'-11'21'93'15,"6"-6"38"-15,-9-1-53 0,3-4-13 0,11-6-12 16,0-4 0-16,0-4-10 0,-4-9-2 16,4 3 0-16,0-3-3 0,6-13 0 15,0 1-13-15,7-2-1 0,-5-7-5 16,3 1-5-16,-2 10 0 0,0 4-10 16,-1-4 2-16,1 0-2 0,9 4-4 15,7-3 0-15,2-2-4 0,2 6-2 16,9 8-7-16,0 0-1 0,-2 3-24 15,-5 7-16-15,-1 0 3 0,-7 0-125 0,-4 10-149 16</inkml:trace>
          <inkml:trace contextRef="#ctx0" brushRef="#br0" timeOffset="10961.94">4351-437 341 0,'0'0'122'0,"0"0"48"0,-8 0-6 16,8 5-104-16,-5-5 1 0,-13 7-23 16,3-1-8-16,-1 3-1 0,-2 3-4 15,-4 3-16-15,8 5 1 0,-5 5-5 0,7-3-5 16,4-4 5-16,4 5 4 0,4-3 5 16,0-9 5-16,13 7-1 0,1-7 0 15,0-4 13-15,3 0-9 0,1-1-7 16,0 1-3-16,-5-7-3 0,4 0-1 15,-1 0-8-15,-5-8 4 0,4-5-4 16,-4-4 0-16,-3-12-4 0,-8-5 0 16,0 9-4-16,0-9-5 0,0 7-11 15,-5 1-11-15,5 6-5 0,-8 3-16 16,4 2-9-16,-3 1-125 0,-1 1-156 0</inkml:trace>
        </inkml:traceGroup>
        <inkml:traceGroup>
          <inkml:annotationXML>
            <emma:emma xmlns:emma="http://www.w3.org/2003/04/emma" version="1.0">
              <emma:interpretation id="{4D73962C-01ED-46DD-A8B5-C17A788B654B}" emma:medium="tactile" emma:mode="ink">
                <msink:context xmlns:msink="http://schemas.microsoft.com/ink/2010/main" type="inkWord" rotatedBoundingBox="6568,11992 9759,11952 9777,13375 6586,1341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618.3611">5513-232 353 0,'0'0'110'0,"0"-5"27"15,0 5-54-15,-5-7-22 0,-1 3-8 16,-2 1-10-16,0 3-15 0,1 0 4 16,2 0-14-16,-1 0-7 0,-2 0 0 15,1 0-6-15,-1 12 1 0,-3-2-6 0,2 4 5 16,-1 2-5-16,2 4 0 0,-2-6 0 16,3 2 0-16,7-3 0 0,0 1 0 15,0-5 0-15,6-1 0 0,5-8 0 16,1 0-5-16,-1 0 5 0,-1 0 5 15,-4 0-5-15,1-6 0 0,-3 6 0 16,-4 0 6-16,0 0-1 0,6-2 0 16,-1 2-5-16,-5 0 4 0,4 3-4 0,-4-3 5 15,7 0 0-15,-7 0-10 0,0 7-4 16,0-7-1-16,0 0-12 0,6 0-7 16,1 0-19-16,3-12-11 0,5 1-112 15,3-3-92-15</inkml:trace>
          <inkml:trace contextRef="#ctx0" brushRef="#br0" timeOffset="5028.3665">5990-725 434 0,'0'9'166'16,"0"1"10"-16,-7 10-95 0,0 3-15 15,-4 5-13-15,-4 8-9 0,0 3-10 16,-2 2-10-16,-7 4-10 0,0-2-5 0,5 1-5 15,-5 5 2-15,1-13-6 0,5-3 0 16,3-2 0-16,-1-14 0 0,9-11 0 16,7-6 0-16,0 0 4 0,0 0-4 15,8-4 0-15,3-5 0 0,3-7 0 16,2 1 5-16,-1-1-5 0,2 2 4 16,1-3 1-16,-1 7 0 0,4-2-1 15,-5 2 0-15,6-2-4 0,-2 4 5 16,-2 1-1-16,3 0 1 0,1 7 8 0,-5-3 0 15,7 3 5-15,0 1-3 0,2 5 10 16,0 2-5-16,-4 2 9 0,-4 1-2 16,-9 1-6-16,-9 3-2 0,0-1 3 15,0 7-8-15,-7-5-4 0,-4 7-7 16,-5 0 1-16,-9-3-4 0,-2-1 0 16,-4-5 0-16,1-2-4 0,2-5-6 15,2-7-7-15,3 0-12 0,4 0-11 0,8 0-17 16,-4 0-13-16,8-9-11 0,7-4-9 15,0 1-81-15,0-1-36 0,4-5-73 16</inkml:trace>
          <inkml:trace contextRef="#ctx0" brushRef="#br0" timeOffset="5227.2605">6439-273 415 0,'0'22'148'0,"0"-8"6"0,0 2-105 16,-5 0-11-16,5 1-13 0,-9-6-7 15,4 1-8-15,-2-1-10 0,2-7 0 16,-3-4-17-16,8 0-14 0,-5 0-12 16,5 0-123-16,0-9-73 0</inkml:trace>
          <inkml:trace contextRef="#ctx0" brushRef="#br0" timeOffset="5400.1208">6468-471 379 0,'0'0'110'0,"0"0"27"0,0 0-109 16,0 0-13-16,-7 0-15 0,7 0-7 15,0 0-29-15,0-4-93 0,0 4-47 0</inkml:trace>
          <inkml:trace contextRef="#ctx0" brushRef="#br0" timeOffset="5689.2604">6909-661 388 0,'1'8'126'0,"-5"3"22"0,-3-1-87 16,-1 6-13-16,-8 4-15 0,-3 5-8 16,-6 7-2-16,0 3-12 0,-2 8 1 0,3-5 1 15,3 8-13-15,3-7 6 0,-2 2 0 16,2-7-6-16,4 3 0 0,-2-10-6 15,5-4 0-15,11-4-7 0,0-2-5 16,-8-6-4-16,8-11-9 0,0 5-22 16,7-5-105-16,-2 0-82 0</inkml:trace>
          <inkml:trace contextRef="#ctx0" brushRef="#br0" timeOffset="5905.927">6912-348 361 0,'0'11'110'0,"4"4"45"0,-4 1-64 16,0 1-42-16,0 0-18 0,-6-2-6 15,1-5-12-15,-1 0-8 0,6-1-5 16,-7-2-5-16,7 1-21 0,-5 3-12 15,5 3-107-15,0-8-111 0</inkml:trace>
          <inkml:trace contextRef="#ctx0" brushRef="#br0" timeOffset="4224.8842">5055-671 453 0,'0'18'173'0,"-10"5"-9"15,-5 6-102-15,-3 6-14 0,-1 6-13 16,-5 2-3-16,-2 1-13 0,1 1 0 16,-8-2-9-16,2 9-10 0,6 7 5 15,8 1-5-15,-5-11-5 0,8-4 5 16,10-20-10-16,-2-18-2 0,6-7-5 0,0 0 8 15,14 0-2-15,5-11 0 0,-2-2 6 16,2-7 5-16,-4-5 0 0,1-4 0 16,6-2 5-16,1-2 1 0,3-2-1 15,8 12 1-15,7-2-1 0,-8 1 0 16,1 8-5-16,-1 2 4 0,-7 8 6 16,-7 6 3-16,-4 0 3 0,1 11 4 15,-1 5-1-15,-6 3 5 0,-4 4-1 16,-5 2-9-16,0 0 5 0,0 1-11 15,-8-1 1-15,-11-2-4 0,-4 2-1 0,-6-3-4 16,-9-4 0-16,1 3-4 0,0-8-1 16,7-3-4-16,-4-4-4 0,8 1-5 15,4-7-10-15,1 0-1 0,-2 0-10 16,15-7-9-16,4 4-8 0,-3-3-15 16,7 1-100-16,0-1-110 0</inkml:trace>
          <inkml:trace contextRef="#ctx0" brushRef="#br0" timeOffset="6059.4515">7003-425 278 0,'0'0'53'0,"0"4"4"16,0-4-57-16,4 6-47 0,-4-6-37 15</inkml:trace>
          <inkml:trace contextRef="#ctx0" brushRef="#br0" timeOffset="6313.5774">7418-688 353 0,'4'5'128'0,"-4"4"33"16,-4 2-52-16,-1 8-51 0,-2 8-10 16,-4 3 1-16,-5 7-15 0,-5 4-2 15,-4 0-11-15,-3 2 1 0,1 4-7 0,-2 0-5 16,-3-2-6-16,12 2 1 0,1-6-5 15,0-5-14-15,5-11-10 0,5-3-15 16,4-15-10-16,-1-7-11 0,6 0 65 16,0 0-169-16,0-7-134 0</inkml:trace>
          <inkml:trace contextRef="#ctx0" brushRef="#br0" timeOffset="6463.674">7186-421 353 0,'18'0'100'15,"-5"0"47"-15,11 6-71 0,-5 3-8 16,3 1-22-16,-9 1-14 0,5 0-14 16,-4 0-6-16,-5-5-12 0,-2-6-12 15,8 7-6-15,3-7-21 0,-7 2-111 16,5-2-104-16</inkml:trace>
          <inkml:trace contextRef="#ctx0" brushRef="#br0" timeOffset="6815.6204">7525-426 341 0,'0'5'93'0,"0"3"52"16,0 2-48-16,0 6-14 0,0 7-20 16,0-4 3-16,6 10-19 0,8 3-6 15,3-9 3-15,3 12-15 0,6-7-9 16,-1-6-2-16,-2-8-9 0,7-3 0 15,-7-11-3-15,2 0-2 0,-1 0 1 16,5-3-5-16,-2-2 4 0,7-1-4 0,-2-4 0 16,-1 2 0-16,-8 1 0 0,-10-2 0 15,-5 6 5-15,-8 3 0 0,0 0-1 16,-8 14 5-16,-6-3 0 0,-8 14 8 16,-7 5-8-16,-3 4 4 0,-9 4-1 15,1 8 0-15,0 7-4 0,1-3 5 16,-5 13-5-16,5 6-4 0,0-3 4 0,0-2-2 15,6 5-6-15,7-8-6 0,1-17-6 16,5 0-9-16,1-8-11 0,0-13-21 16,0-5-11-16,2-5-3 0,-3-4-129 15,16-5-156-15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8:08.5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ED9DEC8-F1D6-4E58-BA1A-DB4F93D11A16}" emma:medium="tactile" emma:mode="ink">
          <msink:context xmlns:msink="http://schemas.microsoft.com/ink/2010/main" type="writingRegion" rotatedBoundingBox="13484,14169 13466,11904 14046,11899 14064,14164"/>
        </emma:interpretation>
      </emma:emma>
    </inkml:annotationXML>
    <inkml:traceGroup>
      <inkml:annotationXML>
        <emma:emma xmlns:emma="http://www.w3.org/2003/04/emma" version="1.0">
          <emma:interpretation id="{F2DA5DA5-F5BD-4738-BB6B-A0F2812149EE}" emma:medium="tactile" emma:mode="ink">
            <msink:context xmlns:msink="http://schemas.microsoft.com/ink/2010/main" type="paragraph" rotatedBoundingBox="13484,14169 13466,11904 14046,11899 14064,141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C8C0BE-35C2-4E0A-8976-9918CAF7295B}" emma:medium="tactile" emma:mode="ink">
              <msink:context xmlns:msink="http://schemas.microsoft.com/ink/2010/main" type="line" rotatedBoundingBox="13484,14169 13466,11904 14046,11899 14064,14164"/>
            </emma:interpretation>
          </emma:emma>
        </inkml:annotationXML>
        <inkml:traceGroup>
          <inkml:annotationXML>
            <emma:emma xmlns:emma="http://www.w3.org/2003/04/emma" version="1.0">
              <emma:interpretation id="{664DE902-7389-40F7-A85E-806290BC530C}" emma:medium="tactile" emma:mode="ink">
                <msink:context xmlns:msink="http://schemas.microsoft.com/ink/2010/main" type="inkWord" rotatedBoundingBox="13484,14169 13466,11904 14046,11899 14064,14164">
                  <msink:destinationLink direction="with" ref="{9FA9983B-BD9B-4369-BC25-9F102BA784E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7450 3442 150 0,'0'0'14'0,"5"5"-14"15,-5-5-14-15</inkml:trace>
          <inkml:trace contextRef="#ctx0" brushRef="#br0" timeOffset="7964.1572">7275 3638 331 0,'0'0'84'0,"5"0"48"15,-5 0-71-15,0 0-7 0,0-4-5 16,5 4-9-16,-5 0-1 0,0 0-7 0,0 0-2 16,0 0 1-16,0 4-3 0,0-4-4 15,0 7 3-15,8-7-8 0,-8 0 11 16,0 7-11-16,9-1 5 0,-9-6-5 15,4 4 4-15,0-4 1 0,-4 7-6 16,10-4 0-16,-2 3-1 0,-2 1 1 16,0 3-2-16,-1-1-8 0,1 1 0 15,0-1 1-15,-2-1-5 0,-4-4 0 16,0 5-4-16,4-5 4 0,-4 6-4 16,4-5 0-16,-4 2 0 0,7-1 0 0,-3 1 4 15,0-1 0-15,2 1-4 0,-2 5 8 16,4-5 5-16,-1 0-4 0,-2 4 1 15,1-6-1-15,-1 1-1 0,-5 0-1 16,7 1-4-16,-7-3-3 0,0 4 5 16,4-5-5-16,-4 2 0 0,4 0 0 15,-4 0 0-15,0-5 0 0,0 8 3 0,0-3-3 16,0 3 0-16,6-1 0 0,-6-1-3 16,0 0 3-16,6-2 0 0,-6 1 0 15,0 2 0-15,6-7 0 0,-6 3 0 16,5 2 0-16,-5-5 0 0,6 6 0 15,-1-6 0-15,-5 5 0 0,4 3 0 16,-4-4 0-16,0-4 0 0,0 8 0 16,0-1 0-16,4-1 0 0,-4-1 0 0,7 3 0 15,-3 2 3-15,-4-5-3 0,7 3-3 16,-7-3 3-16,0 1 0 0,0-1 0 16,0-5 0-16,0 7 0 0,0-7 3 15,0 3-3-15,4-3 0 0,-4 4 0 16,0-4 4-16,0 0-8 0,6 0 4 15,-6 0-3-15,4 0 3 0,-4 0 0 16,5 0 0-16,-5-5 0 0,7-3 0 0,-3 0 0 16,-4-3 3-16,0 0-3 0,8-5 4 15,2 1-4-15,-5 2 0 0,5-1-4 16,-2-2 4-16,-2-5 0 0,1 5 0 16,-3-4 0-16,-4 5 4 0,6 3-1 15,-1 3 4-15,0 2 1 0,0 1-1 16,0 1 5-16,3-1-2 0,-1 0 0 15,-1 0-3-15,0-1-3 0,-1-4-1 0,1 1 0 16,-1-3 1-16,1 0-4 0,1 2 0 16,-2-1 0-16,-1 1 0 0,-4 4 0 15,0-3 0-15,7 4 0 0,-7-2 0 16,7 1 3-16,-2 1-3 0,-1-4 0 16,-4 3 4-16,6 3-4 0,-6 0 0 15,5-1 0-15,-5-1-4 0,6-1 4 16,-2 1 4-16,0-7-8 0,3-1 4 0,2-2 0 15,-3 1 0-15,2 2 0 0,-3 2 4 16,-5 2-8-16,6 2 4 0,-6 0 0 16,4 1 0-16,-4 6 0 0,0 0 0 15,0 0 0-15,0 0 0 0,4 0 0 16,-4 0 0-16,0 4 0 0,0-4 4 16,0 0-4-16,-4 0 0 0,4 6 0 0,-4-6-4 15,4 0 4-15,-7 0 0 0,2 0 0 16,0 0 0-16,1 0 0 0,-2 4-3 15,-3-4 6-15,3 0-3 0,0 5 0 16,-2-5 0-16,2 0 0 0,0 0 0 16,-5 0 0-16,1 0 0 0,-4 0 4 15,4 0-4-15,-4 0 4 0,3 0-4 16,4-6 0-16,-2 1 3 0,-1 5 1 0,5-8-4 16,-5 8 2-16,3 0 2 0,-2 3-4 15,-1-3 0-15,0 8 3 0,-2-8-3 16,3 3 0-16,0-3 0 0,0 6-3 15,-1-6 6-15,1 0-6 0,2-4 3 16,-1 4 0-16,2 0 0 0,-1-6 0 16,2 6 0-16,5 0 3 0,-4 0-3 15,-2-7 0-15,0 7 0 0,-1-3 0 0,0 3 0 16,2 0 3-16,-4 0-3 0,2 3 0 16,2-3 0-16,-2 5 0 0,-5-5 0 15,5 0 0-15,-1 0 3 0,8 0-3 16,-4 0 0-16,4 0 4 0,-7-5-4 15,3 5 0-15,-2-5 0 0,-2 5 0 16,-3 0 0-16,3 0 0 0,1 5 0 16,-2-5 0-16,-5 0 0 0,7 5 4 0,-2-5-4 15,-4 0 0-15,5-5 0 0,-4 5-4 16,2-3 4-16,1 3 0 0,1 0 0 16,1 0 0-16,3-6 4 0,4 6-8 15,-7 0 4-15,7 0 4 0,0 0-4 16,-4 0 0-16,4 0 0 0,0 0 0 15,0 6 0-15,0-6 0 0,0 0 0 0,0 0 0 16,0 0-4-16,0 0-6 0,0 3-10 16,4-3-4-16,-4 0-23 0,7 8-21 15,-3-5-22-15,-4 2-130 0,0-5-168 16</inkml:trace>
          <inkml:trace contextRef="#ctx0" brushRef="#br0" timeOffset="9251.5332">7498 3427 278 0,'0'-4'53'0,"0"-3"-5"15,0 1-30-15,0-5-27 0,4 2-18 16,-4 2-13-16,0-2-3 0,0 4 8 15,0 1 10-15,-4-1-1 0,4 0 11 16,-6 0 30-16,6 5 11 0,0-3-1 16,-4 3 10-16,4-5 28 0,0 5 2 15,0 0 10-15,0-5-9 0,0-1-13 16,0-1 9-16,0 2-20 0,0-4-8 0,0-3-6 16,-6-1-4-16,6 1-5 0,0-6 1 15,0 7-2-15,0-1-2 0,-4 3 9 16,4-3-2-16,0-1 1 0,0-5 3 15,-8 3-3-15,8-2 5 0,-7-2 0 16,7-4-4-16,-4 0-2 0,4-3 0 0,-4 0-4 16,4-2-6-16,-4 1 9 0,4-3-9 15,0 4 5-15,-5 1-3 0,5 3-3 16,0 6 1-16,-6 0-1 0,6 8 2 16,0-4-3-16,-4 8-3 0,4-4-1 15,0 4 10-15,0 0-13 0,0-3 2 16,0-2-1-16,0 3-2 0,0-7-3 15,0-5 4-15,0 1-4 0,4 3 0 16,-4-2 0-16,0 4 0 0,0 2 0 0,0-4 0 16,0 4 3-16,0-2-6 0,0 3 6 15,0 2-3-15,0 7 3 0,-1-7-3 16,1 7 4-16,4 0-4 0,-4-5 4 16,5 5-4-16,-5-6 0 0,7 3 4 15,-7-5-8-15,0 1 4 0,0-5 4 16,0 1-4-16,0 0 0 0,0 1 0 0,0 0 0 15,0 3-4-15,0-2 4 0,0 1 0 16,4 1 4-16,-4 2-4 0,0 0 0 16,0 2 0-16,6-4 0 0,-6 2 0 15,0-6 0-15,0 0 0 0,0-2 0 16,0 1 4-16,0-3-4 0,0 4 0 16,4 0 0-16,-4-2 0 0,0 0 0 15,0 0 0-15,0 1 0 0,0-2 0 0,0 3 3 16,0-3-3-16,5 4-3 0,-5 0 6 15,6 5-3-15,-6-6 0 0,5 2 0 16,-5 4 4-16,4-6-4 0,-4-1 0 16,4 2 5-16,-4-3-5 0,0 2 0 15,0-2 6-15,0 3-6 0,0 3 0 16,0-2 3-16,0 2-6 0,0-1 6 16,0-2-3-16,0 2 4 0,0 0-4 0,6-2 3 15,-6 6-3-15,4-2 3 0,-4 2 1 16,4-2 3-16,-4 1-3 0,0 2 2 15,0-8-2-15,0 2 3 0,0 1-3 16,0 0 5-16,0-3 1 0,0 0 1 16,-5-2-4-16,5 4 6 0,0-3-2 15,0 5-1-15,0-2 2 0,0 5 1 16,0 4 2-16,0 0 4 0,0-6 3 0,0 6-3 16,4-6 1-16,-4 0 3 0,4-3-10 15,-4-1 2-15,0-6-4 0,0-1-6 16,0 3-2-16,0-1 3 0,0 0-6 15,0 4 2-15,-4 1-2 0,4 2 0 16,0 5 0-16,0 3 3 0,0-7-3 16,0 2 0-16,0 5-3 0,0 0 3 15,0 5 0-15,0 2-8 0,0 1-5 0,0 1-16 16,0-3-2-16,0-4-27 0,0-2-7 16,0 0-21-16,0-9-31 0,0-7-121 15,0-12-180-15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7:55.83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7C62EA7-CBA7-4CF5-A3E8-E5F70F96E230}" emma:medium="tactile" emma:mode="ink">
          <msink:context xmlns:msink="http://schemas.microsoft.com/ink/2010/main" type="writingRegion" rotatedBoundingBox="6544,9993 6681,10566 6212,10678 6075,10105"/>
        </emma:interpretation>
      </emma:emma>
    </inkml:annotationXML>
    <inkml:traceGroup>
      <inkml:annotationXML>
        <emma:emma xmlns:emma="http://www.w3.org/2003/04/emma" version="1.0">
          <emma:interpretation id="{3B6FBA65-45D1-48F1-8B6B-4657227A7E8F}" emma:medium="tactile" emma:mode="ink">
            <msink:context xmlns:msink="http://schemas.microsoft.com/ink/2010/main" type="paragraph" rotatedBoundingBox="6544,9993 6681,10566 6212,10678 6075,10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96A388-1147-410D-B2EB-BF54C21F07EE}" emma:medium="tactile" emma:mode="ink">
              <msink:context xmlns:msink="http://schemas.microsoft.com/ink/2010/main" type="line" rotatedBoundingBox="6544,9993 6681,10566 6212,10678 6075,10105"/>
            </emma:interpretation>
          </emma:emma>
        </inkml:annotationXML>
        <inkml:traceGroup>
          <inkml:annotationXML>
            <emma:emma xmlns:emma="http://www.w3.org/2003/04/emma" version="1.0">
              <emma:interpretation id="{E3E022F5-B12D-4CC5-8719-F837495F7A13}" emma:medium="tactile" emma:mode="ink">
                <msink:context xmlns:msink="http://schemas.microsoft.com/ink/2010/main" type="inkWord" rotatedBoundingBox="6544,9993 6681,10566 6212,10678 6075,10105">
                  <msink:destinationLink direction="with" ref="{F35D8C9A-57C1-431F-82DF-3DD91873354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 23 257 0,'8'2'42'0,"-5"-2"29"16,-3 0-26-16,0 0-7 0,0-7-2 16,0 7-3-16,7 0 0 0,-7 0-1 15,0-5-2-15,0 5-5 0,5-5 2 16,-5 5 2-16,0-6-10 0,0 6 8 15,0 0-5-15,0 0 2 0,4 0-5 0,-4 0 1 16,6 0-9-16,-6 0 6 0,0 0-6 16,-6 0 9-16,6 0-8 0,-4 4 6 15,4 3-7-15,-7-4 5 0,7 6 6 16,-8-5-3-16,8 3 10 0,0-4-9 16,-4 2 4-16,4-5-5 0,-7 4 4 15,7-4-9-15,0 4 0 0,0 1-5 0,0 0 4 16,-5 0-4-16,5 3 4 0,0-1 1 15,0 0-1-15,-6-1-2 0,4 2 1 16,-4 1-3-16,6-7-1 0,0 6 0 16,0-5-4-16,0 1-4 0,0-4 0 15,0 7 0-15,0-7-8 0,0 0-21 16,0 3-13-16,0-3-16 0,6-4-13 16,-2-3-126-16,-4-5-169 0</inkml:trace>
          <inkml:trace contextRef="#ctx0" brushRef="#br0" timeOffset="1990.9808">56-39 321 0,'-4'-7'85'0,"8"4"48"16,-4 3-39-16,4-7-23 0,-4 7-16 16,0-6 1-16,0 6-14 0,0 0 1 15,0 0-3-15,-4 0-4 0,4 0-1 16,0 0-11-16,0 0 0 0,0 0-5 15,-6 0 4-15,6 0-4 0,0 6-1 16,6 1-5-16,-6 1 5 0,-6 2 0 16,6 0-5-16,0 1-2 0,0 1-3 0,-8-2 0 15,3 0 1-15,5-1-1 0,-6 1-8 16,-1 0 4-16,7 1-4 0,-6 2 4 16,6 1-4-16,0-1 0 0,-4-2 4 15,4-2-4-15,-6 0 4 0,-1-9 2 16,7 8-2-16,-8 2-1 0,4 2 1 15,4 2 1-15,-7-1-2 0,2 3-3 0,5 1 4 16,0-4-4-16,0-3 0 0,0-3 3 16,0-1-3-16,-4-2 5 0,4-4-1 15,0 7-4-15,0-1 4 0,-6-4 0 16,6-2 0-16,-5 9-1 0,5-5-3 16,0 2 3-16,0-1 2 0,0 1-2 15,0-1 1-15,-4 1-4 0,4 0 3 16,-6-2 0-16,6 5-3 0,-5-5 0 0,5 3 0 15,0 0 0-15,-6 0-3 0,6-2 6 16,0 2-3-16,0 3 0 0,0-8 0 16,0 4-3-16,0-6 3 0,0 5 0 15,0-5 0-15,0 5 0 0,6-5 0 16,-6 0 0-16,0 6 3 0,0-6-3 16,0 0 0-16,0 8 0 0,0-8 4 15,0 8-8-15,0 7 4 0,-7-1 0 0,7 4 4 16,0-3 0-16,0-5-4 0,0-2 0 15,0-2 4-15,-6-3-4 0,6 5 0 16,-6-8 0-16,6 0 0 0,0 0 0 16,5 0 0-16,-5 0 4 0,0 0-4 15,0 0 3-15,0 0-3 0,0 0 4 16,0 4 1-16,0-4 1 0,-5 0-3 0,5 8 1 16,0-8-4-16,0 7 3 0,0 0 0 15,-5-7-3-15,5 4 4 0,0-4-4 16,0 0 4-16,0 0-4 0,0 0 3 15,0-3 1-15,0 3-1 0,0 0 0 16,0 0 1-16,0 0-4 0,7 0 3 16,-7 0-3-16,-5 3 0 0,9-3 0 15,1 0 0-15,-5 0 0 0,0 0 4 0,0 0 0 16,4 0-4-16,-4 0 7 0,5-3-5 16,-5-1 5-16,9-3-1 0,-3 7-2 15,0 0 4-15,-2 0-5 0,3 0 7 16,-1 0-3-16,-3-4-3 0,1 6 3 15,0-2-1-15,4 0-3 0,-1 0 3 16,-3 0-6-16,7 0 3 0,-3 6 1 16,-8-6-4-16,4 0 3 0,3 0 0 0,4-6-3 15,-3 6 0-15,4 0 3 0,-1-6-3 16,0 6 0-16,-3-5 4 0,-5 2-1 16,4 3 2-16,0-6-5 0,1 6 3 15,-1 0 1-15,2 0-4 0,-5 0 3 16,-4-5-3-16,0 5 4 0,7 0-2 15,-7 0 1-15,0 0 2 0,4 0-1 16,-4-2 0-16,14 2-1 0,-7-8 3 16,1 5-3-16,2 3 0 0,-4-2-1 0,-2 2 1 15,3 0 0-15,-7-6 5 0,7 6-6 16,-1 0 3-16,-2-5 2 0,5 5-4 16,-9-9 0-16,7 9 2 0,-1 0-1 15,-1 0 1-15,3 0 1 0,0 0-3 16,-2 0 2-16,2 0-5 0,-3 0 2 0,-5-2 1 15,6 2 0-15,-6-6-3 0,0 6 3 16,0 0 3-16,5 0-4 0,-5 0 2 16,6 0-2-16,-1 0 2 0,-1 6-4 15,-4-6 2-15,6 0-4 0,-2 0 4 16,-4 0 1-16,8 0-3 0,-8 0 3 16,6 0 2-16,-6 0-2 0,0 0 0 15,0 0-1-15,5 0 1 0,-5-7-1 0,0 7 1 16,6 0-3-16,-6 0 0 0,0 0 3 15,0 0-3-15,6 0 2 0,-6 0-2 16,0 0 0-16,0 0 0 0,0 0 3 16,4 0-3-16,-4 0 0 0,0 0 0 15,0 0 0-15,0-5 3 0,-4 5-3 16,4 0 0-16,0 0 0 0,0 0 0 16,0 0 0-16,0 0 0 0,0 0 2 15,4 0-4-15,-4 0 2 0,0 0 0 0,5 0 0 16,-5 0 0-16,5-1 0 0,-5 1-3 15,0 0 3-15,0-6 3 0,0 6-3 16,0 0 0-16,0 0 0 0,-3-6 0 16,3 6 0-16,4-7 0 0,-4 7 0 15,0-8-3-15,0 3 6 0,7 1-3 16,-7-3-3-16,0 1 6 0,0-2-3 16,0 4 0-16,0 4 2 0,0-3-2 0,-5 3 0 15,5 0 0-15,0 0 0 0,-4-2 3 16,4 2-3-16,0-5-3 0,0 5 3 15,-4 0 3-15,4 0-3 0,0-5-3 16,-7 5 3-16,0-10 0 0,3-1-2 16,0-1 2-16,4 2 0 0,-8 0-3 15,2 1 6-15,2 0-3 0,4 9 0 0,-5-8 0 16,-2 2 0-16,7-1 0 0,0 3 0 16,-10-5 0-16,5 1 0 0,-2-1 0 15,-3 2 0-15,2-1 0 0,1 1 0 16,-2-3 0-16,1 2 0 0,8-2 0 15,0 0 0-15,-7 2 2 0,1 2-2 16,6 0 0-16,0 0 0 0,-7 2 0 0,2-2 0 16,-2 6 0-16,0-6 0 0,-1 6-2 15,3-2 2-15,-4-4 0 0,9 6 2 16,-8-7-2-16,4 2 0 0,1 2 0 16,-2-4 0-16,10 3 0 0,-11 1-2 15,1-6 2-15,-3 9 0 0,3-10 0 16,-1 7 0-16,6 3 2 0,-4-8-2 15,4 3 0-15,-5-2 3 0,1 2-3 16,-2-1 0-16,1-1 0 0,1 4 0 0,-3-4 3 16,0 3-3-16,7-3-3 0,-5 7 3 15,0-5-3-15,-1 0 3 0,0 5 0 16,3-5-2-16,3 5 4 0,0-4-4 16,-8 4 2-16,4-6 0 0,-1 6 0 15,-2-4 0-15,7 4 0 0,0 0 0 16,0-6 0-16,-6 6 0 0,6 0 0 15,0-4 0-15,0 4 0 0,0 0 0 0,-5 0 0 16,5 0-3-16,0 0 0 0,0 0-5 16,-6 0-8-16,6 0-12 0,0 4-11 15,0-4-20-15,0 7-5 0,0-7-29 16,-5 0-20-16,5 3-129 0,-3-3-181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8:01.00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35D8C9A-57C1-431F-82DF-3DD91873354C}" emma:medium="tactile" emma:mode="ink">
          <msink:context xmlns:msink="http://schemas.microsoft.com/ink/2010/main" type="inkDrawing" rotatedBoundingBox="6405,10613 9968,10999 9888,11733 6326,11347" semanticType="callout" shapeName="Other">
            <msink:sourceLink direction="with" ref="{E3E022F5-B12D-4CC5-8719-F837495F7A13}"/>
            <msink:sourceLink direction="with" ref="{2223F945-E095-41B7-A33C-447978C40665}"/>
          </msink:context>
        </emma:interpretation>
      </emma:emma>
    </inkml:annotationXML>
    <inkml:trace contextRef="#ctx0" brushRef="#br0">119 539 218 0,'0'0'39'0,"0"-5"14"0,9-1 7 16,-9 2-6-16,0 4 3 0,6-5-7 16,-6-2 6-16,5 7-10 0,-5-3 4 15,0 3-10-15,0 0-4 0,0 0-5 0,0 0-6 16,0 7-5-16,7-7 2 0,-7 10-4 15,0-4 1-15,0 1-2 0,0 0-5 16,0-3 5-16,-8 4-1 0,8 0 0 16,-8 1-12-16,8-1 13 0,0 4-5 15,-3-5-6-15,3 4-2 0,3-2-4 16,-3 2 5-16,0-4 0 0,0 3 0 16,0-2 0-16,4 4 4 0,-4 1 1 15,0 5 0-15,0-1 9 0,0-1-6 0,0-3 2 16,5-13 3-16,-5 11-5 0,0-8 1 15,0 7-1-15,0-8-4 0,6 7-5 16,-6-7 5-16,0 6-5 0,-7-5 1 16,7 6-2-16,0-9 1 0,0 10 4 15,0-4-4-15,0 4 0 0,0 3 0 16,0-5 5-16,-7 2-5 0,4 0 4 0,3-1-4 16,0-5-4-16,0 4 4 0,0-6 6 15,0 4-3-15,0-6 2 0,0 9-2 16,0-9 1-16,0 9 0 0,0-7 0 15,0-2-5-15,-9 8 5 0,9-8-5 16,4 5 1-16,-4 3-1 0,-4-4 0 16,8 5 5-16,-4 0-4 0,5-2 0 15,-10-7-1-15,5 9 1 0,0-5-4 16,5 5 5-16,-5-6 1 0,0 5-3 0,0-5 1 16,0 3-1-16,0 0 4 0,0-2 0 15,0 3 0-15,0 3 0 0,0 3-4 16,0 2 1-16,8 0 0 0,-2-2-1 15,-6 0-3-15,0-13 4 0,-8 11-4 16,8-2 0-16,0-2 0 0,-6 0 0 16,1-4 0-16,5 6 0 0,0-5 0 0,-4 3 0 15,8-2 0-15,-4 3 0 0,5-5 2 16,-1-3 2-16,-4 7-4 0,4-7 3 16,-4 5 0-16,6-1 0 0,-6 2-3 15,0-1 0-15,0-5 0 0,0 7 0 16,7-7 0-16,-11 3 0 0,4-3 0 15,-6 8 0-15,6-8 0 0,0 6 0 16,0 0 4-16,-4-6-4 0,4 3 0 0,0-3 0 16,0 0 0-16,0 0 0 0,0 0 0 15,0 0 0-15,11 0 4 0,-11 0-4 16,7 0 0-16,-13 0 0 0,6 0 4 16,10 0-4-16,-10 5 0 0,0-5 0 15,4 0 0-15,-8 6 0 0,4-6 0 16,9 0 0-16,-17 0 0 0,8 0 3 15,0 0-3-15,6 0 3 0,3 0 1 0,-2 0 2 16,-7-6-2-16,22 8 0 0,-3-2 3 16,2-4-1-16,-2 4 0 0,-2-3-3 15,4 3 4-15,-2 0-4 0,-4-7 0 16,3 7 0-16,0 0 4 0,-8 4-2 16,0-4 2-16,-2 6 0 0,-5 1-2 15,1-4 4-15,3 1-2 0,-3 2 2 16,4-2-4-16,3 3 5 0,0-4-6 0,-1-3 1 15,1 6 0-15,-2-6-1 0,-1 0 2 16,-1 0-1-16,3 7-1 0,2-7 1 16,2 0 1-16,5 3 0 0,3-3-2 15,-3 0 2-15,4 1 0 0,-5-1 3 16,-1 0-3-16,4 0 2 0,-3 0 0 16,-6 0-3-16,6-4 0 0,-7 4 1 15,1 0-1-15,-3-7 0 0,6 7-5 0,-6-6 3 16,7 6-3-16,-6-6 0 0,5 2 6 15,-2 4-6-15,5-7 0 0,-4 3 0 16,6-1 5-16,-3 5-5 0,0-6 0 16,2 6 0-16,-1 0 0 0,-7 0 5 15,-3 0-3-15,2 0-2 0,-10 0 5 16,7 0-2-16,-5 0-3 0,-2 0 3 0,0 0-3 16,7 6 2-16,0-6-2 0,-7 2 0 15,8-2 0-15,-4 0 0 0,0 0 0 16,5 0-2-16,0 0 2 0,5 0 0 15,-1 0-3-15,5 3 6 0,-7 4-3 16,3-7 0-16,-6 4 2 0,4 0-2 16,-4 2 0-16,2-3 0 0,-4-3 0 15,-6 0 2-15,6 3-4 0,0-3 2 0,2 0 0 16,-1 0 0-16,1 0 0 0,3 0 0 16,-3 0 2-16,-2 0-2 0,2 0 0 15,-1 0 0-15,-1 0 0 0,0 0 0 16,3 4 3-16,-3-4-3 0,-2 3-3 15,0-3 3-15,6 0 0 0,-2 0 0 16,7 0-2-16,-1 0 2 0,9 0 0 16,-1 0 0-16,1 0 0 0,-4 0 2 15,-1 0-2-15,-6 0 0 0,6 0 0 0,-7 0-2 16,1 0 2-16,-1 0 0 0,-4 0 0 16,1 0 0-16,0 4 2 0,-2-4-2 15,3 0 3-15,-5 0-3 0,4 0 3 16,3 6-6-16,0-6 3 0,6 0-3 15,0 5 3-15,4-4-2 0,-1-1 2 0,2 6 0 16,0-6 0-16,3 0 0 0,-5 0 0 16,2 0 2-16,-6 3-2 0,-1 1 0 15,-6 5 0-15,0-9 0 0,-3 8 0 16,-6-8-2-16,4 3 2 0,0-3 0 16,-4 0 0-16,7 0 0 0,-7 0 0 15,5 0 0-15,-5 0 0 0,0 0 0 16,12 0 2-16,1 0 1 0,0-3-3 15,4 3 0-15,0 0 0 0,-6 0 0 0,4 3 0 16,-1 1-3-16,2-4 1 0,1 11 2 16,-4-4 2-16,-2-7-2 0,-4 3 3 15,0-3-3-15,0 0 0 0,-7 0 0 16,7 0 3-16,-2-6-3 0,1 6-3 16,2 0 3-16,0-4 0 0,-4 4 0 15,7 0 3-15,14-5-6 0,-4 5 0 16,4-6 6-16,6-1-3 0,1 2 0 0,-6 5 0 15,-3-5-3-15,2 5 3 0,-5 0 0 16,-6 0 0-16,-2 0-2 0,2 0 2 16,-5 0 0-16,-5-3 0 0,6 3 0 15,-6-7 0-15,3 7 2 0,0 0-2 16,1 0 0-16,0 0 3 0,0 0-3 16,2 0 0-16,-1 0 0 0,5 0 0 15,1 3 0-15,4-3 0 0,2 9 0 16,0-4 0-16,-2-5 0 0,-5 0 3 0,-2 0-6 15,-2 0 3-15,-3 0 0 0,0 0 0 16,-1 0 0-16,-6 0-3 0,7 0 1 16,-3 0 2-16,2 0 0 0,-1 0 0 15,2 0 0-15,-1 0 0 0,2 0 0 16,1 0 0-16,1 0 0 0,-10 0 0 0,12 0 0 16,9 0 0-16,1 0 2 0,-1 0-2 15,4 0 0-15,-5 6-2 0,-2-6 2 16,4 0 2-16,-1 6-4 0,-1 0 2 15,6 1 2-15,-6-7-2 0,-7 8 0 16,2-8-2-16,-3 5 2 0,-5-5 0 16,1 0-2-16,2-5-1 0,-2 5 3 0,-1-8 3 15,-1 4-1-15,0 4-2 0,1-3 0 16,1 3 0-16,1 0 0 0,1 0 0 16,5 0 0-16,4 7 0 0,-1-1 0 15,1-1 0-15,2 2-2 0,-5-4 2 16,3-3 0-16,-1 0 0 0,-3 0 0 15,-2 0 0-15,-6 0-3 0,0-3 6 16,-7 3-6-16,8-7 3 0,-2 7 0 16,-6 0 0-16,8-3 0 0,-1 3 3 15,0-5-3-15,-3 5 0 0,-4-5 2 0,8 5-2 16,0-5 0-16,2 5 2 0,5 0-4 16,0 0 4-16,2-6-4 0,-2 6 2 15,-1-4 0-15,1 6 0 0,-4-2 0 16,5-4 0-16,-3 4 0 0,-4-8 0 15,-3 8 0-15,1-5 2 0,1 5-4 16,-8-7 2-16,4 7 0 0,4-4 0 0,0 4 0 16,3-3-2-16,-3 3 2 0,3-6-3 15,-4 6 3-15,5-3 0 0,-2 3 0 16,-5-7 0-16,4 4 0 0,-1 3 0 16,-1-4 0-16,2 4 0 0,-1 0 0 15,2-6 3-15,-2 6-3 0,-2 0 2 16,-2 0-2-16,0 0 0 0,-4-4 0 15,5 4 2-15,1-3-4 0,-2 3 2 0,-4 0-2 16,7 0 2-16,-7 0 0 0,0 0-3 16,5 0 3-16,-5 0-3 0,0 0 3 15,0 0 3-15,6 0-3 0,-6 0 0 16,0 0 3-16,5 0-3 0,-5 0 0 16,0 3 0-16,5-3 0 0,-5 0-3 15,0 4 3-15,5-4 0 0,-5 0 0 0,0 0 0 16,0 0 0-16,0 0 3 0,0 0-3 15,0 0 0-15,0 0 2 0,0 0-2 16,0 0 0-16,5 0 0 0,-5 0 0 16,0 0 0-16,0 0 0 0,0 0-2 15,0 0 2-15,0 0 0 0,0 0-3 16,0 0 3-16,0 6 3 0,0-6-3 16,0 0 0-16,0 0 2 0,6 0-2 0,-6 0 0 15,0 0 2-15,4 0-2 0,-4 0 0 16,0 3 3-16,5-3-3 0,-5 0 3 15,0 0-6-15,0 0 0 0,0 4 3 16,0-4-2-16,0 0 2 0,0 0-2 16,0 7 2-16,0-7-3 0,0 6 6 15,0 0-3-15,0-3 0 0,0-3 2 16,0 0-2-16,0 5 0 0,0-5 0 0,0 5 0 16,0-5 2-16,0 5-4 0,0 1-6 15,-7-2-18-15,7 4-11 0,-7-3-28 16,7 0-8-16,0-5-42 0,0 0-132 15,0-7-209-15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8:14.32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223F945-E095-41B7-A33C-447978C40665}" emma:medium="tactile" emma:mode="ink">
          <msink:context xmlns:msink="http://schemas.microsoft.com/ink/2010/main" type="inkDrawing" rotatedBoundingBox="9868,11397 11160,11430 11159,11460 9867,11428" shapeName="Other">
            <msink:destinationLink direction="with" ref="{F35D8C9A-57C1-431F-82DF-3DD91873354C}"/>
            <msink:destinationLink direction="with" ref="{9FA9983B-BD9B-4369-BC25-9F102BA784EC}"/>
          </msink:context>
        </emma:interpretation>
      </emma:emma>
    </inkml:annotationXML>
    <inkml:trace contextRef="#ctx0" brushRef="#br0">3584 1317 310 0,'4'0'87'0,"-4"0"30"0,6 0-38 15,-6-3-10-15,7 3-14 0,-7 0-6 16,5-6-6-16,0 6 0 0,0-4-7 16,0 4-1-16,5 0-2 0,-2-2 10 15,3 2-2-15,1 0 2 0,0-6-2 16,-1 8-5-16,4-2 7 0,-2 0-10 0,-1 0-3 16,-3 0-7-16,1 0-3 0,4 0-2 15,-6 0 0-15,1 4-7 0,1-4 7 16,1 0-4-16,-4 0-3 0,-1 0 2 15,7 0-2-15,-2 0 2 0,2 0 1 16,4 1-4-16,0-1 4 0,1 0-3 16,-1-3 1-16,-1 3 1 0,2 0 0 15,-1 0 2-15,1 0-6 0,3 0 4 16,-4 4-7-16,-4-4 3 0,0 4-4 16,4 2 2-16,-5-6-3 0,4 3 3 0,2-3 0 15,-1 0-1-15,-2 0 3 0,0 0-4 16,1 0 4-16,3 0-4 0,4 2-3 15,-5-7 4-15,0 5 0 0,0 0-1 16,-3-6-1-16,-3 6 4 0,4 0-5 16,-2 0 2-16,5 0 1 0,-3 6-1 0,2-6 0 15,0 9-2-15,0-7 2 0,-2-2-2 16,-1 0 0-16,3 0-1 0,-10 0 1 16,4 0 3-16,-2 0-1 0,5 0-3 15,-3 0 1-15,6 0 1 0,0 0-1 16,-1 0 0-16,0 0 2 0,2 5-3 15,-1-5 1-15,2 0 0 0,3 0-1 16,-6 0 1-16,6 0-1 0,2 0-2 0,-1 0 3 16,-2 6-3-16,4-6-5 0,-4 0-13 15,-4 0-13-15,-8 0-21 0,1 0-29 16,-5-9-37-16,-6 9-128 0,0-8-214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8:19.70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FA9983B-BD9B-4369-BC25-9F102BA784EC}" emma:medium="tactile" emma:mode="ink">
          <msink:context xmlns:msink="http://schemas.microsoft.com/ink/2010/main" type="inkDrawing" rotatedBoundingBox="11099,11226 13804,11421 13752,12139 11047,11944" semanticType="callout" shapeName="Other">
            <msink:sourceLink direction="with" ref="{664DE902-7389-40F7-A85E-806290BC530C}"/>
            <msink:sourceLink direction="with" ref="{2223F945-E095-41B7-A33C-447978C40665}"/>
          </msink:context>
        </emma:interpretation>
      </emma:emma>
    </inkml:annotationXML>
    <inkml:trace contextRef="#ctx0" brushRef="#br0">4810 1324 388 0,'0'0'118'0,"0"-5"38"0,0 5-80 16,-4 0-17-16,4 0-9 0,0 0-3 15,0 0-6-15,0 0-4 0,-5 0 2 16,5 0-15-16,0 0 5 0,4 0-6 15,-4 0 5-15,4 0-1 0,0-5 0 16,3 5 4-16,0 0 1 0,2 0-4 0,2 0 1 16,-3 0-2-16,5-3-6 0,-2 3 2 15,-5 0 1-15,4 0-3 0,-2-5-6 16,-2 5 1-16,7 0-2 0,1 0-7 16,1 0 6-16,4 0-5 0,6 0 5 15,-6 8-1-15,4-8 1 0,2 9 6 16,-6-2 2-16,3 2 3 0,-1-6-3 15,-1 7-2-15,-3 1 0 0,2-5-8 16,-2 0 1-16,3-3-4 0,2-3-5 0,5 0 2 16,5 0-5-16,2 0 3 0,0-2 0 15,-1 2-3-15,0 0 0 0,-6 0 3 16,0 5-3-16,-8-5 0 0,3 0 2 16,1 0-2-16,2 0 0 0,1 0 3 15,5 7-3-15,-2-7-3 0,1 0 6 16,-7 0-3-16,0 0 0 0,-2 0 2 0,-1-10-2 15,-5 6 0-15,2-5 0 0,-4 1 0 16,1 1 3-16,-3 0-3 0,3 3 5 16,-1-2 1-16,0 6 5 0,-2 0 1 15,4 0 3-15,-4 0 1 0,-5 7-2 16,12 6-2-16,0-1 3 0,-4 1-7 16,3-3 2-16,8-3-1 0,-3-7-2 15,4 0-2-15,4 0 5 0,0 0-5 0,-3 0-3 16,-8-7 2-16,2 0-1 0,-2 1-1 15,1 0-1-15,-1 2 4 0,5 4-5 16,-3 0 2-16,4 5 0 0,-3 3 0 16,0-1-2-16,0-1 0 0,-1-6 0 15,1 0-2-15,-3 0 2 0,3 0-2 16,5-3 4-16,-2-7 0 0,2-2-2 0,6 1 0 16,7-1 2-16,-10 8-2 0,8-10 2 15,-4 5-2-15,-1 0-2 0,-9 5 4 16,5 3-2-16,-10 1-2 0,-4 0 2 15,2 0 0-15,-2 6-2 0,-3 0 4 16,0-1-4-16,3 3 2 0,-7-8 2 16,3 11-2-16,-2 0 0 0,-1-4 0 15,5 3 2-15,0 2-2 0,4-2 0 0,0-10 0 16,-2 5-2-16,-3-5 0 0,0 0 2 16,-5 0-2-16,1 0 2 0,2 0 0 15,0 0 0-15,-1 0 2 0,2 6-2 16,-1-6 2-16,-2 3-4 0,7-3 2 15,0 4-2-15,-1-4-2 0,3 0 4 16,7 0-5-16,-5-5 4 0,-2 2 1 16,8-6-2-16,-10-2-1 0,0-2 3 15,10-2-2-15,2 1 2 0,2-3 0 0,-8 9-2 16,3 3 2-16,-15 5 0 0,-1 0-2 16,-4 0 2-16,-4 0 0 0,0 0-3 15,0 7 6-15,6-7-3 0,-6 4-3 16,0-4 1-16,-4 0-1 0,4 0-2 15,0 0 3-15,0 6 2 0,0-6 0 16,0 0-3-16,0 0 3 0,0 0 0 0,0 0-2 16,4 4 2-16,-4-4-3 0,0 6 2 15,0-6 1-15,4 9 0 0,-4-5-3 16,0 0 6-16,5 1-3 0,-5 0 0 16,6-5 0-16,-6 5 0 0,5-5 0 15,-5 5 1-15,0 0-1 0,0-2 0 16,4-3 0-16,-4 10 0 0,0-5 0 0,5 3 0 15,-5-3 0-15,4 6 0 0,0-3 0 16,-4 4-1-16,0-1-2 0,5 2-2 16,-5-2 1-16,4 3-1 0,-4 0 0 15,0-3 1-15,0-1 0 0,0-3 2 16,0 1-1-16,-5-5-5 0,5 5 1 16,-6-3 3-16,6 3-1 0,-4 2-1 15,4 2 2-15,-5 1-1 0,5 1-2 16,-7-1 1-16,0 3 2 0,2 0 1 0,-2 3-3 15,0 4 4-15,0-4-3 0,3 2 1 16,-1 1-5-16,1-2-2 0,4 0-2 16,-6 5-3-16,6-1-4 0,-5 4-11 15,5-2 2-15,-6-2-14 0,1-1-4 16,-1-3-14-16,-5-1-13 0,-1-3-34 16,-6-8-122-16,7 1-174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09:35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52723D-3B2F-4554-852B-8AE7A950C1FD}" emma:medium="tactile" emma:mode="ink">
          <msink:context xmlns:msink="http://schemas.microsoft.com/ink/2010/main" type="writingRegion" rotatedBoundingBox="4184,16460 13819,16532 13809,17865 4174,17794"/>
        </emma:interpretation>
      </emma:emma>
    </inkml:annotationXML>
    <inkml:traceGroup>
      <inkml:annotationXML>
        <emma:emma xmlns:emma="http://www.w3.org/2003/04/emma" version="1.0">
          <emma:interpretation id="{91E7FCC0-EE81-4B3F-8BC4-C481D317408A}" emma:medium="tactile" emma:mode="ink">
            <msink:context xmlns:msink="http://schemas.microsoft.com/ink/2010/main" type="paragraph" rotatedBoundingBox="4184,16460 13819,16532 13809,17865 4174,17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B44660-2478-4ED0-BE85-BC528E802163}" emma:medium="tactile" emma:mode="ink">
              <msink:context xmlns:msink="http://schemas.microsoft.com/ink/2010/main" type="line" rotatedBoundingBox="4184,16460 13819,16532 13809,17865 4174,17794"/>
            </emma:interpretation>
          </emma:emma>
        </inkml:annotationXML>
        <inkml:traceGroup>
          <inkml:annotationXML>
            <emma:emma xmlns:emma="http://www.w3.org/2003/04/emma" version="1.0">
              <emma:interpretation id="{4EC9B349-17AE-4C33-A4B9-70A71170A947}" emma:medium="tactile" emma:mode="ink">
                <msink:context xmlns:msink="http://schemas.microsoft.com/ink/2010/main" type="inkWord" rotatedBoundingBox="4184,16490 6977,16510 6971,17345 4178,173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1014 455 370 0,'0'-11'127'0,"-10"5"38"15,5 0-76-15,-6-1-18 0,-4 7-10 16,-2-4-9-16,0 4-11 0,-7 0-2 16,4-2-10-16,-2 2-9 0,4 8-1 0,-1 1-10 15,7 4 0-15,1 4-9 0,3-1 4 16,2 1-4-16,6-4 6 0,0 4-6 15,0-3 0-15,8 2 0 0,1 3 0 16,0-1 0-16,8-3 4 0,3-3-4 16,1-3 0-16,-2-9 0 0,3 0 0 15,-2-4 0-15,-5-9 0 0,0-6 0 16,6 1 0-16,-1-3 0 0,-2-4 0 16,-6-3 0-16,-1-4 0 0,-6-7 0 15,-5 1 0-15,5-2 0 0,-5-2 0 0,0 3 5 16,-6-2-5-16,-3 2-5 0,-5-1 5 15,-7 4 0-15,8 3 0 0,-2 7 0 16,0 9 0-16,9 7 0 0,1 10 5 16,5 0-1-16,0 13 6 0,0 3 3 15,-3 7 0-15,3 1 5 0,0 12-1 16,12 7-5-16,5 3-8 0,-8 3 4 16,5-1-4-16,1-8-8 0,-4-6-8 0,-6 0-8 15,1-11-20-15,6-1-11 0,-5-4-15 16,5-4-8-16,2-10-116 0,1 7-142 15</inkml:trace>
          <inkml:trace contextRef="#ctx0" brushRef="#br0" timeOffset="289.6602">1236 396 453 0,'0'0'195'16,"4"10"-3"-16,-4-2-56 0,9 2-58 0,-3 0-17 16,-2 11-16-16,2-7-5 0,8 2-13 15,-4 3-10-15,8 3-9 0,0-13 0 16,0 1-2-16,-6-2-2 0,4-2-4 16,-6-6 3-16,4 0-3 0,1-6 0 15,1 0 4-15,-5-6-4 0,3 3 0 16,-6-5-4-16,-1 1-3 0,-2-3-7 15,-1 2 2-15,-4-5-21 0,4 2-5 16,-4 1-16-16,4 3-17 0,-4 2-1 0,0 1-117 16,6 4-149-16</inkml:trace>
          <inkml:trace contextRef="#ctx0" brushRef="#br0" timeOffset="637.5051">1672 352 406 0,'5'0'141'16,"2"-6"23"-16,-7 6-92 0,0-3-15 15,0-3 3-15,-8 6-15 0,1 0-4 0,-3 0-2 16,0 0-15-16,0 7 5 0,6 4-11 15,-3 2-3-15,2 2-2 0,5 6 1 16,0-1-5-16,0 3 9 0,5 2-5 16,3-5 0-16,7 3-4 0,0-6 2 15,3-4 1-15,0-3-3 0,2 1-1 16,2-7-4-16,-3-1 0 0,2-3 0 16,-3 0-4-16,2-3-4 0,3-7-8 15,-1-3-9-15,-6-2-7 0,-2 0-25 0,-3-1-3 16,-6-3-17-16,-5 5-3 0,3 1-87 15,-3 4-31-15,6 5-57 0</inkml:trace>
          <inkml:trace contextRef="#ctx0" brushRef="#br0" timeOffset="983.4505">1969 507 370 0,'9'0'119'0,"0"-3"46"16,1-3-68-16,8-1-26 0,-2-5-10 16,4 2-9-16,-3-3-15 0,2 1 2 15,-4-2-15-15,-6 3-5 0,-3-2-4 0,-6 0-1 16,0 0-1-16,0 1-4 0,-8 1-3 16,1 6 3-16,-3 3 0 0,-2 2-4 15,-4 5-5-15,2 2 4 0,0 6 0 16,2 1-4-16,3 3 0 0,2 4 0 15,1 2 0-15,1 2 5 0,5-2-5 16,-4-2 0-16,4-1 0 0,0-4 4 16,5-1-4-16,3 0 0 0,3 0 0 15,3-3-4-15,1-1-1 0,3-2-3 16,4-5-15-16,-1-3-1 0,1-1-14 0,7-9-6 16,5-2-16-16,6-6 9 0,3-4-14 15,2 8 181-15,-2-8-278 0,-4-2-140 16</inkml:trace>
          <inkml:trace contextRef="#ctx0" brushRef="#br0" timeOffset="-814.127">66 699 424 0,'0'20'148'0,"0"-2"3"15,0-4-91-15,0-14-14 0,-3 11-18 16,3-11 9-16,-5 0-8 0,5-8 4 16,-4-3-13-16,4-4 15 0,0 2-16 0,-8-10 5 15,2 0-5-15,3-4 4 0,-2-11-8 16,-5 4-6-16,6-4 0 0,-1-3-4 16,-2-1-1-16,7 10 0 0,-6-8-4 15,6 6 0-15,0-1 0 0,0-2 0 16,9 0 0-16,-1 3 0 0,6-4 0 15,-2 2 5-15,3 7-5 0,3-1 0 16,-2 5 4-16,4 9 10 0,-2 3-1 16,7 3 0-16,-6 6-4 0,-4 4 2 15,-1 0 1-15,-2 0-3 0,-5 10-1 0,-7 3-8 16,0 7 0-16,0 3 0 0,0 9 4 16,-9 4-4-16,4 3 0 0,-2 0 0 15,-2 2 4-15,-1-5-4 0,-2-4 0 16,2-6-4-16,-5-2 0 0,3-6-9 15,-4-2 1-15,2-3-3 0,-1-7-3 0,3 4-8 16,2 1 8-16,6 1 0 0,-3 1 3 16,2 0 6-16,5-4 0 0,0 4 9 15,-4-7 9-15,4-1 6 0,4-1-2 16,-4-4 5-16,8 7 5 0,-3-7 3 16,1 0-6-16,6-5 9 0,2 5 1 15,3 1 1-15,-2 6 2 0,7-4 7 0,-5 8-9 16,5 5 3-16,-1 6-9 0,4 3-4 15,-3-3-9-15,-10 0-6 0,2-7-2 16,-5 1-14-16,0-6-2 0,-3 1-19 16,-6-6-11-16,10 0-21 0,-10-5-26 15,5 0-15-15,2-13-117 0,-3 3-175 16</inkml:trace>
          <inkml:trace contextRef="#ctx0" brushRef="#br0" timeOffset="-435.1807">504 545 481 0,'14'0'188'16,"-3"-3"-5"-16,0-10-84 0,1 3-30 15,2-5-16-15,-5-4-11 0,-2 2-10 16,-1 4-14-16,-6 0-5 0,0 1-9 0,-7 3 1 16,-1 1-5-16,-5 1 0 0,2 7 0 15,-5 0 0-15,6 0 0 0,-5 0 0 16,6 7 0-16,1 4 0 0,-1 7 0 16,4-5-5-16,5 1 5 0,0 8 0 15,0-3 0-15,0 0 0 0,3 5 0 16,2 1 0-16,3-5 0 0,1 0 5 15,-1-2-5-15,5-7 0 0,-3-3-5 16,8-3-8-16,0-5-9 0,3 0-1 16,-3-4-18-16,4-4-12 0,-2 0-5 0,0-4-14 15,-5-4 158-15,4 2-243 0,-2-1-175 16</inkml:trace>
          <inkml:trace contextRef="#ctx0" brushRef="#br0" timeOffset="1425.4333">2572 357 331 0,'-6'-13'103'0,"-3"2"35"0,0 5-68 15,-2 6-1-15,1 0-9 0,0 0-9 16,-4 6 2-16,-1 0-10 0,0 5-10 15,-5 5-8-15,-2-2 4 0,7 4-14 0,3 1-10 16,1 3 0-16,11-1 0 0,0 0-5 16,0-4 0-16,4 4 0 0,3-3 5 15,4-5-5-15,2-1 0 0,4-1 4 16,0-5-4-16,0-6 0 0,-1 2 0 16,-4-2 0-16,3-3 0 0,2-7 5 15,1-2-10-15,-1-7 5 0,1-4 0 16,-4-5 0-16,-9-1 0 0,-5-9 0 15,4 1 0-15,-4-5 0 0,0-3 0 0,0-4 0 16,-4 1 0-16,4 2 0 0,-7 2 0 16,-1 11 0-16,-3 6 0 0,-2-3 0 15,-2 4 0-15,4 10 0 0,11-2 0 16,-17 6 0-16,10 12-4 0,-1 0-1 16,1 0 0-16,3 17 5 0,4 10-5 15,0 8 5-15,0 12-5 0,10 10 10 0,-1 2-10 16,9 7 10-16,-1-3 0 0,4-10 0 15,7-6 0-15,3-7-1 0,-4-9 1 16,6-8 0-16,-3-5-5 0,-5-10-14 16,-7-8-11-16,-3 0-14 0,-9 0-128 15,-6-8-161-15</inkml:trace>
        </inkml:traceGroup>
        <inkml:traceGroup>
          <inkml:annotationXML>
            <emma:emma xmlns:emma="http://www.w3.org/2003/04/emma" version="1.0">
              <emma:interpretation id="{EDE9E58D-00BB-420F-8BFB-84DDCCED328A}" emma:medium="tactile" emma:mode="ink">
                <msink:context xmlns:msink="http://schemas.microsoft.com/ink/2010/main" type="inkWord" rotatedBoundingBox="7617,16619 9560,16634 9551,17834 7608,178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65.4383">3779 601 453 0,'0'16'189'0,"4"-3"4"0,-4-3-56 16,0-10-55-16,0 0-21 0,0 0-7 15,0-12-12-15,-4 1-13 0,4-5-9 16,0 1 2-16,0-3-15 0,4-5 1 15,4 0-8-15,-1 0 4 0,2-2-4 16,2 1 4-16,2 4 0 0,-5 0-4 0,-1 4 0 16,2 7 7-16,-1 9 4 0,-2 0 7 15,2 0-3-15,2 10 6 0,3 3 0 16,-1 0-3-16,3 5-2 0,-4 4-6 16,2 3-2-16,-8-3-8 0,-1 2 0 15,2 0-8-15,-2-2-11 0,-4 0-3 16,8-1-18-16,-1-5-20 0,-2-5-26 0,3-6 176 15,-1-5-303-15,0 0-172 0</inkml:trace>
          <inkml:trace contextRef="#ctx0" brushRef="#br0" timeOffset="2856.5887">4119 62 698 0,'12'30'208'0,"-7"11"1"0,6 7-109 16,-1 5-30-16,-2 6-24 0,-2 0-6 16,2-7-16-16,-4 3-7 0,-4-10-9 15,11 4-1-15,-4-6-11 0,-7 1-3 16,13-12-10-16,1 4-14 0,0-10-13 16,-2-12-28-16,4-9-11 0,-5-5-66 15,0 1-62-15,-1-15-153 0</inkml:trace>
          <inkml:trace contextRef="#ctx0" brushRef="#br0" timeOffset="3019.155">4140 463 669 0,'24'5'214'0,"-1"-1"-10"0,-1 3-109 16,11-3-33-16,-10 4-17 0,5-1-15 15,4 1-15-15,-3-3-15 0,-8-1-15 16,-2-4-22-16,-6 0-18 0,3 0-30 15,-1-4-95-15,3 4-38 0,4 0-129 16</inkml:trace>
          <inkml:trace contextRef="#ctx0" brushRef="#br0" timeOffset="3288.577">4613 591 608 0,'5'0'207'0,"-2"-8"-7"16,-3 3-114-16,0-3-18 0,0-3-18 15,0-6-13-15,0-4-8 0,-7-1-17 16,-4 2 0-16,-5-3-5 0,-2 9-4 0,-2-4 2 16,2 11-10-16,3 7 5 0,4 0 0 15,7 6 0-15,0 10 0 0,4 8 0 16,-4 4 0-16,4-2 0 0,4 2 0 16,1-3 0-16,4 5 0 0,1-7 0 15,5 1 0-15,0-3 0 0,3-7 0 16,-3-7-3-16,2-7-4 0,2 0-13 15,-4 0-13-15,3-10-8 0,2-4-14 16,3-6-9-16,-4-3-17 0,2 8 120 0,2-7-230 16,-1 3-150-16</inkml:trace>
          <inkml:trace contextRef="#ctx0" brushRef="#br0" timeOffset="3506.8697">4912 636 388 0,'4'17'143'0,"-4"-4"30"15,0-7-80-15,7-6-22 0,-7 0 1 16,0 0-1-16,-6-7-18 0,6-8-2 16,0-3-10-16,0-3-2 0,0 2-11 15,-4-5 1-15,4-1-4 0,7-1-10 16,-1 0 2-16,-1-6-10 0,2 5-4 16,4 3-3-16,1 2-10 0,-4 6-14 15,10 3-13-15,-3 13-16 0,3-8-13 0,-3 8-19 16,1 0 170-16,-5 11-279 0,1 2-162 15</inkml:trace>
          <inkml:trace contextRef="#ctx0" brushRef="#br0" timeOffset="3874.6194">5342 1271 406 0,'0'0'149'0,"-4"-6"34"15,4-7-99-15,-10-7-12 0,6 1-4 16,-1-9-10-16,-5-3 0 0,3-8-16 16,-1-3-11-16,-1-22-4 0,2 0-10 15,0-10-9-15,0-1 0 0,0-3-8 0,2 16-4 16,-2 1 0-16,-1 5-4 16,4 3 4-16,4 9-5 0,0 2 0 0,0-1-4 15,14 6 9-15,-4 10 4 0,4 10-5 16,0 6 10-16,-2 11-5 0,-1 7 0 15,1 9 4-15,1 9 5 0,3 5 0 16,-8 7-5-16,2 4 5 0,-2 4 0 16,-8-3-2-16,0 0-7 0,-7 0 4 15,-7-2 0-15,-1 1-8 0,-5 5-4 0,-3-1 0 16,-2-10-9-16,2-2-5 0,1-8-5 16,0-19-6-16,3-6-14 0,4 0 9 15,4-9-17-15,6-7 5 0,5-1-4 16,0 10-1-16,0-5-109 0,8 6-99 15</inkml:trace>
          <inkml:trace contextRef="#ctx0" brushRef="#br0" timeOffset="2323.2475">3435 112 555 0,'8'0'221'16,"-8"4"-11"-16,9 0-9 0,-9 4-128 16,10-3-28-16,-5 6-26 0,1-4-12 0,-1-1-19 15,-1-1-25-15,7 4-26 0,3 1-22 16,2 3-120-16,1-1-177 0</inkml:trace>
          <inkml:trace contextRef="#ctx0" brushRef="#br0" timeOffset="2172.613">3555 417 299 0,'0'0'89'0,"-8"-11"29"0,3 9-24 16,1-4-11-16,4 6 0 0,-8-5-14 15,8 5 2-15,0 0-1 0,0 0-2 16,0 5-7-16,6 1-6 0,-6 3 4 16,0 1-8-16,-6 5-12 0,6 4-3 15,0 3-7-15,6-5-8 0,-12 6-7 16,6 0-3-16,8-10-8 0,-4 5-3 0,-4 3-7 15,6-9-10-15,-6-7-14 0,4-5-21 16,0 0-24-16,-4-11-13 0,0-4-127 16,0 0-172-16</inkml:trace>
        </inkml:traceGroup>
        <inkml:traceGroup>
          <inkml:annotationXML>
            <emma:emma xmlns:emma="http://www.w3.org/2003/04/emma" version="1.0">
              <emma:interpretation id="{3ACA1BAF-3E1F-4642-A5B9-F3343466E2C9}" emma:medium="tactile" emma:mode="ink">
                <msink:context xmlns:msink="http://schemas.microsoft.com/ink/2010/main" type="inkWord" rotatedBoundingBox="9883,16503 13341,16529 13335,17342 9877,1731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726.5314">7166 90 434 0,'10'18'166'16,"-3"2"17"-16,1 13-98 0,-1 10-8 16,-2 2-11-16,2 0-18 0,0 4-6 15,0-7-19-15,1-2-9 0,1-4-5 16,2-2 0-16,-1-7-5 0,-2-7-4 0,-1-2 0 15,1-6 5-15,-8-6-5 0,4-6-5 16,-4 0 5-16,0-8 0 0,3 8-4 16,2-17-1-16,2-1 5 0,4 2-4 15,-1-2 4-15,3-1 0 0,0 5 0 16,3 1 0-16,-4 0 0 0,6 3 0 16,8 1 0-16,-8 5 0 0,6 4 0 15,5 0 0-15,-3 5 4 0,-4 3 5 16,-2 2 0-16,-1 3 4 0,-6 1 0 15,-2 5 3-15,-3 4 0 0,-3-2 1 0,-5 0-9 16,0-6 0-16,-8-2 5 0,-3-3-13 16,0 0 0-16,-5-3 0 0,-2 0 4 15,-4-7-8-15,-1 6-9 0,1-6 1 16,3 0-9-16,-3-6-11 0,4-2-21 16,3 1-6-16,0 1-9 0,3-1-7 15,1 1-114-15,6 6-138 0</inkml:trace>
          <inkml:trace contextRef="#ctx0" brushRef="#br0" timeOffset="6098.6405">7755 184 388 0,'9'0'118'16,"2"10"18"-16,-3-6-102 0,2-4-19 16,0 0-8-16,3-4-29 0,1-6-107 15,1-2-77-15</inkml:trace>
          <inkml:trace contextRef="#ctx0" brushRef="#br0" timeOffset="5935.7072">7812 501 453 0,'12'6'173'16,"-2"2"5"-16,1 3-99 0,-4 0-22 15,-7 2-16-15,5-1-2 0,-5-6-15 16,0-1-9-16,0-5-20 0,0 6-5 16,0-6-19-16,-4 0-24 0,0 4-15 15,4-4-109-15,-4-5-134 0</inkml:trace>
          <inkml:trace contextRef="#ctx0" brushRef="#br0" timeOffset="6316.5702">8190-41 331 0,'9'12'122'0,"-3"-3"42"15,-6 8-5-15,6 6-88 0,-6 6-12 0,5 14-3 16,1 4-7-16,-2 4-25 0,0 3 0 15,6 3-5-15,0-6-10 0,0-7-4 16,1 4-14-16,0-11-5 0,0-3-11 16,-3-7-8-16,-1-10-16 0,-2-8-7 15,-1-9 199-15,-4 0-304 0,7-8-155 16</inkml:trace>
          <inkml:trace contextRef="#ctx0" brushRef="#br0" timeOffset="6496.8933">8498 320 361 0,'5'13'120'15,"1"-3"25"-15,-2 6-73 0,0-3-26 16,-4 4 0-16,7 0-14 0,-2 1-7 0,-5 0-15 16,1-1-4-16,5-2-12 0,-6-3-11 15,0-4-8-15,0-4-114 0,0-4-23 16,0 0-42-16</inkml:trace>
          <inkml:trace contextRef="#ctx0" brushRef="#br0" timeOffset="6638.0064">8552 276 278 0,'7'0'43'0,"0"0"6"0,-3 0-49 15,7 0-29-15,-2-5-13 0,2 5-27 16</inkml:trace>
          <inkml:trace contextRef="#ctx0" brushRef="#br0" timeOffset="7002.0219">8910 419 397 0,'15'0'142'0,"-3"0"23"0,6 0-103 0,-2 0-13 16,-2 0-12-16,4 0-1 0,-2 0-18 16,1 0-6-16,2 5-12 0,-2-5-7 15,1 8-10-15,-1-4-20 0,-1-4 2 16,0 0-125-16,1 6-114 0</inkml:trace>
          <inkml:trace contextRef="#ctx0" brushRef="#br0" timeOffset="6815.6023">8918 151 353 0,'10'23'110'0,"-1"16"20"15,2-3-75-15,-4-1-12 0,-2 0-11 16,4 3-4-16,-5-7-13 0,3 2-10 16,-2 1-5-16,2-6-5 0,-2-3-10 15,-5-4-19-15,6-5-111 0,-6-6-74 0</inkml:trace>
          <inkml:trace contextRef="#ctx0" brushRef="#br0" timeOffset="4171.7455">5708 754 453 0,'0'0'173'0,"0"0"5"0,0-9-94 16,0-4-21-16,-5-8-3 0,-1-2-12 16,6-8-6-16,0 4-14 0,0 4-6 15,0-3-4-15,0 1-9 0,7 4 0 16,-7 1-5-16,9-1-4 0,-6 6 0 0,4 4 0 15,3 11-9-15,3-5-8 0,4 5-10 16,-2 0-15-16,-2 0-19 0,2 7-12 16,-4 2-118-16,3-3-146 0</inkml:trace>
          <inkml:trace contextRef="#ctx0" brushRef="#br0" timeOffset="4604.2935">5931 602 353 0,'0'0'100'0,"0"0"47"16,0 0-64-16,0 0-7 0,5-4-20 0,-1 4 4 15,3 0 0-15,4 0-2 0,-7 0-7 16,4-4-8-16,6 4-6 0,5-3-5 15,-1 3-1-15,1-10-18 0,0 10-2 16,-3 0-3-16,-7-6-4 0,-1-5 0 16,-3 4-4-16,-1 0 0 0,-4 2 0 15,-5-6 5-15,-5 6-5 0,3-3 0 16,-9 4 0-16,-6 4 0 0,2 0-5 0,-1 0 5 16,-2 7 0-16,4 1-4 0,3 2 4 15,7 1 0-15,0-2-4 0,9 4 4 16,0-3 4-16,0 5-4 0,0 0 0 15,5 2 0-15,2-4 0 0,4 0 0 16,3 1 0-16,2-7 0 0,4-1 0 16,4-2 0-16,-4 1 4 0,2-5-4 15,0 0 5-15,5 0-1 0,2-6-4 0,8 0 0 16,1 1-9-16,-3 0-7 0,-2-1-8 16,-3 0-25-16,-12-1-11 0,1-1-7 15,-5-1-129-15,-5 3-156 0</inkml:trace>
          <inkml:trace contextRef="#ctx0" brushRef="#br0" timeOffset="5006.5912">6473 410 445 0,'5'1'172'0,"3"-1"8"16,1 0-77-16,3 0-36 0,0 0-14 16,2 6-9-16,-1-4-12 0,2 3-13 0,-4 1-10 15,2 0-18-15,-2 0-10 0,2-4-28 16,1 3-16-16,2 1-114 0,2-6-169 15</inkml:trace>
          <inkml:trace contextRef="#ctx0" brushRef="#br0" timeOffset="4821.501">6497 197 514 0,'4'23'184'0,"-4"6"-7"0,0 4-112 0,0 2-24 16,6-3 3-16,-6 0-15 0,0-3-10 16,0 0-9-16,0 2-15 0,5 3-9 15,-5-4-15-15,0-2-25 0,6 1-4 16,-6-9-114-16,7-8-155 0</inkml:trace>
          <inkml:trace contextRef="#ctx0" brushRef="#br0" timeOffset="5353.3983">6986 485 434 0,'-11'-4'166'0,"0"4"17"0,-2-2-103 16,-5 2-8-16,3 0-26 0,0 12 8 16,0-2-20-16,1 10-20 0,0-2-1 15,4-2-8-15,1-1-1 0,4-4-4 16,5-1 6-16,0-6-6 0,0 2 0 0,8 1 0 16,0-7 4-16,5 4-4 0,2-4 0 15,-3 0 0-15,3 0 0 0,1-4 0 16,-2 4 0-16,0-7 0 0,-2 8 0 15,2-9 5-15,-2 5 4 0,1-5 4 16,2 8 1-16,-4-4 8 0,3 4-5 16,-2 0-1-16,1 4-4 0,-2-4 1 15,4 0-5-15,-5 4-4 0,4-4 0 0,-4 0-8 16,3 0-8-16,-2 0-13 0,-4 0-13 16,3-9-20-16,-4-3-13 0,-6-5-11 15,5-3-114-15,-5-5-146 0</inkml:trace>
        </inkml:traceGroup>
        <inkml:traceGroup>
          <inkml:annotationXML>
            <emma:emma xmlns:emma="http://www.w3.org/2003/04/emma" version="1.0">
              <emma:interpretation id="{715905F4-435C-4641-BC6C-61FDB22CDAFD}" emma:medium="tactile" emma:mode="ink">
                <msink:context xmlns:msink="http://schemas.microsoft.com/ink/2010/main" type="inkWord" rotatedBoundingBox="13397,16883 13816,16886 13810,17670 13391,17667"/>
              </emma:interpretation>
              <emma:one-of disjunction-type="recognition" id="oneOf3"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]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7340.4327">9214 488 370 0,'11'0'127'0,"2"0"30"0,2 4-80 16,0-4-4-16,0 0-20 0,5 0 1 15,9 0-20-15,2-7-3 0,5 1-2 16,1-5-19-16,-9-1 5 0,0-2-5 16,-9-5-6-16,-4 2-4 0,1 4 5 15,-1-8-5-15,-5 4 0 0,1 2 0 0,-3 5-5 16,-3 3 5-16,1 7 0 0,1 4-4 15,-3 6-1-15,1 5 5 0,1 8 5 16,-1 8-1-16,-5 7 6 0,7 10 0 16,-7 2-1-16,0 4 5 0,0 15 0 15,0-4-10-15,0-1 2 0,-6 5-6 16,0-4-6-16,2-11-16 0,-1-8-17 0,-1-9-12 16,-4-10-127-16,2-12-156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8:13:49.0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295276-7293-4F48-A772-A5F4F7E4B11E}" emma:medium="tactile" emma:mode="ink">
          <msink:context xmlns:msink="http://schemas.microsoft.com/ink/2010/main" type="writingRegion" rotatedBoundingBox="2922,14091 10668,13700 10722,14773 2976,15165"/>
        </emma:interpretation>
      </emma:emma>
    </inkml:annotationXML>
    <inkml:traceGroup>
      <inkml:annotationXML>
        <emma:emma xmlns:emma="http://www.w3.org/2003/04/emma" version="1.0">
          <emma:interpretation id="{D09A7D55-FABD-4E05-A708-D703025992C4}" emma:medium="tactile" emma:mode="ink">
            <msink:context xmlns:msink="http://schemas.microsoft.com/ink/2010/main" type="paragraph" rotatedBoundingBox="2922,14091 10668,13700 10722,14773 2976,15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24D5DF-574A-4C93-9ABD-3BE880BF8226}" emma:medium="tactile" emma:mode="ink">
              <msink:context xmlns:msink="http://schemas.microsoft.com/ink/2010/main" type="line" rotatedBoundingBox="2922,14091 10668,13700 10722,14773 2976,15165"/>
            </emma:interpretation>
          </emma:emma>
        </inkml:annotationXML>
        <inkml:traceGroup>
          <inkml:annotationXML>
            <emma:emma xmlns:emma="http://www.w3.org/2003/04/emma" version="1.0">
              <emma:interpretation id="{1F1D040C-5DB3-449F-A698-7567A05063DA}" emma:medium="tactile" emma:mode="ink">
                <msink:context xmlns:msink="http://schemas.microsoft.com/ink/2010/main" type="inkWord" rotatedBoundingBox="2940,14440 2971,14438 2973,14463 2941,144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1 424 0,'6'0'155'0,"-6"7"10"0,0-3-87 15,4-4-12-15,-4 4-19 0,4 1-6 16,-4-5 8-16,0 0-20 0,0 0-5 15,0 0-6-15,4 0-9 0,7 0-3 16,-11 0-12-16,4 0-21 0,-4 0-11 16,0 4-21-16,0-4-113 0,-8 0-166 15</inkml:trace>
        </inkml:traceGroup>
        <inkml:traceGroup>
          <inkml:annotationXML>
            <emma:emma xmlns:emma="http://www.w3.org/2003/04/emma" version="1.0">
              <emma:interpretation id="{32F0B490-CB85-4A98-A5A2-C3D10FCFA9E7}" emma:medium="tactile" emma:mode="ink">
                <msink:context xmlns:msink="http://schemas.microsoft.com/ink/2010/main" type="inkWord" rotatedBoundingBox="3330,14070 4408,14016 4446,14768 3368,148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37.6203">747-266 289 0,'6'-6'72'0,"-6"1"20"0,0-4-31 16,0-2-12-16,0 6-12 0,-10-4-4 15,3 0-4-15,-6 2 0 0,4-2-9 16,1-1-8-16,-5 4 3 0,6-4-9 16,-5 6 1-16,2-3 1 0,-5 7-8 0,7-6 7 15,-9 6-2-15,8 0 0 0,-4 0 2 16,5 6 0-16,-1 4 0 0,-2-3 0 15,1 2 4-15,-1-2-11 0,2 0 7 16,-2-1 0-16,3 1-7 0,-1 3 0 16,-3 3 6-16,3 2-1 0,-8 1 7 15,6 1-1-15,-2 4 9 0,6 4-3 16,-3 3 6-16,10 5-6 0,-7 1 10 16,7 3-18-16,0-5 14 0,0 1-7 15,-5-2-11-15,5 1 0 0,-4-5 5 0,4 6-5 16,0-2-5-16,0 2 4 0,0 0-4 15,0-2 0-15,3-5 5 0,1-1-5 16,4-4-5-16,1-5 10 0,2-1-5 16,4-4 0-16,5-1 0 0,-8-1 0 15,3-9 5-15,-3 0-5 0,5 0 0 16,3-3 0-16,2-6 0 0,-3 1 0 0,-3-1 0 16,2 3-5-16,-4-1 0 0,-7 7-4 15,1-6-11-15,3-1-9 0,1 1-1 16,-5 2-8-16,2-2-12 0,-9 6-3 15,0-8-11-15,-11 1-100 0,6 1-70 16</inkml:trace>
          <inkml:trace contextRef="#ctx0" brushRef="#br0" timeOffset="1073.4494">488 61 341 0,'0'0'104'0,"0"-4"30"0,7 4-51 16,-7 0-28-16,4 0-6 0,0 0-6 15,3 0-12-15,-1 0-3 0,-1-5-2 16,1 5-9-16,3 0-5 0,-1 0-6 16,4 0-6-16,0 0-6 0,-3 0-6 15,6 0-16-15,-6 6-8 0,5-6-21 16,-6 7-107-16,8-1-92 0</inkml:trace>
          <inkml:trace contextRef="#ctx0" brushRef="#br0" timeOffset="1493.7331">982 138 370 0,'10'-5'111'0,"2"2"41"0,-8-4-81 15,0 3-16-15,-4-2-5 0,0 6-7 16,0-4-7-16,-7 4-6 0,-6-6-8 16,2 4-6-16,-7 2 0 0,-1 0-12 15,1 0-4-15,2 8 0 0,-3-3 5 16,-5 6-5-16,4-3-5 0,5 6 10 16,-6-1-5-16,5-2 0 0,11 2 5 0,5 0-5 15,0-4 0-15,0-2 0 0,4 0 0 16,11 2 0-16,2-5 0 0,3 2 0 15,-1-6 0-15,1 0 7 0,-2 0-7 16,-4-6 0-16,2-1 6 0,0-2-6 16,1 5-6-16,-2-3 12 0,-6-3-6 15,4 1-6-15,-8 3 6 0,-1 6 0 16,0-7 0-16,2 7 0 0,-6 0 0 16,8 0 0-16,-8 7 6 0,0-2 0 0,-6-5-6 15,6 7 0-15,0-3 0 0,-4 5 0 16,-1-1 0-16,5 3 0 0,-4 3-19 15,4-3 5-15,0 1-13 0,5-3 0 16,8-1-8-16,-1-5-13 0,8-3-4 16,2 0-14-16,1 0-96 0,-4 0-52 15</inkml:trace>
          <inkml:trace contextRef="#ctx0" brushRef="#br0" timeOffset="1876.4205">1478 57 299 0,'0'0'71'0,"0"0"22"0,0 0-42 15,-7 0 7-15,7 0-30 0,-12 4 5 16,3-4-12-16,3 0-6 0,-9 0-1 16,0 0 1-16,4 0-9 0,-3 0-6 15,2 0 7-15,8 0-7 0,-5 0 0 16,1 0 0-16,3 4 6 0,5-4-6 15,0 0 0-15,0 0 6 0,0 6 2 16,5-6 5-16,5 4 2 0,-10-4-3 0,13 0 0 16,7 6 9-16,1 0-3 0,4 1 0 15,-5 5-1-15,-6-1 1 0,-2 2-5 16,-6 0 5-16,-6-6-6 0,0 8-7 16,0 0-5-16,0-5 6 0,-3 0-6 15,-6 3 6-15,-2-6-6 0,4 2 0 16,-3-3 0-16,-1 2 0 0,-5-2 0 15,16-3-6-15,-10-3 0 0,-7 0-6 16,0 0 1-16,0 0-14 0,0-6-3 0,3 3-4 16,4-7-7-16,3 6-20 0,7-2-103 15,0 0-52-15</inkml:trace>
        </inkml:traceGroup>
        <inkml:traceGroup>
          <inkml:annotationXML>
            <emma:emma xmlns:emma="http://www.w3.org/2003/04/emma" version="1.0">
              <emma:interpretation id="{FF8FDD00-7BC7-44E4-9927-08112C044776}" emma:medium="tactile" emma:mode="ink">
                <msink:context xmlns:msink="http://schemas.microsoft.com/ink/2010/main" type="inkWord" rotatedBoundingBox="4645,14276 5412,14237 5432,14624 4664,1466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101.3787">1719 114 331 0,'10'12'75'16,"0"4"41"-16,-4-3-51 0,1-3-19 0,-1 1-10 16,-6 0-1-16,0-1-16 15,0-1-4-15,0-2-2 0,0-3-5 0,0-4-8 16,0 3-8-16,0-3-5 0,0 0-8 15,-7 0-5-15,7-7-23 0,0 0-96 16,0 1-42-16</inkml:trace>
          <inkml:trace contextRef="#ctx0" brushRef="#br0" timeOffset="2289.7565">1714-163 353 0,'0'4'92'0,"0"2"42"16,5-3-71-16,-5 4-22 0,5-7-7 16,0 10-7-16,2 0-12 0,0-1-3 15,8 3-7-15,-4-2-10 0,2 3-7 0,-5-5-9 16,1 2-13-16,-5-2 21 0,3 3-131 16,-3 1-62-16</inkml:trace>
          <inkml:trace contextRef="#ctx0" brushRef="#br0" timeOffset="2610.953">1883 100 299 0,'6'0'80'0,"3"6"22"0,1-6-36 16,-1 0-13-16,0 0-5 0,-1-6-20 15,3 2 7-15,0 1-15 0,2-3-7 16,-2-3 2-16,-3 2-8 0,1 1-2 15,-9 1-5-15,0 0 0 0,-6 1 0 0,2 4 5 16,0-6-10-16,-6 6 0 0,1 0-2 16,1 0 7-16,-7 6-15 0,2 0 9 15,0 1-1-15,4 4-7 0,0-2 14 16,2 3-6-16,3 5 6 0,4-3 0 16,0 1 0-16,0-2 0 0,5-5 0 15,9-3 6-15,-4 1-6 0,6 3 6 16,-13-2-6-16,21-1 8 0,2-1-8 0,0-5 7 15,4 3-14-15,2 0 7 0,-9-6-14 16,-7-4-5-16,8 0-17 0,-7 1-104 16,1 3-51-16</inkml:trace>
          <inkml:trace contextRef="#ctx0" brushRef="#br0" timeOffset="2914.1109">2229 171 331 0,'0'10'75'16,"5"-4"33"-16,2 0-50 0,-2-6-30 0,-2 3 14 16,-3-3-15-16,0 0-5 15,0-6-9-15,0 0 0 0,4 2-7 0,-4-5 2 16,0-2-8-16,4-2 7 0,-4-2-7 15,0 0 0-15,7-1 0 0,-1 5 0 16,-1-2 0-16,7 3 0 0,1 0 0 16,-1-3 0-16,0 3 0 0,1 1-7 15,-2 8 7-15,1 1-8 0,1 0 2 16,5 0-7-16,-1 0-8 0,2 0 0 16,0 3-8-16,0-3-107 0,0 0-40 0</inkml:trace>
        </inkml:traceGroup>
        <inkml:traceGroup>
          <inkml:annotationXML>
            <emma:emma xmlns:emma="http://www.w3.org/2003/04/emma" version="1.0">
              <emma:interpretation id="{5A994967-E91F-4DCF-B1E0-6AE97D01416A}" emma:medium="tactile" emma:mode="ink">
                <msink:context xmlns:msink="http://schemas.microsoft.com/ink/2010/main" type="inkWord" rotatedBoundingBox="6029,14157 6501,14133 6521,14513 6048,145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486.1792">3096-146 331 0,'5'0'84'16,"2"-4"40"-16,1 4-63 0,2 4-13 15,3-4-13-15,-2 3-7 0,3 2-16 0,-2 0 9 16,2 0-14-16,-3-5 1 0,5 6-8 15,-3-6-8-15,2 0-12 0,-7 10-7 16,4-3-1-16,-4 1-117 0,0 1-55 16</inkml:trace>
          <inkml:trace contextRef="#ctx0" brushRef="#br0" timeOffset="3272.3356">3180-286 321 0,'0'20'76'0,"0"2"33"0,0 17-68 16,11-9 5-16,-11 12-13 0,9-6-5 15,-4 5-6-15,2-15 0 0,-7 7-9 16,8-11-13-16,-8 1 6 0,0-7-6 0,0-5 0 16,0-3-13-16,-5-3 0 0,-5-5-9 15,5 6-14-15,0-6-4 0,-3 0-90 16,3 0-34-16</inkml:trace>
          <inkml:trace contextRef="#ctx0" brushRef="#br0" timeOffset="3768.3423">3500-150 310 0,'7'-8'69'0,"-2"3"23"0,-5 5-49 15,0-4-10-15,0 4-1 0,0 0-18 16,-5 5 1-16,-3 4 3 0,-1 2-11 0,4 0-7 16,-6 2 9-16,3 1-9 0,0-1 0 15,-1-1 0-15,4-1 0 0,5 2 0 16,0-6 0-16,0 0-9 0,8-7 9 15,4 0 0-15,-1 0 0 0,6 0 0 16,-2-8 9-16,-4 1-9 0,1 0 0 16,0-1 0-16,-1 0 0 0,0 0 0 15,-8 3-9-15,1-4 2 0,-4 0 7 0,0 2-129 16,0 0-37-16</inkml:trace>
        </inkml:traceGroup>
        <inkml:traceGroup>
          <inkml:annotationXML>
            <emma:emma xmlns:emma="http://www.w3.org/2003/04/emma" version="1.0">
              <emma:interpretation id="{FE347517-2350-496C-91F3-453696271646}" emma:medium="tactile" emma:mode="ink">
                <msink:context xmlns:msink="http://schemas.microsoft.com/ink/2010/main" type="inkWord" rotatedBoundingBox="7642,14101 8105,14078 8147,14903 7683,1492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716.3704">4874-302 331 0,'0'-6'93'0,"0"2"30"15,-9 0-37-15,3-5-50 0,0 3-7 16,-8 0-16-16,5 2 7 0,-6 4-13 16,5 0-1-16,-5 0 1 0,6 0 1 15,-6 6-8-15,5 4 0 0,-5 0 0 16,6 1 0-16,-6 4 7 0,6 0-7 15,9 0 5-15,0 5 0 0,0-1 9 16,3-3-7-16,4-1 5 0,2-1 1 16,0-2-6-16,0 1 4 0,-1-3-4 0,-1-5-2 15,3 2 0-15,3-7-5 0,0 0 0 16,-1-12 6-16,2 2-1 0,-5-3-5 16,-2-3 0-16,1-2 0 0,-4 3 0 15,3-1 0-15,0 3-5 0,-7 0-6 16,0-4 6-16,0 9-13 0,0-4-14 15,-10 3-6-15,0 5 50 0,3 4-166 16,0-7-84-16</inkml:trace>
          <inkml:trace contextRef="#ctx0" brushRef="#br0" timeOffset="5174.119">4909 292 278 0,'10'40'63'0,"-1"-4"30"16,-1-12 12-16,-8 4-57 0,9-5-2 16,-9-5-17-16,0-8 7 0,0-3-11 0,5-7-4 15,-5 0 1-15,4-6-12 0,-4-7-3 16,0-5 7-16,0-10-14 0,0-1 0 15,4-12 7-15,-4 2-2 0,4-13-5 16,3-1 0-16,0-8 0 0,1 0-5 16,3-7-2-16,-3-2-7 0,-2 7 2 15,1 11 0-15,1 5-9 0,-4 16 6 16,1 11 3-16,5 5 5 0,-5 4 1 16,-2 3 6-16,8 2 0 0,1 4 0 0,1 2 0 15,3-9 6-15,-2 9-6 0,-2 0 7 16,-1 1-7-16,-2 7 6 0,-3-3 8 15,1 4-1-15,-7 2-6 0,4 4 8 16,1 4-10-16,-12 5 7 0,-3 5-5 16,-1-1 0-16,-7-2-7 0,4 1 7 15,-8-6-7-15,7-3-7 0,0 10 7 16,6-7-7-16,-5-3 0 0,3-6-5 16,0-4-8-16,-2-8-8 0,-2-5-4 0,6-5-120 15,7 5-46-15</inkml:trace>
        </inkml:traceGroup>
        <inkml:traceGroup>
          <inkml:annotationXML>
            <emma:emma xmlns:emma="http://www.w3.org/2003/04/emma" version="1.0">
              <emma:interpretation id="{2A58BA0C-7EF4-4259-8294-89126775728A}" emma:medium="tactile" emma:mode="ink">
                <msink:context xmlns:msink="http://schemas.microsoft.com/ink/2010/main" type="inkWord" rotatedBoundingBox="8339,13987 9724,13917 9744,14313 8359,1438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5634.8558">5410-240 353 0,'28'6'110'0,"-8"0"35"0,-1-2-30 15,-3-4-67-15,4 9-22 0,-12-9-1 16,7 0-12-16,-6 0-8 0,12 0-16 16,-1 0-9-16,4 0-13 0,-4 0-20 15,5 0-98-15,-5 0-80 0</inkml:trace>
          <inkml:trace contextRef="#ctx0" brushRef="#br0" timeOffset="5448.7778">5491-456 379 0,'0'38'118'0,"0"-3"27"16,-3-1-104-16,-4 5-7 0,7-3 0 15,-8-1-14-15,8-1-1 0,0-5-5 16,0 1-9-16,0-8 1 0,5-6-6 16,-5 1 0-16,0-10-11 0,0-7-10 15,0 5-18-15,0-5-112 0,0 0-81 16</inkml:trace>
          <inkml:trace contextRef="#ctx0" brushRef="#br0" timeOffset="5805.296">5898-276 388 0,'0'19'118'15,"0"0"30"-15,0 4-98 0,0-6-10 16,-6 5-13-16,1-7-15 0,5-4-5 0,0 1-14 16,0-9-10-16,0-3-18 0,5 0-109 15,-1 0-90-15</inkml:trace>
          <inkml:trace contextRef="#ctx0" brushRef="#br0" timeOffset="5957.6502">5917-470 331 0,'0'0'75'0,"5"7"25"15,1 0-75-15,-2 1-9 0,-4 3-8 16,0 0-8-16,0 0-24 0,5 2-83 15,1 2-28-15</inkml:trace>
          <inkml:trace contextRef="#ctx0" brushRef="#br0" timeOffset="6456.4333">6127-190 299 0,'0'11'71'15,"0"-3"22"-15,0 0-42 0,0 1-10 0,0-4-3 16,-4 2 2-16,4-2-19 0,0 5 1 16,-3-5-7-16,3 0-2 0,-5 0-6 15,5 2-7-15,0-7 0 0,0 0 6 16,0 0-12-16,0-12 12 0,8 4-12 16,-3-4 6-16,4-5 0 0,2-2 0 15,-3 2 0-15,5-8 0 0,1 0 0 16,-2 2 0-16,5 1 0 0,-1 8 0 0,2 6 0 15,-2 8 0-15,-5 0 0 16,-1 0 0-16,-2 0 0 0,-4 0 0 0,-4 7 0 16,7 0 0-16,-7 1 6 0,7 3-6 15,-7 2 0-15,0 1 0 0,6-1 0 16,-6 0 6-16,0-4-6 0,5-1 0 16,-5-8 0-16,0 4 0 0,0-4 0 15,0-4 0-15,0-2 0 0,5 1-6 16,-5-3 12-16,10 3-6 0,-4-5-6 0,1 1 12 15,-1 2-6-15,1-5 0 0,-1 4 0 16,0 3 0-16,2-1 0 0,-1 6 0 16,-3 0 0-16,1 0 8 0,1 8-1 15,-1-3-1-15,2 6 1 0,0 0 8 16,3 1-10-16,0 3 0 0,0 0 9 16,1-4-7-16,1 2-7 0,-1-2 0 15,-4 0-7-15,5 0-7 0,-5-3-3 0,0-8-11 16,2 6 56-16,0-6-170 0,2 0-96 15</inkml:trace>
          <inkml:trace contextRef="#ctx0" brushRef="#br0" timeOffset="6634.8171">6740-246 278 0,'6'8'63'0,"-2"5"20"0,1-3 24 15,-1 2-59-15,4 2-27 0,-2 0 5 16,-1-1-10-16,-5-1-10 0,4-2-6 16,-4-3-6-16,0-2-10 0,0-1-23 15,0-4-85-15,0 0-40 0</inkml:trace>
          <inkml:trace contextRef="#ctx0" brushRef="#br0" timeOffset="6801.4176">6761-387 289 0,'4'0'64'0,"1"0"-2"0,-1 0-53 16,-4 0 1-16,6 8-20 0,-6-8-17 15,7 3-39-15,-2-3-22 0</inkml:trace>
        </inkml:traceGroup>
        <inkml:traceGroup>
          <inkml:annotationXML>
            <emma:emma xmlns:emma="http://www.w3.org/2003/04/emma" version="1.0">
              <emma:interpretation id="{AB0CBBDF-5F85-4EB0-874A-D93A17ED619B}" emma:medium="tactile" emma:mode="ink">
                <msink:context xmlns:msink="http://schemas.microsoft.com/ink/2010/main" type="inkWord" rotatedBoundingBox="9917,14098 10686,14059 10707,14470 9938,14508"/>
              </emma:interpretation>
              <emma:one-of disjunction-type="recognition" id="oneOf6">
                <emma:interpretation id="interp6" emma:lang="" emma:confidence="0">
                  <emma:literal>ze</emma:literal>
                </emma:interpretation>
                <emma:interpretation id="interp7" emma:lang="" emma:confidence="0">
                  <emma:literal>FC</emma:literal>
                </emma:interpretation>
                <emma:interpretation id="interp8" emma:lang="" emma:confidence="0">
                  <emma:literal>ZC</emma:literal>
                </emma:interpretation>
                <emma:interpretation id="interp9" emma:lang="" emma:confidence="0">
                  <emma:literal>the</emma:literal>
                </emma:interpretation>
                <emma:interpretation id="interp10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7508.1628">6982-261 299 0,'7'0'62'0,"1"0"30"15,-4 0-39-15,1 8-12 0,6-8-1 16,-2 0-1-16,3 0-17 0,3 0-1 15,4 0-7-15,-3 0 1 0,9-6-9 16,4 6-6-16,-6-4 0 0,7 4 0 16,-4 0-13-16,-6-3-16 0,-6 3-102 15,5 0 6-15,-19 7-13 0</inkml:trace>
          <inkml:trace contextRef="#ctx0" brushRef="#br0" timeOffset="7224.6078">7021-337 341 0,'5'0'104'0,"1"-3"23"0,3 3-66 16,-1-4-18-16,-1 4-8 0,1 0-2 15,4 0-6-15,2 0-8 0,-3 6-5 16,0 1-3-16,-3 1-4 0,-8 0 0 16,4 3-7-16,0-2 0 0,-4 4 6 15,0-3-12-15,0 1 6 0,-6 1-7 16,1 1 0-16,-2 0-11 0,-1 6 4 0,1-5-3 15,-1 1 2-15,1-2 2 0,0 3-2 16,7-5 3-16,-2 0 12 0,2-2-7 16,0 1 7-16,0-6 7 0,0 0-7 15,6 1 6-15,1-5 8 0,0 0 6 16,-1 0-12-16,3 0 9 0,5 0 4 16,1-6-9-16,1 0 1 0,6 2 0 0,1 4-8 15,-2 0 7-15,-6-4-12 16,0 4 5-16,-6 0-5 0,1 8-5 0,-10-5 0 15,4 3-13-15,-4-2-14 0,0 0-14 16,-4-4-105-16,4 0-96 0</inkml:trace>
          <inkml:trace contextRef="#ctx0" brushRef="#br0" timeOffset="7915.7867">7405-221 289 0,'7'0'72'0,"1"0"30"16,2 1-43-16,2-1 6 0,4 0-10 15,6-7-21-15,0 1 1 0,1-1-15 16,-6-3-7-16,-4 1 2 0,-2 4-8 16,-4-3-2-16,-7 3-5 0,4-2 5 15,-4 0-5-15,0 7 0 0,0-9 0 16,-9 5-5-16,-1-2 0 0,-1 1-2 16,-9 0-14-16,-2 1 6 0,1 4-4 15,-2 0-9-15,0 0 6 0,6-1 1 0,2 12 5 16,2 6 7-16,1 6 1 0,7 2 16 15,0 3 10-15,5 5 4 0,0 2-1 16,11-6 8-16,3 0-10 0,2-6 8 16,0-6 0-16,9-3-8 0,4 2-5 15,1-7 4-15,8-7-11 0,3 6-1 16,-4-1-6-16,-5-2-6 0,7-2-14 16,-12-1 1-16,-5 8-129 0,-3 0-106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35:54.7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46EEF4-CB64-44B8-9692-0D54C028DD7C}" emma:medium="tactile" emma:mode="ink">
          <msink:context xmlns:msink="http://schemas.microsoft.com/ink/2010/main" type="writingRegion" rotatedBoundingBox="6736,6404 13768,6536 13748,7608 6716,7476"/>
        </emma:interpretation>
      </emma:emma>
    </inkml:annotationXML>
    <inkml:traceGroup>
      <inkml:annotationXML>
        <emma:emma xmlns:emma="http://www.w3.org/2003/04/emma" version="1.0">
          <emma:interpretation id="{F755B258-41CC-4627-9CCC-EBB30CDEB304}" emma:medium="tactile" emma:mode="ink">
            <msink:context xmlns:msink="http://schemas.microsoft.com/ink/2010/main" type="paragraph" rotatedBoundingBox="6736,6404 13768,6536 13748,7608 6716,7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690286-0070-45C1-BA9D-B4E44EC25D18}" emma:medium="tactile" emma:mode="ink">
              <msink:context xmlns:msink="http://schemas.microsoft.com/ink/2010/main" type="line" rotatedBoundingBox="6736,6404 13768,6536 13748,7608 6716,7476"/>
            </emma:interpretation>
          </emma:emma>
        </inkml:annotationXML>
        <inkml:traceGroup>
          <inkml:annotationXML>
            <emma:emma xmlns:emma="http://www.w3.org/2003/04/emma" version="1.0">
              <emma:interpretation id="{6FF0D925-B3A1-40CC-9943-C5D4E1DB0B96}" emma:medium="tactile" emma:mode="ink">
                <msink:context xmlns:msink="http://schemas.microsoft.com/ink/2010/main" type="inkWord" rotatedBoundingBox="6733,6558 7477,6572 7469,6993 6725,69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162 44 388 0,'0'0'134'15,"6"-6"35"-15,-2 6-84 0,-4-4-9 16,8 4-10-16,-4 0-12 0,-4 0 4 16,5 0-10-16,-5-3-11 0,0 3-1 15,3 0 0-15,-3-7-16 0,0 7 0 0,0 0-3 16,0 0-9-16,-9 0 6 0,0 0-7 15,3 7 2-15,-7-4-6 0,-2 0 1 16,-2 4-4-16,3 0 3 0,-7 5-3 16,2-2 0-16,6 4 0 0,2-4 0 15,-3 10-3-15,7-4 3 0,3 1-4 16,-3 3-4-16,3 5 4 0,4-5-3 0,-7 5-3 16,7-6 10-16,0 2-4 0,0-5 0 15,0 0 0-15,0-6 4 0,0 0-4 16,10-3 4-16,-10-2 0 0,0-5 0 15,7 3 0-15,-4-3 0 0,-3 0 0 16,0 0 0-16,6 0 0 0,0 0 0 16,3 0 0-16,1 0 0 0,5 5 0 15,-5-5 0-15,7 5 0 0,1-5 0 0,0 0 0 16,1 5 0-16,11 2 0 0,-5-4 0 16,-5 2 4-16,-2-5-8 0,-6 5 8 15,-5-5-4-15,-4 0 0 0,3 0 4 16,1 4-4-16,1-4-4 0,-8 6 4 15,3-6 0-15,-3 0 0 0,0 5 0 16,4-5 0-16,-4 6-4 0,0-1 8 16,0 0-4-16,0 0 0 0,0-5 0 15,0 0 4-15,0 3-4 0,0-3 4 16,0-7-4-16,0-1 0 0,-7 1 4 0,7 1-4 16,0-5 0-16,-6-1 4 0,6 1-4 15,0 0 0-15,0-3 0 0,0-1 0 16,-6-1 0-16,6-7 0 0,6-1 0 15,-6 3 0-15,0-7 0 0,0 0 6 16,0 3-12-16,0-4 6 0,-9-1 0 0,3 8-8 16,0-2 0-16,-1 6-13 0,7 7-7 15,0-1-11-15,0 3-2 0,0 9-15 16,10 0 2-16,-7 0-11 0,5 6-7 16,-3-1-98-16,-1 5-131 0</inkml:trace>
          <inkml:trace contextRef="#ctx0" brushRef="#br0" timeOffset="352.6397">312 321 453 0,'9'-5'180'0,"0"-3"2"0,2 3-86 15,10-2-2-15,-2 1-16 0,5-1-10 16,6 7 0-16,13 0-14 0,0 7-14 16,5-7-12-16,-8 0-9 0,-1 6-19 15,-9 0-19-15,-5-5-37 0,-3-1-151 16,-2 0-188-16</inkml:trace>
        </inkml:traceGroup>
        <inkml:traceGroup>
          <inkml:annotationXML>
            <emma:emma xmlns:emma="http://www.w3.org/2003/04/emma" version="1.0">
              <emma:interpretation id="{891602A5-83BD-4CAA-906A-3C6559561EE8}" emma:medium="tactile" emma:mode="ink">
                <msink:context xmlns:msink="http://schemas.microsoft.com/ink/2010/main" type="inkWord" rotatedBoundingBox="7869,6425 10142,6468 10131,7058 7858,701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14.5425">1696 212 406 0,'0'-4'141'0,"0"-4"10"15,-5 8-111-15,0 0-7 0,5 8-14 16,-4-1-5-16,4 9-9 0,-6 2 1 15,2 4-6-15,-2-7 7 0,-1 7-14 0,3-5 1 16,4-3 6-16,-4 2-12 0,4-5-14 16,0-4-7-16,5 2-43 0,-5-2-72 15,7-3-45-15</inkml:trace>
          <inkml:trace contextRef="#ctx0" brushRef="#br0" timeOffset="2663.9284">1764 95 489 0,'16'4'180'16,"3"7"-9"-16,-4-7-93 0,-6-4-29 16,-3 0-11-16,5 0-13 0,-4 0-6 15,5-7-19-15,1-3-14 0,-1 7-10 16,2-4-31-16,-1 4-79 0,-4 3-46 15,-9-8-109-15</inkml:trace>
          <inkml:trace contextRef="#ctx0" brushRef="#br0" timeOffset="2473.3974">1824-98 331 0,'-6'9'103'0,"-6"-2"56"0,8 8-8 15,4 0-91-15,-15 2-7 0,15 3-4 16,0 2-20-16,7-2 3 0,1 14-23 15,-13-1 8-15,5-3-5 0,5 7-6 16,-5 10-12-16,0-11 6 0,0 0-19 16,6 3 5-16,-1-10-13 0,-1-10-12 15,2-6-27-15,-6-1-98 0,4-12-124 16</inkml:trace>
          <inkml:trace contextRef="#ctx0" brushRef="#br0" timeOffset="3177.5157">1969-89 370 0,'5'11'119'16,"3"3"34"-16,3 9-91 0,2-1-7 15,-1 5-10-15,-4-1-2 0,7 3-7 0,-8 6-8 16,1 0-4-16,-1-1-3 0,2 4-5 16,-4-7-7-16,-5-4 3 0,0-3-6 15,0-5 0-15,0-10-12 0,0-5 6 16,-10-4 0-16,10 0-6 0,0-7 6 16,0 0 0-16,5-5-7 0,0-1 7 15,3 2 0-15,-1 2 0 0,-2-5 7 0,7-1-7 16,1 2 0-16,-1-8 6 15,3 6 0-15,1 5 0 0,7-1 3 0,-2 9 1 16,6 2 4-16,-6 0 6 0,3 10 3 16,-6-6 1-16,5 10-1 0,2 10 3 15,-6 0 1-15,-5-3-7 0,-9 0-8 16,-5-5-4-16,-7-4 1 0,-10 2-5 16,-1-1-4-16,3-1-4 0,1-4 4 0,9 1-13 15,-14-9 1-15,-1 5-8 0,-4-5-11 16,-3-2-5-16,-2 2-15 0,10-5-11 15,5 2-9-15,-2-9 175 0,8 0-280 16,-2-1-145-16</inkml:trace>
          <inkml:trace contextRef="#ctx0" brushRef="#br0" timeOffset="1284.3625">1136 221 522 0,'0'0'209'0,"0"-3"-11"15,5 3-92-15,-5 0-26 0,7-10-13 16,-2 1-13-16,2 0-17 0,0 1-18 16,1-2 2-16,2 7-10 0,1 3-16 15,2 1-9-15,0 9-31 0,2 3-24 16,-4-3-17-16,2 2-125 0,-3 2-169 15</inkml:trace>
          <inkml:trace contextRef="#ctx0" brushRef="#br0" timeOffset="1084.7336">1248 37 278 0,'-4'0'83'0,"0"-3"37"0,1 3 16 16,-3-7-49-16,6 3-15 0,-7 4-8 16,7-5 2-16,0 5-10 0,-5 0-7 15,5 0-6-15,-4 0-10 0,-3 0 0 16,7 0-11-16,-8 13-4 0,1-3-5 16,2 8 1-16,-1 10-6 0,12 6-3 0,-4 6 2 15,-2 9-3-15,6 0-4 0,5-2 8 16,-3-5-8-16,-3-12 0 0,2-9 0 15,4-4 0-15,-3-4-12 0,3-3 0 16,-3-4-23-16,-8 1-14 0,11-4-18 16,-4-3-5-16,-1 0-117 0,-6-10-149 15</inkml:trace>
          <inkml:trace contextRef="#ctx0" brushRef="#br0" timeOffset="1757.2948">1330 325 388 0,'0'0'143'0,"5"0"24"0,1-6-89 0,2 6-14 16,3-4 2-16,-4 4-16 0,2-6-7 16,1 5-7-16,-2-8-7 0,0 5-10 15,-1-5-6-15,-3 2-4 0,-4 0-9 16,0 1 6-16,4-3-12 0,-8 1 2 16,0 2-10-16,-2-4 0 0,-2 6-10 15,0 4 5-15,-2-4-6 0,10 4-8 0,-6 8 6 16,6 2 5-16,-7 4-1 0,7 2 6 15,0 4-3-15,5-4 9 0,-5 1 11 16,0-4 0-16,6 0 5 0,-1 1 6 16,5-7 9-16,5 2-8 0,-4 0 11 15,6-5-11-15,1-4-2 0,-4 3 1 16,-2-3-16-16,6 0-11 0,-6 0-1 16,2-5-13-16,-5-6-18 0,2 2 37 15,-1 2-149-15,-3-7-112 0</inkml:trace>
          <inkml:trace contextRef="#ctx0" brushRef="#br0" timeOffset="1961.9702">1541 208 370 0,'0'0'111'0,"0"0"56"0,0 0-84 0,0 0-17 16,8 0-11-16,2 0 4 0,6 0-14 15,-2 12-2-15,8 1-12 0,-6-2-7 16,5 2-5-16,-3 3-5 0,-6-3-5 15,0-3-4-15,-1 5-10 0,-1-4-4 16,-1-1-5-16,-1 2-15 0,14 1-4 16,-4-1-27-16,-2 1-62 0,-1-3-65 0,0-10-94 15</inkml:trace>
          <inkml:trace contextRef="#ctx0" brushRef="#br0" timeOffset="3578.5438">2447 166 353 0,'4'-9'110'0,"-4"1"27"0,0 0-68 16,0-3-15-16,-4 2-1 0,-2 5 0 15,-1-2-19-15,0 6 3 0,-2 0-2 16,-1-1-8-16,-1 11-8 0,3 1 5 15,1 5-9-15,7 3 0 0,0 12-6 0,7-3-9 16,4 3 10-16,3-4-5 0,2 5-5 16,1-10 0-16,-2-2 5 0,4-3-10 15,-2-5 5-15,4-3 0 0,-9-9 0 16,-1 0 0-16,-5 0-5 0,-1-9 5 16,2 5 0-16,7-5 0 0,-1 0-5 15,2-3 5-15,-8 1 0 0,-7-4 0 16,0-3 0-16,-4 5 0 0,-4-3-5 15,-3 0 5-15,11 12-4 0,-8-3-11 16,-2 1-5-16,1-4-18 0,0 10-11 0,-7 0-12 16,6 10-20-16,1-10-95 0,9 10-71 15</inkml:trace>
          <inkml:trace contextRef="#ctx0" brushRef="#br0" timeOffset="3945.6408">2834 170 379 0,'11'0'118'0,"-5"-7"47"0,-6 3-104 16,0 4-1-16,0 0-3 0,-8 0-9 15,2 0-7-15,-6 0-3 0,4 11-6 0,-3 1-11 16,4 3 3-16,-1 6-9 0,4 4-5 15,-3-6-1-15,7 5-4 0,-6-1-1 16,13-3 1-16,-7-5-1 0,10 3-4 16,-2-7 5-16,10-2 5 0,-5 0-6 15,-2-5 5-15,1-4 1 0,-2 0-2 16,-6 0 1-16,2 0 0 0,-2-6-4 16,0-5-1-16,4-1 0 0,-3-2-8 0,1-6 8 15,-6-4-8-15,0 1 4 0,0 4 0 16,0-1-9-16,-11 5-4 0,1 6-5 15,4 2-10-15,-3 2-4 0,1 5-17 16,3 0 1-16,-1 0-13 0,6 8-3 16,-4 3-114-16,-1-7-103 0</inkml:trace>
          <inkml:trace contextRef="#ctx0" brushRef="#br0" timeOffset="4215.0027">3016-103 321 0,'0'0'113'0,"0"8"40"0,0 2 11 15,0 10-93-15,0 1-10 0,0 2-15 16,3-3-3-16,-6 4-4 0,3 1-15 15,0 1 0-15,3 5-10 0,-3 8-4 16,8 2-6-16,-8 3-8 0,0-4-15 0,5-3-15 16,-5-7-15-16,0-5-9 0,0-6-13 15,4-6-112-15,-4-7-107 0</inkml:trace>
          <inkml:trace contextRef="#ctx0" brushRef="#br0" timeOffset="4558.6042">3259 92 310 0,'0'0'87'0,"0"-7"47"0,0 7-3 16,0 0-62-16,0 0-3 0,0 0-11 15,0 0-13-15,-10 0-7 0,0 7-8 0,-8-1-11 16,1 6-2-16,0 6-1 0,-5 0-7 15,5-1-6-15,6 3-6 0,2 4-17 16,-2-7 14-16,4 5-7 0,7-2 0 16,-4 0 4-16,4 0 7 0,0-7-7 15,4 0 12-15,0 1 5 0,3-4 7 16,1-4 0-16,3 4 9 0,8-4 4 16,9-1 9-16,-1 1 0 0,0-2-5 15,2-4-2-15,-6 2-8 0,-4-2-5 0,2 0-5 16,1 0-14-16,-1 0-17 0,-7 0-15 15,-3 0-26-15,-6 3-122 0,-5-3-161 16</inkml:trace>
        </inkml:traceGroup>
        <inkml:traceGroup>
          <inkml:annotationXML>
            <emma:emma xmlns:emma="http://www.w3.org/2003/04/emma" version="1.0">
              <emma:interpretation id="{213E0815-C076-49AC-86CE-770419358F8E}" emma:medium="tactile" emma:mode="ink">
                <msink:context xmlns:msink="http://schemas.microsoft.com/ink/2010/main" type="inkWord" rotatedBoundingBox="10969,6624 12763,6657 12745,7589 10952,75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736.2349">4844 312 388 0,'0'7'151'15,"0"2"21"-15,8 4-61 0,-2 3-39 16,-1-1-4-16,2 6-10 0,3-3-14 15,-6-2-7-15,-4-8-9 0,4 1-15 0,-4-5 1 16,5-4-1-16,-5 0-9 0,0 0 5 16,0-12-4-16,0 4-5 0,0-11 4 15,-5 1 0-15,5-4-4 0,0-5 0 16,4 1 0-16,-4 2 0 0,8-2 0 16,-1-4 0-16,3 4 0 0,-2 3 0 15,4 9 0-15,-1 8-4 0,1 6 4 16,1 5 0-16,-4 9-4 0,-1 5 4 0,-1 1 0 15,3 4-5-15,-3-2 1 0,-5-1-5 16,-2-5-9-16,0-5 5 0,6-4-1 16,-6-7-5-16,0 5-3 0,0-5-7 15,0-9 10-15,0 2-1 0,0 0 10 16,0-9-14-16,5-4 19 0,-5 2 1 16,8-3 8-16,-1 0 19 0,6 4-7 0,0 5-1 15,4 2 14-15,3 6 8 0,2-2-9 16,-4 6 4-16,1 0 3 0,-4 9-7 15,-6 4 1-15,0-1-7 0,-3 6-7 16,0-2 1-16,-6 5-8 0,12 0-1 16,-4 5-4-16,-2 1-3 0,1 4-3 15,1-6-8-15,-8-8-12 0,0 0-23 16,0-2-12-16,0-4-28 0,0-5-118 0,0 4-170 16</inkml:trace>
          <inkml:trace contextRef="#ctx0" brushRef="#br0" timeOffset="7191.9896">5549 994 506 0,'7'16'192'15,"-1"-9"-27"-15,-1-7-93 0,-5 0-26 16,0-5-2-16,-5-16-5 0,0-2-20 0,-2-9-6 16,-1-13-4-16,-3 2-9 0,3-9 0 15,1 2 0-15,-2-2-4 0,3 7 4 16,-4 0 0-16,2-4-5 0,1 0 5 16,-8 1 0-16,9-1-4 0,-5 2-5 15,3 1 9-15,1 1-14 0,3-4-1 16,8 10 5-16,0 2 1 0,-4 12-6 15,13 5 15-15,-4 13 0 0,4 7 0 0,1 0 15 16,-2 0 4-16,5 11 10 0,-4 5 3 16,1 6-5-16,-3 1 4 0,-3 4-1 15,2 2-6-15,-4 6-3 0,4-5-3 16,0 4-7-16,-4 1-3 0,-2-11-1 16,-4-2-7-16,0-6 5 0,0-7-1 15,-9-1-4-15,2 1-9 0,-2-5 2 16,-4 3-5-16,1-7-17 0,-2-1 4 0,3 1-12 15,-1 0-11-15,1 0-8 0,7-9-7 16,-1 6-12-16,5-3-8 0,0 1-91 16,0-4-121-16</inkml:trace>
          <inkml:trace contextRef="#ctx0" brushRef="#br0" timeOffset="7683.1213">5915 269 331 0,'0'0'103'0,"4"-15"35"0,-4 8-48 0,0 7-14 16,0-6-5-16,0 6-17 0,-4-6 6 15,4 6-11-15,-8 0-10 0,-2 0-6 16,-1-4-8-16,-4 4-7 0,-4 5 0 16,-2 5-12-16,-3 3-6 0,2 1-6 15,2 0-7-15,6-2-6 0,8 10 5 0,6-2-5 16,0 0-1-16,5 1 11 0,4 3 3 16,2-9-6-16,1 0 5 0,3-4 2 15,2-3-4-15,-4-8 4 0,1 0-6 16,-3 0-10-16,-1 0 4 0,-2-5-7 15,3-1-7-15,-2-2 8 0,-2 3 5 16,5-7-7-16,-6-4 18 0,-1-1 0 16,-5 3 0-16,8-1 21 0,-8 2 5 0,0 3 1 15,0 5 14-15,0 5 3 0,0 0-2 16,0-4 6-16,0 4 3 0,0 0-10 16,5 6-5-16,-1-3-1 0,0 7-10 15,-4-5 0-15,12 8-9 0,-5-5-5 16,0 2 1-16,-1-4-10 0,5 1-17 15,-2-7-5-15,-1 0-20 0,0 4-12 16,0-4-11-16,2-6-121 0,-6-2-138 0</inkml:trace>
          <inkml:trace contextRef="#ctx0" brushRef="#br0" timeOffset="5867.575">4283 73 415 0,'0'-5'157'16,"-4"-2"15"-16,4 7-64 0,0 0-54 15,-5 0-15-15,-2 0-12 0,1 13-13 0,1-5 11 16,-1 5-21-16,1 4 1 0,5 5 0 15,-4 1 0-15,4 3-5 0,0-1 5 16,0 0-5-16,0 1-5 0,0 1 10 16,0 3-5-16,8-4 0 0,-1-2 0 15,0-6 0-15,-2 1-5 0,5-11-10 16,-2-3-24-16,5-5 44 0,1 0-164 16,1-11-174-16</inkml:trace>
          <inkml:trace contextRef="#ctx0" brushRef="#br0" timeOffset="6205.5137">4664 84 445 0,'0'-8'172'0,"0"5"8"16,-8 3-102-16,0 0-13 0,-1 0 0 15,9 0-16-15,-10 1-7 0,-3 12-14 16,1 7-5-16,1-2-14 0,-1 6 0 15,4 3-1-15,2-10-8 0,6 14 0 16,0 2 5-16,0-4-5 0,4-3 4 16,2 1-4-16,2-7 0 0,1-5 0 0,1 2 5 15,4-10-5-15,-1-2 4 16,0-5-4-16,0 0 4 0,-1-5-4 0,-3-2 5 16,3-7-2-16,0-6-6 0,-1 0 3 15,-11-9-5-15,6-5-8 0,-6 0 0 16,-6 1-9-16,-6-4 4 0,-3 8-10 15,-2 6-9-15,1 6-2 0,1 3-10 16,3 9 2-16,0 5-19 0,3 0 7 16,9 5-14-16,-5 9-25 0,5 6-54 0,0 0-30 15</inkml:trace>
        </inkml:traceGroup>
        <inkml:traceGroup>
          <inkml:annotationXML>
            <emma:emma xmlns:emma="http://www.w3.org/2003/04/emma" version="1.0">
              <emma:interpretation id="{F6138ED6-71AD-495A-9D39-5EB7155DEF24}" emma:medium="tactile" emma:mode="ink">
                <msink:context xmlns:msink="http://schemas.microsoft.com/ink/2010/main" type="inkWord" rotatedBoundingBox="12858,6649 13766,6666 13752,7362 12845,7344"/>
              </emma:interpretation>
              <emma:one-of disjunction-type="recognition" id="oneOf3">
                <emma:interpretation id="interp3" emma:lang="" emma:confidence="0">
                  <emma:literal>NY</emma:literal>
                </emma:interpretation>
                <emma:interpretation id="interp4" emma:lang="" emma:confidence="0">
                  <emma:literal>^ Y</emma:literal>
                </emma:interpretation>
                <emma:interpretation id="interp5" emma:lang="" emma:confidence="0">
                  <emma:literal>^ y</emma:literal>
                </emma:interpretation>
                <emma:interpretation id="interp6" emma:lang="" emma:confidence="0">
                  <emma:literal>MY</emma:literal>
                </emma:interpretation>
                <emma:interpretation id="interp7" emma:lang="" emma:confidence="0">
                  <emma:literal>^ 1</emma:literal>
                </emma:interpretation>
              </emma:one-of>
            </emma:emma>
          </inkml:annotationXML>
          <inkml:trace contextRef="#ctx0" brushRef="#br0" timeOffset="8121.5264">6126 355 388 0,'6'7'126'16,"-1"1"36"-16,5 4-79 0,-3-2-27 15,1 3-14-15,-1-2-5 0,1-5-8 16,-8 1-17-16,5-3 4 0,-5-4 0 16,0 0-11-16,0-6 4 0,0-2 3 15,0 0-6-15,0-8 0 0,-4 1 0 0,4-3-2 16,0-7 1-16,-4 3 5 0,4-10 0 15,0 1 4-15,0 1 1 0,7 7-1 16,-3-3 4-16,4 10 1 0,2 0-5 16,-3-1 3-16,0 5-8 0,2 4 4 15,-3 1 1-15,-2 7-1 0,0 0-6 16,4 0 5-16,0 0 5 0,4 7-1 0,1-1 5 16,0 1-9-16,-2 1 4 15,2 4 7-15,-5 1-10 0,-1 3 3 0,-2 3 2 16,2 4-5-16,-7-1 5 0,5-3-4 15,-1 4-1-15,1 7-3 0,-5-6 1 16,8-4-4-16,-8 0-4 0,5-8 4 16,-5-7-7-16,0-5 0 0,0 9-3 15,0-6-11-15,4-3-13 0,-4 4-4 16,0-4-27-16,0 0-20 0,-4-4-9 0,0 4-9 16,-1-6-120-16,1-1-160 0</inkml:trace>
          <inkml:trace contextRef="#ctx0" brushRef="#br0" timeOffset="8795.7473">6636 131 341 0,'0'-6'112'0,"0"-1"28"0,4-1-50 0,-4 3-7 16,-4-2-20-16,4 4 8 0,0 3-20 16,4 0 3-16,-4 0-15 0,-4 4-5 15,4 4-7-15,0 6-3 0,-11 2-11 16,11 4-4-16,0 6 5 0,7 2-6 16,5-3-8-16,4 5 5 0,2-6-5 15,-2-6 0-15,-16-10 4 0,29 8 1 16,-6-4-5-16,5-8 0 0,-4-4 0 15,1 0 0-15,-5 0 4 0,1-4-4 0,-8-3 0 16,0-4 0-16,-6-4 4 0,1 3-4 16,-1 3 0-16,-3-2 5 0,-4-5-10 15,5 3 5-15,-5-1 5 0,0 0-10 16,-4-1 5-16,4 1 0 0,-10 1-4 16,0-1 0-16,0-5-5 0,3 9-9 15,-4 3 5-15,6 0 4 0,5 7 0 0,-6-3 0 16,6 3 0-16,0 0 9 0,0 4 0 15,4 6 4-15,0-3-4 0,1 2 5 16,-1 4 4-16,1 9-4 0,-5 1-1 16,7-1 0-16,-7 11 1 0,5 2 4 15,1 1 4-15,1 2-4 0,1 6 0 16,1-6 4-16,2-1-2 0,2 0 5 0,3 0-3 16,-1 2-5-16,-3-9 0 0,2 2-4 15,-6-5-4-15,-4-4-4 0,2 1-8 16,-6-1-17-16,5-8-4 0,-5-10-25 15,0 3-22-15,0-1-112 0,0-12-171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4:28.4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D26F60-65DD-4FCF-9292-AAAE86C7FE61}" emma:medium="tactile" emma:mode="ink">
          <msink:context xmlns:msink="http://schemas.microsoft.com/ink/2010/main" type="inkDrawing" rotatedBoundingBox="2183,11886 2397,15208 2295,15214 2080,11893" semanticType="callout" shapeName="Other">
            <msink:sourceLink direction="with" ref="{7F00C026-D4E5-4C22-806F-B2DE5DE82073}"/>
            <msink:sourceLink direction="with" ref="{DC7E2133-750F-437E-AD92-D3951896C38D}"/>
          </msink:context>
        </emma:interpretation>
      </emma:emma>
    </inkml:annotationXML>
    <inkml:trace contextRef="#ctx0" brushRef="#br0">0-3 192 0,'6'0'26'0,"-6"0"-1"0,5 0 21 0,-5 0-14 16,7 0 0-16,-4 3 12 0,-3-7-7 16,4 4 10-16,-4 0-6 0,4 0 9 15,-4 0-5-15,0 0 0 0,5 4-9 16,-5-4 4-16,0 0-7 0,0 0 0 15,0 7-2-15,0-3-3 0,4 2 3 16,-4 4-2-16,6 3-1 0,-3 0-7 16,-3 4 12-16,0-4-8 0,4-2-1 0,-6 4 0 15,2 3 9-15,0 4-10 0,0 3 3 16,6 10 9-16,-1-2-7 0,-5-1 1 16,8 3 1-16,-2 5-7 0,2 4-4 15,-4-5 2-15,2 11-1 0,-4 1-7 16,-2-4-3-16,4-4 1 0,-4 0-1 15,6-8-3-15,-6-2 4 0,5 3-2 16,-5-1 1-16,0 3 1 0,7-2-1 0,-7 0-3 16,-1 0 0-16,1 2 3 0,0 3-4 15,0 2 0-15,0 7-2 0,0-5 2 16,3 6-6-16,1-6 3 0,1 0-3 16,1-13 0-16,3 8 4 0,-3-8-1 15,-1 3-3-15,0 0 3 0,1-5-3 16,-6 1 2-16,3 0-2 0,-3 3 0 15,0-4 0-15,0 7 3 0,0 5-3 0,0 0 0 16,4 3-3-16,3 0 3 0,2-2 0 16,-1-1 0-16,2-4 0 0,-6-2 0 15,-4-2 0-15,0-9 0 0,0 2 0 16,0 0 0-16,0-4 0 0,0 4 3 16,-7-2-3-16,7 5-3 0,-1-7 6 0,1 7-3 15,-6 3 4-15,6 5-8 0,0 3 4 16,0 0 0-16,0 3 0 0,0-4 0 15,0 0 0-15,4-3 0 0,-4-1 0 16,0-3 0-16,0-3 0 0,-4 1 0 16,4 1-3-16,-4-6 3 0,4 3 0 15,0-6 0-15,0-4 0 0,0 1 0 16,4 3 0-16,-4-1-2 0,4 8-4 16,-4-5-1-16,9 1 1 0,-3 9-7 15,-3 1-3-15,3-3-5 0,0 5-3 0,-1 0-4 16,0-8 4-16,2-7-16 0,1-4 8 15,2-1-11-15,-2-1-4 0,0-8-16 16,2 4-6-16,-1-9 26 0,2-4-149 16,-4 0-163-16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37:05.4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050B76-5AFA-4D30-B2AF-A34F01218A82}" emma:medium="tactile" emma:mode="ink">
          <msink:context xmlns:msink="http://schemas.microsoft.com/ink/2010/main" type="writingRegion" rotatedBoundingBox="5065,3445 15315,2954 15354,3755 5103,4245"/>
        </emma:interpretation>
      </emma:emma>
    </inkml:annotationXML>
    <inkml:traceGroup>
      <inkml:annotationXML>
        <emma:emma xmlns:emma="http://www.w3.org/2003/04/emma" version="1.0">
          <emma:interpretation id="{1DE02505-0658-4056-BDAD-83A9EBF5DCDD}" emma:medium="tactile" emma:mode="ink">
            <msink:context xmlns:msink="http://schemas.microsoft.com/ink/2010/main" type="paragraph" rotatedBoundingBox="5065,3445 15315,2954 15354,3755 5103,4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771D8D-2BAD-4B83-9823-2EA9F69F80E1}" emma:medium="tactile" emma:mode="ink">
              <msink:context xmlns:msink="http://schemas.microsoft.com/ink/2010/main" type="line" rotatedBoundingBox="5065,3445 15315,2954 15354,3755 5103,4245"/>
            </emma:interpretation>
          </emma:emma>
        </inkml:annotationXML>
        <inkml:traceGroup>
          <inkml:annotationXML>
            <emma:emma xmlns:emma="http://www.w3.org/2003/04/emma" version="1.0">
              <emma:interpretation id="{972D6123-45CF-4730-BFB6-2A6192F2CD04}" emma:medium="tactile" emma:mode="ink">
                <msink:context xmlns:msink="http://schemas.microsoft.com/ink/2010/main" type="inkWord" rotatedBoundingBox="5065,3445 7263,3340 7292,3946 5094,40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2189-676 434 0,'8'-6'159'0,"6"-1"19"0,-1-3-109 0,-2-4-9 16,0 2-9-16,4 1-16 0,2-1-1 15,-9-3-14-15,4 5-11 0,-4 1 1 16,-4-1-5-16,-4 2-5 0,0-2 0 15,0 2-10-15,0 1 0 0,4 7-4 16,-4 0-1-16,0 0-19 0,5 0 15 16,1 12-8-16,-6-2 3 0,0-2 1 0,7-2 3 15,-7 9 4-15,7-2 11 0,-3 2-2 16,3 3 7-16,0-2 0 0,-7-1 0 16,3-1 7-16,-3-7-7 0,0-7 5 15,0 7-5-15,0-7 0 0,0 0 0 16,4-9-12-16,-4-2 1 0,6 0-9 15,-1 3-13-15,0-2 1 0,2 1-1 0,4 4-9 16,2-1-1-16,4 6-4 0,-6-5 7 16,0 0-2-16,-3 0 8 0,-3-2-50 15,4 1 15-15,-1-1-11 0</inkml:trace>
          <inkml:trace contextRef="#ctx0" brushRef="#br0" timeOffset="191.1149">2555-746 278 0,'15'8'63'0,"-2"3"41"0,-7-3-27 0,-1-2 1 15,1 1-9-15,-6-7-21 0,0 0 1 16,0 0-18-16,0 0-6 0,0-7-7 16,0-1-1-16,0-2-11 0,-6 0 6 15,6 0-12-15,0 4 8 0,0 0-8 16,7 1 0-16,-7-6 0 0,6 1 5 16,2-1-5-16,0-4-5 0,3 1-3 15,4-1-10-15,3 4-10 0,-5-1-30 0,1 5-105 16,-3 1-84-16</inkml:trace>
          <inkml:trace contextRef="#ctx0" brushRef="#br0" timeOffset="528.0371">2843-887 321 0,'0'0'85'0,"0"-6"40"16,-7 1-63-16,2 5 14 0,1-5-14 15,-3 5 4-15,1 5-23 0,-3-5 5 16,-1 13-7-16,1-3-8 0,-4 3-14 15,9-4 11-15,4-5-21 0,-8 9 1 16,8 4-5-16,0 0 0 0,0-4-1 16,0 6-4-16,0-12 0 0,4 0 0 15,-4-2 0-15,7-5 0 0,-7 0 0 0,3 0 0 16,1 0 0-16,3 0-4 0,1-10 4 16,1 5 0-16,2 1-5 0,0-2 5 15,0-1 0-15,0-2-5 0,-4 1 5 16,-2 0 0-16,2 3-5 0,1 5 10 15,6 0-5-15,0 0 0 0,5 0 5 16,-14 5-5-16,13 0 9 0,0-2 1 16,-7 2 0-16,0 0-5 0,-1-2-1 15,0-3 6-15,0 6-15 0,-8-6 0 0,2 0-14 16,-4 0-20-16,0-12-14 0,0 2-119 16,0-2-165-16</inkml:trace>
          <inkml:trace contextRef="#ctx0" brushRef="#br0" timeOffset="765.9522">3052-1162 471 0,'5'0'177'16,"-5"7"4"-16,8 0-110 0,3 5-9 15,0 1-9-15,4-1-4 0,0 3-12 0,0 7-14 16,-2 1-5-16,-1 5-4 0,-5 5-1 15,-2 8-9-15,2-4-4 0,-7 0-13 16,0-6-5-16,0-4-9 0,4-8-15 16,-4-3-16-16,7-2-1 0,4-7-9 15,-11-7-11-15,15 8-97 0,1-8 6 16,-10-4-4-16</inkml:trace>
          <inkml:trace contextRef="#ctx0" brushRef="#br0" timeOffset="-1293.7175">1112-930 370 0,'4'-11'119'0,"0"-2"34"16,0-4-91-16,-4 1-7 0,5 3-5 15,-5-4-2-15,0 0 18 0,7 3-3 16,-7 8 5-16,0-4-2 0,7 1 1 16,-7 4-10-16,4-1-9 0,-4 6-3 15,0 9-14-15,-7-9-11 0,-4 14-6 16,-2 10-7-16,-5 2-4 0,4 13-3 15,-2 3 4-15,4-1-4 0,1-3 0 16,5 0 0-16,1-7 0 0,5 2 0 0,0 2-4 16,8 1 4-16,-4 1 0 0,1 7 0 15,8-8 0-15,-4-4 4 0,1-5-4 16,2-9 0-16,6-12 0 0,0-6-4 16,-2 0-6-16,3 0-4 0,-2 0-14 15,-4-13-8-15,1-4-18 0,2-4-13 16,-3 0-12-16,2-3-5 0,-3-1-5 0,0 9-72 15,-5-2-42-15,-4-2-53 0</inkml:trace>
          <inkml:trace contextRef="#ctx0" brushRef="#br0" timeOffset="-1056.0221">1199-739 471 0,'0'0'191'0,"14"0"-13"0,-8 0-83 16,7 0-15-16,0 0-12 0,4 0-9 15,-4-4-10-15,0-4-13 0,0-2-7 16,2 1 0-16,3-3-5 0,7-4-9 16,-6 1-2-16,-1-4-1 0,-3 0-1 15,-5 6-3-15,-1 3-2 0,-4 10 1 16,2 0-7-16,0 12 0 0,0 2-3 0,-7 8-4 16,4 1-8-16,-4-1-4 0,-4 8-9 15,4 0-25-15,-6 2-8 0,1-6-23 16,-5-3-7-16,3-6-114 0,0-9-157 15</inkml:trace>
          <inkml:trace contextRef="#ctx0" brushRef="#br0" timeOffset="-672.0556">1615-661 514 0,'17'0'190'0,"-4"-8"-19"0,-2-3-106 16,-1-2-6-16,-2-2-18 0,-1 2-8 16,2-2-5-16,-4 5-9 0,-5-1-5 15,0 0-6-15,0-2-3 0,0 2-1 16,0 3-4-16,0-4-4 0,-9 7-1 15,9 5-3-15,-11 0-6 0,2 0 5 16,-5 5-6-16,-2 7-3 0,6-1 9 0,8 5-6 16,2 8 10-16,0 4 0 0,4 2 1 15,12-3 4-15,-1-3 4 0,1-4 1 16,-1-2 0-16,-5-6 5 0,4 1-5 16,-2-3 4-16,-4-8-9 0,0-2-5 15,-1 0-9-15,-7-5-15 0,6-4-15 16,0-6-13-16,5-4-9 0,6 1-93 15,1-10-31-15,-2-2-25 0</inkml:trace>
          <inkml:trace contextRef="#ctx0" brushRef="#br0" timeOffset="-384.4434">1905-741 370 0,'14'16'136'0,"-6"6"34"0,-8-1-49 16,5 2-61-16,-5-2 1 0,0-10-12 15,0 1-11-15,0-3-13 0,-7-5-1 16,2-4-9-16,2 0 3 0,3 0 0 16,-8-6-3-16,-2-9-6 0,1-4 0 15,9-3-5-15,0-1 1 0,-7 2 4 16,2 1-9-16,11 0 0 0,5 4 4 16,4-7 5-16,-5 2-5 0,8 4 10 0,5 4-6 15,-7 7 0-15,7 1 4 0,-2 5-4 16,-1 0 1-16,-3 10-1 0,-6 1-8 15,-6 4 0-15,3 0-4 0,-1 7-17 16,-3 0-12-16,-4 1-20 0,6 3-17 16,-6 1-13-16,0-4-110 0,0 1-145 15</inkml:trace>
        </inkml:traceGroup>
        <inkml:traceGroup>
          <inkml:annotationXML>
            <emma:emma xmlns:emma="http://www.w3.org/2003/04/emma" version="1.0">
              <emma:interpretation id="{2E9FB89E-4305-40EE-B192-BE33B508A07A}" emma:medium="tactile" emma:mode="ink">
                <msink:context xmlns:msink="http://schemas.microsoft.com/ink/2010/main" type="inkWord" rotatedBoundingBox="7535,3365 9338,3279 9363,3805 7560,38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35.9932">3780-1120 379 0,'13'0'127'0,"-3"-3"21"16,6 3-85-16,7 0-9 0,2 6-10 16,4 0-7-16,1-6-1 0,-3 0-13 15,-12 0 1-15,-5 0-8 0,-4 0 0 16,0 0-11-16,-3 4-5 0,-3-4 0 15,0 7-5-15,0-7 0 0,6 10-6 16,0 0 5-16,-6 8-4 0,-7 2 4 0,7 11 0 16,-8 0 1-16,8 5-7 0,-12 5 12 15,-5-6-6-15,-5-11-6 0,-6 1 12 16,-2-6-5-16,1-11-10 0,6 2 10 16,10-1-1-16,1 0 1 0,8-9 5 15,4 0 0-15,0 0 0 0,0 4 11 16,12-4 9-16,2 0-3 0,8 0 6 15,1 0 10-15,6 0-3 0,1 0 4 16,-4 0 0-16,-9-4-10 0,4 1-1 0,-7-6-9 16,-6 4-5-16,5-3-4 0,-3-1-5 15,4 1-9-15,3-3-6 0,1-1-12 16,-3 1-7-16,2 0-5 0,-4 2-21 16,-9 5-2-16,3 4-117 0,-7 0-128 15</inkml:trace>
          <inkml:trace contextRef="#ctx0" brushRef="#br0" timeOffset="1838.2405">3948-892 299 0,'0'-8'71'16,"6"5"40"-16,1-6-5 0,3 9-45 15,3-6-5-15,-3 1-16 0,1 5-1 16,-2-5-7-16,-2 5-12 0,0-7-3 16,1 7-12-16,-2-4 1 0,-1-1-12 15,2 0-16-15,1 2-23 0,0-2-103 16,1 0-115-16</inkml:trace>
          <inkml:trace contextRef="#ctx0" brushRef="#br0" timeOffset="2279.0583">4338-867 331 0,'0'-8'84'16,"7"8"40"-16,-3-5-84 0,-4 5 7 16,8-9-19-16,-2 9-6 0,-6 0 0 15,5 0-16-15,-5-9 1 0,0 1-7 16,4 2 0-16,-4 2 0 0,0-5 0 15,6 0 0-15,-6-6 0 0,2 4 0 16,-2-3 6-16,7 0-6 0,-7 4 0 0,0 7 0 16,0 3 0-16,0 0 0 0,-8 0 0 15,1 0 0-15,-2 3-6 0,3 4 6 16,-2-1 0-16,0 5 6 0,2-3-6 16,1 3 0-16,5 2 0 0,-6-6 0 15,6 5 6-15,0 5 2 0,9 0-1 16,-3 2 6-16,1 0-5 0,1 1 4 0,-3-7 0 15,4-1 2-15,2 2 4 0,1-1-4 16,9-1 4-16,2 1-8 0,-4-5 1 16,3-3 4-16,-3-5-10 0,-9 5 1 15,1-5-6-15,0 0-6 0,2 0-7 16,-2 0-5-16,1-5-10 0,-1 0-25 16,-4-3-106-16,1 1-88 0</inkml:trace>
          <inkml:trace contextRef="#ctx0" brushRef="#br0" timeOffset="965.9409">3500-880 397 0,'0'0'142'0,"7"0"23"16,-2 5-79-16,2 6-41 0,1-1-5 0,-3 6-9 15,5-3-8-15,-2-5-12 0,-8 3-6 16,3 0-10-16,-3-5-6 0,0 0-18 15,0-6-14-15,0 0-116 0,-3-6-133 16</inkml:trace>
          <inkml:trace contextRef="#ctx0" brushRef="#br0" timeOffset="1128.2132">3512-1075 361 0,'7'0'102'15,"-2"-9"35"-15,-5 9-83 0,6-3-17 16,-6 3-17-16,5-5 0 0,3 5-7 16,-1-6-13-16,-4 6-21 0,2-3-4 0,2 3-11 15,-3-6-104-15,5 6-51 0</inkml:trace>
          <inkml:trace contextRef="#ctx0" brushRef="#br0" timeOffset="2780.7148">4809-902 361 0,'8'-7'110'0,"-2"1"36"15,3-1-87-15,-5-5-4 0,-8 4 4 16,4 8-14-16,0-9-5 0,-5 0-9 16,-1 5-2-16,-3 4-8 0,-5 0-5 15,1 9-12-15,0 4-4 0,1 7 5 16,5 4-5-16,7 7 5 0,0 0-5 0,0-1 0 16,14-6 7-16,-5-3-1 0,10-4 0 15,2-2 0-15,-2-2-2 0,3-3-4 16,4-4 5-16,-3-6 0 0,-1 0 0 15,-6 0-10-15,-3-12 5 0,-7 3 0 16,-1-6-5-16,-5 0 0 0,5 0 5 16,-5-5-4-16,0-7-2 0,7-4 6 0,0-5 0 15,-10-2-6-15,10 4 6 0,-7-2 0 16,0 2 0-16,-3 8-6 0,-5 1 12 16,1 2-12-16,2 6 6 0,-8-3 6 15,-5-7-6-15,-5 7 0 0,-1 0 0 16,2 6 0-16,5 5 0 0,17 9 0 15,0 0 0-15,0 0-6 0,9 6 6 16,10 8 0-16,3 3-7 0,1 9 7 0,3 0 0 16,-2-1-5-16,6 6 5 0,3 0 0 15,4 15-5-15,19 3 1 0,-4 0-12 16,-17-3-5-16,2-8-8 0,-15-12-20 16,-3-9-110-16,-2-5-133 0</inkml:trace>
        </inkml:traceGroup>
        <inkml:traceGroup>
          <inkml:annotationXML>
            <emma:emma xmlns:emma="http://www.w3.org/2003/04/emma" version="1.0">
              <emma:interpretation id="{AD5EAB14-80B8-432D-89D3-3DCE53CB1D44}" emma:medium="tactile" emma:mode="ink">
                <msink:context xmlns:msink="http://schemas.microsoft.com/ink/2010/main" type="inkWord" rotatedBoundingBox="10334,3305 12277,3212 12299,3692 10357,378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301.5187">6808-818 388 0,'0'-5'126'16,"0"0"29"-16,0-5-73 0,0-5-24 15,0-6-4-15,-8 0 1 0,11-7-17 16,-3 2 5-16,0 1-12 0,0 1-7 15,0 1 0-15,0 8-6 0,7 2-3 16,-1 4-2-16,7 3 1 0,-2 8-5 0,4-2 9 16,-2 0-5-16,2 7-4 0,3 1 4 15,-2 5-10-15,3 4 1 0,-2 2-4 16,3 5-4-16,-6-1-8 0,4 0-19 16,-9 5-5-16,2-10-19 0,-11 0-9 15,6-5 137-15,-6-2-251 0,0-7-167 16</inkml:trace>
          <inkml:trace contextRef="#ctx0" brushRef="#br0" timeOffset="4688.7852">7031-922 406 0,'9'0'166'0,"9"0"21"0,4 0-89 0,1 6-4 15,0-6-20-15,3-6-7 0,-5 6-17 16,-4-3-10-16,1-7-15 0,0 1-9 15,-7-4-12-15,-2-4 5 0,-2 4-5 16,-7-4-8-16,0-1-5 0,6 11-7 16,-6 1 0-16,0 6-19 0,0-3 4 15,-6 3-2-15,6 9 1 0,0-2 3 16,0 4 9-16,-4 2 4 0,4 10 3 16,0-8 8-16,0 6 5 0,0-4-5 0,-5-1 5 15,5-5 0-15,-8-1-4 0,3-3 4 16,5-7 0-16,0 0 0 0,0 5-5 15,5-5 5-15,3 8 0 0,4-8 0 16,4 3 5-16,-1 2 4 0,3 1 15 16,0-6-9-16,0 4 9 0,-5-8 1 15,11 4-7-15,-5 0 6 0,-2-6-11 16,1-2-3-16,1-5-2 0,-2-1-8 16,0-5 0-16,-4 5-8 0,-4 0-15 0,-2-2-10 15,-3-1-10-15,-4 2-16 0,0 0-6 16,6 1-115-16,-6 3-136 0</inkml:trace>
          <inkml:trace contextRef="#ctx0" brushRef="#br0" timeOffset="5175.779">7834-1074 331 0,'0'-6'93'0,"-5"-1"62"0,5 3-58 15,-9-2-2-15,2 0-9 0,0-2-8 16,-2 3 2-16,-2-5-22 0,-7 0-2 15,-1 1-16-15,1 5-14 0,0 4-6 0,-3 0-8 16,4 8-7-16,2 5-5 0,2-2 0 16,0 2-5-16,13-1 5 0,0-4 0 15,0 3-4-15,10 8 0 0,3 0-4 16,0-5 4-16,0 3-3 0,1-11-2 16,-3-6-4-16,-3-4-5 0,0 4 5 15,2-9-5-15,1 4 0 0,-2-2 3 16,0-4-8-16,-1 7 4 0,1-7 5 15,-9-1-1-15,6 2 5 0,-6 4 10 0,7-1-4 16,-1 3 4-16,1 4 4 0,0 0 1 16,3 0 5-16,-1 2 0 0,-1-2-1 15,5 8 1-15,-4-4 0 0,-5-4-6 16,5 9 1-16,-4-4-5 0,2 6-9 16,-3-4-16-16,5-1-4 0,0 3-19 15,-2-5-8-15,1-4-117 0,-3 0-150 0</inkml:trace>
          <inkml:trace contextRef="#ctx0" brushRef="#br0" timeOffset="5384.6867">7988-1023 379 0,'0'0'135'0,"4"0"34"0,-4 0-86 16,0-6-9-16,0 6-3 0,0-12-10 15,-7 1 2-15,0-5-15 0,3-2-7 16,4-7-14-16,0 6 4 0,0-4-13 15,7 3-11-15,-3 5-3 0,3 5-4 16,9-1-4-16,-6 4-8 0,10 0-14 16,5-3-14-16,2-2-11 0,7-2-7 15,6-5-6-15,-7 1-121 0,-2 4-152 16</inkml:trace>
          <inkml:trace contextRef="#ctx0" brushRef="#br0" timeOffset="3667.8082">6295-1207 321 0,'0'10'94'0,"0"-1"46"0,5 6 16 15,-5 3-101-15,0 1-17 0,0 1-7 16,-4-1-9-16,4 1-11 0,0 3 9 16,0 0-14-16,0 10 0 0,4 5-6 15,2 4 6-15,0-2-12 0,7-1 6 16,-6-10-6-16,4-2-13 0,-2-11-9 16,-1-5-15-16,2-4-113 0,-3 1-113 15</inkml:trace>
          <inkml:trace contextRef="#ctx0" brushRef="#br0" timeOffset="3884.9877">6550-885 434 0,'4'10'159'0,"4"3"31"0,-2-2-98 0,-1 4-11 15,1 2-17-15,-1-2-1 0,-5-3-22 16,6 1-9-16,-6-8-6 0,5 2-21 16,-5-3-10-16,0-4-26 0,0 0-9 15,0 0-31-15,0-10-117 0,0-3-167 16</inkml:trace>
          <inkml:trace contextRef="#ctx0" brushRef="#br0" timeOffset="4022.1898">6547-1114 361 0,'13'0'110'15,"-2"3"19"-15,-3-3-46 0,3 0-68 0,-6 10-30 16,1-7-42-16,3-3-80 0,-2 7-42 16</inkml:trace>
        </inkml:traceGroup>
        <inkml:traceGroup>
          <inkml:annotationXML>
            <emma:emma xmlns:emma="http://www.w3.org/2003/04/emma" version="1.0">
              <emma:interpretation id="{6124E525-2963-4201-ADDE-D1DABE9ADDF9}" emma:medium="tactile" emma:mode="ink">
                <msink:context xmlns:msink="http://schemas.microsoft.com/ink/2010/main" type="inkWord" rotatedBoundingBox="12991,3112 14506,3039 14526,3470 13012,354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064.9891">8961-1047 370 0,'0'13'119'0,"11"0"40"0,-5 0-90 0,-2-3-20 16,-4 1-6-16,5-5-5 0,-5-6-2 16,0 0-13-16,0 0-6 0,4-17 0 15,-4 4-1-15,0-2 0 0,0-8-12 16,-4 5 1-16,4-1 0 0,0 5 8 16,0-9-7-16,0 4-6 0,0-2 0 15,4-2 0-15,6-4 6 0,-2 1-6 16,5 0 0-16,3 2 0 0,-1 1 0 0,-3 3 0 15,3 7 4-15,-7 9-4 0,1 4 5 16,0 0 5-16,8 0-5 0,-4 14 0 16,1 10-1-16,-2 1 1 0,-2 2-5 15,-6 5 5-15,0-8-5 0,-4-4 0 16,4 3 0-16,-4-11-5 0,0-1 0 16,0-2 5-16,0-9-9 0,-4 0 4 15,4 0-5-15,0 0 5 0,0-9 1 0,0-2 4 16,0-1 0-16,0-1 0 0,0 0 0 15,0 2 0-15,5 1 4 0,5 6 6 16,-3-5 0-16,5 5 9 0,4-7 0 16,5 7 4-16,3 4 1 0,2-7-6 15,-2 7 0-15,2 0-1 0,-6 0-3 16,1 0-6-16,0 10-3 0,-3 0-5 16,-4 6 3-16,1 4-6 0,-4 4-6 0,-4-5-22 15,-7 4-9-15,5-6-26 0,-5-1-2 16,0-5-114-16,0-4-169 0</inkml:trace>
          <inkml:trace contextRef="#ctx0" brushRef="#br0" timeOffset="6456.0004">9656-1236 445 0,'9'-14'172'0,"-1"-1"8"0,-1-4-89 16,-3 7-12-16,-4-2-6 0,0 12-2 16,0-5-22-16,0 7-9 0,0-3-8 0,-7 3-12 15,-3 6-12-15,-2 1 2 0,-2 6-7 16,4 10-3-16,0-3 4 0,4 4-4 16,6 5-4-16,5-6 4 0,6 4 0 15,4-3-3-15,5 4 3 0,3-5-4 16,3-3 4-16,1-3-6 0,2-3 12 15,4-14-6-15,-4 0 4 0,-8 0-4 16,-6-12 0-16,-2-1 0 0,-9 1 0 0,-4-1 0 16,0 0 0-16,0-3-4 0,-7-4 4 15,-4-5 0-15,0 3 0 0,3 6 0 16,-3-1 0-16,-3 6 0 0,-2 2 0 16,0 3 0-16,-1 6-10 0,1-6-2 15,4 6-9-15,3 0-7 0,3 6-16 16,6 0-6-16,-9 1-11 0,9 0-12 0,0 4 202 15,0-3-302-15,6 2-163 0</inkml:trace>
          <inkml:trace contextRef="#ctx0" brushRef="#br0" timeOffset="6978.2202">10231-1240 353 0,'0'-12'118'0,"0"-5"44"16,0 0-72-16,-9 1-16 0,1-4-14 15,-5 7 12-15,-2 5-8 0,0 2-13 16,-4 2-3-16,1 4-6 0,3 0-7 16,-5 0-9-16,2 13-10 0,7 5-4 15,2 8-8-15,0-3 1 0,5 4-1 0,4 2-4 16,6 0 0-16,-6-3-4 0,5 0-1 15,1-1 5-15,9-4 0 0,1-8-4 16,3-1 4-16,-1-2 0 0,4-3 0 16,-4-1 0-16,-1-6-4 0,-3-2 0 15,0 2 0-15,1-10 0 0,-2-1-3 16,2-4 2-16,-1-2-3 0,1-2-1 16,-1-2 4-16,-1-2-8 0,1-1 4 0,2-1 5 15,-3 8-5-15,-8-5 5 0,-5 4-6 16,0-5 6-16,-8 1 4 0,-7-2 0 15,-3 3-5-15,-4 1 10 0,3 1-5 16,3-4 0-16,1 6 0 0,4 1 0 16,1-1 0-16,10 13 0 0,-5 4-5 15,5 0 5-15,0 4 0 0,7 14 0 0,-1-3 0 16,3 6 5-16,2-1-5 0,4 3 0 16,-2 2 4-16,0 1-4 0,2 4 0 15,0-2 5-15,0-1-5 0,0-1-5 16,-2-1-8-16,2-1-2 0,2 0-12 15,-1-8 2-15,-1-5-14 0,-1-2-15 16,-2-5 3-16,-6-4-9 0,-2 6-111 16,0-6-110-16</inkml:trace>
        </inkml:traceGroup>
        <inkml:traceGroup>
          <inkml:annotationXML>
            <emma:emma xmlns:emma="http://www.w3.org/2003/04/emma" version="1.0">
              <emma:interpretation id="{54DA116F-9C4F-490A-A94B-684CDD83CCA7}" emma:medium="tactile" emma:mode="ink">
                <msink:context xmlns:msink="http://schemas.microsoft.com/ink/2010/main" type="inkWord" rotatedBoundingBox="14585,3198 15325,3163 15354,3755 14613,3790"/>
              </emma:interpretation>
              <emma:one-of disjunction-type="recognition" id="oneOf4">
                <emma:interpretation id="interp4" emma:lang="" emma:confidence="0">
                  <emma:literal>4</emma:literal>
                </emma:interpretation>
                <emma:interpretation id="interp5" emma:lang="" emma:confidence="0.5">
                  <emma:literal>e I</emma:literal>
                </emma:interpretation>
                <emma:interpretation id="interp6" emma:lang="" emma:confidence="0">
                  <emma:literal>"</emma:literal>
                </emma:interpretation>
                <emma:interpretation id="interp7" emma:lang="" emma:confidence="0">
                  <emma:literal>0</emma:literal>
                </emma:interpretation>
                <emma:interpretation id="interp8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7315.0034">10549-1058 370 0,'33'-3'119'16,"0"-3"34"-16,-4-1-91 0,-2-2-15 15,-1-4-8-15,-11 0-7 0,-10-5-7 16,5 0-4-16,-10 3-1 0,4 2-8 16,-8-4-1-16,-6 7-4 0,1 0-2 15,-3 0-5-15,-2 6 0 0,-8 4 6 16,2 0-6-16,-1-5 0 0,6 5 0 15,-1 0 0-15,9 9 0 0,7 4 0 0,0 6 0 16,5 5 0-16,2-1 0 0,3 5 0 16,-1-2 0-16,9-3 0 0,1-6 0 15,4 4 0-15,1-3 0 0,7 0 0 16,-5-2 6-16,3 1-6 0,-6-9 0 16,0-8 0-16,0 2 0 0,-2-2-6 15,3-4-12-15,1-2-5 0,2 6-8 0,-2-5-11 16,-2 5-119-16,-8-12-105 0</inkml:trace>
          <inkml:trace contextRef="#ctx0" brushRef="#br0" timeOffset="7584.9164">11142-1353 453 0,'8'4'180'0,"-4"0"-4"15,5 9-97-15,-9 7-16 0,4-2-3 16,2 14-17-16,3 4-14 0,6 4-7 16,-4-3-7-16,2 1-11 0,-5 6-4 0,3-1-4 15,-7-6-5-15,1 11-10 0,-5-9-14 16,8-1-11-16,1-5-15 0,4-8-88 15,-2-10-36-15,4 6-90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26T17:36:59.4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E684FE-A09A-4A86-9673-349746C7DC7A}" emma:medium="tactile" emma:mode="ink">
          <msink:context xmlns:msink="http://schemas.microsoft.com/ink/2010/main" type="writingRegion" rotatedBoundingBox="-4835,14368 -4373,14368 -4373,15746 -4835,15746"/>
        </emma:interpretation>
      </emma:emma>
    </inkml:annotationXML>
    <inkml:traceGroup>
      <inkml:annotationXML>
        <emma:emma xmlns:emma="http://www.w3.org/2003/04/emma" version="1.0">
          <emma:interpretation id="{C1D1F66F-ABCE-4532-8AFF-7DC0F6DAC766}" emma:medium="tactile" emma:mode="ink">
            <msink:context xmlns:msink="http://schemas.microsoft.com/ink/2010/main" type="paragraph" rotatedBoundingBox="-4835,14368 -4373,14368 -4373,15746 -4835,15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EB9B5F-4D6E-421D-B942-0A00771E3522}" emma:medium="tactile" emma:mode="ink">
              <msink:context xmlns:msink="http://schemas.microsoft.com/ink/2010/main" type="line" rotatedBoundingBox="-4835,14368 -4373,14368 -4373,15746 -4835,15746"/>
            </emma:interpretation>
          </emma:emma>
        </inkml:annotationXML>
        <inkml:traceGroup>
          <inkml:annotationXML>
            <emma:emma xmlns:emma="http://www.w3.org/2003/04/emma" version="1.0">
              <emma:interpretation id="{BA92D00B-63B6-497F-AA4F-05DBA215C096}" emma:medium="tactile" emma:mode="ink">
                <msink:context xmlns:msink="http://schemas.microsoft.com/ink/2010/main" type="inkWord" rotatedBoundingBox="-4835,14368 -4820,14368 -4820,14370 -4835,143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 0,'0'-2'0</inkml:trace>
        </inkml:traceGroup>
        <inkml:traceGroup>
          <inkml:annotationXML>
            <emma:emma xmlns:emma="http://www.w3.org/2003/04/emma" version="1.0">
              <emma:interpretation id="{AB646755-EDA6-4E4D-9DEA-C45DF5DB336A}" emma:medium="tactile" emma:mode="ink">
                <msink:context xmlns:msink="http://schemas.microsoft.com/ink/2010/main" type="inkWord" rotatedBoundingBox="-4388,15731 -4373,15731 -4373,15746 -4388,15746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}</emma:literal>
                </emma:interpretation>
                <emma:interpretation id="interp4" emma:lang="" emma:confidence="0">
                  <emma:literal>w</emma:literal>
                </emma:interpretation>
                <emma:interpretation id="interp5" emma:lang="" emma:confidence="0">
                  <emma:literal>3</emma:literal>
                </emma:interpretation>
              </emma:one-of>
            </emma:emma>
          </inkml:annotationXML>
          <inkml:trace contextRef="#ctx0" brushRef="#br0" timeOffset="35516.8881">447 1363 0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37:51.8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BEC7F4-90FF-4821-9C7F-33B5B2EC4CD6}" emma:medium="tactile" emma:mode="ink">
          <msink:context xmlns:msink="http://schemas.microsoft.com/ink/2010/main" type="writingRegion" rotatedBoundingBox="9232,6016 9754,6016 9754,7148 9232,7148"/>
        </emma:interpretation>
      </emma:emma>
    </inkml:annotationXML>
    <inkml:traceGroup>
      <inkml:annotationXML>
        <emma:emma xmlns:emma="http://www.w3.org/2003/04/emma" version="1.0">
          <emma:interpretation id="{98FBEF86-98E3-432C-A961-D4037B8FA84A}" emma:medium="tactile" emma:mode="ink">
            <msink:context xmlns:msink="http://schemas.microsoft.com/ink/2010/main" type="paragraph" rotatedBoundingBox="9232,6016 9754,6016 9754,7148 9232,7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00FE62-601B-4A9D-8A35-E8763114A828}" emma:medium="tactile" emma:mode="ink">
              <msink:context xmlns:msink="http://schemas.microsoft.com/ink/2010/main" type="line" rotatedBoundingBox="9232,6016 9754,6016 9754,7148 9232,7148"/>
            </emma:interpretation>
          </emma:emma>
        </inkml:annotationXML>
        <inkml:traceGroup>
          <inkml:annotationXML>
            <emma:emma xmlns:emma="http://www.w3.org/2003/04/emma" version="1.0">
              <emma:interpretation id="{AA911632-D282-40A1-8D52-95475D8CEB9E}" emma:medium="tactile" emma:mode="ink">
                <msink:context xmlns:msink="http://schemas.microsoft.com/ink/2010/main" type="inkWord" rotatedBoundingBox="9232,6016 9754,6016 9754,7148 9232,7148"/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9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7</emma:literal>
                </emma:interpretation>
              </emma:one-of>
            </emma:emma>
          </inkml:annotationXML>
          <inkml:trace contextRef="#ctx0" brushRef="#br0">294-4 257 0,'0'0'53'0,"-3"0"16"16,3 0 23-16,0 0-49 0,-7 0-10 15,-1 0 7-15,1 10-19 0,-10-7-3 16,-3 9-2-16,-1 9-4 0,-3-3-4 0,-4 4-1 15,7 1-7-15,-1 4 7 0,2-2-7 16,3-1 0-16,9 3 0 0,-1-4 0 16,2-3 0-16,7-4 7 0,-7 0-14 15,2-5 7-15,-4 4-7 0,4-5-8 16,-5 1 3-16,4-8-4 0,-1 5-2 16,7-6 3-16,-6-2 9 0,6 8-2 15,0-3 8-15,0-4 0 0,3 5 0 16,7-6 8-16,0 7-2 0,-1-1 9 0,2-2 3 15,-5-4-2-15,1 4-4 0,8 4 10 16,3-4 0-16,16 3-9 0,3-7 7 16,1 3 0-16,0-3-5 0,-6 0-5 15,-9 0 4-15,-4-3-7 0,-2 3 0 16,2-6-2-16,1 6 1 0,-3 0 1 16,-1 0-7-16,2 0 7 0,-5 8-7 15,2-4 11-15,-1 2-4 78,-4-6-2-78,-4 4 0 0,0 3 1 0,-6-4 6 0,8 4-4 0,-2 0-3 0,0-4 1 0,0-3-6 0,-2 9 6 0,-4-9-6 0,5 0 6 0,-5 0-6 0,6-6 0 0,-6 0 0 0,0-5 5 0,0-1-5 0,0-3 0 0,0-6 0 16,-6 3 7-16,1-3-7 0,5 8 0 16,-10 4 5-16,1 3-5 0,-2-6 6 15,-3-2-6-15,-2-6 6 0,-7-3-1 16,1-3-5-16,0-2 0 0,-5-2 0 15,3 0 0-15,8 4 5 0,-6 1-5 16,3 1-5-16,7 9 0 0,1 3-7 16,3 4-5-16,8 8-1 0,0 0-13 15,0 6-4-15,5-3-118 0,1 8-10 0,-6 0-33 16</inkml:trace>
          <inkml:trace contextRef="#ctx0" brushRef="#br0" timeOffset="434.3186">230 455 299 0,'5'4'80'0,"-1"11"22"0,0 0-36 0,-4 11-13 16,0 0 1-16,-4 1-10 0,-5 10-11 15,-1 16-5-15,-6 3-11 0,1 3 4 16,0-1-14-16,2-1 4 0,1-15-11 16,12-4 0-16,-4-4 7 0,4-2-14 15,0-4-4-15,0-4-10 0,4-6-129 16,0 6-104-16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37:59.6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8BDFF6-F006-473B-8E24-FF85237842BC}" emma:medium="tactile" emma:mode="ink">
          <msink:context xmlns:msink="http://schemas.microsoft.com/ink/2010/main" type="writingRegion" rotatedBoundingBox="13856,6599 19798,7072 19684,8502 13742,8028"/>
        </emma:interpretation>
      </emma:emma>
    </inkml:annotationXML>
    <inkml:traceGroup>
      <inkml:annotationXML>
        <emma:emma xmlns:emma="http://www.w3.org/2003/04/emma" version="1.0">
          <emma:interpretation id="{3B4637DC-AD25-40EA-9DA7-99CAE2C37E12}" emma:medium="tactile" emma:mode="ink">
            <msink:context xmlns:msink="http://schemas.microsoft.com/ink/2010/main" type="paragraph" rotatedBoundingBox="13856,6599 19798,7072 19684,8502 13742,80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9099F1-59F5-4667-920B-4204A0B0B13D}" emma:medium="tactile" emma:mode="ink">
              <msink:context xmlns:msink="http://schemas.microsoft.com/ink/2010/main" type="line" rotatedBoundingBox="13856,6599 19798,7072 19684,8502 13742,8028"/>
            </emma:interpretation>
          </emma:emma>
        </inkml:annotationXML>
        <inkml:traceGroup>
          <inkml:annotationXML>
            <emma:emma xmlns:emma="http://www.w3.org/2003/04/emma" version="1.0">
              <emma:interpretation id="{6945B34C-0F8C-429B-8F0E-CF7BD62E3AF6}" emma:medium="tactile" emma:mode="ink">
                <msink:context xmlns:msink="http://schemas.microsoft.com/ink/2010/main" type="inkWord" rotatedBoundingBox="13856,6599 14412,6643 14330,7670 13774,7626">
                  <msink:destinationLink direction="from" ref="{5FB5B90E-20C4-4177-8194-B06389D87AF3}"/>
                  <msink:destinationLink direction="to" ref="{5FB5B90E-20C4-4177-8194-B06389D87AF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-1049-336 299 0,'0'0'80'0,"0"4"38"15,0-4-15-15,0 10-27 0,4-5-14 16,-4 1-10-16,0-1-13 0,-7 3 0 16,7 4-1-16,-8 2-9 0,2-2 3 0,6 11-6 15,-8-4-4-15,3 1-2 0,-2-2-1 16,0 3-4-16,-3-1-1 0,2 0-1 15,0 5-4-15,0 3 1 0,2-4-1 16,1 5 1-16,5 0-2 0,0 3 1 16,4-5 0-16,3 6 0 0,0-12-5 15,-2 2 1-15,-1-1-5 0,3-6 4 16,1-6 5-16,0 1 0 0,1-1 2 16,4-9 5-16,1 5 5 0,2-6 1 0,7 7 0 15,8-7 2-15,-1 3-6 0,0-3 1 16,2 0 2-16,-3-2-7 0,-2 2-7 15,2-2 0-15,0 2-4 0,-3 0-3 16,-3 0-6-16,-4 0-12 0,-5 2-14 16,1-2-25-16,-6 5-8 0,5-5-28 15,0 6-1-15,1-6-117 0,-2 4-155 16</inkml:trace>
          <inkml:trace contextRef="#ctx0" brushRef="#br0" timeOffset="-1178.0044">-1053-790 289 0,'0'0'72'0,"0"-6"38"15,0 6 27-15,0-6-54 0,0 6-23 16,0 0-2-16,0 0-4 0,0 0 1 16,0 16-6-16,-7 3-5 0,0 5-6 0,3 15 0 15,-3 8-1-15,0 1-10 0,2-2 0 16,-1-1-10-16,1-6-5 0,1-11-4 16,4-3-8-16,-6 5-4 0,6-6-4 15,-5 1-13-15,5 0-14 0,-4-3-16 16,4-3 19-16,-7-7-157 0,1 1-164 15</inkml:trace>
        </inkml:traceGroup>
        <inkml:traceGroup>
          <inkml:annotationXML>
            <emma:emma xmlns:emma="http://www.w3.org/2003/04/emma" version="1.0">
              <emma:interpretation id="{1956CCCA-A2EA-4D10-8F96-1FF4AAD97FE7}" emma:medium="tactile" emma:mode="ink">
                <msink:context xmlns:msink="http://schemas.microsoft.com/ink/2010/main" type="inkWord" rotatedBoundingBox="14989,7066 16875,7216 16810,8043 14923,789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93.6655">629 188 370 0,'13'-17'127'0,"2"7"38"0,-1-3-83 0,0 1-11 16,-5 5-3-16,1 7-16 0,-10 0-11 15,0 7-2-15,0-7-10 0,-10 6-14 16,-2 6-5-16,-3-1-6 0,-3 2 1 16,2 0-5-16,1 4 0 0,5-3 5 15,1 11-5-15,3-2 0 0,6-5 0 16,-4 5 0-16,4 0 0 0,0-10-5 15,8 3 5-15,2 8 0 0,-1-8 0 16,2 0 0-16,3-5 0 0,2-4 0 0,-2-1 0 16,1-6 0-16,-1 0 0 0,-5-9 0 15,-3-3 0-15,-2-9-5 0,-4-3 1 16,0 4-6-16,-4-10 0 0,-2 3-4 16,-3 1-6-16,3 6-9 0,-1 1 10 15,1 6-13-15,6 13-3 0,-7 0-8 16,7 0-5-16,0 0-113 0,0 10-108 15</inkml:trace>
          <inkml:trace contextRef="#ctx0" brushRef="#br0" timeOffset="1564.7881">996 174 406 0,'8'0'133'16,"-1"0"26"-16,-7 0-106 0,0 4-7 16,0 3-21-16,-7-1-7 0,3 1-6 15,-5 4-12-15,3 1 0 0,-1 5 0 0,3 6-5 16,4-2 5-16,0 3-7 0,0-4 2 15,10-7 5-15,-1-5-6 0,6 2 6 16,2-5 0-16,-8 1 0 0,8-6 0 16,2 5 0-16,-4-6-14 0,0 1 3 15,-7-12-10-15,-1 4-3 0,-7-4-12 16,0-5 11-16,0-8-11 0,-4-1 16 16,-6-7 4-16,3-8-2 0,-2 2 10 0,-1-4 1 15,2-7 1-15,0-7 6 0,0 1-8 16,-1 6 8-16,4 4 0 0,2 11 0 15,3 8 0-15,-8 6 0 0,4 3 0 16,4 11 8-16,-5-2-2 0,-4 9 9 16,9 0-6-16,-9 0 0 0,9 10-2 15,0 0 2-15,-6 7-9 0,6 3 0 0,7 7 6 16,3 9-6-16,2 6 6 0,3 5 2 16,8 6-8-16,9 5 7 0,-2-3-7 15,0-9 0-15,0 1 0 0,-6-10-21 16,-5-11-113-16,2-3-49 0</inkml:trace>
          <inkml:trace contextRef="#ctx0" brushRef="#br0" timeOffset="1916.791">1434 159 321 0,'4'-14'76'16,"-4"1"33"-16,0-1-68 0,0-1 5 16,0 8-13-16,0-4-17 0,0 0-4 15,-9 3-4-15,5 2-8 0,-6-2 7 16,-3 8-7-16,-1 0 0 0,-1 7 0 15,-4 4 7-15,6 4-7 0,3 12 0 0,4 0 0 16,6-1 0-16,0-1 0 0,6-4 7 16,3 3-7-16,2-2 15 0,7-2-2 15,1 1-7-15,-1 4 15 0,4-8-8 16,-1-3-5-16,0-6 4 0,-5-8-12 16,-2 0-5-16,-3 0-10 0,-2 0-5 15,-2-5-124-15,5-5-82 0</inkml:trace>
          <inkml:trace contextRef="#ctx0" brushRef="#br0" timeOffset="2130.823">1740-159 415 0,'17'16'157'0,"4"8"15"15,-4 6-87-15,5 7-20 0,-7 7-8 16,2 9-9-16,-6 2-22 0,2-4-7 16,-7-2-9-16,0-2-15 0,-2-13-19 15,-4-6-25-15,0-11-112 0,-5-9-173 16</inkml:trace>
          <inkml:trace contextRef="#ctx0" brushRef="#br0" timeOffset="704.7998">29 307 353 0,'4'20'128'0,"0"3"33"0,2 0-65 16,1-2-19-16,-2-2-9 0,1 2-11 16,1-6-4-16,-2 1-11 0,-5-1-8 15,4-6-7-15,-4-2-3 0,0-7-10 16,-8 0-6-16,0-10 1 0,-3-4-9 16,-3-8 0-16,3-4 0 0,2-2 0 15,0-3 5-15,5-7-5 0,4 1 0 16,0-1 0-16,0-3 4 0,0 2-4 15,6 2 0-15,2 2 0 0,4 1 0 0,2 4 0 16,1 9 5-16,-4 6-10 0,1 15 10 16,-1 0-5-16,-1 13-5 0,-1 12 5 15,4 7 0-15,3 7 0 0,2-3 0 16,1-6 0-16,0 0-4 0,-4 6 4 16,-11-7 0-16,3-11-5 0,-7 3 5 15,0-7-4-15,0-7 4 0,-7-7-5 0,7 0 1 16,0-6 0-16,-5 0 4 0,5-3 0 15,0-10-5-15,0 1 10 0,0-2-1 16,4 4 0-16,-4 1 10 0,12-3 8 16,-3 5-5-16,1 0 7 0,2 6 1 15,7 1-3-15,1 6 1 0,-5 0-3 16,2 7-10-16,-3 5 2 0,-10 1-9 16,8 5 0-16,3 7 1 0,2 0 0 0,-1-4-8 15,-5 4 0-15,0-3-2 0,-1-6-12 16,-6 4-13-16,-4 0-19 0,0 2-22 15,0-6-10-15,-9 1-128 0,5-4-161 16</inkml:trace>
        </inkml:traceGroup>
        <inkml:traceGroup>
          <inkml:annotationXML>
            <emma:emma xmlns:emma="http://www.w3.org/2003/04/emma" version="1.0">
              <emma:interpretation id="{7594A3F6-7D79-423D-AC10-8BE1B4AB74E2}" emma:medium="tactile" emma:mode="ink">
                <msink:context xmlns:msink="http://schemas.microsoft.com/ink/2010/main" type="inkWord" rotatedBoundingBox="17650,7207 19774,7376 19684,8502 17561,8332"/>
              </emma:interpretation>
              <emma:one-of disjunction-type="recognition" id="oneOf2">
                <emma:interpretation id="interp2" emma:lang="" emma:confidence="1">
                  <emma:literal>type</emma:literal>
                </emma:interpretation>
                <emma:interpretation id="interp3" emma:lang="" emma:confidence="0">
                  <emma:literal>tipe</emma:literal>
                </emma:interpretation>
                <emma:interpretation id="interp4" emma:lang="" emma:confidence="0">
                  <emma:literal>tope</emma:literal>
                </emma:interpretation>
                <emma:interpretation id="interp5" emma:lang="" emma:confidence="0">
                  <emma:literal>tape</emma:literal>
                </emma:interpretation>
                <emma:interpretation id="interp6" emma:lang="" emma:confidence="0">
                  <emma:literal>tze</emma:literal>
                </emma:interpretation>
              </emma:one-of>
            </emma:emma>
          </inkml:annotationXML>
          <inkml:trace contextRef="#ctx0" brushRef="#br0" timeOffset="3035.049">2677 151 676 0,'22'8'212'0,"-6"0"-13"16,5-1-117-16,0 4-28 0,3-8-17 0,-4 3-12 15,5-6-18-15,-1 0-10 0,2 4-16 16,-1-4-24-16,1 0-15 0,-2-12 18 16,-10 7-160-16,5-1-174 0</inkml:trace>
          <inkml:trace contextRef="#ctx0" brushRef="#br0" timeOffset="2850.9097">2816-188 463 0,'0'0'185'0,"0"0"-4"0,0 0-65 16,0 0-50-16,0 5-13 0,-4 4-12 0,4 6-12 16,-5 10-7-16,5 6 9 0,-4 10-15 15,4 8 0-15,0 3-8 0,0 5 5 16,0-5-13-16,4-6 0 0,-4-2-13 15,6-5-14-15,-1-6-17 0,-5-6-20 16,5-4-13-16,-5-13-123 0,0-7-152 16</inkml:trace>
          <inkml:trace contextRef="#ctx0" brushRef="#br0" timeOffset="3478.2068">3200 261 353 0,'15'3'110'0,"-1"-3"53"0,-1 0-38 16,2 0-67-16,4 0-15 0,2 0-1 0,-3-3-13 15,-2-6-12-15,-4 4-6 0,-9-3 0 16,2 1-6-16,-5-4 0 0,0 1-5 16,5-1 0-16,-5 5 0 0,0-2 0 15,0 8 9-15,0 0 15 0,5 0-4 16,-5 15 4-16,7 0 10 0,0 5 3 16,5 6-10-16,2-3 8 0,1 3-10 0,-3 6-5 15,2-3-3-15,1 6-9 0,1 0 0 16,0-1 2-16,1-1-7 0,-2 4-10 15,1-7-7-15,-8 2-19 0,2-7-13 16,-2 2-22-16,-2-5-12 0,-1 3-116 16,2-7-170-16</inkml:trace>
          <inkml:trace contextRef="#ctx0" brushRef="#br0" timeOffset="3882.8255">3880 968 388 0,'11'15'143'0,"-2"0"24"15,-5 0-68-15,-4-9-39 0,0 3-6 0,5-5 2 16,-5-4-3-16,0 0-4 0,0-3-7 16,0-4-6-16,0-5-1 0,0-3-6 15,0-7-13-15,0-5 1 0,-6-4-9 16,2-12-4-16,-4-2 0 0,2-10-4 15,1-6 0-15,-2-4 0 0,0-2 0 16,7 0 0-16,-8 7 0 0,8 6 0 16,0 3 0-16,0 2 0 0,7 5-4 0,-2 9 4 15,6 6 0-15,3 13 0 16,2 16 0-16,2 0 4 0,5 4 2 0,-4 4 5 16,3 7-3-16,-8 5 4 0,2-5 4 15,-6 7-5-15,-2-2 2 0,-8 2-5 16,0 0-4-16,0-1 0 0,-10-5-4 15,-2-3-4-15,-7-1 0 0,-1-8-7 16,0-4-7-16,-1 8-6 0,-1-8-12 0,5 0-5 16,0 0-18-16,6 0-10 0,-3 0-7 15,10 0-6-15,4 4-32 0,0 6-75 16,0-7-84-16</inkml:trace>
          <inkml:trace contextRef="#ctx0" brushRef="#br0" timeOffset="4200.7978">4171 339 370 0,'16'0'119'0,"0"0"54"0,1 0-76 16,3 0-16-16,-3-9-3 0,7 3-15 16,5 0-4-16,-3-6-16 0,-3-7-11 15,0 3-13-15,-6-8-11 0,-6-2-3 16,-3-1-5-16,-1 0 0 0,-7 7 0 0,0-7 0 15,0 7 0-15,-9 3 0 0,-8 0 0 16,-5 13 0-16,-1 4 0 0,-1 8 0 16,7 12 0-16,6 2 0 0,4 13-5 15,7-5 1-15,0 4 4 0,4 2-4 16,6-8 4-16,2 6-5 0,12 0 10 16,6-4-5-16,9 7 13 0,2-1-4 15,4-6 8-15,0-10 1 0,1 3-2 0,1-13-4 16,-1-10-12-16,-6 0-16 0,-9-7-36 15,-9-9-132-15,-11-7-190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37:57.9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B5B90E-20C4-4177-8194-B06389D87AF3}" emma:medium="tactile" emma:mode="ink">
          <msink:context xmlns:msink="http://schemas.microsoft.com/ink/2010/main" type="inkDrawing" rotatedBoundingBox="13658,6120 14316,6293 14211,6692 13553,6519" semanticType="callout" shapeName="Other">
            <msink:sourceLink direction="from" ref="{6945B34C-0F8C-429B-8F0E-CF7BD62E3AF6}"/>
            <msink:sourceLink direction="to" ref="{6945B34C-0F8C-429B-8F0E-CF7BD62E3AF6}"/>
          </msink:context>
        </emma:interpretation>
      </emma:emma>
    </inkml:annotationXML>
    <inkml:trace contextRef="#ctx0" brushRef="#br0">145 7 289 0,'0'0'72'16,"0"-3"20"-16,4 3-48 0,-4 0 6 0,0-4-4 15,0 4 3-15,0 0-15 0,0 0 1 16,4 0-2-16,-4 0-11 0,0 4-5 15,0 2-3-15,0 0-7 0,-5 4-2 16,1 2 1-16,-4 0-6 0,-2 4 0 16,-1 4 7-16,1-2-7 0,0 4 0 15,0-6 0-15,2-2 0 0,2 4 0 16,-2-5 0-16,8-5 0 0,-4 7-7 0,4 0 7 16,-7-1 0-16,7 0-6 0,-4 5 1 15,4-3-2-15,-7-3 0 0,3-3 0 16,0-3-5-16,0 1 7 0,0-3-2 15,-3 5 7-15,0-7-8 0,2 5 8 16,5-1 0-16,-6-1-7 0,6-1 7 16,0 2 0-16,4-3 0 0,-4 2 0 15,0-6 0-15,0 0 0 0,9 0 0 0,-5 0 7 16,3 0-7-16,-1 0 8 0,4 0-1 16,1 3-2-16,0-3 7 0,-2 4 2 15,8-4-2-15,5 7 8 0,-1-7 3 16,7 9 0-16,11-1 8 0,0 1-8 15,-5-2 4-15,1-2-7 0,2-5 3 16,-8 0-7-16,-1-8-6 0,8 4 0 16,-3-2-10-16,-2-1 5 0,5 3-5 0,-4-2 4 15,-4 6-4-15,3 0 0 0,-6 0 0 16,-6 0 0-16,-6 0 0 0,-4 0 0 16,-9 0 0-16,0 0 0 0,0-3 0 15,-4 3 0-15,-5-9 0 0,-2 4 0 16,-12-5 0-16,1-2 0 0,3-1 0 0,-1 2 0 15,-6 1 0-15,7 2 0 0,-5-1 0 16,-7-1 0-16,1-7 5 0,4-5-5 16,-1 2 5-16,2 0-5 0,7 5 5 15,2 3 0-15,2 4-10 0,9-1-5 16,-5 2-9-16,-1-1-6 0,-2 3-24 16,-2-1 4-16,-3 6-128 0,4 0-141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37:01.2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7AA3A8-F160-42E4-9BC9-A182F087AAF6}" emma:medium="tactile" emma:mode="ink">
          <msink:context xmlns:msink="http://schemas.microsoft.com/ink/2010/main" type="writingRegion" rotatedBoundingBox="1449,4220 10284,2742 12191,14149 3357,15626"/>
        </emma:interpretation>
      </emma:emma>
    </inkml:annotationXML>
    <inkml:traceGroup>
      <inkml:annotationXML>
        <emma:emma xmlns:emma="http://www.w3.org/2003/04/emma" version="1.0">
          <emma:interpretation id="{3710A542-3208-467D-B81A-3A7CE07C2CF9}" emma:medium="tactile" emma:mode="ink">
            <msink:context xmlns:msink="http://schemas.microsoft.com/ink/2010/main" type="paragraph" rotatedBoundingBox="4045,5040 4053,3761 4669,3764 4662,504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F382899-0B99-433E-9658-11574CFEBB06}" emma:medium="tactile" emma:mode="ink">
              <msink:context xmlns:msink="http://schemas.microsoft.com/ink/2010/main" type="line" rotatedBoundingBox="4045,5040 4053,3761 4669,3764 4662,5044"/>
            </emma:interpretation>
          </emma:emma>
        </inkml:annotationXML>
        <inkml:traceGroup>
          <inkml:annotationXML>
            <emma:emma xmlns:emma="http://www.w3.org/2003/04/emma" version="1.0">
              <emma:interpretation id="{4955D9DC-9EB3-4FBD-B260-923464D8102E}" emma:medium="tactile" emma:mode="ink">
                <msink:context xmlns:msink="http://schemas.microsoft.com/ink/2010/main" type="inkWord" rotatedBoundingBox="4045,5040 4053,3761 4669,3764 4662,50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-2021-6732 310 0,'0'-4'78'0,"-4"4"31"16,4 0-34-16,0 0-14 0,0 0-18 16,0 0-2-16,0 0-14 0,0 0 0 15,0 4-8-15,0-4-5 0,0 6-3 16,0 2 3-16,5 0-3 0,-5-3 1 16,7 5-7-16,-7-5 6 0,8 3 4 15,-2-4-4-15,-1 7 1 0,6-2 0 16,-3 1-7-16,0-1 1 0,1 2 0 15,-1-1-1-15,1 2-5 0,-2-2 5 0,-3 4-5 16,4-2 0-16,-8 2 6 0,6-2-12 16,-6 7 6-16,0-8 0 0,5 0-5 15,-5 5 5-15,0 0 0 0,5-3-5 16,-5 1 5-16,5 6 0 0,2-3 0 16,1-4 0-16,-1 5 0 0,2-9 5 15,-2 1-5-15,-7-1 0 0,4-2 0 0,-4 2 0 16,4-7 0-16,-4 4-5 0,0-3-1 15,0 0 0-15,0-3 1 0,0 7-7 16,4-4-6-16,-4-3 5 0,6 10 1 16,-2-7 6-16,2 3 1 0,-6-6 0 15,2 0 5-15,-2 6 0 0,4-6 0 16,-4 2 0-16,9-2 0 0,-9 0 5 16,9 0-5-16,-9 0 5 0,4 0 1 0,2 0-1 15,-1 3 10-15,2-3-10 0,-3 0 7 16,-7 0-6-16,7-5 6 0,0 5-7 15,-4-5 7-15,7 5-7 0,-3 0 11 16,6-6-5-16,1 6-6 0,0 0 9 16,-6-2 5-16,3 2-9 0,-8-9 5 15,5 9-1-15,1-3-4 0,-2-3 5 0,1 6-6 16,1-8 0-16,3 0 5 0,-5 3 0 16,1-3 0-16,2 1-5 0,3-1 4 15,-6 2 5-15,1-4-5 0,3 0-4 16,-1 0 0-16,-7-5-6 0,4 2 5 15,-4-2-4-15,0-4-4 0,4 4 4 16,-4-7-4-16,6-1 4 0,-6-2-4 16,0 0-4-16,7 7 8 0,-7-1-8 15,4 4 4-15,-4 8 0 0,5-1 4 0,2-1-4 16,-7 5 4-16,10-4-4 0,-8 1 5 16,4-1 3-16,2 5-4 0,-1-7 4 15,-5-1-4-15,3-1 6 0,-3 1-6 16,-2-1 3-16,0 8-2 0,0-3-5 15,7 4 0-15,-7 3 0 0,4 0 0 16,-4-6 0-16,6 6-5 0,-4 0 1 16,3 0 4-16,-5 0-7 0,0 0-3 0,4 0 6 15,-4 0 4-15,0 0-4 0,0 0 0 16,0 0 4-16,0 0 0 0,0-7 0 16,0 3 0-16,0-5-4 0,0 7 4 15,0 2 4-15,6-5-4 0,0 5 0 16,-2 0-4-16,-4 0 4 0,4 0-4 0,-4 0-5 15,-4-5-3-15,-1 5-3 0,-8-4-7 16,1-2-9-16,-4 3 4 0,3 3-1 16,1-5 0-16,0 5 4 0,-1 0-1 15,3 3 9-15,-3 2-7 0,2 5 3 16,-4 2-1-16,-7-1 4 0,1-5-1 16,1 3-7-16,-10-6 7 0,3-3-4 15,5 0-9-15,-5 0-7 0,-2 0-111 0,10-3-98 16</inkml:trace>
          <inkml:trace contextRef="#ctx0" brushRef="#br0" timeOffset="961.4704">-1953-6748 299 0,'0'0'80'0,"0"0"38"16,0 0-36-16,4 0-13 0,2-6-6 0,-1 6-8 15,1 0-12-15,-2-4 0 0,-4 4-1 16,5 0-7-16,1 0-2 0,-6 0-2 15,4-10-4-15,1 10-3 0,2-4 1 16,3-2-11-16,-4 6-1 0,0-3-8 16,1 3-19-16,-7 0-9 0,9 0-21 15,-5 0-14-15,0-4-121 0,-4-2-151 16</inkml:trace>
          <inkml:trace contextRef="#ctx0" brushRef="#br0" timeOffset="1773.4895">-1825-6791 370 0,'0'-7'111'0,"-8"1"50"0,6 2-92 15,-4-6-9-15,6 8-9 0,-11-6-5 16,11 4 4-16,-7-4-12 0,7 6-8 16,-7-8 4-16,7 0-5 0,-4-2-5 15,-1-2-1-15,1-1-8 0,4 4 3 16,0-1-9-16,-4 5 4 0,4-2 1 15,0-1 3-15,0 2-4 0,0 0-5 0,0-4 4 16,7 1 0-16,-7 0-3 0,8-3-1 16,1-6 0-16,-2-1-4 0,-3-10 0 15,-4-1 6-15,0 3-7 0,7 5 1 16,-7 5-4-16,0-3 5 0,0 11-2 16,0-7-3-16,0-2 0 0,0-3 0 15,-7 2 0-15,3-2 0 0,-3 3 4 16,7 6-4-16,-7 1 0 0,-1-1 0 0,8 0 0 15,-4-3-4-15,4 4 4 0,0 1 0 16,0 1 0-16,0 2 0 0,4-7 4 16,-4 0-4-16,0 2 3 0,0-1-3 15,0 3 0-15,0 6 0 0,-5 6-3 16,5-7 3-16,0 7 0 0,-4-5 0 16,4 5 0-16,0 0 3 0,0 0-3 0,0 0 0 15,0 0 0-15,0 0 0 0,4 5 0 16,-4-5 0-16,4 0 0 0,-4 0 0 15,0 0 0-15,12 5 0 0,-8-5 0 16,0 7 0-16,2-2 9 0,9-5-5 16,-15 8 0-16,14-4 0 0,2 2 2 15,8 1 2-15,5-5-1 0,3-2 0 16,-4 0 1-16,0 0 8 0,-7 0-3 0,-1 2-7 16,-4-2 5-16,0 0-4 0,6 0-4 15,1 5 1-15,1 3-8 0,-4 0-9 16,3 4-19-16,0 2-19 0,-6 1-31 15,2-1-130-15,-4 1-186 0</inkml:trace>
        </inkml:traceGroup>
      </inkml:traceGroup>
    </inkml:traceGroup>
    <inkml:traceGroup>
      <inkml:annotationXML>
        <emma:emma xmlns:emma="http://www.w3.org/2003/04/emma" version="1.0">
          <emma:interpretation id="{CD377B58-0470-4242-B587-8D0E1935DF59}" emma:medium="tactile" emma:mode="ink">
            <msink:context xmlns:msink="http://schemas.microsoft.com/ink/2010/main" type="paragraph" rotatedBoundingBox="3112,7525 6165,5873 6671,6810 3619,84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E1F455-C862-4B4A-8BAC-D8E87DA39ABA}" emma:medium="tactile" emma:mode="ink">
              <msink:context xmlns:msink="http://schemas.microsoft.com/ink/2010/main" type="line" rotatedBoundingBox="3112,7525 6165,5873 6671,6810 3619,8461"/>
            </emma:interpretation>
          </emma:emma>
        </inkml:annotationXML>
        <inkml:traceGroup>
          <inkml:annotationXML>
            <emma:emma xmlns:emma="http://www.w3.org/2003/04/emma" version="1.0">
              <emma:interpretation id="{105B8E92-7491-40F7-B8CA-5DC0DBCFECB7}" emma:medium="tactile" emma:mode="ink">
                <msink:context xmlns:msink="http://schemas.microsoft.com/ink/2010/main" type="inkWord" rotatedBoundingBox="3147,7589 4898,6641 5237,7266 3485,821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6561.9804">-2563-3119 361 0,'0'0'110'0,"-3"0"27"15,-5-3-41-15,1-7-56 0,-1 0-13 16,-7-5-8-16,4 0 0 0,-4-8 1 0,0 1-2 16,1 1-2-16,0-11 9 0,-2-3-7 15,-2 6-1-15,5-8 0 0,-2-1 5 16,-2 10-12-16,5-4 4 0,-4 7 5 16,3 3-13-16,1-1-6 0,4-7 4 15,8 6-4-15,-6-11-4 0,6 4-2 16,0-4 6-16,9 11-6 0,7 1 0 15,0 10-6-15,9 9 7 0,5 4 1 16,5 0-6-16,-6 6-12 0,3 0-7 0,-9-2-14 16,-5 3 4-16,-6-2-128 0,-5 3-107 15</inkml:trace>
          <inkml:trace contextRef="#ctx0" brushRef="#br0" timeOffset="46900.0115">-2559-3535 379 0,'0'-13'135'15,"0"-8"27"-15,-4-2-79 0,4 0-27 16,0-4-8-16,-4 0-11 0,-2 2-14 16,6 8-6-16,0-2-12 0,0 8 6 0,-4 7-11 15,4 4 0-15,-5-6 0 0,5 6 6 16,0 0-6-16,-4 7 0 0,4-7 0 15,-6 6 5-15,1 1-5 0,-1-1 0 16,6 6-5-16,0-1 5 0,0 10-6 16,0-5-5-16,6 1 1 0,0 2-2 15,1 5 7-15,3-1-7 0,1 2 6 16,2-3 0-16,1-5 6 0,4 2 0 16,4-4 6-16,-2-10 5 0,2 4 1 0,-4-9-6 15,-2 0 0-15,-5-10-1 0,4 4-5 16,-1-2-17-16,-5-4-12 0,8-2-13 15,-6-7-112-15,2-2-138 0</inkml:trace>
          <inkml:trace contextRef="#ctx0" brushRef="#br0" timeOffset="47629.0337">-2047-3502 370 0,'18'9'101'16,"-10"-2"45"-16,4-3-94 0,-6-1-10 15,-1-3-15-15,-5 0 1 0,0 0-11 0,0-3 4 16,0-5-10-16,-4 8 3 0,-2-4 4 15,-2-7-2-15,0 1 4 0,1-7-3 16,-5 1 1-16,1-12-13 0,-5 2 7 16,-1-10-2-16,0 5-10 0,-7-3 0 15,1 2 0-15,3 5-5 0,0 2 0 16,3-4-7-16,3 2 0 0,5-5-5 16,0 0 11-16,4 2-14 0,4 2 15 15,1 7-1-15,0 3 6 0,0-2 0 0,0 4 0 16,5 7 0-16,2 6 0 0,-7 3 6 15,9 0 6-15,-5 3 1 0,2 11 5 16,6 3 5-16,0 7 4 0,6 1-7 16,0 4 9-16,1 0-9 0,-8-4-1 15,-6-3-4-15,-5 0-5 0,0-6-1 16,0-6-9-16,-5-2-9 0,0-8-6 16,-2 4-9-16,0-6-1 0,1 2-18 0,6 0-1 15,0 0-17-15,-2-5 8 0,2 5-118 16,5-9-92-16</inkml:trace>
          <inkml:trace contextRef="#ctx0" brushRef="#br0" timeOffset="47208.172">-2373-3940 370 0,'-9'-13'127'0,"1"6"38"16,8-1-83-16,-8 1-11 0,0 7-23 15,1 0-5-15,3 8-9 0,1 6-7 16,-4 9-13-16,7-7 10 0,-9 5-18 16,9-3-2-16,-6-8 1 0,4 1-5 15,2 1 0-15,0-2 5 0,0 1-5 0,4-4 0 16,2 0 5-16,3-3-5 0,-1-4 0 16,5 9 0-16,5-5 0 0,0 2 0 15,4-2 0-15,-2 1 5 0,-2 3 0 16,-3-3-1-16,-1 2 1 0,-5 3 5 15,-5-3-5-15,-4 5 0 0,0-5-1 16,0 5-4-16,-4 0-9 0,0 2-1 0,-4-2-4 16,0-5-11-16,-6 0-9 0,14-7-7 15,-13-3-5-15,0 3-8 0,4-6-117 16,2 6-110-16</inkml:trace>
          <inkml:trace contextRef="#ctx0" brushRef="#br0" timeOffset="47912.5511">-2009-4116 370 0,'0'-9'119'0,"-7"4"34"16,2 5-84-16,1 0-14 0,0 0-24 15,1 0 1-15,-3 0-14 0,6 6-8 16,-5 2 1-16,5 1 4 0,0 4-10 16,5 5-5-16,4 3 0 0,-5-5 6 0,7 4-6 15,2 1 0-15,6-1 6 0,-4-4-6 16,5 4 0-16,-3-7 0 0,-2-10 0 16,-5-3 6-16,1 0-6 0,-11-14 0 15,4-4 0-15,-4-2-6 0,0-5 0 16,-7-1 0-16,2 5-7 0,5 0-5 15,-7-4 1-15,0 7-8 0,-1-2-19 16,2 5-110-16,1-3-93 0</inkml:trace>
          <inkml:trace contextRef="#ctx0" brushRef="#br0" timeOffset="48238.8162">-1852-4140 424 0,'25'13'155'0,"-8"-2"4"15,-2-1-88-15,-2-3-23 0,-4-7 1 16,-5 0-15-16,-4 5-7 0,-6-5-1 16,1-10-4-16,-4 0-7 0,-6-5-5 0,3-3-6 15,-1-2 1-15,1-1 0 0,1 4-5 16,2-2 0-16,0 3 5 0,-2 1-5 15,7 2 0-15,4 2 0 0,0 2 0 16,0 3 5-16,4 6-5 0,2 0 0 16,9 0 0-16,-3 10 0 0,9-1 0 15,14 5 0-15,-1 0 0 0,-4 0 0 16,3-6-5-16,-1 1-5 0,-15-9-14 16,0 0-15-16,0 0-12 0,-6-5 92 0,-1 1-202 15,-3 1-165-15</inkml:trace>
          <inkml:trace contextRef="#ctx0" brushRef="#br0" timeOffset="48527.388">-1508-4461 331 0,'-5'4'103'16,"-1"2"35"-16,-1 0-19 0,1 2-59 15,-3-1-14-15,9-1-14 0,-4 4-4 16,-1-5-17-16,-2 0 4 0,7 0-10 15,-4-5-5-15,4 5 6 0,0-5 0 16,0 0 0-16,0 0 6 0,16 0 5 16,-1 5-1-16,10-5 5 0,2 3 0 0,6 4 1 15,-3-2-7-15,3-5-1 0,0 0-4 16,-7 0-5-16,-7 2 0 0,-4-2-5 16,0 0 5-16,-10 8-10 0,-1-1 0 15,-4 7-10-15,0 2-9 0,0 3-10 16,0 3-1-16,0-1-10 0,-4-3-9 15,-1-1-1-15,-5-4-109 0,-5-4-99 16</inkml:trace>
          <inkml:trace contextRef="#ctx0" brushRef="#br0" timeOffset="48850.3515">-1227-4363 406 0,'9'-10'141'0,"-1"1"23"16,-3 5-99-16,-5-4-6 0,0 2-19 15,0-2-4-15,0 4-12 0,-5 1-3 0,5 3-5 16,-8 0-12-16,2 0 6 0,1 3-3 15,5-3-1-15,-6 12 0 0,6-2-6 16,0 2 0-16,6 9 0 0,6 8 0 16,6-5 6-16,8 4-6 0,4-4 0 15,7-10 0-15,-6-3 0 0,5-5 0 16,-5-6-6-16,-5 0-13 0,-2 0-11 16,-7-6-129-16,-10-2-167 0</inkml:trace>
        </inkml:traceGroup>
        <inkml:traceGroup>
          <inkml:annotationXML>
            <emma:emma xmlns:emma="http://www.w3.org/2003/04/emma" version="1.0">
              <emma:interpretation id="{9F701F5A-A682-44A3-B993-A903C6A8ADEC}" emma:medium="tactile" emma:mode="ink">
                <msink:context xmlns:msink="http://schemas.microsoft.com/ink/2010/main" type="inkWord" rotatedBoundingBox="5332,6324 6165,5873 6671,6810 5838,726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1849.4673">-130-4927 299 0,'0'-5'71'0,"0"-6"30"0,0 1-33 15,3-2-20-15,-3 4 7 0,0-2-6 16,0 0-9-16,0 3-12 0,4-2 3 16,3-1-12-16,-3-4 1 0,3 1-9 15,-7-1-4-15,10-4-2 0,1 1-5 0,-11 1 0 16,7-3 5-16,-7 13-5 0,4-10 0 16,-4 5 0-16,0-1 0 0,0-4 6 15,0 6-6-15,0 6-6 0,0 4 12 16,0 0-6-16,0 9 0 0,-4-4-6 15,4 7 12-15,-4 8-6 0,4 0 5 16,-5 0-5-16,-4 5 7 0,9 0-7 16,0-2 8-16,-8 2-8 0,-1-10 0 15,-2 8 0-15,3 0 0 0,2-6 0 0,-6 3-8 16,8-4 8-16,1-4 0 0,3-8 0 16,-7-4 0-16,7 0 8 0,0 0 3 15,0-4 1-15,0 1 0 0,0-6-1 16,0 0 11-16,4 1-1 0,-4-11 0 15,6 3 6-15,-4-5-3 0,3 7 10 16,1-3-7-16,3-5 2 0,-3 6-7 16,7-13-5-16,-2 2-3 0,0 0-6 0,-2 2-3 15,-5 0-2-15,-4 25 1 0,4-14-4 16,-4-4 0-16,0 10 0 0,0 8 0 16,0-10 0-16,0 10-4 0,-4 0 4 15,4 5 0-15,-9 5 4 0,-1 2-4 16,3 1 0-16,-1 11 0 0,-6-1 0 15,9 3 0-15,-9-1 0 0,6 0 0 0,0-3 0 16,2-5 0-16,-2 4 0 0,4 3 0 16,-3 1 0-16,-2-2 0 0,3 3-4 15,2-2 1-15,-1-8 3 0,5-2-5 16,0-2 5-16,0-8-4 0,7-4 4 16,-2 0 0-16,3 0 0 0,0-4 0 15,-3-5 0-15,-5-4 0 0,6-1 0 0,-6-5 4 16,7-10-4-16,-3 1 5 0,4 5-2 15,-1-4 1-15,0-3-4 0,1 1 4 16,2 3 4-16,1-6-8 0,-4 4 4 16,4 8-4-16,-5 14 0 0,-3-8 4 15,-3 1-4-15,0 1 5 0,0 2-5 16,0 5 4-16,0 5 0 0,0 0-4 16,0 0 0-16,0 0 0 0,0 12 0 15,-5 1 0-15,1-1-4 0,-5 2 4 0,3 7 0 16,-3-3 0-16,-3 5 0 0,1 0 0 15,3 0 0-15,0-2 0 0,-5-2 0 16,8-2 0-16,1 3-4 0,0-5 8 16,-3-2-4-16,1 5 0 0,2-5 0 15,0-3 0-15,4-3 4 0,0-4-4 16,0-3-4-16,6 0 4 0,-6 0 0 0,7-12-4 16,-1 4 4-16,-6-8 0 0,6-1 4 15,-2 0 0-15,6 1 4 0,-2 0-4 16,0-5 10-16,7 5-3 0,1-6 1 15,-3-5 0-15,-1 3-4 0,-1 1-1 16,-7-4-4-16,-4 4 2 0,7 5-5 16,-7-9 0-16,4 6 0 0,-4-2 0 15,7 5 0-15,-7-3 0 0,0 14 0 0,4 3 0 16,-4-2 0-16,0 6 0 0,0-6 0 16,4 6 0-16,-4 0 0 0,0 0 0 15,0 0 0-15,5 0 0 0,-5 6 0 16,0 0 0-16,0-2 0 0,0 3 0 15,-5 2 0-15,5 0 0 0,-4-1-5 16,0-2 5-16,4-2 0 0,-6-4 0 0,6 3 0 16,-4 4-3-16,4-7 3 0,0 5 3 15,0-5-3-15,4 9 0 0,-4-7 0 16,7 3 0-16,-7 2 5 0,5-7-5 16,-5 11 0-16,5-7 0 0,-5 3 3 15,0 0-3-15,8 3 4 0,-3-4-4 16,-2-2 3-16,-3-4-3 0,7 5 0 15,1-5 0-15,2 13 0 0,3 5 0 16,0-3 3-16,0-1-3 0,1 6 0 16,-3-7 4-16,-3 1 0 0,3-4 0 0,4 6 0 15,0-3-1-15,-6-2 1 0,4-8 1 16,-2 5-5-16,0-8 3 0,0 5-3 16,2 3 0-16,2-6 0 0,-5 4 3 15,1-6-3-15,2 7-3 0,-3-1 3 16,-1 0 3-16,5-2-6 0,-4 4 3 15,1-3 0-15,-1 2 0 0,3 6 0 0,-5-2 0 16,-1-2 0-16,4-1 0 0,-4 1 3 16,-1-5-3-16,1 2-3 0,-7-6 3 15,7 3 0-15,-7-3-3 0,5 0 6 16,-5 0-3-16,10 0 3 0,-10 0-3 16,6 0 0-16,-6 4 0 0,5-4 3 15,-5 0-3-15,0 0 0 0,0 0 0 16,4 0 0-16,-3 6 0 0,-1-6-3 15,0 0 3-15,-4 4 0 0,2-4-3 0,-5 0 3 16,0 6 0-16,3-6-3 0,-2 0 3 16,0 0 0-16,1 0 0 0,-7-6 0 15,1 6-5-15,-4-2 5 0,-8 0 0 16,-2 2 0-16,-2-6 0 0,-8 6-4 16,5 0 4-16,1 0 0 0,-2-1-3 0,6 1-1 15,7 0 0-15,-1 0 0 0,5 6-3 16,1-6 4-16,2 0-4 0,-4 0 7 15,-2 0-5-15,4 0 5 0,-2 0 0 16,4-2 0-16,1 2 0 0,5 0-3 16,2 0 3-16,-4 0 3 0,-1 0-6 15,3 0 3-15,-2 0 0 0,-6 0 0 16,4 0 0-16,-1-7-3 0,-1 7-1 0,7 0 4 16,-1 0 0-16,5 0 0 0,-4 0 0 15,4 0 0-15,0 0 0 0,0-3 0 16,0 3 0-16,0-6 4 0,0 6-4 15,0-4 3-15,0 4-3 0,4 0 3 16,3-4-3-16,-2 4 5 0,5-9-5 16,-2-1 7-16,-1 0-1 0,4-2 2 15,0 4 0-15,4 0-1 0,5 4 4 0,-2-1-1 16,6 5-3-16,-2-4 4 0,2 4-1 16,-4 7-3-16,0-2 4 0,-3 4-2 15,3 7 1-15,-1-2-2 0,-6-4-2 16,4 2 1-16,5-4-4 0,-9-2 1 15,4-3 0-15,-6-3-4 0,-4 6 3 16,-7-6-3-16,-4 0 0 0,1 0 0 0,7 0-3 16,-10-6 3-16,-7 6 0 0,6-4-4 15,-2 4 4-15,-1-5-4 0,1 5 4 16,2-8 0-16,-7 0 0 0,5 0 0 16,-6-1 0-16,0-2 0 0,1 0-3 15,-2 2 6-15,7 3-3 0,-1-2 0 16,-1 4-3-16,2 4 3 0,-1-8 0 15,3 8-3-15,-7 0-1 0,6-4 1 0,0 4 0 16,-2-6-1-16,6 6 0 0,4-6 0 16,-3 6 4-16,3-2-3 0,0 2 3 15,0-8 0-15,0 8-3 0,4 0 3 16,2-4 0-16,-1 4 0 0,2 0 0 16,-3 0 0-16,2 0 0 0,-6 0 0 15,6 0-7-15,-1 0 5 0,1 0-5 16,4 6 3-16,2 0 0 0,-5-4 4 15,4-2-3-15,-3 0 3 0,-8 0 0 0,4 6 0 16,-4-6 0-16,0-6 0 0,0 2 0 16,0-6 0-16,0 6 0 0,0-6 0 15,-4-2 0-15,-3-1 0 0,3 3 0 16,-3-2 0-16,1 0 0 0,-4 4 0 16,1 0 0-16,-4-5 0 0,0 5 0 15,2-2 0-15,1 4-4 0,3 0 4 0,7 6 0 16,-8-4 0-16,8 4 0 0,0 0 0 15,-5-4 0-15,5 4 0 0,-6 0 4 16,6 0-4-16,-4 0 0 0,4 0 0 16,0 4 0-16,0-4 0 0,0 3 0 15,0-3 0-15,0 6 0 0,0-2 0 16,0 3-4-16,7-3 8 0,0-4-4 0,-7 6 0 16,7 1 0-16,-3-5 0 0,0 6 0 15,-4-8 0-15,4 0 0 0,-4 0 0 16,0-8 0-16,0-1 0 0,-6 5 0 15,2-6 0-15,-1-3 0 0,-1-2-4 16,-1 4 8-16,3 5-4 0,0-1 0 16,4 3 0-16,-5 4-4 0,5 0-6 15,0 4-4-15,0 0-11 0,7 5-15 16,-3 2-16-16,-4 4-17 0,5-5-18 0,-5 1-117 16,0 2-166-16</inkml:trace>
          <inkml:trace contextRef="#ctx0" brushRef="#br0" timeOffset="29401.472">-176-5294 257 0,'0'0'53'0,"0"-7"7"0,4 7 15 0,-4 0-39 15,0 0-11-15,4 0 8 0,-4 0 0 16,7 0-18-16,-7 7 6 0,0-7 4 16,5 0-10-16,-5 5 6 0,0 1-7 15,0-6 7-15,0 4-2 0,0 0 2 16,-5 4-6-16,5 4-3 0,0 2 7 16,0 0-12-16,0 2 5 0,-7-6-6 15,7-1 1-15,0 4 0 0,-7 1 4 0,3 2-4 16,-3 3 3-16,0 4-10 0,7-2 11 15,-7-4-4-15,2 6-7 0,-3-7 8 16,2 1-8-16,1 3 0 0,2 3 0 16,-2-2 0-16,0-1 0 0,0-1 0 15,5-7 0-15,0-7 0 0,-5 4 0 16,5-6 0-16,0 6 0 0,0-5 0 16,0 2 5-16,0-1-5 0,0-5 0 15,0 2 0-15,0-2 6 0,0 0-6 0,4 6 6 16,-4-6 0-16,6 0-1 0,-6 5 2 15,0-5-7-15,5 2 5 0,-5-2-5 16,5 1 0-16,-5 7 0 0,0-8 0 16,7 2 0-16,1-2 0 0,2 0 0 15,-2 0 6-15,3 0 0 0,-3 0 4 0,3-3-4 16,0-5 5-16,4 8-1 0,4-3-6 16,1-3 6-16,2 6 9 0,0-6-9 15,-1 2 0-15,-6 4 5 0,1-7-1 16,2 4-4-16,-7-1 4 0,2 4 0 15,0-6-1-15,0 0 2 0,2-1-1 16,0 7-1-16,2-4 5 0,-2 5-1 16,2-1-4-16,5 0-5 0,-5 0 0 15,3 3-4-15,-1-3 0 0,-5 0 0 0,2 0 0 16,1 7-4-16,-1-7 0 0,-11 0 0 16,6 2 5-16,-5-2-5 0,-6-6 4 15,0 6-4-15,0-4 0 0,0 4 0 16,-7-8 4-16,7 4-4 0,-11-2-4 15,7 0 4-15,-11 1 0 0,0-3 0 16,-7-3 0-16,2 4-4 0,-2-5 4 16,3 4 0-16,2-3 0 0,5 11 4 0,-8-10-4 15,0 1 0-15,4 0 0 0,-4-1 0 16,-1 5 0-16,6-4-4 0,-7 0 4 16,3 2-5-16,-3-4 5 0,3 2 0 15,4-5 0-15,4 3 0 0,11 11 0 16,-9-8 0-16,-4-1 0 0,7 1-4 15,-4 0 0-15,4 5-4 0,2 3 0 0,0-5-4 16,4 5-6-16,0 0-4 0,-8-7 5 16,1 7-6-16,-2-10-1 0,-2 3 1 15,-1-2-11-15,3 2 9 0,-6-3-4 16,3 3 4-16,0 3 3 0,4-7-1 16,-1 3 11-16,9 8 1 0,0-5-4 15,0 0 4-15,0 5 1 0,0 0 3 16,7 0-4-16,-1 7-3 0,-2-7-11 0,3 3 1 15,-2-3-125-15,3 8-98 0</inkml:trace>
          <inkml:trace contextRef="#ctx0" brushRef="#br0" timeOffset="33080.2899">38-4859 268 0,'0'0'63'0,"0"-8"12"0,0 8 25 16,0-4-34-16,0 4-21 0,0-4 0 15,-8-2 4-15,8 2-16 0,0 4 6 16,0-9-7-16,0 9 5 0,0 0 5 15,0-3-7-15,0 3-2 0,-7 0-2 16,7 0 1-16,0 3-8 0,0 7 0 16,0 2-10-16,0 1 4 0,0 1-8 0,4-1 4 15,-4 6-1-15,0-4-4 0,0-2 5 16,5-3-1-16,-5 1 0 0,0-4-4 16,0 4 2-16,6 2-3 0,-6 1-4 15,0 7 0-15,-6-5 1 0,8 9-1 16,-2 1-4-16,-4 5 0 0,-2-4 0 15,6 6 0-15,-4-3 0 0,4-5 0 16,-5-1 0-16,5-1-4 0,0-5-1 0,0 1 10 16,0-5-5-16,0-3 0 0,0 0 0 15,0-7 0-15,2 4 0 0,-2-2 0 16,0-6 0-16,0 10 0 0,0 4 0 16,0-2-5-16,0 1 10 0,6 4-5 15,-6-4 0-15,0-5 4 0,4 0-8 16,-4-2 4-16,5 2 0 0,-5-3 4 15,0 1-4-15,0-3-4 0,0-3 8 0,0 6-4 16,0-6 4-16,0 0-4 0,6 0 0 16,-6 0 4-16,0 0 0 0,0 0 0 15,4-6 0-15,-4 6 6 0,0 0-3 16,0 0-3-16,0 0 4 0,0 0-8 16,-3 0 4-16,-2 6-4 0,1-6 0 15,-2 8 0-15,2 1 3 0,-1-2-3 16,-10-7 0-16,0 0 5 0,-7 0-5 0,-4-2 4 15,-3-5-4-15,-1-4 0 0,0 1-4 16,-1 4 4-16,3 1-8 0,5 3 1 16,4 2-19-16,5 7 2 0,5 1-17 15,2 2-16-15,0 3-13 0,2-2-126 16,-1-6-166-16</inkml:trace>
          <inkml:trace contextRef="#ctx0" brushRef="#br0" timeOffset="26819.0595">-101-5298 177 0,'0'0'53'0,"0"-7"6"0,0 7-7 16,0 0 4-16,5 0-8 0,2 0-12 15,-7 0-11-15,0 0 0 0,5 0-9 16,-5 0 0-16,0-7-7 0,3 7-9 16,-3 0 0-16,0-5 0 0,0 5-9 15,0-4 1-15,0 4 0 0,0-9 8 16,0 9-8-16,0 0 8 0,0-7-8 0,0 3 8 15,0 4 8-15,0 0 0 0,0 0 8 16,0-4 0-16,6 8 5 0,-6-4 12 16,0 0-4-16,0 0 7 0,0 3-11 15,0-3 3-15,0 0-8 0,0 0-1 16,-5 0 0-16,5 8 1 0,0-5-2 16,5 7 3-16,-5 4 5 0,8 5 3 0,-8 7-1 15,0-3-7-15,0 4 6 0,0 0-11 16,0 9-6-16,0-10 5 0,0 2-11 15,4 0-4-15,3-5-4 0,-1 4-1 16,5 3-15-16,-1-4 4 0,1-1-21 16,-3 0-2-16,-4-3-16 0,0-9 55 15,0-8-164-15,3 5-125 0</inkml:trace>
          <inkml:trace contextRef="#ctx0" brushRef="#br0" timeOffset="26506.1594">-81-5279 164 0,'0'-3'13'0,"0"3"17"0,0 0-7 16,0-7 4-16,0 7-6 0,0 6-10 16,0-6-1-16,0 4 1 0,-3-4-11 15,3 0-11-15,0 0-10 0,0 0-14 16,-6-4-1-16</inkml:trace>
          <inkml:trace contextRef="#ctx0" brushRef="#br0" timeOffset="27931.9435">12-4957 299 0,'0'0'62'0,"0"0"30"0,0-3-31 0,0-4-12 15,0 7-12-15,0-3-4 0,-4 3-4 16,4-3-15-16,0 3 8 0,0 0-16 16,-6 0 1-16,6 0-1 0,-6 0 0 15,6 0-6-15,0 3 0 0,0-3 0 16,0 3 0-16,0-3 0 0,0 8 0 16,0-8 8-16,0 0-8 0,0 4 0 15,0-4 7-15,0 0-7 0,0 0 0 16,0 0 6-16,0 0 1 0,0 0-7 15,0 0 0-15,0 0 0 0,0 6-7 0,0-6-6 16,0 0-7-16,0 0-15 0,0-6-102 16,0 6-61-16</inkml:trace>
        </inkml:traceGroup>
      </inkml:traceGroup>
    </inkml:traceGroup>
    <inkml:traceGroup>
      <inkml:annotationXML>
        <emma:emma xmlns:emma="http://www.w3.org/2003/04/emma" version="1.0">
          <emma:interpretation id="{8DD0292A-2636-41A1-B800-431764022FE7}" emma:medium="tactile" emma:mode="ink">
            <msink:context xmlns:msink="http://schemas.microsoft.com/ink/2010/main" type="paragraph" rotatedBoundingBox="7190,8015 10056,7535 10177,8255 7311,873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D72BAF82-0F2B-43EC-91EC-6E94B23399D2}" emma:medium="tactile" emma:mode="ink">
              <msink:context xmlns:msink="http://schemas.microsoft.com/ink/2010/main" type="line" rotatedBoundingBox="7190,8015 10056,7535 10177,8255 7311,8734"/>
            </emma:interpretation>
          </emma:emma>
        </inkml:annotationXML>
        <inkml:traceGroup>
          <inkml:annotationXML>
            <emma:emma xmlns:emma="http://www.w3.org/2003/04/emma" version="1.0">
              <emma:interpretation id="{325322F0-6C80-4EB8-B1BF-0E9DBDD8EEFC}" emma:medium="tactile" emma:mode="ink">
                <msink:context xmlns:msink="http://schemas.microsoft.com/ink/2010/main" type="inkWord" rotatedBoundingBox="7190,8015 9260,7668 9380,8388 7311,873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2554.4485">1410-2620 289 0,'0'0'64'0,"-5"7"17"15,5-7-26-15,-9-3 3 0,9-7-12 16,-9 6 9-16,8-18-5 0,1 1-10 16,-6-2-7-16,-3-7 0 0,-4-2-15 15,1 4 0-15,-10-6-6 0,0 5-7 16,-1 1 1-16,3-3-6 0,-2 0 5 0,0-8-5 15,6 4 0-15,0 1 0 0,-3-2 0 16,6 0 7-16,7 11-7 0,2 3 0 16,4 3 0-16,0 5 8 0,7 4-8 15,1 10 5-15,11 1 1 0,0 5 6 16,5 5 5-16,7 8-5 0,3 1 4 16,-9-12 5-16,-2 9-17 0,-5 2 19 15,-6 4-17-15,-4 3 4 0,-2 1-10 0,-1-1 0 16,-5-3 0-16,0-8-4 0,-8-4-21 15,2 0 6-15,0-4-8 0,-7-7-13 16,2 5-3-16,0-7-10 0,1 2 96 16,1 0-192-16,4-7-134 0</inkml:trace>
          <inkml:trace contextRef="#ctx0" brushRef="#br0" timeOffset="52794.2871">1401-3023 310 0,'5'6'87'15,"1"0"38"-15,-6-3-21 0,10-3-32 16,-3 0-11-16,-1 0-5 0,-1-12-8 0,-5-2-5 16,0 1-9-16,0 0-7 0,0 1-13 15,0 8 4-15,-5-6-12 0,5 0-6 16,0 2 0-16,-6 3-19 0,6 0 5 15,0 5-13-15,0-8-7 0,4 8-20 16,0 0-105-16,5 0-133 0</inkml:trace>
          <inkml:trace contextRef="#ctx0" brushRef="#br0" timeOffset="53051.2051">1665-3156 379 0,'0'-16'127'0,"0"3"29"0,0-1-74 16,-8-5-17-16,1 3-11 0,-1 5-6 15,-1 11-14-15,-1-3-7 0,-6 3-13 16,8 7 5-16,-1 6-13 0,1 1-2 16,8 2-4-16,0 0 0 0,0 7 0 15,0-3 0-15,10-3 0 0,-2-1 0 16,0 1-4-16,3-7-14 0,0 1-3 15,5 1 0-15,-3-3-7 0,4-1-20 0,5-2 2 16,0-6-17-16,3 0-103 0,-3 0-81 16</inkml:trace>
          <inkml:trace contextRef="#ctx0" brushRef="#br0" timeOffset="53433.664">1984-3175 361 0,'5'-7'120'0,"-1"-5"41"0,-4 1-86 0,0 4-9 16,0-2-9-16,-8-2-9 0,3 11-7 16,-5 0-3-16,0 0-6 0,-5 0-11 15,-1 0-6-15,-4 8-1 0,3-5-4 16,1 9-5-16,10-1-5 0,6 5 5 16,0 7-5-16,17-1 0 0,-5-4 4 0,4 3-4 15,-6-8 0-15,1-4-4 0,-6-5 4 16,1-4-5-16,3 0-5 0,4 0 0 15,-2 0 1-15,1-13-6 0,1 0 0 16,-4-1-9-16,-2-8 10 0,1-1-8 16,-4-2 6-16,-4-7 5 0,0-7-1 15,0-2 0-15,5 1 6 0,-5 4 6 16,4 12 0-16,-4 1 0 0,0 13 0 0,4 6 0 16,3 4 6-16,4 0 0 0,4 11 0 15,-2 5 11-15,2 5-5 0,2 5-2 16,-2 0 7-16,4 0-7 0,1 1-6 15,0-2 6-15,0 0-3 0,-9-5-14 16,0-3-7-16,2 5-7 0,-2-3-19 16,-1-8 198-16,1 3-316 0,2-3-166 0</inkml:trace>
          <inkml:trace contextRef="#ctx0" brushRef="#br0" timeOffset="53593.3016">2369-3160 370 0,'0'5'111'0,"0"4"16"15,0-5-81-15,5-4-24 0,-5 8-7 16,0-8-37-16,6 0-108 0,-6 0-68 16</inkml:trace>
          <inkml:trace contextRef="#ctx0" brushRef="#br0" timeOffset="53740.2728">2325-3371 353 0,'19'0'92'0,"-7"5"26"0,-5-5-81 16,3 0-11-16,-3 0-26 0,-2-7-104 15,6 7-3-15,7-9-30 0</inkml:trace>
          <inkml:trace contextRef="#ctx0" brushRef="#br0" timeOffset="53960.8845">2672-3410 341 0,'0'0'104'0,"-4"3"44"0,-2 0-58 16,-1 7-7-16,3 0-20 0,0 0-4 0,4 0-2 15,0 10-9-15,0-8-6 0,0 6-8 16,10-2-11-16,-2 4-4 0,-1 0-10 15,0 0 0-15,2-3-4 0,-1-1-10 16,-2-6-9-16,5-1 0 0,-2-5-9 16,6-3-11-16,-1-5-5 0,0 1-15 15,-3-7-9-15,6-3 98 0,-2-7-199 16,3 6-150-16</inkml:trace>
          <inkml:trace contextRef="#ctx0" brushRef="#br0" timeOffset="54143.0513">2967-3613 353 0,'-7'0'110'16,"3"7"60"-16,4-3-44 0,-7 5-63 15,7 2 3-15,7 7-14 0,2 3-6 0,4 4-7 16,-2 3-10-16,9 1-5 16,7 1-6-16,8 9-9 0,5 6-9 0,0 4-9 15,-9-6-9-15,-11-9-11 0,-9-9-5 16,-6-11-25-16,-5-7-14 0,0-7-106 15,0 0-128-15</inkml:trace>
          <inkml:trace contextRef="#ctx0" brushRef="#br0" timeOffset="54297.0356">3032-3354 341 0,'15'-6'122'0,"6"6"32"15,3 2-40-15,6-2-55 0,-9 0-14 16,-1-8-12-16,-1 8-13 0,-2 0-14 15,-12-4-17-15,1-3-15 0,-6 1-2 16,8 3 122-16,-8-5-241 0,12 5-158 0</inkml:trace>
        </inkml:traceGroup>
        <inkml:traceGroup>
          <inkml:annotationXML>
            <emma:emma xmlns:emma="http://www.w3.org/2003/04/emma" version="1.0">
              <emma:interpretation id="{55436BB3-E598-42EA-8140-624642A0F89C}" emma:medium="tactile" emma:mode="ink">
                <msink:context xmlns:msink="http://schemas.microsoft.com/ink/2010/main" type="inkWord" rotatedBoundingBox="9372,7768 10076,7651 10136,8015 9433,8132"/>
              </emma:interpretation>
              <emma:one-of disjunction-type="recognition" id="oneOf4">
                <emma:interpretation id="interp4" emma:lang="" emma:confidence="1">
                  <emma:literal>or</emma:literal>
                </emma:interpretation>
                <emma:interpretation id="interp5" emma:lang="" emma:confidence="0">
                  <emma:literal>o •</emma:literal>
                </emma:interpretation>
                <emma:interpretation id="interp6" emma:lang="" emma:confidence="0">
                  <emma:literal>d •</emma:literal>
                </emma:interpretation>
                <emma:interpretation id="interp7" emma:lang="" emma:confidence="0">
                  <emma:literal>U •</emma:literal>
                </emma:interpretation>
                <emma:interpretation id="interp8" emma:lang="" emma:confidence="0">
                  <emma:literal>u •</emma:literal>
                </emma:interpretation>
              </emma:one-of>
            </emma:emma>
          </inkml:annotationXML>
          <inkml:trace contextRef="#ctx0" brushRef="#br0" timeOffset="54580.2464">3466-3407 299 0,'0'0'80'0,"-6"0"38"0,-3 0-22 16,-6 0-20-16,6 3-14 0,-2-6-10 16,-1 14-6-16,-3 1-18 0,5 2-2 15,-1 6-9-15,-1-1-6 0,4 4 1 16,8-7-6-16,0-2 0 0,0-5 4 16,0-3-10-16,12 4 6 0,3 1-1 15,-3-4 1-15,9-2-6 0,-2-3 0 16,0-2 0-16,-4 0 0 0,6-4 0 15,-6-2 0-15,-2-1 0 0,5-6-6 0,-3-4-5 16,-4-7 1-16,-7-5-2 0,4 1-5 16,-8 4-6-16,7 0-8 0,-7 8 1 15,0-1-16-15,0 1 14 0,-5 3-125 16,0 0-77-16</inkml:trace>
          <inkml:trace contextRef="#ctx0" brushRef="#br0" timeOffset="54855.8065">3793-3317 331 0,'20'21'93'0,"-2"-6"30"0,-3-5-62 0,0-10 7 15,-3-7-13-15,-5-3-3 0,-3-10-6 16,-4-3-12-16,0-4 9 0,0-2-9 15,-7 4-7-15,7 1-8 0,0 2 6 16,0 0-11-16,6 3-4 0,-6 0-1 16,10 2 1-16,-5-1 0 0,2 7-5 15,1-2-1-15,2 1-8 0,5-1-11 16,-5-1-9-16,4-4-25 0,3 4-85 0,-7 0-51 16,4 7-107-16</inkml:trace>
        </inkml:traceGroup>
      </inkml:traceGroup>
    </inkml:traceGroup>
    <inkml:traceGroup>
      <inkml:annotationXML>
        <emma:emma xmlns:emma="http://www.w3.org/2003/04/emma" version="1.0">
          <emma:interpretation id="{28565B4B-6BC8-4A26-9CCA-8EB0BA2B4987}" emma:medium="tactile" emma:mode="ink">
            <msink:context xmlns:msink="http://schemas.microsoft.com/ink/2010/main" type="paragraph" rotatedBoundingBox="6098,13428 6066,11321 6721,11311 6753,1341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8A6CB2B-BB39-4BAF-9873-40608EACA0BA}" emma:medium="tactile" emma:mode="ink">
              <msink:context xmlns:msink="http://schemas.microsoft.com/ink/2010/main" type="line" rotatedBoundingBox="6098,13428 6066,11321 6721,11311 6753,13418"/>
            </emma:interpretation>
          </emma:emma>
        </inkml:annotationXML>
        <inkml:traceGroup>
          <inkml:annotationXML>
            <emma:emma xmlns:emma="http://www.w3.org/2003/04/emma" version="1.0">
              <emma:interpretation id="{3E5F4512-902C-4C11-A031-4FEF91BD9D91}" emma:medium="tactile" emma:mode="ink">
                <msink:context xmlns:msink="http://schemas.microsoft.com/ink/2010/main" type="inkWord" rotatedBoundingBox="6098,13428 6066,11321 6721,11311 6753,13418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17143.5072">372 2 278 0,'0'-6'75'0,"0"6"6"16,-5 0-26-16,5 0-5 0,0 0-2 16,0 0-2-16,0 0-3 0,0 6-8 15,-4-6-8-15,4 5 6 0,-4-5-7 0,4 0-1 16,-4 7 0-16,4-4-4 0,-11 4 5 15,11-3-2-15,-8 2-13 0,8 0 5 16,-3-2 1-16,-7-4-7 0,10 7-6 16,-5 3 1-16,-3-5 0 0,-3 6 8 15,-3-1-13-15,6 2 0 0,-4-5 0 16,1 2 0-16,2 4 0 0,4-3 0 0,-2 2 0 16,-5-6 6-16,6 1-6 0,2-1-6 15,-9 1 6-15,4 0-6 0,0 2-1 16,-5 4-3-16,2 0 6 0,1 0-6 15,1 4-1-15,0-3 0 0,1-2 0 16,0 2 0-16,-1-3-1 0,2-4 0 16,-3 0 6-16,4-7 1 0,-2 6-3 15,-1-6 1-15,2 0 7 0,4 6 0 16,-3-6 0-16,7 0 0 0,0 0 0 16,-8 3 0-16,8-3 0 0,-4 0 0 0,4 0 0 15,0 0 0-15,-3 7 0 0,3-7 7 16,0 3-7-16,0 3 8 0,0-1-8 15,-5-2 5-15,5 1-5 0,-5-4 0 16,5 0 0-16,-6 0 0 0,6 8 0 16,0-8 0-16,0 7 0 0,0-7 0 15,0 0 0-15,0 7 0 0,0-4 0 0,0 3 6 16,0-6-6-16,0 4 6 0,0-4-6 16,0 6 0-16,0-6 6 0,0 0-6 15,0 0 0-15,0 3 0 0,0-3 0 16,0 0 0-16,0 4 5 0,0-4-5 15,5 0 0-15,-5 0 7 0,6-4-2 16,-1 4-5-16,-1 0 6 0,0 0 0 16,4 0 4-16,1 0-4 0,0 0 5 0,1 4-6 15,-1-4 0-15,-2 0-5 0,1 0 4 16,1 0-4-16,-9 0 5 0,8 0 0 16,4-4-5-16,-5 2 13 0,5-5-7 15,-2 1 4-15,2-1 0 0,2 7 9 16,-1-6-4-16,-2-4 4 0,3 10-1 15,1-8-3-15,-1 8-2 0,-5-5 1 16,7 5-1-16,-2 0 9 0,-3 5 0 0,3-5 6 16,1 4 1-16,4 0 4 0,-4-4 1 15,-3 9 0-15,-1-9-6 0,0 0 0 16,-4 0-10-16,1 0 1 0,0-7-5 16,-4 5 0-16,6-4-7 0,-1 2 0 15,1 1-1-15,1-4 0 0,1 1-3 16,0-2 4-16,1 2-4 0,-2-3 0 15,0 9-3-15,4-3 4 0,-4 3-4 0,5-7 0 16,-4 7 0-16,3 0 0 0,-7 0 0 16,3-3-4-16,-5 3 4 0,-2 0 4 15,-4 0-4-15,0 0 0 0,4 0 0 16,-4 0-4-16,0 0 8 0,0 0-4 16,5 0 0-16,-5 0 0 0,5 0 0 15,-5 7-4-15,5-7 8 0,-5 6-8 0,4-6 4 16,0 9 0-16,2-9 0 0,-6 4 0 15,7-4 0-15,-3 0 0 0,-4 0 0 16,4 5 0-16,-4-5 0 0,0 0 0 16,0 0 0-16,0 0 0 0,0-5 0 15,0 5 0-15,-4 0 0 0,-3-2-3 16,3 2 0-16,-5-8 3 0,5 8-3 16,2-9 3-16,-4 4-4 0,-1 0 4 0,3-3 0 15,-1 4 4-15,2-4-4 0,-2 3 0 16,-4-5 0-16,1 0 0 0,-3-4 3 15,-1 1-3-15,2 1-3 0,1 1 3 16,2 1 0-16,0 4 3 0,-2-4-3 16,2 0-3-16,-1 0 3 0,-3 4 0 15,3-4 0-15,-5-4 0 0,4 4 0 16,-1 0 3-16,2 3-3 0,1-2 0 0,0 5 0 16,-1-3-3-16,8 7-7 0,-4 0-13 15,0 0-12-15,4 0-12 0,-3 0-21 16,3 0-29-16,-7 0-1 0,7 0-125 15,-6 0-169-15</inkml:trace>
          <inkml:trace contextRef="#ctx0" brushRef="#br0" timeOffset="120892.7487">133 289 230 0,'0'0'48'0,"0"0"27"16,6 5-13-16,2-5 12 0,0 0 0 15,1 5-4-15,-1-5 1 0,3 3-4 16,-3-3-3-16,-8 0-5 0,9 0-8 16,0 0 3-16,-9 0-9 0,8 1-6 15,1-4-2-15,-9 3-6 0,9 0 0 16,-9-6-6-16,4 6 0 0,0-5-1 0,3 1 2 15,3-4-7-15,-4 0-4 0,1 0 3 16,-2-1-3-16,1 3-4 0,-4-1 3 16,-2 7-7-16,0-4 0 0,0 4-3 15,0 0-1-15,-9 0-3 0,1 4 0 16,-1 5 0-16,-6-2-3 0,3 3-5 16,-2 2 2-16,1 0-7 0,-1-1-3 0,9 1-2 15,-3-2-4-15,-7 0-2 0,5 2-5 16,-2-5 5-16,-2 4-1 0,3-1 0 15,6-1 3-15,-4 1 4 0,3 0 10 16,2 0-2-16,4-1 6 0,0-9 4 16,-5 3-5-16,5 2 5 0,0-5 0 15,-5-5 0-15,5-4 5 0,5 6 4 0,-5-7-4 16,6 6 3-16,-6-3 6 0,9 2 3 16,2-6-3-16,-4 5-1 0,3 0-2 15,-3-1-3-15,-3 1 0 0,2 6 1 16,3 0-5-16,-4 0 0 0,1-3 0 15,-2 3 0-15,-4 0 0 0,7 0 0 16,-7-5-4-16,0 5 6 0,0-5-6 16,0 5 0-16,0 0 0 0,0 0 0 15,0 0 0-15,-9 0-6 0,5 0 2 16,0 10-4-16,-7-2 0 0,-1 2-9 0,2 4-3 16,1-5-1-16,-2 2-1 0,-1-5 0 15,5-6 4-15,-4 7 3 0,3-2 6 16,2 2-4-16,6-1 3 0,0 1 6 15,-5-4 4-15,5-3 0 0,0 0 0 16,0 0 4-16,0 0 1 0,0 0 0 16,5-15 8-16,-5 5-4 0,7-1 1 0,0-1 4 15,1-5-1-15,-5 10 5 0,5-4 0 16,2 3-5-16,-5-2-1 0,-1 3-4 16,-4 1-4-16,7 0 0 0,-2 0-4 15,2 3 4-15,-4-5-4 0,1 3 0 16,-4-4 4-16,8 1-4 0,-8 3 0 15,4 2 0-15,-8 3 0 0,4-7 5 0,0 7-5 16,0 0 0-16,0 0 0 0,0 0 0 16,0 0 0-16,-5 0 0 0,5 9 0 15,-6-3 0-15,2 2-5 0,-3-2 5 16,7 3-4-16,-9-5 4 0,2 2-8 16,-1-6 0-16,-3 6 1 0,0-6-2 15,1 6 0-15,5-3 0 0,1-3-4 16,4 8 4-16,0-8 5 0,-7 3-1 0,7-3 1 15,0 0 0-15,0 0 4 0,0 0 0 16,0-3 0-16,0 3 4 0,8-5-4 16,-8 0 4-16,0 5 5 0,4-2 0 15,0 2 0-15,2-8 0 0,2 8 0 16,-4-6-1-16,3 6 0 0,1-5 0 16,0 5 0-16,-8 0 0 0,3 0 5 15,-3-5-5-15,4 5-4 0,-4 0 0 0,6-6 10 16,-6 6-11-16,11 0 1 0,-7-5 1 15,0 5-2-15,4 0 1 0,-8-5-1 16,0-2-3-16,0 4 5 0,4-4 3 16,-4 2-8-16,10-1 4 0,-10 6 0 15,9-4-1-15,-3 0 0 0,-2 4 2 16,-10-7-5-16,12 7 0 0,-6 0 0 16,0-3 0-16,0 3 0 0,0 0 0 0,0 0 0 15,0 0 0-15,0 0 0 0,0-6 0 16,0 6 0-16,2 0 0 0,-2-4 0 15,-2 4 0-15,2 0 0 0,2 0 0 16,-2-5 0-16,0 5 0 0,0 0 0 16,6-5 0-16,-1 5 0 0,-1 0 0 15,-4 0 0-15,7-5 3 0,-7 5-3 0,3 0 0 16,-3-8 0-16,7 3 0 0,0 1 0 16,1 0 0-16,-5 4-3 0,1-3 3 15,3 3 3-15,-7 0 1 0,8 0-4 16,-8-6 3-16,0 6-3 0,0 0 0 15,2-4 3-15,-2 4-3 0,0-3 0 16,0 3 0-16,0-7 0 0,5 7 0 16,3 0 4-16,-8-5-8 0,5 5 4 15,-5-2 0-15,0-4 0 0,0 1 0 0,0 5-3 16,0-6 3-16,6 2 0 0,-6 4 0 16,0 0 3-16,2-3-3 0,-2 3 0 15,0-6 0-15,6 6 4 0,-6-4-4 16,0 4 0-16,0-5 0 0,0 5-4 15,0-7 4-15,0 7 0 0,0-3 0 16,0 3 0-16,5-7 0 0,1 7 4 0,-6 0-4 16,0-4 4-16,0 4-4 0,0 0 0 15,0 0 0-15,0 0 0 0,7 0 0 16,-7 4 0-16,5-4 0 0,3 7 0 16,-8-7 0-16,10 3 0 0,-6-3 0 15,3 0 0-15,0 0 0 0,-7 0 4 16,8 0-4-16,-4 0 0 0,0 0 0 15,1 0 0-15,-5-3 0 0,5 3 0 0,-5-7 0 16,0 7 0-16,0-4 0 0,0 4 0 16,0-6 0-16,5 6 0 0,-5 0 0 15,0-4 0-15,0 4 0 0,0 0 0 16,3 0 4-16,-3 0-4 0,0 0 0 16,0 0 0-16,0 0 0 0,0 0 3 15,0 0-3-15,0 7 0 0,0-7 0 0,0 0 0 16,-4 0 0-16,4 0 0 0,0 0 0 15,0 0 0-15,0 0 0 0,0 0 0 16,0 0 0-16,0 0 0 0,0 3 0 16,0 1 0-16,0 2 0 0,0-3 0 15,0 2 0-15,0 1 0 0,0-2 0 16,0 4 0-16,0-3 0 0,2 0 0 16,-2-5 0-16,4 5 0 0,-4-5 0 15,5 3 0-15,-5-3 0 0,6 7 0 16,0-7 0-16,-6 6 0 0,4-6 0 0,-4 5 4 15,4-5-4-15,-4 3 0 0,0 1 0 16,0 2-4-16,7-1 4 0,-7-1 0 16,5 2 0-16,1 2 0 0,-4-2 0 15,5 1 0-15,3-1 4 0,-3 1 1 16,2-1-5-16,1-4 6 0,-3 3-3 16,-2-5 1-16,1 0-1 0,-6 0-3 0,4 0 3 15,-4 0-3-15,0 0 4 0,5 0-4 16,-5 0 4-16,3 0-1 0,-3 0 1 15,7 0-4-15,-2 0 3 0,-1 0 0 16,3 3 1-16,-1 4-1 0,2-4 1 16,3 4 0-16,-6-1-4 0,-1-6 0 15,2 0 0-15,-6 2 3 0,0-2-3 0,4 0-3 16,-4 0 3-16,0 0 0 0,5 0 0 16,-5 0 3-16,3 7-3 0,-3-7 0 15,5 0 0-15,1 4 0 0,-2-4 0 16,-4 6 0-16,7-6 0 0,-7 6 0 15,0-6 0-15,3 7 4 0,-3-7-4 16,0 5 0-16,4-4 0 0,-4-1 0 0,0 0-4 16,0 0 4-16,0 5 0 0,-4-7 0 15,4 2 0-15,0 0 0 0,0 0 0 16,0 0 0-16,-3 0 0 0,3-4-3 16,0 4 3-16,-6 0 0 0,1-5 0 15,-1 5 0-15,1-4 0 0,-3 4 0 16,-2 0 0-16,3-4 3 0,-1-1-6 15,-3 5 3-15,3-6 0 0,-1 6 0 16,-4 0 0-16,4 0 0 0,-2 6 0 16,0-6 3-16,-3 6-3 0,2-3 0 0,1-3 0 15,3 7 0-15,-2-7 0 0,2 0 0 16,3 2 0-16,-1-2 0 0,1 0 0 16,5 0 0-16,-9 0 0 0,9 4 0 15,-5-4 4-15,-2 0-4 0,0 0 0 16,3 0 0-16,4 0 0 0,-7 0 0 15,7 0 0-15,-2 0 0 0,2 9 0 0,0-9 0 16,0 3 0-16,-7-3 0 0,7 0 0 16,0 0 0-16,0 0 0 0,0 4-4 15,-6-4 4-15,6 0-3 0,-4 0-1 16,-1 0 0-16,1 0 1 0,4 4-4 16,-6-4 4-16,6 5-1 0,-7-5 1 15,7 7 3-15,-5-7-4 0,1 4 4 0,4-4 0 16,-7 6 0-16,7-2 0 0,-5-4 0 15,5 5 0-15,-5-5 0 0,5 0 0 16,-5 5 0-16,2-5 0 0,-2 0 0 16,1 3 0-16,-3-3 0 0,1 5 0 15,0-5 0-15,-1 7 0 0,0-4 0 16,7-3 0-16,0 0 0 0,0 0 0 16,-5 0 0-16,-1 0 0 0,6 0 0 0,-4-3 0 15,-2 3 0-15,-2 0 0 0,3-2 0 16,5 2 0-16,-10 0 0 0,10 0 0 15,-7 0 0-15,5 3 0 0,2-3 0 16,-6 0 0-16,-6 0 0 0,5 0 0 16,2 0 0-16,-4 0 0 0,5-4 0 15,0 4 0-15,4 0 0 0,-2 0 0 16,2 0-4-16,-6 0 4 0,6 0-3 0,0 3 3 16,-4-3 0-16,4 0-3 0,-7 0 3 15,3 0-4-15,4 0 1 0,-3 0 0 16,3 0-5-16,-8 0 1 0,8 0 3 15,-5 4 0-15,5-4 0 0,-6 0 0 16,2 0 1-16,4 0 3 0,0 0 0 16,-4 6 0-16,4-6 0 0,0 3 0 15,0-3 0-15,0 6 0 0,0-6 0 0,0 0-3 16,0 5 3-16,0-5 3 0,0-5-3 16,-7 5 0-16,7 0 0 0,0 0 0 15,-5 0 0-15,5-5 0 0,0 10 0 16,5-5 3-16,-5 0-3 0,0 0 0 15,0 0 0-15,0 0 4 0,0 0-4 16,0 0-4-16,-7 0 4 0,7 0 0 16,-8 0 0-16,5 0 0 0,3 0 0 0,0 0 0 15,-6 0 0-15,6 0 0 0,0-5 0 16,-6 5 0-16,6 0 0 0,0 0-3 16,0 0 3-16,0 0 0 0,0 0 0 15,0 0 0-15,6 0 0 0,-6 0 0 16,6 5 3-16,-6-5-3 0,0 0 0 15,0 0 0-15,0-6 0 0,3 3 4 16,-3-3-4-16,4 2 4 0,-4-3 0 0,4 2 0 16,2 2 3-16,-6 3-2 0,5-7 1 15,1 7 1-15,-6-4-4 0,3 4 0 16,2-6 5-16,2 6-5 0,-3-4 1 16,1 4-1-16,-5-7 0 0,9 7-3 15,-4 0 4-15,-1-5-4 0,2 5 7 16,-2-3-3-16,2 3-1 0,0-5 3 0,-6 5 1 15,0-6-1-15,10 6-2 0,-10-3 4 16,4 3-2-16,4-6-2 0,-1 6 2 16,2 0-2-16,-3 0 0 0,-1 0-1 15,3 0 1-15,-4 2-4 0,3-2 0 16,1 0 6-16,-1 0-3 0,0 0-3 16,0 0 3-16,-7 0-3 0,0 0 6 15,4 0-2-15,-4 0-4 0,0 0 3 0,5 0 0 16,-5 0 0-16,6 0 1 0,1-5-1 15,-7 5 2-15,4-6 2 0,4 6 0 16,-4-4-2-16,2 4 0 0,2 0 3 16,-1-3-2-16,-7-3 0 0,4 1-3 15,0 1-1-15,-4-2 1 0,7 2 4 16,-7-2-7-16,0 6 4 0,0-7 1 16,0 0-5-16,0 1 2 0,0 1 1 0,4-1-3 15,-4 0 4-15,0 2-4 0,0 4 0 16,0-3 0-16,4 3 0 0,-4-6 0 15,0 6 0-15,0-6 0 0,0 6 0 16,0-6 0-16,0 6 0 0,0-5 0 16,0 5 3-16,0-6-3 0,0 6 3 15,0-4-3-15,0-1 5 0,0 5-5 16,0-8 0-16,0 8 0 0,0-6 0 16,0 6 0-16,4 0 0 0,-4 0 0 0,0 0 0 15,0 0 0-15,0 0-5 0,0 0 2 16,0 0-4-16,0 0-3 0,0 0-1 15,-4 0 3-15,4 0-8 0,0 0 7 16,-6 0 0-16,2 0 2 0,-3 4 4 16,3-4-2-16,4 4 2 0,-8 4-1 15,3-5 1-15,-2 5 0 0,7 2 0 0,-6-2-1 16,4 0 1-16,2 2-3 0,-7-2-3 16,-3 0-2-16,6-4-9 0,-4 2-7 15,8-6-1-15,-5 5-18 0,-1-5-15 16,12 0-16-16,-6 0-9 0,0 5-125 15,10-5-168-15</inkml:trace>
          <inkml:trace contextRef="#ctx0" brushRef="#br0" timeOffset="114710.2489">366 93 257 0,'0'-12'53'0,"0"5"25"0,0-3-3 15,0 3-32-15,0 1-2 0,0-2 12 16,6 2-5-16,-6-1 2 0,0 7-17 16,5-3 7-16,-5 3-7 0,0 0-2 15,5 0-3-15,-5 0-3 0,0 0-2 16,4 0-5-16,-4 0-2 0,0 4-5 16,0 3 0-16,0-2-11 0,0 3 5 15,0 2-5-15,0 5 0 0,-4 1 4 16,4 4-4-16,-5-2 0 0,0 2 0 0,5-4 0 15,-6 4 0-15,6-7 0 0,0 6 0 16,-6 2 0-16,3 1 5 0,3-6-5 16,-8 7 0-16,8-8 0 0,-7-2 0 15,2 3 0-15,5-2 0 0,-6 0 0 16,0 1 0-16,-3-2 0 0,1-2 0 16,-1 1 0-16,-2-4 0 0,3-3 0 0,2 1 0 15,1 2 5-15,5-4-5 0,0 3 0 16,-6-7 0-16,6 6 0 0,0 0 0 15,-3-1 0-15,3 3 7 0,0 1-14 16,6 0 14-16,-2 3-7 0,3 5 0 16,0-3 6-16,-7-1-6 0,2 0 0 15,-2 2 0-15,4-6 6 0,-4 2-6 0,0-3-6 16,0 2 6-16,0-3 0 0,0-1 6 16,0 3-12-16,7 0 6 0,-7-3 0 15,0 3 0-15,0 1 0 0,-2 2 0 16,2-3-6-16,0 7 6 0,0-1-7 15,0 3 7-15,0-7-5 0,6 4 5 16,0-4-5-16,-3 2 5 0,2 1 0 16,2 5 0-16,-2 3-4 0,2 3 4 15,-7-1 0-15,0-5-5 0,0 1 5 0,0 4-5 16,0-7-1-16,0 4 6 0,0-6-5 16,0 7-1-16,0-11 6 0,0 7 0 15,0-1 0-15,0 0 0 0,0-3 0 16,0 1 0-16,0 5 0 0,0-3 0 15,0 2 0-15,0-1 0 0,0 5 6 16,0-3-6-16,0-2 5 0,0-2-5 0,6 3 6 16,-6-2-6-16,4 1 5 0,-4-1-5 15,0 2 5-15,0-6-5 0,0-2 0 16,0 1 0-16,0-5 4 0,0 4-4 16,0 0 5-16,5-2 0 0,-5 4 2 15,0-2-1-15,0 4 0 0,6-2 0 16,-6 1-2-16,0-1 6 0,0 3 0 15,0 1-1-15,0-3 6 0,0-1-5 0,0 3-1 16,0-2-4-16,0-1-1 0,-7 6 5 16,7 2-9-16,-6-3 0 0,2 4 5 15,4 4-1-15,0 0 2 0,0-2-2 16,0 1 10-16,0-2-5 0,4 1 0 16,-4-7 4-16,7 3 0 0,-7-3-4 15,0-2 0-15,6-5-5 0,-6 3 1 16,0 5-5-16,0-2 3 0,0 4-3 0,0-3 4 15,4 0-4-15,-4-4 0 0,4-4 0 16,-4 1-4-16,0 1 1 0,4-8-2 16,-4 3-12-16,5 0-14 0,-5-6-5 15,5 4-21-15,-5-4-11 0,5 0 112 16,-5 0-222-16,4 0-160 0</inkml:trace>
        </inkml:traceGroup>
      </inkml:traceGroup>
    </inkml:traceGroup>
    <inkml:traceGroup>
      <inkml:annotationXML>
        <emma:emma xmlns:emma="http://www.w3.org/2003/04/emma" version="1.0">
          <emma:interpretation id="{C8BB3E22-03AC-42EA-B0A9-EA43CAF84044}" emma:medium="tactile" emma:mode="ink">
            <msink:context xmlns:msink="http://schemas.microsoft.com/ink/2010/main" type="paragraph" rotatedBoundingBox="3085,13497 12080,13074 12135,14245 3140,14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AF078C-29F2-486E-8905-99253E445523}" emma:medium="tactile" emma:mode="ink">
              <msink:context xmlns:msink="http://schemas.microsoft.com/ink/2010/main" type="line" rotatedBoundingBox="3085,13497 12080,13074 12135,14245 3140,14668"/>
            </emma:interpretation>
          </emma:emma>
        </inkml:annotationXML>
        <inkml:traceGroup>
          <inkml:annotationXML>
            <emma:emma xmlns:emma="http://www.w3.org/2003/04/emma" version="1.0">
              <emma:interpretation id="{FBD3BCED-1D57-43F2-981E-5266F7318775}" emma:medium="tactile" emma:mode="ink">
                <msink:context xmlns:msink="http://schemas.microsoft.com/ink/2010/main" type="inkWord" rotatedBoundingBox="3105,13911 5003,13822 5035,14503 3137,14593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22566.2071">-2623 2575 353 0,'0'0'92'0,"6"8"35"16,-6 1-73-16,0-1-18 0,6 2 0 0,-6 1-11 15,8 3 3-15,2-3-3 0,-5 1-4 16,1 3 4-16,2 5 0 0,-1 3-4 16,-2-3 5-16,5 4-2 0,-5 2-13 15,3-3 5-15,-8 2-5 0,4-1 0 16,-4-3-6-16,0 2-5 0,0-6 0 15,0-5 4-15,0-3-4 0,0-4 0 16,0-5 0-16,-4-4 0 0,4-6 0 16,0-5 0-16,0-2 0 0,0-2 0 0,0-1 5 15,0 2-5-15,0 2 5 0,6 1-5 16,1-1 0-16,1 3 13 0,-1 1-7 16,2 4 0-16,1-4-2 0,6 5 6 15,1 1 5-15,-1 6-6 0,2 0 6 16,2 5-6-16,-2 7 1 0,0 4 3 15,3 6-8-15,3-2 5 0,-7 3-6 0,-4 0-4 16,-1-1 0-16,-4-4-19 0,-4-1-13 16,-4-2-17-16,4-1-10 0,-4-4-121 15,7 2-151-15</inkml:trace>
          <inkml:trace contextRef="#ctx0" brushRef="#br0" timeOffset="122096.5459">-2809 2653 331 0,'0'0'84'0,"-3"-6"40"16,3 6-37-16,-7 0-37 0,2 0-3 16,1 0-11-16,-2 8 2 0,0-5-13 15,-3 7 0-15,0 3-4 0,-9 0 5 16,3 6-2-16,-1-2-7 0,-2 0 4 16,8-1-5-16,-2 0-7 0,5 0 9 0,7 6-6 15,0-5-8-15,0 5-4 0,0 5 5 16,8-2-5-16,5-1 0 0,-4 0 0 15,2-3 0-15,3-7 0 0,-1-3 0 16,1-2 5-16,4-2-5 0,5-1 0 16,-1-6 0-16,0 0-5 0,-2 3-4 15,1-3-16-15,-6-9 1 0,1 6-15 16,-2-5-16-16,4 3-37 0,2-6-84 16,-5-11-71-16</inkml:trace>
          <inkml:trace contextRef="#ctx0" brushRef="#br0" timeOffset="123222.19">-2076 2792 353 0,'0'-9'110'0,"4"4"44"0,-4-5-73 0,0-1-20 16,0 0-5-16,0 1-8 0,-5 4 0 15,5-2-14-15,-7 3-3 0,3 5-2 16,-3 0-14-16,2 0 0 0,1 5-10 16,-3 5-1-16,1 0-8 0,6 2-6 15,-4 2 5-15,4-1-5 0,0 2 6 16,0 4-8-16,0-1-1 0,7-4 3 0,-7 1 10 16,10-4-4-16,-6-1 4 15,4 1 0-15,4-3 0 0,-6-5 0 0,-1-3 0 16,3 0 0-16,-1-3 0 0,-3-4 0 15,3-8-10-15,3 0-1 0,-5-7-5 16,3 1-13-16,-1 3 6 0,0 4-13 16,-3-4-7-16,-4 0 5 0,4 0-5 15,-4 0-11-15,4 6 11 0,-4 0-4 0,0 12 7 16,0 0 7-16,0 0-10 0,0 4 25 16,6 7-3-16,-6 2 3 0,0 2 9 15,6-4 0-15,-3 3 9 0,-3-6 0 16,6 1 9-16,-1 0-9 0,-5 1 18 15,4-1 1-15,-4 3 0 0,6-1 25 16,-6-1-2-16,2-5 12 0,-2 3 1 16,6-8 8-16,-6 3-8 0,4-3 1 0,-4 0-3 15,7 0-5-15,-7-3 1 0,0-7-10 16,5 0-10-16,-5-4-5 0,0 0-10 16,2 4-5-16,-9-2 5 0,7-3-10 15,0 1 6-15,0-3-5 0,0 4 4 16,0 5-4-16,7-2 3 0,-3 3 1 15,5 7-4-15,1 0 4 0,-2 0-5 16,4 0 0-16,3 0 1 0,-1 10-5 0,-3 0 0 16,4 1-5-16,-1 1 1 15,-2 0-9-15,3 2-5 0,-2-1-9 0,5 0-15 16,-8 0-12-16,2-3-16 0,-4 1-116 16,6-2-139-16</inkml:trace>
          <inkml:trace contextRef="#ctx0" brushRef="#br0" timeOffset="123653.1321">-1546 2709 453 0,'4'-5'173'0,"-4"-5"16"15,0 2-98-15,0 1-21 0,-4-2 8 0,-3-1-17 16,0 0-7-16,0 4-16 0,7 4-9 15,-9-4-5-15,-1 5-2 0,6 1-15 16,4 0 1-16,-2 0 0 0,2 8-4 16,0-1-4-16,0 1 0 0,5 2-4 15,-1 3-9-15,4-3 6 0,0 5-5 16,-2-3-9-16,4 6 9 0,-2-6-9 16,-6 0 5-16,3-4 0 0,1-4-6 15,0-4-1-15,-6 6 5 0,9-6-10 0,-3 0 1 16,3 4-2-16,2 0 4 0,2 5 3 15,-2 4 5-15,4 7 8 0,-3 8 9 16,3 8 5-16,-6 4 16 0,4-3 1 16,-1 3 7-16,-2 2-4 0,-2-6 2 15,-3-5 6-15,-5 1-11 0,0-12 5 16,0-6-10-16,-5-4-9 0,-3-4 0 0,-3-9-4 16,-2 3-4-16,-2 0-4 0,3-4-4 15,-3 0-4-15,-1-6-19 0,2 1 0 16,2-5-15-16,3 2-12 0,1-5-11 15,8 3-19-15,0-2-97 0,0 2-110 16</inkml:trace>
          <inkml:trace contextRef="#ctx0" brushRef="#br0" timeOffset="123960.7151">-1321 2784 341 0,'4'-5'112'0,"3"-1"35"15,-1 1-49-15,-1-1-25 0,-1-2-15 16,2-3 1-16,-1 2-18 0,-1-3-3 0,2 7-12 16,-4-3-4-16,-2 0-7 0,0 0-5 15,0 1-6-15,-2 2 1 0,-6 1-5 16,-2 4 5-16,3 0-5 0,-1 0-10 16,0 8 1-16,2 0-6 0,6 5 0 15,0 7-9-15,0-2 15 0,7 10-12 16,1 4 10-16,3-2 0 0,4 2 5 15,0 4 6-15,2-7-5 0,4-4 5 16,-3-5 0-16,3-10 0 0,-1-10 0 16,2 0 0-16,-4-5 0 0,-3-8 0 0,0-3-7 15,-2-6-10-15,-3-1-9 0,1-1-7 16,-1-3-126-16,-10 6-120 0</inkml:trace>
        </inkml:traceGroup>
        <inkml:traceGroup>
          <inkml:annotationXML>
            <emma:emma xmlns:emma="http://www.w3.org/2003/04/emma" version="1.0">
              <emma:interpretation id="{CC46EA85-10F4-4DC9-8173-BED867B38C63}" emma:medium="tactile" emma:mode="ink">
                <msink:context xmlns:msink="http://schemas.microsoft.com/ink/2010/main" type="inkWord" rotatedBoundingBox="5604,13843 6047,13822 6067,14237 5624,1425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24736.4225">-455 2809 353 0,'4'-4'110'0,"-4"4"53"15,0-7-78-15,0 7-6 0,7 0-12 16,-7-4-1-16,0 4-13 0,5 4 6 15,1 2-16-15,-1-1-1 0,-5 6-6 0,6 4-5 16,1 0-7-16,2 3-3 0,-2 0-9 16,0 0-4-16,5-6 0 0,-5 1-8 15,0-8-8-15,0-5 0 0,-3 0-21 16,-4 0-17-16,0-5-22 0,5-6 2 16,-1-2-129-16,-4-1-164 0</inkml:trace>
          <inkml:trace contextRef="#ctx0" brushRef="#br0" timeOffset="124920.0743">-462 2569 593 0,'0'-10'204'0,"0"6"-8"15,0-2-106-15,0 2-26 16,6 1-20-16,-6 3-16 0,9-10-15 0,-5 5-13 15,9 5-13-15,-1-6-11 0,3 6-29 16,-1 0-20-16,2 2-121 0,-8-2-167 16</inkml:trace>
          <inkml:trace contextRef="#ctx0" brushRef="#br0" timeOffset="125289.5768">-185 2869 341 0,'0'0'104'0,"7"0"30"0,-7 0-51 16,0 0-28-16,0 0-1 0,0 0-10 15,0 0-7-15,0 0-1 0,0-4-6 16,0-3-13-16,0 4 4 0,0-7-5 16,0 0-7-16,0-1 3 0,4-1 0 15,0 3-2-15,2-4 0 0,-1 2 5 16,2 1-6-16,0 0 6 0,1-1-1 0,0 11 4 16,2-4 1-16,1 4 0 0,-4 9-11 15,4-3 6-15,-1 8 3 0,4-1-8 16,-3 4-4-16,1-1-14 0,-1 2-18 15,-4 1-9-15,0-6-25 0,-2-2-125 16,1 0-168-16</inkml:trace>
        </inkml:traceGroup>
        <inkml:traceGroup>
          <inkml:annotationXML>
            <emma:emma xmlns:emma="http://www.w3.org/2003/04/emma" version="1.0">
              <emma:interpretation id="{B47BC920-78D0-43CD-88B0-91ED04B9FA72}" emma:medium="tactile" emma:mode="ink">
                <msink:context xmlns:msink="http://schemas.microsoft.com/ink/2010/main" type="inkWord" rotatedBoundingBox="6621,13697 7373,13662 7410,14467 6659,14503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25754.4468">592 2468 353 0,'0'-17'128'0,"-5"4"45"15,5 3-56-15,-7 1-31 0,7-2-3 16,-3 1-8-16,3 2-12 0,-8 1-7 15,1 1-17-15,7 6-5 0,0 6-5 16,-7 6-9-16,7 8 1 0,0 6-6 16,0 4 2-16,0 5-7 0,4-7-2 15,-4 10-1-15,9-2-4 0,-9 3 1 16,8-3-8-16,-5 3 4 0,-3-7-6 0,0 0-1 16,5-3-12-16,-5-4-16 0,0-5-16 15,0 0-17-15,0-5-14 0,7-6-124 16,-3-4-160-16</inkml:trace>
          <inkml:trace contextRef="#ctx0" brushRef="#br0" timeOffset="126177.1957">805 2628 388 0,'0'0'126'0,"8"5"36"15,-8 4-94-15,0-2-15 0,0 2-10 16,7 3 0-16,-7-1-8 0,-5 1-13 16,5-1-6-16,0 2 0 0,0-1-16 15,0-5 4-15,0 0-4 0,0 0 0 16,0 0 0-16,5 3 5 0,-5-5-5 15,7 2 0-15,5-3 5 0,-3 1-5 16,2-1 7-16,-1 0-7 0,3-4 0 0,-2 0 6 16,-5 0 0-16,5 0 0 0,3-4-6 15,-2-4 4-15,-2-7 1 0,-1 0-5 16,1-5 5-16,-10 4-5 0,0-1 0 16,0 4 5-16,0 2-5 0,0-4 0 15,-10 0 0-15,4 4 5 0,-3-4-5 16,0 5 0-16,-9 4 0 0,0-2-5 0,7 8-10 15,-10-9-1-15,6 4-16 0,4 3-12 16,-3 2-11-16,7 0-9 0,3 0-107 16,-4 1-92-16</inkml:trace>
          <inkml:trace contextRef="#ctx0" brushRef="#br0" timeOffset="126971.8815">1233 2628 406 0,'0'-9'173'0,"-9"3"19"0,9 1-80 16,-6 3-23-16,2 2-7 0,1 0-12 15,-3-6-16-15,1 4-17 0,-3 2-12 16,-3 0-13-16,-3 0-4 0,2 8 2 16,0-1-7-16,-1 1-3 0,4 4 0 15,5 2 0-15,-1-1 0 0,5-2 4 0,0-1-8 16,0-6 8-16,0 2-4 0,6-3 0 16,-1 7 0-16,8-5 0 0,-2 5 0 15,4 1 0-15,0 2 0 0,-2 0 0 16,-2-2 0-16,-1-5-4 0,-2 0 1 15,-3-6-7-15,1-6 6 0,1 1-8 16,0-6 4-16,-7 0-1 0,8-1 1 16,-8-1-4-16,0 1 8 0,0 2 1 15,0 4 3-15,0-4 0 0,-7 4-5 0,7-3 5 16,0-1 5-16,0 5-5 0,5-1 0 16,-5 6 0-16,0 0 0 0,4 0 0 15,-4 9 0-15,5 1 0 0,-5-1 0 16,0-1 0-16,0 2 0 0,0-5 0 15,6 3 3-15,-1-1-3 0,1 4 0 16,1 5 4-16,-3 0 4 0,7 3 4 16,-3 5 9-16,-2 5 1 0,2 5 0 0,-8-5 10 15,5 15-3-15,-5 0-1 0,7-2-7 16,-7-6 0-16,-7 4-5 0,3-17-5 16,-2-8-4-16,-1-6-4 0,-8-3-3 15,0-6-3-15,-4 0-4 0,-10-10-7 16,0-2-6-16,2-3-1 0,-4-1-9 15,7 1-8-15,7 0-4 0,-3 1-11 0,5-7-1 16,7 3-13-16,1-5-14 0,2 8 86 16,5-3-193-16,5 5-153 0</inkml:trace>
        </inkml:traceGroup>
        <inkml:traceGroup>
          <inkml:annotationXML>
            <emma:emma xmlns:emma="http://www.w3.org/2003/04/emma" version="1.0">
              <emma:interpretation id="{EFCCC298-498D-4CB6-B4A9-609442EDFB6B}" emma:medium="tactile" emma:mode="ink">
                <msink:context xmlns:msink="http://schemas.microsoft.com/ink/2010/main" type="inkWord" rotatedBoundingBox="7966,13535 9307,13472 9335,14071 7994,1413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28282.2721">2382 2594 341 0,'0'-9'104'16,"0"5"44"-16,0-7-65 0,0 5-15 0,0-1-3 15,0 1-11-15,0 0 1 0,0 6-17 16,-6-6-1-16,6 6-5 0,-9 0-8 15,1 0 0-15,3 8-5 0,-8 2-10 16,4 2 1-16,2 1-1 0,-1 5-5 16,1 1-4-16,7 4 0 0,0-7-4 15,0 3 4-15,0-3-5 0,0-3 1 16,0-8-2-16,4 1 2 0,-4-6-1 16,7 0-4-16,-7 0 5 0,0 0-6 0,9 0-4 15,-4-6 4-15,4 2-4 0,2 1 4 16,-1-3 0-16,3 1 6 0,-5-9 4 15,1-3-6-15,-4-2 6 0,-1-3 0 16,-4 2 0-16,7 2 0 0,-2 2 6 16,1-12-2-16,-1 0 1 0,1-2 5 15,-6 0 4-15,0 5-4 0,0-1 5 0,-3 1-15 16,-1 3 9-16,-6-3-9 0,2-1 5 16,0 6-5-16,3 2 0 0,-1 0-5 15,-3 1 5-15,-2 4 0 0,1 4 0 16,2-1 0-16,8 7 0 0,0 3 0 15,0 0 0-15,0 6 0 0,0 4 0 16,5 3 5-16,-1 6-1 0,3 3 1 16,0 3 4-16,-1 5 1 0,0 0 3 0,3 4 1 15,-4 3-1-15,3-2 5 0,0-6-5 16,-8-7 0-16,6-1-1 0,1-1-4 16,6-3-4-16,-3 0 0 0,0-4 0 15,3-6-4-15,-9-1-8 0,-4-6-4 16,0 0-8-16,4 6-16 0,-4 0-10 15,4-1-15-15,-4 4-11 0,7 1-117 16,-7 0-149-16</inkml:trace>
          <inkml:trace contextRef="#ctx0" brushRef="#br0" timeOffset="128892.8392">2826 2544 370 0,'0'0'127'0,"0"-8"38"0,0-4-76 15,-5 3-11-15,1 1-13 0,-5 1-8 16,0 7-3-16,2-2-15 0,-3 2-5 15,-7 0-7-15,-1 12-8 0,-1-2-5 16,1 2-1-16,0 3-4 0,5-2-4 16,4 2-1-16,9-2 0 0,-6 4 1 15,6-2-5-15,0 4 0 0,4-2 0 16,1-2 0-16,2-1-5 0,3-8 5 0,3 1 0 16,-2-7 0-16,3 10 0 0,1-10 5 15,0 0-5-15,-3 0 4 0,2 0-4 16,-6-9 0-16,-1 9 0 0,-2-11 0 15,3 0 5-15,1-8-5 0,4-2 0 16,2-2 0-16,2-1 0 0,-4 3 0 16,-4-2 0-16,1-4 0 0,-1-4 0 15,-9 2 0-15,8 1-5 0,-8 4 5 16,-8 1 0-16,8 7 0 0,-14-7 0 16,0 3 0-16,2-3 5 0,-3 5-10 0,1-2 5 15,1 5 0-15,2 5 0 0,0 10 0 16,5 0-4-16,6 0 4 0,-2 9 0 15,2 5 0-15,2 8 0 0,5 13 4 16,3-6-4-16,-2 6 0 0,4 1 0 16,-4 0 0-16,1-10 0 0,-1 8 0 15,6 0 0-15,-1-2 0 0,1-3 5 0,1 0-10 16,1-6 1-16,-5-4-5 0,1-7-9 16,-2-4 1-16,0-8-12 0,-4 0-17 15,1 0 7-15,-4 0-14 0,1-8-3 16,-4 0-3-16,7 0-17 0,-7-7-100 15,0 0-63-15</inkml:trace>
          <inkml:trace contextRef="#ctx0" brushRef="#br0" timeOffset="129240.1926">3182 2481 370 0,'0'-10'127'15,"0"7"38"-15,0-5-83 0,0 8-11 0,3 0-18 16,-3 0 2-16,0 0-16 0,0 8-8 16,0-8-9-16,0 5-2 0,0-5-11 15,-5 8 1-15,-2-4-5 0,-3 4 0 16,5-5-5-16,-3-3 0 0,1 6-5 16,7 1 5-16,0-1-5 0,0 0 5 15,0 5 0-15,5-1 0 0,5 0 0 16,-5 0 5-16,5-2 0 0,-1 3 4 15,1-7 1-15,1 3 8 0,-1 2 1 0,3 1-1 16,-2 1 0-16,-1 3-1 0,-2 3-3 16,-8-7-6-16,4 6-3 0,-4-4-5 15,0-2 0-15,0 0 0 0,-7-2-5 16,2 2-8-16,-4-5-13 0,3 3-10 16,-5-2-11-16,-3 0-11 0,5-6-17 15,-1 0-106-15,4 0-154 0</inkml:trace>
          <inkml:trace contextRef="#ctx0" brushRef="#br0" timeOffset="127528.2145">1999 2677 321 0,'0'-5'113'0,"-6"1"46"16,6-6-1-16,-4 5-80 0,-1-5-13 16,-4 4-8-16,5 2-9 0,4 4-12 15,-6-3-17-15,-3 3 0 0,0 0-9 0,-1 0 3 16,-1 0-13-16,6 0 5 0,-1 0-5 16,6 6 4-16,0 4-4 0,0 0 0 15,0 2 6-15,7 1-6 0,3-6 0 16,-1 3 0-16,5 0 0 0,-2-1 0 15,3-2 0-15,-4 1 0 0,3-6 0 16,-7-2-6-16,-2 6 2 0,-1-6-1 16,2 0-4-16,3-8 5 0,-3 5-1 0,5-9 0 15,-2 2 1-15,-1-1-1 0,-8-4 5 16,0-4-10-16,0 3 10 0,0 0-5 16,-9-4 0-16,1 7 5 0,2 2-4 15,2 6-6-15,4 4-5 0,-4 1-1 16,4 0-16-16,-8-8-6 0,8 8-8 15,-10-2-8-15,10 2-113 0,0 0-107 16</inkml:trace>
        </inkml:traceGroup>
        <inkml:traceGroup>
          <inkml:annotationXML>
            <emma:emma xmlns:emma="http://www.w3.org/2003/04/emma" version="1.0">
              <emma:interpretation id="{477362ED-5727-4065-96A6-D3FCEAC6CDC6}" emma:medium="tactile" emma:mode="ink">
                <msink:context xmlns:msink="http://schemas.microsoft.com/ink/2010/main" type="inkWord" rotatedBoundingBox="9876,13395 11767,13307 11807,14155 9916,14244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81626.1182">4279 2811 278 0,'0'0'63'0,"0"0"20"0,0 0 7 0,0 0-57 16,0-4-1-16,0 1-11 0,0-5-4 15,0 4-1-15,-7 4 5 0,7-6-6 16,-4 6-1-16,4 0 7 0,-5 0-2 16,5 8 9-16,-6-3-8 0,6 1 6 15,0 0-8-15,0 0-4 0,0-6 4 16,0 2-8-16,0-2-4 0,0 0 6 15,4 0-4-15,-4 0-3 0,0 0-5 0,0 0 6 16,4-7-6-16,-4 3 0 0,6 0 6 16,-6-2-6-16,0 2 0 0,0-2 0 15,0 0 0-15,0 3 0 0,0-1 6 16,0-1-1-16,0 5 2 0,0-2-7 16,0 2 5-16,0 0 1 0,-6 0 0 15,6 0-1-15,-5 0-5 0,1 0 5 16,0 0 1-16,0 0-1 0,4 0 1 15,-9 2-1-15,9 3 0 0,0 1-1 0,-5-1-4 16,5 3 10-16,-4-3-3 0,4 1-1 16,0-6-6-16,0 7 0 0,0-7-6 15,0 0-6-15,0 0 7 0,-6 0-4 16,6 0-13-16,0-4 0 0,0 0-7 16,0-2-8-16,0 0 2 0,0 0-11 15,0 2 79-15,0-3-180 0,0 2-118 0</inkml:trace>
          <inkml:trace contextRef="#ctx0" brushRef="#br0" timeOffset="182161.7184">4596 2307 539 0,'7'-20'199'16,"-1"4"-8"-16,-2 4-100 0,-4 1-10 16,0 1-17-16,0 1-10 0,-10 9-7 0,3 0-12 15,-3 7-12-15,-3 5-10 0,-3 12-1 16,6 11-5-16,-7 7-3 16,-1 4 1-16,5 5-5 0,-4-1-5 0,5 0 1 15,8-4-3-15,-3 1-1 0,7-7-2 16,0-2 3-16,7-8-1 0,3 1 1 15,2-14 7-15,-1 5 0 0,5-11 7 16,2-6 1-16,2-5 2 0,9 0 5 0,0-7-4 16,-3-10 7-16,-3 4-4 15,-1-10-4-15,-9-7-3 0,-2-2-4 0,-7 0-3 16,-4-8-3-16,0 2-1 0,-13 6-2 16,2-3-5-16,-6 3 1 0,1 3-8 15,-2 0-1-15,3 5-3 0,0 2-8 16,3 9-7-16,-3 5-8 0,5 8-15 15,-1 0-4-15,2 0-8 0,1 7-45 0,1 6-73 16,0 1-126-16</inkml:trace>
          <inkml:trace contextRef="#ctx0" brushRef="#br0" timeOffset="182560.4049">4938 2207 471 0,'-4'-11'191'0,"4"2"-1"15,-13 5-70-15,-9 4-43 0,-5 0-15 0,-2 0-13 16,0 9-9-16,-4 9-17 0,9 10-2 15,3 9-13-15,6 8-8 0,2 5 4 16,13-1-4-16,0 1 4 0,9 0-4 16,8-2 0-16,4-10 0 0,8 3 6 15,8-8-6-15,1-8 4 0,-1-10-4 16,-3-2 3-16,-1-8-3 0,-10-2 4 16,-2-3-4-16,-5 0 0 0,-4-11 0 0,-3-5-4 15,3-3 4-15,-8 2-7 0,-4-5 1 16,0 0 2-16,0 3 0 0,-4-7 0 15,-7 2-4-15,0-6-5 0,-7-6 1 16,2-3-12-16,1 6-20 0,0 1-16 16,7 3-12-16,1 9-114 0,3 8-162 15</inkml:trace>
          <inkml:trace contextRef="#ctx0" brushRef="#br0" timeOffset="182996.3547">5388 2123 489 0,'0'0'194'15,"6"0"6"-15,-6 0-90 0,-10 5-30 16,1-7-19-16,-7 12-13 0,2-4-11 15,-10 3-8-15,6 4-11 0,-2 0-11 16,0 1 2-16,4 2-6 0,4-2-3 0,2-2 0 16,5 1 0-16,5 2 0 0,0-1 0 15,5 1 0-15,5 1 4 0,5-2 4 16,3 2 4-16,7 1 3 0,1-1 2 16,9 0 2-16,3-1 2 15,0 1-3-15,-5-6-5 0,1 0 2 0,-7 2-3 16,-8 0-1-16,-4-1-7 0,-6 2 6 15,-4 1-4-15,-5 5-2 0,0-4 0 16,0 5-1-16,-4 1 1 0,-2 0-1 0,-4-4 3 16,-3 2-6-16,-5 0 3 0,-2-2-3 15,-11-1-3-15,-1-4-3 0,-1-2-12 16,-2-10-13-16,5 0-9 0,8-3-22 16,2-7-15-16,3 0-14 0,10-1-9 15,7-4 3-15,0 2-109 0,0-3-136 16</inkml:trace>
          <inkml:trace contextRef="#ctx0" brushRef="#br0" timeOffset="183205.373">5489 2252 514 0,'8'-4'209'0,"0"4"-9"0,3-7-88 0,3 7-32 15,2-5-13-15,-1 2-26 0,0 3-12 16,3-8-11-16,-2 4-11 0,1-5-14 16,0 2-11-16,0-2-23 0,-4 4-23 15,1 5 4-15,-6 0-139 0,0 0-175 16</inkml:trace>
          <inkml:trace contextRef="#ctx0" brushRef="#br0" timeOffset="180557.8184">3998 2125 310 0,'0'-5'96'0,"0"-2"45"0,6 1 23 0,-6-1-71 15,0-1-14-15,0 0-6 0,0 4-4 16,-6-3 2-16,6 1-11 0,-4 6-9 15,4 0-10-15,-7 6-4 0,-1 5-6 16,-3 12-6-16,2 3 2 0,-2 5-7 16,-2 10 1-16,-1 6-7 0,-1 1-1 15,0 5-7-15,-1 1 2 0,1-4-8 0,0-1 4 16,8-8-4-16,1-5 0 0,6 2 0 16,0-4 0-16,0-6 0 0,9 0 0 15,-4 4 3-15,-1-8-3 0,6-8 0 16,-2 9 0-16,3-5 0 0,-2-3-3 15,0 4-9-15,0-7-7 0,1-3-2 16,2 0-21-16,-1-6-17 0,1-4-23 16,1 6-13-16,2-4-118 0,-7-3-176 15</inkml:trace>
        </inkml:traceGroup>
        <inkml:traceGroup>
          <inkml:annotationXML>
            <emma:emma xmlns:emma="http://www.w3.org/2003/04/emma" version="1.0">
              <emma:interpretation id="{8A0102A8-C4A4-474C-873C-A4FEC0100403}" emma:medium="tactile" emma:mode="ink">
                <msink:context xmlns:msink="http://schemas.microsoft.com/ink/2010/main" type="inkWord" rotatedBoundingBox="11651,13095 12080,13074 12132,14189 11704,14209"/>
              </emma:interpretation>
              <emma:one-of disjunction-type="recognition" id="oneOf11">
                <emma:interpretation id="interp15" emma:lang="" emma:confidence="0">
                  <emma:literal>•</emma:literal>
                </emma:interpretation>
                <emma:interpretation id="interp16" emma:lang="" emma:confidence="0">
                  <emma:literal>,</emma:literal>
                </emma:interpretation>
                <emma:interpretation id="interp17" emma:lang="" emma:confidence="0">
                  <emma:literal>7</emma:literal>
                </emma:interpretation>
                <emma:interpretation id="interp18" emma:lang="" emma:confidence="0">
                  <emma:literal>1</emma:literal>
                </emma:interpretation>
                <emma:interpretation id="interp19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183593.4268">5767 2805 424 0,'0'12'163'0,"0"-3"21"15,0 2-92-15,0 0 1 0,7-3-9 0,0 5 0 16,1-3-8-16,0-8-3 0,3-2-9 16,0-2-6-16,8-5-11 0,3-5-1 15,0-5-6-15,0-7-8 0,1 1-1 16,-1-5-8-16,-7-11-3 0,7-7-13 15,-2-7 5-15,-7-8-9 0,-3-20-1 16,-4 3-2-16,-7-3 4 0,-12-2-4 16,-14 11 0-16,-6 11-6 0,-11 4-9 15,-3 10-4-15,0-9-16 0,2 4-21 0,-7 1-29 16,3 8-113-16,-4 18-45 0,8 18-190 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5:38.8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5A4EC6-7A0D-4302-B7EC-310BFAE17298}" emma:medium="tactile" emma:mode="ink">
          <msink:context xmlns:msink="http://schemas.microsoft.com/ink/2010/main" type="writingRegion" rotatedBoundingBox="683,11954 1044,11954 1044,12562 683,12562">
            <msink:destinationLink direction="with" ref="{80ECC2BE-C6D2-47D0-BA27-B0430912CB65}"/>
          </msink:context>
        </emma:interpretation>
      </emma:emma>
    </inkml:annotationXML>
    <inkml:traceGroup>
      <inkml:annotationXML>
        <emma:emma xmlns:emma="http://www.w3.org/2003/04/emma" version="1.0">
          <emma:interpretation id="{9A5DE7DE-A0EF-417A-B739-FEBDED99D352}" emma:medium="tactile" emma:mode="ink">
            <msink:context xmlns:msink="http://schemas.microsoft.com/ink/2010/main" type="paragraph" rotatedBoundingBox="683,11954 1044,11954 1044,12562 683,12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5B8312-6F8A-4730-B27E-390E1EF5FC64}" emma:medium="tactile" emma:mode="ink">
              <msink:context xmlns:msink="http://schemas.microsoft.com/ink/2010/main" type="line" rotatedBoundingBox="683,11954 1044,11954 1044,12562 683,12562"/>
            </emma:interpretation>
          </emma:emma>
        </inkml:annotationXML>
        <inkml:traceGroup>
          <inkml:annotationXML>
            <emma:emma xmlns:emma="http://www.w3.org/2003/04/emma" version="1.0">
              <emma:interpretation id="{E0F7B3EE-DE57-4F02-A216-409A053CADD3}" emma:medium="tactile" emma:mode="ink">
                <msink:context xmlns:msink="http://schemas.microsoft.com/ink/2010/main" type="inkWord" rotatedBoundingBox="683,11954 1044,11954 1044,12562 683,1256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101 0 289 0,'0'0'72'0,"4"0"20"16,-4 0-48-16,0 0-2 0,6 0-2 15,-6 3 7-15,0-3-19 0,0 0-6 0,0 0 0 16,0 0-9-16,5 0 7 0,-2 2-13 15,2-2 6-15,2 7-5 0,1-7-8 16,-1 0 12-16,3 6-7 0,-2-1 2 16,-5 1 0-16,2 6-7 0,-5-1 7 15,6 2 0-15,2 2-2 0,-1-2 8 16,1-6 0-16,5-1-1 0,0 0 4 16,0-2 4-16,1 2-3 0,-3-2-6 15,-2 2-4-15,2 0-2 0,-2 3 1 0,-4-4-6 16,-5-5 0-16,7 9 0 0,0-5 0 15,-3 5 0-15,0-5 0 0,1 5 6 16,-5-2-12-16,11 2 6 0,-11 0 6 16,6 1-6-16,-6-6 0 0,9 4 0 15,-9-6 0-15,0-2 0 0,0 6 5 16,0-6-5-16,0 0-5 0,0 0 10 0,0 0-10 16,0 0 5-16,0 6 0 0,6-6 0 15,-6 0 0-15,0 0 0 0,0 0 0 16,0 0-6-16,0 0 6 0,0 0 0 15,0 0 0-15,0 3 0 0,0 1 0 16,0-4 0-16,-7 11 6 0,7-4-6 16,-7 0 0-16,2 0 5 0,-1 3-5 15,-3 2 5-15,0 1-5 0,0 1 0 0,2 8 0 16,-3 5 0-16,-6 1-5 0,2-2 5 16,-5-3-5-16,3-3 5 0,5-6 0 15,-4-6-6-15,7 2 6 0,0-2-6 16,-2 2 6-16,5-6 0 0,-2 5 0 15,-3-4 0-15,1 5 0 0,-5-1 0 16,4-5 0-16,1 0 0 0,3 2 0 16,1-6 0-16,1 3 0 0,0-3 0 0,-4 0 0 15,8 5 0-15,-5-5 0 0,5 0 6 16,0 0-6-16,0 0-6 0,-4 0 12 16,4 6-12-16,-2-2 6 0,2-4 0 15,0 7 0-15,-4-7 0 0,4 0 0 16,-6 0 0-16,6 0-5 0,-7 0 5 15,3 0-7-15,0-6 7 0,4 6 0 0,0-4-5 16,0 4 10-16,0-2-5 0,0 2 0 16,0-8 0-16,0 3 0 0,0-2 0 15,0 2 0-15,6-6 7 0,-6 3-7 16,0-4 0-16,0 5 0 0,0-4 0 16,5-1 0-16,-5-1 0 0,0 0 0 15,0-7 0-15,0-4-7 0,-5 5 7 16,5-1 0-16,-6 2 0 0,5 0 0 15,1 5 7-15,-7-3-7 0,7 3 0 0,0 0 0 16,-6 1 0-16,6 1 0 0,0-1 0 16,-4 1 0-16,4-1 0 0,-4 1 0 15,4 4 0-15,0-3 5 0,0 5-5 16,0-2 0-16,0-4 0 0,0 3 0 16,4-1 0-16,-4-1 0 0,0 3 0 15,0 0 0-15,0-2 6 0,0 2-6 0,0-1 6 16,0 3-6-16,0-1 5 0,-4 3-5 15,4-4 5-15,-3 2-5 0,3-1 0 16,0 0 0-16,-4-5 0 0,4 2 0 16,0 3 0-16,0-1 0 0,0-1 6 15,-5 2-6-15,5-1 0 0,0 1 0 16,0-3 0-16,0 5 0 0,0-1 5 16,0 5-5-16,0-5 6 0,0 5-6 0,0-3 5 15,0 3-5-15,0 0 0 0,0 0 0 16,-7 0 0-16,7 0-5 0,-4 0 5 15,4 0-6-15,0 0 6 0,0 0-5 16,0 0 5-16,0 0-6 0,0 0 6 16,0 0 0-16,0 0 0 0,0 0 6 15,0 0-12-15,0 0 12 0,-3 0-6 0,3 0-6 16,0 0 6-16,0 0 0 0,3 0 0 16,-3 0 0-16,0 3 0 0,7-3-5 15,-7 0 5-15,9 0 5 0,-5 6-10 16,-4-6 5-16,0 0 5 0,6 0-5 15,-6 0 0-15,5 0 0 0,-5 0 0 16,9 0 0-16,-5 0 0 0,1 0 0 16,5 5 0-16,1 0-5 0,0 3 0 15,1 1-1-15,-4-5 0 0,4 6-11 0,-3 0-6 16,1-4-13-16,0 3-2 0,-5-6-117 16,4-3-111-16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5:40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0ECC2BE-C6D2-47D0-BA27-B0430912CB65}" emma:medium="tactile" emma:mode="ink">
          <msink:context xmlns:msink="http://schemas.microsoft.com/ink/2010/main" type="inkDrawing" rotatedBoundingBox="292,15859 306,12232 634,12234 619,15860" semanticType="verticalRange" shapeName="Other">
            <msink:sourceLink direction="with" ref="{A95A4EC6-7A0D-4302-B7EC-310BFAE17298}"/>
          </msink:context>
        </emma:interpretation>
      </emma:emma>
    </inkml:annotationXML>
    <inkml:trace contextRef="#ctx0" brushRef="#br0">338-4 289 0,'0'0'64'0,"-3"0"28"16,-2 0-40-16,-1 0-2 0,0 0-10 15,0 5 6-15,-6-5-10 0,2 3-7 16,1-3-4-16,9 9 3 0,-17-9-8 16,2 3-1-16,2-3-5 0,-6 3-3 15,-1-3 3-15,5 0-3 0,-4 0-4 0,-3 0-2 16,3 0 0-16,2 0 1 0,3 0-1 16,0 0-5-16,7 0 7 0,3 0-7 15,-4 0 0-15,0 0-12 0,3 0 6 16,-4 0 1-16,4 0-12 0,5 0 4 15,-6 0-5-15,6 0-3 0,0 0-3 16,-4 6 3-16,4-6 0 0,0 0 8 16,0 4 0-16,-4-6-2 0,4 7 8 15,0-5 7-15,0 0 0 0,0 0 0 0,0 0 7 16,0 0-7-16,0 0 7 0,0 0 1 16,0 0-1-16,0 7-1 0,0-7 1 15,0 0-1-15,0 0-6 0,0 7 6 16,0 2-6-16,0 1 8 0,0 6-8 15,0 9 0-15,0-2 7 0,0 6-7 16,0 2 0-16,0 0 0 0,0-8 0 16,0 3 0-16,4-7 0 0,-4 0 6 0,3-2-6 15,-3 7 7-15,4-7-7 0,-4 7 0 16,-1-2 8-16,1 1-8 0,0-3 0 16,0 0 0-16,0 1 7 0,0-3-7 15,8 2 0-15,-8-4 0 0,0 1 0 16,8 6 0-16,-9 1 0 0,1 2-7 15,0 5 7-15,4-6 0 0,-4 4 0 0,0-5 7 16,0 4-7-16,0-3 0 0,3 5 0 16,-3-6 0-16,0 4 0 0,0-2 0 15,-4 0 24-15,4 2-10 0,-5 6-3 16,-4-6-4-16,5 2 0 0,-2-1-1 16,4-4-1-16,2-2-16 0,-6 0 4 15,6 0 0-15,-7-6 14 0,7 3 0 0,0-4-1 16,0-4 6-16,0 1-2 0,0-1 8 15,0 1-5-15,0 0 5 0,0 1-6 16,0 5-7-16,0 2 1 0,0 0 0 16,0 3-6-16,4-1 5 0,-4 5-5 15,0 5 5-15,0-4 1 0,0 2-6 16,0-2 5-16,0 0-5 0,0 2 6 16,0-6-1-16,6 0 0 0,-6-9 4 15,4 4 9-15,-1-7-2 0,-3-1-11 0,0 1 5 16,0 1 0-16,4 0-1 0,-4 6-4 15,-4-2 0-15,4 2 5 0,0 1-6 16,0 0 1-16,0 2 4 0,-2 3-4 16,2 2-1-16,7 6 1 0,-3-4-5 15,4 1 4-15,-3-2 2 0,-1 1-6 16,-4-9 4-16,0 1-4 0,0 1 0 16,2-3 0-16,-2 2 0 0,0-1 0 0,0 9 5 15,0-3-5-15,0-2 0 0,-4 1 0 16,0 2 0-16,4-1 0 0,0 2 0 15,-7 1 4-15,7 5 1 0,0 1 4 16,0 6 9-16,7 3-1 0,-4-1 5 16,-3 0-2-16,5-3 1 0,2-5-1 15,0 3 6-15,-2 4-11 0,1-2 4 0,4 5 2 16,-4-1 2-16,1 4 1 0,-1-1-6 16,-6 6-4-16,8 3 3 0,-11 0-8 15,10-2-1-15,-7-3-4 0,0-7-1 16,5-3-3-16,-1-4 0 0,-4-4-7 15,9-2-1-15,-3-7-7 0,-1-9-10 16,1-4-9-16,4-3-15 0,-5-9-22 16,1 0-17-16,-2-6-121 0,1-4-179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5:53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D7D0A0-56D1-4635-83A6-2681941F89A5}" emma:medium="tactile" emma:mode="ink">
          <msink:context xmlns:msink="http://schemas.microsoft.com/ink/2010/main" type="writingRegion" rotatedBoundingBox="7324,15134 16470,15356 16441,16546 7295,16323"/>
        </emma:interpretation>
      </emma:emma>
    </inkml:annotationXML>
    <inkml:traceGroup>
      <inkml:annotationXML>
        <emma:emma xmlns:emma="http://www.w3.org/2003/04/emma" version="1.0">
          <emma:interpretation id="{7B90EDF4-A773-48BE-B494-50BCB9042033}" emma:medium="tactile" emma:mode="ink">
            <msink:context xmlns:msink="http://schemas.microsoft.com/ink/2010/main" type="paragraph" rotatedBoundingBox="7324,15134 16470,15356 16441,16546 7295,16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039847-D5C9-4907-A22E-AF5F9F9BE83F}" emma:medium="tactile" emma:mode="ink">
              <msink:context xmlns:msink="http://schemas.microsoft.com/ink/2010/main" type="line" rotatedBoundingBox="7324,15134 16470,15356 16441,16546 7295,16323"/>
            </emma:interpretation>
          </emma:emma>
        </inkml:annotationXML>
        <inkml:traceGroup>
          <inkml:annotationXML>
            <emma:emma xmlns:emma="http://www.w3.org/2003/04/emma" version="1.0">
              <emma:interpretation id="{60E34BF8-39F9-4244-9EDF-2A44AFC5B6F3}" emma:medium="tactile" emma:mode="ink">
                <msink:context xmlns:msink="http://schemas.microsoft.com/ink/2010/main" type="inkWord" rotatedBoundingBox="7324,15134 8488,15162 8469,15948 7305,159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7756 3741 406 0,'0'-11'149'0,"-7"0"19"0,3 3-87 15,-6 8-28-15,1 0-16 0,0 0-2 0,3 15-8 16,-3 0-11-16,3 2-12 0,2 2-4 16,4 0 5-16,-9 2-5 0,9-3 5 15,0-1-5-15,10 2 0 0,-5-2 7 16,6-4-1-16,-1-3 0 0,-1-4 0 15,5-6-2-15,-4 0-4 0,3-5 5 16,-5-3-5-16,-1-4-5 0,-1 1 1 0,-6-5-2 16,0 1-13-16,0-2 5 0,0-2 4 15,-10-5-12-15,1 2 5 0,-9-3-18 16,-3 4-44-16,1-1-82 0,4 3-108 16</inkml:trace>
          <inkml:trace contextRef="#ctx0" brushRef="#br0" timeOffset="-1076.7739">6629 3564 361 0,'6'19'110'0,"3"2"36"16,-6 7-80-16,4-4-5 0,-2 1-15 0,2 0-7 16,-7 1-11-16,7-2-2 0,-2 1-15 15,-5 0-5-15,9-7-18 0,-5 0-19 16,1-1-17-16,2-3-107 0,2-3-120 15</inkml:trace>
          <inkml:trace contextRef="#ctx0" brushRef="#br0" timeOffset="-907.6481">6673 3781 489 0,'15'-6'173'15,"-4"1"-20"-15,4-5-105 0,-1 2-23 16,-1-1-13-16,-3-2-18 0,6-7-20 0,0 2-20 16,0 1-114-16,1-6-114 0</inkml:trace>
          <inkml:trace contextRef="#ctx0" brushRef="#br0" timeOffset="-357.5962">7185 3962 331 0,'0'9'114'16,"0"-1"49"-16,-4-8 0 0,-2 0-87 0,2 0-17 15,-4-6 2-15,3-1-8 0,-4-6-14 16,1-5-2-16,1-3-4 0,7-1-6 16,-5-7 4-16,-2-2-7 0,-1-5 1 15,2-5-9-15,-2-5 5 0,-1-12-12 16,1-2-6-16,-7 3 1 0,6-5-1 16,-8 5-3-16,4 14 0 0,0-4 0 15,-1 8 5-15,-1 8-5 0,1 1 4 16,3 7-4-16,0 13 0 0,11 5 0 15,0 5-4-15,0 0-1 0,11 13 5 0,4 2 0 16,3 8 0-16,3 3 0 0,5 1 0 16,5 8 5-16,3 11-10 0,-2-1 5 15,0 5-3-15,4 21-4 0,-8-2-9 16,-4-2 2-16,4-6 2 0,1-8-1 16,-2-23 5-16,-3-9 0 0,0-8 4 0,-9-9 4 15,3-2 0-15,-10-2 0 0,-4-11 0 16,2-6 0-16,-6-6 4 0,-6-9-4 15,6-10 0-15,-11-8 0 0,3-10 0 16,-4-3 4-16,-6-1-4 0,-1 2 0 16,-6 13 0-16,1 0 0 0,1 10 0 15,6 11 0-15,3 8-12 0,9 1-4 16,5 19-24-16,0 0 4 0,0 0-21 0,0 5-16 16,4 9 27-16,3 0-138 0,1 8-133 15</inkml:trace>
        </inkml:traceGroup>
        <inkml:traceGroup>
          <inkml:annotationXML>
            <emma:emma xmlns:emma="http://www.w3.org/2003/04/emma" version="1.0">
              <emma:interpretation id="{6FB1FA04-3AF5-4E49-A36D-A3750A4052F5}" emma:medium="tactile" emma:mode="ink">
                <msink:context xmlns:msink="http://schemas.microsoft.com/ink/2010/main" type="inkWord" rotatedBoundingBox="9175,15357 10926,15399 10902,16358 9152,1631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13.7848">8926 3917 388 0,'4'-5'134'16,"-4"-3"42"-16,8-8-84 0,-8-3-25 15,0-2-18-15,0-3 1 0,0 1-13 16,7 0-5-16,-2 1-8 0,1 1-4 16,1 6-2-16,-2 1 6 0,10 11-1 0,-7 3-6 15,2 0 5-15,-2 0 0 0,2 11-10 16,-3 1 0-16,-1-2-4 0,-3 4-3 16,-3 4-5-16,6-2-5 0,-1-3 1 15,-5 1 0-15,4-5-4 0,-4-2-3 16,4-7 6-16,-4 0-8 0,0 0 9 15,0 0-5-15,0 0 9 0,4-5-4 0,-4 0 4 16,0-3 0-16,7 8 4 0,0-9 9 16,-7 2-4-16,10-4 3 0,-8 2 4 15,8 4 5-15,-5-3-5 0,3 8 10 16,3 0-7-16,2 0 4 0,-1 0-2 16,4 15-1-16,-3 0-4 0,0 1 2 15,2-2-5-15,-4-1-5 0,0-3 1 16,-4-3-2-16,3-3-1 0,-4 1-2 0,0-1 0 15,-6-4-8-15,4 5-3 0,1 0-5 16,2-5-13-16,-3 3-6 0,3-3-21 16,1 6-15-16,-1-6-7 0,0 6-17 15,0-6 3-15,2 6-17 0,0-2-91 16,-3 3-114-16</inkml:trace>
          <inkml:trace contextRef="#ctx0" brushRef="#br0" timeOffset="1975.4359">9396 4190 361 0,'15'40'120'0,"2"3"41"16,-3-7-72-16,0-7-16 0,-2-3-14 16,-5-10 7-16,-7-11-19 0,0-5 7 15,4 0-11-15,-4 0-5 0,5 0-2 16,-5-13 8-16,7-5-12 0,-7-5-3 16,0-6 4-16,7-3-5 0,-7-8-4 0,0 5-1 15,5-3-2-15,-5 1-10 0,0 1-4 16,0 4-4-16,0 9-3 0,0-2-3 15,7 1-4-15,-3 6-1 0,5-1 2 16,3-4-4-16,0 7 2 0,-1-4 1 16,3 7 3-16,-2 4 4 0,3 1-4 15,-1 8 0-15,1 0 4 0,-2 0-4 16,1 5 4-16,-2 5 4 0,-2 5 0 0,1 5 0 16,-3-2 0-16,-1 2-1 0,-7 1-3 15,0 1 4-15,0 1-4 0,-8-2 0 16,-2-2-4-16,-1-4 1 0,3-9-9 15,-7-6-5-15,1 0-6 0,3-3-5 16,-1-11-9-16,0-1-8 0,4 0-12 0,2 0-8 16,2 0 1-16,4 2-6 15,0 2-114-15,0-10-143 0</inkml:trace>
          <inkml:trace contextRef="#ctx0" brushRef="#br0" timeOffset="2204.8283">9675 3431 361 0,'7'3'120'0,"-3"-3"53"0,2 5-76 16,-6 9-13-16,7 5-13 0,-2 6-5 16,2 10-3-16,3 3-15 0,2 1-7 15,0 6-18-15,6-3-1 0,-3 1-9 16,-1-9-4-16,-2-1-18 0,-3-4-8 15,0-1-14-15,-1-2-20 0,-1 2-17 0,-1-3-18 16,7-8-105-16,-4-4-141 0</inkml:trace>
          <inkml:trace contextRef="#ctx0" brushRef="#br0" timeOffset="2561.5273">9916 3856 379 0,'9'6'135'16,"2"0"27"-16,4-1-79 0,9 1-20 0,-3-6-10 15,4 5-10-15,4-5-21 0,1 0 0 16,-4 0-12-16,1-5-6 0,-3 5 6 15,-3-10-10-15,-1 1 7 0,-7 1-7 16,-2-1 0-16,-6-4 0 0,-1 1 6 16,-4 3 0-16,0 1 0 0,-5 8 3 15,-2 0 1-15,0 0 4 0,2 5 11 16,1 7-11-16,-2 9 4 0,6 8 1 16,0 4-5-16,0-2-6 0,-4 3-3 15,4 1 4-15,0 1-9 0,5-1 4 0,-5 5-8 16,0 1-5-16,0-8-9 0,0-1-24 15,0-4-10-15,0-13-131 0,9-3-172 16</inkml:trace>
          <inkml:trace contextRef="#ctx0" brushRef="#br0" timeOffset="820.9874">8569 3541 379 0,'0'-7'135'0,"0"7"49"0,0 0-73 16,0 2-26-16,-6 7-7 0,6 6-10 16,-9 2-21-16,0 0 0 0,-1 0-21 15,-2 4-4-15,0-2-9 0,1 1-8 16,7-1-5-16,-3 4-5 0,7-1-8 16,-8-8 0-16,8-3-5 0,0 2 1 15,0-5 3-15,0-8 5 0,8 4-6 16,-4 4 11-16,6-8 4 0,3 0 4 15,1 0 1-15,1 0 5 0,-7 0-1 16,2-8 5-16,-4 8-6 0,-6-4 1 0,0 4-4 16,0 0-1-16,5 4 5 15,-5 4-9-15,0 0 0 0,-5 0 0 0,5 3 0 16,0-1 0-16,-6-4-4 0,-1 1-1 16,-1 2 1-16,1-5-5 0,-4 5-4 15,1-5-6-15,2 0-18 0,3-4-6 16,5 0-16-16,-7 6 6 0,7-6-18 15,0 0 2-15,0 0-10 0,0 3-94 0,0-3-27 16</inkml:trace>
          <inkml:trace contextRef="#ctx0" brushRef="#br0" timeOffset="1157.5856">8673 3485 379 0,'13'0'127'0,"-3"0"21"0,4 0-64 16,-6 0-51-16,1 0-28 0,4 7-22 15,-6-1-25-15,4 1-103 0,1-1-74 16</inkml:trace>
          <inkml:trace contextRef="#ctx0" brushRef="#br0" timeOffset="1008.482">8722 3800 331 0,'0'9'93'0,"10"0"46"16,-2 3-60-16,-4 0-17 0,3-4-7 16,1 5-17-16,-2 5-13 0,-6-3-7 15,4-2-6-15,-4 0-12 0,4-5-17 16,-4-8-14-16,0 0 36 0,-6-6-160 16,0-9-111-16</inkml:trace>
        </inkml:traceGroup>
        <inkml:traceGroup>
          <inkml:annotationXML>
            <emma:emma xmlns:emma="http://www.w3.org/2003/04/emma" version="1.0">
              <emma:interpretation id="{B3542709-9AB3-4E8C-82F0-C9248B7F5A2C}" emma:medium="tactile" emma:mode="ink">
                <msink:context xmlns:msink="http://schemas.microsoft.com/ink/2010/main" type="inkWord" rotatedBoundingBox="11855,15817 12033,15822 12029,15969 11851,1596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466.9365">11268 3892 341 0,'-9'-6'93'0,"1"6"52"0,-5-5-62 16,0 5-34-16,2 0-9 0,-1 0-8 15,1 0-11-15,3 11-3 0,1-4-5 16,2 8-8-16,5 1 2 0,-4-1-2 0,4 2-5 16,0 0 5-16,9-4 6 0,-6-4 4 15,2-3-10-15,3-6 13 0,1 4-6 16,-4-4-7-16,3 0 1 0,-1-6 0 15,-3-1-1-15,2-5-5 0,1-2 0 16,-7-3-5-16,6-3 5 0,-6 2-6 16,0-1 0-16,6 5 6 0,-6 5 0 15,4-1 6-15,-4 10 0 0,0 0 10 16,9 0 5-16,-3 4 6 0,-1 6-6 0,4 3 3 16,-1 4-4-16,-4 3-6 0,-4 0-5 15,8-3 0-15,-8-1-9 0,0-6-18 16,10-4-6-16,-10-6-15 0,9 7-20 15,-2-7-14-15,1 0-106 0,-1 0-128 16</inkml:trace>
        </inkml:traceGroup>
        <inkml:traceGroup>
          <inkml:annotationXML>
            <emma:emma xmlns:emma="http://www.w3.org/2003/04/emma" version="1.0">
              <emma:interpretation id="{D28717A8-69E0-4FAB-B667-F97374BA67CB}" emma:medium="tactile" emma:mode="ink">
                <msink:context xmlns:msink="http://schemas.microsoft.com/ink/2010/main" type="inkWord" rotatedBoundingBox="12514,15373 15259,15440 15232,16517 12488,1645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602.8238">12456 3945 361 0,'10'17'120'0,"-3"0"25"0,1-4-73 15,-3-1-19-15,-5-8-7 0,0-4-3 16,0 4-8-16,5-4-4 0,-5 0-8 16,0 0-7-16,0-8 6 0,0-4-17 15,0-4 4-15,0 2 3 0,0-3-6 16,0 5 0-16,0 3 0 0,0 4-6 15,0-2 4-15,0 7-4 0,4-7 0 0,-4 7 5 16,6-4-5-16,-6 4 0 0,11-5 0 16,-11 5 0-16,6 0 0 0,3-4 0 15,1-2 0-15,0 1 0 0,5-3 5 16,0-2 0-16,-3-1 0 0,5 2 4 16,-2-4 1-16,0 3 5 0,-3 4-1 15,0 1 4-15,1 2-4 0,-2 3 5 16,-2-5-6-16,2 5-4 0,0 0 8 15,1 0-3-15,-1 2-6 0,-7 2 4 0,6-4 0 16,2 7 1-16,0-3-1 0,-3 2 0 16,-1 0 2-16,4-6-7 0,-8 0 1 15,-4 0-1-15,0 0-7 0,0-7 9 16,0 2-5-16,0-2-4 0,0-1 0 16,0 3 4-16,7 5-8 0,4-4 4 15,-3 4 0-15,7 7-4 0,0 3 8 16,6 9-8-16,-4-3 4 0,4 7 0 0,-1 2 0 15,-3-2-4-15,-2-3-4 0,-6-1-8 16,-3-6-17-16,-6-3-12 0,0-10-26 16,0 3-9-16,0-3-2 0,0 0-58 15,0 0-56-15,0 0-77 0</inkml:trace>
          <inkml:trace contextRef="#ctx0" brushRef="#br0" timeOffset="4971.5603">13034 4485 268 0,'7'15'63'0,"1"-2"12"16,-3-4-28-16,-1-9 6 0,3 4-4 0,-7-4-11 15,0-5 2-15,0-5-11 0,0-5 0 16,-7-6-3-16,3-5-5 0,-2-4 0 16,6-2-9-16,-7-7-7 0,7 0 2 15,-7 6 0-15,7-10-7 0,0 2 0 16,0 3 0-16,0 2 0 0,7-4 0 15,-1 10 0-15,2 7 0 0,3 2 0 16,3 5 0-16,5 0 0 0,1-1 0 16,3-3 7-16,1 7-7 0,-4 2 0 15,-2 5 0-15,-2 6 0 0,-4 6 0 16,-1 5 0-16,-2 4 0 0,-5 6 0 0,-4 0 0 16,0-3 7-16,0 1-7 0,-4 5 0 15,-3-6 5-15,-3 3 1 0,-1 2-6 16,-6-10 0-16,0-1 0 0,-2-5-6 15,-3-1 1-15,-4-6-9 0,6 0-10 16,-3-7-11-16,1 1-20 0,1-6-99 16,9 1-37-16</inkml:trace>
          <inkml:trace contextRef="#ctx0" brushRef="#br0" timeOffset="5189.8278">13235 3453 434 0,'10'32'145'0,"-1"9"14"0,-1 6-114 16,2 0-6-16,-3 3-9 0,4-1 6 15,-3-5-13-15,-1-1-5 0,2-7-12 16,0-3-6-16,-4 1-12 0,5-8-28 0,-1-2-21 15,-2-10-99-15,5-3-114 0</inkml:trace>
          <inkml:trace contextRef="#ctx0" brushRef="#br0" timeOffset="5507.249">13519 3500 406 0,'14'0'133'0,"-2"-4"19"0,-4 4-120 15,-1 0 4-15,1 0-24 0,2-6-12 0,-3 6-5 16,1 6-38-16,-1-1-11 0,-2-5-93 16,3 10-54-16</inkml:trace>
          <inkml:trace contextRef="#ctx0" brushRef="#br0" timeOffset="5349.0739">13649 3898 299 0,'9'7'71'16,"1"-1"22"-16,0 3 23 0,-5 0-102 16,1-5-20-16,-6-4-9 0,5 0-94 15,-5 0-44-15</inkml:trace>
          <inkml:trace contextRef="#ctx0" brushRef="#br0" timeOffset="5919.6682">13746 3998 243 0,'0'-4'56'16,"0"-10"6"-16,0 0 1 0,0-10-6 16,0-1-7-16,0-8 6 0,0 7-10 15,0-2-3-15,0-2-8 0,0 1-2 16,7-3-11-16,1 4-12 0,4 3 4 15,2 8-7-15,-2-5 0 0,4 12 4 16,0 5 3-16,0 5-3 0,-1 0 1 16,-1 19-1-16,-6 0 1 0,1 5 1 0,0 1-13 15,-4-1 0-15,-1-7 0 0,-4 5 6 16,10-3-12-16,-5-2 6 0,-1-3 0 16,-4-4 0-16,6-5 0 0,-6-5 0 15,0 0 0-15,0 0 0 0,0-8 0 16,0-7 0-16,0-3 0 0,0-7 0 15,0 0 0-15,8-7 0 0,1 2 0 16,6-4 6-16,2 8 0 0,3 1 0 16,4 10 11-16,-7 4-5 0,2 11-2 0,5 0 7 15,-8 13-7-15,4 6 4 0,1 5-1 16,-5 7-7-16,-5-4 0 0,-3 2-6 16,1 0 0-16,-4-6-6 0,2 2-13 15,0-6 0-15,0 2-19 0,-1-2-16 16,3-5-12-16,-1-1-110 0,0-3-87 0</inkml:trace>
          <inkml:trace contextRef="#ctx0" brushRef="#br0" timeOffset="6222.8612">14336 3904 353 0,'16'-10'100'16,"1"-2"40"-16,0 1-71 0,-3-4-20 15,1 2-1-15,-4-6-10 0,0 1-6 16,-4 0-9-16,-3-7 0 0,-4 1-4 16,0-1-7-16,0 7 5 0,-6 3-11 15,-3 8 5-15,-4 14-6 0,4-7 1 16,-2 0-1-16,0 9-5 0,6 8 0 16,-4 2 0-16,3 4 6 0,0 5-6 15,2 1 0-15,4-3 0 0,0 1 0 0,0 3-6 16,4 1 6-16,4-4-5 0,9-1-6 15,2-2 0-15,-4-13-12 0,4-7 0 16,0-4-8-16,-5 0-6 0,2-8-12 16,2-2-13-16,1-4-16 0,-3-3-77 15,3-1-17-15</inkml:trace>
          <inkml:trace contextRef="#ctx0" brushRef="#br0" timeOffset="3793.8672">11930 3700 361 0,'-4'0'136'16,"-2"0"43"-16,-3 0-26 0,-1 0-88 0,-6 10-14 15,2 0-10-15,-1 5 3 0,0 6-20 16,3 1-5-16,2 1-14 0,10 0 4 16,0 1 0-16,0-1 0 0,0-2 1 15,8 4-5-15,-1 0 4 0,0-8 0 16,1 6-5-16,-1-6-4 0,0-1-4 16,2-6-14-16,-2 2-6 0,3-6-18 15,-2-3-1-15,4-3-28 0,3 0-6 16,0-3-103-16,5 0-115 0</inkml:trace>
          <inkml:trace contextRef="#ctx0" brushRef="#br0" timeOffset="4082.9404">12303 3781 341 0,'-5'-4'112'0,"-3"4"28"16,-3 0-29-16,-4 5-44 0,-4 1-16 15,-1 7-10-15,-1 6 2 0,1 4-9 16,3 7-12-16,2 1-8 0,9 0 3 16,6-4-5-16,0-1-2 0,5-3-10 15,0-3 10-15,8-1-5 0,-4 0 5 16,6-4-6-16,-2-11 6 0,0-4 0 0,-2 0-5 16,2-10-1-16,-4-7 1 0,2-1 0 15,0 0-5-15,-3-3-5 0,0-7 0 16,-4 2 1-16,0-2-6 0,-4-2-5 15,0 6-9-15,0 3-3 0,-4 7-10 16,4 5-13-16,-5 5-16 0,5 4-105 16,0 0-110-16</inkml:trace>
        </inkml:traceGroup>
        <inkml:traceGroup>
          <inkml:annotationXML>
            <emma:emma xmlns:emma="http://www.w3.org/2003/04/emma" version="1.0">
              <emma:interpretation id="{039FE7BA-5E46-4143-800F-F5F202296A1C}" emma:medium="tactile" emma:mode="ink">
                <msink:context xmlns:msink="http://schemas.microsoft.com/ink/2010/main" type="inkWord" rotatedBoundingBox="15306,15418 16468,15446 16447,16278 15286,16250"/>
              </emma:interpretation>
              <emma:one-of disjunction-type="recognition" id="oneOf4">
                <emma:interpretation id="interp4" emma:lang="" emma:confidence="0">
                  <emma:literal>at</emma:literal>
                </emma:interpretation>
                <emma:interpretation id="interp5" emma:lang="" emma:confidence="1">
                  <emma:literal>n y</emma:literal>
                </emma:interpretation>
                <emma:interpretation id="interp6" emma:lang="" emma:confidence="0">
                  <emma:literal>nt</emma:literal>
                </emma:interpretation>
                <emma:interpretation id="interp7" emma:lang="" emma:confidence="0">
                  <emma:literal>not</emma:literal>
                </emma:interpretation>
                <emma:interpretation id="interp8" emma:lang="" emma:confidence="0">
                  <emma:literal>rt</emma:literal>
                </emma:interpretation>
              </emma:one-of>
            </emma:emma>
          </inkml:annotationXML>
          <inkml:trace contextRef="#ctx0" brushRef="#br0" timeOffset="6553.9156">14609 3949 268 0,'8'27'63'0,"4"5"3"15,2-3-29-15,0-6 10 0,1 3-6 16,2-7 9-16,-2-12 4 0,2-7-18 16,-5 0 0-16,0-10-17 0,-5-8 8 15,0 0-12-15,0-2-8 0,1-5 3 16,-3 2-10-16,2 1 7 0,2 1 0 15,-1-4 0-15,1 6 0 0,6 4-2 16,2 3 1-16,-1 4 1 0,3 8 0 0,3 0-1 16,-1 0 6-16,-1 8-7 0,-1 0 0 15,-1 1 1-15,-2 9-6 0,-1 5 5 16,-4-5-5-16,3 8 7 0,-2 3-7 16,-2-4 0-16,-2-4 0 0,-1 9 0 15,-7-6-7-15,5-2-4 0,-5 1-11 16,6-6-4-16,-6-4-24 0,0-1-26 15,0-7-76-15,-4-5-58 0</inkml:trace>
          <inkml:trace contextRef="#ctx0" brushRef="#br0" timeOffset="6777.1861">15292 3480 341 0,'25'0'104'0,"-1"14"30"16,-2 3-80-16,-6 17 4 0,-9 4-18 16,1 8-12-16,-8 6-11 0,5 3-3 15,1 2-7-15,-6-2-7 0,4-2 0 16,-4 2 0-16,0 1-7 0,-5 3 0 16,-4-3-17-16,0 3-12 0,-9-8-18 15,6-21-22-15,-2 0-64 0,2-14-14 0</inkml:trace>
          <inkml:trace contextRef="#ctx0" brushRef="#br0" timeOffset="6901.8501">15309 4074 299 0,'6'-33'80'0,"9"3"30"0,7-2-27 15,9 2-13-15,-1 1-8 0,6-5-15 16,3 4-15-16,-2 6-11 0,-1-2-10 0,0 5-11 16,1 4 0-16,-4-8-18 0,5 4-20 15,0-5-121-15,-3-8-80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5:45.0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4E4204-7CDC-4F4F-B9D6-870AF36FF3C0}" emma:medium="tactile" emma:mode="ink">
          <msink:context xmlns:msink="http://schemas.microsoft.com/ink/2010/main" type="writingRegion" rotatedBoundingBox="146,16288 7274,15523 7355,16277 227,17041"/>
        </emma:interpretation>
      </emma:emma>
    </inkml:annotationXML>
    <inkml:traceGroup>
      <inkml:annotationXML>
        <emma:emma xmlns:emma="http://www.w3.org/2003/04/emma" version="1.0">
          <emma:interpretation id="{4F642132-9876-4F65-AEB6-AD44FBA0E185}" emma:medium="tactile" emma:mode="ink">
            <msink:context xmlns:msink="http://schemas.microsoft.com/ink/2010/main" type="paragraph" rotatedBoundingBox="146,16288 7274,15523 7355,16277 227,17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CB528D-2C5D-481B-A90E-0DBD090321AD}" emma:medium="tactile" emma:mode="ink">
              <msink:context xmlns:msink="http://schemas.microsoft.com/ink/2010/main" type="line" rotatedBoundingBox="146,16288 7274,15523 7355,16277 227,17041"/>
            </emma:interpretation>
          </emma:emma>
        </inkml:annotationXML>
        <inkml:traceGroup>
          <inkml:annotationXML>
            <emma:emma xmlns:emma="http://www.w3.org/2003/04/emma" version="1.0">
              <emma:interpretation id="{C554A1BE-1522-4F68-ADF3-5A3A4ACAB4BE}" emma:medium="tactile" emma:mode="ink">
                <msink:context xmlns:msink="http://schemas.microsoft.com/ink/2010/main" type="inkWord" rotatedBoundingBox="153,16346 1440,16208 1502,16788 215,169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-509 4563 331 0,'0'-11'93'0,"-4"5"38"0,4 2-32 0,0-1-36 15,0 5-14-15,-3 0-25 16,3 0 1-16,0 0-5 0,0 0-8 0,0 6-7 16,0 1 0-16,3-7-5 0,1 19 0 15,0 1 0-15,5 1 0 0,-9 6-5 16,9 7 5-16,0 0 0 0,3 9 0 16,1-4 0-16,4 4 5 0,4-4 6 15,3-8 9-15,7-8 3 0,-6-5 6 0,8-12-2 16,-4-6-1-16,-3 0 1 0,-6-16-12 15,-1-4-6-15,-6-6 1 0,-9-6-10 16,-4-7 5-16,0 1-10 0,0 3 0 16,0 2-4-16,-6 6-1 0,1 4-9 15,-1-2-11-15,-3 4 0 0,3 0-10 16,6 5-14-16,-9 3 26 0,1 3-139 16,1 6-107-16</inkml:trace>
          <inkml:trace contextRef="#ctx0" brushRef="#br0" timeOffset="415.9507">-4 4622 415 0,'4'0'157'16,"-4"0"15"-16,0 0-76 0,0 0-42 15,-5 0-25-15,-2 6-7 0,-3 1 0 0,3 1-17 16,-2 4-5-16,-2 1-5 0,4 1-17 16,-3 1 6-16,5-4-7 0,1 2-15 15,4-1 10-15,0-2 10 0,0-2 0 16,0 0 4-16,0-8 0 0,4 5 14 15,4-5 7-15,-1 0 14 0,3 0-3 16,3 0 7-16,-2 0 3 0,4 5 3 16,-5-5-2-16,-1 0-8 0,-2 10-1 0,-7 0-3 15,0-2-5-15,0 5-2 0,0 2-10 16,0 0 0-16,-4-4 5 0,4 4-10 16,-10-8 1-16,6 0-8 0,0 0-15 15,-1-7-10-15,-1 5-10 0,0-5-19 16,6 0-108-16,0-7-104 0</inkml:trace>
          <inkml:trace contextRef="#ctx0" brushRef="#br0" timeOffset="677.3592">138 4759 321 0,'11'-23'85'15,"0"-5"48"-15,0 6-55 0,-2 3-19 16,-1 2-18-16,-5 2-7 0,-3 5-9 0,0 0-11 15,0 3-7-15,0 7-7 0,-9 0 0 16,0 0 0-16,3 6 0 0,-1 2-7 16,-1 1 0-16,3 0 7 0,5 4-7 15,-5 1 7-15,5 0 0 0,0 2 7 16,0-2 0-16,0 0 7 0,0 1 4 16,5-4 7-16,4-1-9 0,-3-10 9 15,3 5-7-15,-4-5-1 0,6 0-17 16,-4-5-5-16,0 1-25 0,4-2-6 0,-5-1-118 15,1 0-138-15</inkml:trace>
          <inkml:trace contextRef="#ctx0" brushRef="#br0" timeOffset="1003.1952">406 4516 361 0,'0'7'102'16,"0"2"28"-16,0 1-75 0,-9-2-20 16,1 4-7-16,4-3-8 0,-3 2 0 15,-1-1-12-15,3 0-1 0,5 0-7 16,0-5 5-16,0-5-5 0,0 5 0 16,0-5 5-16,4 0 2 0,0 0 7 0,1 0 4 15,6-5 7-15,6 5 10 0,-2 0 13 16,5 0 1-16,1 8 4 0,-6-8-5 15,-7 3-6-15,-4 2-10 0,-4-1-1 16,0 7-18-16,-8-1-4 0,-6 3-2 16,2 2-7-16,-7-2-4 0,-1 3-4 15,5-4-14-15,0 2-13 0,-2-4-11 16,0-3-21-16,0-7-123 0,-3 0-164 0</inkml:trace>
          <inkml:trace contextRef="#ctx0" brushRef="#br0" timeOffset="1255.4222">713 4258 555 0,'12'29'204'0,"-2"11"-12"0,2-2-99 0,-3-2-26 16,4 6-18-16,-6-4-9 0,-2-3-13 15,0-1-14-15,-5-2-26 0,6-6-19 16,-6 1-21-16,0-1-20 0,0-12-128 16,0-8-161-16</inkml:trace>
        </inkml:traceGroup>
        <inkml:traceGroup>
          <inkml:annotationXML>
            <emma:emma xmlns:emma="http://www.w3.org/2003/04/emma" version="1.0">
              <emma:interpretation id="{D5478D0A-2CF2-427C-A24D-B4413DBFB35D}" emma:medium="tactile" emma:mode="ink">
                <msink:context xmlns:msink="http://schemas.microsoft.com/ink/2010/main" type="inkWord" rotatedBoundingBox="2077,16169 4389,15921 4459,16568 2146,1681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03.8153">1509 4546 310 0,'-3'6'78'16,"3"-6"40"-16,-8 10-31 0,1-10-26 0,0 4-17 16,3 2-11-16,-3 4-5 0,0 5 3 15,2 0-6-15,5 0-5 0,-5 4 2 16,5 0 4-16,-6-5-9 0,6 4 6 16,-1 0-6-16,1 3-1 0,0-3 4 15,5 2-3-15,1 3-5 0,5-6-2 16,1-4-10-16,0-3 0 0,0-1-4 0,1-9-8 15,7 0-11-15,-1-8-2 0,2 3-8 16,3-4-22-16,1-1 1 16,4-7-113-16,3-1-105 0</inkml:trace>
          <inkml:trace contextRef="#ctx0" brushRef="#br0" timeOffset="2610.2802">1928 4539 453 0,'-4'0'180'0,"0"0"-4"15,-4 0-91-15,-1 0-12 0,3 0-20 16,-4 11-9-16,2-5-7 0,2 4-4 0,2 6-16 16,4 1 1-16,0-2-9 0,0-2-5 15,0 0 1-15,4-7-5 0,0-2 0 16,2 1 0-16,1-5 0 0,0 0-5 15,-1 0 5-15,5 0-9 0,-1 0 1 16,8 0-6-16,-7-9-3 0,1 5-2 16,-5-1-13-16,-2-1-2 0,1 0 0 15,-2-4-5-15,1 2 14 0,-5 0 3 0,4 0 4 16,-4 2 13-16,6-1 10 16,-5 0 7-16,7 8 10 0,-2-8 9 0,-4 4 8 15,3-3-5-15,-1 2 0 0,1 4 3 16,3 0-10-16,-2 0-1 0,5 0-8 15,-2 7-9-15,-3 0-2 0,-4 2-3 16,5 5-4-16,-7-1-8 0,7-1-4 16,-7-1-10-16,4-5-13 0,-4-6-16 0,4 0-7 15,-4-9-16-15,4-1 138 0,-4-1-244 16,0-1-149-16</inkml:trace>
          <inkml:trace contextRef="#ctx0" brushRef="#br0" timeOffset="2796.0697">2166 4151 353 0,'4'-13'136'16,"0"6"37"-16,1 7-45 0,1 0-50 15,-2 7-1-15,1 4-17 0,1 8-11 16,-1 4-11-16,3 4-15 0,-1 6-4 16,3 2-11-16,2-1-3 0,6-2-5 15,-2 4-13-15,-2-15-10 0,-1-4-19 16,-6-4-12-16,-1-6-26 0,-1-1-104 0,-5-2-143 15</inkml:trace>
          <inkml:trace contextRef="#ctx0" brushRef="#br0" timeOffset="2952.6724">2242 4349 481 0,'11'-4'188'0,"0"-2"-10"0,4 2-69 0,-1 4-50 16,2-6-25-16,-6 6-19 0,6 0-15 15,-2 0-24-15,-2 5-17 0,3 1-23 16,0 3-19-16,-1 2-93 0,-5-1-121 16</inkml:trace>
          <inkml:trace contextRef="#ctx0" brushRef="#br0" timeOffset="3205.7476">2560 4383 453 0,'0'-6'173'16,"4"2"5"-16,-4 4-94 0,0-8-27 16,0 1-3-16,-7 1-18 0,3 6-7 15,4 0-15-15,-8 0-5 0,1 0-4 16,1 11-5-16,1 3-5 0,-3 3 1 16,1-1 4-16,7 1-5 0,0 1 5 0,0 0-5 15,0-2 1-15,7 2-1 0,1-1 5 16,1-5-10-16,0-3 0 0,1-2 1 15,-3-7-11-15,2 0-14 0,-1 0-2 16,5 0-9-16,-1-5-15 0,4-6-4 16,-1-1-104-16,3-3-87 0</inkml:trace>
          <inkml:trace contextRef="#ctx0" brushRef="#br0" timeOffset="3543.1474">2806 4303 353 0,'0'-9'110'0,"-4"-1"60"0,0 10-52 16,-4-4-40-16,-2 11-13 0,2-7-8 0,-2 9-15 15,1 4-10-15,5 2-13 0,0 1-4 16,4 1-10-16,0-3 0 0,0 1-5 16,0-3 4-16,4-1-4 0,-6-3 0 15,6 1 5-15,-4-2-5 0,9-1 0 16,1-3 0-16,0 1 0 0,5 0 5 15,3 2-5-15,-2 1 9 0,2-1 4 0,-2 6 6 16,1 8-1-16,-1-9 9 0,-1 4-1 16,-3 0-2-16,1-4 1 0,-4-1-9 15,-9 2 6-15,0 8-12 0,0-1 3 16,-4 4-9-16,-3-4 3 0,-6 0-4 16,0-6-6-16,-2-2-4 0,-2-5-10 15,2 0-15-15,0-6-9 0,-2 0-31 16,6 0-6-16,11 0-24 0,-11 0-99 15,2-12-141-15</inkml:trace>
          <inkml:trace contextRef="#ctx0" brushRef="#br0" timeOffset="3856.9241">3172 4286 370 0,'0'0'144'0,"-4"0"33"0,-2 5-39 16,1 7-73-16,-6 1-19 0,3 6-14 15,-6 3 1-15,5-2-27 0,0 4-2 16,4-2-4-16,5-5 0 0,0-4 0 0,0-3 0 16,9-4 0-16,-2-6 0 0,4 0 0 15,0 0 5-15,1-6-5 0,-1-1 0 16,-1-1-5-16,2-5 1 0,-4-5-8 15,1-1-1-15,-3 1 3 0,-1-5 1 16,-5 1-7-16,4-2 5 0,-4 3 0 16,0-4-7-16,0 5-5 0,0 3-13 15,-3 0-12-15,3 1-18 0,-3 4-93 0,3 2-79 16</inkml:trace>
          <inkml:trace contextRef="#ctx0" brushRef="#br0" timeOffset="4342.9678">3338 4370 434 0,'11'0'166'15,"-2"0"10"-15,0 0-100 0,-2-10-5 16,-7 2-27-16,0 1-6 0,0-3-13 15,0-5-11-15,0-1-4 0,0 2 0 16,0-5-10-16,0-1 5 0,0 4-5 16,0-4-5-16,0 3-5 0,0 2-4 0,0 5-1 15,0 2 1-15,0 8-11 0,5 5 11 16,-5 3-2-16,7 5 5 0,-1 1 11 16,2-4 11-16,2-1 0 0,3-9 3 15,2 7 10-15,6-7-4 0,2 0-1 16,1-10 1-16,4 4-6 0,-5 2 4 15,-3 4-13-15,-2-8 5 0,-8 1-6 16,-3 1 1-16,5-3-1 0,-4-2-4 0,2 2 0 16,-2 2 0-16,0 0 5 0,6-4-5 15,-8 11 0-15,7-4 0 0,-2 4 5 16,-2 0 8-16,-3 9-4 0,1 4 8 16,-7 0 1-16,0 7 2 0,0 7 1 15,0 7-1-15,0-1 1 0,0 10-5 16,0 0 4-16,0-4-10 0,0 0-2 0,4-5-1 15,-4-4-4-15,4-2-6 0,-4-6-12 16,0-6-12-16,0-2-17 0,0-1-17 16,0-3-15-16,5-10-10 0,3 0-117 15,-1 0-156-15</inkml:trace>
        </inkml:traceGroup>
        <inkml:traceGroup>
          <inkml:annotationXML>
            <emma:emma xmlns:emma="http://www.w3.org/2003/04/emma" version="1.0">
              <emma:interpretation id="{ED35305F-8047-4B1E-BFC9-7C0BC2702626}" emma:medium="tactile" emma:mode="ink">
                <msink:context xmlns:msink="http://schemas.microsoft.com/ink/2010/main" type="inkWord" rotatedBoundingBox="4812,16244 4876,16237 4896,16420 4831,164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789.3742">4129 4289 397 0,'0'8'125'0,"0"11"36"0,6 4-100 16,-4 2-22-16,4-4-13 0,3-3 0 15,1 4-21-15,-1-8-10 0,8-1-15 16,-5-3-133-16,-2-7-112 0</inkml:trace>
        </inkml:traceGroup>
        <inkml:traceGroup>
          <inkml:annotationXML>
            <emma:emma xmlns:emma="http://www.w3.org/2003/04/emma" version="1.0">
              <emma:interpretation id="{1D9538C8-62EB-46AE-BD66-7B110C62E279}" emma:medium="tactile" emma:mode="ink">
                <msink:context xmlns:msink="http://schemas.microsoft.com/ink/2010/main" type="inkWord" rotatedBoundingBox="5581,15705 7274,15523 7355,16277 5662,1645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758.9141">5111 3958 445 0,'0'0'155'0,"-8"0"11"0,-1 0-103 16,3 4-9-16,-5 2-26 0,1 1-4 16,1 3-8-16,3-3-5 0,-1 2-1 15,3 0-10-15,4-1 9 0,-4-1-4 16,-3 3 8-16,-1 0-7 0,0 3-6 15,-2 1 6-15,-1 5-2 0,-2 5-8 16,2 5 4-16,5 5 0 0,6 8 0 16,0-2-6-16,-6-4 6 0,6-6 6 15,6-8 3-15,5-4 11 0,4-8 4 0,-1-4 4 16,4-6 4-16,4 0 0 0,-5 0 7 16,1-6-11-16,-2 0-3 0,1 0-7 15,-4 6 1-15,0-5-3 0,-1 5-1 16,-2 0-7-16,-4 0 2 0,-1 0-3 15,-5 7 1-15,0-1-8 0,0 2 4 0,0 4-4 16,-5 1 0-16,5 3 0 16,-10-3 0-16,-1 2-4 0,1-4-4 0,-5 1-2 15,4-6-5-15,-1 3-12 0,5-4-10 16,3-5-12-16,4 0-12 0,-6 0-8 16,6-5-11-16,0-5-116 0,6-5-148 15</inkml:trace>
          <inkml:trace contextRef="#ctx0" brushRef="#br0" timeOffset="5968.9936">5215 3929 522 0,'16'20'201'0,"-1"10"-13"0,-4 3-94 16,4 7-26-16,-5 6-17 0,3 0-19 15,-1 0-1-15,2-3-15 0,-3 0-12 16,5-6-11-16,-5-6-33 0,0-6-15 16,-1-7-20-16,-6-12-120 0,-4 1-159 15</inkml:trace>
          <inkml:trace contextRef="#ctx0" brushRef="#br0" timeOffset="6120.3649">5262 4267 522 0,'14'0'195'16,"1"0"-12"-16,1 0-84 0,5 0-39 0,-5 0-23 15,5 0-22-15,-2 0-15 0,-1 3-33 16,-6-3-25-16,2 0-122 0,-5 3-163 16</inkml:trace>
          <inkml:trace contextRef="#ctx0" brushRef="#br0" timeOffset="6365.316">5568 4190 572 0,'0'12'211'0,"10"3"-8"16,2-1-60-16,-2 3-57 0,3-1-24 15,-2 0-20-15,-1-7-12 0,1-1-8 16,-3-8-12-16,3 0-3 0,-3 0-7 15,4-4-7-15,1-3-3 0,-5-2-8 16,3-8-1-16,-2-3-6 0,-1-10-2 16,-8 0-15-16,5 0-3 0,-5 1-12 0,0 6-3 15,0 4-7-15,0 0-15 0,0 5-12 16,0 3-93-16,5 5-91 0</inkml:trace>
          <inkml:trace contextRef="#ctx0" brushRef="#br0" timeOffset="6846.4673">5971 4035 299 0,'0'-6'89'0,"0"6"37"0,0-7 2 0,0 7-53 15,0 0-9-15,0 0-14 0,-8 7-4 16,1-1-13-16,-1 5-8 0,0 4-5 16,-1-2-8-16,3 4 4 0,2 3-2 15,4 9-1-15,0 0-1 0,0-4 1 16,5 1-1-16,2-6 0 0,0-16 0 0,-1-4-4 16,5 0-10-16,-2-4-10 0,-1 4-4 15,0-20 0-15,-1 2 0 0,-4-2-1 16,1 2 1-16,4-5-1 0,-1 4 11 15,-2 1-2-15,5-2 6 0,-3-6 0 16,-2 1 0-16,-5 2 6 0,0-1-12 16,0 0 6-16,0-8 0 0,-8 3 0 15,1-4-12-15,0-2 0 0,3-1 3 16,-3 7 4-16,0-7-6 0,2 4 0 16,1 4 1-16,1 5 10 0,3 8-6 15,-5 15 12-15,5 0 4 0,0 5 7 0,0 12-7 16,5 8 17-16,-2 5-11 0,-3 2 4 15,8 6-11-15,0-6 1 0,-2 1 0 16,2 0-15-16,3-3-5 0,-2 4-14 16,2 2-2-16,2-8-28 0,-5 0-16 15,5-5-101-15,-3-10-136 0</inkml:trace>
          <inkml:trace contextRef="#ctx0" brushRef="#br0" timeOffset="7131.3883">6353 4068 481 0,'10'-8'188'15,"-2"-2"-10"-15,-1 0-85 0,-3-9-22 16,-4 2-28-16,0-3-10 0,0 4-5 16,0 1-19-16,0 4 1 0,-4 2-10 15,0 6 4-15,-3-5-4 0,-1 8 0 16,-2 0 0-16,1 0-4 0,-2 0 4 15,3 13-5-15,8-1 0 0,0 3 1 16,-6 5-1-16,6 2 5 0,12-4 0 0,-9 5-10 16,1 0 1-16,-4-7-4 0,11-2-11 15,-3-7-10-15,-1-2-10 0,4-5-2 16,-1 0-21-16,-2-11 3 0,0 0-107 16,-1-3-101-16</inkml:trace>
          <inkml:trace contextRef="#ctx0" brushRef="#br0" timeOffset="7377.9288">6475 4012 331 0,'3'12'84'0,"-3"1"48"16,5-5-62-16,1-8-11 0,-6 0-18 16,4 0 1-16,-4 0-18 0,6-4-10 15,-6-4-2-15,0-1-6 0,7 1 1 0,-3-3 0 16,3 0-1-16,-1 2 6 0,-4-1-2 15,-2 3 1-15,6 1 9 0,-2 2 3 16,1 1-5-16,2-3-2 0,-4 6 1 16,2-4-7-16,1 4-10 0,-1-8 0 15,4 8 0-15,-3-7-16 0,5 2-5 16,-4 0-14-16,-1-6-13 0,-6 1-28 16,9 0-92-16,-2-6-87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4:32.1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F7528A-FCD7-4985-9EAB-0C331D547BE8}" emma:medium="tactile" emma:mode="ink">
          <msink:context xmlns:msink="http://schemas.microsoft.com/ink/2010/main" type="writingRegion" rotatedBoundingBox="271,16004 2766,15819 2813,16450 318,16636">
            <msink:destinationLink direction="with" ref="{A191F646-7B95-40AD-AE08-C557AEDCBB1E}"/>
          </msink:context>
        </emma:interpretation>
      </emma:emma>
    </inkml:annotationXML>
    <inkml:traceGroup>
      <inkml:annotationXML>
        <emma:emma xmlns:emma="http://www.w3.org/2003/04/emma" version="1.0">
          <emma:interpretation id="{CB9A1AE8-57C4-4793-A0A8-258630F26E43}" emma:medium="tactile" emma:mode="ink">
            <msink:context xmlns:msink="http://schemas.microsoft.com/ink/2010/main" type="paragraph" rotatedBoundingBox="271,16004 2766,15819 2813,16450 318,16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01890D-074F-466C-A7FE-CEFEA235C0BF}" emma:medium="tactile" emma:mode="ink">
              <msink:context xmlns:msink="http://schemas.microsoft.com/ink/2010/main" type="line" rotatedBoundingBox="271,16004 2766,15819 2813,16450 318,16636"/>
            </emma:interpretation>
          </emma:emma>
        </inkml:annotationXML>
        <inkml:traceGroup>
          <inkml:annotationXML>
            <emma:emma xmlns:emma="http://www.w3.org/2003/04/emma" version="1.0">
              <emma:interpretation id="{F300B8EF-519F-4074-A00A-8944473CCCF9}" emma:medium="tactile" emma:mode="ink">
                <msink:context xmlns:msink="http://schemas.microsoft.com/ink/2010/main" type="inkWord" rotatedBoundingBox="271,16004 1975,15877 2022,16509 318,166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-3292 592 593 0,'15'0'197'0,"-2"-18"-15"0,1 4-110 16,-2-3-24-16,5 0-11 0,-9-2-10 15,3 2-10-15,1 0-3 0,-12-2-10 16,7-1 0-16,-7 1-4 0,7 0 0 16,-7 9 0-16,0 1 0 0,-7 9-4 15,7 0 0-15,-4 0-1 0,-2 0 1 16,4 4-1-16,-6 6 1 0,1 3 0 0,3 5-5 16,0 7 4-16,-2-5 5 0,2 6-4 15,4-1-1-15,-5 2-3 0,5-6-2 16,0 3 1-16,6 2-5 0,0-7-4 15,-2-2 8-15,3-2-9 0,0-3 5 16,-1-9-6-16,1-3-1 0,1 0-11 16,5 0-6-16,-4 0-3 0,4 0-18 15,-5-5 148-15,3-1-241 0,2 0-151 0</inkml:trace>
          <inkml:trace contextRef="#ctx0" brushRef="#br0" timeOffset="399.8508">-2884 480 379 0,'-7'-4'135'0,"0"4"42"16,-2-6-53-16,-2 6-56 0,4 0-28 15,0 0-1-15,0 7-8 0,-1 0-9 16,1 5-12-16,-2-1 0 0,2 5-5 0,7 1-1 15,0-3-4-15,0-2 5 0,4 1-5 16,2-8 0-16,-6 3 5 0,8-8-5 16,-8 7 0-16,5-7 0 0,2 0 0 15,4-9 0-15,-4 5 5 0,1-6-5 16,4 0 0-16,-5-5 0 0,1 2 0 16,-4 1 5-16,2 2 0 0,-3 6 13 15,1 4 6-15,0 0-1 0,-4 0 3 16,8 0 14-16,-3 4-13 0,-2 2-2 15,4 4 0-15,3 3-10 0,-2 0 2 0,4-2-10 16,2 3-4-16,2-3 2 0,3 2-10 16,0-4-1-16,-1-9-18 0,1 0-13 15,-5 0-20-15,0-7-23 0,-6 1-5 16,7-11-116-16,-10-3-165 0</inkml:trace>
          <inkml:trace contextRef="#ctx0" brushRef="#br0" timeOffset="748.5078">-2777 437 506 0,'6'-7'211'0,"8"4"-5"15,-14-2-85-15,10 0-27 0,5 5-25 16,4-6-10-16,3 6-16 0,4-2-18 15,-2 2-10-15,-1-5-8 0,-5 5-7 16,1 0-19-16,0 0-21 0,-2 0-17 16,-1 0-18-16,2 0-21 0,-5 0-116 15,-2-8-156-15</inkml:trace>
          <inkml:trace contextRef="#ctx0" brushRef="#br0" timeOffset="564.9766">-2757 146 497 0,'-7'14'201'0,"7"4"-16"15,7 6-92-15,-3 4-20 0,2 4-17 0,3 4-19 16,3 1-10-16,1-5-9 0,-1-1-10 16,0 5-12-16,-1-10-5 0,-1 0-26 15,2-3-11-15,-5-2-20 0,5-6-122 16,-5-2-170-16</inkml:trace>
          <inkml:trace contextRef="#ctx0" brushRef="#br0" timeOffset="991.4833">-2437 409 563 0,'4'5'203'15,"3"3"-13"-15,2 0-97 0,-5 2-22 16,3 1-9-16,4 4-21 0,-4-1-8 16,2-1-7-16,8 3-11 0,2-5-3 15,-3-3-5-15,-2-3-4 0,1-5 2 16,-3 0-5-16,0 0 0 0,1-10-5 15,-1 2 5-15,-2-2-10 0,-1 1-10 16,-3-3-9-16,-6-2-12 0,0 2-22 0,0 1-10 16,0-2 15-16,0 3-138 0,-6 0-162 15</inkml:trace>
          <inkml:trace contextRef="#ctx0" brushRef="#br0" timeOffset="1265.4438">-2047 460 506 0,'15'0'185'0,"-3"6"-13"16,1-6-95-16,-4 0-12 0,-1-6-21 15,-8 0-6-15,11-5-10 0,-11-4-9 16,4 1-6-16,-4-4-4 0,6-1-5 16,-6 3-4-16,0-2-9 0,0-3-4 15,8 1-10-15,-8 3-19 0,11-3-11 16,-11 5-16-16,8 7-116 0,-2 1-147 16</inkml:trace>
          <inkml:trace contextRef="#ctx0" brushRef="#br0" timeOffset="-358.2958">-3627 530 445 0,'0'0'181'16,"0"0"8"-16,0-7-81 0,7 4-20 0,3-4-16 15,-4 1-8-15,5 1-11 0,0-1-21 16,4-3-8-16,2 2-3 0,0-3-13 16,0 0-8-16,5 1-8 0,-2 1-25 15,2-1-16-15,0 5-22 0,7 4-9 16,-9 0-124-16,-2 0-155 0</inkml:trace>
          <inkml:trace contextRef="#ctx0" brushRef="#br0" timeOffset="-569.3572">-3470 493 218 0,'0'0'25'0,"0"0"0"16,0 4-15-16,0-4-10 0,0 0 0 15,0 5 11-15,0 0-1 0,0-2 22 0,0 7-2 16,0-2 15-16,0 5 12 16,9 2 11-16,-9-2 1 0,4 1-7 0,1-3-13 15,3 2-9-15,-1-4-8 16,-3 0 0-16,-4 1-12 0,0 1-3 0,0-1-6 15,0 6 1-15,0 1 1 0,0-4 5 16,0-2-6-16,0-2-1 0,0-5 0 16,0-4 5-16,0 0 0 0,-7 0 5 15,1-10-3-15,-3 1-4 0,5-8 5 0,2-4-4 16,-4 4-1-16,6-3 0 0,-11-3 0 16,4-2-4-16,-1-1-1 0,-1 0-9 15,4-6 4-15,3 2-4 0,-2 0 0 16,4 1 0-16,0-1 5 0,0 0 0 15,4-3 3-15,0 0 1 0,7 0 0 16,-2-2 9-16,5 3-9 0,1-1 4 16,4 8-6-16,-4 4-3 0,1 8-4 0,-7 8 0 15,0 5 4-15,5 0-4 0,0 0 0 16,-1 5 0-16,-1 5-8 0,2 1-4 16,-14 2-18-16,0 4-15 0,-4 1-16 15,-4-1-12-15,1 3-116 0,-8 3-155 16</inkml:trace>
        </inkml:traceGroup>
        <inkml:traceGroup>
          <inkml:annotationXML>
            <emma:emma xmlns:emma="http://www.w3.org/2003/04/emma" version="1.0">
              <emma:interpretation id="{DC7E2133-750F-437E-AD92-D3951896C38D}" emma:medium="tactile" emma:mode="ink">
                <msink:context xmlns:msink="http://schemas.microsoft.com/ink/2010/main" type="inkWord" rotatedBoundingBox="2202,16063 2781,16019 2810,16398 2230,16441">
                  <msink:destinationLink direction="with" ref="{4BD26F60-65DD-4FCF-9292-AAAE86C7FE61}"/>
                </msink:context>
              </emma:interpretation>
              <emma:one-of disjunction-type="recognition" id="oneOf1">
                <emma:interpretation id="interp1" emma:lang="" emma:confidence="0">
                  <emma:literal>CS</emma:literal>
                </emma:interpretation>
                <emma:interpretation id="interp2" emma:lang="" emma:confidence="0">
                  <emma:literal>c S</emma:literal>
                </emma:interpretation>
                <emma:interpretation id="interp3" emma:lang="" emma:confidence="0">
                  <emma:literal>C S</emma:literal>
                </emma:interpretation>
                <emma:interpretation id="interp4" emma:lang="" emma:confidence="0">
                  <emma:literal>as</emma:literal>
                </emma:interpretation>
                <emma:interpretation id="interp5" emma:lang="" emma:confidence="0">
                  <emma:literal>e S</emma:literal>
                </emma:interpretation>
              </emma:one-of>
            </emma:emma>
          </inkml:annotationXML>
          <inkml:trace contextRef="#ctx0" brushRef="#br0" timeOffset="1593.4463">-1647 401 361 0,'14'-12'128'0,"-7"-3"45"0,2 2-52 16,-2-5-64-16,-7 0-9 0,0 1-7 15,0 2 2-15,0 0-10 0,0 5-3 16,-11 2-6-16,3-2 0 0,0 8-6 16,-6 7-4-16,5 4 0 0,-8 1-9 0,5 10-1 15,4 5 0-15,1-2 1 0,4-2-1 16,3 2 5-16,0-1 0 0,0 0 0 16,0-3-5-16,7-3 1 0,4-2 3 15,-2-1-3-15,5-6-5 0,-6 1 0 16,2-4-9-16,1-4-9 0,-2 1-17 15,8-1-2-15,-5-3-20 0,6-7-15 16,1-1-71-16,-3-2-53 0,-1-6-84 16</inkml:trace>
          <inkml:trace contextRef="#ctx0" brushRef="#br0" timeOffset="1955.7318">-1148 124 434 0,'0'0'174'0,"-7"0"8"15,0 0-89-15,1 3-31 0,1 6-2 16,-9-1-25-16,3 1-6 0,-5 4-15 16,1-1-1-16,-1-2-8 0,1 1-1 15,4 4-4-15,0-4 6 0,11 4-6 0,-6-3 0 16,6-4 0-16,0-2 4 0,0-6 10 15,10 5-5-15,-2-5 9 0,-3 7 8 16,9-7-1-16,-3 0 4 0,3 7-5 16,-2-7 8-16,3 4 0 0,-8 0-7 15,2 2 0-15,2 3-7 0,-11 5-1 16,3-2-6-16,-3 2-8 0,0 6 1 16,0 6-2-16,-5-3-2 0,-4 3 0 0,4-3-2 15,-1-6-2-15,-2-3-7 0,-3-4-9 16,5-10-19-16,-9 3-25 0,4-4-22 15,-4 1-136-15,5-7-166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7:49.9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E03E31-AD6E-456C-8A7D-B90754625CE6}" emma:medium="tactile" emma:mode="ink">
          <msink:context xmlns:msink="http://schemas.microsoft.com/ink/2010/main" type="inkDrawing" rotatedBoundingBox="7063,8121 17225,8503 17211,8856 7049,8475" semanticType="callout" shapeName="Other"/>
        </emma:interpretation>
      </emma:emma>
    </inkml:annotationXML>
    <inkml:trace contextRef="#ctx0" brushRef="#br0">0-4 310 0,'5'1'78'0,"2"-1"23"0,-7 0-43 16,12 0-12-16,-8 4-6 0,3-4-11 0,0 0 0 15,1 0-9-15,-8 0 7 0,3 0-6 16,-3 0-9-16,7 0 7 0,-2 6-12 15,5-6 5-15,-5 0 1 0,3 0 0 16,2 3-1-16,-3-3-2 0,1 0-4 16,0 7 14-16,-2-7-15 0,-1 5 7 0,3-5-1 15,9 10 7-15,-1-6-2 0,2 2 6 16,4-6-8-16,4 5 16 0,-7-5-6 16,5 0 5-16,-2 0-10 0,4 0 9 15,-1 1-5-15,-5-1-10 0,-5 7 9 16,1-7-9-16,-3 0 0 0,-1 3-5 15,-2-3 0-15,-1 0 0 0,5 4 0 16,4-4 1-16,2 8 3 0,1-7-4 0,3 6 6 16,3-7-7-16,-5 0 1 0,-1 5-1 15,2-5 2-15,0 0-5 0,5 2 0 16,-3 6 0-16,0-8-1 0,-3 3 0 16,-3-3-3-16,-1 4 5 0,4-4-5 15,-2 7 0-15,6-7 0 0,1 9 0 16,-3-5 3-16,-11-4 1 0,-1 0 2 15,-5 3 2-15,-7-3 0 0,4 6-1 0,-4-3 7 16,6-3-10-16,-6 4 2 0,0-4 2 16,0 0-1-16,7 6-4 0,-7-6 0 15,9 0 1-15,-3 6-1 0,10-6 1 16,-6 0 0-16,3 8-4 0,2-5 3 16,2-2-3-16,0 8 4 0,0-9-4 15,-2 6 0-15,-3-6 0 0,-2 6 0 0,-1-6-4 16,-2 0 4-16,0 0 0 15,7 5 4-15,-3-5-4 0,2 0 0 0,-3 0 0 16,5 0 0-16,-6 6 0 0,4-6 0 16,2 0 0-16,1 0 0 0,-4-6 0 15,6 6 0-15,-4 0-4 0,-3-5 4 16,2 5 0-16,-2 0 0 0,-3 0 0 16,1-3 0-16,-3 3 0 0,5 0 0 0,2 0 0 15,2 1 0-15,9-1 0 0,1 7 4 16,2-2-8-16,9-2 8 0,6 1-4 15,-7 4-4-15,8-5 4 0,0 2 0 16,-8 0 0-16,-5-4 0 0,-7 6 0 16,1-7 0-16,-7 5 0 0,6-5 4 15,-3 0-4-15,4 0-4 0,4 3 4 16,0 1 0-16,-9 1 0 0,0-5 0 0,-5 0 0 16,-6 0 0-16,8 0 0 0,5 0 0 15,10 0-3-15,9 4 6 0,-6-4-3 16,-8 0 0-16,1 0 0 0,-6 5 0 15,-4-5 0-15,9 0 0 0,4 2 0 16,4-2 0-16,-1 0 0 0,-3 0 0 16,-5 0 0-16,1 0 4 0,-9 1-4 15,0-1 0-15,1 0 0 0,-3 0 0 0,-2 0 0 16,6 0 0-16,1-4 0 0,0 4 0 16,3-7 0-16,3 8 0 0,-7-1 2 15,3 0-2-15,0-2 4 0,0 2-4 16,-2 0 0-16,1 0 0 0,-8 0 0 15,4 0 0-15,-6 0 0 0,0 0 0 16,-2 8 0-16,8-8 0 0,2 6 0 0,-2-6 0 16,7 0 3-16,-2 3-3 0,-6-3 0 15,2 0 0-15,-5 0 0 0,5 7 0 16,3-7 0-16,2 0 0 0,-4 4 0 16,4-4 0-16,-1 0 0 0,12 0 0 15,-4 2 0-15,6-2 0 0,5 0 0 16,-10 0 0-16,-4 0 0 0,7 2 0 15,1-2 0-15,8 0 3 0,5-5-3 0,-7 6 0 16,1-1 0-16,1 6 3 0,-5-6 1 16,0 0 0-16,10 6 3 0,-2-6 0 15,2 0-1-15,5 1 2 0,-3-1-1 16,-7 0-1-16,8 0-3 0,-1 1 0 16,1 7-3-16,6-8 0 0,-1 7 3 15,1-7-3-15,2 4-3 0,-1-4 6 16,7 0-6-16,-2 0 6 0,-2 6-3 15,1-6 0-15,1 0 0 0,-10 3 3 0,1-3-3 16,2 0 4-16,0 1-4 0,-6-1 0 16,6 0 0-16,1 2 0 0,-1-2 0 15,-7 0 3-15,0-3 0 0,-4-3-3 16,2 6 3-16,-1-3 1 0,-4 3-1 16,6 0 2-16,1 0-2 0,5 0 4 15,-4-3-3-15,3 3-2 0,3 0 1 16,4 0 0-16,-6-7 3 0,0 7-2 0,-2 0-4 15,1 0 3-15,-1 0 3 0,2 0-3 16,-5 6 0-16,4-6-3 0,3-3 2 16,3 3-2-16,-1 6-2 0,5-6 2 15,-5 0 0-15,-2 0-3 0,1 0 3 16,4 4 0-16,-2 2 0 0,3-6 0 16,2 7 0-16,-3 0 0 0,2-7 3 0,1 3-3 15,0-3 0-15,-9 0 0 0,2 4 2 16,-6 4-2-16,1-3 0 0,-3-5 0 15,1 0-2-15,-3 8 2 0,12-3 0 16,-9-5 0-16,6 5 0 0,3-1 0 16,-2-1 2-16,-9-3-2 0,11-1 0 15,-5 1 0-15,-2 0 0 0,1 6 0 16,-2-6 0-16,-6 6 0 0,0 1 0 0,1-7 0 16,-5 4 0-16,-1-4 0 0,0 6 3 15,-2-6-3-15,-3 0 0 0,-3-6 0 16,-1 6 0-16,-2-3 0 0,-2 3 0 15,2-5 0-15,-1 5-3 0,7 5 6 16,-1-5-3-16,3 3 0 0,-7-3 0 16,-2 0 0-16,-2 7 0 0,-1-7 0 15,-2 4-3-15,2-4 6 0,5 8-3 16,-4-8 0-16,-2 4 0 0,3-4 0 0,-3 0 0 16,-2 0 3-16,2 0-3 0,-2-3-3 15,-2 3 3-15,4-5 7 0,-4 5-7 16,-1-4 0-16,0 4 0 0,2-4 0 15,-3 4-4-15,1-7 1 0,0 7 3 16,-4 0-3-16,0-4 3 0,-1 4 0 16,-1 0 0-16,-3 0 0 0,1 0 3 0,-3 0-3 15,1 3 3-15,1-3-3 0,-2 0 0 16,0 4 4-16,1-4-4 0,-3 0-4 16,4 0 4-16,-3 0-3 0,-2 0 3 15,2 0-3-15,-7 0 3 0,8 0 0 16,-8 0 3-16,7 0-3 0,-1 0 0 15,-6 0 3-15,6 0 1 0,0 0-8 0,-1 0 4 16,1 0-3-16,-1 0 6 0,2 8-6 16,-2-8 3-16,5 0 0 0,1 0 0 15,-1 2 0-15,2-2 0 0,-3 7 0 16,2-7 0-16,2 0 0 0,-1 3-3 16,-1-3 3-16,-2 0 0 0,-2 0 0 15,1 0 0-15,2 0 0 0,4 0 0 16,-1 0 0-16,4 0 3 0,-4 0-3 0,1 0 3 15,2 0-3-15,2-3 0 0,-8 3 0 16,5 0 0-16,2-5 0 0,-2 5-3 16,0-4 3-16,-4 4 3 0,3-8-3 15,-9 8 4-15,5 0-4 0,-2-4 0 16,-1 4 0-16,-1 0-4 0,0-3 4 16,1 3 0-16,-1 0-3 0,0 0 3 15,0 0 0-15,1-6 3 0,1 6-3 16,1 0 0-16,2 0 0 0,2 0 4 0,-2-4-4 15,-3 4 0-15,-1-3-4 0,1 3 4 16,-3 0 0-16,-1 0 0 0,0 0 0 16,6 0-3-16,-3 3 3 0,-2-3 0 15,6 0-3-15,-1 4 3 0,-1-4 0 16,5 0 0-16,1 0 0 0,-4 0 3 16,0 0-3-16,-3 0 3 0,-1 0-3 0,-2 0 0 15,-1 0 0-15,2-4 0 0,-2 4-3 16,-4 0 0-16,6 0 3 0,-6-3-2 15,0 3 4-15,5-6-2 0,0 6 0 16,-5 0 0-16,6 0 3 0,-6 6 0 16,7-6-3-16,-3 3 0 0,0-3 0 15,1 0-3-15,-1 0 3 0,2 0-3 16,-6 0 3-16,5 0 0 0,-5 0-2 0,9 0-1 16,-9 0 3-16,0 0 0 0,5 4 0 15,-5 3 0-15,6-2-3 0,-6 2 3 16,0-1 0-16,0 1 0 0,4-3 0 15,-4 5 0-15,0-5-3 0,0 5 3 16,0 1 0-16,-4 0 0 0,4-1-3 16,0 6 3-16,0 0 0 0,0 1-3 15,0 0 3-15,0 3-4 0,0-9 4 0,0 1-4 16,-2 5 4-16,2-4-2 0,0 4 4 16,0 0-2-16,0 1-2 0,0-5 4 15,0-2-2-15,0-4 0 0,0-6-2 16,0 8-1-16,0-1 3 0,0 1 0 15,6-4-3-15,-6 5 1 0,5-7 2 16,-5-2 0-16,6 8 0 0,-12-8-4 16,13 0 1-16,-7 0 3 0,0 0-4 0,-6 0 1 15,6 3-2-15,-4-3 2 0,4 0-1 16,-8-3 4-16,8 3 0 0,0 0 0 16,-5 0 0-16,5 0 0 0,0 0 0 15,0 0 0-15,0 0 0 0,-4 0 4 16,4 0-8-16,0-8 1 0,0 8-3 15,0 0-7-15,-7 0-3 0,7-4-8 0,-4-1-7 16,4 5 0-16,-10-6-5 0,3 2-7 16,-1-2-4-16,1 6-8 0,-2-5 0 15,3 5-5-15,1 0-1 0,1 0-2 16,0 0 2-16,-2 0 2 0,2 3 11 16,4-3-114-16,-5 0-101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7:51.0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E95AD9-9254-48F7-9BF1-2012EFEE828E}" emma:medium="tactile" emma:mode="ink">
          <msink:context xmlns:msink="http://schemas.microsoft.com/ink/2010/main" type="inkDrawing" rotatedBoundingBox="16914,8772 17445,8890 17379,9189 16847,9071" semanticType="callout" shapeName="Other"/>
        </emma:interpretation>
      </emma:emma>
    </inkml:annotationXML>
    <inkml:trace contextRef="#ctx0" brushRef="#br0">0 4 289 0,'0'0'64'15,"6"0"36"-15,-6 0-31 0,5 0-4 0,-5 0-4 16,7-5-5-16,0 5-9 16,0 0-8-16,-2 5-7 0,0-5-2 0,2 0-7 15,-1 0 8-15,-1 0-14 0,2 5 5 16,1-5-5-16,2 5-3 0,3 1 9 15,1-1-11-15,2 3-3 0,1-4 6 16,-3-4-6-16,-4 5-4 0,0-5 5 16,0 0 0-16,0 5-1 0,-3-5 0 0,1 0 5 15,-1 0 0-15,-1 0-5 0,-2 0 5 16,8 0-5-16,-2 0 4 0,6 0 0 16,-1 6-4-16,4-6 0 0,-5 8-5 15,0-3 1-15,1-5 2 0,-3 5-3 16,-1-5 0-16,2 0 0 0,0 0-4 15,-6 0 4-15,-1-8-4 0,4 8 0 16,-10-8 0-16,4 8 4 0,1-7-4 16,1 6 0-16,2 1 0 0,-2-5 5 0,2 5-5 15,1 0 0-15,1 0 0 0,1-5 0 16,2 5-5-16,0 0 5 0,-5 0 0 16,-3-3 0-16,4 3 0 0,-9 0 0 15,5 0 0-15,-5 0 0 0,0 0 0 16,0 0 0-16,0 0 0 0,0 0 0 15,4 0 5-15,-4 0-5 0,0 0 0 0,0 3 0 16,0-3 0-16,0 9 0 0,0-5 0 16,-4 6 0-16,4-2 0 0,0 2 0 15,0 5-5-15,-9-3 5 0,4-1 0 16,-1 0-4-16,0 0 0 0,6-3 0 16,-14-4 0-16,5 5-4 0,9-2 0 15,-11 0 0-15,-4 2-1 0,-1-5 0 0,6 1-4 16,-4 3-1-16,2 1 10 0,7-2-5 15,-5 2 4-15,3-2-4 0,2-3 9 16,-1 1-4-16,-3 3 4 0,9-3 0 16,-10 2 0-16,10 3 0 0,-4-4 0 15,4 1 0-15,-5-4-6 0,5 2 6 16,0-5-4-16,-4 5 4 0,-1-5-5 16,5 3 1-16,-8-3-1 0,4 0 1 15,4 0 4-15,-5 0-5 0,-1-3 5 0,2-2 0 16,4 5 0-16,-7-7 0 0,3 5 0 15,4 2 0-15,0-8 0 0,0 8 0 16,-4-5 0-16,0-3 0 0,-1 4 0 16,-1-5 0-16,1 2 0 0,5 1 0 15,-7 4 0-15,3 2 0 0,-2-8 0 16,-1 4 0-16,1-3 0 0,-3-1 0 16,1-3 0-16,-3 2 0 0,0-4 5 0,3 1-5 15,-1-1 0-15,-5 2 0 0,4 1 0 16,-2-3 0-16,-4 1 0 0,1 6 0 15,0-2 0-15,1-2 0 0,-4 3 0 16,3 1 0-16,2 1 4 0,-1 5-18 16,6-5-10-16,1 5-10 0,1 0-14 15,6 0-129-15,0 0-160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7:54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D5DCE1-5EE2-4FB3-B3D4-0EE205D082BD}" emma:medium="tactile" emma:mode="ink">
          <msink:context xmlns:msink="http://schemas.microsoft.com/ink/2010/main" type="inkDrawing" rotatedBoundingBox="7985,12193 17319,12490 17304,12971 7970,12673" semanticType="callout" shapeName="Other">
            <msink:sourceLink direction="to" ref="{A31EB917-0211-432E-9530-96C2240702B4}"/>
          </msink:context>
        </emma:interpretation>
      </emma:emma>
    </inkml:annotationXML>
    <inkml:trace contextRef="#ctx0" brushRef="#br0">1-2 331 0,'5'0'84'0,"-5"-8"40"16,4 8-63-16,-4 0 1 0,0 0-26 0,5 0-3 16,-5 0-5-16,5 0-11 0,-5 0 4 15,4 0-9-15,-4 0 1 0,8 0-6 16,-4 0-1-16,-4 0-1 0,9 0 7 15,-3 0-7-15,1 5 13 0,1 1-5 16,5-2 5-16,-4 3-1 0,4-2-5 0,-2 3 4 16,-2-5 0-16,2-3-7 15,1 7 1-15,3-3 9 0,0-4-9 0,2 4 0 16,-2-4 5-16,0 7-6 0,-3-7 6 16,6 3-6-16,-2-3 1 0,2 5-1 15,4-2 0-15,1-1-5 0,4-2 2 16,9 6-2-16,-6-6 1 0,-4 7-1 15,1-1 6-15,4 4-10 0,-3-1 4 16,0 1-4-16,18-3 0 0,0 4 4 0,2-11-4 16,2 0 5-16,2 7 4 0,-15-5 0 15,-1-2-1-15,-9 0 6 0,-4 0-6 16,6 2 4-16,1-2-4 0,0-2-4 16,0 2 0-16,3 0 0 0,-3-8 1 15,1 8-1-15,7 1-4 0,-1-1 4 16,-3 10 0-16,-2-2 0 0,-1-8-4 15,-5 1 4-15,7-1 0 0,-3 0-4 0,1 0 4 16,-3-6 2-16,-3 6-2 0,-4-4 3 16,-2 5-2-16,2-4-2 0,-1 3 1 15,7 0-1-15,3-7 6 0,3 7-5 16,-1-4 0-16,6 4-4 0,-8-5 7 16,-1-1-7-16,-2 6 3 0,-4-4-3 15,-5 4 5-15,-3 6-5 0,0 1 0 16,4 4 0-16,1-6 3 0,0 3-6 0,-1-8 6 15,0 0-3-15,-6 0 0 0,-2 0 0 16,-1 0 0-16,1-6 0 0,-2 6 0 16,2 0 0-16,-1 0 0 0,4 0 0 15,-2 1 4-15,4-5-4 0,1 4 0 16,-1 0 0-16,-2 0 3 0,5 0-3 16,1 0 0-16,-2 0 3 0,1 0-6 0,3 0 6 15,0 0-3-15,1-2-3 0,4-5 3 16,-3 7 0-16,1-6 0 0,0 8 0 15,1-13 0-15,3 11 3 0,1 6-3 16,7-1 0-16,-2 3 4 0,3-3 0 16,1-1-4-16,2-4 0 0,-3 3 0 15,1-3 0-15,6 0 0 0,3 0 4 0,3-6-4 16,2 6 4-16,-4-5-1 0,-5-2 1 16,-3 7 7-16,7-4-4 0,2 4 3 15,5 0-3-15,5 2 3 0,7-2-3 16,-2 0 1-16,2-3-5 0,3 0 3 15,4 3-2-15,-8 1-1 0,7-1-3 16,-2 0 3-16,4 2-3 0,0 9 0 16,6-8 0-16,-4 3 0 0,0-6 3 15,-8 0-3-15,0 7 0 0,-5-2 4 0,0-3-4 16,2-2 0-16,1 0 0 0,8 0 4 16,-6 0-4-16,5 0 4 0,-2 0-4 15,-1 0 0-15,0 8 3 0,0 3 0 16,0-1 1-16,7-3-4 0,0 1 0 15,1-8 0-15,-1 0 3 0,-4 0-3 16,-5 0 0-16,-2 9 0 0,-2-5 0 16,1 2 3-16,0 0-3 0,4 3 0 0,5-9 0 15,-4 0 0-15,-6-9 0 0,5 9 0 16,-11 0 4-16,-1 4-4 0,-2-4 0 16,3 6 0-16,2-1 0 0,6-5 0 15,-7 0 4-15,7 0-4 0,3-5 0 16,-6 6 0-16,-4-2 0 0,9 1 0 15,-8 10 0-15,5-7 0 0,2 3 0 0,6 2 0 16,-2-8 0-16,0 0 0 0,-5-3 0 16,-4 3 0-16,-7 0 0 0,3 0 0 15,-7 0 0-15,5 5 0 0,0 2 0 16,2-4 0-16,6-3 0 0,-7-12 0 16,-2 9 0-16,-3-8 0 0,-4 1 3 15,-12-2-3-15,8 12 0 0,-1 6 0 16,-3 0 0-16,3 0 4 0,-5-1-4 15,-3 3 0-15,2-8 6 0,-8 0-3 0,1 0 0 16,2 0 3-16,-4-9-2 0,1 6-1 16,4-4 0-16,-7 3 0 0,-4-2-3 15,2 6 0-15,-7-5 0 0,-3 5 0 16,1-7 4-16,-2 7-4 0,1 0 0 16,1 0 0-16,-5 0 3 0,-1 0 0 15,-1 7-1-15,-1-7-4 0,-3 0 2 16,3 0 2-16,1 0-2 0,2 0 0 0,0 0 0 15,1 0 0-15,-2 2 3 0,-3-2-3 16,1 0 0-16,-1 0 0 0,-3 4 0 16,4 2 0-16,2-6-3 0,-1 11 3 15,1 0 0-15,2-6 0 0,-1 4 0 16,0-9 0-16,-1 4-2 0,0-4 4 16,-1 0-4-16,-3 0 2 0,3 0 0 0,-1 0 0 15,-3 0 2-15,2-5-2 0,1 5 0 16,-1-8 7-16,-1 5-4 0,2 3-3 15,0-11 0-15,0 8 4 0,2 3-4 16,-2-6 0-16,0 6 0 0,0 0 2 16,-1 0-2-16,-1-5 3 0,0 5 0 15,1 0-1-15,-3-6-2 0,-4 1 0 16,3 3 0-16,4-4 0 0,0 0 0 0,-3 0 0 16,-4 6 0-16,7-5 0 0,-7 5 0 15,0 0 0-15,0 0 4 0,5 0-4 16,-1 0 0-16,3 0 0 0,-7 0 0 15,8 4-4-15,-4-4 8 0,-4 0-8 16,4 0 4-16,-4 0 0 0,0 0-2 16,7 0 2-16,-1 7 0 0,-6-4 0 15,5 1 0-15,-5 3 0 0,7-1-3 16,-7 0 3-16,0-6 0 0,0 10-3 0,5-4 3 16,0 3 0-16,-5 2 0 0,0-1 0 15,4-4 0-15,-4 5 0 0,0 0 0 16,0-2 0-16,-7-1 0 0,7 1 3 15,-7 1-3-15,7 0 0 0,-4-3 0 16,4 1 3-16,-4-1-3 0,4 3 0 16,-4-3 0-16,0 0 0 0,4 3 0 0,0 3 0 15,-4 0-3-15,4 2 0 0,0 0 3 16,0-2 0-16,0 1-2 0,0-4 2 16,-6-1 0-16,6-2 0 0,0 3-4 15,-4-7 1-15,4 6-1 0,-4-2 1 16,4 0 3-16,0 0-2 0,-4 3-1 15,4-10 6-15,0 8-3 0,-6-3 0 16,10 1 0-16,-4 0-3 0,0 2 3 0,0-2 0 16,0 4 0-16,0-2 0 0,5-3 0 15,-11-5 0-15,6 7 3 0,0-1-3 16,0-6 0-16,-10 7 0 0,10-7 0 16,-4 3-3-16,4-3 6 0,0 0-3 15,0 0-3-15,0 0 3 0,0 0-3 16,0 4-1-16,0-4 1 0,0 0-3 0,0 0-4 15,0 6 1-15,0-6-5 0,0 4-3 16,0-4-1-16,0 0-5 0,0 6-1 16,0-6-12-16,-4 0-1 0,4 0-9 15,-4 0-8-15,4 0-14 0,-5-7-5 16,5 4-6-16,0-6-116 0,-10 3-156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7:55.7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1EB917-0211-432E-9530-96C2240702B4}" emma:medium="tactile" emma:mode="ink">
          <msink:context xmlns:msink="http://schemas.microsoft.com/ink/2010/main" type="inkDrawing" rotatedBoundingBox="16931,12978 17396,12773 17557,13138 17092,13342" hotPoints="16966,12963 17502,12983 17112,13331" semanticType="enclosure" shapeName="Triangle">
            <msink:destinationLink direction="to" ref="{BDD5DCE1-5EE2-4FB3-B3D4-0EE205D082BD}"/>
          </msink:context>
        </emma:interpretation>
      </emma:emma>
    </inkml:annotationXML>
    <inkml:trace contextRef="#ctx0" brushRef="#br0">53 11 289 0,'6'0'52'0,"-1"0"31"0,1 0-36 15,2 0-12-15,-1 0-2 0,0-9 0 16,-1 9-5-16,0 0 14 0,-2 0-15 16,0-3 8-16,-4 3-8 0,6 0 1 15,-6 0 10-15,8 0-6 0,-4 0-4 16,1 3 9-16,2-3-8 0,3 0 10 0,-1 7-15 15,-1-7 5-15,2 3 0 0,5 1-9 16,-3 2 3-16,5 0-5 0,0-2 1 16,-3-4-9-16,0 5 3 0,-6-5-4 15,3 0-5-15,0 4 5 0,1-4-5 16,3 0 1-16,1 0-1 0,2 0 1 16,3-1-5-16,-1 1 4 0,3 7 0 15,-3-7 1-15,-10 0 2 0,1 5-3 16,-5-5 0-16,3 0 0 0,0 0 0 0,-1 0 0 15,-4 0-4-15,0-5 5 0,-4 5-5 16,8-9 4-16,-8 9-4 0,0-4 4 16,7 4-4-16,-7-6 4 0,4 6-4 15,-4 0 0-15,0-6 0 0,0 6-4 16,0 0 4-16,0 0 0 0,0 0 0 16,0 6-4-16,-7 1 4 0,7-1 0 0,-9 3 0 15,5 1 0-15,-3 2 0 0,1 1 0 16,-2-2 0-16,0 5 0 0,-3-1 0 15,1 3 0-15,-2-5 0 0,-4 0 4 16,2 0-8-16,0 0 4 0,-1-3 4 16,0 3-8-16,2-5 4 0,-4 1 4 15,4-1-4-15,-2 0 0 0,15-1 0 0,-14 3-4 16,0-4 4-16,2 1-4 0,1-3-1 16,3 5-3-16,1-5 0 0,2 2 4 15,-1-2-3-15,1 2 2 0,-1-2 1 16,6 1 0-16,-5 0 4 0,5-2-5 15,0-3 5-15,-4 7 0 0,4-7 0 16,0 0-4-16,-4 6 4 0,4-6 0 16,0 0-5-16,0 0-3 0,-6 0 3 0,6 0-4 15,-7 2 0-15,2-2 5 0,5 0-5 16,-6 0 9-16,6 0-5 0,-6 0 1 16,6 0 4-16,-6 0-5 0,6 0 5 15,-7 0 0-15,7 7 0 0,-4-7 0 16,4 0 0-16,0 0 0 0,-4 3 0 15,4-3 0-15,-4 0 0 0,4 0 0 16,-5 0 0-16,-1 0 0 0,6-3 0 16,-8-2 0-16,8 5 0 0,0-10 0 0,-6 5 0 15,6-2 5-15,-9-1-10 0,9-2 5 16,-8 2 0-16,-2-1 0 0,2-1 0 16,0-3 0-16,-2 1 0 0,1-6 0 15,0 2 5-15,1-6-5 0,-1 4 4 16,2-9-4-16,0-3 5 0,0 1-5 15,2 7-5-15,1-2-4 0,4 7-10 16,-6 6-23-16,6 1-1 0,-4 4-128 0,4 0-15 16,0 6-107-16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49:40.2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6910E4-F99C-45EE-8EC2-544557A15B9F}" emma:medium="tactile" emma:mode="ink">
          <msink:context xmlns:msink="http://schemas.microsoft.com/ink/2010/main" type="writingRegion" rotatedBoundingBox="4699,5269 19902,3846 20034,5258 4832,6681"/>
        </emma:interpretation>
      </emma:emma>
    </inkml:annotationXML>
    <inkml:traceGroup>
      <inkml:annotationXML>
        <emma:emma xmlns:emma="http://www.w3.org/2003/04/emma" version="1.0">
          <emma:interpretation id="{F0F26255-3AC2-46D8-B61B-80521C7523DD}" emma:medium="tactile" emma:mode="ink">
            <msink:context xmlns:msink="http://schemas.microsoft.com/ink/2010/main" type="paragraph" rotatedBoundingBox="4699,5269 19902,3846 20034,5258 4832,6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3A6E9B-1085-4BA0-BA6F-D6A114739DFC}" emma:medium="tactile" emma:mode="ink">
              <msink:context xmlns:msink="http://schemas.microsoft.com/ink/2010/main" type="line" rotatedBoundingBox="4699,5269 19902,3846 20034,5258 4832,6681"/>
            </emma:interpretation>
          </emma:emma>
        </inkml:annotationXML>
        <inkml:traceGroup>
          <inkml:annotationXML>
            <emma:emma xmlns:emma="http://www.w3.org/2003/04/emma" version="1.0">
              <emma:interpretation id="{1FF0FCAA-1F3F-4AC9-B43F-899B9FCA8EF3}" emma:medium="tactile" emma:mode="ink">
                <msink:context xmlns:msink="http://schemas.microsoft.com/ink/2010/main" type="inkWord" rotatedBoundingBox="4735,5646 6312,5498 6409,6534 4832,66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3 572 0,'0'-9'199'0,"5"9"-8"15,-5 0-113-15,0 0-13 0,7 0-14 16,-1 13 0-16,0 4-14 0,5 8-8 0,-11 5-10 16,7 10-2-16,-3 7-10 0,5 5 1 15,-1 2-8-15,-1 4 3 0,2 1-3 16,3 2-3-16,-5-6 3 0,7 1 3 15,-2-5-6-15,5-1 3 0,2-11 0 16,-2-4 0-16,-4-7 3 0,3-8-3 16,-9-7 0-16,2-3 4 0,6-3-4 15,0 0 3-15,6-7 8 0,2 0 4 0,0-8 3 16,2 1-1-16,1-3-3 0,-8 1 4 16,2-1-6-16,-1 6-5 0,-2 4-14 15,5 0-9-15,-1 0-8 0,3 4-30 16,0 2-18-16,-2-6-23 0,1 0-127 15,-4 1-171-15</inkml:trace>
          <inkml:trace contextRef="#ctx0" brushRef="#br0" timeOffset="351.6094">940 343 669 0,'-13'-20'219'0,"2"8"-11"0,-4 3-104 15,0 5-31-15,0 4-19 0,5 0-3 16,-4 4-17-16,4 4-7 0,0 5-9 16,2 4-1-16,1 10-13 0,7 9 3 15,0 9-1-15,0 0-6 0,11 0-3 16,4-4 3-16,5-7-7 0,-3-8 4 0,2-4-8 15,3-9 1-15,2-6 3 0,0-7-1 16,1 0 5-16,0-9 0 0,-11-6 0 16,-5-7 3-16,-6 2-6 0,-3-8 6 15,0-12-7-15,0-2-1 0,-4 0 1 16,4 2-3-16,-12 4-7 0,5 14-12 16,-3 3-11-16,1 3-17 0,-1 10-22 15,10 6-11-15,-7 0-118 0,-2 0-170 0</inkml:trace>
          <inkml:trace contextRef="#ctx0" brushRef="#br0" timeOffset="778.638">1441 325 397 0,'0'-14'166'0,"0"2"30"16,-6-1-32-16,2 1-72 0,-7-6-6 16,-7 3-14-16,3 8-5 0,0 0-18 15,-2 7-14-15,1 0-14 0,8 9-6 0,0-1-1 16,-1 4-10-16,4 1-1 0,5-3-3 16,0 8 0-16,15-8 0 0,-3 7 0 15,5-1-3-15,-5 4-7 0,6-6-2 16,-5 2 5-16,2-1-5 0,3-7 6 15,0 2-1-15,-3-8 2 0,1-2 2 16,1 0 3-16,-4 0-3 0,4 0 6 16,-2 0-6-16,-2 0-1 0,0 12 4 15,0 5 0-15,1 5 0 0,-3 7-4 0,7 5 0 16,-7 4 4-16,-2 0 4 0,-1-1 0 16,-1 2 3-16,-7-6 1 0,0-9 2 15,3 5 1-15,-9-5-3 0,-2 1-1 16,-7-2 1-16,-5 1-2 0,-6-11-9 15,0-6-12-15,1-7-14 0,2 0-16 16,4-7-30-16,4-6-73 0,-1 0-64 0,7-11-172 16</inkml:trace>
        </inkml:traceGroup>
        <inkml:traceGroup>
          <inkml:annotationXML>
            <emma:emma xmlns:emma="http://www.w3.org/2003/04/emma" version="1.0">
              <emma:interpretation id="{60864AA5-7B69-4D63-A803-03BC2770DE02}" emma:medium="tactile" emma:mode="ink">
                <msink:context xmlns:msink="http://schemas.microsoft.com/ink/2010/main" type="inkWord" rotatedBoundingBox="6709,5462 9108,5237 9183,6034 6784,62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36.7952">2001 91 771 0,'15'-12'201'0,"0"8"-13"15,6-2-141-15,-2 2-31 0,3-5-3 16,-2 5-22-16,1-3-27 0,-6 2-26 15,-4 2-132-15,-2 3-178 0</inkml:trace>
          <inkml:trace contextRef="#ctx0" brushRef="#br0" timeOffset="976.4358">2090 441 593 0,'5'20'204'15,"4"5"-15"-15,-3 1-97 0,4-2-41 16,-4-1-20-16,-6-8-18 0,9-3-30 16,-3-3-38-16,-6-5-128 0,0-4-180 15</inkml:trace>
          <inkml:trace contextRef="#ctx0" brushRef="#br0" timeOffset="1473.6581">2694 33 514 0,'-17'6'209'16,"3"-4"-9"-16,-10 9-54 0,1-5-86 15,-3 4-16-15,-6 1-10 0,-2 4-14 0,10-2-7 16,-6 3-13-16,4-2 4 0,12 1-4 16,6-4 4-16,8-1-4 0,0-1 0 15,0 0 0-15,8 1 0 0,7-6-4 16,6 6 8-16,13 0-8 0,5-1 4 15,4-4 0-15,6 4 0 0,-7-3 0 16,-6 1 4-16,-11-2-4 0,-7 6 4 16,-3-2 0-16,3 2 0 0,-6-3 6 15,5 5-3-15,-9-1-2 0,0 4-10 0,-4-2-6 16,-4 0-19-16,0-3-15 0,0-4-26 16,-5-1 151-16,-3-6-269 0,-3-8-180 15</inkml:trace>
          <inkml:trace contextRef="#ctx0" brushRef="#br0" timeOffset="1672.2563">2831-106 587 0,'32'36'203'16,"-2"-4"-21"-16,7 0-105 0,1 3-25 15,4 2-6-15,-2-1-2 0,-3 2-16 0,-6 0-15 16,2-1-18-16,-13-11-19 0,-5-3-28 16,-2-10-21-16,-4-5-122 0,-9-8-174 15</inkml:trace>
          <inkml:trace contextRef="#ctx0" brushRef="#br0" timeOffset="1831.2641">3076 81 587 0,'38'-15'189'0,"-4"4"-9"0,-2 2-125 0,0 4-22 16,0 0-4-16,-5-2-6 0,-1 2-27 15,-4-3-10-15,-6 1-20 0,8 1-24 16,-5-3-5-16,4 2-31 0,-8-2-93 16,8-3-94-16</inkml:trace>
          <inkml:trace contextRef="#ctx0" brushRef="#br0" timeOffset="2089.6667">3451-247 662 0,'6'-22'206'15,"2"6"-5"-15,0-1-114 0,-2 5-32 16,-2 4-14-16,3 1-11 0,-1 4-30 0,-3 3-34 16,1 0-7-16,0 0-151 0,3 0-181 15</inkml:trace>
          <inkml:trace contextRef="#ctx0" brushRef="#br0" timeOffset="1952.7921">3573-79 379 0,'5'13'152'0,"-5"4"28"0,10 3-76 16,-3 0-13-16,-5-4-25 0,-2 4-8 16,7-4-19-16,0 7-12 0,0-3-12 15,-7 5-15-15,0-6-10 0,0-1-27 16,0-10-16-16,-6-8-129 0,6 0-158 16</inkml:trace>
          <inkml:trace contextRef="#ctx0" brushRef="#br0" timeOffset="2792.7279">4120-242 453 0,'0'-14'189'0,"0"2"16"0,0 6-71 16,-11 1-32-16,2 5-20 0,-5 0-11 15,-3 0-15-15,2 5-7 0,1 8-12 16,0 5-13-16,-1 3-6 0,6 9-5 16,0 7-4-16,9 5 3 0,0 1-6 0,0 5 4 15,17-2-2-15,2-4-1 0,7-1 2 16,-3-3-3-16,4-5-3 0,3-2 1 15,9-10 2-15,-8-10-6 0,-1-11 0 16,3 2-10-16,0-7-15 0,-7-16-20 16,4-17-39-16,4-3-141 0,-3 2-195 15</inkml:trace>
        </inkml:traceGroup>
        <inkml:traceGroup>
          <inkml:annotationXML>
            <emma:emma xmlns:emma="http://www.w3.org/2003/04/emma" version="1.0">
              <emma:interpretation id="{99DCF08A-46A6-440E-88BB-BB59425F93CC}" emma:medium="tactile" emma:mode="ink">
                <msink:context xmlns:msink="http://schemas.microsoft.com/ink/2010/main" type="inkWord" rotatedBoundingBox="10619,4715 14373,4364 14505,5775 10751,612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042.8148">6696 24 593 0,'20'-15'216'0,"10"-1"-10"0,-4-9-92 16,3-4-40-16,-6-7-21 0,0-3-8 0,-11-6-15 15,-2 7-8-15,0-1-10 0,-10 8-3 16,0 16-5-16,5-1-1 0,-10 1-6 16,-1-3 3-16,-3 6-7 0,-2 6-4 15,-4 4 4-15,1 2-1 0,-2 0-3 16,1 19 4-16,4-1 4 0,1 11-2 16,10-3 2-16,0 12 3 0,8-1 0 15,0-1-3-15,5 2 6 0,0-2-6 16,-2-8 3-16,-1-5 0 0,5 1 0 0,-4-10-4 15,-3-4-4-15,2-10-11 0,2 4-11 16,2-4-15-16,-1-3-20 0,2-5-18 16,0-4-70-16,4-1-49 0,7 2-123 15</inkml:trace>
          <inkml:trace contextRef="#ctx0" brushRef="#br0" timeOffset="4425.6502">7389-330 471 0,'13'-10'191'0,"-5"5"-6"0,-8-3-97 16,0 3-8-16,0-5-12 0,-7 4-4 15,-3-1-11-15,-2 0-13 0,0 1-7 16,-5 5-5-16,4 1-5 0,-1 0-10 16,2 0-1-16,0 0-1 0,2 7-6 0,-1 2-2 15,4-1-3-15,-1-2-3 0,3 1-6 16,5-2 2-16,-5-5-1 0,5 5-2 15,0-5 3-15,9 5-4 0,0 2 3 16,1-1 0-16,1 5 3 0,8-1 2 16,5 4-1-16,-2 0 4 0,4 8 0 15,3-6 4-15,-7 10-1 0,1 7 6 0,3 5 3 16,-6 1-1-16,1 10 2 0,-1 2-1 16,-6-11-1-16,-4 6 3 0,-1-2-7 15,-5-9 0-15,-4 1-3 0,0-2-1 16,0-9-3-16,-7 3 4 0,-2-7-4 15,-4-5-4-15,-6-7-3 0,0-1-3 16,0-8-19-16,-1 0-7 0,2 0-21 16,3-5-12-16,-3 0-17 0,11-3-4 15,0 1-117-15,1-9-152 0</inkml:trace>
          <inkml:trace contextRef="#ctx0" brushRef="#br0" timeOffset="4687.2232">7945 179 434 0,'0'0'174'0,"0"-7"15"0,0 1-103 16,-8-8-18-16,0-10-4 0,-1 0-10 0,-3-4-18 15,5-7-12-15,0-1-11 0,1-1-4 16,0-3-4-16,6-7-1 0,-4 6-8 16,4-2-14-16,0 5-9 0,0 7-20 15,6 4-12-15,-1 6-131 0,2 6-154 16</inkml:trace>
          <inkml:trace contextRef="#ctx0" brushRef="#br0" timeOffset="3734.2303">6152 182 587 0,'6'7'210'0,"-10"-7"-8"0,-1 0-90 15,5-11-28-15,-12 5-19 0,5-5 2 16,7-2-13-16,-13-16-12 0,-5 1 2 15,0-8-14-15,0-5-4 0,-6-17-5 16,2 2-5-16,7-6-7 0,-7-3-1 16,2 0-5-16,9 8-3 0,-2-3-3 15,5 1 3-15,8-1-2 0,0 6 2 16,7-14-3-16,5 2 0 0,2 0 0 16,8 6 0-16,-8 1 0 0,-2 29 3 0,11 11-4 15,4 19 4-15,-1 0-4 0,8 0 4 16,-1 22 0-16,1 0-2 0,-1 16 4 15,-2 3-2-15,1 13 0 0,-8 3 4 16,-6 3-4-16,-10 2 0 0,-8-9 0 16,0-3 0-16,-15 0 0 0,-2-10 0 15,-7-5-4-15,0-2 4 0,2-7 0 0,-4-2-2 16,-7 0-4-16,-1-8-7 0,1 0-2 16,1-1 6-16,8-3-4 0,11-8 0 15,5 1 2-15,8-5 5 0,0 7 2 16,0-4 8-16,17 7 2 0,-2-4 2 15,6 4 5-15,-1 0 3 0,9 2 3 16,-2-1 5-16,2 1 6 0,-2 1 1 16,11-1-1-16,3 1-3 0,6 1-3 15,-5-1-6-15,13-2-2 0,-10 2-9 0,-6 1-7 16,-13-14-9-16,0 0-18 0,-8 5-8 16,-7-5-19-16,0 6-19 0,-6-6-12 15,2 0-28-15,-1 0-86 0,-6 0-39 16,0 0-181-16</inkml:trace>
          <inkml:trace contextRef="#ctx0" brushRef="#br0" timeOffset="4972.7333">8189-157 353 0,'11'-3'128'0,"4"-10"53"0,-1-1-46 16,-4-2-69-16,-4-6-6 0,0-5-7 16,-6 7-4-16,0-2-20 0,0-6-5 0,-3 7-6 15,-5 6-3-15,-4-4-11 0,1 8 1 16,-2 11-5-16,3 0 4 0,0 7-4 15,3 3 0-15,2 7 0 0,5 5 0 16,0 5 0-16,0-1 0 0,0 10-4 16,9-5-5-16,2 0-1 0,1 0-4 15,9-3-4-15,2-2-7 0,-1-10-4 16,4 0-14-16,0-9-6 0,0-7 1 0,-6 0 145 16,6 0-254-16,-1-19-152 0</inkml:trace>
          <inkml:trace contextRef="#ctx0" brushRef="#br0" timeOffset="5313.791">8763-441 353 0,'-4'0'110'16,"-2"0"60"-16,1 0-52 0,-3 9-40 15,-3-9-7-15,-2 6-9 0,3 5-9 16,-1 2-14-16,0 1-10 0,1 0-11 15,1 1-4-15,2-2-5 0,0-3-9 16,7-1 5-16,0-1-5 0,5-1 0 16,5-7 0-16,2 7 5 0,9-7-5 0,3 0 0 15,9-4 4-15,0-1 5 0,6 0 0 16,-2 0 13-16,4 5 0 0,2-6-3 16,-5 6 10-16,1 0 0 0,-4 0-1 15,-5 3-6-15,-13 7 0 0,1-2-6 16,-10 9-3-16,-8 5-7 0,0 1-2 15,0 2 3-15,-12 3-7 0,-6-2 0 16,-4 2-7-16,1-7 0 0,0 1-9 0,5-8-8 16,1-1-12-16,2 0-17 0,4-1-12 15,3-1-17-15,2 2 150 0,4-9-269 16,0-4-171-16</inkml:trace>
          <inkml:trace contextRef="#ctx0" brushRef="#br0" timeOffset="5686.2987">9515-664 370 0,'14'-13'144'0,"-2"8"33"16,-2-1-85-16,-3 6-7 0,-7 0-8 0,0 0-7 15,-6 8-21-15,-1 6-8 0,-1-1-12 16,-1 7-7-16,-1-1-5 0,2 10-3 15,-2-1-6-15,5 3-3 0,-1 0-5 16,1 0 3-16,5-3-3 0,0-2 0 16,0-5 0-16,0 0 4 0,4-7-4 15,6-3 4-15,5-1 0 0,-5-7 4 16,8-3 5-16,5 0-5 0,1 0 0 16,2 6 0-16,5-6-2 0,-5 0 1 0,-4 0-7 15,-4 5 0-15,-6 2 0 0,-7 0 0 16,-1 7 0-16,-4 5 0 0,0 1-3 15,-9 12 3-15,-2-3-4 0,-1 0-6 16,-2-2 2-16,-5-2-13 0,5-8-3 16,-2 4-14-16,-3-13-12 0,-3 6-21 15,4 2-1-15,0-4-65 0,1-6-56 16,7 3-88-16</inkml:trace>
        </inkml:traceGroup>
        <inkml:traceGroup>
          <inkml:annotationXML>
            <emma:emma xmlns:emma="http://www.w3.org/2003/04/emma" version="1.0">
              <emma:interpretation id="{4BFCFEC4-1F67-4E3D-BA3A-36DECC76FEE0}" emma:medium="tactile" emma:mode="ink">
                <msink:context xmlns:msink="http://schemas.microsoft.com/ink/2010/main" type="inkWord" rotatedBoundingBox="14801,5027 16024,4912 16072,5426 14849,554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346.7529">10528-464 310 0,'0'0'87'0,"0"0"30"16,0 0-44-16,6 10-6 0,-6-7 2 15,-6 12-9-15,0-2-8 0,0 5-4 16,-1 2-8-16,7 0-12 0,0 5-3 16,0-2-2-16,4 2-11 0,2-2-8 15,5-3 11-15,-2-4-1 0,12-3 6 0,-1-9-1 16,6-4-1-16,6 0-4 0,3 0 5 15,-5-4-15-15,-1-8 0 0,0 1 1 16,-8-5-5-16,-3-6 0 0,-4 1 4 16,-5 0-4-16,-3-4-4 0,-6 0-1 15,0-3 1-15,-4 3-5 0,-6 0-15 16,2 4 2-16,-8-1-12 0,2 12-4 16,0 4-17-16,2 6-7 0,-4 0-17 0,6 5-94 15,0 2-99-15</inkml:trace>
          <inkml:trace contextRef="#ctx0" brushRef="#br0" timeOffset="6659.7696">10926-349 361 0,'7'0'120'0,"-7"4"25"15,0-4-80-15,0 0-5 0,4 0-2 16,-4-4-10-16,0-1-11 0,0 0-8 16,0-4-7-16,0-1 0 0,0 0-13 15,0-4 14-15,0-1-11 0,0 2-3 0,0-2 1 16,7 4 4-16,2 1-4 0,3 4 9 16,7-3 0-16,6 2-6 0,-2 3 6 15,6 1-5-15,0 3-5 0,-6 0 0 16,5 0 0-16,3 6-5 0,-1 2 0 15,1 2 1-15,-4 0-10 0,-3 3-8 16,-3-1-5-16,-11-2-23 0,-5-2-16 0,-5-8-130 16,-6 0-164-16</inkml:trace>
          <inkml:trace contextRef="#ctx0" brushRef="#br0" timeOffset="6056.4006">10067-615 463 0,'9'-6'163'15,"5"6"1"-15,-3-7-119 0,5 7-5 0,-2 0-9 16,-2 0-14-16,-2 0-17 0,1 0-5 16,-4 0-19-16,1 0-13 0,10 4 152 15,2 3-258-15,2 0-172 0</inkml:trace>
          <inkml:trace contextRef="#ctx0" brushRef="#br0" timeOffset="5894.965">10123-446 353 0,'29'16'118'0,"-5"5"53"16,-3 4-42-16,-5 5-78 0,-5-3-16 15,1 1 8-15,-8 2-20 0,-4-3-11 16,0 3-7-16,0-2 0 0,-5-4-10 15,-3-4-17-15,4-3-28 0,-2-15-107 16,1-2-139-16</inkml:trace>
        </inkml:traceGroup>
        <inkml:traceGroup>
          <inkml:annotationXML>
            <emma:emma xmlns:emma="http://www.w3.org/2003/04/emma" version="1.0">
              <emma:interpretation id="{81DC1962-36AA-457E-881D-2DA29E6466A7}" emma:medium="tactile" emma:mode="ink">
                <msink:context xmlns:msink="http://schemas.microsoft.com/ink/2010/main" type="inkWord" rotatedBoundingBox="16982,4690 17925,4602 17979,5186 17036,5274"/>
              </emma:interpretation>
              <emma:one-of disjunction-type="recognition" id="oneOf4">
                <emma:interpretation id="interp4" emma:lang="" emma:confidence="1">
                  <emma:literal>vi</emma:literal>
                </emma:interpretation>
                <emma:interpretation id="interp5" emma:lang="" emma:confidence="0">
                  <emma:literal>ni</emma:literal>
                </emma:interpretation>
                <emma:interpretation id="interp6" emma:lang="" emma:confidence="0">
                  <emma:literal>ri</emma:literal>
                </emma:interpretation>
                <emma:interpretation id="interp7" emma:lang="" emma:confidence="0">
                  <emma:literal>v,'</emma:literal>
                </emma:interpretation>
                <emma:interpretation id="interp8" emma:lang="" emma:confidence="0">
                  <emma:literal>wi</emma:literal>
                </emma:interpretation>
              </emma:one-of>
            </emma:emma>
          </inkml:annotationXML>
          <inkml:trace contextRef="#ctx0" brushRef="#br0" timeOffset="7542.9831">12271-706 572 0,'8'5'211'0,"-8"10"-18"15,0 2-82-15,11 6-38 0,-6 5-14 16,3 0-8-16,8 5-5 0,-1-3-9 16,-2-5-6-16,8 5-3 0,-5-4-1 15,2-6-6-15,-5-3-3 0,4-4-8 16,-5-9-4-16,2-4-6 0,-5-9-3 15,2-5-10-15,-4-1-5 0,-7-7-3 16,7-8-6-16,-7-2-1 0,0 2-3 0,0-5 5 16,-8-3 12-16,2 2-2 0,2 6 8 15,4 0 8-15,0 10 3 0,0 4 10 16,0 9 1-16,8 7 8 0,2-6 8 16,4 6 1-16,6 8-4 0,2-4 1 15,8 17 0-15,3-6-6 0,2 6-3 16,-3-1-3-16,-1 0-6 0,-8-6-2 15,-2-1-5-15,-5-4-10 0,-5-9-11 0,1 0-13 16,1 0-19-16,-2-13-19 0,-3-1-27 16,-1-9-1-16,1 1-131 0,0-2-176 15</inkml:trace>
          <inkml:trace contextRef="#ctx0" brushRef="#br0" timeOffset="7718.8609">12996-769 563 0,'13'28'213'0,"-3"-1"-3"16,-3 1-91-16,-2 4-24 0,2-5-25 16,0-7-16-16,0-3-18 0,-3-2-12 15,-4-4-13-15,7 1-18 0,-7-12-10 16,0 0-27-16,0 0-23 0,0 0-15 16,0-14-47-16,-7 3-85 0,7-2-168 0</inkml:trace>
          <inkml:trace contextRef="#ctx0" brushRef="#br0" timeOffset="7871.325">13049-960 654 0,'0'-4'209'0,"10"-3"-3"0,-6 7-106 16,2-7-37-16,0 7-25 0,2-9-23 0,6 9-27 15,2 0-17-15,-4-4-24 0,6-6-23 16,0-1 117-16,-2-4-235 0,-3-8-175 15</inkml:trace>
        </inkml:traceGroup>
        <inkml:traceGroup>
          <inkml:annotationXML>
            <emma:emma xmlns:emma="http://www.w3.org/2003/04/emma" version="1.0">
              <emma:interpretation id="{493F44FC-4D4D-4F9F-95D2-CE7C6FB03755}" emma:medium="tactile" emma:mode="ink">
                <msink:context xmlns:msink="http://schemas.microsoft.com/ink/2010/main" type="inkWord" rotatedBoundingBox="18102,4395 19938,4223 20019,5098 18184,5270"/>
              </emma:interpretation>
            </emma:emma>
          </inkml:annotationXML>
          <inkml:trace contextRef="#ctx0" brushRef="#br0" timeOffset="8045.5241">13371-1217 514 0,'14'30'224'0,"4"5"-22"15,-7 3-83-15,0 5-27 0,-1-3-20 16,-1 2-18-16,0 6-18 0,-2 0-18 15,8-5-8-15,-3 8-10 0,-1-2-14 16,-4-4-12-16,0-10-23 0,-2-4-25 16,1-12 107-16,-6-9-233 0,5-3-185 15</inkml:trace>
          <inkml:trace contextRef="#ctx0" brushRef="#br0" timeOffset="8220.0121">13444-888 662 0,'31'3'249'0,"7"9"-13"0,6-1-52 16,0 1-88-16,-6 0-32 0,1-6-20 15,1-6-19-15,-3 0-25 0,-3 0-18 16,-5-10-17-16,2 0-18 0,-4-3-20 16,-5-2-26-16,6-7-139 0,-1-4-180 15</inkml:trace>
          <inkml:trace contextRef="#ctx0" brushRef="#br0" timeOffset="8581.5514">14379-1351 676 0,'0'15'224'0,"7"2"0"0,2 2-112 16,-3-4-32-16,-1 8-15 0,-1 12-23 15,-4 1-5-15,0-6-19 0,6 4-2 16,-6-3-7-16,0-3 1 0,7 0 0 16,-3-2 2-16,0-3-3 0,-4-6 3 15,7-3 1-15,-3-4 1 0,-4-7 4 16,9-3-3-16,-2 0 3 0,1 0-5 16,7-4 2-16,0-2 1 0,4-1-2 15,5-5-1-15,6 4 1 0,-2 1-2 0,11-4 1 16,-2 1-3-16,9-2 0 0,3 5-3 15,4 1 1-15,-1 6 1 0,8 0-1 16,-16 0-6-16,8 8-2 0,1 5 3 16,-5 4-6-16,-6 8 1 0,3 11-15 15,-16 3 2-15,-18 8-18 0,-11 7-9 16,5 5-27-16,-10 0-31 0,-24-5-138 16,-17-3-24-16,2-16-186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0:43.1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00DC99-16CD-486B-8CCA-58D4354D8156}" emma:medium="tactile" emma:mode="ink">
          <msink:context xmlns:msink="http://schemas.microsoft.com/ink/2010/main" type="writingRegion" rotatedBoundingBox="4236,8252 9234,5833 10332,8102 5334,10521"/>
        </emma:interpretation>
      </emma:emma>
    </inkml:annotationXML>
    <inkml:traceGroup>
      <inkml:annotationXML>
        <emma:emma xmlns:emma="http://www.w3.org/2003/04/emma" version="1.0">
          <emma:interpretation id="{F4EC0F87-AB0D-490C-AE69-FC8D2B0C551B}" emma:medium="tactile" emma:mode="ink">
            <msink:context xmlns:msink="http://schemas.microsoft.com/ink/2010/main" type="paragraph" rotatedBoundingBox="5484,7465 7882,6706 8057,7258 5659,80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A7D730-933D-48D1-B89D-350D40F16BF1}" emma:medium="tactile" emma:mode="ink">
              <msink:context xmlns:msink="http://schemas.microsoft.com/ink/2010/main" type="line" rotatedBoundingBox="5484,7465 7882,6706 8057,7258 5659,8018"/>
            </emma:interpretation>
          </emma:emma>
        </inkml:annotationXML>
        <inkml:traceGroup>
          <inkml:annotationXML>
            <emma:emma xmlns:emma="http://www.w3.org/2003/04/emma" version="1.0">
              <emma:interpretation id="{D804D6C9-48DE-4F7F-9918-9AE3EBCE1CFC}" emma:medium="tactile" emma:mode="ink">
                <msink:context xmlns:msink="http://schemas.microsoft.com/ink/2010/main" type="inkWord" rotatedBoundingBox="5484,7465 6678,7087 6853,7640 5659,8018">
                  <msink:destinationLink direction="with" ref="{4A8C0B77-6FD7-486F-94F0-F49E57CB644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-1202-1506 397 0,'19'15'142'0,"-7"4"30"0,-1-4-74 0,6 3-55 15,-1 2-7-15,0-6-18 0,5-4-6 16,-8 0-7-16,-6-10-5 0,0 0 0 16,-7 0 0-16,0-9 0 0,0-3-5 15,0-1-2-15,-9-4 2 0,2-4-7 16,-4-3 6-16,-3 2-7 0,5 2 1 16,-2 1 6-16,-3 5 6 0,9 0 0 0,-5 4 6 15,6 2-1-15,4 3 15 0,0 5-2 16,9 0-1-16,4 2 5 0,3-2 5 15,6 7-13-15,9 0 11 0,-3 5-21 16,3-1 6-16,3 9-5 0,-2-4-5 16,-9 7-5-16,1-8-5 0,-10 4-24 15,-6-6-2-15,-4-9-15 0,-4-4-120 16,0 3-137-16</inkml:trace>
          <inkml:trace contextRef="#ctx0" brushRef="#br0" timeOffset="-361.7226">-1344-1372 341 0,'-6'-8'112'0,"6"3"35"0,0-4-36 16,0 8-46-16,-4 1-12 0,4 0-14 16,0 0-1-16,0 0-9 0,-4 7-8 15,-5 2-10-15,0 5-2 0,9-4-4 16,-5 9 0-16,5-3 2 0,0-4-1 15,15 6-6-15,-1 2 0 0,3-3 0 16,1 3 0-16,1 1 0 0,-1-5 0 16,2-2 0-16,-2-2 6 0,1-12-6 0,-4 0 0 15,-1 0 0-15,-3-6-19 0,0-11-11 16,-3 1-3-16,-2-3-131 0,-2-1-150 16</inkml:trace>
          <inkml:trace contextRef="#ctx0" brushRef="#br0" timeOffset="337.4303">-817-1640 321 0,'0'-7'85'16,"0"-3"40"-16,0 2-56 0,0-3 0 15,-4 7-15-15,4-9-1 0,-6 9 0 0,6-3-7 16,-5 7-3-16,5 0-10 0,-6 0-8 16,6 7 10-16,0-1-21 0,0 5-4 15,10 1-1-15,-3 1-4 0,-2 0 0 16,3 2 0-16,-3-5-5 0,3 1 0 16,-1 0-5-16,-1-6-5 0,-2-5 1 15,2 6-6-15,-1-6 0 0,-1 0-14 16,5 0 9-16,0-9-13 0,1 7-2 15,-1-7-6-15,2-3-9 0,2 6-9 16,-9-4-107-16,2 0-65 0</inkml:trace>
          <inkml:trace contextRef="#ctx0" brushRef="#br0" timeOffset="819.6434">-601-1742 353 0,'12'0'92'15,"-1"0"35"-15,-7 0-82 0,3-4 0 16,0-5-24-16,-2 1 7 0,-5-2-22 16,4-3 8-16,-4 0-7 0,0 0-7 15,0-4 6-15,-3 1-6 0,3-2 0 0,-6 3 0 16,1 4 0-16,0 5 0 0,5-1 0 15,-4 1 0-15,4-2 7 0,0 4-7 16,5-1 0-16,2 5 0 0,-7-3 0 16,10 3 15-16,3-9-5 0,4 1-3 15,1 0 14-15,1-2-3 0,-2 0 0 16,-3 2-1-16,1 3 1 0,-7 0-5 16,-2 5-1-16,1-8-6 0,-7 5-1 0,5-2-5 15,-5-2 0-15,0 4 0 0,0-2 0 16,0 5 0-16,6-5-5 0,-4 5 5 15,-2 0 0-15,6 0 0 0,5 0 0 16,-2 10 5-16,6 0 2 0,-1 4-2 16,6 0 1-16,1 4 10 0,-2 1 1 15,-4-2-3-15,0 6 9 0,-1 9-11 16,-3 7-3-16,2 4 1 0,2 3-5 16,-1-1-5-16,0-5 5 0,-6-10-5 0,0-6-5 15,-8-4-5-15,0-5-4 0,0-8-21 16,0-7-1-16,-7 0-16 0,7 0-27 15,-9 0-97-15,3-7-96 0</inkml:trace>
        </inkml:traceGroup>
        <inkml:traceGroup>
          <inkml:annotationXML>
            <emma:emma xmlns:emma="http://www.w3.org/2003/04/emma" version="1.0">
              <emma:interpretation id="{4B9CE230-F032-4A9F-8AF5-585A0E6505EA}" emma:medium="tactile" emma:mode="ink">
                <msink:context xmlns:msink="http://schemas.microsoft.com/ink/2010/main" type="inkWord" rotatedBoundingBox="6965,7158 7132,7105 7186,7275 7019,7328"/>
              </emma:interpretation>
              <emma:one-of disjunction-type="recognition" id="oneOf1">
                <emma:interpretation id="interp1" emma:lang="" emma:confidence="1">
                  <emma:literal>h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1132.9331">8-1905 353 0,'4'0'100'0,"4"-9"47"16,-1 5-64-16,-3-3-15 0,-4 0-22 15,5-1 4-15,-5-3-14 0,4-1-13 16,-4 2-6-16,0 1-5 0,0 0-2 16,-4 2-4-16,-1 3-6 0,1 4 0 15,0 0 0-15,4 0 0 0,0 4 0 16,0 8 0-16,8 3-6 0,-8 5 12 15,4-1-6-15,10-3-6 0,-2-1 12 16,3-3-6-16,0-1 0 0,1 0 0 0,-9-5 0 16,3 0 0-16,-5-3 0 0,-1-3 0 15,4 0-16-15,3-11-13 0,-1-2 11 16,5-6-139-16,-4-4-140 0</inkml:trace>
        </inkml:traceGroup>
        <inkml:traceGroup>
          <inkml:annotationXML>
            <emma:emma xmlns:emma="http://www.w3.org/2003/04/emma" version="1.0">
              <emma:interpretation id="{824C4A51-485C-482F-B8F4-66CFEA583821}" emma:medium="tactile" emma:mode="ink">
                <msink:context xmlns:msink="http://schemas.microsoft.com/ink/2010/main" type="inkWord" rotatedBoundingBox="7538,6981 7930,6857 8039,7200 7647,7323"/>
              </emma:interpretation>
              <emma:one-of disjunction-type="recognition" id="oneOf2">
                <emma:interpretation id="interp6" emma:lang="" emma:confidence="1">
                  <emma:literal>in</emma:literal>
                </emma:interpretation>
                <emma:interpretation id="interp7" emma:lang="" emma:confidence="0">
                  <emma:literal>i</emma:literal>
                </emma:interpretation>
                <emma:interpretation id="interp8" emma:lang="" emma:confidence="0">
                  <emma:literal>it</emma:literal>
                </emma:interpretation>
                <emma:interpretation id="interp9" emma:lang="" emma:confidence="0">
                  <emma:literal>is</emma:literal>
                </emma:interpretation>
                <emma:interpretation id="interp10" emma:lang="" emma:confidence="0">
                  <emma:literal>if</emma:literal>
                </emma:interpretation>
              </emma:one-of>
            </emma:emma>
          </inkml:annotationXML>
          <inkml:trace contextRef="#ctx0" brushRef="#br0" timeOffset="1625.8318">555-2166 299 0,'21'0'71'0,"-1"5"22"15,-2-4-42-15,-7-1-51 0,2 0-90 0,-4 0-35 16</inkml:trace>
          <inkml:trace contextRef="#ctx0" brushRef="#br0" timeOffset="1472.0846">712-1940 434 0,'0'0'153'0,"3"0"11"15,1 5-100-15,-4 3-22 0,10-1-5 16,-6-3-13-16,1 10-7 0,-2-6-12 15,2 0-5-15,1 0-5 0,-1 0-19 16,-5-8-19-16,4 0-114 0,-4 0-139 16</inkml:trace>
          <inkml:trace contextRef="#ctx0" brushRef="#br0" timeOffset="1917.8889">884-1992 331 0,'0'-10'84'16,"3"-2"48"-16,-3 1-71 0,0-4-7 15,0-1-5-15,0 0-16 0,0 1-6 0,0-2-1 16,7 6-1-16,-7 1-7 0,8 5-1 16,2 0 9-16,0 5-9 0,0 7-6 15,4 6 1-15,3 1-6 0,1 3 0 16,0 3-6-16,-4-4-6 0,-1-2-5 16,-6 5-13-16,-3-3-18 0,2 4-99 15,0-6-31-15,0 4-46 0</inkml:trace>
        </inkml:traceGroup>
      </inkml:traceGroup>
    </inkml:traceGroup>
    <inkml:traceGroup>
      <inkml:annotationXML>
        <emma:emma xmlns:emma="http://www.w3.org/2003/04/emma" version="1.0">
          <emma:interpretation id="{7C2D0586-5590-42BF-A165-7FBA05B30C8E}" emma:medium="tactile" emma:mode="ink">
            <msink:context xmlns:msink="http://schemas.microsoft.com/ink/2010/main" type="paragraph" rotatedBoundingBox="7540,7740 9640,6690 10014,7439 7914,848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3C53AD5-322D-4119-ADB8-97261BF41760}" emma:medium="tactile" emma:mode="ink">
              <msink:context xmlns:msink="http://schemas.microsoft.com/ink/2010/main" type="line" rotatedBoundingBox="7540,7740 9640,6690 10014,7439 7914,8488"/>
            </emma:interpretation>
          </emma:emma>
        </inkml:annotationXML>
        <inkml:traceGroup>
          <inkml:annotationXML>
            <emma:emma xmlns:emma="http://www.w3.org/2003/04/emma" version="1.0">
              <emma:interpretation id="{A302259B-3D4F-412F-AB9A-8CE09D1ABF79}" emma:medium="tactile" emma:mode="ink">
                <msink:context xmlns:msink="http://schemas.microsoft.com/ink/2010/main" type="inkWord" rotatedBoundingBox="7540,7740 8151,7434 8525,8183 7914,8488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614.6536">567-1412 353 0,'0'0'100'0,"0"0"47"15,0 0-71-15,0 7-8 0,0 3-22 16,6 2-7-16,1 2-11 0,2 7 3 0,1-4-13 15,2 6-6-15,-1-2-7 0,5-4-5 16,-6 0-17-16,-3 3-6 0,-7 0-13 16,8-3-21-16,-1-4-100 0,-2 0-106 15</inkml:trace>
          <inkml:trace contextRef="#ctx0" brushRef="#br0" timeOffset="3004.7119">958-1295 331 0,'0'0'84'16,"5"-4"32"-16,-5-2-68 0,0 6-10 16,9 0-13-16,-4 9-5 0,-5-6-6 15,8 4-7-15,-2 5 1 0,2-7-8 0,-8 6 7 16,5 1-7-16,-1-1-7 16,-4-4 14-16,10 1-7 0,-10-8 13 15,0 7-7-15,0-7 15 0,4 0-8 16,-4-7 2-16,0 4 2 0,0-7-3 0,-9 0-2 15,3 5 1-15,-3-5-6 0,-2-1-1 16,0 6-1-16,-3-5 2 0,0-2-2 16,-2 0-5-16,0 4-5 0,6 2-13 15,0 6-2-15,4 0-13 0,6 0-12 0,-4 3-114 16,4-3-72-16</inkml:trace>
          <inkml:trace contextRef="#ctx0" brushRef="#br0" timeOffset="3531.9384">1127-1395 299 0,'0'0'80'0,"0"-7"12"16,0 7-32-16,0 0-19 0,-5 7-13 15,5-7 14-15,0 11-22 0,0-4 1 16,0 5 0-16,0-2-8 0,0 1 1 16,0 1-7-16,0 1-7 0,9-2 6 15,1 1-6-15,-5-6 0 0,-5 1 0 0,6-3 7 16,6-4-7-16,-4 9 0 15,3-9 0-15,-3 0 0 0,6-7 8 0,-10-3-8 16,-4-2 0-16,10-1 0 0,-10 2 0 16,0 2 0-16,0-5 0 0,-10 5-8 15,5 0 8-15,1-4-7 0,4 6 7 16,-9-4-6-16,9 4-1 0,0 1 7 16,0 2-8-16,10 4 2 0,-10 0 6 15,8 0 0-15,2 0 0 0,-1 9 6 16,5 6 2-16,4 2 12 0,4 2 0 0,3 5 13 15,3-1-2-15,-2-4 2 0,0 9 5 16,-3 2-9-16,-8 6 3 0,-1 6-18 16,-5 4 10-16,-3-2-18 0,-6-6-2 15,0-8-4-15,5-3-10 0,-5-7-9 16,-5-7 0-16,5-3-13 0,-10-3-9 16,0-7-1-16,-2 0-6 0,-1 0-123 15,0-9-92-15</inkml:trace>
          <inkml:trace contextRef="#ctx0" brushRef="#br0" timeOffset="6111.9039">958-1267 278 0,'0'0'75'0,"0"0"6"0,0 0-9 15,0 0-23-15,0 0-11 0,-6 0 2 16,-3-3-19-16,-1 3 1 0,-2 0 0 15,0 10-9-15,-3-10-1 0,8 2 3 16,1 7-9-16,-2 3 1 0,-1 1 1 16,9 1-1-16,-4 9-2 0,4 5-5 15,0 3 5-15,5 0-5 0,5 4 7 0,-1-8-7 16,6-1 0-16,3-19 0 0,2 12 0 16,5 2 0-16,-2-8 0 0,-2-1 0 15,-6-12 7-15,-6 0-7 0,-5 0 0 16,-4-14 0-16,4 1-7 0,-4-7-5 15,7 1-8-15,-7-1-8 0,0-2-12 16,0 2-104-16,-5-3-54 0</inkml:trace>
        </inkml:traceGroup>
        <inkml:traceGroup>
          <inkml:annotationXML>
            <emma:emma xmlns:emma="http://www.w3.org/2003/04/emma" version="1.0">
              <emma:interpretation id="{44746E33-6AD9-4B8F-BF9C-EACF2F1E8DE9}" emma:medium="tactile" emma:mode="ink">
                <msink:context xmlns:msink="http://schemas.microsoft.com/ink/2010/main" type="inkWord" rotatedBoundingBox="8457,7350 9667,6745 9920,7250 8709,7855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395.9112">2034-1693 361 0,'0'-3'110'16,"-7"3"19"-16,-8-5-75 0,3 5-10 15,-5 5-11-15,2 9-5 0,-1 0-11 16,0 4-3-16,1 0 0 0,5-3-9 16,-1-2 1-16,3 0-6 0,8 0 7 15,0-2-7-15,0-1 7 0,7-1-7 0,-7-2 6 16,13-7-6-16,1 8 5 0,4-8-5 15,-2 0 0-15,9 0 0 0,-6-4 0 16,-1-3 0-16,-7-3 0 0,-2-1 0 16,-9-4-5-16,0 0-1 0,0-4 6 15,-5-1-14-15,-4-1 3 0,-4 4 4 16,0-15-7-16,-3-6 2 0,2 1 0 16,1-3-3-16,3-2 2 0,-2 9 5 15,2 3 2-15,-1 4 6 0,2 5 0 16,1 3 0-16,8 6 14 0,-6 7-1 0,6 5-6 15,0 0 8-15,0 4-10 0,10 5 7 16,-5 5-5-16,2 4 0 0,5 3-7 16,5 1 0-16,-4-1 7 0,7-2-7 15,-1 4-7-15,-7 2 7 0,0-3-14 16,1 2-3-16,-8-6-11 0,3 5-77 16,-1-7-47-16,-3-1-30 0</inkml:trace>
          <inkml:trace contextRef="#ctx0" brushRef="#br0" timeOffset="3913.9592">1710-1541 361 0,'0'-3'110'0,"-5"3"36"16,-5-7-80-16,2 7-5 0,-3 0-8 16,-1 6-10-16,2 0-15 0,2 10 4 15,8-1-14-15,0 2-7 0,0 6 0 16,0-6-6-16,11 2-5 0,-1-3 6 15,1-2-6-15,-2 0 0 0,-1-5 0 16,2-1 0-16,-5-8 0 0,1 0 0 16,1 0 0-16,-1-6 0 0,-6-1 0 15,6-4 0-15,-6-2 0 0,0-7 0 0,-6 0-6 16,6-3-4-16,-9-1-2 0,3 1-17 16,2 9-8-16,-5 2-5 0,-1 5 42 15,6 2-161-15,-4 5-105 0</inkml:trace>
          <inkml:trace contextRef="#ctx0" brushRef="#br0" timeOffset="4832.8867">2310-1880 321 0,'0'-12'85'0,"-6"0"40"15,6 2-63-15,-4 0 7 0,4 4-14 16,-4-1-1-16,4 4-10 0,-9 3-12 15,2 0-11-15,-2 0 5 0,-1 3-14 16,-4 4 0-16,3 1-7 0,-1 6 1 16,5 2-6-16,7 1 0 0,0 13 6 0,7-1-6 15,2-4 0-15,5 3 0 0,0-4 0 16,-4-5 0-16,0-7 5 0,-2-5-5 16,-1-2 0-16,0-5 0 0,0 0 0 15,-3-8 0-15,-4-2-5 0,7-8-1 16,-7-8 0-16,0-2-6 0,0-2 1 15,0-4-1-15,-9 4-1 0,4 5-5 16,0-2 13-16,5-2-7 0,-6 3 7 16,1-2-1-16,1 0-1 0,-5 2 7 0,2 3 0 15,-1 1 0-15,1 11 0 0,1 2 0 16,6 9 0-16,0 0 0 0,12 7 0 16,-3 6 0-16,0 0 0 0,-1 6 0 15,0-3 0-15,-2 2 0 0,6 5 0 16,0 1 0-16,11 6-7 0,2 1-4 15,-1-7-10-15,0-3-11 0,-4-4-15 0,-5-6-110 16,-5-5-49-16</inkml:trace>
          <inkml:trace contextRef="#ctx0" brushRef="#br0" timeOffset="5143.8996">2605-2138 299 0,'0'-11'80'0,"0"5"30"16,0 0-44-16,-6 6 5 0,2 0-21 16,4 0-9-16,0 0 1 0,-4 0-18 15,-1 0-3-15,0 0-3 0,5 8-5 16,0-2-1-16,0 7-2 0,0 3-10 16,5-2 6-16,4 1-1 0,3-5-5 0,-2-3 0 15,0 1 0-15,5 2 7 0,5-4-7 16,5 5 0-16,1 1 8 0,9-1-3 15,1 4 7-15,-2 2 6 0,-3 0-7 16,0 0 5-16,-9 3 6 0,-3-9-13 16,-8 1 1-16,-11-8 9 0,0 3-19 15,0-7 0-15,-12 0 0 0,-6 0-24 0,-4 3 5 16,-2-3-20-16,-5 0-1 0,-1 5-132 16,-4-5-124-16</inkml:trace>
        </inkml:traceGroup>
      </inkml:traceGroup>
    </inkml:traceGroup>
    <inkml:traceGroup>
      <inkml:annotationXML>
        <emma:emma xmlns:emma="http://www.w3.org/2003/04/emma" version="1.0">
          <emma:interpretation id="{76274DF4-9A97-4C22-A985-9B10A71C47A8}" emma:medium="tactile" emma:mode="ink">
            <msink:context xmlns:msink="http://schemas.microsoft.com/ink/2010/main" type="paragraph" rotatedBoundingBox="5044,9921 9923,7559 10214,8159 5334,10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0CEA4C-B6EF-4128-8DE5-13B628643C1B}" emma:medium="tactile" emma:mode="ink">
              <msink:context xmlns:msink="http://schemas.microsoft.com/ink/2010/main" type="line" rotatedBoundingBox="5044,9921 9923,7559 10214,8159 5334,10521"/>
            </emma:interpretation>
          </emma:emma>
        </inkml:annotationXML>
        <inkml:traceGroup>
          <inkml:annotationXML>
            <emma:emma xmlns:emma="http://www.w3.org/2003/04/emma" version="1.0">
              <emma:interpretation id="{F660B70E-2BC7-402F-94B5-B6EAD0BB4955}" emma:medium="tactile" emma:mode="ink">
                <msink:context xmlns:msink="http://schemas.microsoft.com/ink/2010/main" type="inkWord" rotatedBoundingBox="5044,9921 5294,9799 5566,10360 5315,10481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1153.912">-1744 1008 310 0,'0'0'78'0,"0"0"23"0,0 0-35 15,5 6-21-15,-5 1 3 0,6 0-20 16,-6-2 0-16,5-1-15 0,-5 3 8 0,6-3-8 16,-4-1-5-16,2 4-1 0,1-3 3 15,5 6-3-15,-3 4 7 0,3-2 4 16,1 8-4-16,4-2 9 0,-3-2 8 15,3 1-8-15,-1-3 0 0,-3 1-1 16,-2-5-1-16,-2 2-12 0,-2-1 15 16,-5-7-18-16,0 4-2 0,9-1 1 15,-5-1-5-15,-4-5 0 0,7 4 0 16,-2-5 5-16,-5 5-10 0,8-5 10 0,-5 0-5 16,2 0 0-16,1 0 5 0,3 0 5 15,-4-5-1-15,0 0 6 0,3 4-1 16,-1-5-5-16,-3 2 5 0,0 0-4 15,3-3-1-15,-7 3 0 0,0-3-9 16,0 1 5-16,0-4-5 0,0 1 4 16,0 2 0-16,-5-2-4 0,5-2 0 15,0 2 0-15,0 0 5 0,0-5-5 0,0 1 4 16,-4 4-4-16,4-1 5 0,0 2-5 16,0 2 0-16,0-1 4 0,0 2-4 15,0-4 0-15,0 5 0 0,0-3 0 16,-5 1 0-16,5-4 0 0,-8-3 0 15,8 1 0-15,-9 1 0 0,3 1 0 16,2 7 0-16,-4 3 0 0,0 0 0 0,2 0 0 16,-2 0 5-16,-4 0-5 0,-2 4 0 15,-1-4 0-15,-5 0-5 0,-2 0-13 16,0-1-9-16,4 1-19 0,3 0-12 16,-3 0 87-16,9 11-217 0,1 2-158 15</inkml:trace>
          <inkml:trace contextRef="#ctx0" brushRef="#br0" timeOffset="31951.9787">-1621 1086 243 0,'0'0'56'0,"4"0"24"0,-4 0 4 16,0 0-16-16,0-5-12 0,0 5-1 15,0-9-6-15,0 4-9 0,0-4-5 16,0-5-11-16,-4-1 1 0,4 0-5 16,-4-1-3-16,4 5-1 0,-6 2 4 0,2 2-2 15,4-3-1-15,-8 0 0 0,8 0-1 16,-6 4 0-16,6-1 5 0,0 1-3 16,0-1 1-16,-2 1-5 0,2-3 6 15,0 1-6-15,0 1 0 0,-7-1-5 16,7 2 1-16,-7-1-6 0,7 4 1 15,-6-3-5-15,6 3 4 0,0 3-4 16,-2-6 0-16,2 6 0 0,0-5 0 0,0 10 0 16,-6-10 0-16,6 5 0 0,-7-5 0 15,2 5 0-15,1 0 0 0,4-8 0 16,-4 8 0-16,-3-5 5 0,0 5-5 16,-2 0 0-16,-5-7 0 0,2 3 5 15,-3-5-10-15,0 4-4 0,5 5-6 16,-6-9-7-16,-1 6-12 0,-3-4-4 15,-5 2-17-15,-1 5 5 0,3 0-133 0,-2 0-125 16</inkml:trace>
        </inkml:traceGroup>
        <inkml:traceGroup>
          <inkml:annotationXML>
            <emma:emma xmlns:emma="http://www.w3.org/2003/04/emma" version="1.0">
              <emma:interpretation id="{61904E91-AFC1-462A-9CD4-94D3265D65E5}" emma:medium="tactile" emma:mode="ink">
                <msink:context xmlns:msink="http://schemas.microsoft.com/ink/2010/main" type="inkWord" rotatedBoundingBox="6978,9144 7424,8928 7652,9399 7206,9615">
                  <msink:destinationLink direction="with" ref="{4A8C0B77-6FD7-486F-94F0-F49E57CB6444}"/>
                </msink:context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-2095.7763">-1 7 230 0,'0'0'48'0,"0"-3"5"16,0 3-14-16,0 0 6 0,0-9 11 15,0 9-5-15,0 0-1 0,0 0 4 16,6 8-18-16,-2-4 0 0,8 7-11 16,-1 0 3-16,1 1-8 0,1 3-8 15,3 13 2-15,-4 2-7 0,2-5-2 16,-3-1-5-16,-3 1 6 0,0-10-6 16,-4 0 0-16,3 9 0 0,2-3 0 15,-1-1 0-15,1 1 0 0,5-1 0 16,-6-4 0-16,3-2 0 0,1 8 7 0,-5-5-7 15,0 1 0-15,1-2 0 0,-2-3 0 16,-1-9 0-16,-5 4 0 0,7-8 0 16,-7 0 7-16,3 0-1 0,-3 0 6 15,6 0-2-15,5-7 8 0,-2 2 1 16,2-8 5-16,-1-2-7 0,-1-2 4 16,2 0 4-16,-2 4 9 0,5 2-5 0,4 3 0 15,1 1-1-15,1-3-5 0,1-1-5 16,-6 1-4-16,0-3-1 0,0-3 0 15,-4 2-8-15,-1-7 3 0,4 0-3 16,-2-1-5-16,-2-1 3 0,2-1-3 16,1 3 0-16,-4-4 0 0,-5-1 0 0,-4 8-3 15,0-3-2-15,0 6-8 0,-4 5-18 16,-1 8-5-16,-6-4-20 0,5 6-10 16,-5-5-39-16,0 5-85 0,-6 0-120 15</inkml:trace>
          <inkml:trace contextRef="#ctx0" brushRef="#br0" timeOffset="-1752.078">59 5 434 0,'32'-2'166'0,"1"-4"17"0,2 0-103 15,-1-1-14-15,3 2-19 0,8 0-3 16,-1-3-20-16,-9-4-19 0,2-3-10 16,-12-2-24-16,-10 0-14 0,-3-1-89 15,-5 6-46-15,-3 5-114 0</inkml:trace>
        </inkml:traceGroup>
        <inkml:traceGroup>
          <inkml:annotationXML>
            <emma:emma xmlns:emma="http://www.w3.org/2003/04/emma" version="1.0">
              <emma:interpretation id="{4ADB3C26-7CCC-48AF-9C85-0106F83634CA}" emma:medium="tactile" emma:mode="ink">
                <msink:context xmlns:msink="http://schemas.microsoft.com/ink/2010/main" type="inkWord" rotatedBoundingBox="8874,8206 9978,7672 10171,8071 9067,8605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6995.9514">2061-588 289 0,'0'-6'64'0,"0"-1"28"0,0-1-48 15,-4-1-2-15,0-5-1 0,-3-2 4 16,-2-2-8-16,0 0 7 0,0 1-11 15,-2-3 2-15,5 6-4 0,6-5-6 16,-6-2-7-16,6 1-1 0,0 4-17 0,0-6-5 16,13 8-18-16,-3-2-9 0,-1 3-103 15,0 2-30-15,3 2-22 0</inkml:trace>
          <inkml:trace contextRef="#ctx0" brushRef="#br0" timeOffset="7354.9038">2281-833 361 0,'-4'-13'120'0,"0"6"32"16,-6-1-74-16,-2 8-18 0,0 0-16 16,-2 0-7-16,-2 11-6 0,7 1-14 0,4 4-11 15,0 3-1-15,5-3 2 0,0-2-7 16,5 0 0-16,-5 0-7 0,11-2 2 15,0 6-1-15,5-4 0 0,1 3 0 16,-1-4 1-16,-5-2-10 0,3-4 10 16,-9-7 5-16,3 0-6 0,2 0 6 15,-3-11 0-15,-7 1 0 0,4-5 0 16,-4-1 0-16,0-6 0 0,-4 2 0 16,4 1-5-16,0 1 5 0,0 0 0 0,0 9 0 15,13 0 0-15,6 12 0 0,13-3 0 16,3 0 5-16,-2 7-5 0,5-7 6 15,-10 1 6-15,-7-1-4 0,-7-11-8 16,-4-2 0-16,-10-5-20 0,0 2-3 16,0-4-66-16,-6-2-69 0,-7 3-82 15</inkml:trace>
          <inkml:trace contextRef="#ctx0" brushRef="#br0" timeOffset="7508.644">2407-1170 331 0,'22'35'75'16,"2"4"33"-16,-1-1-75 0,-6-6-1 0,2-3-18 16,3-5 10-16,-7-5-8 0,4-4-16 15,-3-1-7-15,-8-11-19 0,-2 3-93 16,-6-6-52-16</inkml:trace>
          <inkml:trace contextRef="#ctx0" brushRef="#br0" timeOffset="7651.9604">2569-999 406 0,'17'-9'125'0,"-4"5"27"15,4-6-104-15,-1-3-20 0,-2 4-4 16,2 1-10-16,-1-2-14 0,-3-2-14 16,3-7 114-16,0-9-239 0,-4 1-142 15</inkml:trace>
          <inkml:trace contextRef="#ctx0" brushRef="#br0" timeOffset="7782.2189">2797-1121 257 0,'11'19'42'16,"-3"-2"12"-16,2-4-37 0,-10 0-8 16,7-5-18-16,-7-8-20 0,0-6-13 15,0 6-27-15</inkml:trace>
          <inkml:trace contextRef="#ctx0" brushRef="#br0" timeOffset="7894.922">2730-1297 243 0,'21'-9'46'16,"-2"9"-4"-16,3-11-63 0,4 7 0 16,-6-5-11-16,3 2-18 0</inkml:trace>
          <inkml:trace contextRef="#ctx0" brushRef="#br0" timeOffset="8118.8673">3016-1371 278 0,'0'0'63'0,"0"0"20"16,0 0-26-16,0 0-7 0,0 11-2 16,-9-1-1-16,9 4-4 0,-10 1-8 15,4 0-1-15,-1 6-13 0,2-6-4 16,5 8-3-16,0 0-7 0,0 1 0 16,7-5-2-16,2 3 1 0,2-9 8 0,3-2-8 15,-3-11 11-15,4 1-12 0,-2-1 13 16,4-7 1-16,-6-10-7 0,2-5-7 15,-10 4 2-15,-3-5-2 0,0-1-5 16,-7 5 6-16,-4-4-6 0,-6-1 0 16,-3 2-6-16,-4 5-11 0,-8-4-14 15,-3 6 191-15,4-5-307 0,-12 5-169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0:41.9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8C0B77-6FD7-486F-94F0-F49E57CB6444}" emma:medium="tactile" emma:mode="ink">
          <msink:context xmlns:msink="http://schemas.microsoft.com/ink/2010/main" type="inkDrawing" rotatedBoundingBox="7178,7898 7351,9135 7327,9139 7153,7902" semanticType="callout" shapeName="Other">
            <msink:sourceLink direction="with" ref="{D804D6C9-48DE-4F7F-9918-9AE3EBCE1CFC}"/>
            <msink:sourceLink direction="with" ref="{61904E91-AFC1-462A-9CD4-94D3265D65E5}"/>
          </msink:context>
        </emma:interpretation>
      </emma:emma>
    </inkml:annotationXML>
    <inkml:trace contextRef="#ctx0" brushRef="#br0">343-7 379 0,'0'-10'135'0,"0"-1"27"15,0-5-79-15,0-7-13 0,0-4-11 16,0-3-7-16,0-4-16 0,-4-3 3 16,-1 1-10-16,-2-2-9 0,3-5-6 0,-3-2 4 15,-2-6-13-15,5-12 5 0,-9-4-10 16,1 2 0-16,0-7 0 0,2-3-6 16,-4-1-7-16,2-3-10 0,0 2-2 15,1 1-4-15,-1 14-19 0,2 8 4 16,10 10-135-16,0 16-131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16.3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39E93F-03A8-4C61-AAA1-5D633E2FDD6B}" emma:medium="tactile" emma:mode="ink">
          <msink:context xmlns:msink="http://schemas.microsoft.com/ink/2010/main" type="writingRegion" rotatedBoundingBox="762,9973 4432,9426 4611,10623 940,11170"/>
        </emma:interpretation>
      </emma:emma>
    </inkml:annotationXML>
    <inkml:traceGroup>
      <inkml:annotationXML>
        <emma:emma xmlns:emma="http://www.w3.org/2003/04/emma" version="1.0">
          <emma:interpretation id="{BB943DC0-E21D-46F3-BD49-468B088CFDCD}" emma:medium="tactile" emma:mode="ink">
            <msink:context xmlns:msink="http://schemas.microsoft.com/ink/2010/main" type="paragraph" rotatedBoundingBox="762,9973 4432,9426 4611,10623 940,11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3100EF-1177-4D10-9CD5-CACA48F88F73}" emma:medium="tactile" emma:mode="ink">
              <msink:context xmlns:msink="http://schemas.microsoft.com/ink/2010/main" type="inkBullet" rotatedBoundingBox="767,10010 1239,9940 1301,10350 828,10421"/>
            </emma:interpretation>
          </emma:emma>
        </inkml:annotationXML>
        <inkml:trace contextRef="#ctx0" brushRef="#br0">76 261 310 0,'0'-6'96'0,"0"-3"53"0,0 6-6 16,-7-2-58-16,7-1-11 0,0 3-2 15,0-3-2-15,-4 2-10 0,4 4-4 16,-3-7-6-16,3 7-8 0,-4 0-5 0,4 0-4 15,-7 0-9-15,7 0-6 0,-7 0-3 16,7 5 0-16,-6-1-8 0,6 7 5 16,-9 0-6-16,3 4-2 0,1 1-1 15,0 1-3-15,-2-6 0 0,3-2 0 16,4-2 0-16,0 5 0 0,0 1-3 16,12 0 3-16,-3-1 0 0,6 3-4 0,-4-4 8 15,2-3-4-15,-6-3 0 0,11-5 0 16,-3 0 3-16,0 0 0 0,1-11 1 15,-5-4 0-15,-3 2-1 0,-1-4-3 16,-3 1-7-16,2 1 0 0,-6-5-14 16,1-1 2-16,-1-2-6 0,-4-3-9 15,-4 3-8-15,-9-2-3 0,6-1-3 16,-2 3 2-16,3 2 9 0,-3 2 3 0,7 2 9 16,3 11 1-16,-1-6 15 15,4 5 9-15,-5-1 0 0,5 1-5 0,-7-2 10 16,3 4-5-16,0-3 0 0,-3 3 0 15,2-1-5-15,5 6 0 0,-10-3 5 16,4 3-11-16,6 0 5 0,0 0 1 16,0 7 5-16,0-1 0 0,5 3 16 15,1 5 0-15,11 0 5 0,-5 2 1 0,3 5 7 16,3 4-4-16,1-2-7 0,0 1 0 16,10-1-8-16,-5-6-5 0,6-3-10 15,-4-4-9-15,0-4-18 0,-9-6-17 16,-2 0 1-16,-3 0-127 0,-12-9-169 15</inkml:trace>
        <inkml:trace contextRef="#ctx0" brushRef="#br0" timeOffset="307.3333">256 22 434 0,'0'0'159'0,"7"-5"19"0,2 5-97 0,-2-5-15 16,-1 5-28-16,3 0-18 0,-5 0-20 16,5 0-9-16,-4 0-35 0,2 0-16 15,0 5-105-15,-3-5-136 0</inkml:trace>
        <inkml:trace contextRef="#ctx0" brushRef="#br0" timeOffset="170.3675">390 112 415 0,'15'11'164'0,"-3"1"8"16,-1 2-66-16,-3-5-40 0,3-1-22 15,-5-3-12-15,-4 0-16 0,-2-5-16 0,0 6-10 16,0-6-23-16,5 0-16 0,-5-5-22 16,-6 0-105-16,3-5-112 0</inkml:trace>
      </inkml:traceGroup>
      <inkml:traceGroup>
        <inkml:annotationXML>
          <emma:emma xmlns:emma="http://www.w3.org/2003/04/emma" version="1.0">
            <emma:interpretation id="{8B3632EA-FE2A-4AE4-9BFC-578B74CA16A6}" emma:medium="tactile" emma:mode="ink">
              <msink:context xmlns:msink="http://schemas.microsoft.com/ink/2010/main" type="line" rotatedBoundingBox="1473,9867 4106,9475 4167,9885 1535,10277"/>
            </emma:interpretation>
          </emma:emma>
        </inkml:annotationXML>
        <inkml:traceGroup>
          <inkml:annotationXML>
            <emma:emma xmlns:emma="http://www.w3.org/2003/04/emma" version="1.0">
              <emma:interpretation id="{50EBFA1B-7AE2-4C0B-AE85-369EE82B7273}" emma:medium="tactile" emma:mode="ink">
                <msink:context xmlns:msink="http://schemas.microsoft.com/ink/2010/main" type="inkWord" rotatedBoundingBox="1473,9867 3263,9600 3313,9941 1524,102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867.0188">1990-233 278 0,'12'8'63'0,"-3"3"11"0,-5 1-26 0,0 6-5 16,-4 0-2-16,0-1 5 0,0 3-6 15,0-8-4-15,0-12-1 0,0 8-8 16,0 0 1-16,0-8-4 0,0 0-3 16,0 5-10-16,7-5-4 0,-7 7 0 15,6-4-1-15,-3 5-1 0,1 2-5 16,0-2 0-16,2 2 0 0,3 1 0 0,-3-1 7 15,5 2-7-15,-2-5 0 0,1-1 5 16,1-6 0-16,-3 0 1 0,0 0-1 16,2 0 10-16,-3 0-10 0,-2-6-5 15,-5 0 6-15,6-1-6 0,-6 0 0 16,0-3-6-16,-6 0-7 0,6-2-5 16,0 1 1-16,-4 3-1 0,4-5-7 15,0 1-6-15,-4 1-12 0,4-2-11 0,0-3-93 16,0 3-44-16</inkml:trace>
          <inkml:trace contextRef="#ctx0" brushRef="#br0" timeOffset="2284.9488">2372-240 310 0,'0'0'87'0,"0"-6"30"0,0 6-38 15,0 0-10-15,-5 0-20 0,5 0-1 16,0 8-17-16,0 3-6 0,5 4-5 15,0 5-3-15,-5-1-12 0,6-1 1 16,-6-3-1-16,9-12-5 0,-9 8 7 16,6-4-7-16,-6-4 8 0,0-3-8 15,0 0 5-15,0-6 1 0,-8-4 0 0,1-6 0 16,2 2-1-16,2-10-5 0,-2 6 7 16,5 0-7-16,0 2 0 0,7 2 5 15,-3 0 1-15,0 2 0 0,-4 2-1 16,8 6 0-16,-3 4 1 0,-5 0-1 15,10 0-16-15,0 0 1 0,-4 4-19 16,0 2-20-16,5 1-11 0,0-3-104 0,4-4-99 16</inkml:trace>
          <inkml:trace contextRef="#ctx0" brushRef="#br0" timeOffset="756.0425">693 97 406 0,'7'2'149'0,"-7"-2"27"0,7 0-92 0,-7 0-5 16,8 0-17-16,-8-3-3 0,0-4-20 15,0 4-10-15,0-2-7 0,0-2-7 16,-6-3-6-16,1 1-9 0,5-3 5 15,-7-1-5-15,7-3 0 0,0 4-5 16,0 3 0-16,0-6-8 0,6 8-2 16,2 0-3-16,-1 3-1 0,-5-1-5 15,-2 5 4-15,7-5-9 0,-7 5 10 16,4 0-13-16,-4 0 15 0,8 0-7 0,-8 0-2 16,6 0 10-16,-6 0 4 0,5 0 7 15,-5 0 5-15,7 5-6 0,-7 0 6 16,0-5 6-16,0 4-1 0,0 5 2 15,0-2 3-15,0 3 1 0,0 2 9 16,-5-1-2-16,5-2-1 0,0 1 0 16,0-4 5-16,0 4-8 0,0 1 9 15,0 2-7-15,12-9-6 0,-8 3 0 0,6-3-5 16,1-4-1-16,-6 6 1 16,10-6-10-16,-1 6 1 0,3-6-6 0,1 0-5 15,1 0-14-15,0-3-1 0,2-6-15 16,-2-2-9-16,-1-2 1 0,0 2-118 15,-2 2-92-15</inkml:trace>
          <inkml:trace contextRef="#ctx0" brushRef="#br0" timeOffset="984.0178">1082-68 310 0,'0'-5'78'15,"3"5"48"-15,-3 0-47 0,0 8-3 16,4 5-7-16,-4 3-17 0,4 3-13 15,-4 1-5-15,0-1-9 0,7-3-7 16,-2 3-13-16,-1-6 2 0,11 0-7 0,-1-3 0 16,4-4 0-16,-4 1 0 0,3-7 0 15,-4 3-7-15,-1-3 2 0,7 0-1 16,-4 0-11-16,0 0-9 0,8-5-9 16,-2 1-16-16,-6-2-9 0,1-5-18 15,-2 0-84-15,-14-4-10 0</inkml:trace>
          <inkml:trace contextRef="#ctx0" brushRef="#br0" timeOffset="1142.0535">1353-235 353 0,'0'0'118'16,"5"13"53"-16,3 7-96 0,0 0 5 16,-1 9-25-16,4 0-19 0,-3 5-6 0,-1-6-13 15,4 2-12-15,0-4-10 0,1-6-7 16,5-1-23-16,-2-5-13 0,-6-3 5 15,4-3-121-15,-8-2-99 0</inkml:trace>
          <inkml:trace contextRef="#ctx0" brushRef="#br0" timeOffset="1274.3129">1451-23 353 0,'18'-6'118'0,"-2"3"28"16,0-5-59-16,6 3-47 0,-1-2-13 15,-1 3-27-15,-1-3-20 0,2 2-123 16,-4-5-95-16</inkml:trace>
          <inkml:trace contextRef="#ctx0" brushRef="#br0" timeOffset="1561.4218">1712-261 299 0,'6'-7'89'0,"-1"2"20"16,1 5-19-16,4-3-44 0,-5 3-10 16,5 0-22-16,2-3-14 0,-1 3-29 15,4 0-111-15,-1 0-43 0</inkml:trace>
          <inkml:trace contextRef="#ctx0" brushRef="#br0" timeOffset="1415.1349">1743-110 341 0,'7'21'93'0,"0"-5"36"15,2 3-38-15,-5-5-47 0,0-3-19 16,1-2-10-16,-5-3-22 0,0 2-26 16,6-8-110-16,-6 3-71 0</inkml:trace>
        </inkml:traceGroup>
        <inkml:traceGroup>
          <inkml:annotationXML>
            <emma:emma xmlns:emma="http://www.w3.org/2003/04/emma" version="1.0">
              <emma:interpretation id="{6D8DBC57-487A-452A-9A0A-282DBAC46DA6}" emma:medium="tactile" emma:mode="ink">
                <msink:context xmlns:msink="http://schemas.microsoft.com/ink/2010/main" type="inkWord" rotatedBoundingBox="3557,9575 4109,9493 4167,9885 3615,9967"/>
              </emma:interpretation>
              <emma:one-of disjunction-type="recognition" id="oneOf1">
                <emma:interpretation id="interp1" emma:lang="" emma:confidence="1">
                  <emma:literal>f</emma:literal>
                </emma:interpretation>
                <emma:interpretation id="interp2" emma:lang="" emma:confidence="0">
                  <emma:literal>7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F</emma:literal>
                </emma:interpretation>
                <emma:interpretation id="interp5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2925.4042">3083-136 341 0,'21'10'93'16,"-2"-1"45"-16,-6-4-68 0,-1-5-8 16,-4 0 5-16,-8 0-16 0,0-12-10 15,0 0-4-15,-2-1-8 0,-7-4-7 16,-3 4-6-16,1-6-11 0,-4-5-5 0,1 6 4 16,4-7-4-16,5 2 0 0,-1 0 0 15,6 4 0-15,0-2 0 0,0-2 5 16,8 6-5-16,-1-2 0 0,9 5-5 15,-6 1 1-15,7 0-6 0,-6-3-12 16,4 5-12-16,-8 2-15 0,4 9-11 16,-3 0-26-16,4 4-86 0,-1 6-36 15</inkml:trace>
          <inkml:trace contextRef="#ctx0" brushRef="#br0" timeOffset="3121.9358">3084-271 406 0,'12'0'149'16,"3"0"27"-16,6 3-92 0,5-3-16 0,0 0-11 15,5 0-21-15,-1-10 3 0,-4 0-19 16,-10-3-11-16,2-3 1 0,-11-1-15 16,-7 3-9-16,0-1-1 0,0 4-29 15,0 3-9-15,0 4 13 0,0 4-132 16,-10 0-133-16</inkml:trace>
          <inkml:trace contextRef="#ctx0" brushRef="#br0" timeOffset="2638.27">2846-235 379 0,'-7'0'118'15,"-2"-5"39"-15,-1 5-88 0,5 0-9 16,-3 13-14-16,-2 0-18 0,5 4 3 0,5 4-13 15,-4 3-6-15,4 2-7 16,2-4-5-16,5-4 0 0,7-1 0 0,-3-2 0 16,2-10 0-16,-3-5 0 0,1 7 0 15,-3-7 0-15,0 0 0 0,0-14 0 16,-1 4 0-16,-1 0 0 0,-2-6-5 16,1 7 5-16,-5-6-7 0,-5-8 2 15,-1-3-7-15,-5-6 1 0,2 7-9 16,-1 6-3-16,2 5-8 0,1 6-12 0,2 5-40 15,5 3-78-15,0 0-40 0</inkml:trace>
        </inkml:traceGroup>
      </inkml:traceGroup>
      <inkml:traceGroup>
        <inkml:annotationXML>
          <emma:emma xmlns:emma="http://www.w3.org/2003/04/emma" version="1.0">
            <emma:interpretation id="{C42B9A72-A55C-42F6-9572-382458E5BAE9}" emma:medium="tactile" emma:mode="ink">
              <msink:context xmlns:msink="http://schemas.microsoft.com/ink/2010/main" type="line" rotatedBoundingBox="2939,10238 4548,10114 4590,10660 2981,10784"/>
            </emma:interpretation>
          </emma:emma>
        </inkml:annotationXML>
        <inkml:traceGroup>
          <inkml:annotationXML>
            <emma:emma xmlns:emma="http://www.w3.org/2003/04/emma" version="1.0">
              <emma:interpretation id="{EEDB15C6-FAD3-4DCC-8FB6-B6BD139DEE86}" emma:medium="tactile" emma:mode="ink">
                <msink:context xmlns:msink="http://schemas.microsoft.com/ink/2010/main" type="inkWord" rotatedBoundingBox="2939,10239 3414,10202 3446,10623 2971,10660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808.9515">2222 315 379 0,'0'-7'135'0,"-12"3"42"16,4-6-78-16,-3 4-21 0,4 6-6 15,-3 0-1-15,6 0-18 0,4 9-12 0,-8 5-4 16,1 5-6-16,1-3-9 0,-1 6-6 16,3 1-4-16,4 4-3 0,4 4-1 15,3 4-4-15,3 1 0 0,4-3 0 16,-2-6-4-16,1-4 0 0,-1 0 0 15,0-14 0-15,1-1-8 0,0-1-4 16,2-5-5-16,2-2-11 0,-4-8-17 0,-2-2-10 16,2-3-12-16,-4-5-2 0,-2-6-116 15,5-1-147-15</inkml:trace>
          <inkml:trace contextRef="#ctx0" brushRef="#br0" timeOffset="4138.6623">2389 220 379 0,'5'0'135'0,"1"0"34"0,-3 10-86 15,-3 0-20-15,5 6 2 0,0 2-19 16,-5 2-10-16,10 3 3 0,-7 3-19 16,4 2-1-16,-1 5-9 0,3 3-5 15,-5-3-1-15,3-1-4 0,-7-3-4 0,8-9-1 16,-8-5 0-16,0-5-5 0,0-10 1 15,0 0-1-15,-4 0-5 0,4-9 11 16,-6-5-8-16,6-3-1 0,-5-4 8 16,2-5 0-16,3-2 5 0,-4-2 0 15,4 1 0-15,0 5 0 0,4 9 5 16,3-2 0-16,6 11 2 0,-3 6 5 16,8 0-2-16,-1 3 0 0,1 6 5 15,3 4-11-15,-2 2 1 0,0 6-5 0,-7-1-14 16,-2-8-10-16,-10 6-25 0,7-2-19 15,-7-1-103-15,0-5-146 0</inkml:trace>
        </inkml:traceGroup>
        <inkml:traceGroup>
          <inkml:annotationXML>
            <emma:emma xmlns:emma="http://www.w3.org/2003/04/emma" version="1.0">
              <emma:interpretation id="{5225BC8F-0DCD-4500-9E4B-E916574A058E}" emma:medium="tactile" emma:mode="ink">
                <msink:context xmlns:msink="http://schemas.microsoft.com/ink/2010/main" type="inkWord" rotatedBoundingBox="3476,10196 4548,10114 4590,10660 3518,10743"/>
              </emma:interpretation>
              <emma:one-of disjunction-type="recognition" id="oneOf3">
                <emma:interpretation id="interp7" emma:lang="" emma:confidence="0">
                  <emma:literal>on</emma:literal>
                </emma:interpretation>
                <emma:interpretation id="interp8" emma:lang="" emma:confidence="0">
                  <emma:literal>or</emma:literal>
                </emma:interpretation>
                <emma:interpretation id="interp9" emma:lang="" emma:confidence="0">
                  <emma:literal>oyr</emma:literal>
                </emma:interpretation>
                <emma:interpretation id="interp10" emma:lang="" emma:confidence="0">
                  <emma:literal>an</emma:literal>
                </emma:interpretation>
                <emma:interpretation id="interp11" emma:lang="" emma:confidence="0">
                  <emma:literal>any</emma:literal>
                </emma:interpretation>
              </emma:one-of>
            </emma:emma>
          </inkml:annotationXML>
          <inkml:trace contextRef="#ctx0" brushRef="#br0" timeOffset="4408.8858">2726 321 353 0,'0'-3'128'15,"1"-7"33"-15,-1 4-65 0,-4-2-19 16,0 1-9-16,0 1-11 0,-4 6-16 16,0 0-2-16,1 0-15 0,-3 0-14 15,4 7 0-15,2 3-10 0,4 3 0 0,0 1-5 16,0-1 0-16,9-2-5 0,1 2 1 16,-2-1-1-16,0-4 0 0,2 2 0 15,-4-2-9-15,1-8 5 0,-1 0-7 16,-1 0-1-16,-1 0-7 0,0-6-8 15,-4-6 3-15,6 4-12 0,-6-4-20 16,0-1-96-16,0 0-52 0</inkml:trace>
          <inkml:trace contextRef="#ctx0" brushRef="#br0" timeOffset="4728.7837">2844 297 268 0,'8'9'63'0,"3"-2"21"15,-4 1-28-15,1-3-5 0,3 0-1 0,1-5-14 16,-1 0-11-16,0 0-10 16,4 0-9-16,0-3 2 0,-4-4-8 0,4-6 0 15,-6-1 0-15,1-1 0 0,-1-2 0 16,0 0 0-16,2 4 0 0,-3 0 7 16,-8-4 0-16,9 0 8 0,6 4 5 15,-1 7-8-15,1 6 9 0,4 0 1 16,-3 6 2-16,-6 4-10 0,2 8-3 15,-5 1-4-15,-1 5 0 0,2 3-7 0,4 3 6 16,-4 5-1-16,7 5 2 0,-1 2-2 16,0-3 0-16,-5 0 1 0,6-4-1 15,-1-5-5-15,-3-4-11 0,-2-1 6 16,0-1-7-16,-3-3-6 0,-6-1-7 16,0-6-6-16,0-6-4 0,0-8-20 15,-4 0-99-15,-12-2-37 0</inkml:trace>
          <inkml:trace contextRef="#ctx0" brushRef="#br0" timeOffset="5050.9709">3341 274 397 0,'4'-6'142'0,"-4"-1"30"15,5 2-93-15,-5-2-17 0,0-2-14 16,3-1-8-16,-3 0-18 0,0-3-12 16,5 0-6-16,2 1 1 0,3 4-5 15,1 8 5-15,4 0 2 0,1 0-7 16,3 8 0-16,-7 6 6 0,1 0-6 0,-2 8 6 16,-5 5-6-16,-1 5 0 0,3 1 0 15,-1 1 0-15,-1-1 0 0,3-6 0 16,-1-4 0-16,-1-5 0 0,2-8 0 15,-1-10 6-15,6 0-6 0,1 0 4 16,6-16-4-16,2-4 10 0,1-5-36 16,0 7-17-16,-1-12-116 0,4-2-21 15,4-2-84-15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8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A7139B-D4FA-4207-B6F0-D933C2BD9CBC}" emma:medium="tactile" emma:mode="ink">
          <msink:context xmlns:msink="http://schemas.microsoft.com/ink/2010/main" type="writingRegion" rotatedBoundingBox="18253,8360 22752,6836 23080,7804 18581,9328"/>
        </emma:interpretation>
      </emma:emma>
    </inkml:annotationXML>
    <inkml:traceGroup>
      <inkml:annotationXML>
        <emma:emma xmlns:emma="http://www.w3.org/2003/04/emma" version="1.0">
          <emma:interpretation id="{09E5DAD4-4BCB-40BE-8988-C5B5CA0EE943}" emma:medium="tactile" emma:mode="ink">
            <msink:context xmlns:msink="http://schemas.microsoft.com/ink/2010/main" type="paragraph" rotatedBoundingBox="18253,8360 22752,6836 23080,7804 18581,9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B244D5-46CF-4E61-93A1-C58B25D2B00E}" emma:medium="tactile" emma:mode="ink">
              <msink:context xmlns:msink="http://schemas.microsoft.com/ink/2010/main" type="line" rotatedBoundingBox="18253,8360 22752,6836 23080,7804 18581,9328"/>
            </emma:interpretation>
          </emma:emma>
        </inkml:annotationXML>
        <inkml:traceGroup>
          <inkml:annotationXML>
            <emma:emma xmlns:emma="http://www.w3.org/2003/04/emma" version="1.0">
              <emma:interpretation id="{76FA46F6-A447-4A07-B618-E068718B9A05}" emma:medium="tactile" emma:mode="ink">
                <msink:context xmlns:msink="http://schemas.microsoft.com/ink/2010/main" type="inkWord" rotatedBoundingBox="18253,8360 18926,8132 19099,8642 18426,88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272-3411 361 0,'0'0'110'0,"0"-6"36"16,-9 6-72-16,9 0-21 0,-5 9-7 16,2-5-14-16,3 4-7 0,3 3-9 0,4 2-4 15,4 1 1-15,-5 3-7 0,4 1-6 16,4 1 0-16,-3 0 0 0,2-6 0 16,-2 0 0-16,3-7 0 0,1-6 6 15,0 0-6-15,-1 0 0 0,-4 0 6 16,4-16-6-16,-8 0 5 0,-6-7-5 15,5-5 7-15,-5 0-7 0,0 5 0 16,-5 6 0-16,5 1 0 0,-6 8-12 16,-3-1-6-16,2-3-7 0,-1-5-3 0,-3 4-10 15,1-1-117-15,0-1-108 0</inkml:trace>
          <inkml:trace contextRef="#ctx0" brushRef="#br0" timeOffset="198.3023">295-3755 406 0,'19'10'149'16,"4"3"13"-16,2 1-103 0,-1 2-6 16,-6 3-14-16,4 4-7 0,2-2-9 15,-2 7-6-15,0 1-6 0,3 6-11 16,-2-3-16-16,-7-4-19 0,1-1-121 0,-5-10-154 15</inkml:trace>
          <inkml:trace contextRef="#ctx0" brushRef="#br0" timeOffset="-322.2109">30-3097 218 0,'-6'-5'39'0,"6"-5"3"0,0 1 12 16,-5-3-10-16,5 1-7 0,-6-6-8 0,6-4 5 15,-4-1-17-15,4-6 8 0,2-4 8 16,-2-1-12-16,0 7 12 0,0-4-5 15,7 16 1-15,-2-1 5 0,3 6-7 16,-4 4 0-16,5 1-1 0,0 4-8 16,-2 9 7-16,5-9-8 0,3 17 9 15,3-2-15-15,-6 2 1 0,3 5 0 16,-5 1-7-16,1 0-5 0,-6 2 6 16,2-4-12-16,-3-3-11 0,3-7-1 0,-7 1-18 15,4-9-1-15,-4 2-124 0,0-5-114 16</inkml:trace>
          <inkml:trace contextRef="#ctx0" brushRef="#br0" timeOffset="350.7786">476-3468 388 0,'17'-13'134'0,"-5"1"20"0,3 2-79 0,-3 2-29 15,1-1-28-15,0-4-11 0,-2 3-20 16,4 0-73-16,0-3-65 0,-1 1-80 16</inkml:trace>
        </inkml:traceGroup>
        <inkml:traceGroup>
          <inkml:annotationXML>
            <emma:emma xmlns:emma="http://www.w3.org/2003/04/emma" version="1.0">
              <emma:interpretation id="{3A0B2A1A-960D-4A4A-A56B-41351A25CF69}" emma:medium="tactile" emma:mode="ink">
                <msink:context xmlns:msink="http://schemas.microsoft.com/ink/2010/main" type="inkWord" rotatedBoundingBox="19412,8063 19632,7988 19788,8449 19568,85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38.2896">1150-3914 388 0,'5'-15'118'0,"-1"10"30"16,3-5-98-16,1 0-10 0,-1 4-18 16,0 12-17-16,1 3-25 0,-1 2-114 0,1-11-113 15</inkml:trace>
          <inkml:trace contextRef="#ctx0" brushRef="#br0" timeOffset="1086.6978">1326-3678 341 0,'8'12'93'0,"0"0"45"15,-4 3-77-15,2 0-18 0,-6-2-8 16,0-5-15-16,0 1-13 0,0-5-22 15,0-4-10-15,0 0-126 0,0 0-55 16</inkml:trace>
          <inkml:trace contextRef="#ctx0" brushRef="#br0" timeOffset="877.8391">1166-3816 331 0,'0'-3'103'0,"0"-3"35"16,-4 6-56-16,4 0-19 0,-4 0-9 16,4-3-10-16,-4 3-12 0,4 0-11 15,0 9 5-15,0-6-14 0,0 5 0 16,0 5-7-16,-4 1-5 0,4-3 0 15,-7 4 0-15,7-1 0 0,-8-2-5 16,8-1-7-16,-6 1 0 0,6-7-7 0,0 3 1 16,0-4 1-16,6-4 6 0,2 7 4 15,1-3 0-15,4 4-4 0,0-1 11 16,-5 4-7-16,3 1 7 0,-2 1 0 16,-3 0 0-16,0-4 0 0,2 3 0 15,-3-5 0-15,1-1 7 0,-6 4-2 16,0-2 1-16,0 0-6 0,0 3 7 15,0-1 0-15,-7 0-7 0,7 5 0 0,-7 0 0 16,0-3-7-16,-1 2-6 0,3-6 1 16,-2 0-14-16,-3-8-7 0,2 5-14 15,4-5-57-15,-3 0-38 0,7 0-14 16</inkml:trace>
        </inkml:traceGroup>
        <inkml:traceGroup>
          <inkml:annotationXML>
            <emma:emma xmlns:emma="http://www.w3.org/2003/04/emma" version="1.0">
              <emma:interpretation id="{4B271BB6-0901-4FE2-9850-51A65CA06104}" emma:medium="tactile" emma:mode="ink">
                <msink:context xmlns:msink="http://schemas.microsoft.com/ink/2010/main" type="inkWord" rotatedBoundingBox="19935,7869 21526,7330 21830,8228 20239,8767">
                  <msink:destinationLink direction="with" ref="{BEB0EB2D-6AE7-4B0B-BEE1-5E4CACEAF12B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60.8367">1967-3765 341 0,'18'9'104'15,"-1"0"30"-15,-2-4-65 0,-2 2-6 16,-2-3-8-16,-7-1-6 0,-4-3-12 0,6 0-6 16,-6 0-8-16,-8-4-6 0,3-2-5 15,-3 0-2-15,-4-5-4 0,0-2-1 16,-3 1-5-16,1-4 6 0,0-3-6 15,10 6 5-15,0-4-5 0,4-1 0 16,0 3 5-16,0 2-1 0,7 0 6 16,-2 3 9-16,1 7-9 0,5-4 5 0,-2 7-1 15,6 8-4-15,-2-8 0 0,-1 10-5 16,-4-6-5-16,3 2 0 0,-4-6-5 16,-2 0-5-16,4 5-9 0,-1-5-5 15,-8 0-15-15,4-13-10 0,3 1 1 16,0-1-123-16,-7-2-127 0</inkml:trace>
          <inkml:trace contextRef="#ctx0" brushRef="#br0" timeOffset="2379.8199">2078-4232 397 0,'0'-7'134'0,"4"0"18"15,-4 1-104-15,7 2-8 0,3-2-14 16,-1 6-8-16,5-3-24 0,1 3-6 16,1 0-19-16,-6 0-18 0,3 0-42 15,12-1-54-15,-2-7-37 0</inkml:trace>
          <inkml:trace contextRef="#ctx0" brushRef="#br0" timeOffset="2219.8631">2268-4016 331 0,'15'10'84'0,"0"-6"48"0,-1-4-71 16,3 8 0-16,-3-3-26 0,-5 3-8 0,0-5-14 15,-1-3-6-15,-8 0-20 0,0 0-21 16,0-8-107-16,0-6-69 16</inkml:trace>
          <inkml:trace contextRef="#ctx0" brushRef="#br0" timeOffset="2628.0793">2601-3970 268 0,'0'0'53'16,"0"0"32"-16,-11-7-10 0,-1-3-1 15,-3-6-3-15,-3-4-14 0,3-3-2 16,1-5-17-16,-5 3 1 0,10 1-2 16,-5 2-1-16,3-2-1 0,2 3-7 0,9-4-3 15,0 1 10-15,4-1-11 0,-4 2-5 16,0 0 0-16,9-1-9 0,-3 5 3 15,2 4-8-15,0-4-1 0,2 5-4 16,-1 2-9-16,3 1-9 0,-3 2-11 16,3 9-5-16,-7-4-25 0,1 4-9 15,-6 9-109-15,5 4-128 0</inkml:trace>
          <inkml:trace contextRef="#ctx0" brushRef="#br0" timeOffset="1716.8314">1640-3798 397 0,'12'-10'142'0,"-4"0"30"16,-4 6-86-16,0-2-20 0,-4 0 0 15,0 0-14-15,0 6-8 0,0 0-15 16,0 0-10-16,0 8-5 0,0-1 0 15,-5 10-10-15,5-1-4 0,0-4 0 0,0 0 0 16,0 1 6-16,0-3-12 16,0 0 2-16,0 0-1 0,4 0-8 0,-4-4-6 15,4-6-1-15,-4 0-9 0,0 0-5 16,0 0 9-16,0 0-2 0,6-7-2 16,-6 1 4-16,0-3 2 0,0 0 0 15,0 2 9-15,6-1 3 0,-6-2-3 16,5 7 7-16,0 3 0 0,0-3 7 15,6 3 0-15,-11 0 14 0,10 0 0 0,2 4 4 16,5 8 0-16,2 2 5 0,0 2 8 16,8 8-2-16,-1 5-1 0,0-1-7 15,1 7 12-15,2 2-23 0,-6 4 10 16,2-5-11-16,-7-1 1 0,1-3-5 16,-8 0 0-16,-1-8-5 0,-10 4 5 15,0-3-5-15,0-1-5 0,-4-4 0 0,-2-4-5 16,-5-13-4-16,-4-3-6 0,4 0-19 15,-3-5 3-15,0-8-16 0,1-7-65 16,-2-3-61-16,-2-6-74 0</inkml:trace>
          <inkml:trace contextRef="#ctx0" brushRef="#br0" timeOffset="2813.9225">2504-4123 445 0,'8'-6'163'0,"-1"-7"19"0,3 0-104 0,3-7-11 16,0 5-21-16,2-3-7 0,0 4-15 16,-6 0-14-16,-2 4-5 0,4-5-15 15,-3 2-9-15,0 0-25 0,2 2-2 16,-2 1-123-16,-1 3-157 0</inkml:trace>
          <inkml:trace contextRef="#ctx0" brushRef="#br0" timeOffset="3072.9532">2690-4376 299 0,'4'0'54'0,"1"0"17"16,3 0-61-16,1 0-20 0,-2 5-61 15,5-5-25-15</inkml:trace>
          <inkml:trace contextRef="#ctx0" brushRef="#br0" timeOffset="2949.5582">2814-4185 341 0,'11'7'83'15,"-2"5"32"-15,1-7-75 0,-5 1-2 16,1-6-22-16,1 0-23 0,-4 0 14 0,-3-6-134 15,-5-7-48-15</inkml:trace>
          <inkml:trace contextRef="#ctx0" brushRef="#br0" timeOffset="3291.7939">2996-4420 278 0,'0'7'53'0,"6"-2"22"0,-6 3-36 15,0 4-3-15,5 0-3 0,-3 0-8 16,4 1-9-16,-1 2 1 0,5-2-2 16,3 5-2-16,2-4 4 0,5 0-8 15,1 2 7-15,-3-1-10 0,-1-7 0 16,0 2 2-16,1-7-16 0,-6-3 2 16,9 8-16-16,-6-8-11 0,1 2-13 0,2-2-77 15,0 0-12-15</inkml:trace>
        </inkml:traceGroup>
        <inkml:traceGroup>
          <inkml:annotationXML>
            <emma:emma xmlns:emma="http://www.w3.org/2003/04/emma" version="1.0">
              <emma:interpretation id="{3FA80275-824C-4153-BF82-64097EFEC33C}" emma:medium="tactile" emma:mode="ink">
                <msink:context xmlns:msink="http://schemas.microsoft.com/ink/2010/main" type="inkWord" rotatedBoundingBox="21576,7372 22794,6959 22919,7329 21702,7741"/>
              </emma:interpretation>
              <emma:one-of disjunction-type="recognition" id="oneOf3">
                <emma:interpretation id="interp3" emma:lang="" emma:confidence="0">
                  <emma:literal>cut</emma:literal>
                </emma:interpretation>
                <emma:interpretation id="interp4" emma:lang="" emma:confidence="0">
                  <emma:literal>art</emma:literal>
                </emma:interpretation>
                <emma:interpretation id="interp5" emma:lang="" emma:confidence="0">
                  <emma:literal>out</emma:literal>
                </emma:interpretation>
                <emma:interpretation id="interp6" emma:lang="" emma:confidence="0">
                  <emma:literal>ant</emma:literal>
                </emma:interpretation>
                <emma:interpretation id="interp7" emma:lang="" emma:confidence="0">
                  <emma:literal>wrt</emma:literal>
                </emma:interpretation>
              </emma:one-of>
            </emma:emma>
          </inkml:annotationXML>
          <inkml:trace contextRef="#ctx0" brushRef="#br0" timeOffset="3868.2284">3924-4847 268 0,'16'13'63'16,"9"3"3"-16,2 7-29 0,5 2 0 16,-8 3-19-16,8 2-26 0,-6 2-76 15,0 1-35-15</inkml:trace>
          <inkml:trace contextRef="#ctx0" brushRef="#br0" timeOffset="4001.948">4130-4689 289 0,'25'-19'72'0,"8"5"20"16,6 0-56-16,10 0 6 0,1 6-10 15,-1 1-23-15,-2-3-118 0,0 0-44 16</inkml:trace>
          <inkml:trace contextRef="#ctx0" brushRef="#br0" timeOffset="3519.1763">3312-4372 310 0,'0'0'78'0,"-5"0"23"0,-2 0-43 0,0 6-12 16,-2-6-6-16,1 4-11 0,1-4-8 15,7 10-6-15,-6-4-9 0,6 0 1 16,6 7-7-16,1-1 6 0,1 3-6 16,5-2 0-16,5 0 0 0,-2-3 0 0,0-7-6 15,-3-3-7-15,2 6-16 0,2-6-23 16,-1-6-84-16,0-4-35 0</inkml:trace>
          <inkml:trace contextRef="#ctx0" brushRef="#br0" timeOffset="3738.4026">3568-4377 278 0,'16'0'63'0,"-5"0"11"16,-1 0-26-16,2 0 3 0,-1 0-10 16,-2 3-3-16,2-3 2 0,2 0-11 15,-7 0-8-15,3 0 7 0,-4 0-16 16,-5 0 3-16,7-7-9 0,-7 0 1 0,0-2-7 15,0 2-13-15,0-4-2 0,4-7-4 16,-4-2-16-16,0-4-8 0,0 1-11 16,7-5-12-16,6-1-43 0,0 4-20 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4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B0EB2D-6AE7-4B0B-BEE1-5E4CACEAF12B}" emma:medium="tactile" emma:mode="ink">
          <msink:context xmlns:msink="http://schemas.microsoft.com/ink/2010/main" type="inkDrawing" rotatedBoundingBox="20905,12224 21016,9642 21169,9649 21058,12230" semanticType="callout" shapeName="Other">
            <msink:sourceLink direction="with" ref="{A4856B28-5A67-4AC9-A031-E2C4E7445C56}"/>
            <msink:sourceLink direction="with" ref="{4B271BB6-0901-4FE2-9850-51A65CA06104}"/>
          </msink:context>
        </emma:interpretation>
      </emma:emma>
    </inkml:annotationXML>
    <inkml:trace contextRef="#ctx0" brushRef="#br0">2594 262 361 0,'0'0'120'0,"0"0"25"0,0 0-67 16,0 0-23-16,0-6 1 0,3 2-14 15,-3-1-5-15,0-2-8 0,0-1-1 16,0 0-3-16,0 1 4 0,0-5-14 16,0 4 9-16,0-3 1 0,0-2-11 15,0-5 14-15,-6 2-10 0,1 1 0 16,-3-2 0-16,0-2-1 0,-2-3-4 16,0-4-5-16,4-8 0 0,0-8-4 0,1-14 0 15,5-3 0-15,0 1 0 0,0-1 1 16,0-1-1-16,0 3 4 0,7-4 0 15,-3-9 6-15,8 4-3 0,3-32-3 16,-1 3-1-16,-3-8-2 0,4-5 3 16,-10-6-8-16,0 10 0 0,9-13 4 15,-7 7-4-15,-4 7 0 0,-3 3 0 0,0 20-4 16,0 9 8-16,-4 1-4 0,4-4-4 16,0 7 0-16,4 7-5 0,0-1-1 15,4 13-16-15,-4 8-3 0,2 2-11 16,0 10-13-16,8 8-17 0,6 3 41 15,4 8-166-15,15 9-148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4:30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69DA72-C1C3-4793-B4F5-EF1FBB7CB5B0}" emma:medium="tactile" emma:mode="ink">
          <msink:context xmlns:msink="http://schemas.microsoft.com/ink/2010/main" type="inkDrawing" rotatedBoundingBox="3929,15894 6724,15912 6722,16223 3927,16206" shapeName="Other"/>
        </emma:interpretation>
      </emma:emma>
    </inkml:annotationXML>
    <inkml:trace contextRef="#ctx0" brushRef="#br0">2759 57 192 0,'0'0'15'15,"0"5"8"-15,0-5-23 0,0 0 0 16,-4 4 13-16,4-4 1 0,0 0-3 15,0 0 10-15,4 0 0 0,-4 7 0 16,6-7 1-16,-6 5 4 0,5-1 1 16,-5 2-9-16,0-1 11 0,0 0-19 15,0-2 8-15,0-3-2 0,0 0-7 16,0 0 7-16,0 0-7 0,0 0-1 0,6 0 0 16,-6-3 8-16,0 3-7 0,4-5-2 15,-4 5 7-15,0 0 10 0,0 0 1 16,4 0 2-16,-4 0 2 0,5 0 4 15,-5 0 2-15,0 0-4 0,5-6 7 16,-5 6-5-16,0-7 5 0,-5 1-4 16,5 1-2-16,0-1 7 0,-6 0-10 0,6 1 4 15,-7 5-5-15,7-6 0 0,-11 6-6 16,-1 0 9-16,-5 0-6 0,-5-2-5 16,-5 2 5-16,-4 6-4 0,-6-6-2 15,0 5-2-15,-8-1-2 0,0 0-2 16,5-4-1-16,1 0-1 0,0 5 0 15,9-11-1-15,-4 0-3 0,-3-4 0 0,10 1-3 16,-4-1-1-16,-1 3 0 0,-2 7-3 16,-1-2 4-16,-6 2-4 0,-2 6 0 15,1 7 0-15,-3 0 0 0,-2 0 0 16,-4 2 3-16,6-2-3 0,-2-5-3 16,10-1 3-16,3-1 0 0,8 1-4 15,3 0 4-15,1 3-3 0,-1-2 3 16,0 3-3-16,-1-3-1 0,0 4 4 15,2 1-3-15,3-1 3 0,3 15 0 0,-4-2 0 16,5-1 0-16,-1-2 0 0,-3-9 3 16,-2-6-3-16,4-7 0 0,-7-1 0 15,1 1 0-15,-4-9-3 0,-6-1 3 16,2-8 0-16,-12 1-4 0,9-6 4 16,-1 8 0-16,3-2 4 0,-2 2-1 15,4 1-3-15,3 5 4 0,2 2 2 16,3 1-2-16,2 2-1 0,5-3 1 0,-6 1 0 15,0 2-1-15,-1-3 1 0,4-1-4 16,-2 8 0-16,2-5 6 0,0 5-6 16,7-10 3-16,-1 7-3 0,0 3 0 15,-2-4 3-15,3 4 0 0,-3 0 1 16,5 0 0-16,-1 0 0 0,3 5-1 16,3-5 4-16,-4 6-1 0,-3 0-2 0,-1-6-4 15,-3 5 4-15,-2-5-4 0,5 0 0 16,-6 0 0-16,8-2 0 0,-4 2 0 15,-1 0 3-15,0-9-3 0,0 3 0 16,0-3 0-16,-2-4 0 0,1-3 0 16,1 0 0-16,-3-3 0 0,-1 8 0 15,4 2 0-15,-1 2 0 0,-1 3 0 0,6 4 0 16,0 0 0-16,5 3 0 0,2-3 0 16,-3 10 0-16,0-10 4 0,0 0-4 15,-2 0 0-15,-1 3 0 0,3-3-4 16,-2 0 4-16,0 0 0 0,4 0 0 15,-2-5 0-15,-2-1 0 0,9 6 0 16,-10 0 0-16,3-4 0 0,-1 4 0 16,1 0 0-16,0 6 0 0,0 0 4 15,1-3-4-15,0 7 0 0,1 1 0 16,-1-2 3-16,1-2-6 0,-2-1 6 0,-3 0-3 16,0-6 0-16,-1 0 0 0,-6 0 0 15,4 0-3-15,0-8 3 0,1 3 3 16,0-1-6-16,1 6-1 0,1 0-13 15,1 0-11-15,-2 0-27 0,3 11-37 16,8 2-128-16,0 4-195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1.3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A581BC-1309-45B5-9DA7-138FB5F5D4A4}" emma:medium="tactile" emma:mode="ink">
          <msink:context xmlns:msink="http://schemas.microsoft.com/ink/2010/main" type="inkDrawing" rotatedBoundingBox="18380,12100 18837,11942 18855,11994 18398,12152" rotationAngle="1601352036" semanticType="enclosure">
            <msink:destinationLink direction="with" ref="{530FCF62-26BC-4A31-BFB0-4C12EBAB9E92}"/>
            <msink:destinationLink direction="with" ref="{809F937D-B901-41B9-A047-3B18E85647F4}"/>
          </msink:context>
        </emma:interpretation>
      </emma:emma>
    </inkml:annotationXML>
    <inkml:trace contextRef="#ctx0" brushRef="#br0">-2 186 268 0,'0'-5'53'0,"0"0"23"0,0 1-20 0,0-6 5 16,0 3-3-16,6 2-4 0,-1-3 3 15,2-2-2-15,0 4-3 0,1-1-7 16,6 1-5-16,4-1 3 0,5 1-10 15,7 0-8-15,3 0 4 0,-3 3-14 16,0-7-5-16,4 3 0 0,-1 1-6 16,5-3-4-16,-3-1-9 0,-7 0-1 0,-6-3-10 15,-5 2-18-15,-7 4-6 0,-1 1-128 16,0 6-145-16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2.5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643330-A462-40C4-A754-8158259FE734}" emma:medium="tactile" emma:mode="ink">
          <msink:context xmlns:msink="http://schemas.microsoft.com/ink/2010/main" type="inkDrawing" rotatedBoundingBox="18889,12256 19772,12167 19775,12198 18893,12286" shapeName="Other"/>
        </emma:interpretation>
      </emma:emma>
    </inkml:annotationXML>
    <inkml:trace contextRef="#ctx0" brushRef="#br0">490 290 331 0,'0'0'93'16,"4"4"30"-16,0-4-44 0,6 0-14 16,1 4-5-16,2-4-7 0,5 0 0 15,5 0 13-15,1 3-8 0,4-3 5 0,4-3-2 16,3 3-10-16,9-6-4 0,13 2-10 15,0 1-7-15,6-6-15 0,1 2 1 16,1-1-8-16,-11-4-20 0,9 2 0 16,-7-2-29-16,4 2-30 0,-5 7-130 15,-12-7-178-15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3.4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856B28-5A67-4AC9-A031-E2C4E7445C56}" emma:medium="tactile" emma:mode="ink">
          <msink:context xmlns:msink="http://schemas.microsoft.com/ink/2010/main" type="inkDrawing" rotatedBoundingBox="19704,12146 21067,12165 21066,12215 19703,12196" shapeName="Other">
            <msink:destinationLink direction="with" ref="{BEB0EB2D-6AE7-4B0B-BEE1-5E4CACEAF12B}"/>
          </msink:context>
        </emma:interpretation>
      </emma:emma>
    </inkml:annotationXML>
    <inkml:trace contextRef="#ctx0" brushRef="#br0">1323 207 268 0,'0'0'53'15,"0"0"14"-15,0 0-21 0,-8 0-9 16,8 0 6-16,-6 0-10 0,6 0-1 15,-5 0-11-15,5 0 12 0,0 0-18 0,0 0 6 16,0 0 1-16,0 0-9 0,5 5 6 16,-5-5 2-16,8 0 1 0,-8 0 2 15,6 0 1-15,-6 0-5 0,7 0 2 16,-2 0 4-16,2 0-9 0,1 0 6 16,0 0-6-16,3-1 5 0,-2 1-3 0,6 0 11 15,-3 0-11-15,-1-6 5 0,8 6 0 16,1-4-1-16,-5 4 0 0,7-3-5 15,3 3 0-15,-1 0 0 0,6-6-1 16,6 6-5-16,-3 0 0 0,-3 0 1 16,0-5-1-16,-6 5-4 0,2 0-8 15,0 0 8-15,-3 5-2 0,2-5-2 16,6 0-1-16,-2 8-3 0,4-8 4 0,5 0 1 16,10 0-2-16,0 0 4 0,-2 0-2 15,5 0 3-15,1 0-4 0,-5 0 0 16,2 0-1-16,3 0-3 0,-1 0-3 15,-2 4-1-15,-1 7-4 0,-7-2-4 16,-3 3-17-16,-5-7-8 0,-7 3-30 16,-7-8 31-16,-5 0-161 0,-14 0-179 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2:09.3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AB60FB-BE70-4ACD-B28E-D843054D4DAA}" emma:medium="tactile" emma:mode="ink">
          <msink:context xmlns:msink="http://schemas.microsoft.com/ink/2010/main" type="inkDrawing" rotatedBoundingBox="946,12265 2315,16482 1204,16843 -163,12625" semanticType="callout" shapeName="Other">
            <msink:sourceLink direction="with" ref="{C8485A81-866D-460D-8C3C-342F41F64435}"/>
          </msink:context>
        </emma:interpretation>
      </emma:emma>
    </inkml:annotationXML>
    <inkml:trace contextRef="#ctx0" brushRef="#br0">515 0 289 0,'4'6'72'0,"1"-1"30"15,-5 8 7-15,9-8-48 0,-9 2-18 16,0-7 4-16,0 0-4 0,-7 0-12 15,7 0 7-15,-7 0-16 0,2 0 15 16,-5 0-2-16,0 0-2 0,1 10-9 16,-5 2 10-16,-5-4-10 0,1-8 10 15,-1 20-11-15,-5-4-4 0,3 6 3 16,3 2-8-16,5 0 8 0,-6-1-9 16,-2-6-1-16,-5-1 0 0,-1 1-4 0,-3 2 1 15,9 5 3-15,-3-1-4 0,5 6 0 16,-2-6 5-16,1-2-4 0,-3 0-2 15,13-1 1-15,-2 2 0 0,2 3-4 16,6-2-4-16,-3 1 4 0,-1-5-4 16,1 6 3-16,4 5-3 0,-2 3 0 15,0-2 0-15,5 5 0 0,0-10 0 0,-5-3 3 16,5-4 2-16,0 1 2 0,0-4-1 16,-5-2 2-16,5-1 0 0,-3 2-1 15,3-7-2-15,-4-1 1 0,4 2-6 16,0-1 3-16,0-2-3 0,4 0 0 15,-4 2 0-15,3 0 0 0,-3 4 0 16,5 6 0-16,0-1 0 0,-5 2 0 16,0-3 0-16,9-1 4 0,-5-5-8 0,-1 3 8 15,-3-2-4-15,5-1 0 0,-5-4 0 16,6 3 0-16,-6-1-4 0,0 0 8 16,5 2-4-16,-5 0-4 0,0 0 8 15,4 0-4-15,-4-3 0 0,0 2 0 16,0 1 0-16,3 0 0 0,-3 2 0 15,0 0 0-15,0 3 0 0,6-2 0 16,-6 5 0-16,8-1 0 0,-8 0 0 16,9 3 0-16,-6-4 0 0,-3-2 3 15,6 2-6-15,-6-3 3 0,0-2 3 0,0 1-3 16,0 1 0-16,0-4 0 0,0 1 0 16,0-3 0-16,5 1 0 0,-5 3 0 15,0 1-3-15,10-2 6 0,-10-2-3 16,0 3 0-16,0 0 0 0,0-1 0 15,6-1-3-15,-2 2 6 0,-4-3-3 16,0 2 0-16,0 3 0 0,7 0 0 0,-7 4 0 16,7 2 0-16,-3-5 0 0,3-1 0 15,1 7 0-15,-8-5 0 0,6-2 0 16,-2 4 0-16,-4 4 0 0,5-4 0 16,-5 1 0-16,10-4 0 0,-10-1-3 15,0 0 6-15,5-3-3 0,-5 1 0 16,0 2 0-16,7-5 0 0,-3 3 0 15,6 7 0-15,-3-2 0 0,-3 7-3 0,-4 3 6 16,12 3-3-16,-4-3-3 0,-1 6 6 16,5-9-3-16,-2 2 0 0,3-1 0 15,-6 1 0-15,4-7 0 0,-4 0 0 16,-3-3 0-16,0-1 0 0,0-2 0 16,2-1 0-16,1 5 0 0,-3-2 0 15,3 4 0-15,1-5 0 0,-1 0 0 16,-3-6 0-16,0 4 0 0,3-1 0 0,-1 3 0 15,0-2 0-15,1 6 0 0,1-1 0 16,-1-4 0-16,-3 2 3 0,-4-5-3 16,4-2 0-16,0 2 4 0,-4-1-4 15,8 2 0-15,-8 0 0 0,0 1 0 16,0 1-4-16,0 4 8 0,0 4-8 16,4 3 4-16,-4 1 0 0,3 4 0 15,-3-10 4-15,0 3 3 0,11 5 0 0,-4-1 3 16,-4 4-2-16,2-1 1 0,5 4 1 15,-5-10-3-15,-1-2 1 0,-1-2-8 16,-3-2 3-16,4-6 4 0,0 6-4 16,6 6 0-16,-4-1 1 0,4 5 0 15,1 7-1-15,-3-5 1 0,3-4-1 16,-3 2 0-16,-2-5 0 0,-1 4-6 16,1-5 6-16,-6 6-3 0,0 1 0 0,0 2 0 15,4-3 0-15,-4 8 3 0,4-7 0 16,-4 2 0-16,7 1 1 0,1-5 5 15,0 0-2-15,-3-1 5 0,6-4-3 16,2-1 3-16,2 2 1 0,-2-1 5 16,8 2-4-16,1-2 1 0,2 3-3 15,6 0-3-15,3 5-2 0,1 1 5 0,3 7-6 16,-1-5 0-16,-5 0-4 0,-6-2 1 16,-4-7 0-16,0 7-1 0,-2 2 1 15,-3-3-3-15,1 0 3 0,2 3-3 16,-1-3 0-16,2-5 0 0,2 1 0 15,13 1-3-15,0 0 3 0,3-5 3 16,4 3 0-16,9-4-1 0,2-2 3 16,7 2 3-16,7-4 0 0,1-2 1 0,-15-3 1 15,3-4-6-15,-12-1 2 0,-3 0-3 16,-4-5-3-16,3 4-6 0,-9-2 1 16,3-2-4-16,-2-9-8 0,-8 5-10 15,2-4-10-15,-4 8-11 0,-10-4-17 16,3 4-13-16,2 0-27 0,-4 3-139 15,5 0-181-15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2:11.49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26T17:52:21.897"/>
    </inkml:context>
  </inkml:definitions>
  <inkml:traceGroup>
    <inkml:annotationXML>
      <emma:emma xmlns:emma="http://www.w3.org/2003/04/emma" version="1.0">
        <emma:interpretation id="{9E0004A9-B4C6-4493-859B-8BEC31F07695}" emma:medium="tactile" emma:mode="ink">
          <msink:context xmlns:msink="http://schemas.microsoft.com/ink/2010/main" type="writingRegion" rotatedBoundingBox="2182,15469 24659,15390 24668,18188 2192,18267"/>
        </emma:interpretation>
      </emma:emma>
    </inkml:annotationXML>
    <inkml:traceGroup>
      <inkml:annotationXML>
        <emma:emma xmlns:emma="http://www.w3.org/2003/04/emma" version="1.0">
          <emma:interpretation id="{7B879DB0-C887-4FCD-974A-8D2B911E60E5}" emma:medium="tactile" emma:mode="ink">
            <msink:context xmlns:msink="http://schemas.microsoft.com/ink/2010/main" type="paragraph" rotatedBoundingBox="2857,15466 24659,15390 24664,16925 2863,17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DB2228-AF49-48DC-B830-827696287B08}" emma:medium="tactile" emma:mode="ink">
              <msink:context xmlns:msink="http://schemas.microsoft.com/ink/2010/main" type="line" rotatedBoundingBox="2857,15466 24659,15390 24664,16925 2863,17002"/>
            </emma:interpretation>
          </emma:emma>
        </inkml:annotationXML>
        <inkml:traceGroup>
          <inkml:annotationXML>
            <emma:emma xmlns:emma="http://www.w3.org/2003/04/emma" version="1.0">
              <emma:interpretation id="{C8485A81-866D-460D-8C3C-342F41F64435}" emma:medium="tactile" emma:mode="ink">
                <msink:context xmlns:msink="http://schemas.microsoft.com/ink/2010/main" type="inkWord" rotatedBoundingBox="2859,15971 4861,15964 4864,16668 2862,16675">
                  <msink:destinationLink direction="with" ref="{F2AB60FB-BE70-4ACD-B28E-D843054D4DAA}"/>
                  <msink:destinationLink direction="with" ref="{71373D88-72EE-4A44-8F8A-D76A342B401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559 375 698 0,'22'0'202'0,"0"-4"-15"0,0 4-123 16,-1-5-24-16,4 1-28 0,-3-2-12 15,-3 0-25-15,5 1-24 0,4-3-26 16,0 3-122-16,3-2-163 0</inkml:trace>
          <inkml:trace contextRef="#ctx0" brushRef="#br0" timeOffset="-157.0942">644 599 600 0,'0'0'209'0,"2"0"-19"16,-2-10-78-16,0-5-63 0,-2-3-14 15,-5-7-15-15,-1-2-8 0,-1-8 1 16,-3-1-5-16,7-8-4 0,-1-3 0 15,6-1 0-15,0-4-8 0,0 3 8 16,0 6-4-16,4 9 0 0,6 8-4 16,2 4 8-16,7 8-4 0,-5-2-4 15,4 1 0-15,-1 2-12 0,-6 7-9 16,3 6-17-16,-4 0-16 0,-2 4-18 0,-3 9-124 16,-5 10-154-16</inkml:trace>
          <inkml:trace contextRef="#ctx0" brushRef="#br0" timeOffset="178.6507">1123 104 662 0,'0'38'201'16,"0"8"0"-16,3 9-123 0,-3-2-20 0,0 1-22 15,5-6-6-15,-1-6-14 0,-4 0-21 16,4-9-16-16,-4-7-20 0,4-7-27 16,-4-13-64-16,0-6-74 0,0-6-158 15</inkml:trace>
          <inkml:trace contextRef="#ctx0" brushRef="#br0" timeOffset="310.3993">1135 375 587 0,'22'0'210'0,"-4"-4"-21"0,-3 4-79 0,1-5-55 16,-5 1-28-16,1 4-23 0,-2-6-26 16,4 6-33-16,-3 0-64 0,4 0-70 15,-2 6-163-15</inkml:trace>
          <inkml:trace contextRef="#ctx0" brushRef="#br0" timeOffset="559.2746">1579 411 497 0,'23'-15'194'0,"-8"1"-2"0,-3 5-89 16,-3-2-25-16,-3-1-27 0,-6 5-19 15,0 1-1-15,0 1-18 0,-8 5-9 0,-1-7-4 16,-5 6 0-16,-2 1 0 0,-1 8 0 16,0 0 0-16,-1 10-4 0,3 6 4 15,9-1 0-15,4 7 0 0,2-2 0 16,5 0 4-16,5-8-4 0,5-3 0 15,-3-7 0-15,3-4-4 0,1-6 0 16,-1 0-23-16,-4 0 1 0,6-3-21 16,-4-11-10-16,1-2-17 0,-7-7-19 15,2-2-94-15,1 0-110 0</inkml:trace>
          <inkml:trace contextRef="#ctx0" brushRef="#br0" timeOffset="-623.1703">106 693 341 0,'0'7'104'0,"-7"-1"38"0,1-6-60 16,2 0-34-16,-1 0 1 0,-1 0-18 15,6-13 7-15,-6 0-5 0,1-7-1 0,5-9-9 16,-6 1-1-16,-3-1 0 0,0-12-13 16,2 5 1-16,-9-3-3 0,6-8-1 15,-1-8-6-15,11 6-13 0,0-11 8 16,0 4 0-16,17 4 1 0,4 9 4 15,1 4 4-15,4 14 6 0,-3 4 15 16,-4 12-6-16,-2 9 5 0,1 0 14 16,1 4-1-16,0 11-6 0,3 13 4 0,1 14-3 15,2 6-7-15,-6 4 0 0,1 7-10 16,2-4-2-16,-2-4-2 0,-5 0-8 16,2-7-3-16,-12-7-3 0,5-10-16 15,-6-1-8-15,-1-7-24 0,-3-2-21 16,-6-1-16-16,6 1-114 0,0-5-174 15</inkml:trace>
          <inkml:trace contextRef="#ctx0" brushRef="#br0" timeOffset="-450.4933">118 569 572 0,'34'0'211'0,"6"0"-1"15,-5-5-43-15,-2 1-95 0,-6 0-31 16,1-5-25-16,-7-1-20 0,-3 0-29 16,-1-5-28-16,-4 0-149 0,5 2-171 15</inkml:trace>
          <inkml:trace contextRef="#ctx0" brushRef="#br0" timeOffset="768.9538">1830 468 331 0,'0'5'103'0,"0"0"42"0,6-5-48 15,-6 0-2-15,4 0-14 0,0 0-4 0,-4-10-1 16,5-2-12-16,6-1-4 0,-7-10-7 16,5-6-8-16,4-9-12 0,-1-6-8 15,2-2-5-15,0 2-9 0,-1 3-14 16,4 6-21-16,-5 8-25 0,3 8-132 15,-9 0-26-15,5 6-174 0</inkml:trace>
        </inkml:traceGroup>
        <inkml:traceGroup>
          <inkml:annotationXML>
            <emma:emma xmlns:emma="http://www.w3.org/2003/04/emma" version="1.0">
              <emma:interpretation id="{EA85A061-167D-47C8-87A6-616259F3A5F6}" emma:medium="tactile" emma:mode="ink">
                <msink:context xmlns:msink="http://schemas.microsoft.com/ink/2010/main" type="inkWord" rotatedBoundingBox="5764,15676 9173,15664 9178,16979 5768,169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57.9195">3622 454 481 0,'5'0'195'16,"1"4"4"-16,-2-4-69 0,-4 0-39 15,5 3-18-15,-5-3-10 0,0 0-10 16,0 0-14-16,0 0-10 0,0 0-4 16,0-5-11-16,0-1-4 0,0-1-3 15,0 1-7-15,0 0 0 0,0-1 0 16,3-3 0-16,2 0 0 0,4-2 0 0,0-1 0 16,5 0 0-16,-3 0 0 0,4 5 0 15,-6 8 0-15,-2 0 0 0,5 5-4 16,-6 3 4-16,2 5 0 0,6-2 0 15,-2-2-6-15,-1-2-5 0,-2 3-3 16,0-4-15-16,-1-2-7 0,-4-2-21 16,4-2-17-16,-4 0-12 0,-4-6-1 15,0 0-114-15,7 2-158 0</inkml:trace>
          <inkml:trace contextRef="#ctx0" brushRef="#br0" timeOffset="2271.6078">3885-194 579 0,'11'0'211'15,"4"0"-15"-15,0 7-95 0,-3 8-19 0,-3 5-24 16,2 2-3-16,-5 5-18 0,3 8-11 16,-1 1-11-16,-1 6-1 0,4 6-7 15,-3 8-10-15,0 0-7 0,4 1-9 16,-1-5-6-16,-1-6-17 0,-1-13-13 15,1-12-25-15,1-9-3 0,-4-12-124 0,-7 0-161 16</inkml:trace>
          <inkml:trace contextRef="#ctx0" brushRef="#br0" timeOffset="2411.9787">4056 60 415 0,'22'-5'164'0,"-5"5"23"0,3-3-47 16,3 3-79-16,1 0-17 0,-2 0-35 15,3 6 1-15,-2 0-25 0,-4 0-24 0,-2 1-14 16,-2-1-119-16,-3 5-145 0</inkml:trace>
          <inkml:trace contextRef="#ctx0" brushRef="#br0" timeOffset="2596.0777">4422 401 434 0,'0'13'145'0,"0"-3"14"0,-8-10-82 16,-3 0-40-16,-6 0-6 0,-2-17-8 15,3-1-6-15,2-5 0 0,0-9-6 16,4-6 0-16,10 7-1 0,0-13-6 16,0 3 1-16,0 3 0 0,13 9 8 15,1-6-19-15,1 17-6 0,3 12-2 16,3 1-18-16,4 8-15 0,0-3-90 16,-1 0-42-16,-2 3-62 0</inkml:trace>
          <inkml:trace contextRef="#ctx0" brushRef="#br0" timeOffset="1492.5282">3002 106 453 0,'-7'8'180'16,"1"1"2"-16,1 2-97 0,-5 2-13 15,2 10-19-15,0 3-5 0,-6 5-10 16,2 11-15-16,-2 3-6 0,6-1-3 16,3-4-1-16,5-3 0 0,0-4-1 0,7-7 0 15,2-3 0-15,6-2-3 0,2-5-5 16,-2-3-12-16,4 4-13 0,3 1-12 16,-3-3-7-16,5-4-15 0,4-2-8 15,-1-9-6-15,2-4 1 0,-1-7-117 16,1-1-116-16</inkml:trace>
          <inkml:trace contextRef="#ctx0" brushRef="#br0" timeOffset="1726.3899">3426 256 370 0,'0'-14'136'0,"0"4"34"16,-11 4-31-16,-2 6-60 0,-9 0-11 16,-1 0-15-16,10 7-4 0,0 10-8 15,-6 5-8-15,6 1-2 0,0 4-5 0,5 1-2 16,3-3-3-16,5-2-1 0,5 4 5 15,4 2-1-15,6-4-2 0,6-5-4 16,-6-1 4-16,9-2-9 0,1-14 2 16,1-3-9-16,-6 2-6 0,10-15-6 15,-9-3-12-15,-5-9-7 0,2-3-7 16,-2-6-15-16,-5-1-15 0,-3-1-6 16,5-5-10-16,-11 0-15 0,2 4-100 15,2 11-145-15</inkml:trace>
          <inkml:trace contextRef="#ctx0" brushRef="#br0" timeOffset="2846.9133">4815 80 514 0,'-4'-2'197'0,"-6"2"-14"0,-3 0-105 0,0 0-6 16,-15 6-20-16,7-6-10 0,-1 7-7 16,-1 3-17-16,7 3-6 0,1 3 0 15,5 0 5-15,5 2-1 0,5 1 6 16,5 4 0-16,5 0 5 0,5 1-1 15,4-1-3-15,11 0-3 0,-5-10-6 16,2-3-7-16,2-6 0 0,1-4-3 16,-10 0-1-16,7 0-3 0,-7 0-3 15,-4-2 3-15,-5-2-11 0,-3-4 1 16,-8-2-15-16,0 0-15 0,0-6-12 0,5-4-23 16,-5-3-17-16,0-4-117 0,0-3-175 15</inkml:trace>
          <inkml:trace contextRef="#ctx0" brushRef="#br0" timeOffset="3051.1592">5053-300 587 0,'15'56'196'16,"-2"4"-7"-16,-5-2-97 0,2-4-41 15,-10-1-15-15,7 2-5 0,-7 5-22 16,4-1-22-16,-4 2-27 0,0-8-20 0,0-5 2 16,0-17-127-16,7-8-169 0</inkml:trace>
          <inkml:trace contextRef="#ctx0" brushRef="#br0" timeOffset="3240.7326">5364-160 531 0,'25'38'180'0,"-2"0"-8"0,0 5-126 16,-5-1-8-16,1-7-24 0,-6 6-2 15,-2-5-33-15,2-9 150 0,0-4-290 0,0-14-171 16</inkml:trace>
          <inkml:trace contextRef="#ctx0" brushRef="#br0" timeOffset="3546.1234">5611-203 321 0,'0'-10'85'0,"0"3"40"0,4 7-23 15,-4 0-66-15,7 0-1 0,-2 0-22 16,6 0-7-16,3 6-12 0,1 0-7 16,0 1 80-16,1 0-196 0,-2 3-116 0</inkml:trace>
          <inkml:trace contextRef="#ctx0" brushRef="#br0" timeOffset="3410.4873">5638 68 388 0,'0'17'109'16,"0"6"36"-16,0-1-111 0,-5 0-12 15,5-6-16-15,-6-1-12 0,6-15-84 16,0 0-37-16,0 0-44 0</inkml:trace>
          <inkml:trace contextRef="#ctx0" brushRef="#br0" timeOffset="3938.3471">5978 191 353 0,'6'13'100'0,"-6"-8"40"0,0-5-64 0,4 0-28 16,-4-10 6-16,8-6-21 0,-8 5-2 15,4-11-14-15,-4 5-12 0,0-2-5 16,4-1 6-16,-4 4-6 0,0 2 5 16,6-6-5-16,-6 3 7 0,9-2 1 15,-3 4-3-15,1 0 7 0,4 3-1 16,1 5 1-16,4 0 10 0,10 0 0 15,7 8 10-15,1-5-11 0,-3 4 13 16,-2 2-5-16,-12 9 3 0,-2 5-5 0,1 4 0 16,-5 4-5-16,3 3-2 0,-4 1-4 15,-10 3 1-15,6 13-5 0,-6 5 2 16,0 10-2-16,-12 7-2 0,-1-3-1 16,0-1-1-16,-1 9-1 0,-2 0-4 15,1 3-3-15,0 5 0 0,-5-8-3 16,-8-6-8-16,-5-8-12 0,-2-17-19 0,-11-12-25 15,-7-16-28-15,-8-12-115 0,-7 0-161 16</inkml:trace>
        </inkml:traceGroup>
        <inkml:traceGroup>
          <inkml:annotationXML>
            <emma:emma xmlns:emma="http://www.w3.org/2003/04/emma" version="1.0">
              <emma:interpretation id="{E8E5EEF1-B7D4-40A3-9848-256C9F4EE248}" emma:medium="tactile" emma:mode="ink">
                <msink:context xmlns:msink="http://schemas.microsoft.com/ink/2010/main" type="inkWord" rotatedBoundingBox="10317,15649 11450,15645 11453,16355 10320,1635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556.1508">7457 80 539 0,'6'17'220'0,"-1"2"-12"0,-1 1-28 16,3-1-87-16,-7 2-32 0,0-1-21 15,0-2-7-15,5-5-8 0,-5-4-12 16,0-3-9-16,-8-6-8 0,8 0-3 16,0-6-6-16,-7 0-1 0,3-10-8 0,4-2 7 15,-4-8-2-15,4-5 9 0,0-5 1 16,0 1-1-16,0 5 4 0,4 2-1 16,0-2 5-16,-4-1 0 0,5 3-3 15,-5-2-1-15,0 4 4 0,5 1 0 16,2 6 0-16,-7 2 4 0,8 0-4 15,2 0 0-15,-4 1 0 0,4-5 3 0,4 1-3 16,1 3 0-16,1 1-3 0,6 16-20 16,-2 0-20-16,-2 7-24 0,8 8-133 15,-1 8-177-15</inkml:trace>
          <inkml:trace contextRef="#ctx0" brushRef="#br0" timeOffset="4744.138">7523 65 738 0,'31'0'213'0,"-2"5"-8"0,1-5-79 16,-2 0-84-16,-2 0-32 0,-2 0-13 0,-1 0-27 15,0 0-27-15,-1 0-18 0,1-5-132 16,-6 5-183-16</inkml:trace>
          <inkml:trace contextRef="#ctx0" brushRef="#br0" timeOffset="5052.0841">8188 126 617 0,'-6'-18'212'16,"6"7"-16"-16,-5 4-79 0,-2 7-48 16,-3 0-36-16,-2 4-11 0,1 9-6 15,-3 8-9-15,1 11-4 0,3 1 2 16,2 3-1-16,5 3-4 0,3 0 0 0,0-9 0 16,6-5 4-16,2-5-4 0,4-14 4 15,-2-6-4-15,2 0 0 0,-1-13-4 16,-4-10-9-16,1-10-2 0,-1-5-10 15,-3-4-12-15,1-6-9 0,1 4-8 16,-2 10-12-16,0 1 3 0,-4 8 6 16,6 10-9-16,-6 2 12 0,8 9-113 15,-1 4-105-15</inkml:trace>
          <inkml:trace contextRef="#ctx0" brushRef="#br0" timeOffset="5261.0028">8412 368 676 0,'6'0'224'15,"0"-10"-9"-15,1-8-90 0,-3-7-46 16,1-7-27-16,-2-9-21 0,2 5-6 16,2 0-10-16,0 6-7 0,3 6-16 15,-1 5-7-15,-2-1-13 0,3 3-22 16,7 3-22-16,-2 0-23 0,11 1-125 15,8 5-170-15</inkml:trace>
        </inkml:traceGroup>
        <inkml:traceGroup>
          <inkml:annotationXML>
            <emma:emma xmlns:emma="http://www.w3.org/2003/04/emma" version="1.0">
              <emma:interpretation id="{8D4A3AE4-9C85-43E3-85F9-F6B29D760D6C}" emma:medium="tactile" emma:mode="ink">
                <msink:context xmlns:msink="http://schemas.microsoft.com/ink/2010/main" type="inkWord" rotatedBoundingBox="12249,15433 12818,15431 12821,16492 12253,1649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928.0454">9417-143 434 0,'0'0'174'0,"4"-3"22"0,-4 3-28 16,0 5-96-16,4 1-15 0,-4 9-11 15,0 8 7-15,0-3-13 0,0 9-7 16,-4 9-14-16,-2 3 2 0,-1 2-7 0,-1 4-4 16,3 7 2-16,1-10-5 0,4-1 2 15,0-10 4-15,0-2-10 0,0-7 4 16,0-12-3-16,6 1 3 0,1-9-1 15,0-4 1-15,-1 0 4 0,4 0 5 16,0 0 2-16,1 0-1 0,1 0-3 16,1-4-2-16,-5 4-2 0,-1 0-4 15,-3 0 1-15,-4 0-2 0,5 0-2 0,-5-4-3 16,0 4 0-16,6 0 4 16,-6 0-4-16,0 0 0 0,0-5 0 0,0 5 3 15,-6 0-3-15,6 0 0 0,0 9 0 16,0-5-3-16,0 3 3 0,0-7 0 15,0 0-4-15,-5 3 1 0,1-3-2 16,-1 0-2-16,5-6 1 0,-5 6 3 16,5-5-4-16,-5-2 1 0,5-6 3 15,0 0 0-15,0-12 0 0,0-6 3 16,8 5 0-16,0-11 0 0,-1-8 0 0,2 4 0 16,-2-3 0-16,1-6 0 0,1 5 0 15,0 3 0-15,3 6 3 0,-1 8-3 16,2 3 0-16,-2 14-3 0,-2 7 3 15,5 4 0-15,1 0 3 0,0 6-6 16,5 3 3-16,2 5 3 0,3 5-3 16,5 6 3-16,5 1 0 0,12 14 0 15,-1 8 3-15,-5 13-2 0,-7 0 2 0,-15 14-3 16,-17-12 4-16,-11-3-4 0,-1-11-1 16,-12-9-2-16,-6-10 0 0,-3-7-2 15,4-9-1-15,3-8-4 0,0-6-2 16,2 0-13-16,0 0-6 0,3-7-9 15,-3-3-12-15,0-3-13 0,1 0-20 0,-1-10-11 16,1 0 8-16,1 0-117 0,6 6-164 16</inkml:trace>
          <inkml:trace contextRef="#ctx0" brushRef="#br0" timeOffset="6406.865">9483 191 310 0,'5'0'87'16,"-5"0"38"-16,0-11-54 0,0-5-2 15,4-2-8-15,-4-2 6 0,0-9-10 16,5-4 2-16,-5 0-3 0,6-7-3 0,-6-2-4 16,0 1-8-16,0 1-8 0,0 0-2 15,0-6-13-15,0 2-2 0,0-2-8 16,4 2-8-16,-4 2-11 0,8 5-11 15,3 5-14-15,1 4-19 0,6 6-12 16,2 8-124-16,6 5-157 0</inkml:trace>
        </inkml:traceGroup>
        <inkml:traceGroup>
          <inkml:annotationXML>
            <emma:emma xmlns:emma="http://www.w3.org/2003/04/emma" version="1.0">
              <emma:interpretation id="{D3E83C1C-1B5A-4B52-A79A-0440F6CD548C}" emma:medium="tactile" emma:mode="ink">
                <msink:context xmlns:msink="http://schemas.microsoft.com/ink/2010/main" type="inkWord" rotatedBoundingBox="13273,15765 15916,15756 15920,16876 13277,1688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753.0364">12055 229 406 0,'19'-23'149'0,"-4"0"27"16,-3 3-103-16,-1 3-2 0,-4 3-6 15,-2 2 10-15,3 2-12 0,-2 6-12 0,-6-1-2 16,5 0-12-16,-5 5-8 0,0 0-3 15,-6 5-11-15,0 2-8 0,-4 6 2 16,1 9-1-16,-1 11-8 0,4-1 0 16,-1 10 0-16,3-9-8 0,4 4-1 15,0-7 2-15,0-5-1 0,8-11-9 16,3 5 5-16,5-9 0 0,3-3-9 16,3 1-3-16,7-8-11 0,-6 0-6 0,2-8-5 15,-2 1-12-15,-3-7-18 0,-6 1 4 16,0 0-15-16,-6 0-89 0,-3-2-71 15</inkml:trace>
          <inkml:trace contextRef="#ctx0" brushRef="#br0" timeOffset="8047.9687">12289 247 388 0,'15'-7'143'0,"2"-1"30"15,7-1-87-15,0-6-24 0,0 0-8 16,9-3-15-16,-7-4-12 0,-6 2-13 15,-2 1-1-15,-6 6-7 0,-12-3-6 16,0 8 0-16,-5-1 0 0,-9 1 0 16,-1 8 0-16,-2 0-6 0,-7 5 0 0,3 2-1 15,0 6 2-15,2 8 0 0,13 6 1 16,-7 18 4-16,5 3 0 0,4 2 0 16,4-2 0-16,5 1-5 0,6-18 5 15,-7 0-5-15,15-5 5 0,6-8 0 16,5-6 0-16,4-9 0 0,5 0-6 15,4-3-5-15,-5-6 1 0,-1 1-7 16,-3-3-13-16,-5 1-1 0,-3-3-11 16,-3 0-35-16,0-1-89 0,-5 4-65 15</inkml:trace>
          <inkml:trace contextRef="#ctx0" brushRef="#br0" timeOffset="8350.1587">13051 599 353 0,'6'0'110'0,"-6"11"44"0,-6-4-48 15,-2 6-63-15,-3 7-12 0,-1 9-6 16,2 1-7-16,-1 4-1 0,6 2-22 16,5-1-7-16,-7-4-124 0,3 2-21 0,4-3-59 15</inkml:trace>
          <inkml:trace contextRef="#ctx0" brushRef="#br0" timeOffset="6806.3002">10719 168 497 0,'0'-23'186'0,"0"-5"6"0,-12 7-95 0,-2 2-20 16,-9-1-21-16,-8 3-1 0,-1 8 0 15,-6 5-18-15,0 4-16 0,6 0-5 16,4 13-8-16,4 4 0 0,11 3-4 15,1 1-4-15,3 2 0 0,9 6-4 0,0-3 4 16,0 6 0-16,0-6-4 16,0-1-5-16,9-3 2 0,0-4 4 15,1-13-9-15,5-5-6 0,1 0 6 0,-2 0-1 16,1-18 5-16,2 0 0 0,1-5-3 16,-3 4 6-16,0-1 5 0,-1 5 0 15,0 7-4-15,-4 1 8 0,4 7 1 16,4 0-2-16,-2 5 5 0,1 5 0 15,-4 5 0-15,-6-5 5 0,8 7-5 0,-1-5-4 16,-3 1-4-16,2-8-12 0,0 0-17 16,2-5-26-16,-3 0-5 0,0-12-136 15,-1-4-173-15</inkml:trace>
          <inkml:trace contextRef="#ctx0" brushRef="#br0" timeOffset="6968.3069">10884-205 481 0,'10'28'173'0,"-2"10"-5"16,3 7-107-16,-1-5-21 0,1 4-7 15,-1 0-8-15,-1 3-7 0,-5-2-18 16,1 5-27-16,-5-6-5 0,4-1-33 16,0-4-99-16,1-4-141 0</inkml:trace>
          <inkml:trace contextRef="#ctx0" brushRef="#br0" timeOffset="7236.6038">11377 183 415 0,'0'-13'178'0,"0"6"19"0,0 2-42 16,-8 5-70-16,-4 0-19 0,-3 5-15 15,-3 7-3-15,-4 6-24 0,-5 8-7 16,4 1-9-16,1 5-8 0,5-1 0 15,4-6-8-15,7-4 4 0,6-1-5 16,0-9 1-16,0-2 0 0,17 1 1 16,-4-4 7-16,11-6 0 0,0 0-5 0,4-6 5 15,-7 6 0-15,3-10-4 0,-4 3-5 16,-2-5-13-16,1-2 0 0,-3-9-15 16,2-4-10-16,-2 3-8 0,-2-2-9 15,-3-4 202-15,-1 4-305 0,-2 8-160 16</inkml:trace>
          <inkml:trace contextRef="#ctx0" brushRef="#br0" timeOffset="7490.9926">11537 232 388 0,'0'24'126'0,"0"-5"36"16,0-2-87-16,0 3-11 0,0-6-11 16,0 2 8-16,0-6-18 0,6 0 5 15,-6-10-14-15,6 4-5 0,-6-4-7 16,6-4-7-16,-6-6-1 0,7-5-10 0,1 0-4 15,-3-15 4-15,5 0-4 0,1-6 5 16,1 4 8-16,2-4 0 0,1 17 1 16,1 0 2-16,3 12 0 0,4 7-3 15,2 0-1-15,1 0-4 0,-6 13-8 16,6 7 4-16,-6 4-8 0,-5 6-4 16,0 3-17-16,-3 5-7 0,-4-5-26 15,-2-3-7-15,-6-2-13 0,5-4-111 16,-5-6-155-16</inkml:trace>
        </inkml:traceGroup>
        <inkml:traceGroup>
          <inkml:annotationXML>
            <emma:emma xmlns:emma="http://www.w3.org/2003/04/emma" version="1.0">
              <emma:interpretation id="{D28EA4F1-48D8-4A7C-A3CF-5EA56A1FD36E}" emma:medium="tactile" emma:mode="ink">
                <msink:context xmlns:msink="http://schemas.microsoft.com/ink/2010/main" type="inkWord" rotatedBoundingBox="16694,15743 19493,15733 19496,16643 16697,16653">
                  <msink:destinationLink direction="with" ref="{530FCF62-26BC-4A31-BFB0-4C12EBAB9E92}"/>
                  <msink:destinationLink direction="with" ref="{809F937D-B901-41B9-A047-3B18E85647F4}"/>
                </msink:context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2282.8971">15187 226 539 0,'0'-13'205'0,"0"0"-9"16,-4 3-92-16,-4-2-19 0,-9 2-14 0,-6 5-15 15,-3 5-3-15,-9 0-17 0,-2 0-10 16,8 12-9-16,2 3-3 0,8 9-11 15,9 5 1-15,10 3-4 0,0-3 3 16,0 6-3-16,11-6 0 0,3-3 0 16,1-5 0-16,9-1 0 0,4-7 0 15,-3-3-3-15,3-7-1 0,3-3 1 16,-6 0-7-16,-3-10-4 0,-2-4 1 16,-2-8-7-16,-2-5 2 0,-8-6 0 15,-1-15 1-15,-1 0 7 0,-6-3 5 0,0-2-2 16,0-4 3-16,-7 13-2 0,-3-8 6 15,-12 5-4-15,-3 0 4 0,-8 6 0 16,1 5 0-16,-3 5 0 0,9 10 0 16,3 12 0-16,9 9 4 0,14 0 2 15,0 9 5-15,10 15-3 0,5 4-1 16,2 6 2-16,11 7 3 0,-8 1-6 0,7-5-6 16,1 5 5-16,-2-5-10 0,-6 0-1 15,1 2-15-15,-5 2-19 0,-2-3-17 16,1-7-23-16,-3-5 0 0,4-7-126 15,4-5-160-15</inkml:trace>
          <inkml:trace contextRef="#ctx0" brushRef="#br0" timeOffset="12526.4663">15528 275 453 0,'13'-19'180'16,"-4"-4"9"-16,3 3-105 0,1 1-14 15,-6 1-6-15,-7 2-12 0,0-2-20 16,0 2-14-16,-7 4-4 0,-7-5-1 16,3 10-4-16,-4 7-9 0,1 0 0 0,4 0 0 15,1 11 0-15,1 7 0 0,8 8 0 16,0 9-5-16,0 2 5 0,10-2 0 16,-5 7-4-16,6-7 4 0,0-8-4 15,3-5-5-15,1-5-5 0,1-11-4 16,7-6-10-16,-2 0-14 0,-2 0-1 15,4-12-23-15,2-2 4 0,-9-5-62 16,3-5-63-16,2-4-54 0</inkml:trace>
          <inkml:trace contextRef="#ctx0" brushRef="#br0" timeOffset="12835.6212">15788 371 361 0,'5'20'120'0,"-5"-7"32"16,6-2-74-16,-6-2-18 15,0-9-2-15,-4 0-12 0,4-6-3 0,-5-1-10 16,1-8-12-16,4-2 6 0,0 0-11 16,-5-3-1-16,5-7-10 0,0-2 4 15,5-1-9-15,1 3 10 0,1 2 0 16,-7 14-1-16,12 11 5 0,-3 0 10 16,4 7-6-16,0 12 0 0,1 1 4 15,-2 4-4-15,5-1-5 0,-4 0-6 16,5-2-3-16,-3-1 0 0,2-2 0 0,-2-4-4 15,-2-8-4-15,-2-2-8 0,1-4-13 16,-3 0-15-16,-3 0-11 0,4-6-16 16,-5 2-13-16,0-7-109 0,3-4-138 15</inkml:trace>
          <inkml:trace contextRef="#ctx0" brushRef="#br0" timeOffset="13126.5365">16064 120 434 0,'24'6'129'16,"-3"-4"19"-16,-2 3-115 0,-2 1-18 15,1-6-15-15,-1 0-8 0,-4 0-12 16,2-6-7-16,-1 1-122 0,-5 3-65 15</inkml:trace>
          <inkml:trace contextRef="#ctx0" brushRef="#br0" timeOffset="12982.7769">16080-116 481 0,'12'34'181'0,"-1"5"-8"0,1 2-102 15,1 5-15-15,-4-6-13 0,5 4-13 0,-5 4-6 16,-2-3-19-16,0-4-20 0,-1-2-19 16,-2-8-9-16,0-10 43 0,-4-6-168 15,4 0-165-15</inkml:trace>
          <inkml:trace contextRef="#ctx0" brushRef="#br0" timeOffset="11226.9062">14019 119 370 0,'0'-5'111'15,"-8"-3"25"-15,4 0-84 0,-1 1-10 16,5 1-15-16,-6 1 6 0,6 2 5 16,0-4-7-16,0 4 4 0,-4 0-4 0,4 3-8 15,-5-7-1-15,5 7-6 0,-6 0-2 16,6 0 10-16,0 0-4 0,-7-5 4 16,7 5 10-16,0 5-2 0,-4-5 4 15,4 7 4-15,-4-1-8 0,-1 4-3 16,-2 0-4-16,0 4-10 0,-1 1 2 15,-2 5-10-15,4-1 1 0,0 4-8 16,-1 4 0-16,-2 1 0 0,-1 1 0 16,1-5 0-16,-4 6-8 0,0-7 1 0,6 1 3 15,-1-2-4-15,2 1 3 0,6-9-2 16,0-2 7-16,6-3 0 0,0-1 7 16,4-2 2-16,2-3-1 0,7 2 7 15,-1-5 6-15,3 8-1 0,2-2 3 16,0-2-2-16,-4 2 3 0,0 1-3 15,-5 5-8-15,-3-5-2 0,0 8-4 0,-3 3-1 16,-3 1-3-16,-5 3-3 0,5 4 3 16,-5-9-6-16,0 0 3 0,-5 1-6 15,0-9-4-15,5-4-8 0,-7-5-9 16,7 0-11-16,-7-5-20 0,7-3-19 16,-5-2-14-16,5-1 113 0,-4 1-237 15,4 5-161-15</inkml:trace>
          <inkml:trace contextRef="#ctx0" brushRef="#br0" timeOffset="11447.9581">14112-4 506 0,'7'6'205'0,"1"9"-16"0,2 2-69 0,-1 7-39 15,2 2-22-15,0 9-12 0,3-4-14 16,-2 2-13-16,5 10-3 0,-1 3-9 16,-2-1-4-16,5 0-11 0,-3 1-23 15,-4-11-19-15,-1-9-20 0,-2-7-130 16,-9-5-181-16</inkml:trace>
          <inkml:trace contextRef="#ctx0" brushRef="#br0" timeOffset="11638.0644">14190 382 445 0,'22'0'172'0,"0"0"1"16,-3-6-45-16,1 6-84 0,-2 0-34 16,7 0-10-16,-2-3-10 0,3 3-23 15,1 0-28-15,-2 3-96 0,-3 3-148 16</inkml:trace>
          <inkml:trace contextRef="#ctx0" brushRef="#br0" timeOffset="11815.9768">14548 411 572 0,'20'13'211'15,"-7"-7"5"-15,3 4-81 0,-1-2-33 16,0-5-29-16,0-3-17 0,-3 5-12 15,-1-5-14-15,-1-5-12 0,4-2-11 16,-5-2-11-16,-1-5-10 0,3-5-12 0,-1-4-6 16,-1 0-25-16,-2 1-18 0,1 0-12 15,-1 5-4-15,1 3-124 0,-2 9-159 16</inkml:trace>
          <inkml:trace contextRef="#ctx0" brushRef="#br0" timeOffset="13522.5303">16597-4 397 0,'15'-6'166'0,"-4"0"30"0,-2 6-55 16,-9 0-60-16,0 0-13 0,0 0-6 15,0 7-13-15,-9 4-18 0,0 8-15 16,-6 2-4-16,-3 2-8 0,-2 0 0 16,2-4-8-16,0 0 0 0,2-2 0 15,5 0 4-15,7-1-8 0,4-2 4 16,0 0 1-16,5-2 3 0,2-2 0 15,5-4 0-15,-1-2 0 0,3-4 0 0,-6 0 3 16,8 9 1-16,-3-4 0 0,-1 7 0 16,-5 1 4-16,-3-2 1 0,-4-1-1 15,0 3-4-15,-8 2 0 0,-7 4-8 16,0 0-8-16,-6 2-20 0,-8 1-26 16,-2-2 8-16,0-2-142 0,-9 0-177 15</inkml:trace>
        </inkml:traceGroup>
        <inkml:traceGroup>
          <inkml:annotationXML>
            <emma:emma xmlns:emma="http://www.w3.org/2003/04/emma" version="1.0">
              <emma:interpretation id="{910FD9AB-C963-4DD4-8231-D4FE329D5C27}" emma:medium="tactile" emma:mode="ink">
                <msink:context xmlns:msink="http://schemas.microsoft.com/ink/2010/main" type="inkWord" rotatedBoundingBox="20385,16065 21855,16060 21857,16491 20387,1649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284.4481">17709 226 434 0,'-17'-7'159'0,"-3"7"14"0,1 0-99 0,4 0-26 15,-7 10-13-15,4 4-2 0,9 11-13 16,-10 1 3-16,4 4-7 0,4-2-1 16,1-1-1-16,1-8 6 0,9 4-6 15,0-1 0-15,5-1-1 0,3-3 2 16,3-3-1-16,1-5-1 0,3-3-4 15,0-7-5-15,-4 0 5 0,4-6-5 0,0-5-4 16,-1-8 0-16,0-3-4 0,-5-6-5 16,-6-2 0-16,-3 0 5 0,0 1-5 15,0-1 5-15,0 3-1 0,7 8 0 16,-11 6 10-16,9 3 0 0,2 10 3 16,5 6 1-16,1 6 9 0,2 12-5 0,8 6 5 15,-1 6-11-15,5-2 5 0,-1-1-4 16,-3-2 1-16,-5-6-1 0,2-5-12 15,-6-3-17-15,4-7-16 0,-7-10-30 16,0 0-62-16,1 0-67 0,-4-7-160 16</inkml:trace>
          <inkml:trace contextRef="#ctx0" brushRef="#br0" timeOffset="14602.2991">18105 108 434 0,'-4'0'159'0,"-3"0"14"16,-3 0-87-16,1 0-20 0,-5 0-17 16,5 6-5-16,-2-6-11 0,2 9-8 15,1-4-11-15,0 1-1 0,1 3-8 16,3 3-1-16,4 3 2 0,0 3-6 0,0 2 0 16,0 11 4-16,6-8 1 0,0 1 9 15,4-1-1-15,0-2 5 0,5-6 8 16,1-4 2-16,2 1 5 0,2-5-3 15,-2 1 1-15,-2 1-7 0,-3 1-1 16,-7 0-5-16,3 2-8 0,-9-1-3 16,0-2-3-16,0 5-4 0,0-4-4 0,-10 0-7 15,2-2-5-15,-2 0-7 0,2-1-9 16,0 0-15-16,0-1-19 0,8 0-10 16,-7-2-8-16,7-4-11 0,0 0-99 15,0 0-142-15</inkml:trace>
          <inkml:trace contextRef="#ctx0" brushRef="#br0" timeOffset="14944.7139">18450 93 406 0,'0'0'149'0,"0"0"27"16,-5 0-92-16,1 0-24 0,-4 5-12 15,-1 0-9-15,3 2-15 0,-4 6-5 16,-2-2-9-16,-1 5-10 0,4-2 0 0,-2 3 0 16,1-2 0-16,10 2-4 0,-4-4 4 15,4-3 0-15,0-3 0 0,4-3 0 16,-4 2 4-16,10-1 11 0,1 0 4 16,7 0 5-16,-2-1 8 0,2 3-3 15,4-3 10-15,-1 9-5 0,-7 0-5 16,2 7 1-16,1 3-7 0,-8 4-7 15,0-4-2-15,-4 3-2 0,-5-6-6 0,0 0-6 16,-14-2-3-16,5-5-7 0,-6-1-13 16,3-3-12-16,-5-5-12 0,5-4-21 15,2 0-5-15,3 0-12 0,7 0-111 16,0-6-148-16</inkml:trace>
          <inkml:trace contextRef="#ctx0" brushRef="#br0" timeOffset="15271.6011">18798 240 370 0,'0'0'144'0,"0"5"40"16,0 6-42-16,0 1-71 0,-10 3-10 0,1 6-13 15,-3 4 1-15,7 1-22 0,-1-2-8 16,6 2-10-16,-7-4 1 0,7-11-10 15,0 1 8-15,0-1-3 0,0-1 13 16,6-3 4-16,-2-1-6 0,4-6 8 16,-1 2 1-16,9-2 0 0,5 0-5 15,2 0-1-15,3-8-4 0,3 1-1 0,5 0-6 16,-4 3-1-16,-8-8 4 0,-10 1-4 16,-4-2-4-16,-8 0 0 0,-4-4-3 15,-4 5-3-15,0 1 0 0,-11-2-15 16,1 3-8-16,-1 5-19 0,1-4-21 15,-3 1-15-15,9 8-12 0,0 0-116 16,4 0-160-16</inkml:trace>
        </inkml:traceGroup>
        <inkml:traceGroup>
          <inkml:annotationXML>
            <emma:emma xmlns:emma="http://www.w3.org/2003/04/emma" version="1.0">
              <emma:interpretation id="{91EAB72A-5575-4F04-8AD7-A5F6A2921AFF}" emma:medium="tactile" emma:mode="ink">
                <msink:context xmlns:msink="http://schemas.microsoft.com/ink/2010/main" type="inkWord" rotatedBoundingBox="22190,15473 24659,15464 24662,16440 22194,16449"/>
              </emma:interpretation>
              <emma:one-of disjunction-type="recognition" id="oneOf7">
                <emma:interpretation id="interp7" emma:lang="" emma:confidence="0">
                  <emma:literal>ed</emma:literal>
                </emma:interpretation>
                <emma:interpretation id="interp8" emma:lang="" emma:confidence="0">
                  <emma:literal>x d</emma:literal>
                </emma:interpretation>
                <emma:interpretation id="interp9" emma:lang="" emma:confidence="0">
                  <emma:literal>X d</emma:literal>
                </emma:interpretation>
                <emma:interpretation id="interp10" emma:lang="" emma:confidence="0">
                  <emma:literal>-ed</emma:literal>
                </emma:interpretation>
                <emma:interpretation id="interp11" emma:lang="" emma:confidence="0">
                  <emma:literal>K d</emma:literal>
                </emma:interpretation>
              </emma:one-of>
            </emma:emma>
          </inkml:annotationXML>
          <inkml:trace contextRef="#ctx0" brushRef="#br0" timeOffset="16930.9701">20877 110 331 0,'16'-9'84'0,"3"2"40"16,6 7-70-16,-2 0-5 0,2-4-8 16,0 4-13-16,6 0-8 0,-8 0-13 15,0 4-28-15,-5-4-96 0,1 0-20 16,-4 0-27-16</inkml:trace>
          <inkml:trace contextRef="#ctx0" brushRef="#br0" timeOffset="17145.9467">21154 223 388 0,'12'-6'134'0,"-2"-5"20"15,-1-1-86-15,2-2-15 0,-1-3-10 16,2 0 0-16,-12 3-20 0,10-2-6 15,-10 1-5-15,0-2-2 0,0 3 1 0,-9 2-11 16,1 1 6-16,1 4-6 0,-2 7 0 16,-5-2 0-16,3 2 0 0,-4 8-6 15,7 1 6-15,-2 4-5 0,5 3-1 16,5 1 1-16,0 1 0 0,7 3-1 16,1-3 6-16,-1 0 0 0,7 2 0 15,-2 0 0-15,4-4 0 0,-2 2 0 16,0-3 6-16,-4-4-12 0,-1 1-12 15,-4-12-10-15,-1 14 63 0,3-2-187 0,3 8-161 16</inkml:trace>
          <inkml:trace contextRef="#ctx0" brushRef="#br0" timeOffset="17586.9763">21559 36 379 0,'0'-32'118'0,"0"6"39"0,-6-3-94 16,-9 8-4-16,-3-4-6 0,6 9-14 15,-4 16-1-15,3 0-21 0,6 8 0 16,-3 13-1-16,0 4-16 0,4 5 0 0,2 3 0 16,4 1 0-16,0 5-5 0,4 3-1 15,6 2 1-15,1-1 0 0,1 1-1 16,10-6 0-16,2-9-6 0,5-12 7 15,2-17-7-15,-6 0 1 0,2-4-4 16,-4-14 10-16,-8-5-1 0,3-3 1 16,0-3 0-16,-10-5 5 0,0-3 0 15,-1-6 0-15,-7 1 0 0,0-9 0 16,0-2 0-16,-7-5 0 0,-5 1 0 0,-3-7 5 16,-7 0-5-16,-6 0 0 0,0 12 0 15,-2 6 0-15,-1 12 0 0,6 13 0 16,2 9 0-16,4 7-5 0,4 5 5 15,9 0 0-15,4 18-7 0,2 1 7 16,8 16 0-16,11 11 0 0,8 6 0 16,1 0 0-16,7 9 0 0,1-1 7 0,0-9-7 15,0 3 0-15,-1 3 5 0,-3 9-10 16,-12-8-7-16,-9 1-8 0,-5-2-133 16,-6 0-112-16</inkml:trace>
          <inkml:trace contextRef="#ctx0" brushRef="#br0" timeOffset="15655.9627">19465 44 489 0,'8'0'180'0,"-5"3"-2"16,-3 4-102-16,0-2-23 0,-8 3-4 16,-3 2-10-16,0-3-7 0,-4 3-17 15,0 2-6-15,-2 2 0 0,0 0-9 16,2-3 5-16,-2-3-5 0,8 2 0 15,-1-10 0-15,10 7-5 0,0-7 5 0,0 6 0 16,0 6 0-16,5 4 0 0,2 0 5 16,0 0-5-16,7 6 0 0,-1-5 8 15,2 2-3-15,0-4 8 0,2 5 5 16,-3-4-1-16,-4 1-5 0,-3-1 0 16,1 0 1-16,-8-2-5 0,0-2-4 15,-8-2-4-15,-1 1-4 0,-5-1-9 16,-1-1-7-16,-1-5-14 0,-1 1-15 15,4-5-6-15,-1 0-9 0,3 0-12 0,7-8-13 16,-2 8-97-16,6 0-98 0</inkml:trace>
          <inkml:trace contextRef="#ctx0" brushRef="#br0" timeOffset="15933.2555">19791 166 299 0,'21'-16'80'0,"-12"5"47"0,-3 2-33 16,-6 5 10-16,0 4-25 0,-7 0-5 15,0 0-8-15,-4 2-8 0,-1 10-4 16,-5 8-11-16,4 1-6 0,-8 6-10 16,-1-1-9-16,2 8 0 0,-3-1-9 0,10 3-5 15,4-5-4-15,5 2 4 0,4-10-4 16,0-6 0-16,5-4 0 0,6-6 0 15,-5 1 0-15,9-3 0 0,5-5-4 16,1 5-9-16,-1-5-9 0,5 0-10 16,1-6-14-16,-3-1-12 0,-3 1-17 15,2-6-111-15,-3-3-139 0</inkml:trace>
          <inkml:trace contextRef="#ctx0" brushRef="#br0" timeOffset="16300.9664">20022 54 406 0,'8'0'125'16,"2"0"13"-16,2 5-96 0,-1 3-22 16,4-1-20-16,-1 0-8 0,1 2-17 15,2-2-110-15,-2 3-4 0,2 2-7 16</inkml:trace>
          <inkml:trace contextRef="#ctx0" brushRef="#br0" timeOffset="16085.7354">20124 229 353 0,'6'17'100'0,"-6"0"40"0,0 6-91 16,-2-4-8-16,2 0-13 15,0-1-1-15,-4 2-14 0,0-7-20 0,4 0-20 16,-7 1 14-16,7-4-136 0,-6-2-65 16</inkml:trace>
          <inkml:trace contextRef="#ctx0" brushRef="#br0" timeOffset="16554.6634">20436 147 397 0,'-7'0'142'0,"0"0"30"15,-11 0-93-15,2 0-12 0,-6 5-1 0,2 3-13 16,0 4 1-16,11 10-15 0,-2 4-12 15,4 6-12-15,2 2-2 0,-4 0-3 16,9-4-10-16,0-7 4 0,0-8-4 16,10-5 4-16,1-4-4 0,0-6 5 15,-2 0-5-15,8 0 0 0,-4-6 0 16,0-6 0-16,0-3 0 0,4-6 0 16,-2-4-5-16,-4-1 1 0,6 3 0 15,3 3-1-15,-3 7 0 0,2 2 1 0,2 11-1 16,-5 0 5-16,-3 0-4 0,2 4 4 15,-7 5 0-15,3 5 0 0,-4-2-6 16,-2 5-3-16,-2-6-18 0,-3 2-12 16,7-5-19-16,-7-3-8 0,8 2-117 15,-4-7-134-15</inkml:trace>
          <inkml:trace contextRef="#ctx0" brushRef="#br0" timeOffset="16723.1306">20725-155 341 0,'11'16'104'0,"-1"10"23"0,-1 8-73 15,-1 0-26-15,-2 1 1 0,-2 2-8 0,-4-4-8 16,7 3-13-16,-7 2-6 0,0 3-7 16,0-2-31-16,0-1-96 0,0-7-43 15</inkml:trace>
        </inkml:traceGroup>
      </inkml:traceGroup>
    </inkml:traceGroup>
    <inkml:traceGroup>
      <inkml:annotationXML>
        <emma:emma xmlns:emma="http://www.w3.org/2003/04/emma" version="1.0">
          <emma:interpretation id="{A2DD6830-0E07-4A8A-9D05-125CA2D8EA3E}" emma:medium="tactile" emma:mode="ink">
            <msink:context xmlns:msink="http://schemas.microsoft.com/ink/2010/main" type="paragraph" rotatedBoundingBox="2196,17021 18383,17098 18378,18342 2190,18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87C531-6B57-4711-83D2-AB92F5837C06}" emma:medium="tactile" emma:mode="ink">
              <msink:context xmlns:msink="http://schemas.microsoft.com/ink/2010/main" type="inkBullet" rotatedBoundingBox="2192,18020 2831,18023 2830,18268 2190,18265"/>
            </emma:interpretation>
            <emma:one-of disjunction-type="recognition" id="oneOf8">
              <emma:interpretation id="interp12" emma:lang="" emma:confidence="0">
                <emma:literal>-</emma:literal>
              </emma:interpretation>
            </emma:one-of>
          </emma:emma>
        </inkml:annotationXML>
        <inkml:trace contextRef="#ctx0" brushRef="#br0" timeOffset="18784.7563">-647 2071 388 0,'-7'-10'143'0,"1"1"37"0,6 9-62 0,-6 0-47 16,6 0-15-16,-4 8-1 0,4-1-17 15,0 3 14-15,0 1-6 0,0 4-2 16,7 5-12-16,8 0-3 0,-1 3 4 16,10 7-5-16,5-3-17 0,5-3-8 15,-3-3 1-15,8-6-8 0,-12-6 1 16,-1-3-5-16,-4-6-11 0,-6 0-1 0,-6-6-17 15,-1-3-3-15,2-6-18 0,-11-4 3 16,0-1-7-16,0 0 4 0,0-3 9 16,0 3-1-16,-8 3 22 0,8 1 10 15,0 3 18-15,0 4 25 0,8 9 16 16,-1 0 6-16,5 0 17 0,3 0 1 16,3 13 0-16,5 3-3 0,0-1-13 15,1 0-4-15,-1 6-11 0,3-5-12 16,-6-4-3-16,1-5-5 0,-2-7-7 0,-1 0-17 15,-3-7-12-15,-2-8-22 0,4-3-25 16,-6 4-20-16,2 4-123 0,-6-9-176 16</inkml:trace>
      </inkml:traceGroup>
      <inkml:traceGroup>
        <inkml:annotationXML>
          <emma:emma xmlns:emma="http://www.w3.org/2003/04/emma" version="1.0">
            <emma:interpretation id="{92A91CEF-F6B6-4706-94E9-13761F1F31C4}" emma:medium="tactile" emma:mode="ink">
              <msink:context xmlns:msink="http://schemas.microsoft.com/ink/2010/main" type="line" rotatedBoundingBox="2901,17024 18383,17098 18378,18294 2895,18221"/>
            </emma:interpretation>
          </emma:emma>
        </inkml:annotationXML>
        <inkml:traceGroup>
          <inkml:annotationXML>
            <emma:emma xmlns:emma="http://www.w3.org/2003/04/emma" version="1.0">
              <emma:interpretation id="{B4835A62-BDCF-45FD-9588-F394526C92B9}" emma:medium="tactile" emma:mode="ink">
                <msink:context xmlns:msink="http://schemas.microsoft.com/ink/2010/main" type="inkWord" rotatedBoundingBox="2899,17518 4056,17523 4053,18116 2896,18111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9107.4477">36 1782 497 0,'10'4'186'0,"-1"3"-12"0,3 0-64 15,5 1-62-15,2 0-33 0,-4-2-25 16,1-6-11-16,-5 0-22 0,6 0-123 16,0-7-161-16</inkml:trace>
          <inkml:trace contextRef="#ctx0" brushRef="#br0" timeOffset="19285.3797">381 1633 453 0,'14'28'209'0,"3"7"-14"16,0 2-22-16,5 6-83 0,0-4-28 16,-4 3-25-16,-2-3-8 0,2-3-7 15,-6-13-15-15,-2-4-11 0,-3-6-21 16,-3-13-20-16,-4 11-24 0,0-11 73 0,0-11-202 15,-6 1-170-15</inkml:trace>
          <inkml:trace contextRef="#ctx0" brushRef="#br0" timeOffset="19402.9942">433 1803 648 0,'10'0'220'16,"5"0"-5"-16,3 6-91 0,2 0-39 15,-2-6-28-15,0 0-18 0,1 0-15 0,3 0-13 16,-7 0-22-16,1-6-13 0,2-1-19 15,6 1-29-15,-6-8-19 0,-2-6-129 16,1 1-179-16</inkml:trace>
          <inkml:trace contextRef="#ctx0" brushRef="#br0" timeOffset="19702.4709">782 1553 600 0,'9'27'222'0,"-1"6"-19"0,0 5-90 15,-1-3-24-15,-7 2-24 0,9-3-8 16,6-2-14-16,-5 4-15 0,4-9-6 16,-4-4-7-16,1-1-5 0,-5-11-3 15,-6-11-7-15,5 0 0 0,-1-5-4 16,1-8-2-16,2-6-4 0,-7 2 2 0,7-8-2 16,0 2 1-16,3-1 2 0,0 1 7 15,6 1 3-15,1 7 10 0,-4 3 5 16,2 8 2-16,2 4 3 0,1 1 6 15,1-1-3-15,-3 6 2 0,6 6 0 16,-4 6-8-16,-1 5-4 0,-2 1-7 16,-1 1-4-16,-3 4-19 0,-4-8-10 15,-3 1-16-15,1-4-17 0,-5-2-27 0,5-8 136 16,-5-3-287-16,0-5-192 0</inkml:trace>
          <inkml:trace contextRef="#ctx0" brushRef="#br0" timeOffset="18937.6616">76 2054 481 0,'6'10'181'0,"3"4"-14"0,0 1-102 15,1-2-24-15,-5 0-9 0,3-2-23 16,1-2 1-16,-4-9-15 0,2 4-4 16,0-4-12-16,1 0-7 0,-5 0-12 15,-3-7-28-15,0-5-99 0,0 2-102 0</inkml:trace>
        </inkml:traceGroup>
        <inkml:traceGroup>
          <inkml:annotationXML>
            <emma:emma xmlns:emma="http://www.w3.org/2003/04/emma" version="1.0">
              <emma:interpretation id="{412DE10A-1030-481F-A161-882F4C16F936}" emma:medium="tactile" emma:mode="ink">
                <msink:context xmlns:msink="http://schemas.microsoft.com/ink/2010/main" type="inkWord" rotatedBoundingBox="4812,17131 6557,17140 6553,17901 4808,17893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1098.9664">2513 1584 608 0,'5'6'201'0,"-5"0"-5"0,4 5-109 16,-4-3-28-16,0 4-10 0,5-2-13 15,-5 4-6-15,0-1-7 0,5 3-11 16,3 3-4-16,-1 0-1 0,3 0-7 16,2-2 0-16,-3-2 0 0,1-5 0 15,-2-5-3-15,3-5-1 0,-3-7 0 16,-2-1-4-16,1-10 0 0,-7-4 1 15,0 0-2-15,0 4-4 0,5-2 9 0,-5 4 0 16,0 3 4-16,0 4 4 0,7 2 6 16,0 7-3-16,5-4 5 0,-1 4-5 15,1 0 6-15,-2 0-2 0,-5 0-3 16,-1 0-1-16,3 0-4 0,1 0 4 16,-4 0-3-16,6 0 0 0,4 0-4 15,-5 0 4-15,5 0-4 0,5 0 0 16,3 0-8-16,-2 1-6 0,4-1-4 0,-5-6-13 15,3 0-15-15,-3-8-17 0,-2-1-9 16,-3-1-9-16,-4-3-4 0,-4-2 7 16,-1 9 4-16,0 2 14 0,2 3 6 15,1 0 27-15,-1 7 11 0,1 0 23 16,2 0 14-16,0 3 8 0,3 0 11 16,-5-3 20-16,0 0-3 0,-1 0 3 15,-7 0-4-15,4-10 3 0,-4-1-15 0,0-2-2 16,-3-1-5-16,-2-4-2 0,5 8-8 15,-8 3 0-15,8 3-6 0,0 4 4 16,0 0-6-16,0 4 2 0,0 4-7 16,0 1 0-16,0 4-2 0,0 4-5 15,8 3-7-15,-1-4-7 0,-2-1-12 16,2-4-14-16,0-7-16 0,-2 2-12 0,1-2-25 16,2-4-4-16,3-4-110 0,1-5-162 15</inkml:trace>
          <inkml:trace contextRef="#ctx0" brushRef="#br0" timeOffset="21306.4218">3238 1628 489 0,'7'-7'209'16,"-7"-4"-7"-16,8-3-77 0,-3-3-21 15,6-8-18-15,-1-2-16 0,1-8-10 16,3-1-17-16,-1-3-11 0,-3 7-10 15,2-1-4-15,11 5-8 0,6 4-6 0,5 3-4 16,11-3-10-16,6 3-18 0,-9 0-13 16,-4 1-27-16,3 3-23 0,-12 12-130 15,-5 5-186-15</inkml:trace>
          <inkml:trace contextRef="#ctx0" brushRef="#br0" timeOffset="20199.0836">2025 1283 331 0,'-6'-1'93'0,"0"1"38"16,2 0-44-16,-3 0-31 0,3-3-16 16,-3 3-12-16,2-11-11 0,2 2-17 15,-4 1-7-15,-1-1-3 0,4 1-5 16,1 2 2-16,-2 6-2 0,5-5 23 16,0 5 12-16,-6 0 33 0,6 0 11 15,0 11 13-15,0 0 18 0,6 9-6 16,-1 2-3-16,-1 13-12 0,2 9-14 0,1 7-17 15,2 5-12-15,-2 5-4 0,5-1-10 16,1-7-6-16,-4 0-4 0,-3-7-4 16,-2-9-10-16,3 1-10 0,1-5-18 15,-3-9-16-15,2-3-38 0,8-2-31 16,-8-12-109-16,0-7-172 0</inkml:trace>
          <inkml:trace contextRef="#ctx0" brushRef="#br0" timeOffset="20507.1138">2337 1573 608 0,'-6'0'201'16,"2"7"-5"-16,-4 3-118 0,8 9-14 15,-7 5-11-15,7 3-17 0,-4 2-2 16,4 2-15-16,0 0 1 0,7-5-10 15,-3-3 2-15,1-4-6 0,1-6 2 16,1-7-4-16,0-6 0 0,2 0-1 0,5 0 1 16,-1-7-4-16,7-5 0 0,-4 1 0 15,-1-2 0-15,3-6 0 0,-6 2 0 16,-2-1 0-16,-6-1 0 0,-4 2 0 16,0 1-4-16,0-3-3 0,0 0-5 15,-9 3-9-15,4 2-10 0,-2 2-18 16,2-3-22-16,-1 10-16 0,6-7-116 15,0 12-166-15</inkml:trace>
        </inkml:traceGroup>
        <inkml:traceGroup>
          <inkml:annotationXML>
            <emma:emma xmlns:emma="http://www.w3.org/2003/04/emma" version="1.0">
              <emma:interpretation id="{2E7F89DF-D563-4B65-8A94-F04511197513}" emma:medium="tactile" emma:mode="ink">
                <msink:context xmlns:msink="http://schemas.microsoft.com/ink/2010/main" type="inkWord" rotatedBoundingBox="7400,17046 11846,17067 11840,18263 7394,18242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3223.0576">5323 1573 453 0,'0'0'189'0,"-7"0"-2"16,-2 0-76-16,-4 0-21 0,0 4-15 15,-4-4-7-15,4 0-14 0,-2 9-15 16,0-3-13-16,2 1-5 0,5 3-10 0,0 1-8 16,8 2 1-16,0 1-1 0,0 3 0 15,8 3-3-15,0-3 0 0,3 2 4 16,-1-6 0-16,6 0-4 0,3-8 0 15,-1 0 0-15,3-5 0 0,6 0-11 16,-1-5 1-16,-2-9-9 0,10-1-1 16,-5-10-17-16,-4-12-4 0,-2-3-10 15,-3 0 6-15,-11 3-12 0,2-1 2 0,-6 11-9 16,-5 2-3-16,7-4 8 0,-3 1-12 16,0 4-13-16,-4 4-73 0,7-3-30 15</inkml:trace>
          <inkml:trace contextRef="#ctx0" brushRef="#br0" timeOffset="23555.6266">5525 1163 397 0,'0'8'175'0,"6"4"29"16,0 14-74-16,4 4-21 0,-1 12-13 15,4 10-12-15,-1 13-23 0,0 5-8 16,-1-1-13-16,0-4-11 0,-4-10-8 0,3-11-4 16,-4-2-6-16,-2-9-2 0,-4-13-3 15,7-7-6-15,6 3 8 0,-7-12-8 16,4-4 0-16,2-4 0 0,5-6 0 15,-8-2 0-15,6-4-4 0,8-9 0 16,3 0 4-16,-1-15 0 0,10 7-3 16,-3-7 3-16,-6 2-3 0,-4 5 3 15,0 19 0-15,-13-3 3 0,-1 17-3 16,-2 0 3-16,1 13-3 0,-3 16 8 16,1 2-4-16,-5 7-1 0,7-1 4 0,-7-1-4 15,0-9 0-15,0 7-3 0,0-11 4 16,-7 0-4-16,-1-1-4 0,-4-8-2 15,-2-8-8-15,-1 1-13 0,0-7-8 16,4 0-16-16,-3 0-13 0,8-10-9 0,6 2-16 16,0-3-7-16,0 0 21 0,12-3-114 15,4 2-138-15</inkml:trace>
          <inkml:trace contextRef="#ctx0" brushRef="#br0" timeOffset="22642.7052">4546 2019 547 0,'7'41'184'0,"0"0"-15"16,-7-5-118-16,7-5-3 0,-7-3-22 15,0-5 3-15,0-8 0 0,0-6 3 16,-6-2-13-16,6-7 7 0,-5 0-4 0,5-11-4 16,-9-8 1-16,9-15-2 0,-4-7-5 15,4-14 6-15,0-4-7 0,-2-2-6 16,2 3-2-16,-6-2 1 0,6 3-1 15,0-5-3-15,7 5 0 0,3 3 5 16,6-7-5-16,6 7 0 0,2 7-5 16,-3 9 10-16,-5 7 7 0,1 21-2 15,-1 10 8-15,-6 5 5 0,2 13 9 16,0 12-4-16,2 9-6 0,-9 9-4 0,-5 1-4 16,0 3-3-16,-5-1-8 0,-12-4-3 15,1-5-7-15,-6-8-4 0,4-1-17 16,-2-10-9-16,-1 2-23 0,1-6-25 15,4-3 114-15,2-7-245 0,-2-9-181 16</inkml:trace>
          <inkml:trace contextRef="#ctx0" brushRef="#br0" timeOffset="22946.0184">4982 1764 547 0,'6'15'184'16,"-6"1"-9"-16,0-6-114 0,-4-10-17 16,-2 0-11-16,-4 0-4 0,-1-5-1 15,-3-11-14-15,3-1 0 0,2-4-9 16,-1 0 3-16,10 1-3 0,0-1-1 15,0-6 1-15,0 0-1 0,4-1 5 0,7-5-9 16,4 3 0-16,3-1-9 0,4 2-4 16,4 3-14-16,0 8-20 0,-3 7-6 15,0 2-11-15,-1 9 2 0,-4 0-121 16,2 19-122-16</inkml:trace>
          <inkml:trace contextRef="#ctx1" brushRef="#br0">4994 2261 0</inkml:trace>
          <inkml:trace contextRef="#ctx0" brushRef="#br0" timeOffset="23894.4561">6206 1659 497 0,'7'0'186'0,"-7"0"-1"16,4 0-97-16,-4 5-9 0,0-5-18 15,-4 3-10-15,4-3-3 0,-9 4-16 16,0 1-11-16,-3 1-3 0,-1-2-7 16,0 2-3-16,6-6-4 0,-1 9-1 15,8 0 2-15,0 2-1 0,7-1 0 16,-4-2-4-16,4 4 4 0,5-4-4 15,-4-3 4-15,4-5-4 0,-2 0 3 0,1 2-3 16,0-2 0-16,-4-7 0 0,1-1 0 16,3 0 0-16,-2 0 0 0,2-2 0 15,0 1 3-15,1 2-3 0,-6 7 0 16,-1-8 0-16,4 8 0 0,-4 0 0 16,3 0 0-16,3 9 0 0,4 1 0 15,-4-4-3-15,0 3-8 0,-4-1-9 0,-2-3-17 16,-5-5-11-16,0 0-18 0,0 0-19 15,0 0-8-15,4-11-104 0,-4 2-138 16</inkml:trace>
          <inkml:trace contextRef="#ctx0" brushRef="#br0" timeOffset="24305.241">6385 1143 353 0,'4'0'118'0,"0"9"44"15,3 7-64-15,3-1 0 0,-2 3-21 16,-1 7-7-16,4 5 3 0,-2 1-17 16,2 11-10-16,-1 8-2 0,-3-1-16 15,0 2-7-15,-3 1-9 0,2-2-8 0,-1-4 2 16,0-9-2-16,5-2-8 0,-2-8-2 16,-1-2-2-16,2-10 0 0,-1-2-9 15,1-13 1-15,0 0-4 0,2 0-11 16,0-8 5-16,0-4 7 0,1-10 0 15,2-2 1-15,1-5 9 0,3-2 4 16,2-4 5-16,11 9 5 0,4-6 4 16,0 7 9-16,1 12-3 0,-5 9 8 0,-5 4-1 15,-6 0 4-15,2 10-8 0,-5 7 5 16,-5 4-6-16,-1 3-5 0,-3 3-4 16,-8 3-2-16,0-1 1 0,0-5-3 15,-5-1-4-15,-8 0 0 0,-2 0 5 16,-2-6-5-16,-4-1 0 0,2 0-5 15,3-8-6-15,-2-8-7 0,0 0-11 0,4-1-3 16,3 1-13-16,2-7-5 0,9-3-12 16,0-1-1-16,8-2-10 0,2 0-104 15,2 1-134-15</inkml:trace>
          <inkml:trace contextRef="#ctx0" brushRef="#br0" timeOffset="24465.5348">7090 1676 341 0,'11'4'93'0,"-3"0"45"16,4 4-68-16,-1 0-8 0,3-2-15 16,-1 1 6-16,1 2-17 0,-3 4-1 15,-1-2-4-15,-6-3-14 0,-4 0-11 16,0-1-12-16,0-4-17 0,-7-3-20 16,0 0-110-16,-1 0-136 0</inkml:trace>
          <inkml:trace contextRef="#ctx0" brushRef="#br0" timeOffset="24618.934">7090 1320 353 0,'0'-3'110'0,"5"3"27"16,-5 0-33-16,6 0-70 0,-2 0-13 0,-4 0-21 15,9 0-8-15,2 0-135 0,4 0-95 16</inkml:trace>
          <inkml:trace contextRef="#ctx0" brushRef="#br0" timeOffset="24795.4612">7422 1124 489 0,'22'31'173'0,"-6"4"-6"0,-2 5-128 16,-2 6 4-16,-5 3-14 0,1 8 3 15,-3 2-5-15,-5 2-11 0,6-3-11 16,-2-5-10-16,1-9-5 0,1-8-28 16,-1-9-11-16,2-14-125 0,1-3-136 0</inkml:trace>
          <inkml:trace contextRef="#ctx0" brushRef="#br0" timeOffset="24966.9357">7744 1551 370 0,'8'19'119'16,"-2"1"40"-16,-1 0-69 0,0 0-45 0,1-7-13 15,-6-5-7-15,5 5-8 0,0-1-17 16,-5-6-17-16,6-6-14 0,-6 0-116 16,7-6-127-16</inkml:trace>
          <inkml:trace contextRef="#ctx0" brushRef="#br0" timeOffset="25134.4544">7809 1287 341 0,'0'-6'93'0,"0"0"20"0,0 1-73 16,5 0-19-16,-5 5-3 0,6-6-11 15,1 6 2-15,-1-8-3 0,0 8-12 16,0 0-3-16,5-2-24 0,4-2 5 0,1 1-99 15,5-5-19-15</inkml:trace>
          <inkml:trace contextRef="#ctx0" brushRef="#br0" timeOffset="25293.7743">8074 1094 341 0,'19'3'104'0,"-6"8"44"0,-1 8-43 16,0 10-44-16,1 3-23 0,-1 6-13 15,3 7-7-15,-3 1-6 0,2 3-7 0,-6 3-5 16,0 3 0-16,-2 0 0 0,-1-4-5 15,-1-6-7-15,-4-10-6 0,0-12-14 16,4-9-14-16,-4-10-22 0,-5-4-86 16,5 0-47-16</inkml:trace>
          <inkml:trace contextRef="#ctx0" brushRef="#br0" timeOffset="25637.9748">8151 1615 218 0,'-11'0'50'15,"0"0"13"-15,5 0 30 0,2-7-3 0,4 7-4 16,0 0 12-16,4-9-20 0,5-6-2 15,3 2-10-15,2 3-12 0,2-1-11 16,3 0-9-16,3 0-10 0,-2 11-5 16,1 0-10-16,-1 0-5 0,0 0-4 15,-3 11 6-15,2-11-12 0,-2 5 2 16,1-12-5-16,-8-2-5 0,4-4 5 0,-6-3-11 16,2-2 6-16,-3-3-6 0,2-2 10 15,1 1-2-15,-1 3 0 0,2-2 7 16,3 2 5-16,1 4 0 0,5-2 10 15,8 0 9-15,6 2-9 0,5-2 10 16,5 2 9-16,-4 4 3 0,-6 7 6 16,-5 4 6-16,-5 5-3 0,-3 10 6 15,-2 12 0-15,4 10-7 0,0 9 2 16,-2 14-14-16,1 7 3 0,1 5-7 0,-6 1-8 16,-3-2-3-16,0-10-4 0,-7 2-2 15,-7-6-10-15,0-1-10 0,0-5-16 16,-7 1-16-16,0-10-28 0,-3-9 136 15,5 4-279-15,5-1-201 0</inkml:trace>
        </inkml:traceGroup>
        <inkml:traceGroup>
          <inkml:annotationXML>
            <emma:emma xmlns:emma="http://www.w3.org/2003/04/emma" version="1.0">
              <emma:interpretation id="{AE76442A-39C9-4041-9E3E-F3ACFFF2538D}" emma:medium="tactile" emma:mode="ink">
                <msink:context xmlns:msink="http://schemas.microsoft.com/ink/2010/main" type="inkWord" rotatedBoundingBox="13193,17425 14322,17431 14319,18042 13190,18037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6379.7006">10509 1695 531 0,'0'0'186'0,"-4"-6"-9"0,-6 6-104 15,1 0-20-15,-1 0-14 0,-6 0-11 16,-3 0-10-16,0 8-8 0,1 2-5 16,-4 4-5-16,3 0 0 0,2 2 4 15,7 2-4-15,4 3 0 0,6-2 0 16,0 1 0-16,0 0 0 0,8 3 5 16,3-2 0-16,6 1 3 0,4 1 6 0,3-6 8 15,3-7 0-15,2-10-3 0,-3 0 2 16,-2-7-9-16,-2-10 6 0,-6-1-11 15,-5 3-7-15,-3-5-7 0,-3 4-11 16,-5 1-11-16,-6-3-7 0,-2-3-17 16,0 3-8-16,-2 1-1 0,10 5-14 0,-9 5 4 15,9 7 13-15,0-5-7 0,0 5-100 16,5-5-65-16</inkml:trace>
          <inkml:trace contextRef="#ctx0" brushRef="#br0" timeOffset="26630.9474">10890 1998 759 0,'20'23'222'16,"-2"-3"4"-16,-7-1-114 0,-6-14-36 16,-5 1-35-16,0-6-10 0,0 0-7 15,-6-11-8-15,-5-7-10 0,3-1-3 16,-7-16-3-16,0-2-6 0,-3-2 3 15,3-1-7-15,0 0 4 0,2 3-4 0,5 1-1 16,0-3 5-16,3-4-1 0,5 7 4 16,0-2-1-16,0-1 4 0,9 3 0 15,5 11-4-15,5 3 4 0,4 7 0 16,3 9 0-16,3 6 0 0,2 0 0 16,2 0 0-16,0 6 0 0,-5 6-4 15,-2-5-15-15,-4 10-5 0,-3 3-30 16,-9-1-18-16,-3 4 155 0,-7-1-297 15,-7 3-190-15</inkml:trace>
          <inkml:trace contextRef="#ctx0" brushRef="#br0" timeOffset="26798.4886">10857 1826 783 0,'27'9'210'0,"5"-2"-8"16,2-7-115-16,1 0-53 0,1 0-23 15,5-4-11-15,3-9-11 0,13-4-20 16,-1-1-27-16,8 4-22 0,-7 0-32 16,9 9-94-16,-13 5-170 0</inkml:trace>
        </inkml:traceGroup>
        <inkml:traceGroup>
          <inkml:annotationXML>
            <emma:emma xmlns:emma="http://www.w3.org/2003/04/emma" version="1.0">
              <emma:interpretation id="{6CCB1D17-4C67-4C92-9B41-CEE6664FE970}" emma:medium="tactile" emma:mode="ink">
                <msink:context xmlns:msink="http://schemas.microsoft.com/ink/2010/main" type="inkWord" rotatedBoundingBox="15093,17453 17714,17465 17711,18107 15090,18094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27964.2821">13419 2000 531 0,'0'-5'220'0,"0"-3"-9"0,6-1-104 0,4-1-16 15,5 4-11-15,6 3-19 0,4 3-25 16,4-4-13-16,1-2-9 0,4 6-10 16,5 0-11-16,4-10-15 0,15 3-14 15,10-4-21-15,2 3-12 0,-4 3-31 16,-8 5-6-16,-13-3-78 0,-15 3-34 16,-3 0-40-16</inkml:trace>
          <inkml:trace contextRef="#ctx0" brushRef="#br0" timeOffset="27863.965">13547 2031 397 0,'5'11'150'0,"-5"-2"26"15,0-5-84-15,0 5-1 0,0 2-21 16,0 1 13-16,-4-3-13 0,0-2-12 15,-1-7-13-15,-1 0-4 0,0-15-13 16,-3-6-5-16,0-10 2 0,1-5 0 16,-3-10-4-16,1-3 0 0,2 1-1 15,1-3-2-15,7-1-2 0,0 5-1 0,0 1-3 16,8-2-2-16,2 9-4 0,8 10-3 16,5 9 1-16,3 6-8 0,4 5 1 15,7 3-10-15,-5 1 1 0,-6 5-12 16,2 0-7-16,-6 7-3 0,2 10-24 15,1 7-23-15,-3 11-10 0,-5 0-127 16,-4 2-170-16</inkml:trace>
          <inkml:trace contextRef="#ctx0" brushRef="#br0" timeOffset="28264.0132">14267 1954 388 0,'4'-5'126'16,"-4"-3"43"-16,0 2-86 0,-6 0-20 16,-3 0 8-16,-6-2-4 0,-7 8-9 15,-4-7 0-15,-4 7-7 0,-3 0-3 16,-4 5-15-16,10 11-4 0,1 0-7 16,7 6-11-16,7 2-3 0,2-1-4 15,6-1-1-15,4 0 2 0,0-5-1 0,0-2-4 16,4-2 0-16,7-5 0 0,-3-8 0 15,8 0-4-15,5 0-1 0,4-10-2 16,-1 5 4-16,6-4-2 0,0-1-2 16,-5 0 3-16,-3-2-2 0,-5 2 6 15,-2 1-4-15,-1 0 4 0,-2 5 0 16,2-3 0-16,-6 1 0 0,0 0 0 16,-4 2 0-16,-4-2-4 0,9 6-8 0,-4-3-5 15,3 3-6-15,2 0-17 0,2 0-9 16,-1 0-8-16,4 0-16 0,3 0 10 15,2-7-117-15,1 8-143 0</inkml:trace>
          <inkml:trace contextRef="#ctx0" brushRef="#br0" timeOffset="28523.9482">14594 1912 445 0,'8'4'155'0,"-1"5"21"15,4 4-112-15,-1-2-10 0,1 1-13 16,-2 1-4-16,6-6-16 0,-1-3-3 16,-2 2-14-16,-1-6-4 0,0 0 0 15,-5 3-10-15,-2-3-9 0,-4 0 5 16,6 0-2-16,-1 0 0 0,1 0-1 16,4 0 5-16,2-9 1 0,-1 4 5 0,3 0 6 15,-5 1 0-15,2-3-6 0,0 0 12 16,-3-1-6-16,-2-6-11 0,-1 0-20 15,1 1 165-15,-3 7-273 0,2-1-169 16</inkml:trace>
          <inkml:trace contextRef="#ctx0" brushRef="#br0" timeOffset="27282.6565">12560 1833 626 0,'0'0'196'0,"0"5"-3"16,0-5-112-16,-10 0-21 16,-16 0-9-16,-1-5-10 0,-10 4-4 0,-5-2-9 15,4 3-7-15,-1 0-2 0,5 9-7 16,7-2-3-16,5 10-5 0,7 11-4 15,5 3 0-15,6 3-7 0,4 9-8 16,4-2-7-16,6-6-7 0,2-2-6 16,3-14-3-16,6-19 1 0,1 0-2 0,2-9 12 15,5-20 3-15,0-8 6 0,6-10 9 16,3 5 4-16,6 1 5 0,-3-6 10 16,-6 2 8-16,-4 9 10 0,-15 0 8 15,-5 2 2-15,-4 8-1 0,1 5 0 16,-3 2-9-16,-1-5-9 0,-4 4-2 15,0-1-9-15,-6-7-1 0,-5 7-3 16,-3 0-4-16,0 7 5 0,2 14-5 0,4 0 3 16,8 12-3-16,0 2 3 0,0 13-3 15,0 11 0-15,0 1 0 0,12 5 3 16,-1 0-3-16,5-4 0 0,6 2-6 16,3-1-9-16,-7-3-4 0,2-4-14 15,2-3-16-15,-6-9-8 0,-5-12-18 16,3-3-10-16,-5-3-15 0,-4-4-97 15,-1 6-126-15</inkml:trace>
          <inkml:trace contextRef="#ctx0" brushRef="#br0" timeOffset="27509.8555">12842 2001 415 0,'5'-10'157'0,"3"-6"30"0,1-2-94 16,1-5-10-16,-1 5-3 0,2-3-8 15,-5 4-8-15,-1 6-8 0,1 3-11 0,-6 0-8 16,0 1-7-16,0 2-12 0,0-5-6 15,0 3-1-15,-11 3-6 0,1 4 1 16,-6 4-6-16,1-4 3 0,4 9 1 16,0 2-4-16,3 5 3 0,8 3-3 15,0 6 0-15,0-1 3 0,0 7-3 16,12-3 0-16,0 0 4 0,6-5-4 16,5-4 0-16,7-4-7 0,5-11-3 15,4-3-12-15,9-1-11 0,4-4-17 0,1-7-13 16,0-4-20-16,-6-1 22 0,-8-3-141 15,-5 3-166-15</inkml:trace>
        </inkml:traceGroup>
        <inkml:traceGroup>
          <inkml:annotationXML>
            <emma:emma xmlns:emma="http://www.w3.org/2003/04/emma" version="1.0">
              <emma:interpretation id="{2D856C6B-02A9-437B-A322-E87370972A53}" emma:medium="tactile" emma:mode="ink">
                <msink:context xmlns:msink="http://schemas.microsoft.com/ink/2010/main" type="inkWord" rotatedBoundingBox="17788,17175 18383,17178 18380,17876 17785,17874"/>
              </emma:interpretation>
              <emma:one-of disjunction-type="recognition" id="oneOf14">
                <emma:interpretation id="interp18" emma:lang="" emma:confidence="0">
                  <emma:literal>II</emma:literal>
                </emma:interpretation>
                <emma:interpretation id="interp19" emma:lang="" emma:confidence="0">
                  <emma:literal>"</emma:literal>
                </emma:interpretation>
                <emma:interpretation id="interp20" emma:lang="" emma:confidence="0">
                  <emma:literal>11</emma:literal>
                </emma:interpretation>
                <emma:interpretation id="interp21" emma:lang="" emma:confidence="0">
                  <emma:literal>"I</emma:literal>
                </emma:interpretation>
                <emma:interpretation id="interp22" emma:lang="" emma:confidence="0">
                  <emma:literal>It</emma:literal>
                </emma:interpretation>
              </emma:one-of>
            </emma:emma>
          </inkml:annotationXML>
          <inkml:trace contextRef="#ctx0" brushRef="#br0" timeOffset="28926.7567">14996 1265 481 0,'0'41'161'0,"0"11"6"0,-4 12-119 16,-2 21-11-16,1-12-2 0,-2 0-8 15,-1-11-7-15,0-8 9 0,-2-23-23 16,3 1-12-16,0-9-18 0,0-4-12 16,7-6-15-16,0-3-120 0,-4-2-137 15</inkml:trace>
          <inkml:trace contextRef="#ctx0" brushRef="#br0" timeOffset="29138.1901">15440 1209 531 0,'19'21'186'0,"-4"15"-15"0,-4 9-114 0,1 10-16 16,-3 5-7-16,-2 10-10 0,-7 1-19 15,6 5-10-15,-6-16-19 0,0-4-24 16,-11-6-24-16,0 0-105 0,-7-7-140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2:07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373D88-72EE-4A44-8F8A-D76A342B401B}" emma:medium="tactile" emma:mode="ink">
          <msink:context xmlns:msink="http://schemas.microsoft.com/ink/2010/main" type="inkDrawing" rotatedBoundingBox="677,13015 764,11277 1192,11299 1104,13037" semanticType="callout" shapeName="Other">
            <msink:sourceLink direction="with" ref="{C8485A81-866D-460D-8C3C-342F41F64435}"/>
          </msink:context>
        </emma:interpretation>
      </emma:emma>
    </inkml:annotationXML>
    <inkml:trace contextRef="#ctx0" brushRef="#br0">322 0 299 0,'0'0'80'0,"-4"0"12"0,4 0-32 16,0 0-19-16,0 0-5 15,0 0-2-15,0 0-7 0,-3 0-5 0,3 0-2 16,0 0 0-16,0 0 0 0,0 0 0 16,0 0-1-16,-7 0-12 0,7 0 11 15,0 8-4-15,-9-4-8 0,4 4 6 16,0 2-7-16,5 1-5 0,-12 2 5 16,5 2-5-16,1-2 0 0,-2 1 0 15,0-1 6-15,1-1-6 0,-1-2 0 0,8 1 0 16,-7 2 0-16,3-6 0 0,0 4 5 15,-3 1-5-15,0-2 0 0,2 0 0 16,1 3 0-16,-4-6 0 0,-1 2 0 16,5-1-5-16,0 4 5 0,0-1 0 15,-1-3-6-15,-2 0 6 0,3 2-5 16,4-3 5-16,-4 1-5 0,4 3-2 16,-5 1 7-16,5-5-5 0,0 4 5 0,0 2-6 15,0 4 6-15,0-1 6 0,0 1-12 16,-5 3 6-16,-2-1 0 0,3-3 0 15,-1-1 6-15,-2 1-6 0,0-8-6 16,3 5 12-16,4-3-6 0,-4 2 0 16,4-5 0-16,0 2-6 0,0-5 6 15,0 2 0-15,5 5 0 0,-1-4 0 0,6 1-7 16,-5 2 7-16,-2 0-7 0,1-5 7 16,2 1 0-16,-6-1-6 0,4 1 6 15,-4 2 0-15,5-2 0 0,-5-3-5 16,3 2 10-16,-3-5-10 0,7 7 10 15,0-7-5-15,-1 0 0 0,-1 2 0 16,0-2 0-16,3 0 0 0,0 0 0 16,-4 0 0-16,2 0 0 0,2 0 0 15,-2 9 0-15,-1-9 0 0,2 8 0 0,5-1-5 16,-4 0 5-16,3-1 0 0,-3-3 0 16,-5 4 0-16,1-4 0 0,2 3 0 15,-2-1 0-15,-4 2 0 0,8-2 0 16,-4-2 0-16,2 2 0 0,-6 0 0 15,8-1 0-15,-8 3 0 0,0-3 0 16,4-4 0-16,-4 8 0 0,0-8 0 0,0 5 0 16,0 2 0-16,0-3 0 0,0 5 0 15,0-3 0-15,0 1 0 0,0-4 0 16,0-3 0-16,0 6 0 0,0-6 0 16,-10 6 0-16,10-6 0 0,-8 5-7 15,8 1 14-15,-5-2-14 0,5-4 7 16,-9 6 7-16,4 3-7 0,-2-1 0 15,7 4 0-15,-4 1 0 0,4-2 0 0,-9 0 0 16,3 0 0-16,6-4 0 0,-5-1 0 16,2-6 0-16,3 0-7 0,-8 3 7 15,1-3 0-15,3 0 0 0,-2 0 0 16,2 5 7-16,-1-5-14 0,5 0 7 16,-8 5 0-16,3-5 0 0,5 0 0 15,-5 3 0-15,-2-3 0 0,7 0 0 16,-8 0 0-16,4 0 0 0,1 0 0 15,-1 0 0-15,-1 0 0 0,5 0 0 0,-6 0 0 16,2 0 0-16,-1 9 0 0,2-4 0 16,-4-1 0-16,7 1 0 0,-8 1 0 15,8 1 0-15,-4 2 0 0,4-4 0 16,-3 2 0-16,-4-7 0 0,-1 2 7 16,0-2-7-16,-2 5 0 0,3-5 5 15,1 0-5-15,3 8 6 0,3-8-6 0,-4 1-6 16,4-1 12-16,-11 12-6 0,7-9 0 15,4 6 0-15,-4-9 0 0,4 8 0 16,-4-8 0-16,4 8 0 0,0-8 0 16,-7 9 0-16,7-9 0 0,-6 3-6 15,6-3 6-15,0 11 0 0,0-3 0 16,-4-5 0-16,4 2 0 0,-4-5 0 0,4 6 0 16,-4-6 0-16,4 0-5 0,0 0 5 15,-5 3-7-15,5-3 0 0,0 7 7 16,0-4-14-16,0-3 9 0,-6 0 0 15,6 0-2-15,0 5-1 0,0-5 8 16,0-5 0-16,0 5 0 0,0 0 0 16,0 0-7-16,-4 0 7 0,4 0 0 15,0 0 0-15,0 6 0 0,0-6 0 0,0-5 0 16,-4 5 0-16,4 0 0 0,0 0 0 16,0-4 0-16,0-2 0 0,0 6 0 15,4 0 0-15,-4 0 0 0,0 0 0 16,0 0 0-16,5 0 7 0,-5 0-7 15,9 0 8-15,-9-4-8 0,0 4 7 16,4-7-7-16,-4 7 5 0,2-4 0 16,-2 4-5-16,6 0 7 0,-2 4-7 15,4 2 0-15,-2-4 7 0,-2 2-7 0,5-4 0 16,-1 8 0-16,-3-5 0 0,3-3 0 16,4 4 0-16,-2 3 0 0,3-1 0 15,-5-1 0-15,1-5 0 0,-9 3 0 16,8 6 0-16,-4-4 7 0,-4 4-14 15,4-3 7-15,2 1 0 0,-6 2 0 16,0-5 0-16,0 5 0 0,0-1-7 0,0 1 7 16,0 1 0-16,-2 0 0 0,2-4 0 15,0 3 0-15,-4-1 0 0,4-1 0 16,0 3 0-16,0 0 0 0,0-5 0 16,-5 3 0-16,2-2 0 0,3 3 0 15,-6 2 0-15,6 0 0 0,0 2 0 16,0-1 0-16,-5 1 0 0,5-2 0 15,0 2-7-15,0-3 7 0,0-3 0 0,0 3-5 16,5-7 5-16,-5 3 0 0,0 0 0 16,0 0 0-16,0-1 0 0,0 5 0 15,-5 0 0-15,5-4 0 0,0 2 5 16,0 4-5-16,0-5 0 0,0-1 7 16,0-2-7-16,0 3 7 0,0-7 0 15,7 6 0-15,-7-6-2 0,5 7 1 16,-5-2 1-16,6-5 0 0,-6 5-7 0,0-5 0 15,7 7 6-15,-7 2-6 0,9 1 5 16,-9 2-5-16,6-4 0 0,3 3 0 16,3 3 0-16,1-2 0 0,2 1 7 15,4 0-2-15,-3 0 0 0,1-2-5 16,2 1 11-16,0-2-4 0,5 4-14 16,-5-4 2-16,-2-5-11 0,1 0 114 15,-18-5-239-15,9 4-166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2:40.7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54 388 0,'24'0'109'16,"0"4"42"-16,2-4-88 0,-3 0-36 16,0-6-14-16,3-5-13 0,8-5-125 0,-4-9-113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0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0FCF62-26BC-4A31-BFB0-4C12EBAB9E92}" emma:medium="tactile" emma:mode="ink">
          <msink:context xmlns:msink="http://schemas.microsoft.com/ink/2010/main" type="inkDrawing" rotatedBoundingBox="18390,12154 18892,12475 18878,12497 18376,12176" semanticType="callout" shapeName="Other">
            <msink:sourceLink direction="with" ref="{D28EA4F1-48D8-4A7C-A3CF-5EA56A1FD36E}"/>
            <msink:sourceLink direction="with" ref="{7CA581BC-1309-45B5-9DA7-138FB5F5D4A4}"/>
          </msink:context>
        </emma:interpretation>
      </emma:emma>
    </inkml:annotationXML>
    <inkml:trace contextRef="#ctx0" brushRef="#br0">-17 200 278 0,'0'0'75'0,"5"0"6"0,-5 4-18 0,4-4-5 15,0 0-5-15,3 7 1 0,-2-7-18 16,0 6 4-16,1 1-7 0,-2-7 5 0,4 5-12 16,-1 2-4-16,1 0 4 0,5 0-3 15,-3 4-6-15,0-3 0 0,1 0 10 16,0 1-13-16,0 2 10 0,5-6-9 16,7 5 5-16,-1 1-1 0,0 1 0 15,-1-6-1-15,2 8 1 0,-1-3-5 16,-3 1-1-16,-2-1 1 0,5-1 3 15,-8 0-8-15,-2 4-4 0,2-7 3 16,0 4-3-16,-2 1-5 0,3-2 3 16,-3 0-3-16,0 1 0 0,-1-3-8 0,2 2-9 15,-5-1-14-15,1 0-1 0,0-5-19 16,-4 3-20-16,-5-7-113 0,0 0-162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1:41.9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09F937D-B901-41B9-A047-3B18E85647F4}" emma:medium="tactile" emma:mode="ink">
          <msink:context xmlns:msink="http://schemas.microsoft.com/ink/2010/main" type="inkDrawing" rotatedBoundingBox="18862,11911 18926,12456 18872,12463 18808,11918" semanticType="callout" shapeName="Other">
            <msink:sourceLink direction="with" ref="{D28EA4F1-48D8-4A7C-A3CF-5EA56A1FD36E}"/>
            <msink:sourceLink direction="with" ref="{7CA581BC-1309-45B5-9DA7-138FB5F5D4A4}"/>
          </msink:context>
        </emma:interpretation>
      </emma:emma>
    </inkml:annotationXML>
    <inkml:trace contextRef="#ctx0" brushRef="#br0">472 497 321 0,'0'-13'85'0,"4"-7"56"15,-4 3-40-15,9-7-26 0,-4 2-8 16,-1-3-17-16,0 0 4 0,-4-9-13 0,0 3-4 16,-4-1-4-16,4-8-13 0,-9-1-1 15,-1 5-9-15,-2-1-10 0,2-1-5 16,1 9-9-16,-4 4-6 0,5 2-19 15,4 4 3-15,4 8-10 0,0 7-131 16,0 4-125-16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08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2B84D1-D087-4FA9-8CF5-2D5A733ABA1D}" emma:medium="tactile" emma:mode="ink">
          <msink:context xmlns:msink="http://schemas.microsoft.com/ink/2010/main" type="inkDrawing" rotatedBoundingBox="172,1055 4984,6679 4550,7051 -262,1426" semanticType="callout" shapeName="Other"/>
        </emma:interpretation>
      </emma:emma>
    </inkml:annotationXML>
    <inkml:trace contextRef="#ctx0" brushRef="#br0">4892 5556 547 0,'-57'-120'151'16,"-9"4"-27"-16,-15-9-156 0,-3-21 13 15,-4-20-1-15,-30-16 7 0,-13-33 6 16,-10-22 27-16,-28-29 5 0,-14-14 14 16,-15-13-2-16,-16-9 17 0,-13-2-9 15,-13 4-3-15,-18 16-10 0,0-2-3 16,-21 15-10-16,1 18-5 0,-4-1-5 15,2 23-22-15,5 25-16 0,6-2-10 16,16 20-31-16,13 14-104 0,17 25-152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4:27.0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91F646-7B95-40AD-AE08-C557AEDCBB1E}" emma:medium="tactile" emma:mode="ink">
          <msink:context xmlns:msink="http://schemas.microsoft.com/ink/2010/main" type="inkDrawing" rotatedBoundingBox="6555,15320 6859,16098 6202,16355 5898,15577" semanticType="verticalRange" shapeName="Other">
            <msink:sourceLink direction="with" ref="{87F7528A-FCD7-4985-9EAB-0C331D547BE8}"/>
          </msink:context>
        </emma:interpretation>
      </emma:emma>
    </inkml:annotationXML>
    <inkml:trace contextRef="#ctx0" brushRef="#br0">4570 3750 192 0,'0'0'26'0,"0"0"-14"0,0 0 15 16,-5 0-16-16,1 0-11 0,4 0 10 15,0 0-10-15,-6 0 11 0,6 0-11 16,0 0 0-16,0 0 10 0,0 0 1 0,0 0 0 15,0 0 9-15,0 0 9 0,0 0 7 16,7 0 11-16,-7 7 6 0,0-2 13 16,0 6-5-16,5-3-11 0,-5 4 5 15,4 6-3-15,3-2-13 0,11 5-5 16,-3-2 3-16,0 8-8 0,3 1 4 16,-3 0-9-16,18 9 5 0,-7-2 0 15,4-4 5-15,6 3-7 0,-5-5 2 16,-4-3-3-16,-3-3 5 0,-3-1-11 15,-12-2-4-15,8-4-3 0,-5-1-1 0,0-1-4 16,5-5 2-16,-4-1-7 0,-2-2 1 16,0-2 1-16,-3-4-2 0,-3 8 1 15,-1-4-4-15,-4 2 0 0,0-1 0 16,4 6 0-16,-4-1 3 0,0 1-3 16,-4 1 0-16,0-1 5 0,-5 1-5 0,-7-4-5 15,0 0 5-15,-5 1 0 0,1-2 0 16,-8 2 0-16,4-1 0 0,-13 7 5 15,-5 3-5-15,-12 11-5 0,2-4-2 16,-6 7-18-16,7 6-16 0,1-2-27 16,6-1 0-16,7-2-132 0,4-9-169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09.0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5D987B-2F14-46A8-984A-2EBA40157958}" emma:medium="tactile" emma:mode="ink">
          <msink:context xmlns:msink="http://schemas.microsoft.com/ink/2010/main" type="inkDrawing" rotatedBoundingBox="11807,2015 12074,6345 11867,6357 11601,2027" semanticType="callout" shapeName="Other"/>
        </emma:interpretation>
      </emma:emma>
    </inkml:annotationXML>
    <inkml:trace contextRef="#ctx0" brushRef="#br0">203 4334 744 0,'41'-119'191'0,"-11"-14"-11"0,-11-6-157 0,0-23-1 16,-11-10 0-16,-8-9-9 0,0-20-8 16,0-15 2-16,-5-6-3 0,-12-15 0 15,-1-10 0-15,-2-12 0 0,-10-1-4 16,4-18 0-16,-8 0-20 0,-6 9-14 16,-1-1-24-16,3 12-18 0,7 30-124 15,11 23-154-15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09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BB1D4B-4E17-452D-B115-9280C07AF774}" emma:medium="tactile" emma:mode="ink">
          <msink:context xmlns:msink="http://schemas.microsoft.com/ink/2010/main" type="inkDrawing" rotatedBoundingBox="19556,4939 24593,3183 24677,3424 19640,5180" semanticType="callout" shapeName="Other"/>
        </emma:interpretation>
      </emma:emma>
    </inkml:annotationXML>
    <inkml:trace contextRef="#ctx0" brushRef="#br0">0 1881 278 0,'21'-49'43'0,"11"-1"6"0,21-5-40 16,21-9 9-16,16-8 19 0,30-1 18 15,22-4 19-15,23 11 11 0,14-3 5 16,15 16-6-16,15-7-12 0,10 10 6 15,0-5-15-15,12-15-2 0,5-2-10 16,-8 2-7-16,3-12-16 0,-8 5 1 16,-10 14-17-16,1-7 1 0,-13-2-4 15,-3 1-9-15,-3-8-9 0,0 0-4 16,-16 9-20-16,-7 16-12 0,-2 8-22 16,-24 2 1-16,-15 8-131 0,-17 3-166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0.0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3DF216-BCC6-4062-9BAA-E761744BD59E}" emma:medium="tactile" emma:mode="ink">
          <msink:context xmlns:msink="http://schemas.microsoft.com/ink/2010/main" type="inkDrawing" rotatedBoundingBox="17725,12529 20071,16962 20027,16985 17681,12553" semanticType="callout" shapeName="Other"/>
        </emma:interpretation>
      </emma:emma>
    </inkml:annotationXML>
    <inkml:trace contextRef="#ctx0" brushRef="#br0">0 0 809 0,'49'74'206'16,"52"97"-18"-16,-3 11-82 0,4 15-133 0,5 37 1 15,12 21 6-15,9 8 3 0,11 7 1 16,-2 0 8-16,10-7 8 0,-5-5 5 15,2-12-2-15,-9-4-3 0,1-6-12 16,-13-2-14-16,2-3-19 0,-12-16-21 16,-2-4-16-16,-12-7-114 0,-9-27-146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0.5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591D4D-3EB4-4638-8CD3-AB8B5863C4D0}" emma:medium="tactile" emma:mode="ink">
          <msink:context xmlns:msink="http://schemas.microsoft.com/ink/2010/main" type="inkDrawing" rotatedBoundingBox="10331,19432 10846,13068 10872,13070 10357,19434" shapeName="Line">
            <msink:destinationLink direction="with" ref="{3867258F-DB34-49BA-8F29-C74C337FA43F}"/>
            <msink:destinationLink direction="with" ref="{F637E0BC-1A36-4AE7-9796-43001D7EBB17}"/>
            <msink:destinationLink direction="with" ref="{13C503F0-1D71-4FC9-B159-F1E3C7BFA3C7}"/>
          </msink:context>
        </emma:interpretation>
      </emma:emma>
    </inkml:annotationXML>
    <inkml:trace contextRef="#ctx0" brushRef="#br0">519 0 986 0,'-14'115'39'0,"0"7"151"16,5 14-173-16,-21 138-9 0,4 22 0 15,0 28-4-15,5 21-4 0,-7 7 4 16,5 3 0-16,1 4-8 0,-4-15 4 16,-4 2 0-16,2-25-4 0,-2-1 4 15,2-31 0-15,0-4-4 0,1-20 8 16,5-18-12-16,4-16-9 0,-1-13-3 15,10-28-18-15,6-19-20 0,-5-15-23 16,0-27 95-16,-5-28-201 0,4-28-164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0.8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323CD2-BEF2-4017-9167-B601451F2DC8}" emma:medium="tactile" emma:mode="ink">
          <msink:context xmlns:msink="http://schemas.microsoft.com/ink/2010/main" type="inkDrawing" rotatedBoundingBox="3126,15646 5759,11834 6190,12132 3557,15944" semanticType="callout" shapeName="Other"/>
        </emma:interpretation>
      </emma:emma>
    </inkml:annotationXML>
    <inkml:trace contextRef="#ctx0" brushRef="#br0">3057 25 481 0,'-115'-28'195'0,"-3"28"-8"0,-1-2-15 15,-3 47-129-15,9 19 3 0,-4 21-1 16,9 23 1-16,13 14-5 0,3 9 4 16,-8 16-1-16,2 9-5 0,-1 1 0 15,-6 7-2-15,3 19-12 0,3 5 3 16,-4-1-10-16,-1 17-2 0,3-1-3 16,1-12-4-16,6-5-6 0,1 1-3 0,3-24-12 15,-8-12-6-15,-5-12-14 0,2-18-14 16,-3-29-19-16,9-9-25 0,5-23-19 15,-2-28-119-15,5-32-172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2.2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E3B38D-0477-468F-B6CC-E1F06F3CE7AE}" emma:medium="tactile" emma:mode="ink">
          <msink:context xmlns:msink="http://schemas.microsoft.com/ink/2010/main" type="inkDrawing" rotatedBoundingBox="6730,2774 8697,6831 8355,6997 6389,2940" semanticType="callout" shapeName="Other"/>
        </emma:interpretation>
      </emma:emma>
    </inkml:annotationXML>
    <inkml:trace contextRef="#ctx0" brushRef="#br0">1933 4010 691 0,'56'14'166'0,"-10"-14"2"15,-21-18-101-15,-18-36-90 0,-7-24 3 0,-3-37 6 16,-15-23 14-16,-23-36 19 0,-27-20 14 16,-10-35 9-16,-30-23 2 0,-28-36-2 0,-18-11-5 15,-7-14-19-15,-35-9-22 0,-18-2-22 16,1 4-23-16,-15-3-27 0,-4 19-121 15,15 25-182-15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2.6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A6026E-0509-4B67-851A-A3787ED58768}" emma:medium="tactile" emma:mode="ink">
          <msink:context xmlns:msink="http://schemas.microsoft.com/ink/2010/main" type="inkDrawing" rotatedBoundingBox="15910,6361 17094,3561 17501,3734 16317,6533" semanticType="callout" shapeName="Other"/>
        </emma:interpretation>
      </emma:emma>
    </inkml:annotationXML>
    <inkml:trace contextRef="#ctx0" brushRef="#br0">0 2819 1101 0,'119'-97'226'0,"-22"-14"-18"0,0 7-236 0,-14 5 28 15,4-6 6-15,14-11-6 0,-2-15-3 16,-8-17 3-16,2-15 0 0,-7-12-3 16,-18-12-10-16,-14-12-11 0,-15-12-19 15,-14-13-24-15,-17-23-20 0,-8 0-142 16,-10-8-182-16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3.0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BE7D23-98A6-4084-AF23-78165543119D}" emma:medium="tactile" emma:mode="ink">
          <msink:context xmlns:msink="http://schemas.microsoft.com/ink/2010/main" type="inkDrawing" rotatedBoundingBox="21855,9349 24994,9453 24988,9637 21849,9533" shapeName="Other"/>
        </emma:interpretation>
      </emma:emma>
    </inkml:annotationXML>
    <inkml:trace contextRef="#ctx0" brushRef="#br0">0 146 967 0,'95'-25'215'0,"1"-10"-9"0,1 6-167 16,4 6-54-16,21 3 5 0,13 14 7 15,15-2-8-15,18 8 4 0,14 0 4 16,11 7-1-16,23 8 8 0,19 7-17 15,11 7-18-15,12 4-33 0,11 0-19 16,18 0-132-16,3 17-178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3.4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288691-3A49-4CD8-9DD7-0D77CABF10C7}" emma:medium="tactile" emma:mode="ink">
          <msink:context xmlns:msink="http://schemas.microsoft.com/ink/2010/main" type="inkDrawing" rotatedBoundingBox="15007,15313 15011,14256 15025,14256 15022,15314" semanticType="callout" shapeName="Other">
            <msink:sourceLink direction="with" ref="{7C31146D-8E67-4227-8D07-614C823E0A7C}"/>
          </msink:context>
        </emma:interpretation>
      </emma:emma>
    </inkml:annotationXML>
    <inkml:trace contextRef="#ctx0" brushRef="#br0">3 0 563 0,'13'251'135'0,"-13"10"-24"15,-2 11-258-15,-12 2-127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4.1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D0A448-241D-42D4-9A7E-7BEB16AA301B}" emma:medium="tactile" emma:mode="ink">
          <msink:context xmlns:msink="http://schemas.microsoft.com/ink/2010/main" type="inkDrawing" rotatedBoundingBox="1010,8165 3382,9100 3372,9126 1000,8191" semanticType="callout" shapeName="Other">
            <msink:sourceLink direction="with" ref="{E73BCD6C-9E9B-46AD-8299-3604E61ED14B}"/>
          </msink:context>
        </emma:interpretation>
      </emma:emma>
    </inkml:annotationXML>
    <inkml:trace contextRef="#ctx0" brushRef="#br0">2372 935 1035 0,'-89'-44'209'15,"-17"-8"-33"-15,-94 3-204 0,-36-59-27 0,-23-4 0 16,-20 2-12-16,-4-4-28 0,-13 4-10 16,-8-3-95-16,-16-10-144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4:37.6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2138CC8E-DBCB-4082-90AD-7112A8F7406C}" emma:medium="tactile" emma:mode="ink">
          <msink:context xmlns:msink="http://schemas.microsoft.com/ink/2010/main" type="writingRegion" rotatedBoundingBox="1523,3531 7839,3311 7894,4901 1578,5121"/>
        </emma:interpretation>
      </emma:emma>
    </inkml:annotationXML>
    <inkml:traceGroup>
      <inkml:annotationXML>
        <emma:emma xmlns:emma="http://www.w3.org/2003/04/emma" version="1.0">
          <emma:interpretation id="{C38BF0E1-B8BF-403F-A6F1-67DBB9875BDC}" emma:medium="tactile" emma:mode="ink">
            <msink:context xmlns:msink="http://schemas.microsoft.com/ink/2010/main" type="paragraph" rotatedBoundingBox="1740,3523 7839,3311 7865,4047 1766,4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7C2A57-8E4F-4A27-A99C-D59E91E5CD90}" emma:medium="tactile" emma:mode="ink">
              <msink:context xmlns:msink="http://schemas.microsoft.com/ink/2010/main" type="line" rotatedBoundingBox="1740,3523 7839,3311 7865,4047 1766,4259"/>
            </emma:interpretation>
          </emma:emma>
        </inkml:annotationXML>
        <inkml:traceGroup>
          <inkml:annotationXML>
            <emma:emma xmlns:emma="http://www.w3.org/2003/04/emma" version="1.0">
              <emma:interpretation id="{0FC116ED-29DB-49D4-B819-5628A3A5E266}" emma:medium="tactile" emma:mode="ink">
                <msink:context xmlns:msink="http://schemas.microsoft.com/ink/2010/main" type="inkWord" rotatedBoundingBox="1746,3690 1975,3682 1988,4059 1759,40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-600-198 361 0,'0'-3'120'0,"0"-6"47"0,0 4-71 16,0-3-18-16,0 1 0 0,-8-1-11 16,1 1-4-16,2 1-10 0,-6 6-7 15,1 0-2-15,-7 0-10 0,-1 6-5 16,3 1-13-16,0 5 5 0,0 4-9 0,1 5-5 15,5 4-2-15,-4 5 3 0,6-2-4 16,2-4-4-16,5 6 4 0,0-1-4 16,5-1 3-16,1-2 0 0,6 1-6 15,3-13 6-15,6-7-3 0,5-7 0 16,4 0 5-16,-4-5-5 0,4-11 0 16,-7-9 3-16,-9-1-3 0,-5-9-3 15,-1-1 3-15,-8 2-5 0,0 1-5 16,-11-1-10-16,11 1-3 0,-9 9-7 0,-8 3-6 15,5 4-8-15,-7 7-1 0,5 0-12 16,1 2 8-16,2 3-16 0,-1 5 189 16,-4-5-288-16,7 5-164 0</inkml:trace>
        </inkml:traceGroup>
        <inkml:traceGroup>
          <inkml:annotationXML>
            <emma:emma xmlns:emma="http://www.w3.org/2003/04/emma" version="1.0">
              <emma:interpretation id="{C827266E-1BB4-40C8-9BBE-123520841C4B}" emma:medium="tactile" emma:mode="ink">
                <msink:context xmlns:msink="http://schemas.microsoft.com/ink/2010/main" type="inkWord" rotatedBoundingBox="2523,3992 2731,3985 2732,4027 2525,40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936.9526">82 26 406 0,'-8'0'141'0,"-1"-4"16"0,0 4-90 15,-5 0-16-15,6 4-16 0,-6 1-4 16,6 0-8-16,1 0-5 0,2-5-2 16,5 4 11-16,0-4 0 0,0 0-11 15,9 0 9-15,2 0-11 0,3 4 5 16,9-8-14-16,0 4-19 0,7-9-30 16,-4 1 68-16,14-5-200 0,-10-2-161 15</inkml:trace>
        </inkml:traceGroup>
        <inkml:traceGroup>
          <inkml:annotationXML>
            <emma:emma xmlns:emma="http://www.w3.org/2003/04/emma" version="1.0">
              <emma:interpretation id="{BEB426B0-2CE3-4807-AC24-5B31147BB065}" emma:medium="tactile" emma:mode="ink">
                <msink:context xmlns:msink="http://schemas.microsoft.com/ink/2010/main" type="inkWord" rotatedBoundingBox="3339,3676 4092,3649 4108,4094 3355,412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3605.677">868 98 434 0,'4'13'153'0,"-4"-1"11"16,4-1-93-16,-4-11-18 0,6 0-5 15,-6 0-15-15,0-6-13 0,0-5 15 0,0-1-16 16,-6-5-5-16,1 1 6 0,1-2-6 16,-3-5-5-16,-1-1 5 0,1-4-10 15,4-8 2-15,-4 0-2 0,-1 1-4 16,3 1 0-16,2 3 0 0,3-1 0 16,0 9 0-16,0 5 0 0,0-3 0 15,6 8 0-15,3 9 0 0,1-2 0 16,2 6 0-16,2 0 0 0,2 9-4 15,-2 5 4-15,6 5 4 0,5 5-4 0,-1 5 0 16,2 5 0-16,6-1 0 0,-8 2 0 16,-5-5 5-16,3-3-5 0,-4-2 4 15,-7-2 1-15,1-6 0 0,-2 0-1 16,-3-6 0-16,-1-11 5 0,0 0 0 16,1-6 0-16,-7-10-5 0,0-4-4 15,0-4 0-15,0-3-13 0,-6-6 0 0,-1 4-5 16,-4-1-10-16,3 3-14 0,0 2-2 15,-1 6-20-15,0-3 80 0,1 1-193 16,-3 8-150-16</inkml:trace>
          <inkml:trace contextRef="#ctx0" brushRef="#br0" timeOffset="23963.5931">1529-164 341 0,'0'0'122'0,"-5"-6"41"16,-1 1-18-16,-2 5-76 0,-2-5-9 16,-3 5-9-16,2 0-16 0,0 0-6 15,1 6-9-15,8 6-11 0,-4 6-4 16,6 5 0-16,0-2-5 0,0 5 0 15,6 0 0-15,-1 1 0 0,2-3 0 16,3 1 0-16,-2-8 5 0,7-6-5 16,-3-8 5-16,4-2 0 0,-1-1-1 15,-2-2 1-15,-2-9-5 0,-5-3-5 0,0-6-4 16,-6-2-11-16,0-7-9 0,0 0-14 16,-8 0-6-16,0-1-17 0,-2-1 181 15,2 8-272-15,-2 3-152 0</inkml:trace>
        </inkml:traceGroup>
        <inkml:traceGroup>
          <inkml:annotationXML>
            <emma:emma xmlns:emma="http://www.w3.org/2003/04/emma" version="1.0">
              <emma:interpretation id="{25AFDCE6-EC31-4DC5-AEDE-AF61E894ECE8}" emma:medium="tactile" emma:mode="ink">
                <msink:context xmlns:msink="http://schemas.microsoft.com/ink/2010/main" type="inkWord" rotatedBoundingBox="4778,3418 6755,3349 6777,3973 4799,404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4977.0849">2776-72 415 0,'13'0'157'0,"-3"-7"30"0,6-3-94 15,-1-4-22-15,2-2-22 0,3-1-10 16,-2-1-10-16,-7 4-5 0,0 2-15 15,-3-2 1-15,-8-5-1 0,0 4-5 16,-3-2-4-16,-2 0 5 0,-5 4-5 0,-3-2 0 16,-2 5 0-16,-4 8 0 0,-2 2 0 15,1 2-5-15,3 4-4 0,9 9 5 16,4 4-1-16,4 5-4 0,0 1-1 16,0-3 5-16,4 8-5 0,3-3 10 15,0-3-4-15,6 1-1 0,8-6 0 16,-3-3-10-16,13 0-19 0,-1-7-2 15,-3-2-15-15,1-7 150 0,7 0-263 0,-5 0-151 16</inkml:trace>
          <inkml:trace contextRef="#ctx0" brushRef="#br0" timeOffset="25255.1116">3308-74 353 0,'0'0'118'0,"0"0"28"16,-5 0-65-16,-5-7-13 0,-2-2-5 16,2-9-9-16,0-2-14 0,1-5 4 15,1-2-6-15,-3-4-13 0,6-2-6 16,-5 2 1-16,1-9-11 0,2-2 0 0,7-1 0 16,0 4-9-16,-6-1 5 0,6 9-5 15,4 6 0-15,2 7 4 0,1 0-4 16,2 10 0-16,4-2 0 0,4 1-4 15,1 8-1-15,7 1-8 0,3-5 3 16,0 5-19-16,3 0-4 0,3 0-16 16,-1 0-7-16,-8 6-119 0,-6 0-141 15</inkml:trace>
          <inkml:trace contextRef="#ctx0" brushRef="#br0" timeOffset="25439.6611">3255-293 397 0,'0'5'142'16,"0"-2"36"-16,4 1-91 0,4 0-23 0,-8-4-3 15,11 0-18-15,-3-4-4 0,7 4-20 16,0-7-5-16,3 7-9 0,-1-6-10 16,-2 6-19-16,1-6-15 0,6 0-7 15,-2-1-123-15,6 1-152 0</inkml:trace>
          <inkml:trace contextRef="#ctx0" brushRef="#br0" timeOffset="25780.1041">3811-251 445 0,'-6'-6'155'0,"-5"1"21"15,3-1-105-15,-3-1-12 0,3 3-14 16,3 4-15-16,-2 0 4 0,0 5-19 16,0 3-5-16,-1-2-6 0,0 5-4 15,4-1 5-15,1-1-10 0,3 2 1 16,-6-2-1-16,6 1-10 0,-5-1 0 16,5-3-9-16,0-1 10 0,0 0-13 15,0-5 10-15,8 5 5 0,-4 0 1 16,-4-2 5-16,6-3 6 0,-1 7-6 15,2-7 6-15,4 0 0 0,0 0 6 0,0-7-6 16,8 4 0-16,-3-4 0 0,-1 7 6 16,-1-3-6-16,5-3 0 0,-7-2 0 15,1 8-6-15,-4-4-20 0,6-1-7 16,-15 5-119-16,10-3-125 0</inkml:trace>
          <inkml:trace contextRef="#ctx0" brushRef="#br0" timeOffset="24679.6185">2493-139 406 0,'6'0'141'0,"-1"0"23"0,-5-3-104 15,0-3-16-15,0 0-2 0,-7-4 7 16,-5 6-15-16,2-3-2 0,-7 4 7 16,3 3-20-16,0 0 5 0,-5 0-9 15,-4 0-6-15,4 3 0 0,-3 2-9 16,-7 4 0-16,6 7-4 0,15 3-1 16,-2 4 0-16,10 3 5 0,-6-1-4 0,14-1 4 15,1-1 0-15,5-5 0 0,-4 0 0 16,9-8 0-16,2-4 0 0,-4-6 0 15,2 0 4-15,-5-11-8 0,-6-1-1 16,-1-3-5-16,-3-3 0 0,-4-9 1 16,5-1-6-16,1-3 6 0,-1-5-3 15,3-3-1-15,5 6 3 0,-9 1 10 16,3 5 0-16,-2-1 10 0,-5 5 3 16,0 0-7-16,0 2 4 0,-7 1-5 0,7 6 0 15,-7-1 0-15,2-3-5 0,1 1 0 16,-2 9-5-16,2 2 0 0,-1 6 0 15,5 6-5-15,0 10 4 0,0 13-12 16,0 4 13-16,8 9 1 0,2-1 4 16,0-2 0-16,4 7 0 0,8-7 4 15,1-1-4-15,2-2 5 0,-7-2 0 16,-2-6-15-16,-2-2-10 0,-14-7-7 0,5-3-8 16,5-8-19-16,0-4-110 0,0-4-124 15</inkml:trace>
          <inkml:trace contextRef="#ctx0" brushRef="#br0" timeOffset="28246.6498">4066-236 331 0,'0'-7'103'0,"0"1"42"16,0 6-48-16,0-3-14 0,7 3-20 16,-3 0-2-16,-4 0-21 0,8 3 4 15,-2-3-18-15,-1 11-4 0,1-8-7 16,-6 3-5-16,0-6-1 0,6 7 6 0,-6 0-1 16,5 0 4-16,1 1-3 0,-2 1 3 15,3-5 0-15,0 3-5 0,12-2 5 16,-4-5-1-16,-4 0-12 0,-11 0-10 15,12-5-12-15,1 0-19 0,-13-10-19 16,-3-1-17-16,3-3-121 0,3-3-158 16</inkml:trace>
          <inkml:trace contextRef="#ctx0" brushRef="#br0" timeOffset="26000.783">4091-159 278 0,'0'0'75'0,"0"0"17"0,8 0-31 0,-8 0-12 15,8-5-4-15,-8 5-12 0,8-6-12 16,3 1 1-16,-1 2-15 0,6-4 8 15,3 3-15-15,-2 0 6 0,-1 4-6 16,2 0-6-16,-11-10-30 0,1 2-104 16,0-6-51-16</inkml:trace>
        </inkml:traceGroup>
        <inkml:traceGroup>
          <inkml:annotationXML>
            <emma:emma xmlns:emma="http://www.w3.org/2003/04/emma" version="1.0">
              <emma:interpretation id="{3BB14D27-1494-4FA0-8FEB-3D6B33E0E31F}" emma:medium="tactile" emma:mode="ink">
                <msink:context xmlns:msink="http://schemas.microsoft.com/ink/2010/main" type="inkWord" rotatedBoundingBox="7094,3440 7842,3413 7865,4047 7117,4073"/>
              </emma:interpretation>
            </emma:emma>
          </inkml:annotationXML>
          <inkml:trace contextRef="#ctx0" brushRef="#br0" timeOffset="26208.0433">4570-545 341 0,'14'8'104'0,"-1"3"38"0,5 9-75 15,0 3-10-15,-2 11-9 0,-4-1-24 16,1 3-3-16,0 7-10 0,-3-4-4 16,4-3 0-16,-1-3-7 0,4-7 0 15,0-4-14-15,-2-3-4 0,3 4-13 16,1-2-118-16,0-3-98 0</inkml:trace>
          <inkml:trace contextRef="#ctx0" brushRef="#br0" timeOffset="26466.3933">4951-416 415 0,'5'10'157'0,"1"6"22"15,2 9-95-15,6 10-1 0,5 2-20 16,16 1 0-16,5 4-20 0,4-4-10 16,-2-1-15-16,-2-3-9 0,-17-4-5 15,-3 3-13-15,1-7-13 0,-6-2-25 16,4 1-11-16,4-9-128 0,-8-4-162 15</inkml:trace>
        </inkml:traceGroup>
      </inkml:traceGroup>
    </inkml:traceGroup>
    <inkml:traceGroup>
      <inkml:annotationXML>
        <emma:emma xmlns:emma="http://www.w3.org/2003/04/emma" version="1.0">
          <emma:interpretation id="{0EB66D70-3134-41C6-A9F4-28EDBD8067B6}" emma:medium="tactile" emma:mode="ink">
            <msink:context xmlns:msink="http://schemas.microsoft.com/ink/2010/main" type="paragraph" rotatedBoundingBox="1555,4421 5986,4282 6007,4973 1576,5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852AD8-B187-437C-9202-840F49A6126F}" emma:medium="tactile" emma:mode="ink">
              <msink:context xmlns:msink="http://schemas.microsoft.com/ink/2010/main" type="line" rotatedBoundingBox="1555,4421 5986,4282 6007,4973 1576,5111"/>
            </emma:interpretation>
          </emma:emma>
        </inkml:annotationXML>
        <inkml:traceGroup>
          <inkml:annotationXML>
            <emma:emma xmlns:emma="http://www.w3.org/2003/04/emma" version="1.0">
              <emma:interpretation id="{45C88EFA-4A2B-485A-8310-25FE47829FED}" emma:medium="tactile" emma:mode="ink">
                <msink:context xmlns:msink="http://schemas.microsoft.com/ink/2010/main" type="inkWord" rotatedBoundingBox="1555,4421 2002,4407 2021,5017 1574,503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9111.6092">-743 441 278 0,'0'-3'75'0,"0"-3"6"0,0 6 16 0,0-3-41 16,7 5-10-16,-7-2-3 0,0 0-2 16,0 0 1-16,0 0-11 0,-4-2 8 15,4 8-11-15,0-6 9 0,0 9-2 16,-7 0 3-16,7 2-12 0,0 3 1 15,0 1 2-15,1 4-5 0,-1-2-1 16,0 4-4-16,0-4-5 0,0 9-1 16,-5-2 1-16,5 2-1 0,0 5 0 0,0-1 0 15,0-2-5-15,0 6 4 0,0 0-8 16,0-4 4-16,0-5-3 0,0 7-1 16,-4-12-4-16,4 1 0 0,0 2 4 15,-6 0-4-15,6-7 4 0,0 4-4 16,0-6-4-16,-3-4-4 0,3-3-9 15,0-7-11-15,-5 0-21 0,5 0-16 16,0-2 152-16,-10-9-275 0,6-3-167 0</inkml:trace>
          <inkml:trace contextRef="#ctx0" brushRef="#br1" timeOffset="9425.4867">-961 710 453 0,'9'0'164'0,"-2"0"23"15,1 0-91-15,0 0-20 0,9 7 2 16,0-1-8-16,1 0-3 0,4 7-10 15,1 0-8-15,1 1-9 0,-4-4-3 16,2 2-9-16,2-6-10 0,2-4 1 16,3-2-8-16,12-8-1 0,-7-7-10 15,-5-5-3-15,-2 2-8 0,-9 0-15 16,-11 4-20-16,1 14-31 0,-4-4 24 16,-4 4-166-16,5 0-180 0</inkml:trace>
        </inkml:traceGroup>
        <inkml:traceGroup>
          <inkml:annotationXML>
            <emma:emma xmlns:emma="http://www.w3.org/2003/04/emma" version="1.0">
              <emma:interpretation id="{B13BA4E4-9D48-402A-AB6A-E5F195C6CEB4}" emma:medium="tactile" emma:mode="ink">
                <msink:context xmlns:msink="http://schemas.microsoft.com/ink/2010/main" type="inkWord" rotatedBoundingBox="2688,4666 2868,4661 2869,4704 2689,470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9883.0294">165 725 633 0,'6'-6'214'15,"3"2"-12"-15,-1-1-109 0,0 5-16 16,7 0-11-16,6-6-24 0,-5 6-13 0,3 0-4 15,1-5-14-15,-8 5-11 0,0 3-18 16,2-12-22-16,-5 9-28 0,0-6-144 16,-9-5-188-16</inkml:trace>
        </inkml:traceGroup>
        <inkml:traceGroup>
          <inkml:annotationXML>
            <emma:emma xmlns:emma="http://www.w3.org/2003/04/emma" version="1.0">
              <emma:interpretation id="{8C2E7184-655D-40EE-BACA-2D3D5E916459}" emma:medium="tactile" emma:mode="ink">
                <msink:context xmlns:msink="http://schemas.microsoft.com/ink/2010/main" type="inkWord" rotatedBoundingBox="3410,4387 5987,4307 6007,4973 3431,505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4206.102">943 655 453 0,'0'0'173'0,"0"6"5"0,9-2-99 15,-9-1-11-15,0 7-8 0,0 2-17 16,10 2-5-16,-7 10-6 0,-3 3-9 16,-5 3-1-16,1 0-9 0,4 3 0 15,8-6-8-15,-8-4 2 0,0 2-3 0,0-7 0 16,0-6 0-16,0-1 0 0,0-11 0 16,0 0-4-16,0 0 0 0,-10 0 0 15,10-8 0-15,0 0 5 0,0-10-1 16,0-1-4-16,0-11 4 0,-11-2-4 15,11-7 4-15,-9-5 0 0,-1 4-8 16,3-5 8-16,-1 4-4 0,4 4 0 0,-4 8 0 16,2-3-4-16,4 7 4 0,2 5-4 15,0 7 0-15,5 0 0 0,-1 10-1 16,5 3 5-16,1 0 0 0,3 0 0 16,3 0 0-16,3 0 0 0,-1 0 0 15,4 5 0-15,1 0 0 0,0 1 0 16,-1 4 0-16,0 5 0 0,-4 7 5 15,-6-2-1-15,-1 6 4 0,-7 0 0 0,1 11-4 16,4-6 13-16,-9 11-8 0,6-2-2 16,-6-1 1-16,7 7 4 0,-7-5-5 15,0 1-4-15,0-10 2 0,-4-1-2 16,-1-11 1-16,-2-7-4 0,-5-3-4 16,2-3-7-16,-4-7-4 0,-6 0-9 15,1-6-17-15,-3 4-13 0,6-3-17 16,1-5-10-16,8 2-120 0,7-1-157 0</inkml:trace>
          <inkml:trace contextRef="#ctx0" brushRef="#br1" timeOffset="14584.8624">1346 951 445 0,'8'0'172'0,"-5"0"8"0,5-10-94 16,3 5-18-16,-5-3-4 0,2-5-15 0,4-4-8 16,-5 0-12-16,4 1-12 0,-2 0 1 15,-2 2-9-15,0 8 0 0,-3-8-5 16,-4 1-4-16,0 5 4 0,6 1-4 15,-6-4 0-15,0-1 0 0,-6-1 0 16,-5 2-4-16,3 7 4 0,-7 4-4 16,4 0-1-16,-3 6-4 0,9 5 1 15,5 10-1-15,0-4 0 0,0 7 4 0,0 1 1 16,4 0 0-16,2-9 4 0,-1 8-5 16,3-6 0-16,0-5-8 0,6-6-15 15,-6 3-1-15,6-10-14 0,-6 0-23 16,3 0 4-16,3-10-117 0,8-3-128 15</inkml:trace>
          <inkml:trace contextRef="#ctx0" brushRef="#br1" timeOffset="15085.4222">1600 691 547 0,'4'0'212'0,"13"8"-20"0,-2-3-94 15,1-2-23-15,7-3-17 0,3 8-17 16,-3-8-12-16,-1 0-15 0,6 0-3 16,-9 0-15-16,3 0-9 0,-5 0-11 0,4 0-17 15,-4-8-12-15,12 5-20 0,1-10-20 16,-4 2-100-16,-3-6-145 0</inkml:trace>
          <inkml:trace contextRef="#ctx0" brushRef="#br1" timeOffset="14886.3646">1831 992 415 0,'0'19'148'0,"0"-3"20"15,0-6-102-15,0-7-11 0,-6-3-1 16,6 0-9-16,-5 0-10 0,2-13 4 0,3-1-10 16,-11-8-5-16,6-7-1 0,-1-5-9 15,2-15 5-15,-1 0-6 0,1-2 0 16,-3 1 0-16,1-2 1 0,0 7-6 16,0 0-3-16,-1 2 2 0,3 8 1 15,4 7-4-15,0 2 4 0,14 12-3 16,-5 5 3-16,4 6 0 0,3 3-4 15,1 0 0-15,-4 0 0 0,4 6-4 0,-1 0-4 16,-4 3-4-16,6-2-21 0,-3 0-8 16,-15-3-30-16,12-1 152 0,-8-3-274 15,-4 7-180-15</inkml:trace>
          <inkml:trace contextRef="#ctx0" brushRef="#br1" timeOffset="15448.2011">2182 689 370 0,'-7'0'127'0,"-1"-8"38"16,0 8-89-16,-3-3-17 0,-2 3 1 16,4 0 1-16,-3 0-17 0,5 0-7 0,-6 0-11 15,4 5-2-15,2 2-9 0,-1-4-6 16,1 6-4-16,0 2-5 0,2-1 5 16,-5 0-5-16,6 8 0 0,4-3 0 15,0 0 0-15,0 1 0 0,0 0 0 16,8-8-5-16,-1-4 0 0,1-4 1 15,-4 0-11-15,6-8 1 0,0 1-1 16,-2-4 1-16,1-7-11 0,4 3 11 16,0 0-2-16,-2-4 0 0,1 4 5 0,-2 4 5 15,-3 7 1-15,0-5-7 0,-3 9 12 16,3 0-6-16,-2 0 0 0,-5 0-5 16,12 9-9-16,-4-9 4 0,-2 8-9 15,1-2-14-15,1-2 78 0,-4-4-185 16,3 6-124-16</inkml:trace>
          <inkml:trace contextRef="#ctx0" brushRef="#br1" timeOffset="15656.9578">2361 699 321 0,'7'0'94'16,"-2"0"46"-16,3 0-33 0,-1 0-31 15,-2 0-17-15,-5 5-9 0,9 1-9 16,-9 1-11-16,0-1-13 0,4 0-1 0,1 4-5 15,6-4-6-15,-3 1-5 0,3-4 5 16,0-3-5-16,1 0 0 0,-2 0 0 16,-2 0-10-16,5-10-12 0,-3 4-12 15,3-4-15-15,-1 0-110 0,2-5-133 16</inkml:trace>
          <inkml:trace contextRef="#ctx0" brushRef="#br1" timeOffset="15880.6528">2759 344 434 0,'9'0'159'0,"0"4"19"16,-1 13-102-16,-1-4-12 0,-3 5-13 0,-4 5-8 15,4-4-13-15,6 11-11 0,-2 5-4 16,6 4-6-16,-2 8 0 0,2-4-9 15,-7-1 5-15,-1-10-14 0,-6-5-1 16,10-7-14-16,-3-9-10 0,-2-9-9 16,2-2-18-16,11 0-112 0,4-4-150 15</inkml:trace>
          <inkml:trace contextRef="#ctx0" brushRef="#br1" timeOffset="16088.0118">3218 365 415 0,'0'13'157'0,"7"4"15"0,-7 9-101 0,8 4-23 16,-2 0 0-16,2 3-19 0,0 3-2 16,2 1-22-16,-4-5-1 0,1-5-8 15,-3 4-6-15,0-9-12 0,-4-8-7 16,0-7-14-16,0-1-10 0,0-6-114 15,0 0-102-15</inkml:trace>
          <inkml:trace contextRef="#ctx0" brushRef="#br1" timeOffset="16237.3106">3258 555 388 0,'0'-5'159'0,"11"0"32"15,-2 0-82-15,2-6-27 0,3 1-12 16,1 5-20-16,0-3-16 0,3-1-12 15,-3 5-12-15,2 4-20 0,1-6-17 0,-3 6-26 16,11-6-120-16,-1 6-173 0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3.7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ADD023-4074-40D4-BDBC-06E1B57DEB4C}" emma:medium="tactile" emma:mode="ink">
          <msink:context xmlns:msink="http://schemas.microsoft.com/ink/2010/main" type="inkDrawing" rotatedBoundingBox="7738,14659 8078,13340 8106,13348 7766,14666" shapeName="Line">
            <msink:destinationLink direction="with" ref="{036B3822-08F9-493A-93DF-F91E42CB6117}"/>
          </msink:context>
        </emma:interpretation>
      </emma:emma>
    </inkml:annotationXML>
    <inkml:trace contextRef="#ctx0" brushRef="#br0">351 0 951 0,'-31'60'200'16,"6"19"-20"-16,3 18-219 0,-35 74-26 16,8 34-20-16,-2 23-22 0,-2 6-99 15,-10 8-170-15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5.5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325F600-C431-4316-AB94-06288FE167D1}" emma:medium="tactile" emma:mode="ink">
          <msink:context xmlns:msink="http://schemas.microsoft.com/ink/2010/main" type="inkDrawing" rotatedBoundingBox="5463,2639 6565,6087 6261,6185 5159,2736" semanticType="callout" shapeName="Other"/>
        </emma:interpretation>
      </emma:emma>
    </inkml:annotationXML>
    <inkml:trace contextRef="#ctx0" brushRef="#br0">1035 3470 1078 0,'41'-73'231'0,"-11"-7"-27"0,-13-16-217 16,-8-1-6-16,-9-13-8 0,-2-16-7 15,-22-21-5-15,-14-13-5 0,-7-29-1 16,-19-18 13-16,-19-23 4 0,-10-16-4 16,-8-18-12-16,-25-8-11 0,-4-11-11 0,-10-11-24 15,-1-6-96-15,-4 4-149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5.99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A7F546A-63C3-4BFB-B642-9046101F74E6}" emma:medium="tactile" emma:mode="ink">
          <msink:context xmlns:msink="http://schemas.microsoft.com/ink/2010/main" type="inkDrawing" rotatedBoundingBox="9886,3013 10002,6690 9746,6698 9630,3021" semanticType="callout" shapeName="Other"/>
        </emma:interpretation>
      </emma:emma>
    </inkml:annotationXML>
    <inkml:trace contextRef="#ctx0" brushRef="#br0">0 3671 717 0,'39'5'177'0,"-2"-5"-12"16,1 2-165-16,-2-13 10 0,-3-16-1 16,-6-17 0-16,-7-23 9 0,-9-19 1 15,-11-24-1-15,0-29 9 0,-12-12-5 0,-7-29-10 16,-3-18 0-16,-1-17-8 0,1-19-8 16,7-18-16-16,5-18-2 15,0-8-22-15,-3-28-16 0,-7 19-10 0,3-4 82 16,-4 13-201-16,1 24-152 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6.3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147258-9630-4FB4-8638-1AED39FB6B24}" emma:medium="tactile" emma:mode="ink">
          <msink:context xmlns:msink="http://schemas.microsoft.com/ink/2010/main" type="inkDrawing" rotatedBoundingBox="13868,6541 15339,2483 15440,2520 13970,6578" semanticType="callout" shapeName="Other"/>
        </emma:interpretation>
      </emma:emma>
    </inkml:annotationXML>
    <inkml:trace contextRef="#ctx0" brushRef="#br0">0 4070 840 0,'32'-84'195'0,"6"-26"-7"0,11-12-171 15,10-7-13-15,1-10 4 0,0-18-8 16,10-5 4-16,1-9 13 0,0-26-8 16,11-17-2-16,16-13 9 0,-2-20-12 15,-2-23-8-15,5-2-16 0,-4-7-13 16,-12-6-19-16,-2 7-19 0,-5 22-18 15,-12 11-116-15,-6 19-159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6.7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34D9081-87F6-4791-848F-46AB3F1A0480}" emma:medium="tactile" emma:mode="ink">
          <msink:context xmlns:msink="http://schemas.microsoft.com/ink/2010/main" type="inkDrawing" rotatedBoundingBox="18108,6725 18706,2017 19008,2056 18411,6763" semanticType="callout" shapeName="Other"/>
        </emma:interpretation>
      </emma:emma>
    </inkml:annotationXML>
    <inkml:trace contextRef="#ctx0" brushRef="#br0">0 4710 809 0,'45'-131'202'0,"5"-13"-13"0,9-15-153 15,-7-16-20-15,7-30 2 0,2-12-15 16,-1-20 1-16,-4-28 1 0,4-20-10 15,-11-5 5-15,-10-8-4 0,-11-11-9 16,-17 2 1-16,-4-4-17 0,-12 15-17 16,-2-12-22-16,-10 32-12 0,2 15-116 15,-2 25-162-15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7.1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974C46-CD80-4D81-915D-2A24E904C556}" emma:medium="tactile" emma:mode="ink">
          <msink:context xmlns:msink="http://schemas.microsoft.com/ink/2010/main" type="inkDrawing" rotatedBoundingBox="21097,7747 23630,4453 23781,4569 21247,7864" semanticType="callout" shapeName="Other">
            <msink:sourceLink direction="with" ref="{00E64E6C-6E87-4B12-BC08-C9F4ADD1CDD4}"/>
          </msink:context>
        </emma:interpretation>
      </emma:emma>
    </inkml:annotationXML>
    <inkml:trace contextRef="#ctx0" brushRef="#br0">0 3202 929 0,'95'-53'213'0,"9"-16"-2"15,7-31-186-15,5-9-8 0,0-10-7 16,16-22 1-16,1-26-7 0,7-7-1 15,14-13-6-15,5-32-1 0,-3-2-10 0,3-5-4 16,-2 1-17-16,-5 0-13 0,-16 8-13 16,-5 16-19-16,-6 26-11 0,-21 36-6 15,-13 26 48-15,0 34-151 0,1 36-108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7.5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0200F7D-909B-454F-8E2D-15A9C00773C0}" emma:medium="tactile" emma:mode="ink">
          <msink:context xmlns:msink="http://schemas.microsoft.com/ink/2010/main" type="inkDrawing" rotatedBoundingBox="20883,12023 23060,14533 22999,14585 20823,12076" semanticType="callout" shapeName="Other"/>
        </emma:interpretation>
      </emma:emma>
    </inkml:annotationXML>
    <inkml:trace contextRef="#ctx0" brushRef="#br0">0 0 738 0,'88'112'197'0,"25"20"-12"0,3 8-86 16,10 12-103-16,-2 9-4 0,21 21-4 16,-8-6 8-16,14 0-5 0,2 11 5 15,21 5-5-15,-2-17-18 0,2 12-19 0,1 2-20 16,3-16-117-16,-11-12-175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8.0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C42AD5-40EB-4C95-B426-64D0C2C510A5}" emma:medium="tactile" emma:mode="ink">
          <msink:context xmlns:msink="http://schemas.microsoft.com/ink/2010/main" type="inkDrawing" rotatedBoundingBox="16453,13071 17000,18322 16805,18342 16259,13091" semanticType="callout" shapeName="Other"/>
        </emma:interpretation>
      </emma:emma>
    </inkml:annotationXML>
    <inkml:trace contextRef="#ctx0" brushRef="#br0">0 0 847 0,'8'51'202'15,"10"24"-7"-15,-2 23-150 0,-3 15-42 16,2 23-6-16,-3 14-4 0,-3 14 2 16,-2 34 1-16,-7 24 1 0,7 8-1 15,-3 20-2-15,2 17 6 0,0 0-4 16,12-2 0-16,-1 10-4 0,10-7-4 15,14-4-1-15,7-9 1 0,4-6-4 0,5-10-19 16,-5-3-6-16,-2-17-10 0,-9-16-20 16,-5 2-16-16,-8-20-108 0,-6-25-119 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8.4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867258F-DB34-49BA-8F29-C74C337FA43F}" emma:medium="tactile" emma:mode="ink">
          <msink:context xmlns:msink="http://schemas.microsoft.com/ink/2010/main" type="inkDrawing" rotatedBoundingBox="11608,17703 12211,12986 12387,13008 11783,17725" semanticType="callout" shapeName="Other">
            <msink:sourceLink direction="with" ref="{39591D4D-3EB4-4638-8CD3-AB8B5863C4D0}"/>
          </msink:context>
        </emma:interpretation>
      </emma:emma>
    </inkml:annotationXML>
    <inkml:trace contextRef="#ctx0" brushRef="#br0">686 0 669 0,'-5'12'194'16,"5"21"-3"-16,-8 26-67 0,1 21-115 15,1 15 4-15,-1 6 2 0,3 9-7 16,4 15 13-16,-10 11-9 0,5 8 9 15,-9 29-6-15,-1 12 6 0,-5 8-15 0,-4 16 2 16,0 27-1-16,-5 5-7 16,-4 14 0-16,-2 9-3 0,-2 18-12 15,-9-13-4-15,-2 11-12 0,-3-11-16 0,2-8-21 16,-8-11-10-16,-14-17-120 0,-10-22-171 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8.8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C226C0-24A4-4D82-9D6B-5701A85D1BA7}" emma:medium="tactile" emma:mode="ink">
          <msink:context xmlns:msink="http://schemas.microsoft.com/ink/2010/main" type="inkDrawing" rotatedBoundingBox="8977,17440 9143,13865 9216,13869 9050,17443" semanticType="callout" shapeName="Other"/>
        </emma:interpretation>
      </emma:emma>
    </inkml:annotationXML>
    <inkml:trace contextRef="#ctx0" brushRef="#br0">195 0 929 0,'0'87'205'0,"0"6"-15"0,0 20-201 0,0 98-1 16,-11 27-4-16,4 20-3 0,-3 23 5 16,3 0-2-16,-1 13-5 0,-5-7 1 15,1-5-24-15,-3-13-11 0,-7-32-21 16,-4-8-97-16,-4-11-26 0,-4-23-96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5:13.7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D2F487-A265-4CCE-AAAC-A057057916B6}" emma:medium="tactile" emma:mode="ink">
          <msink:context xmlns:msink="http://schemas.microsoft.com/ink/2010/main" type="writingRegion" rotatedBoundingBox="8150,4343 8740,4343 8740,4939 8150,4939"/>
        </emma:interpretation>
      </emma:emma>
    </inkml:annotationXML>
    <inkml:traceGroup>
      <inkml:annotationXML>
        <emma:emma xmlns:emma="http://www.w3.org/2003/04/emma" version="1.0">
          <emma:interpretation id="{99E9F7D8-5E1D-4E39-81E5-0317FFEA4662}" emma:medium="tactile" emma:mode="ink">
            <msink:context xmlns:msink="http://schemas.microsoft.com/ink/2010/main" type="paragraph" rotatedBoundingBox="8150,4343 8740,4343 8740,4939 8150,4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555820-7983-4AF9-B4B7-4B7864EEDBE4}" emma:medium="tactile" emma:mode="ink">
              <msink:context xmlns:msink="http://schemas.microsoft.com/ink/2010/main" type="line" rotatedBoundingBox="8150,4343 8740,4343 8740,4939 8150,4939"/>
            </emma:interpretation>
          </emma:emma>
        </inkml:annotationXML>
        <inkml:traceGroup>
          <inkml:annotationXML>
            <emma:emma xmlns:emma="http://www.w3.org/2003/04/emma" version="1.0">
              <emma:interpretation id="{114A88EA-2D5C-4987-91A5-60BC3E05D15E}" emma:medium="tactile" emma:mode="ink">
                <msink:context xmlns:msink="http://schemas.microsoft.com/ink/2010/main" type="inkWord" rotatedBoundingBox="8150,4343 8740,4343 8740,4939 8150,49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5625 421 299 0,'0'0'71'0,"5"0"22"15,-5 0-42-15,7 0-2 0,-3 0-12 16,-4-5 5-16,6 5-15 0,-6 0 2 15,8 0-4-15,-8-7-4 0,7 7 1 16,-2 0 2-16,1 0-5 0,1-4 1 16,-2 4 8-16,3 4 3 0,2 3-1 15,-2-7-3-15,11 0 4 0,0 0 8 16,9 0-10-16,6-7 5 0,8-4-7 16,-2 2-3-16,2-2-2 0,5 1-8 15,-1 0-1-15,-5 12 0 0,3-2-9 0,-5 0-4 16,-11 9-13-16,-6 4-22 0,-14 0-16 15,-3-3-15-15,-5 3-124 0,-8-4-169 16</inkml:trace>
          <inkml:trace contextRef="#ctx0" brushRef="#br0" timeOffset="939.5331">5703 468 230 0,'4'0'38'0,"-4"0"4"0,0 0 1 0,0 0-8 16,0 3 11-16,0-3-17 0,0 0 14 15,0 0-10-15,0 0 0 0,0 7-12 16,4-7-6-16,-4 0 10 0,0 0-16 15,0 0 11-15,6 3-6 0,-6-3 8 16,4 0-9-16,-4 0 7 0,0 3 0 16,4-3-5-16,-4 0 2 0,5 0-3 15,-5 9-2-15,0-7 1 0,4 4 0 16,3 0 4-16,0 3-6 0,0-6 1 16,-3 3 7-16,-4-6-7 0,5 0 5 0,-1 6-5 15,6-6-2-15,1 6 12 0,-3-6-13 16,10 7 8-16,-4-7 1 0,-3 6-4 15,-2-2 1-15,3-1-1 0,3-2 1 16,-2 8-6-16,-2-6-4 0,1 4 4 16,-2-3-5-16,-5 5 1 0,0-5-5 15,1 5 4-15,-1 0-4 0,4-2 6 0,-4 3-6 16,-5 3 0-16,4-2 0 0,-4 1 0 16,6 1 4-16,-6-1-4 0,0-3 0 15,5-1 0-15,-5 4 0 0,0-2 0 16,0 6 0-16,0 0 5 0,0 2-5 15,0-5 0-15,0 8 0 0,0-5 0 16,0-9 4-16,0 5-4 0,0 5 0 16,0-1 0-16,0 0-4 0,0 2 4 0,0-3-9 15,0-4-10-15,0-1-14 0,0-7-11 16,0-3-9-16,0 0-126 0,-5 0-151 16</inkml:trace>
          <inkml:trace contextRef="#ctx0" brushRef="#br0" timeOffset="-508.5139">5625 382 299 0,'0'0'54'0,"0"0"27"0,0 0-34 16,0 7-22-16,0-1 8 0,0 4 0 15,0 0-12-15,0 3 3 0,7-3 1 16,-7-3-5-16,0 6-6 0,4 7 1 16,1-4-2-16,-5 7 0 0,0 5-7 0,3-3 9 15,-3-2-9-15,0 3 9 0,0-3-15 16,0-2 7-16,0 5-7 0,0-5 5 16,0-5-5-16,0-4 0 0,0-1 0 15,0-5-5-15,0 1-2 0,0-3-14 16,0-4 0-16,0 0-124 0,0 0-74 15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9.2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026C58-E4AC-4CF4-B1F7-58E9ACE60C37}" emma:medium="tactile" emma:mode="ink">
          <msink:context xmlns:msink="http://schemas.microsoft.com/ink/2010/main" type="inkDrawing" rotatedBoundingBox="5821,17764 6547,13505 6821,13552 6094,17810" semanticType="callout" shapeName="Other"/>
        </emma:interpretation>
      </emma:emma>
    </inkml:annotationXML>
    <inkml:trace contextRef="#ctx0" brushRef="#br0">780 0 906 0,'11'52'205'0,"-11"42"-15"0,-1 22-178 0,1 27-9 16,-10 23-6-16,-5 19 6 0,-1 0-3 16,-2 25-3-16,-7 12 6 0,2 2 0 15,0 11-6-15,-4 7 0 0,-2-3-18 16,-4 1-5-16,-12-11-21 0,-8-13-7 16,4-10-15-16,-3-21-7 0,-1-27-9 15,6-7 7-15,3-21 11 0,1-16 8 16,-4-12-3-16,1-19 1 0,2-10-76 15,-4-24-35-15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0.1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AF589FA-11EC-4C4B-9ECC-F5AA97C97CBC}" emma:medium="tactile" emma:mode="ink">
          <msink:context xmlns:msink="http://schemas.microsoft.com/ink/2010/main" type="inkDrawing" rotatedBoundingBox="274,6440 3642,8442 3610,8496 243,6494" semanticType="callout" shapeName="Other"/>
        </emma:interpretation>
      </emma:emma>
    </inkml:annotationXML>
    <inkml:trace contextRef="#ctx0" brushRef="#br0">3361 2013 633 0,'-30'-22'176'0,"-3"1"-13"0,-7-5-120 0,-7-12-14 16,-20-7-4-16,-8-5 2 0,-22-13 6 15,-24-20-11-15,-30-16 14 0,-17-7-16 16,-31-16-4-16,-29-22-7 0,-18 11-5 16,-12-11-21-16,-14-6-7 0,-1-2-24 15,-7-3-21-15,16 5-4 0,1-2-123 16,14-6-160-16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19.66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32BBF29-7F98-4049-9AD4-41730091CE24}" emma:medium="tactile" emma:mode="ink">
          <msink:context xmlns:msink="http://schemas.microsoft.com/ink/2010/main" type="inkDrawing" rotatedBoundingBox="933,11155 4640,10812 4672,11148 964,11491" shapeName="Other">
            <msink:destinationLink direction="with" ref="{4C0F874B-796F-4432-BC7B-D895BD7A7E58}"/>
          </msink:context>
        </emma:interpretation>
      </emma:emma>
    </inkml:annotationXML>
    <inkml:trace contextRef="#ctx0" brushRef="#br0">3718 12 731 0,'0'-15'180'0,"-13"10"-4"0,-13 5-152 16,-13 8-6-16,-14 15 9 0,-15 3 4 0,-17 7-7 16,-14 6 5-16,-23-3-9 0,-10 2 2 15,-24-1-12-15,-7 3 3 0,-17 1-9 16,-21-10-8-16,-12-5-9 0,-6-16-6 15,-16-12-6-15,-14-2-16 0,3 2-19 16,-5-13-4-16,7-6-8 0,-7-7 81 16,13-8-194-16,3-5-153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5.526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C8A4ED50-3067-4E93-B1C6-0FF68E6A4294}" emma:medium="tactile" emma:mode="ink">
          <msink:context xmlns:msink="http://schemas.microsoft.com/ink/2010/main" type="inkDrawing" rotatedBoundingBox="1066,4478 3792,7560 3451,7862 725,4780" semanticType="callout" shapeName="Other"/>
        </emma:interpretation>
      </emma:emma>
    </inkml:annotationXML>
    <inkml:trace contextRef="#ctx0" brushRef="#br0">2206 2759 424 0,'38'-13'115'0,"2"3"0"0,-11 10-100 16,1 0-42-16,3 8-7 16,-2 9 5-16,10 8 5 0,4-1 16 0,0 0 8 15,1 11 16-15,0-7 0 0,-4-5-8 16,-4-1 13-16,-1 0-3 0,-11-2 4 15,-2-6-1-15,-9-6 8 0,-15-8 4 16,-8-6 7-16,-5-10 4 0,-8-16-2 16,-5-18 7-16,-9-12 1 0,11-5-1 15,-10-10-10-15,-7-5 4 0,-9-3-6 16,-7 7-1-16,2 10 4 0,-11-26-8 16,-9-1-4-16,-11 1 1 0,-7-22-9 0,-32-10-2 15,-5 7-4-15,-16-13-6 0,-8-10-4 16,-24-2-8-16,2-14-11 0,-7-4-6 15,0-13-19-15,-1 11-22 0,5-12-15 16,12 6-13-16,-1-2-119 0,13 28-155 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5.959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48CF9CF4-90D1-4800-8F2A-CD79B62E1649}" emma:medium="tactile" emma:mode="ink">
          <msink:context xmlns:msink="http://schemas.microsoft.com/ink/2010/main" type="inkDrawing" rotatedBoundingBox="3774,2592 5553,6511 5461,6552 3681,2634" semanticType="callout" shapeName="Other"/>
        </emma:interpretation>
      </emma:emma>
    </inkml:annotationXML>
    <inkml:trace contextRef="#ctx0" brushRef="#br0">1773 3919 654 0,'-7'-6'175'15,"2"2"-11"-15,-3-6-152 0,8 4-2 16,0-2 0-16,-8-10 0 0,8-9 4 16,-9-3 6-16,-4-11-6 0,-5-26 4 15,-18-11-4-15,-17-17 5 0,-14-20-6 16,-11-14 5-16,-3-5-1 0,-6-9 1 0,7-17-3 15,1-15-3-15,9-19 5 0,-12-15-9 16,0-27-8-16,-5 1-4 0,-3 1-21 16,-6 4-7-16,9 16-17 0,-5 25-6 15,-5 8-12-15,7 12 9 0,4 24-4 16,10 21 2-16,17 15 3 0,21 20-100 16,21 22-6-16,17 19-11 0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6.342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1F13E89D-5328-4F13-9788-9FEA1F7115E7}" emma:medium="tactile" emma:mode="ink">
          <msink:context xmlns:msink="http://schemas.microsoft.com/ink/2010/main" type="inkDrawing" rotatedBoundingBox="6352,3690 7990,6730 7917,6770 6279,3730" semanticType="callout" shapeName="Other"/>
        </emma:interpretation>
      </emma:emma>
    </inkml:annotationXML>
    <inkml:trace contextRef="#ctx0" brushRef="#br0">1578 3072 797 0,'0'-39'189'0,"0"-7"7"16,-5-7-178-16,-22-9 1 0,-13-5-15 15,-8-16-8-15,-1-17 0 0,-1-11 0 16,-5 0-4-16,-5-13 5 0,-18-9-10 0,6-3-5 16,-21-4-4-16,4-7-5 15,-1-2-10-15,4-8 3 0,-12 3 0 0,17-11-9 16,-9-6 6-16,-10-18-4 0,5 6-6 16,7-4-10-16,-5 4-107 0,2 1-101 15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6.796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C0C48453-43FB-4544-8795-EEBB8C1D866B}" emma:medium="tactile" emma:mode="ink">
          <msink:context xmlns:msink="http://schemas.microsoft.com/ink/2010/main" type="inkDrawing" rotatedBoundingBox="8011,1213 9527,6555 9196,6648 7681,1307" semanticType="callout" shapeName="Other"/>
        </emma:interpretation>
      </emma:emma>
    </inkml:annotationXML>
    <inkml:trace contextRef="#ctx0" brushRef="#br0">1449 5350 642 0,'40'-3'187'0,"-1"-6"-11"0,-11-4-85 15,-23-15-82-15,-5-14 1 0,-15-12-10 16,-12-22 9-16,-21-18-4 0,-15-20 0 16,-23-12-1-16,-5-20 0 0,-6-11 1 15,-2-11-5-15,-6-11-5 0,29-24-8 16,-5-18-5-16,10-10-6 0,0-21-4 16,18-16-6-16,-2-9-5 0,18-11 9 15,-6-5-3-15,17 2 4 0,-8-6-8 16,-11 18 9-16,-11 24-11 0,12 30 8 0,-12 17-11 15,4 38-6-15,7 31-34 0,5 7-52 16,-5 20-20-16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7.249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E8747240-A555-473E-930B-8CEDA498CA9F}" emma:medium="tactile" emma:mode="ink">
          <msink:context xmlns:msink="http://schemas.microsoft.com/ink/2010/main" type="inkDrawing" rotatedBoundingBox="10587,2043 10988,6548 10895,6557 10493,2051" semanticType="callout" shapeName="Other"/>
        </emma:interpretation>
      </emma:emma>
    </inkml:annotationXML>
    <inkml:trace contextRef="#ctx0" brushRef="#br0">346 4514 711 0,'17'-42'195'15,"-8"-2"-9"-15,0 1-109 0,-9-12-59 16,0-11-10-16,-9-7-8 0,1-9 5 0,1-13-5 15,-8-12 0-15,4-6 3 0,5-21 1 16,-4-9-4-16,-8-22 4 16,6-22 0-16,-7-12-8 0,-6-4 0 0,2-23-8 15,-2-13-5-15,-5 0-10 0,9-1-9 16,0 3-15-16,-2 1 2 0,2 10-10 16,-2 26 3-16,1 11 3 0,7 5 3 15,4 35-3-15,11 20-8 0,0 16 101 16,15 21-184-16,2 28-74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7.658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5C41D0D5-D2C3-4CDD-8D18-694F12C01327}" emma:medium="tactile" emma:mode="ink">
          <msink:context xmlns:msink="http://schemas.microsoft.com/ink/2010/main" type="inkDrawing" rotatedBoundingBox="12901,5859 13243,1820 13367,1831 13026,5870" semanticType="callout" shapeName="Other"/>
        </emma:interpretation>
      </emma:emma>
    </inkml:annotationXML>
    <inkml:trace contextRef="#ctx0" brushRef="#br0">0 4041 698 0,'10'-154'202'0,"3"-6"-15"0,11-18-51 0,-1-22-136 16,10-4 4-16,2-21-8 0,7-20 0 15,-5-6 4-15,-3-7 0 0,-9-6-4 16,-2-3 4-16,-15 9-8 0,2 17-4 15,-6 12-5-15,-4 16-14 0,0 35-11 16,0 22-14-16,-5 20-21 0,5 19-105 16,-4 10-155-16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8.163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47482795-0C49-4146-9D6A-9D50CC161E49}" emma:medium="tactile" emma:mode="ink">
          <msink:context xmlns:msink="http://schemas.microsoft.com/ink/2010/main" type="inkDrawing" rotatedBoundingBox="14852,6380 15679,2577 15771,2597 14944,6400" semanticType="callout" shapeName="Other"/>
        </emma:interpretation>
      </emma:emma>
    </inkml:annotationXML>
    <inkml:trace contextRef="#ctx0" brushRef="#br0">0 3805 751 0,'0'-93'184'15,"5"-13"1"-15,-5 3-149 0,9-9-10 16,4-7-13-16,9-15 7 0,12-15 1 16,7-17-1-16,7-27 1 0,2-13-6 0,4-7 2 15,6-19-7-15,1-8-5 0,-2 8-16 16,-6 2-17-16,-1 10-13 0,-15 13-16 15,-8 12-15-15,-8 30 1 0,5 25-6 16,-6 18 4-16,-1 24-6 0,8 43 61 16,7 7-146-16,6 21-90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5:21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29BB4F-5700-42D0-9007-397C99611FDF}" emma:medium="tactile" emma:mode="ink">
          <msink:context xmlns:msink="http://schemas.microsoft.com/ink/2010/main" type="writingRegion" rotatedBoundingBox="6592,5419 9635,5290 9675,6233 6632,6362"/>
        </emma:interpretation>
      </emma:emma>
    </inkml:annotationXML>
    <inkml:traceGroup>
      <inkml:annotationXML>
        <emma:emma xmlns:emma="http://www.w3.org/2003/04/emma" version="1.0">
          <emma:interpretation id="{2CE45972-FA83-4746-B7F7-5F5EE7ED8788}" emma:medium="tactile" emma:mode="ink">
            <msink:context xmlns:msink="http://schemas.microsoft.com/ink/2010/main" type="paragraph" rotatedBoundingBox="6592,5419 9635,5290 9675,6233 6632,6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495EC3-7FD2-4B20-AD18-AB183587E718}" emma:medium="tactile" emma:mode="ink">
              <msink:context xmlns:msink="http://schemas.microsoft.com/ink/2010/main" type="line" rotatedBoundingBox="6592,5419 9635,5290 9675,6233 6632,6362"/>
            </emma:interpretation>
          </emma:emma>
        </inkml:annotationXML>
        <inkml:traceGroup>
          <inkml:annotationXML>
            <emma:emma xmlns:emma="http://www.w3.org/2003/04/emma" version="1.0">
              <emma:interpretation id="{ADC63F87-1AAA-4234-801B-B9DE07225CF4}" emma:medium="tactile" emma:mode="ink">
                <msink:context xmlns:msink="http://schemas.microsoft.com/ink/2010/main" type="inkWord" rotatedBoundingBox="6592,5419 8721,5329 8761,6272 6632,636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4851 1952 331 0,'36'22'84'0,"-5"9"48"15,-4 5-46-15,-9 5-15 0,-1 4-4 0,-5-5-9 16,3 6-12-16,7-15 2 0,2 0-4 16,-3-7 0-16,-5-5-11 0,1-9-8 15,-9-3 2-15,-8-7-8 0,0 0 0 16,0 0-11-16,7-10 6 0,-14-3-10 15,-1-9 5-15,-10-6-9 0,1-8 4 16,-4-12 1-16,3-6-5 0,-1-2-5 16,6 2 5-16,0-4-13 0,5 8 0 15,-6 0 0-15,8 1-6 0,1 10-4 16,5 3 4-16,0 1 0 0,4 10 9 0,3 6 6 16,4-1 4-16,0 9 9 0,2 6 11 15,4 5 7-15,3 0-3 0,1 0 12 16,1 10 3-16,2 1-7 0,-3 5-7 15,-9 1 5-15,4 3-11 0,-6-3-4 16,-10 8-7-16,5 0-5 0,-5-3 1 0,0 1-4 16,-13-3 3-16,-5-3-3 0,-7-4-3 15,-3-5-9-15,-1 1 2 0,-1-3-17 16,7-6-11-16,5 6-11 0,7-6-12 16,2 0-9-16,9 0-8 0,-6-8 3 15,6 3-7-15,0 1-99 0,0-3-97 16</inkml:trace>
          <inkml:trace contextRef="#ctx0" brushRef="#br0" timeOffset="327.9649">5384 1651 406 0,'0'0'133'0,"0"0"26"16,0 0-106-16,0 0-7 0,0 7-3 0,-4-7 5 15,-2 9-13-15,1-4-2 0,-2 7-13 16,-1-2 15-16,0 2-26 0,3 1 6 16,1 3-10-16,4-3-1 0,0 5-4 15,4 2 0-15,-4-1 0 0,9-8 5 16,0 3-5-16,5-5 5 0,-6-3-5 16,4-6 10-16,1 0-5 0,-5 0-1 15,0-10 6-15,-3 4-6 0,-5-11 1 16,0 0-1-16,0-1-4 0,0-4 0 0,0-1 0 15,-5-1 0-15,-3 2-4 0,-2-1-5 16,3-3-5-16,-8 1-11 0,3 8-4 16,4-4-14-16,0 7 0 0,4 0-11 15,-3 6 1-15,7 5-121 0,0 3-95 16</inkml:trace>
          <inkml:trace contextRef="#ctx0" brushRef="#br0" timeOffset="685.1799">5565 1793 370 0,'0'11'127'0,"4"0"30"16,-4-6-73-16,0-5-13 0,0 5-23 15,0-5 6-15,0 0-14 0,0-15-15 16,0 0 10-16,0-1-16 0,0-4 0 15,-4-6-9-15,4 3 0 0,0-1-6 16,0-2 1-16,-4-1-5 0,4 3 0 16,0-1 0-16,0 1 0 0,0 2 0 15,7 6 5-15,-7 0-5 0,16 6 0 0,0 2 4 16,1 8 5-16,4 0-4 0,-1 0 5 16,-6 9-1-16,0 1 0 0,-5 4-4 15,1-1 8-15,1-1-4 0,-3 5 0 16,1 6-1-16,1 1-3 0,-1 1-1 15,-3 3-4-15,-1 5-9 0,-5-9-13 16,0-2-5-16,0-3-19 0,-5-2-17 16,-1-4 78-16,-3-4-198 0,2-2-167 0</inkml:trace>
          <inkml:trace contextRef="#ctx0" brushRef="#br0" timeOffset="1103.1252">6006 1525 310 0,'22'-16'87'0,"6"1"30"0,-8 1-14 16,-8 4-37-16,1-5 2 0,-2 5-4 16,-5 0-16-16,-6 4 7 0,0 1-22 15,0 5-8-15,0 0 10 0,-8 5-16 0,3-5-9 16,-5 13-1-16,1-2-4 0,-4 0 5 15,-2 5-10-15,-1-5 5 0,0-5-5 16,-1-6 0-16,6 10-5 0,4 2 10 16,3 1-5-16,4-1 0 0,0 3 0 15,6-4 0-15,-6 1 9 0,8-1 5 16,-1-3 5-16,2-3 4 0,8 5-1 16,2 5 9-16,5-1-3 0,2 1-3 15,-5-4 1-15,-2 2-7 0,0 6-7 16,-3-3 0-16,-2 0-5 0,-2 4-4 0,-1-1-3 15,-11 0 0-15,0-3 5 0,0 4-5 16,0-9 0-16,-11-3 0 0,5-8-5 16,-8 0 2-16,2 0-4 0,-1 0-13 15,2-6-13-15,-2-3-8 0,2-1-18 16,0-3-10-16,1-2-7 0,-1 0 189 16,5 1-297-16,6 0-163 0</inkml:trace>
          <inkml:trace contextRef="#ctx0" brushRef="#br0" timeOffset="-1064.414">4107 1793 370 0,'0'2'111'15,"0"3"50"-15,0 4-92 0,0 2-4 16,0 4-1-16,0-1 2 0,0 9-5 16,0 0-3-16,-4 1 0 0,0-1-7 15,4-1-7-15,0-9-11 0,0-8-8 0,0 3-5 16,0-8-6-16,0 0-7 0,-6 0-2 15,6-6-2-15,0 0-3 0,0-3-3 16,-4-14-2-16,4-2 1 0,0-2-9 16,4-9 5-16,-4-7 4 0,0 7-4 15,0-3 0-15,7-2 8 0,-7 5-5 16,-4-4 10-16,-1 4-10 0,5 6 10 16,0-2-5-16,0 0 0 0,0 12 0 0,0 2 0 15,7-2-5-15,2 18 5 0,-2 2 0 16,4 0 0-16,4 7 0 0,5 3 0 15,-2 13-12-15,-3-2-8 0,1 4-19 16,-2 0-6-16,-8 4-22 0,-2-5-5 16,0-1-124-16,-4-5-135 0</inkml:trace>
          <inkml:trace contextRef="#ctx0" brushRef="#br0" timeOffset="-743.8888">4222 1752 471 0,'0'-6'183'0,"7"3"-2"0,-5 3-93 16,-2-10-25-16,6 5-9 0,1-6-21 0,-2-2-5 15,1 0-18-15,0-2-1 0,3-1-5 16,-1 2-4-16,-3 1 0 0,3 2-4 16,-8-2-1-16,0 5 1 0,0 2-2 15,0 6 6-15,-8-7-4 0,3 7-1 16,-2 0 1-16,-1 13-5 0,2-4 4 15,6 4 0-15,-5 6 1 0,5 2-1 16,0-1 5-16,0 1 0 0,0-2 0 0,0 4 0 16,4 2 0-16,5-5 5 0,4 1 4 15,-1 0 0-15,0-1 5 0,3-12-4 16,-1 1-6-16,-2-3-4 0,2-6-4 16,2 0-20-16,-5 0-9 0,3-7-10 15,-3 2-28-15,0-3 6 0,0-5-112 16,8 2-124-16</inkml:trace>
          <inkml:trace contextRef="#ctx0" brushRef="#br0" timeOffset="-416.5354">4685 1516 424 0,'0'6'148'0,"-10"1"3"16,10-1-91-16,-4 3-21 0,0 2-14 0,-6-1-4 15,-3 1-6-15,7 0-10 0,-6 5 1 16,0-3 0-16,-1 2-12 0,5-4 6 16,-1-11 0-16,3 14 0 0,6 0 0 15,0-1 0-15,8-3 0 0,3 3 12 16,6-3 5-16,0-1 5 0,1 6 9 16,-6 3 13-16,5-4 0 0,-4 0-3 15,-4 0 1-15,0 1-7 0,-9-10-6 0,7 3-13 16,-7-3-3-16,0-2-5 0,0-3-4 15,-5 6-4-15,-4-3-4 0,1 1-4 16,-5-4-9-16,-9 6-11 0,3-8-16 16,-10-3-6-16,3 5-16 0,10-8-13 15,1 1 210-15,6 3-307 0,5-3-156 16</inkml:trace>
        </inkml:traceGroup>
        <inkml:traceGroup>
          <inkml:annotationXML>
            <emma:emma xmlns:emma="http://www.w3.org/2003/04/emma" version="1.0">
              <emma:interpretation id="{F619A143-7AA6-4750-A98B-6F099E52AAB2}" emma:medium="tactile" emma:mode="ink">
                <msink:context xmlns:msink="http://schemas.microsoft.com/ink/2010/main" type="inkWord" rotatedBoundingBox="8844,5476 9642,5443 9664,5959 8866,5993"/>
              </emma:interpretation>
              <emma:one-of disjunction-type="recognition" id="oneOf1">
                <emma:interpretation id="interp1" emma:lang="" emma:confidence="1">
                  <emma:literal>es</emma:literal>
                </emma:interpretation>
                <emma:interpretation id="interp2" emma:lang="" emma:confidence="0">
                  <emma:literal>e }</emma:literal>
                </emma:interpretation>
                <emma:interpretation id="interp3" emma:lang="" emma:confidence="0">
                  <emma:literal>e S</emma:literal>
                </emma:interpretation>
                <emma:interpretation id="interp4" emma:lang="" emma:confidence="0">
                  <emma:literal>e s</emma:literal>
                </emma:interpretation>
                <emma:interpretation id="interp5" emma:lang="" emma:confidence="0">
                  <emma:literal>e 5</emma:literal>
                </emma:interpretation>
              </emma:one-of>
            </emma:emma>
          </inkml:annotationXML>
          <inkml:trace contextRef="#ctx0" brushRef="#br0" timeOffset="1425.6947">6326 1638 341 0,'18'-7'93'0,"1"-2"45"0,-6 3-77 16,9-1-3-16,0 2 2 0,-4-3-7 15,4-1-10-15,-3 3-7 0,-1-2-8 16,-5 5-4-16,-3-2-8 0,-10 0-5 15,0 2-6-15,-7-3-5 0,3 6 5 16,-7 0-5-16,-7-5 0 0,7 5 0 16,-5 8 0-16,0-3 0 0,1-1 0 0,6 6 0 15,-2 4 0-15,3 3-5 0,8 4 5 16,0 4 0-16,0-1 0 0,0-2 5 16,8-1-5-16,3-6 0 0,2-3 0 15,0-1 4-15,-2-5 1 0,-1-1 7 16,-5-5-6-16,9 0 0 0,5 0 0 15,1-7-6-15,5 5-12 0,0-7-15 16,-8 1-10-16,2-2-10 0,-8-1-124 16,3-9-131-16</inkml:trace>
          <inkml:trace contextRef="#ctx0" brushRef="#br0" timeOffset="1782.9671">7039 1464 361 0,'9'-3'120'15,"-3"3"41"-15,-2 0-86 0,-4 0-21 16,0 8-10-16,-4-4-12 0,-3 7-11 16,-3-4-1-16,1 3-2 0,-4-1-13 15,8-9 2-15,-2 9-2 0,2-3-5 0,5 3 0 16,-8-1 0-16,3 5 6 0,1-3-6 15,4 1 0-15,0 4 0 0,0 0 0 16,0-3 6-16,6 3-1 0,1 10 11 16,1-7 4-16,1 2 19 0,4-3 0 15,3 2 8-15,3-7 3 0,0 2-1 16,0-4-9-16,-1 1-10 0,-6 1-8 16,-7 1-5-16,-5 2-7 0,0-2-5 0,-7 1-5 15,-8 5 0-15,-6 1-5 0,-1 0-1 16,2 6-15-16,-3-2-19 0,-2-8-12 15,-1-5 25-15,4-11-174 0,-12 0-178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8.638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9BDD243E-1306-4502-8372-17E0B9C71826}" emma:medium="tactile" emma:mode="ink">
          <msink:context xmlns:msink="http://schemas.microsoft.com/ink/2010/main" type="inkDrawing" rotatedBoundingBox="17239,7062 17564,1806 17903,1827 17578,7083" semanticType="callout" shapeName="Other"/>
        </emma:interpretation>
      </emma:emma>
    </inkml:annotationXML>
    <inkml:trace contextRef="#ctx0" brushRef="#br0">0 5250 804 0,'38'-11'189'15,"5"-14"0"-15,-4-12-156 0,-3-21-12 16,-6-19-5-16,0-19 9 0,-7-9 7 15,-5-30-7-15,-2-13 1 0,9-18-5 16,4-23-3-16,5-29-5 0,-6-9-5 16,8-27-8-16,-9-11 3 0,-2-17-6 0,-6 2-1 15,3-12-3-15,-22 11-3 0,0 8-5 16,0-1 5-16,-18 19-8 0,3 27-4 16,-7 12-3-16,7 16-7 0,0 33-9 15,4 20-8-15,7 22-23 0,4 35-8 16,0 13-120-16,19 25-154 0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9.414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53E55167-5199-4259-B985-360C691A513B}" emma:medium="tactile" emma:mode="ink">
          <msink:context xmlns:msink="http://schemas.microsoft.com/ink/2010/main" type="inkDrawing" rotatedBoundingBox="19110,5840 19813,1697 20146,1753 19444,5897" semanticType="callout" shapeName="Other"/>
        </emma:interpretation>
      </emma:emma>
    </inkml:annotationXML>
    <inkml:trace contextRef="#ctx0" brushRef="#br0">57 4151 648 0,'0'-134'181'0,"-6"-7"-17"0,-4-12-132 0,-5-12-22 16,0-11-5-16,8 8-20 0,3-1 5 16,4-3-6-16,0 3-11 0,10 1 6 15,6-3-1-15,7-16-1 0,9 5 5 16,13 7-2-16,1-2 9 0,10-11 6 15,7 18-7-15,-3 0 7 0,4-15-1 0,-1 1-1 16,0 20-18-16,-5 10-1 0,-8-3-28 16,-19 11-91-16,2 20-86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29.796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4C787A4A-0536-4F9C-9FCD-223EC6063794}" emma:medium="tactile" emma:mode="ink">
          <msink:context xmlns:msink="http://schemas.microsoft.com/ink/2010/main" type="inkDrawing" rotatedBoundingBox="20745,6689 22371,3862 22478,3924 20851,6750" semanticType="callout" shapeName="Other"/>
        </emma:interpretation>
      </emma:emma>
    </inkml:annotationXML>
    <inkml:trace contextRef="#ctx0" brushRef="#br0">0 2793 940 0,'46'-115'220'0,"10"-5"-2"0,12-2-180 0,9-6-18 16,9-12-6-16,7-7 0 0,0-24-8 15,4 6-2-15,-5-2-4 0,3-13-4 16,2-11-6-16,4 16-4 0,-7 3-12 15,-5-4-2-15,-3 23-15 0,-9 19-9 16,-8 24-9-16,-12 18-10 0,0 25-11 16,-3 23 4-16,-8 24-123 0,7 15-150 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0.180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00E64E6C-6E87-4B12-BC08-C9F4ADD1CDD4}" emma:medium="tactile" emma:mode="ink">
          <msink:context xmlns:msink="http://schemas.microsoft.com/ink/2010/main" type="inkDrawing" rotatedBoundingBox="22532,7901 24639,7464 24684,7682 22578,8120" shapeName="Other">
            <msink:destinationLink direction="with" ref="{35974C46-CD80-4D81-915D-2A24E904C556}"/>
          </msink:context>
        </emma:interpretation>
      </emma:emma>
    </inkml:annotationXML>
    <inkml:trace contextRef="#ctx0" brushRef="#br0">0 524 940 0,'153'-100'229'16,"9"9"-10"-16,6 8-184 0,6 21 2 0,1 10-19 15,5 3-11-15,-14 14-14 0,-13 10-11 16,-12 8-6-16,-17 8-10 0,-13 9-23 16,-5-1-11-16,-13 13-27 0,-12 1 9 15,-16 4-127-15,-14 10-164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1.003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94BEFD2D-258A-4ABD-B2D3-209B763BD8C6}" emma:medium="tactile" emma:mode="ink">
          <msink:context xmlns:msink="http://schemas.microsoft.com/ink/2010/main" type="inkDrawing" rotatedBoundingBox="19923,13279 22526,17165 22330,17297 19727,13410" semanticType="callout" shapeName="Other"/>
        </emma:interpretation>
      </emma:emma>
    </inkml:annotationXML>
    <inkml:trace contextRef="#ctx0" brushRef="#br0">0-5 353 0,'8'-6'92'0,"10"6"10"15,12 15-102-15,18 12 8 0,14 19 0 16,7 18 8-16,9 36 5 0,8 16 21 16,8 20-15-16,18 18 15 0,11 18-2 15,4-6-1-15,5 11-14 0,-2 17 0 16,2 2-8-16,-10-10 1 0,12 4-5 16,-7 10-7-16,2-13-6 0,0 9 6 15,-1 4 0-15,-15-4-12 0,-6-22 6 16,-16 15-12-16,-17-7-19 0,-10-20 9 0,-15-11-137 15,-14-1-120-15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0.625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05F8EAB7-29C5-4B19-B319-81841469D0EF}" emma:medium="tactile" emma:mode="ink">
          <msink:context xmlns:msink="http://schemas.microsoft.com/ink/2010/main" type="inkDrawing" rotatedBoundingBox="22139,11850 24947,13447 24889,13548 22082,11952" semanticType="callout" shapeName="Other"/>
        </emma:interpretation>
      </emma:emma>
    </inkml:annotationXML>
    <inkml:trace contextRef="#ctx0" brushRef="#br0">0 0 539 0,'100'31'172'0,"2"3"-15"16,16 12-107-16,12 15-23 0,8-1 4 16,6 3 13-16,11 12-10 0,-2 15 8 15,9 8-9-15,16 7-2 0,7 1-4 0,-2 2-14 16,4 7-6-16,7 6-23 0,-11-14-24 16,-9 22-24-16,-16-9-123 0,8 4-174 15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1.401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F12BC94F-1533-413A-8D6A-3EC952E9CFA1}" emma:medium="tactile" emma:mode="ink">
          <msink:context xmlns:msink="http://schemas.microsoft.com/ink/2010/main" type="inkDrawing" rotatedBoundingBox="17647,15262 19280,18663 19158,18722 17525,15321" semanticType="callout" shapeName="Other"/>
        </emma:interpretation>
      </emma:emma>
    </inkml:annotationXML>
    <inkml:trace contextRef="#ctx0" brushRef="#br0">0 0 481 0,'87'124'167'0,"-6"10"7"16,5 15-113-16,4 1-4 0,3 12-4 16,4-3-11-16,-3 1 1 0,-7 19-10 15,2 16-10-15,7-7-6 0,1 5 1 16,-2 12-9-16,4-6-9 0,-9-3-5 15,-13 14-17-15,-4-13-9 0,-9-22-20 16,-8-13-13-16,-16-15-126 0,-10-25-154 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1.817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EFE10347-FBD7-4604-8A39-A6CF7CCF15CA}" emma:medium="tactile" emma:mode="ink">
          <msink:context xmlns:msink="http://schemas.microsoft.com/ink/2010/main" type="inkDrawing" rotatedBoundingBox="15843,13664 15884,18026 15791,18027 15750,13665" semanticType="callout" shapeName="Other"/>
        </emma:interpretation>
      </emma:emma>
    </inkml:annotationXML>
    <inkml:trace contextRef="#ctx0" brushRef="#br0">0 0 723 0,'25'20'183'0,"-8"24"-20"15,-5 20-168-15,0 10-10 0,1 13-9 16,-5 6-2-16,0 4-6 0,-4 18 5 16,-4 11 5-16,0 4 10 0,0 2 12 15,0 11-6-15,-4 1 12 0,-3 5-6 16,0 6 0-16,7 25 5 0,-4 1-5 0,4 5-11 15,6 26-1-15,1 11-13 0,5-6 2 16,-5 8-2-16,-7 0-7 0,7-28 8 16,-7-6 3-16,0-15 0 0,0-27 8 15,-9-21-8-15,-3-11-8 0,-2-18-111 16,-7-16-43-16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2.210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7C31146D-8E67-4227-8D07-614C823E0A7C}" emma:medium="tactile" emma:mode="ink">
          <msink:context xmlns:msink="http://schemas.microsoft.com/ink/2010/main" type="inkDrawing" rotatedBoundingBox="13521,17926 13543,14375 14180,14379 14157,17929" shapeName="Other">
            <msink:destinationLink direction="with" ref="{82288691-3A49-4CD8-9DD7-0D77CABF10C7}"/>
          </msink:context>
        </emma:interpretation>
      </emma:emma>
    </inkml:annotationXML>
    <inkml:trace contextRef="#ctx0" brushRef="#br0">169 0 642 0,'37'121'198'15,"-1"17"-13"-15,2 33-37 0,8 6-139 16,-5 0-4-16,10 13-5 0,1 6-5 15,2-17 1-15,-7 2-1 0,-3 11 1 0,-21-9 4 16,-16-4 0-16,-7 7 0 16,-14-9 4-16,-13-15-4 0,-13-12-8 0,-9-3-6 15,-3-9-3-15,-5-17-16 16,-2-14-9-16,-3-16-12 0,-2-21-16 0,-1-19-8 16,-10-14-103-16,-6-8-107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2.613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F637E0BC-1A36-4AE7-9796-43001D7EBB17}" emma:medium="tactile" emma:mode="ink">
          <msink:context xmlns:msink="http://schemas.microsoft.com/ink/2010/main" type="inkDrawing" rotatedBoundingBox="10968,17551 11626,14609 11751,14637 11092,17579" semanticType="callout" shapeName="Other">
            <msink:sourceLink direction="with" ref="{39591D4D-3EB4-4638-8CD3-AB8B5863C4D0}"/>
          </msink:context>
        </emma:interpretation>
      </emma:emma>
    </inkml:annotationXML>
    <inkml:trace contextRef="#ctx0" brushRef="#br0">564 0 717 0,'30'36'183'16,"-13"8"-10"-16,-13 18-163 0,-1 18-1 0,-10 20-14 15,-7 4-4-15,-9 8 0 0,-4-4-1 16,-6 4 0-16,-4 3 5 0,-3 10 5 16,3-2-9-16,-5 4-1 0,0-1 0 15,6 3 0-15,8-3-19 0,0-1 20 16,9-2-7-16,-3 3-6 0,0-4 11 16,3-10-13-16,-4 1-2 0,0 0 5 0,2-4-4 15,5-13-7-15,-4 6-14 0,0-2-105 16,1-7-81-16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4T17:55:51.2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8737AD-4D86-498D-A67A-B110244FAF3E}" emma:medium="tactile" emma:mode="ink">
          <msink:context xmlns:msink="http://schemas.microsoft.com/ink/2010/main" type="writingRegion" rotatedBoundingBox="13674,3136 20558,3228 20544,4287 13660,4196"/>
        </emma:interpretation>
      </emma:emma>
    </inkml:annotationXML>
    <inkml:traceGroup>
      <inkml:annotationXML>
        <emma:emma xmlns:emma="http://www.w3.org/2003/04/emma" version="1.0">
          <emma:interpretation id="{CA42D3FE-616C-4B95-9CEE-C025519EA4AB}" emma:medium="tactile" emma:mode="ink">
            <msink:context xmlns:msink="http://schemas.microsoft.com/ink/2010/main" type="paragraph" rotatedBoundingBox="13674,3136 20558,3228 20544,4287 13660,4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82EB48-5808-4DAD-B781-EE1796886EE5}" emma:medium="tactile" emma:mode="ink">
              <msink:context xmlns:msink="http://schemas.microsoft.com/ink/2010/main" type="line" rotatedBoundingBox="13674,3136 20558,3228 20544,4287 13660,4196"/>
            </emma:interpretation>
          </emma:emma>
        </inkml:annotationXML>
        <inkml:traceGroup>
          <inkml:annotationXML>
            <emma:emma xmlns:emma="http://www.w3.org/2003/04/emma" version="1.0">
              <emma:interpretation id="{9BE17546-C7BF-4E7C-A62A-C3B011A37099}" emma:medium="tactile" emma:mode="ink">
                <msink:context xmlns:msink="http://schemas.microsoft.com/ink/2010/main" type="inkWord" rotatedBoundingBox="13671,3350 15692,3377 15681,4223 13660,419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37 609 415 0,'-6'25'185'0,"1"-2"24"0,1-1-13 16,-2-9-118-16,1 1-5 0,5-2-14 15,-9-6-18-15,9-1-8 0,0-5-6 0,-4 0-6 16,4 0-5-16,0-17-4 0,0 4 1 15,4-3-10-15,1-2 8 0,-1-13-8 16,8 2 1-16,-3-7-1 0,4-13 0 16,-2-9 1-16,2 3-4 0,-3-13 0 15,-3-7-4-15,5 2 1 0,2 8-4 16,3 12 4-16,3 13-5 0,1 19 2 16,-4 9 2-16,1 12 4 0,-2 0-3 15,-7 0 3-15,2 4 0 0,2 14 3 0,-2 5 4 16,-5 8 0-16,-6-5 4 0,9 28-1 15,4 5 4-15,-5 1 2 0,-2-2-1 16,-6 1-9-16,0-6 1 0,0-3-7 16,-10-4-13-16,-3-3-12 0,2-11-2 15,-1-5-22-15,5-10-15 0,7-2-14 16,0-8-13-16,4-7-9 0,5 0-105 0,5 0-157 16</inkml:trace>
          <inkml:trace contextRef="#ctx0" brushRef="#br0" timeOffset="293.2616">646 307 415 0,'5'-9'164'0,"-5"-1"8"0,-8 4-83 16,-2 1-6-16,-2 5-20 0,-10 0 0 15,7 11-1-15,-1 3-22 0,-7 8 4 16,5 3-16-16,1 10-3 0,0-2-13 15,0 0 1-15,9 4-13 0,1 4 0 16,7-4 0-16,0-1 4 0,10-1-4 0,-1-9 5 16,12-13-2-16,3-5 4 0,8-8-2 15,1 0-1-15,2-11 0 0,-2-5 0 16,0-8-4-16,-10-9-8 0,-12-3-1 16,0-17-6-16,-11 7-6 0,7 0-12 15,-12 0-8-15,1-3-26 0,-7 8-4 16,5-6-6-16,-7-1-119 0,0 1-141 15</inkml:trace>
          <inkml:trace contextRef="#ctx0" brushRef="#br0" timeOffset="705.7397">845 349 600 0,'15'8'229'0,"4"3"-23"0,-3-4-68 15,5 0-59-15,4-2-18 0,-1 0-25 16,-2-5-11-16,0 0-15 0,-3 5-13 15,-3-5-18-15,-5 0-15 0,1 1-32 16,1-1-15-16,3 0-134 0,-6 5-167 16</inkml:trace>
          <inkml:trace contextRef="#ctx0" brushRef="#br0" timeOffset="540.5942">1005-63 587 0,'0'26'210'16,"0"0"-14"-16,-6 14-97 0,6 10-18 15,0 0-18-15,-4 9-14 0,4 13-18 16,0-11-13-16,0 5-3 0,0-4-8 16,0-1-7-16,-12-4-11 0,5 0-10 15,-5-9-14-15,4-8-22 0,1-8-28 16,7-8-3-16,0-10-124 0,4-14-154 0</inkml:trace>
          <inkml:trace contextRef="#ctx0" brushRef="#br0" timeOffset="987.4833">1313 582 514 0,'17'-7'190'16,"-5"1"-11"-16,0-4-117 0,5-6-8 16,-4-4-18-16,-2-3-7 0,0-7-15 0,-1-1-5 15,-10 3 0-15,0 4-4 0,0 1-5 16,-6 8 0-16,-1-2 0 0,-2 3 0 16,-5 7 0-16,2 7 0 0,-3 0 0 15,3 12-5-15,-2 5 1 0,7 7-1 16,3 7 1-16,4 2 4 0,0 1-5 15,5 2 0-15,1 1 1 0,6-1-6 16,-1-8 0-16,3-3 1 0,-5-6-1 16,8-12 0-16,-2-7 1 0,4 0-21 0,1-5 11 15,8 1-14-15,-2-5-13 0,10 3-120 16,5-5-136-16</inkml:trace>
          <inkml:trace contextRef="#ctx0" brushRef="#br0" timeOffset="1173.6002">1887 227 587 0,'0'6'196'0,"9"0"-7"0,-3 4-78 15,-6-3-74-15,0-1-28 0,-8 1-23 16,14-1-23-16,-6 0-16 0,0-2-132 0,0 1-166 15</inkml:trace>
          <inkml:trace contextRef="#ctx0" brushRef="#br0" timeOffset="1360.1258">1996 665 506 0,'5'0'198'0,"-5"0"-19"0,5-6-86 16,-5-1-44-16,0 0-10 0,0-1-11 16,0 2-24-16,0-4-22 0,4 5-25 15,-4-4-20-15,5 5-112 0,1-3-169 16</inkml:trace>
        </inkml:traceGroup>
        <inkml:traceGroup>
          <inkml:annotationXML>
            <emma:emma xmlns:emma="http://www.w3.org/2003/04/emma" version="1.0">
              <emma:interpretation id="{E3A66B8B-8998-4706-95FE-6FD99E6028A9}" emma:medium="tactile" emma:mode="ink">
                <msink:context xmlns:msink="http://schemas.microsoft.com/ink/2010/main" type="inkWord" rotatedBoundingBox="16379,3156 18504,3407 18382,4441 16257,41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23.0871">2640 381 579 0,'0'0'218'0,"0"5"-10"15,0-5-108-15,11 0-2 0,0 0-16 16,0 0-22-16,8-7-17 0,-1 7-11 16,4 0-10-16,5 0-7 0,3 0-15 15,-2 0-18-15,6 0-12 0,-6-6-23 16,2 6-30-16,1-5-3 0,-1-4-139 0,-10 1-174 15</inkml:trace>
          <inkml:trace contextRef="#ctx0" brushRef="#br0" timeOffset="1752.9041">2858 794 572 0,'-5'0'199'0,"5"0"2"16,-5 0-109-16,5-11-18 0,-12-14-5 16,1-1-6-16,5-7-17 0,0 4-13 15,1-7-8-15,0 1-4 0,-9-4-11 0,2-5 1 16,-2-6-7-16,2 1-4 0,1-4 3 16,4-3-3-16,2 0-3 0,1-1 3 15,4-2 0-15,0 8 0 0,0 6 0 16,11 15-4-16,-3 7 4 0,8 6 0 15,5 6 0-15,7 5 0 0,7 6 0 16,1 0-4-16,1 0 8 0,-4 11-4 16,-6-1-4-16,-5-4 1 0,-7 5-4 0,-4 1-7 15,-7 5-14-15,-4 1-19 0,-7 6-22 16,2 1-19-16,-3 7 10 0,0 0-137 16,-3 6-159-16</inkml:trace>
          <inkml:trace contextRef="#ctx0" brushRef="#br0" timeOffset="2238.8795">3221 152 506 0,'9'0'170'0,"1"0"-11"0,-5 0-111 0,13 8-37 15,-3 3-11-15,2-1-26 0,0 3-125 16,0 0-142-16</inkml:trace>
          <inkml:trace contextRef="#ctx0" brushRef="#br0" timeOffset="2088.6751">3340 553 547 0,'0'25'197'0,"-5"-6"-12"0,5 1-84 0,-5-7-58 15,5-4-5-15,-4-2-15 0,4 2-19 16,0-1-18-16,0-8-23 0,0 0-20 16,0 0-121-16,0 0-177 0</inkml:trace>
          <inkml:trace contextRef="#ctx0" brushRef="#br0" timeOffset="2552.0964">3950 326 445 0,'-15'0'188'0,"-1"0"1"0,-15 0-93 15,-4 6-15-15,5 2-11 0,3 7-10 16,-10 1-11-16,8 6-16 0,3 4-4 15,4 7-3-15,2-9 0 0,17 9 1 16,3 3 3-16,0 0-1 0,7-5-5 0,5 2 1 16,1-9-2-16,4-4-3 0,6-2-9 15,3-1 2-15,4-6-7 0,7-3 1 16,-1-8-4-16,2 0-3 0,-4-3-3 16,0-10-4-16,-5-9-12 0,6-1-5 15,-4-1-13-15,3 3-15 0,-6 0-19 16,-3-6-15-16,-7-4-14 0,2 4 0 15,-5-2-114-15,-3-4-138 0</inkml:trace>
          <inkml:trace contextRef="#ctx0" brushRef="#br0" timeOffset="2745.5165">4246-90 463 0,'0'28'185'0,"6"3"2"0,-2 10-87 15,3 9-15-15,-1 5-9 0,8 10-21 16,-6 9-6-16,3-2-17 0,2-4-8 16,-8-2-7-16,-5-7-8 0,5 3-31 15,-5-10-11-15,5 4-25 0,-5-14-19 16,0-4 5-16,0-7-126 0,0-8-171 16</inkml:trace>
          <inkml:trace contextRef="#ctx0" brushRef="#br0" timeOffset="2923.4956">4295 561 539 0,'13'-5'205'15,"-1"4"-14"-15,6 1-101 0,1 0-19 16,1 0-20-16,-1 8-11 0,6-4-24 0,2 5-8 16,3-4-12-16,-6-5-12 0,3 5-24 15,-5-5 0-15,-5 0-27 0,15-5-26 16,-6-1-99-16,-4-4-143 0</inkml:trace>
          <inkml:trace contextRef="#ctx0" brushRef="#br0" timeOffset="3214.6326">4689 160 497 0,'5'0'172'15,"2"-5"-12"-15,1 5-101 0,-8 0-24 16,8 3-23-16,-8 6-24 0,10 2-23 0,-3 5 123 16,1 4-235-16,3 8-168 0</inkml:trace>
          <inkml:trace contextRef="#ctx0" brushRef="#br0" timeOffset="3078.752">4751 535 424 0,'0'17'169'0,"0"-3"14"0,0 2-84 16,0-1-23-16,-4 2-12 0,4-3-20 15,0 1-11-15,0 0-14 0,0 2-6 16,0-3-8-16,0 1-10 0,-5-4-8 15,5-11-15-15,0 10-11 0,0-10-29 16,5 0 10-16,-5-10-129 0,9-1-129 0</inkml:trace>
        </inkml:traceGroup>
        <inkml:traceGroup>
          <inkml:annotationXML>
            <emma:emma xmlns:emma="http://www.w3.org/2003/04/emma" version="1.0">
              <emma:interpretation id="{DA39C0E0-310B-41EA-936F-C2527476DC81}" emma:medium="tactile" emma:mode="ink">
                <msink:context xmlns:msink="http://schemas.microsoft.com/ink/2010/main" type="inkWord" rotatedBoundingBox="18747,3769 19463,3778 19457,4245 18741,423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30.5071">5150 506 370 0,'4'0'136'0,"-4"-5"34"0,0 0-70 15,-8-3-19-15,4 1-3 0,-6 1-14 16,1 6-14-16,1 0-7 0,-2 0-6 16,3 13-15-16,2 6-4 0,-1 7-5 15,1 6-8-15,5-2 3 0,0 5-8 16,0 1 5-16,8-7-5 0,0 5 0 0,9-6 0 15,3 0 3-15,-8-13 1 0,8-5-4 16,1-10 0-16,1-6 0 0,-5-3 4 16,2-7-4-16,-3-7-4 0,-8-5 0 15,1-7 1-15,-1 3-2 0,-1-4-3 16,-7-1-1-16,4 4-9 0,-4 2 0 16,0-2-9-16,-6 5-10 0,-1 2-16 0,-5 2-5 15,2 1-15-15,-3 4-110 0,5 6-122 16</inkml:trace>
          <inkml:trace contextRef="#ctx0" brushRef="#br0" timeOffset="3923.1235">5455 537 353 0,'4'19'110'0,"0"6"53"0,-4-4-78 16,4-6-13-16,-4-4 85 0,4-2-104 0,1-9-2 15,1 0-3-15,-1 0-11 0,1 0-1 16,-1-5-6-16,2-2-91 0,0-4 83 16,1-9 0-16,0-3-5 0,1-3-5 15,-1-2 8-15,1-5-3 0,-2 5-5 16,1 4-2-16,-1-1-3 0,3 4 2 15,-3 8-6-15,3 4-3 0,4 0 0 16,1 4 0-16,2 5 4 0,-4 0-4 16,4 0 0-16,0 5-4 0,1 9 4 15,0 10 0-15,1 2 0 0,-7 3 0 0,-4 6-3 16,-1 6 3-16,-7-7 0 0,7 0-9 16,-3-1-8-16,-4 3-3 0,0-13-13 15,6 0-14-15,-6 3-8 0,0-5-11 16,-9-1-7-16,9-7-6 0,-5-2-106 15,5-11-116-15</inkml:trace>
        </inkml:traceGroup>
        <inkml:traceGroup>
          <inkml:annotationXML>
            <emma:emma xmlns:emma="http://www.w3.org/2003/04/emma" version="1.0">
              <emma:interpretation id="{E9B6DA49-A9E4-452A-A780-7228DD5E4E32}" emma:medium="tactile" emma:mode="ink">
                <msink:context xmlns:msink="http://schemas.microsoft.com/ink/2010/main" type="inkWord" rotatedBoundingBox="19773,3217 20558,3228 20545,4237 19759,4226"/>
              </emma:interpretation>
              <emma:one-of disjunction-type="recognition" id="oneOf3">
                <emma:interpretation id="interp3" emma:lang="" emma:confidence="1">
                  <emma:literal>al</emma:literal>
                </emma:interpretation>
                <emma:interpretation id="interp4" emma:lang="" emma:confidence="1">
                  <emma:literal>a |</emma:literal>
                </emma:interpretation>
                <emma:interpretation id="interp5" emma:lang="" emma:confidence="0">
                  <emma:literal>q |</emma:literal>
                </emma:interpretation>
                <emma:interpretation id="interp6" emma:lang="" emma:confidence="0">
                  <emma:literal>u |</emma:literal>
                </emma:interpretation>
                <emma:interpretation id="interp7" emma:lang="" emma:confidence="0">
                  <emma:literal>U |</emma:literal>
                </emma:interpretation>
              </emma:one-of>
            </emma:emma>
          </inkml:annotationXML>
          <inkml:trace contextRef="#ctx0" brushRef="#br0" timeOffset="4958.4451">6241 466 353 0,'0'-10'110'0,"0"-1"27"16,-7-7-68-16,2 1-21 0,-3 4-6 16,1 4-18-16,1 4 2 0,-6 5-13 15,5 0 0-15,-4 10-1 0,2 0-7 16,-5 6 0-16,3 4-5 0,-1-3 6 0,5 0-1 15,-1 1-5-15,2-3 7 0,0 1-7 16,6 5 8-16,-5 2-8 0,5-1 5 16,0-5-5-16,0-2 0 0,11-5 0 15,-2-3 0-15,-3-1 0 0,8-6 6 16,-4 0-6-16,2 0 0 0,2 0 0 16,2-11 0-16,-1-5 0 0,-3-6 0 15,3-1 0-15,-4 4 6 0,3-3-6 16,-6 6 0-16,0-1 0 0,0 1 0 0,-8 1 6 15,7 1-1-15,-7 5 7 0,0-1-6 16,0 4 5-16,0 1 0 0,-5 5 0 16,5-6-6-16,0 6 4 0,0 0 8 15,0 3-5-15,0 4-2 0,0 2 5 16,0 10-5-16,0-4 4 0,0 7-4 16,0 7-5-16,0 6 4 0,0-6-4 0,0 7-5 15,7 5 4-15,-1-14-4 0,5-3 5 16,-4-3-10-16,1-6 5 0,2-10-9 15,1-5-5-15,5 0-15 0,-2-9-7 16,1-6-23-16,12-9-6 0,6-6 73 16,-4-18-180-16,3-1-124 0</inkml:trace>
          <inkml:trace contextRef="#ctx0" brushRef="#br0" timeOffset="5163.2485">6786-177 310 0,'5'-13'96'0,"-5"3"37"0,9 10-46 16,-1 0-15-16,3 12-19 0,-2 9-14 16,-1 15-14-16,2 8-11 0,-5 15-8 15,2 10-1-15,2 14 2 0,-3-9-2 0,-2 16 0 16,2-9 6-16,-6 2-4 0,0-13 6 16,0 2-7-16,0-14 0 0,0-6 5 15,0-8-4-15,-7-13-25 0,7-9 117 16,-4-13-246-16,4-9-166 0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3.024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13C503F0-1D71-4FC9-B159-F1E3C7BFA3C7}" emma:medium="tactile" emma:mode="ink">
          <msink:context xmlns:msink="http://schemas.microsoft.com/ink/2010/main" type="inkDrawing" rotatedBoundingBox="9948,18283 9971,13956 10037,13957 10014,18284" semanticType="callout" shapeName="Other">
            <msink:sourceLink direction="with" ref="{39591D4D-3EB4-4638-8CD3-AB8B5863C4D0}"/>
          </msink:context>
        </emma:interpretation>
      </emma:emma>
    </inkml:annotationXML>
    <inkml:trace contextRef="#ctx0" brushRef="#br0">26 0 771 0,'-8'19'191'0,"2"16"-6"16,1 26-163-16,5 24-4 0,0 17-23 0,10 11-4 16,2 10-8-16,3 3-1 0,-6 5 0 15,5 1-1-15,-14 0 5 0,0 1 0 16,-5 6 5-16,-2 11 9 0,-1-5 0 16,-2 4 0-16,-4 23 5 0,6 9-1 15,-1-1 6-15,5 9-1 0,4 21-5 16,0-6 1-16,-3-12-1 0,3 11-4 15,4-8-9-15,0-17-18 0,1 1-17 0,0 0-14 16,3-27-119-16,-8-14-160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3.482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036B3822-08F9-493A-93DF-F91E42CB6117}" emma:medium="tactile" emma:mode="ink">
          <msink:context xmlns:msink="http://schemas.microsoft.com/ink/2010/main" type="inkDrawing" rotatedBoundingBox="7632,18114 8187,14450 8409,14484 7853,18148" semanticType="callout" shapeName="Other">
            <msink:sourceLink direction="with" ref="{66ADD023-4074-40D4-BDBC-06E1B57DEB4C}"/>
          </msink:context>
        </emma:interpretation>
      </emma:emma>
    </inkml:annotationXML>
    <inkml:trace contextRef="#ctx0" brushRef="#br0">613 0 815 0,'-26'23'196'0,"-12"24"-7"0,-5 14-166 0,2 20-2 16,2 24-17-16,1 14 0 0,3 11 0 15,3 8 0-15,-5 15 2 0,1 3-2 16,5-5-1-16,4 7 1 0,-1 10-4 15,2-6 5-15,2-3-2 0,7 10-6 16,-2 9 6-16,3-2-6 0,4-7-9 16,2-1-2-16,-1-5-2 0,-1-14-9 15,5-16 1-15,7-10-11 0,-7-12-16 16,7-22-10-16,0-8-16 0,-3-9-107 0,3-9-154 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3.919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EFB7D5C1-24CF-474D-BFDA-8D89690DEED5}" emma:medium="tactile" emma:mode="ink">
          <msink:context xmlns:msink="http://schemas.microsoft.com/ink/2010/main" type="inkDrawing" rotatedBoundingBox="6599,17442 7248,13821 7286,13827 6637,17449" semanticType="callout" shapeName="Other"/>
        </emma:interpretation>
      </emma:emma>
    </inkml:annotationXML>
    <inkml:trace contextRef="#ctx0" brushRef="#br0">629 0 717 0,'6'44'177'0,"-6"15"-2"0,0 8-161 16,-13 2-1-16,0 9-8 0,-5 19 5 15,0 6 3-15,1 9-3 0,-5 4 3 16,-1-2-4-16,-1 11 4 0,-4 7-4 16,-2 4-5-16,-3 15-8 0,7 17 8 15,-1-7-4-15,-8-1 0 0,3 11 0 0,4 5 0 16,-2-9-4-16,-4-3 4 0,11 4-9 15,4-4-9-15,-6-17 1 0,2-11-25 16,3-6-15-16,-4-14-90 0,0-20-43 16,-2 2-120-16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4.325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708ED07C-8CE9-4789-95A8-71F286992265}" emma:medium="tactile" emma:mode="ink">
          <msink:context xmlns:msink="http://schemas.microsoft.com/ink/2010/main" type="inkDrawing" rotatedBoundingBox="4082,17315 5654,14238 6001,14415 4428,17492" semanticType="callout" shapeName="Other"/>
        </emma:interpretation>
      </emma:emma>
    </inkml:annotationXML>
    <inkml:trace contextRef="#ctx0" brushRef="#br0">1644 0 489 0,'0'0'187'0,"0"19"-11"16,-3 23-17-16,-2 26-145 0,-5 8-4 16,2 5-10-16,-11 10 0 0,0 1 9 15,-3 9-9-15,-10 11 5 0,-3 4 10 16,-1-3-6-16,-7 11 5 0,-6 0 0 15,-2 3 0-15,-6 2 0 0,-3 3-5 16,-5 6 0-16,-10-2-5 0,-13-3 1 16,-1 1-5-16,0-4 4 0,-5-4-4 0,2-3-9 15,0-5-8-15,-10 1-21 0,-1-12-18 16,-1-14-66-16,0-19-73 0,6-12-131 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5.039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E73BCD6C-9E9B-46AD-8299-3604E61ED14B}" emma:medium="tactile" emma:mode="ink">
          <msink:context xmlns:msink="http://schemas.microsoft.com/ink/2010/main" type="inkDrawing" rotatedBoundingBox="1379,9353 4962,9661 4953,9775 1369,9466" shapeName="Other">
            <msink:destinationLink direction="with" ref="{29D0A448-241D-42D4-9A7E-7BEB16AA301B}"/>
          </msink:context>
        </emma:interpretation>
      </emma:emma>
    </inkml:annotationXML>
    <inkml:trace contextRef="#ctx0" brushRef="#br0">3580 345 956 0,'-105'-69'251'0,"-48"25"-19"15,-51 13-51-15,-45 5-196 0,-50-5-10 16,-41 3-13-16,-43-6-10 0,-33 5-19 16,-33 3-26-16,-29 12-140 0,-26 1-185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5:34.772"/>
    </inkml:context>
    <inkml:brush xml:id="br0">
      <inkml:brushProperty name="width" value="0.06667" units="cm"/>
      <inkml:brushProperty name="height" value="0.06667" units="cm"/>
      <inkml:brushProperty name="color" value="#E36C09"/>
      <inkml:brushProperty name="fitToCurve" value="1"/>
    </inkml:brush>
  </inkml:definitions>
  <inkml:traceGroup>
    <inkml:annotationXML>
      <emma:emma xmlns:emma="http://www.w3.org/2003/04/emma" version="1.0">
        <emma:interpretation id="{4C0F874B-796F-4432-BC7B-D895BD7A7E58}" emma:medium="tactile" emma:mode="ink">
          <msink:context xmlns:msink="http://schemas.microsoft.com/ink/2010/main" type="inkDrawing" rotatedBoundingBox="470,13202 4897,12285 4992,12744 565,13661" semanticType="callout" shapeName="Other">
            <msink:sourceLink direction="with" ref="{D32BBF29-7F98-4049-9AD4-41730091CE24}"/>
          </msink:context>
        </emma:interpretation>
      </emma:emma>
    </inkml:annotationXML>
    <inkml:trace contextRef="#ctx0" brushRef="#br0">4425 0 883 0,'0'27'200'15,"-12"24"-1"-15,-21 20-189 0,-15 3 3 16,-12-5-9-16,-8-3-4 0,-18-10 4 16,-22-10-1-16,-15 2-6 0,-20-7 3 15,-16 6 3-15,-20-5-3 0,1 6 0 16,-14 0 3-16,-14 9-3 0,1-6 5 16,3 1-5-16,-9-9 3 0,4-7-6 15,12-6 3-15,-6-4-5 0,2-6-5 0,19-6-7 16,-4-9-5-16,-5-7-12 0,16 2-7 15,14-20-12-15,4 1-16 0,9-9 1 16,19-5-128-16,30-9-150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8:44.4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D69A12-94CB-4933-99E2-73DDA51D2693}" emma:medium="tactile" emma:mode="ink">
          <msink:context xmlns:msink="http://schemas.microsoft.com/ink/2010/main" type="writingRegion" rotatedBoundingBox="513,3691 21510,1698 22259,9588 1262,11581"/>
        </emma:interpretation>
      </emma:emma>
    </inkml:annotationXML>
    <inkml:traceGroup>
      <inkml:annotationXML>
        <emma:emma xmlns:emma="http://www.w3.org/2003/04/emma" version="1.0">
          <emma:interpretation id="{FB673F50-57E5-424F-8211-903FD263D046}" emma:medium="tactile" emma:mode="ink">
            <msink:context xmlns:msink="http://schemas.microsoft.com/ink/2010/main" type="paragraph" rotatedBoundingBox="7002,2988 15772,2652 15812,3688 7041,40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96B72E-CCE7-4007-8931-2CEC096A00D8}" emma:medium="tactile" emma:mode="ink">
              <msink:context xmlns:msink="http://schemas.microsoft.com/ink/2010/main" type="line" rotatedBoundingBox="7002,2988 15772,2652 15812,3688 7041,4023"/>
            </emma:interpretation>
          </emma:emma>
        </inkml:annotationXML>
        <inkml:traceGroup>
          <inkml:annotationXML>
            <emma:emma xmlns:emma="http://www.w3.org/2003/04/emma" version="1.0">
              <emma:interpretation id="{62821EE3-5DBD-418D-AE20-452847F3E19E}" emma:medium="tactile" emma:mode="ink">
                <msink:context xmlns:msink="http://schemas.microsoft.com/ink/2010/main" type="inkWord" rotatedBoundingBox="7002,2988 12259,2787 12298,3788 7040,39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853 92 731 0,'0'18'241'0,"0"9"-2"15,6-2-90-15,-6 7-39 0,3 14-33 16,1-1 1-16,15 16-14 0,-3-6-17 0,5 6-9 16,-4-4-9-16,8 2-11 0,-9-14-6 15,1 0-8-15,-5-13-8 0,2-5-10 16,-6-4-20-16,-3-10-7 0,-1-2-25 16,2-5-16-16,-6-6-23 0,4 0-21 15,-4-6-66-15,5-5-58 0,-5-2-176 16</inkml:trace>
          <inkml:trace contextRef="#ctx0" brushRef="#br0" timeOffset="405.5412">1547-9 600 0,'4'0'215'0,"-4"-10"-10"0,0 10-101 16,0 0-17-16,-7 6-13 0,5-2-18 16,-18-4-16-16,-1 9-12 0,-5-1-4 15,-2 9-7-15,1 1-7 0,7 4-6 16,7-6-4-16,4 10-4 0,5 4 4 16,0-5-3-16,4 3 0 0,0 5 3 15,0 0 0-15,0 1 6 0,5-2 8 0,0-2 3 16,5-6 8-16,4-2 6 0,7-1 2 15,5 2 7-15,2 0-7 0,-1-2 1 16,-1-10-8-16,0-7 0 0,-3 1-8 16,4 1-7-16,4-2 2 0,-16 5-6 15,-6 3 3-15,-9 3-7 0,1 7-3 16,-7 0 2-16,-13 7 0 0,-2-1-2 16,1-1 2-16,0 0-4 0,0-2-2 0,8-10-9 15,-12-2 1-15,0-3-15 0,9-3-14 16,-4 1-17-16,0-8-12 0,8-2-16 15,2 2-24-15,9-12 15 0,-4-1-150 16,4-9-173-16</inkml:trace>
          <inkml:trace contextRef="#ctx0" brushRef="#br0" timeOffset="725.3616">2000-119 572 0,'0'0'218'0,"-4"13"-15"16,4 8-91-16,0 9-14 0,0 14-9 15,10 6-7-15,2 9-20 0,-1 7-7 16,-1-2-8-16,5 1-13 0,-9 7-8 15,11-5-8-15,-1 2-6 0,3-2-6 16,0-7-6-16,2-7-6 0,-2-12 0 0,2-8-5 16,-4-14-2-16,2 1-8 0,-4-10-6 15,-4-10-7-15,0 0-12 0,-4-5-15 16,3-9-17-16,1-10-21 0,1 1-9 16,10-1-116-16,9-6-162 0</inkml:trace>
          <inkml:trace contextRef="#ctx0" brushRef="#br0" timeOffset="1236.3115">2295 402 731 0,'3'6'225'15,"9"0"6"-15,1-6-126 0,10 0-16 16,3 0-28-16,7 0-6 0,1-5-10 16,-3-1-15-16,-6 4-9 0,-2-3-6 15,-1-1-9-15,0 2-12 0,5-10-9 0,2-6-15 16,3 1-10-16,5-11-16 0,-3 4-19 16,-1 5-32-16,-3 5-129 0,-5 4-180 15</inkml:trace>
          <inkml:trace contextRef="#ctx0" brushRef="#br0" timeOffset="1012.0103">2612-100 471 0,'0'-7'205'15,"0"7"-6"-15,0 6-69 0,0 10-30 16,0-1-10-16,0 17-3 0,3 11-20 0,-3 3-14 15,5 4-13-15,-5-4-4 0,7-3-17 16,-7-2 0-16,4 5 0 0,2-7-10 16,-6 5 3-16,6 1-2 0,4 9-1 15,1-5-1-15,1 3-4 0,-1-3-8 16,-1-8-2-16,3-11-2 0,-4-10-9 16,3-8-4-16,2-12-13 0,-2 0-6 15,-3 0-15-15,1-10-13 0,-2-5-22 0,-8-2-12 16,4-7-20-16,-4-3-89 0,-4-4-153 15</inkml:trace>
          <inkml:trace contextRef="#ctx0" brushRef="#br0" timeOffset="1807.2397">3207 740 353 0,'0'7'100'0,"0"-7"64"0,0 4-50 15,0-4-36-15,0 0-12 0,-5-7-6 0,1-1-2 16,4-4-7-16,0-2-8 0,-6 3-1 16,2-11-2-16,-1-5-2 0,1-4-1 15,4-3-4-15,-6-14-1 0,1 3-7 16,1 5-3-16,-7 0 0 0,4-5-12 16,-5 14 1-16,-1-4-8 0,-2-1 4 15,3-2-7-15,-2 5 3 0,5-2-3 16,-1 4 0-16,2 5 0 0,3 3 0 15,-2 2 0-15,7 1 0 0,-8 0 0 16,8 7 0-16,-6-1 4 0,6-2-4 0,-5 5 4 16,5 0-4-16,0 0 0 0,0 2 7 15,0 5-7-15,0 4 0 0,0 0 2 16,0-4 2-16,0 4-4 0,0 0 3 16,0 0-3-16,-4-6 0 0,4 6 0 0,0-4 0 15,0 4 0-15,0 0 0 0,0 0 0 16,0-8-3-16,0 8-7 0,-6 0-4 15,6 0-11-15,0 0-10 0,0-3-13 16,0 3-17-16,0 11-15 0,6-7 2 16,-2 7-14-16,-4 4-97 0,8 1-163 15</inkml:trace>
          <inkml:trace contextRef="#ctx0" brushRef="#br0" timeOffset="2576.8268">3640 653 268 0,'0'8'53'0,"4"-4"14"0,-4 7-21 15,6-3 1-15,-6-5 3 0,0 5 6 0,0-4 5 16,0-4-5-16,0 10-1 16,0-10-5-16,0 3-2 0,0-3-5 0,0 0 2 15,0-9-9-15,0-4 3 0,0-1-5 16,0-3-5-16,-7-10-1 0,7-3-5 16,-5-9-1-16,5-3 4 0,-5-3-1 15,5 5-5-15,-6-7 5 0,6 12 5 16,-15-4-11-16,6-3-4 0,-6-3-4 15,-2 9-4-15,-1-5 0 0,4 7-3 0,2 9 0 16,0 2-4-16,12 12 4 109,-6 1-1-109,6 4 6 0,0 6-3 0,6 0-3 0,-1 9 4 0,6 6-4 0,-3-4 5 0,11 10-5 0,0 7 1 0,2 5-4 0,2 0 0 0,-6 3 0 0,0 9 3 0,4-3-3 0,7-5 0 0,9 9 0 0,4-5 0 16,3-4 0-16,0-5 0 0,-10 0 0 0,-8-1 0 0,-3-1 0 0,-12-6 0 0,2 1 0 0,-3-10 0 0,-2 2 0 16,0-9-3-16,5-1 6 0,-9-7-3 15,4 0-3-15,-4-7 3 0,-4-3 0 16,8-7 0-16,-8-8 0 0,0-3 0 16,-5-11 0-16,2-8 3 0,-2 1-6 15,-1-4 3-15,-5-5 0 0,6 6 3 0,-2 0-3 16,3-2 0-16,0 1 0 0,-2 7 3 15,1 7-3-15,-2 13 0 0,3 0-6 16,-2 2-9-16,6 1-9 0,-4 4-2 16,4-1-16-16,0 3-10 0,0 6-19 15,0-2-11-15,0 6 6 0,0 4-126 16,0 0-154-16</inkml:trace>
          <inkml:trace contextRef="#ctx0" brushRef="#br0" timeOffset="2982.9922">4644-162 406 0,'16'-12'149'0,"-3"5"34"0,-7-8-99 15,-6 0-18-15,0 3 8 0,0-5-16 16,-12 8 0-16,-3 9-16 0,-5 0-11 16,-1 14 0-16,-9 14-10 0,-3 8-5 0,9 14 1 15,3 7-5-15,8 1 0 0,13 1 5 16,0 3-5-16,6-10 8 0,8-5-2 16,0 2 4-16,5-2-3 0,-3-11-3 15,3-2-1-15,-1 1-2 0,1-3-5 16,4-3-5-16,7 3 1 0,3-3-2 15,5-3 2-15,-1-1-4 0,2-12 0 16,-4-4 3-16,-4-9-6 0,-5 0 3 0,7-15 0 16,-3-6-4-16,-4-12-5 0,3-5 1 15,-5 11-5-15,-11 1-12 0,-5 3-12 16,-3 11-11-16,-5 5-14 0,0-2-9 16,-8-1-16-16,-4 6-10 0,1-4-104 15,-7 3-136-15</inkml:trace>
          <inkml:trace contextRef="#ctx0" brushRef="#br0" timeOffset="3274.6487">4891 371 415 0,'8'0'157'0,"-1"0"30"16,-7 0-106-16,5-9 2 0,1 1-1 15,-2 1-4-15,3-5-10 0,2-1-8 16,5 2-11-16,2 0-4 0,2 1-9 0,1 0-9 15,3 2-7-15,5 2-3 0,-2-1-6 16,2 1 0-16,-1 6 1 0,-1 0-9 16,-1 0 5-16,0 0-4 0,-1 10-1 15,-4 2-3-15,-1 10 3 0,-11 7-3 16,-2 1 0-16,-5 10 0 0,0 11-6 16,-4-7-6-16,-2-1-3 0,-2 1-10 15,-3-10-6-15,0-9-16 0,-5-9-17 0,1 2-9 16,-3-12-9-16,-1-6-123 0,-5 0-173 15</inkml:trace>
          <inkml:trace contextRef="#ctx0" brushRef="#br0" timeOffset="-447.1732">273 829 489 0,'26'26'180'0,"-8"-7"3"16,-7-7-95-16,-4-1-17 0,-1-2-28 16,0-3 8-16,-3-6-14 0,-3 5-6 15,0-5-4-15,0 0-8 0,0-7-2 16,-6-5-1-16,2 0-2 0,-6-10-7 16,-2-4 5-16,0-10-8 0,-10 0-1 15,-4-10-6-15,1-11-1 0,0-4-8 16,-12-6-5-16,11 2 5 0,4-3-5 0,-4 6 5 15,4 2 4-15,3 11 1 0,0-3 2 16,0 13 10-16,8 4-2 0,4 15 9 16,12 3 5-16,-5 4 3 0,7 6 5 15,7 7 7-15,5-10-7 0,2 0 6 16,-2-1-4-16,7 1-3 0,2 5-1 16,10 5 2-16,3 0-8 0,11 0 2 15,-3 0-3-15,3 10-6 0,-8-2-1 0,-7 2-9 16,-4 1-7-16,-7-4-5 0,-9 0-7 15,-4-1-11-15,-6-2-10 0,-7-1-13 16,0 3-29-16,0-2-3 0,0 5-17 16,-6-1-115-16,-2 2-165 0</inkml:trace>
          <inkml:trace contextRef="#ctx0" brushRef="#br0" timeOffset="-258.0265">78 383 648 0,'0'0'227'0,"0"0"-6"16,3 6-90-16,-3-6-27 0,0 0-26 16,9 0-13-16,9 0-19 0,1 0-10 15,0 0-1-15,6-10-21 0,-1 7-8 0,8-2-12 16,6-1-19-16,1 1-17 0,5-3-11 16,3 2-30-16,-19-5-27 0,0-3-128 15,-4 1-183-15</inkml:trace>
        </inkml:traceGroup>
        <inkml:traceGroup>
          <inkml:annotationXML>
            <emma:emma xmlns:emma="http://www.w3.org/2003/04/emma" version="1.0">
              <emma:interpretation id="{C24CD0C5-4D0B-49B0-B8AF-02A643593053}" emma:medium="tactile" emma:mode="ink">
                <msink:context xmlns:msink="http://schemas.microsoft.com/ink/2010/main" type="inkWord" rotatedBoundingBox="13494,2743 15773,2656 15812,3688 13534,37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118.9755">7328-175 379 0,'6'-16'135'0,"1"7"49"0,-7-2-85 16,0 5-8-16,0 6-7 0,0-3-7 15,-11 3-6-15,-3 4-13 0,-2 5-13 16,1 4-2-16,-3 1-12 0,1 11-4 16,4 9-6-16,1 4-10 0,5 3 7 15,7 6-4-15,0 1-7 0,0 3 3 0,9-3 1 16,2-2 2-16,6 3 0 0,6-6-1 16,4-7-6-16,4-3 1 0,6-4 0 15,4-12-3-15,-4 4-1 0,-1-11 1 16,-5-10-4-16,-2 0 3 0,-5-8-3 15,1-5 0-15,-6-3-3 0,-1-6-1 16,-3-3-3-16,-8-3 0 0,-7 4-6 0,-4-7-2 16,-9 5-1-16,-2-2 2 0,-7-6 0 15,1-7 0-15,-1-1-2 0,-2-1-4 16,-3 0-1-16,3 2-2 0,-4 0-12 16,-9 4-8-16,5-1-29 0,2 9-6 15,-6 9 4-15,5 10-121 0,10 7-156 16</inkml:trace>
          <inkml:trace contextRef="#ctx0" brushRef="#br0" timeOffset="5735.9793">7896-345 463 0,'0'0'191'0,"4"12"-5"16,-4 2-91-16,4 1-10 0,1 9-9 0,3 9-12 15,0 7-9-15,-1 10-18 0,8 9 0 16,3 3-10-16,-3-1-6 0,8 1-5 15,1-5-4-15,-3 9-3 0,-2-10-5 16,-1-4-1-16,-7-4-3 0,-3-9 0 16,0-5 3-16,-2-8-3 0,-6-9 0 15,0-10 0-15,4-7 0 0,-4 0 0 16,-6-13 4-16,2-11-4 0,-6 4 0 16,4-11 0-16,-5-7 0 0,-3-10 4 0,-5 0-1 15,1-8-3-15,-5-2 4 0,-2 6 2 16,5-4-2-16,2 3-1 0,11 3 5 15,7 4-1-15,0 6 2 0,6 6 1 16,7 9-2-16,2 6 5 0,3 4-2 16,3-1-1-16,5 3 2 0,5 4 1 15,7 3-3-15,-2 1 2 0,2 5 0 16,8-7 1-16,2 7 2 0,6 0-3 0,8 13-1 16,1 7-1-16,-3 8-2 0,-4 20-4 15,-5 15-4-15,-5 1 2 0,1 0-2 16,-16-3 3-16,-8-9-6 0,-11-11 3 15,-6-5 0-15,-6-2 0 0,-8 10-2 16,-2-6 2-16,-8-2 0 0,-5 4 0 16,-4-2 0-16,-4 0 5 0,-5 0-8 15,1 3 3-15,0-22-2 0,-14 8-4 0,8-5-12 16,0-3-9-16,-5-6-14 0,-7-13-17 16,12-6-20-16,-6 6-29 0,-1-23-124 15,9-9-181-15</inkml:trace>
          <inkml:trace contextRef="#ctx0" brushRef="#br0" timeOffset="4667.4519">6601 561 531 0,'6'4'192'0,"-2"-4"-9"0,-4 0-108 16,0 0-16-16,0-4-26 0,0-6-5 15,-10-7-9-15,0-3-10 0,3-6-4 16,0-1-1-16,7-2 0 0,0 6 5 15,0 3 13-15,6-4-8 0,-1 0 2 16,1-1 4-16,1-1-3 0,-7-12-5 16,0-4 2-16,5-1-10 0,-5 2-4 0,4-8 0 15,-4 2-4-15,0 6 4 0,8-12 0 16,0 0-6-16,3 3 6 0,6 6 6 16,-1 6 1-16,3 8 5 0,6 6-5 15,-2 10 14-15,-1 4 3 0,4 10 4 16,-6 0 2-16,2 0-9 0,-5 10 5 15,-1 0-4-15,-7 7-5 0,-2 5-4 16,-7 1-4-16,0 3-2 0,0 8-4 0,-4-6 0 16,-9 10-3-16,2 0 4 0,-7 4-4 15,-3-1 3-15,-3-5-6 0,-1-2-1 16,-1-4 4-16,-5-4-3 0,4-1 3 16,3-1-3-16,1-3 3 0,1-4-3 15,6-4 3-15,-3-5 0 0,1-8 0 16,0 4-4-16,6-4 1 0,0 0 0 0,8 0 3 15,4 0 0-15,0-4 0 0,0 4 6 16,15 0 4-16,4 4 8 0,4-4 3 16,4 0 10-16,9 6 6 0,-5-2 1 15,3 0-2-15,2 8-1 0,5 5-5 16,-3 3-8-16,-9 3-2 0,1 1-7 16,-7-3-4-16,-8-7-2 0,-1-1-3 15,1 0-4-15,-2-2-1 0,2-4-11 0,-4 5-6 16,3-1-17-16,-9 0-9 0,-5 1-24 15,0 1-13-15,0 2-13 0,-9 3-16 16,-2-4-17-16,-3 8-112 0,-1-3-187 16</inkml:trace>
        </inkml:traceGroup>
      </inkml:traceGroup>
    </inkml:traceGroup>
    <inkml:traceGroup>
      <inkml:annotationXML>
        <emma:emma xmlns:emma="http://www.w3.org/2003/04/emma" version="1.0">
          <emma:interpretation id="{D87F530F-12B4-432C-B7DE-B2632D80FA4F}" emma:medium="tactile" emma:mode="ink">
            <msink:context xmlns:msink="http://schemas.microsoft.com/ink/2010/main" type="paragraph" rotatedBoundingBox="7554,4296 21665,3259 21750,4422 7640,54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247AC9-9B87-43BC-AAFF-5777F958E69C}" emma:medium="tactile" emma:mode="ink">
              <msink:context xmlns:msink="http://schemas.microsoft.com/ink/2010/main" type="line" rotatedBoundingBox="7554,4296 21665,3259 21750,4422 7640,5460"/>
            </emma:interpretation>
          </emma:emma>
        </inkml:annotationXML>
        <inkml:traceGroup>
          <inkml:annotationXML>
            <emma:emma xmlns:emma="http://www.w3.org/2003/04/emma" version="1.0">
              <emma:interpretation id="{DEB1E958-52B9-49E3-87D6-2273485D7264}" emma:medium="tactile" emma:mode="ink">
                <msink:context xmlns:msink="http://schemas.microsoft.com/ink/2010/main" type="inkWord" rotatedBoundingBox="7562,4404 10173,4212 10242,5152 7631,53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8617.7196">1338 2075 463 0,'0'-14'154'0,"0"-7"12"15,0-4-114-15,0-18-4 0,-8 4-13 16,8-8 3-16,0-9 5 0,-7-1-22 16,7 8 3-16,0-8-9 0,0 4-5 15,0 7-6-15,0 20 1 0,8 0-5 16,6 13 0-16,-5 13 0 0,7 0 5 16,-8 15-5-16,0 9 4 0,0 4 5 15,-4 14-4-15,8 0 9 0,3 10-5 16,11 7 1-16,4 2 3 0,1-6 0 0,1 2 0 15,2-18 1-15,-8-16-10 0,-5-10 0 16,-1-13 1-16,-3 0-5 0,-15-4 0 16,3-15 0-16,-5-5-5 0,0-12 1 15,-10-13-5-15,3-2 0 0,-2-9-8 16,0 4 3-16,5 9-13 0,4 9-10 16,0 2-11-16,0 13-10 0,0 8 4 15,0 2-17-15,9 3-107 0,-3 10-112 16</inkml:trace>
          <inkml:trace contextRef="#ctx0" brushRef="#br0" timeOffset="19039.8933">1942 1375 397 0,'11'-9'150'0,"-5"9"20"0,-2 0-83 15,-4 6-16-15,9 11-6 0,-5 10-6 16,3 7-14-16,-3 11-6 0,3 5-7 15,-7 10-9-15,5 2-1 0,0 3-4 16,-5 3-5-16,9-5-4 0,8-3-2 16,11-11 5-16,-1-6-4 0,6-6 5 15,2-5-1-15,-3-9 6 0,-4-4-3 0,-2-7 9 16,-4-4-6-16,0-3 4 0,8-5 3 16,3 0-4-16,9 0-7 0,3 0 4 15,-7-5-6-15,-9 0-5 0,-4 2-3 16,-5 3-4-16,-5-12-11 0,-3 1-12 15,1 3-12-15,-4-4-22 0,2 1-23 0,-3 1-17 16,-3 0-127-16,0-3-160 0</inkml:trace>
          <inkml:trace contextRef="#ctx0" brushRef="#br0" timeOffset="18155.619">952 1344 218 0,'11'0'25'0,"1"0"21"16,0 0 18-16,0 0-20 0,-2 0 12 15,-3 0-3-15,1 0 13 0,-8 0-12 16,7-4 3-16,-7 4-17 0,0 0-4 16,0-10 2-16,0 6-6 0,-7-2-4 15,-4 1 15-15,-1 5-8 0,-5 0 2 0,-8 0 6 16,-7 15-9-16,-3 7-5 0,-6 8-2 16,-7 14-8-16,7 10-5 0,1 18-5 15,8-3 0-15,7 11-5 0,2-4 1 16,6-10-1-16,4-7-4 0,7-6 4 15,6-6 1-15,0-9-1 0,13-4 1 16,7-10 3-16,5-9-3 0,6-15 2 16,13 0 5-16,6-13-4 0,3-10 1 0,8-8-5 15,-7-11 0-15,-10-10 0 16,-7-9-4-16,-10-4-4 0,-11-4-4 0,-9 5-1 16,-7 3 1-16,0 11-4 0,-9 6 0 15,-2-2-5-15,1 1-1 0,-1 12-4 16,3 1-5-16,8 13-11 0,-8 9 0 15,5 10-21-15,-11 0 12 0,1 0-131 16,-4 0-139-16</inkml:trace>
          <inkml:trace contextRef="#ctx0" brushRef="#br0" timeOffset="19425.954">2680 1418 522 0,'6'8'195'15,"1"8"-12"-15,5 7-107 0,3 0-3 0,4 3-11 16,4 0-4-16,2-1-12 0,-1-2-9 15,0 1-4-15,-5-7-9 0,8-4-2 16,-2-5-8-16,5-8 1 0,-3 0-4 16,3-8-4-16,-14-13-7 0,2-4 3 15,-8-6-6-15,5-6 3 0,-7-13-7 16,-3 4 1-16,2 9 1 0,-1 7 1 16,1 9-3-16,-1 21 3 0,0 0 4 0,-1 6 0 15,2 13 0-15,4 13 4 0,4 7 0 16,1 11 3-16,6 12 1 0,-4-6-2 15,-6 1-2-15,-12 2-8 0,8-5-14 16,-8-4-7-16,0-4-24 0,-9-10-30 16,5-7-131-16,-4-16-183 0</inkml:trace>
        </inkml:traceGroup>
        <inkml:traceGroup>
          <inkml:annotationXML>
            <emma:emma xmlns:emma="http://www.w3.org/2003/04/emma" version="1.0">
              <emma:interpretation id="{DCE5714E-688C-4C4C-B68D-F8829140D882}" emma:medium="tactile" emma:mode="ink">
                <msink:context xmlns:msink="http://schemas.microsoft.com/ink/2010/main" type="inkWord" rotatedBoundingBox="11614,4358 15721,4056 15780,4861 11674,516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985.613">6374 1241 497 0,'-6'11'201'15,"-3"-5"-16"-15,-3 13-106 0,1 1-6 16,-6 1-7-16,-1 2-16 0,6-4-6 15,3 13-16-15,2-5-3 0,7 1-7 16,0 3 1-16,12 0-12 0,-1 2 6 16,7 0-2-16,5-2-8 0,4 1 5 15,5-9-4-15,5-6-8 0,-3-2-4 16,0-4-10-16,-7-9-17 0,2-2-16 0,-3 0-17 16,-4-13-15-16,-3-3-124 0,-3-3-161 15</inkml:trace>
          <inkml:trace contextRef="#ctx0" brushRef="#br0" timeOffset="21178.8727">6777 1330 434 0,'15'26'159'0,"-3"7"14"0,2 9-99 16,1 5-14-16,0 2-20 0,-6 5-8 15,2 5-18-15,0-2-7 0,0 3-24 0,-3-5-3 16,0-8-13-16,3-10-22 0,-3-8-4 16,-1-18-108-16,8-11-105 0</inkml:trace>
          <inkml:trace contextRef="#ctx0" brushRef="#br0" timeOffset="21548.6648">7092 1501 481 0,'40'-9'188'0,"-6"9"-17"0,-4-7-105 0,-1 2-21 16,-8 0-10-16,-2-5-1 0,3-5-14 15,4 2-25-15,-1-5-10 0,2 5-24 16,3 0 3-16,2 2-133 0,-4-2-154 16</inkml:trace>
          <inkml:trace contextRef="#ctx0" brushRef="#br0" timeOffset="21368.9747">7234 1246 463 0,'11'36'170'15,"1"2"-6"-15,1 2-109 0,-3-7-19 16,3 5-6-16,5 1-13 0,-2 3-17 16,-2-4-17-16,1-8-18 0,-6 2 196 15,-5-13-305-15,3-8-177 0</inkml:trace>
          <inkml:trace contextRef="#ctx0" brushRef="#br0" timeOffset="20017.1563">4846 1339 547 0,'0'-12'204'16,"-7"12"-15"-16,3 0-94 0,-10 0-19 0,-5 7-18 15,-4 9-4-15,1 4-17 0,-12 3-5 16,5 4-8-16,5 9-16 0,5-2 2 16,1 1-7-16,18-2-3 0,0-1 0 15,0 2 4-15,0-4 0 0,11 5 4 16,9 1-5-16,2 3 6 0,4 0 0 16,14 6-2-16,2-4-7 0,-4-8 0 15,-1-7-3-15,-3-15-15 0,-9-8-8 0,-6-3-23 16,0-23-21-16,6-6-21 0,-2-15-115 15,-8-6-181-15</inkml:trace>
          <inkml:trace contextRef="#ctx0" brushRef="#br0" timeOffset="20466.9827">5190 1680 481 0,'5'0'202'15,"10"0"3"-15,9-3-82 0,0 3-38 0,4-9-21 16,3 5-13-16,-2-3-14 0,1 3-15 16,2-4-15-16,0 5-14 0,-2-1-15 15,3-6-15-15,-6-3-27 0,-2-6-5 16,-1 1-126-16,-7-2-182 0</inkml:trace>
          <inkml:trace contextRef="#ctx0" brushRef="#br0" timeOffset="20300.076">5251 1722 445 0,'0'33'181'0,"13"5"15"0,-6-1-89 16,-1-3-25-16,1-8-15 0,-3-13-3 15,-4-7-6-15,0-6-14 0,0-7-15 16,0-17-10-16,-4-4 2 0,-3-18-10 16,1-5-4-16,1-11-7 0,5 0 0 15,2 1 0-15,-2 7 0 0,7 2 0 16,2 8-4-16,-1 12 4 0,3 9 0 0,3 16-3 16,1 7 6-16,3 0-3 0,6 10 4 15,9 17-1-15,0 8 0 16,2 2 1-16,-2 7 0 0,-4 4-8 0,-13-10 0 15,-1-6-14-15,-4-5-9 0,-3-1-21 16,-2-7-18-16,-1-8-20 0,-5-4 9 16,0 0-129-16,-8-7-150 0</inkml:trace>
          <inkml:trace contextRef="#ctx0" brushRef="#br0" timeOffset="20777.0981">5739 1382 572 0,'42'6'187'0,"-2"-1"-11"0,1 3-112 0,-3-3-28 15,-8 1-7-15,3-2-10 0,1-4-24 16,1 0-4-16,2 0-40 0,3-10-15 15,-3-1-109-15,-9-1-157 0</inkml:trace>
          <inkml:trace contextRef="#ctx0" brushRef="#br0" timeOffset="20655.3824">5798 1366 600 0,'20'17'215'15,"-2"6"-15"-15,1 2-104 0,-1 0-25 16,-7 7-21-16,5 4-12 0,-1-2-23 16,-4-1-15-16,-6 0-25 0,0-6-16 15,-5-8-27-15,0-8 177 0,-5-11-300 16,1 0-187-16</inkml:trace>
          <inkml:trace contextRef="#ctx0" brushRef="#br0" timeOffset="22296.8804">7787 1555 497 0,'29'0'186'16,"-2"-5"-12"-16,-8-1-91 0,2 6-18 16,2-7-30-16,-4-2-2 0,0 6-14 0,2-3-10 15,-5 1-9-15,3-6-14 0,0 0-4 16,3 2-16-16,-3-9-8 0,4-5-22 15,-5 0-106-15,1 2-26 0,-8-2-46 16</inkml:trace>
          <inkml:trace contextRef="#ctx0" brushRef="#br0" timeOffset="22088.9832">8139 1118 415 0,'24'-22'140'0,"-7"10"28"16,-8 2-101-16,-3 10-10 0,-6-6-4 16,0 0-2-16,-4 2-3 0,-1-3-17 15,-5 2 3-15,-1 5-6 0,-8-4-5 16,-1 4 0-16,-5 0-10 0,-5 4 5 15,1 6-5-15,-1 2-8 0,3-1 3 16,-2 4-8-16,6-2 5 0,-1 1-5 16,9-5 0-16,0 9 0 0,6 1 0 0,-2-4 0 15,7-3 3-15,4-2-6 0,-6-3 3 16,6 2 3-16,-6 2-6 0,6 2 3 16,-7 0 0-16,3 3 0 0,0 5 0 15,-3 1 0-15,3 3 0 0,-4 10-5 16,1 1 5-16,7 2-4 0,0 1 4 15,-5 3-4-15,5-5-1 0,0 3 1 0,6-7 4 16,-6-6 0-16,5-2 0 0,-5-4 0 16,6-8 0-16,-6 0 4 0,0-3-4 15,6-6 0-15,-1 2 5 0,3-9-1 16,5 3 0-16,-2 0 4 0,5 0 8 16,-2 0 5-16,1 0-1 0,1 0 9 15,3-3 6-15,4-1-6 0,-2 4 2 16,-1-10-3-16,2 8-4 0,0-6-6 0,-5 3-2 15,-1-4-8-15,3 0-1 0,2 4-4 16,-2 5 0-16,-4-9-3 0,1 9-6 16,-5 0-1-16,-6 0-17 0,-5 0-10 15,6 0-8-15,-6 0-31 0,0 0-21 16,-6 0-12-16,-2 0-111 0,-3-3-165 16</inkml:trace>
          <inkml:trace contextRef="#ctx0" brushRef="#br0" timeOffset="22704.9037">8669 1055 310 0,'19'0'78'16,"-5"-7"31"-16,-5 7-27 0,-3 0-19 16,-6 0-22-16,0 0 7 0,0-6-8 15,0 6-7-15,-11-6-8 0,0 5-2 16,-1 1 0-16,-5 0-4 0,-2 0-2 15,-3 10-5-15,1 3-12 0,-3 4 0 16,7 8 6-16,3-1-6 0,2 1 0 16,5 3 6-16,7-4-12 0,-4-5 12 0,4 0-1 15,5-4 11-15,3-2 0 0,2-3 17 16,2-2-13-16,5 1 9 0,-1-3 0 16,0 1-1-16,5 0-5 0,-3 7 3 15,-1 1-4-15,-7-2-4 0,0 6 1 16,-10 7 2-16,0-1-9 0,0 1 2 15,0 2-7-15,-9 0 2 0,1-4-2 16,-3-2-7-16,-4-5 3 0,-4 0-3 0,-1-4 0 16,-2-9-7-16,-4 3-1 0,-1-1-37 15,-1 5-9-15,-6-2 32 0,3-5-172 16,-20 7-181-16</inkml:trace>
        </inkml:traceGroup>
        <inkml:traceGroup>
          <inkml:annotationXML>
            <emma:emma xmlns:emma="http://www.w3.org/2003/04/emma" version="1.0">
              <emma:interpretation id="{03FFBC21-C770-4B71-B02C-2F6328216F85}" emma:medium="tactile" emma:mode="ink">
                <msink:context xmlns:msink="http://schemas.microsoft.com/ink/2010/main" type="inkWord" rotatedBoundingBox="16834,3851 18384,3737 18443,4545 16894,465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4378.1587">10796 917 434 0,'0'-7'145'0,"0"-1"27"0,0 2-114 0,-6-1-10 16,-3 1 1-16,1 0-10 0,-3-3-12 16,5 4-6-16,-3 5-3 0,3 0-9 15,6-5-4-15,-5 5-5 0,-1 0 0 16,0 5 0-16,-5 1 0 0,3-1 0 15,1 4 0-15,7-5 0 0,-7 3 0 16,7-7 0-16,0 4 5 0,-5-4-5 16,5 6 0-16,-7-1 0 0,3-1 0 0,-3 5 0 15,-1 1-5-15,-2 0 5 0,1 3-5 16,-2-2 0-16,1 1 1 0,-3-1-2 16,3 5 0-16,-1 1-7 0,3 3 8 15,0-3 5-15,8 2 0 0,-10-7 0 16,6 0 5-16,4 4 8 0,0-2-7 15,0 3 4-15,0 2 0 0,0 3 0 16,0-9-1-16,0 4 1 0,0-1 0 16,0 2-5-16,0-5-1 0,0 2 1 0,-3-3 0 15,1 2-1-15,2-2 5 0,2-2-4 16,-2-1 5-16,6-4 3 0,1-5 5 16,1 0-4-16,1 6 8 0,2-2 0 15,-1-4-3-15,1 3 2 0,-4-3-9 16,1 8 6-16,1-4-6 0,1-1-9 15,-3 5 4-15,-3 0-2 0,-4-1-1 16,0 1-4-16,0-2 0 0,0 7 0 0,-4 4 4 16,4 0-4-16,-6-3 4 0,6 6-4 15,0-11 4-15,0-2-1 0,0 1 5 16,0-4-1-16,0-4 3 0,0 3 2 16,6-3 3-16,-6 0-2 0,5-3-6 15,2 3 4-15,-1-4-5 0,-2-4 1 16,1 3-3-16,2-4 0 0,0 2-1 0,5 1 3 15,0 6 1-15,1 0-1 0,2 0 2 16,-6 0-1-16,1 0 0 0,1 6-1 16,2 1-2-16,-2-4 0 0,7 1-4 15,0 0 3-15,-5-4-3 0,1 3 0 16,0 3-3-16,-9-2-5 0,1-4-8 16,-2 0-11-16,1-8-12 0,-5 8-18 15,0-13-18-15,-5 7-21 0,5-1 23 0,-8 1-139 16,-2-5-157-16</inkml:trace>
          <inkml:trace contextRef="#ctx0" brushRef="#br0" timeOffset="24613.8666">10631 1293 489 0,'26'4'194'16,"-3"-4"-9"-16,-1 0-91 0,0 0-31 16,1 0-10-16,-1-9-2 0,-1 3-24 15,-5 6-10-15,5-5-8 0,-5-2-9 0,6 1-9 16,-4-1-13-16,-1-1-14 0,-3-2-15 16,-7 2 174-16,10 4-305 0,-10-3-175 15</inkml:trace>
          <inkml:trace contextRef="#ctx0" brushRef="#br0" timeOffset="23616.9026">9979 1531 424 0,'11'23'163'0,"-2"-6"9"0,-1-2-96 15,-8-10-5-15,0-5-10 0,0 0-13 16,0 0-4-16,-9-13-11 0,1-4-10 16,-3-2-4-16,-2-15-11 0,-3-2-3 15,0 5 4-15,-1-4-5 0,-5-11 5 0,9 2-9 16,2-5 4-16,1-10 1 0,2-3-5 16,8 6 0-16,4 6-5 0,3 2 5 15,0 9 0-15,2 6 0 0,10-1-4 16,-2-6 4-16,2 11 0 0,5 8 0 15,0 5 4-15,-4 16 5 0,12 0 4 16,-8 7 3-16,-2 16 0 0,1 3 5 16,-9 12-3-16,-7 4-2 0,-7-2-6 0,0 1-1 15,0 7-1-15,0-6-8 0,-6-1 4 16,-3-1-4-16,-9-4-4 0,-1-6 8 16,-6-7-8-16,-2-7 0 0,1-1 0 15,0-9 0-15,0 3-4 0,2-2 4 16,4-1 1-16,5-1 3 0,6 4-5 0,9 0 5 15,0-2 0-15,0 3 5 0,12-10 2 16,-4 10-4-16,11-4 14 0,7 4-7 16,2-4-2-16,3 2 2 0,6-1 2 15,-7-2-8-15,-8 1-1 0,-3-2-3 16,-5-4-7-16,2 0-8 0,-4 0-10 16,5-2-24-16,2-8-8 0,1 7-22 15,-3-8-10-15,4 1-111 0,4 4-164 0</inkml:trace>
          <inkml:trace contextRef="#ctx0" brushRef="#br0" timeOffset="25058.9605">11135 997 424 0,'8'11'163'0,"3"11"9"0,-7 3-96 15,0 5-17-15,3 9-8 0,1 4-3 16,-2-2-11-16,5 5-13 0,1-8-5 15,-2-3-5-15,1-5 0 0,1-5-10 16,-7-12 2-16,1-3-2 0,-2-10-4 0,-4 0 0 16,0 0 0-16,0-4 5 0,0-4-5 15,0-3 0-15,-6-2 0 0,1-4 4 16,5-5 6-16,-7-5-6 0,0-7 5 16,-4-2 0-16,3-2 0 0,0-3 4 15,-2 2-9-15,5 2 5 0,5 5-5 16,0 6 1-16,0 5 6 0,5 3-3 15,2-1 0-15,4 5 5 0,6-1-1 16,-1 5 2-16,4 3 2 0,5 7-6 0,0 0 7 16,-2 7-2-16,-4 2-5 0,-1 7 1 15,-3 0-3-15,-7 3-5 0,-4 0 1 16,-4 12 1-16,0 1-5 0,0 10 3 16,0 10 0-16,-8 4-3 0,2-5 3 15,0-7 1-15,-4-10-1 0,-2-8-3 16,1-4 0-16,-6-8-3 0,-4-2-15 0,3 2 3 15,-3-4-14-15,1 0-10 0,-2-6-19 16,6 5-10-16,3-9-10 0,5 0-9 16,3 0 77-16,5 0-169 0,0-9-155 15</inkml:trace>
        </inkml:traceGroup>
        <inkml:traceGroup>
          <inkml:annotationXML>
            <emma:emma xmlns:emma="http://www.w3.org/2003/04/emma" version="1.0">
              <emma:interpretation id="{99F967C8-0BCE-4F22-81F1-8F19A255119D}" emma:medium="tactile" emma:mode="ink">
                <msink:context xmlns:msink="http://schemas.microsoft.com/ink/2010/main" type="inkWord" rotatedBoundingBox="19140,3445 21665,3259 21737,4246 19213,4432"/>
              </emma:interpretation>
              <emma:one-of disjunction-type="recognition" id="oneOf5">
                <emma:interpretation id="interp5" emma:lang="" emma:confidence="1">
                  <emma:literal>"sit</emma:literal>
                </emma:interpretation>
                <emma:interpretation id="interp6" emma:lang="" emma:confidence="0">
                  <emma:literal>is It</emma:literal>
                </emma:interpretation>
                <emma:interpretation id="interp7" emma:lang="" emma:confidence="0">
                  <emma:literal>is it</emma:literal>
                </emma:interpretation>
                <emma:interpretation id="interp8" emma:lang="" emma:confidence="0">
                  <emma:literal>is H</emma:literal>
                </emma:interpretation>
                <emma:interpretation id="interp9" emma:lang="" emma:confidence="0">
                  <emma:literal>is HE</emma:literal>
                </emma:interpretation>
              </emma:one-of>
            </emma:emma>
          </inkml:annotationXML>
          <inkml:trace contextRef="#ctx0" brushRef="#br0" timeOffset="25833.4607">12968 906 406 0,'12'11'149'0,"4"6"19"0,1 5-94 15,-6-3-19-15,1 5-7 0,-5-1-13 16,-7 0-14-16,8 0-5 0,-8-1-16 16,4-3 0-16,-4 0-16 0,0-4-5 15,5-1-20-15,-5-4-6 0,0 0-124 16,0-10-108-16</inkml:trace>
          <inkml:trace contextRef="#ctx0" brushRef="#br0" timeOffset="26245.1324">13482 625 299 0,'0'-13'89'16,"0"2"45"-16,4-2-14 0,5 3-45 16,-4 5-9-16,6-5-14 0,0 7-4 0,5-5-13 15,-5 8-18-15,-5 0-1 0,3 0-5 16,-3 0-6-16,-2 0-16 0,-8 9-10 16,4-5-14-16,-6 2 80 0,6-1-193 15,-11 2-168-15</inkml:trace>
          <inkml:trace contextRef="#ctx0" brushRef="#br0" timeOffset="26691.0071">13743 452 406 0,'0'11'141'0,"0"2"23"16,0 0-92-16,-4 4-15 0,-3 5-3 15,-5 2-13-15,-4 7-9 0,-1 1-13 0,-6 1 0 16,-2-5-9-16,-2 2 0 0,-3-4-5 15,5 2 0-15,10-3-5 0,-2-4 0 16,13-4 5-16,4-4-5 0,0-6 0 16,0 0 0-16,0-7 0 0,4 0 4 15,2 5 1-15,8-5 10 0,8 0-6 16,8 6 5-16,-4-6 0 0,8 5 5 16,0 2-5-16,-11 3-1 0,-8-4-4 0,2 3 4 15,-4 3-9-15,-6 3 5 0,-1 0-9 16,-6 1 5-16,4-3-10 0,-4 2 5 15,0 1 0-15,-4-1 0 0,4 2-4 16,-11-3-9-16,1-1-5 0,-5-1-14 16,-2 1-10-16,-3-3-16 0,7-6-6 15,-6-4-116-15,0 0-157 0</inkml:trace>
          <inkml:trace contextRef="#ctx0" brushRef="#br0" timeOffset="26970.9752">13973 336 331 0,'6'0'103'16,"3"0"56"-16,-4 10-21 0,3 0-72 15,-4 14-11-15,2 15-13 0,-1 7-7 16,3 10-13-16,-1 6-1 0,3-5-17 16,2 6 6-16,-4-5 3 0,5-7-19 15,-3 1-6-15,1-6-2 0,0-11-18 0,-2-2-9 16,-1-7-13-16,-3-8-110 0,-5-5-124 16</inkml:trace>
          <inkml:trace contextRef="#ctx0" brushRef="#br0" timeOffset="27541.5221">14401 663 471 0,'23'-25'183'15,"1"6"-2"-15,-1 2-98 0,3 3-25 16,-2 4 1-16,6 3-25 0,-2-1-16 15,3-4-22-15,-6 8-30 0,-2-5-4 16,-12-2-138-16,0-4-162 0</inkml:trace>
          <inkml:trace contextRef="#ctx0" brushRef="#br0" timeOffset="27348.8376">14448 215 353 0,'16'12'100'0,"-4"1"47"0,2 10-78 15,-4-7-15-15,-1 8-6 0,-3 2-15 0,-2 5-8 16,0-2-7-16,-1 14-8 0,7 13 1 16,-1 8 4-16,-1 5-10 0,5 5-5 15,-2-6 0-15,-2-12-5 0,0-4-21 16,-9-6 4-16,6-12-16 0,-6-1 45 16,4-7-163-16,-4-11-104 0</inkml:trace>
          <inkml:trace contextRef="#ctx0" brushRef="#br0" timeOffset="25629.8519">12185 1096 434 0,'11'11'166'0,"1"-11"31"16,2 4-100-16,12-4-15 0,5 0-14 15,-5 0-11-15,0-6-24 0,4-1-11 16,-11 0-9-16,-4-3-17 0,3 0-14 16,1 4-5-16,-2-4-18 0,-2-3-17 15,7-4-16-15,-1 0 68 0,5 0-168 16,10-6-152-16</inkml:trace>
          <inkml:trace contextRef="#ctx0" brushRef="#br0" timeOffset="25454.852">12374 1360 361 0,'0'-4'110'0,"0"-6"45"16,-6-2-83-16,-1-7-19 0,-2-11 5 15,-2 1-15-15,4-7-7 0,-9-5-6 0,2 0-8 16,-2-1 0-16,1 1-12 0,-7-4-1 16,5 3 15-16,5 2-14 0,5 6 5 15,0-3-1-15,7 3 6 0,0 7-1 16,10-6-1-16,6 8 5 0,1 11-5 15,6 2-4-15,-4 3 3 0,8 9-3 16,-2 0-6-16,1 9-3 0,0 1-5 16,0 4-5-16,-7 1-17 0,-7 2-13 15,2 1-7-15,-14 6-19 0,0-5-12 0,5 0-118 16,-5-1-146-16</inkml:trace>
        </inkml:traceGroup>
      </inkml:traceGroup>
    </inkml:traceGroup>
    <inkml:traceGroup>
      <inkml:annotationXML>
        <emma:emma xmlns:emma="http://www.w3.org/2003/04/emma" version="1.0">
          <emma:interpretation id="{8840B6F3-A6D6-4EC4-A513-408E7DB7BE2F}" emma:medium="tactile" emma:mode="ink">
            <msink:context xmlns:msink="http://schemas.microsoft.com/ink/2010/main" type="paragraph" rotatedBoundingBox="7597,6206 15719,5435 15830,6600 7707,73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CD25F1-D0F5-42AC-BEB4-E79600F2E90F}" emma:medium="tactile" emma:mode="ink">
              <msink:context xmlns:msink="http://schemas.microsoft.com/ink/2010/main" type="line" rotatedBoundingBox="7597,6206 15719,5435 15830,6600 7707,7371"/>
            </emma:interpretation>
          </emma:emma>
        </inkml:annotationXML>
        <inkml:traceGroup>
          <inkml:annotationXML>
            <emma:emma xmlns:emma="http://www.w3.org/2003/04/emma" version="1.0">
              <emma:interpretation id="{73FFC44F-0B6F-4120-A94C-F60D18344811}" emma:medium="tactile" emma:mode="ink">
                <msink:context xmlns:msink="http://schemas.microsoft.com/ink/2010/main" type="inkWord" rotatedBoundingBox="7606,6303 11950,5891 12041,6855 7697,7268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6299.4822">1391 3453 331 0,'0'0'93'0,"0"0"55"15,9 0-16-15,-4 0-60 0,2 9-13 0,-7 1-6 16,7 1-6-16,-3 7-10 0,-4 5-4 16,0 1-18-16,7 11 5 0,4 6-6 15,10 12 1-15,-2 5-1 0,3-3-1 16,6-4 2-16,-2-10 3 0,-3-16-5 16,5-12 1-16,5-11-1 0,0-2 0 15,5-10-8-15,-8-5-1 0,-4-12 0 16,-1-14 1-16,-2-5-5 0,-4-2 0 15,-1-3 0-15,-7 5-18 0,1 13-13 0,-5 6-9 16,-4 9-27-16,1 8 9 0,1 1-131 16,-1 5-155-16</inkml:trace>
          <inkml:trace contextRef="#ctx0" brushRef="#br0" timeOffset="46734.9821">2032 3366 434 0,'72'-3'159'0,"-10"5"19"15,9-7-81-15,17 7-47 0,-13-2-28 0,-9-9 0 16,9 6-12-16,-3-11-20 0,-13-2-17 16,5-1-20-16,-2 4-12 0,-2-4-116 15,-11-3-100-15</inkml:trace>
          <inkml:trace contextRef="#ctx0" brushRef="#br0" timeOffset="46558.5904">2342 3311 453 0,'22'33'180'0,"2"5"2"0,-7 7-25 15,-1-5-99-15,-5 2-15 0,-3 1-5 16,-3 3-7-16,1-16 0 0,1 3-13 15,1-4-14-15,-4-7-4 0,0-5-22 16,-4-6-17-16,7-4-26 0,-7-7 101 16,-7 0-218-16,2-10-186 0</inkml:trace>
          <inkml:trace contextRef="#ctx0" brushRef="#br0" timeOffset="45433.9331">776 3907 331 0,'0'0'66'16,"5"0"43"-16,-9 0-60 0,4 0-11 15,0 0 2-15,-6-5 3 0,6 5-2 16,0 0 1-16,0-3-4 0,0-3-6 16,0-3-9-16,10-7 8 0,-5-4-8 15,2-6-6-15,3-5-5 0,2 0 4 16,-1-3-5-16,-1-1-1 0,-1 4-1 0,5-4 3 16,-9 3 6-16,1 2-14 0,3 2 6 15,10 2 0-15,-4 5-1 0,5 0-4 16,-4 6 0-16,-2 3-5 0,-10 3 5 15,1 9 0-15,-1 0-5 0,-4 0 0 16,0 11 0-16,-5 6 0 0,-1 0 0 16,1 6 0-16,1-7-5 0,4 10 0 0,0-2 0 15,0-1 0-15,0-2 1 0,3 2-6 16,-3-7 5-16,6-4 0 0,3-9 0 16,-3-3 5-16,1 0-4 0,3-10 4 15,-1-5-6-15,-2-1 6 0,-7-4 0 16,10 4 0-16,-5-5 0 0,-12 6 0 15,14 3 0-15,-7 1 0 0,0 6 6 16,0-2-2-16,-7 7 6 0,7 0 9 0,9 9 1 16,-9-5 3-16,8 9 5 0,3 1-5 15,0 8-5-15,6 2 4 0,-4 2-13 16,6 5-1-16,0-2-3 0,-3-4-2 16,-2 3 1-16,-2-2-4 0,-12-5 0 15,0 2 4-15,0 5-8 0,-15-7 0 16,-8 1-8-16,-10 12-6 0,3 0-8 15,-3 11-1-15,-1 0-10 0,-7 0 3 16,4-9-4-16,-5-10-6 0,-4-8 6 0,6 0-3 16,10-6 5-16,-8-2-118 0,0-6-138 15</inkml:trace>
          <inkml:trace contextRef="#ctx0" brushRef="#br0" timeOffset="47340.1455">3251 3632 321 0,'0'9'85'0,"-9"-2"31"16,2-7-38-16,-1 0-16 0,8 0-20 16,5 0-2-16,2-13-8 0,-7-4-4 0,13-3-3 15,2-3-2-15,-4-4 0 0,6 0 2 16,-8-5-7-16,2-3 4 0,4-3 5 15,2-5-8-15,0 6 15 0,5-1-10 16,3 0 1-16,-5 9-11 0,-1 18 4 16,1 11-8-16,-5 0-6 0,-5 10-4 15,10 10 0-15,-4 8 0 0,-1 1 0 0,3 4 0 16,-3-4 0-16,-6 5-4 0,-2-1 4 16,1-10-6-16,1-6 2 0,-4-5-1 15,3-12 1-15,-2 0-1 0,-1-13 5 16,2-10-4-16,0-10 4 0,4-7-5 15,8-3 5-15,-6-10 0 0,7-3 0 16,0-5 0-16,-5 3 0 0,-11 6 0 16,4 11-5-16,-2 7-4 0,-6 12-11 15,9 9-13-15,-4 9-11 0,-5 4-5 16,0 0-17-16,5 11-3 0,-5 2-106 0,8 6-80 16</inkml:trace>
          <inkml:trace contextRef="#ctx0" brushRef="#br0" timeOffset="47618.9806">4154 3139 361 0,'9'-18'120'0,"-2"12"41"0,-7-1-80 16,0 7-14-16,-4 0-17 0,-7 9-2 16,1 10-13-16,-7 9-18 0,-8 5 5 15,-1 7-12-15,6 13-10 0,6-6 4 16,-1-2 1-16,7 2-5 0,4-4 0 15,4-14 5-15,0-6-5 0,5-12 0 0,13-11 0 16,12 0 0-16,7-11 0 0,5-12 0 16,-4-12 0-16,-3-5 0 0,-5-7 0 15,-9 1-5-15,-1 6 0 0,-4 1 1 16,-5 12-6-16,-3 5-7 0,-1 8 1 16,-2 2-13-16,-5 8-3 0,0 4-7 15,0 0 85-15,0 6-198 0,0-6-137 16</inkml:trace>
          <inkml:trace contextRef="#ctx0" brushRef="#br0" timeOffset="48046.94">4327 3141 453 0,'10'0'180'0,"6"17"2"16,9 2-91-16,7-5-25 0,7 3-23 15,8-10-4-15,0-7-10 0,-1 2-11 16,1-5-4-16,2-7-5 0,-4-13-9 15,-1-5 0-15,-2-8-13 0,-1-4-29 16,-10-11 180-16,3 7-310 0,-4-3-180 16</inkml:trace>
          <inkml:trace contextRef="#ctx0" brushRef="#br0" timeOffset="47874.7869">4589 3164 310 0,'11'2'87'0,"-4"9"30"16,-2 3-44-16,0 3-6 0,-1 8-10 16,1-1-9-16,-5 9-10 0,0 7-6 15,4 3-14-15,-4-3-2 0,6-1 4 16,-2-8-9-16,-4-11-5 0,9 1-12 16,-9-10 0-16,4-8-25 0,-4-3 3 15,4 0-4-15,-4 0-123 0,0-3-117 0</inkml:trace>
        </inkml:traceGroup>
        <inkml:traceGroup>
          <inkml:annotationXML>
            <emma:emma xmlns:emma="http://www.w3.org/2003/04/emma" version="1.0">
              <emma:interpretation id="{9D8BF056-85E9-42FF-A5ED-FCDBE0C33467}" emma:medium="tactile" emma:mode="ink">
                <msink:context xmlns:msink="http://schemas.microsoft.com/ink/2010/main" type="inkWord" rotatedBoundingBox="12613,5729 15719,5435 15830,6600 12723,6895"/>
              </emma:interpretation>
              <emma:one-of disjunction-type="recognition" id="oneOf7">
                <emma:interpretation id="interp11" emma:lang="" emma:confidence="0">
                  <emma:literal>NY</emma:literal>
                </emma:interpretation>
                <emma:interpretation id="interp12" emma:lang="" emma:confidence="0">
                  <emma:literal>NAY</emma:literal>
                </emma:interpretation>
                <emma:interpretation id="interp13" emma:lang="" emma:confidence="0">
                  <emma:literal>Ny</emma:literal>
                </emma:interpretation>
                <emma:interpretation id="interp14" emma:lang="" emma:confidence="0">
                  <emma:literal>ny</emma:literal>
                </emma:interpretation>
                <emma:interpretation id="interp15" emma:lang="" emma:confidence="0">
                  <emma:literal>NYN</emma:literal>
                </emma:interpretation>
              </emma:one-of>
            </emma:emma>
          </inkml:annotationXML>
          <inkml:trace contextRef="#ctx0" brushRef="#br0" timeOffset="49665.9574">7443 3059 299 0,'-5'23'80'0,"0"13"38"0,-1 12 11 0,-4-9-57 15,3 7-11-15,0-2-11 0,-1 1-7 16,3-10-7-16,5-1-1 0,0-7-13 15,0-18 0-15,4-9-8 0,-4 0 4 16,4 0-2-16,-4-18-11 0,0-6 5 16,9-6 0-16,-4-6-6 0,1-9 6 15,3-6 9-15,-5 0 0 0,5-11 0 16,4-2 4-16,2 7-6 0,2-7 5 0,4 12-4 16,-3 5-9-16,-5 9 2 0,-1 2 1 15,-12 24-8-15,14 12 5 0,1 0-1 16,-4 15 0-16,4 11-4 0,0 8 0 15,-3 13-4-15,6-1 6 0,1 7-6 16,2 3 4-16,3-2-4 0,9-2 3 16,-8-5-3-16,5-11 0 0,-3-11 0 15,-1-17 4-15,-4-8-8 0,-3-6 4 0,-5-9 0 16,-1-20 0-16,-3-11 0 0,-1-6 0 16,4-8 0-16,3-1 0 0,-1 8 0 15,-3 0 0-15,-2 7 0 0,-10 10-7 16,5 7-7-16,-3 8-6 0,-6 7-17 15,-3 6-11-15,1 8-16 0,-3 0-8 16,-2 0-16-16,3 10-97 0,4-2-138 16</inkml:trace>
          <inkml:trace contextRef="#ctx0" brushRef="#br0" timeOffset="49967.9562">8037 2773 278 0,'7'7'75'0,"0"-4"17"0,-1-3-23 15,4 0 17-15,6 6-3 0,1-6 5 0,1 6-7 16,5 9-4-16,1 8-13 0,6 10-8 16,7 4-4-16,19-1-19 0,7 6-7 15,-2-8-4-15,-5-20-9 0,-6-3-8 16,-11-11-5-16,-7-5 0 0,-4-21 0 16,-7-7 0-16,-1-1 0 0,-9-6 0 15,-7-6 0-15,-4 9 0 0,0 4 0 16,0 12-5-16,0 11 5 0,0 10 8 0,0 6 0 15,0 26 4-15,6 11 5 0,-6 24-5 16,9 11 9-16,6 9-9 0,8-11-5 16,3 7 2-16,-4-9-9 0,-4-18 0 15,-4-10-9-15,-7 0-10 0,-3-10-18 16,-4-10-21-16,0-8 4 0,0-6-147 16,0-12-175-16</inkml:trace>
          <inkml:trace contextRef="#ctx0" brushRef="#br0" timeOffset="48854.2148">5679 3266 563 0,'4'57'175'0,"-4"-13"5"0,0-8-126 16,7-3-11-16,-7-13 1 0,0-3 2 16,5-5 0-16,-5-12-2 0,-5 0-16 15,5-13-11-15,-7-7-5 0,0-17 2 16,3-11-10-16,4 4-1 0,0-15-3 0,0-4 0 15,0 3 0-15,5 6 0 0,6-5 0 16,9 15 0-16,-3 8 0 0,5 11 0 16,0 8 0-16,-8 17 4 0,10 0 1 15,1 0-5-15,-2 14 3 0,-1 5 1 16,-3 8-4-16,-8 2 3 0,-6 18-3 16,-5 8 5-16,0 9-5 0,0-5 0 15,0 1 0-15,0-13-5 0,0-12 10 16,7-12-5-16,-3-12-5 0,3-11 10 0,3-7-5 15,1-13 4-15,-2-9-4 0,7-8 4 16,0-12-4-16,0 2 4 0,2 4-4 16,-1-6 4-16,3 12 2 0,3 12-1 15,-3 7 2-15,3 9 7 0,-1 9-6 16,0 3 7-16,-1 10-2 0,-4 0-2 0,-2 10-4 16,4 7-1-16,1 3-2 0,-5-5-4 15,1 7-4-15,3-3-6 0,-1-8-7 16,-3 1-20-16,5-7-12 0,2-5-24 15,-4-6-22-15,-4-7-84 0,2 0-35 16,-4-6-129-16</inkml:trace>
          <inkml:trace contextRef="#ctx0" brushRef="#br0" timeOffset="49337.0913">6621 3316 453 0,'4'7'180'0,"6"-2"16"0,9-2-102 15,7-3-6-15,5 0-16 0,7-5-8 16,5-7-8-16,-5-7-23 0,0 2-17 16,0-7-2-16,10 6-7 0,-6-14-7 15,9 5-7-15,2-4-11 0,-2 6-7 0,-14-4-7 16,5 14-17-16,-7 2-10 0,-4 4-9 15,-4 9-7-15,1 0-8 0,-3 0-3 16,-6 3-98-16,2 4-62 0</inkml:trace>
          <inkml:trace contextRef="#ctx0" brushRef="#br0" timeOffset="49093.1934">6631 3357 445 0,'12'22'163'15,"6"-5"12"-15,-3-12-95 0,-2-5-14 16,2 0-23-16,-1-9-4 0,-9-4-15 16,-5-13-5-16,0 6-9 0,6-12-5 0,-6-7-5 15,-6-9 4-15,6-12-4 0,0-7 0 16,0-3 0-16,7-4 0 0,-1 0 0 16,3 6 0-16,4-1 0 0,-1 2 0 15,1 18 0-15,8 8 0 0,2 20 5 16,0 21 4-16,-1 0 5 0,1 17 0 15,-5 13 5-15,4 11-6 0,5 13 0 16,-3 8 5-16,4 6-9 0,6 0-5 16,-8-3 0-16,2 5-4 0,-1-4 0 0,-11-3 0 15,-12-7-8-15,-4-10-14 0,0-5-14 16,-12-12-20-16,-4-6-6 0,-9 3-127 16,2-16-162-16</inkml:trace>
        </inkml:traceGroup>
      </inkml:traceGroup>
    </inkml:traceGroup>
    <inkml:traceGroup>
      <inkml:annotationXML>
        <emma:emma xmlns:emma="http://www.w3.org/2003/04/emma" version="1.0">
          <emma:interpretation id="{F4B64DE7-41F4-404C-BBA1-41E6A0BC8E09}" emma:medium="tactile" emma:mode="ink">
            <msink:context xmlns:msink="http://schemas.microsoft.com/ink/2010/main" type="paragraph" rotatedBoundingBox="1304,8936 10843,7846 10949,8769 1409,9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597AAF-A3C9-44AE-B59D-11A6D0FA71D3}" emma:medium="tactile" emma:mode="ink">
              <msink:context xmlns:msink="http://schemas.microsoft.com/ink/2010/main" type="line" rotatedBoundingBox="1304,8936 10843,7846 10949,8769 1409,9859"/>
            </emma:interpretation>
          </emma:emma>
        </inkml:annotationXML>
        <inkml:traceGroup>
          <inkml:annotationXML>
            <emma:emma xmlns:emma="http://www.w3.org/2003/04/emma" version="1.0">
              <emma:interpretation id="{300BF9D0-F6FC-4CB4-A771-628FA0D6ED96}" emma:medium="tactile" emma:mode="ink">
                <msink:context xmlns:msink="http://schemas.microsoft.com/ink/2010/main" type="inkWord" rotatedBoundingBox="1313,9016 4437,8659 4521,9391 1397,9748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9789.5318">-5669 6179 738 0,'0'-4'238'0,"2"4"5"0,3 4-102 0,-5-4-51 15,4 12-27-15,5 5-16 0,-3 1-14 16,5 2-21-16,-2-1-16 0,-1-4-31 15,7-1-18-15,-5-1-31 0,2-6-44 16,-5-3-114-16,0 5-191 0</inkml:trace>
          <inkml:trace contextRef="#ctx0" brushRef="#br0" timeOffset="30129.0591">-5063 5894 514 0,'4'0'224'0,"0"11"-17"0,0 12-23 16,3 3-94-16,1 11-36 0,-1 8-18 15,1 3-11-15,-1 7-6 0,-1 5-12 16,0 0 4-16,5-3-11 0,-1-4-11 16,9-4-8-16,3-2-9 0,-3-11-25 15,3-2-7-15,0-4-29 0,-6-9-116 16,0-6-179-16</inkml:trace>
          <inkml:trace contextRef="#ctx0" brushRef="#br0" timeOffset="30502.3629">-4800 6329 531 0,'17'-9'213'0,"1"2"-12"0,2-1-26 0,3 4-104 16,2-3-35-16,-2 4-23 0,6 3-13 15,-2 0-33-15,-5-3-18 0,1 3-138 16,-6 0-185-16</inkml:trace>
          <inkml:trace contextRef="#ctx0" brushRef="#br0" timeOffset="30337.817">-4719 5855 445 0,'0'-9'181'0,"-7"9"8"16,7 7-59-16,0 8-45 0,10 10-14 15,-3 10-21-15,5 5-1 0,-1 7-13 16,1 3-16-16,-5 2-6 0,8 8-7 16,1-6-7-16,5 2-4 0,3-6-17 15,4-8-12-15,-5-5-21 0,-3-4-15 16,-2-7-133-16,-8-10-170 0</inkml:trace>
          <inkml:trace contextRef="#ctx0" brushRef="#br0" timeOffset="30724.0405">-4181 6020 797 0,'0'10'218'0,"7"12"-1"0,-2 3-125 0,-5 11-42 16,8 5-25-16,-8 2-12 0,5 4-16 15,-5-7-14-15,2-4-26 0,-2-4-24 16,6-9-20-16,-6-10-30 0,0 2-104 16,0-4-155-16</inkml:trace>
          <inkml:trace contextRef="#ctx0" brushRef="#br0" timeOffset="31048.5203">-3621 5762 593 0,'-11'8'197'0,"-3"3"-20"0,-2 17-109 16,5 5-25-16,-1 5-10 0,5 1-2 15,7 3-4-15,0-11-5 0,0 9-2 16,8 0 1-16,6 5-1 0,1 2 1 16,0-7-9-16,5-3-5 0,6-11 2 0,-1-2-1 15,-2-12-4-15,-1 1-1 0,1-9-3 16,-7-4 0-16,-1 0-3 0,3-4-13 15,-3 1-11-15,-4-7-20 0,3 2-25 16,-5-5-1-16,-6-2-130 0,-3 0-166 16</inkml:trace>
          <inkml:trace contextRef="#ctx0" brushRef="#br0" timeOffset="31297.3627">-3485 6166 522 0,'7'-12'216'0,"1"-3"-14"0,2-7-73 16,2-3-25-16,5 5-17 0,-5 3-13 0,11 4-16 15,3 1-17-15,-3 2-7 16,-2 2-13-16,1 8-9 0,-3-5-5 0,-6 5-1 16,4 0-6-16,-1 12-3 0,-6 1 0 15,3 1-7-15,-4 6-6 0,-4 4-15 16,-1 1-10-16,2 3-12 0,-6-2-14 15,0-4-22-15,0 1-10 0,0-9-114 16,0-14-169-16</inkml:trace>
          <inkml:trace contextRef="#ctx0" brushRef="#br0" timeOffset="31554.3095">-3030 5798 445 0,'6'21'181'0,"-2"8"8"16,-4 7-75-16,0 4-32 0,6-2-20 15,-3 3-1-15,3-1-17 0,0-2-15 16,-6 7-4-16,11-5-9 0,-4-3-8 15,1-9-12-15,-2 3-8 0,-6-14-21 0,7-4-18 16,-3-4-18-16,4-9 124 0,3 0-246 16,3-9-173-16</inkml:trace>
          <inkml:trace contextRef="#ctx0" brushRef="#br0" timeOffset="31787.3787">-2796 5785 388 0,'2'22'159'0,"5"3"38"16,0 6-53-16,3 6-60 0,-5 4-21 15,7-1-11-15,-1 5-5 0,3 0-25 16,-3 4 0-16,4-3-9 0,-2 1-9 16,2-8-17-16,-4-9-13 0,2-9-15 0,-7-6-20 15,0-9-12-15,-6-6-111 0,0-6-160 16</inkml:trace>
          <inkml:trace contextRef="#ctx0" brushRef="#br0" timeOffset="31880.7365">-2761 6041 579 0,'15'-6'204'0,"-1"6"-15"0,6-5-97 0,3 7-27 16,1-2-25-16,4 0-14 0,1-3-21 15,-3 3-23-15,-3-7-26 0,-1 1-143 16,-10-11-177-16</inkml:trace>
        </inkml:traceGroup>
        <inkml:traceGroup>
          <inkml:annotationXML>
            <emma:emma xmlns:emma="http://www.w3.org/2003/04/emma" version="1.0">
              <emma:interpretation id="{35E59FDE-65E8-4C70-AF36-28AC9B25C0AD}" emma:medium="tactile" emma:mode="ink">
                <msink:context xmlns:msink="http://schemas.microsoft.com/ink/2010/main" type="inkWord" rotatedBoundingBox="5326,8477 10843,7846 10949,8769 5431,9399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2517.3867">-1495 6164 353 0,'11'18'128'0,"-4"7"53"0,-2-4-14 0,5-3-90 16,-4 0-11-16,-3-5-8 0,4-11-5 16,-7-2-7-16,0 0-6 0,0 0-6 15,0 5-5-15,0-10-5 0,-8-9-3 16,-6-10-6-16,3-9 6 0,-2 3-10 16,-1-9-1-16,-1 3 1 0,1 0-3 15,-2-1-5-15,-1-6 1 0,2-1-8 16,-1-2-7-16,-2 2 0 0,5 1-4 15,2 4-3-15,11 2 2 0,0 7-3 0,0-2 1 16,16 5 10-16,0 4 0 0,1 13 3 16,2 7 5-16,0 3 5 0,-3 5-1 15,2 4 4-15,4 12-4 0,-4-7 4 16,-2 1 2-16,1 11-3 0,-1-3-3 16,-6 4-4-16,-4 7 0 0,-6 0-11 0,0-9-7 15,-13-1-15-15,-2-7-13 0,-4-6-12 16,2-2-13-16,-3-5-2 0,6-6-118 15,0 2-151-15</inkml:trace>
          <inkml:trace contextRef="#ctx0" brushRef="#br0" timeOffset="33316.921">-957 6161 353 0,'7'21'110'0,"-7"-9"44"16,0-1-54-16,-4-11-66 0,-6-2-9 15,-1-7 8-15,-4-13-13 0,3 4-9 16,-5-10-4-16,0-3-2 0,-3 1 0 15,4 1 6-15,-6-3 9 0,6-4-2 16,-3 0 5-16,9-6-7 0,-5 0 11 16,15 6 0-16,-8 0-11 0,8 5-1 0,0 2-1 15,4-4-4-15,6 0 0 0,1-2 4 16,6 7-5-16,2 3 9 0,9 10 1 16,-5 3 4-16,6 9 12 0,-1 3-10 15,-2 2 4-15,-4 1-5 0,-6 7 1 16,-5 1-9-16,-8 4-4 0,1 8-1 15,-2 8-8-15,-2 0-3 0,0 0-3 0,-6-1-2 16,2-6-1-16,-4-9-6 0,-4-2 0 16,-6-5 0-16,1-2 1 0,1-7-3 15,0 9 6-15,1-8 4 0,5 2 4 16,5-2 0-16,5 0-4 0,0 5 4 16,-4-5 0-16,4 0 0 0,2 7 0 15,2-4 4-15,-4 1-4 0,7 2 4 16,-7 0 0-16,0 1 0 0,0-4-4 0,0-3 0 15,0 7 0-15,0-7-16 0,0 0-13 16,-7 0-9-16,3-10-20 0,-4 3-13 16,-2 1-13-16,1-4-9 0,2 7 1 15,-1 3-3-15,8 0 12 0,-4 0 29 16,4 7 12-16,0 0 16 0,4 5 26 16,-4-1 26-16,5-1 16 0,-5-2 6 15,4 1 13-15,-4-5 2 0,6-4-3 16,-6 0-2-16,0 0-4 0,0 0-8 0,3-8 1 15,-3 0 7-15,0-2-11 0,0 4 4 16,0-4 2-16,4 7-3 0,-4 3 5 16,7 0-4-16,2 0-4 0,-2 13 0 15,9 0-6-15,3 2-3 0,1-1-1 16,6 1-1-16,-6-4-4 0,6-2 5 16,1 0-1-16,1-4-7 0,3 1 0 15,11 0-9-15,5 5-2 0,3 1-6 0,-2 6 0 16,-10-1-8-16,-5 0-8 0,-15-2-8 15,-6-1-8-15,-4-2-18 0,2 0-17 16,-10-12-16-16,0 15-13 0,-6-9-23 16,2-6 137-16,-7 0-252 0,-2-6-177 15</inkml:trace>
          <inkml:trace contextRef="#ctx0" brushRef="#br0" timeOffset="34209.9985">40 5434 361 0,'0'0'102'0,"6"0"43"16,-6 0-84-16,0 0-13 0,0 0-6 16,0 4-18-16,-12-4-10 0,-2 0-2 15,-10 9-6-15,-1-9 1 0,-2 5-7 0,2 0 7 16,8-5-7-16,17 3 0 0,-21-3 0 15,3 5 6-15,2 0-6 0,1-1 0 16,-4-4 0-16,3 11 0 0,-2-3 0 16,0 0 0-16,0 9 0 0,10 2 0 15,-3 4 0-15,6 3 0 0,6 2 0 16,-1 3 0-16,0-3 0 0,0-5 0 16,0-2 5-16,0 4-5 0,4-10 0 15,-4-4 7-15,7 2-2 0,-7 0 6 0,8 0 9 16,-2 8-3-16,3-1 1 0,-1 3-1 15,1 2-1-15,-1 1-5 0,1-1-1 16,-2 5-10-16,1-2 4 0,1-1-4 16,-5 2 5-16,-4-2 7 0,5-8 0 15,1 4-2-15,-2-5 5 0,-4-5-1 16,5-5 11-16,-5-8-7 0,3 9 6 0,-3-9-1 16,5-6-10-16,4 0 13 0,3-1 1 15,1-4-4-15,4 6 2 0,6-8 9 16,6 0-3-16,2 1 1 0,7 2 1 15,2 5-9-15,-6-6-6 0,0 5 1 16,-2 2-8-16,-1 4-7 0,6 0-4 16,-7 2-4-16,0-2-4 0,-8 0-14 15,-10 0-14-15,-6-6-21 0,-6-7-18 0,0-3-12 16,-10 3-133-16,-4 0-178 0</inkml:trace>
          <inkml:trace contextRef="#ctx0" brushRef="#br0" timeOffset="34414.9219">-37 5919 463 0,'26'-4'199'0,"-5"4"-14"0,0-11-56 15,0 4-65-15,-3 3-21 0,-2-6-11 16,2 0-9-16,-9-2-23 0,2 4-14 0,-3 0-14 15,2-2-24-15,0 10 86 0,0-10-212 16,5 2-175-16</inkml:trace>
          <inkml:trace contextRef="#ctx0" brushRef="#br0" timeOffset="34642.97">523 5457 379 0,'0'0'152'0,"9"6"28"16,-9 7-76-16,6 6-31 0,1 15-10 15,-2 9-9-15,10 8-24 0,-8 0-6 16,4 7-5-16,-3-9-10 0,0-2 0 16,-8-14-4-16,0 0-10 0,0-2-4 15,0-11 0-15,0-3-15 0,0 2-10 0,0-1-14 16,0-8-6-16,0 0-126 0,7-6-134 15</inkml:trace>
          <inkml:trace contextRef="#ctx0" brushRef="#br0" timeOffset="35308.443">739 5406 361 0,'17'-11'120'0,"-3"-5"32"16,-6 6-74-16,-8 0-23 0,0 0-12 15,-15 1-12-15,0 9 4 0,-1-1-4 0,-9 1-14 16,1 0 5-16,0 11 5 0,1 8 0 16,4 1-6-16,0 5 3 0,5 8 5 15,1 3-6-15,3 6-4 0,2 5 0 16,11 4-6-16,-9-2 0 0,6-9-4 16,0 2 0-16,-4-11-5 0,4 1 1 15,6-6-5-15,-6-3 0 0,13-8 4 0,-2-5-4 16,8-5 0-16,6 2 0 0,2-1 0 15,6 1-9-15,2-4-13 0,11-2 0 16,-6 9-15-16,3-7-15 0,-4-3-11 16,-3 0-12-16,-9 2-113 0,-9-12-129 15</inkml:trace>
          <inkml:trace contextRef="#ctx0" brushRef="#br0" timeOffset="35502.462">1103 5353 331 0,'14'0'103'0,"-5"9"35"16,1 2-62-16,2 2-1 0,2 4-8 15,0 4-17-15,-6 2-2 0,4 2-18 16,-4 5-8-16,-2 5 5 0,-6 4-22 16,8 0-5-16,-7 1-10 0,5-9-17 0,-6-11-14 15,4-2-13-15,5-7-117 0,4-3-110 16</inkml:trace>
          <inkml:trace contextRef="#ctx0" brushRef="#br0" timeOffset="35917.1205">1719 5103 397 0,'0'-28'150'0,"0"5"26"0,0 10-90 15,-4 3-7-15,4 10-11 0,0 6-4 16,-4 5-11-16,-3 8-11 0,-1 6-10 16,-2-1-6-16,-5 3-4 0,7 4-10 15,-11-3-4-15,0 0 0 0,2 4-4 16,1-7-4-16,-4 2 0 0,9-6 5 15,1-5-5-15,5 1 4 0,1-7-4 0,4 3 0 16,0-3 0-16,4 0 4 0,2-3-4 16,7 1 0-16,5-8 0 0,10 8 0 15,5-1 0-15,-3 1 4 0,8 4-4 16,0 3 0-16,-9 7 4 0,-4 4 0 16,1 3 0-16,-7 6 6 0,-19 0-6 15,1-1 3-15,-1 0-2 0,-7-1-2 16,-6-8-3-16,-8-2-3 0,1-9-6 15,-4-4-12-15,-4 0-8 0,-2-2-25 0,0-1-10 16,-2 3-30-16,6-2-108 0,7 0-154 16</inkml:trace>
          <inkml:trace contextRef="#ctx0" brushRef="#br0" timeOffset="36127.162">2056 5312 397 0,'29'0'134'0,"-3"2"18"0,14 18-97 15,-2 8-10-15,-4 1-6 0,-12 5-9 16,0 7-14-16,-11-1 4 0,-2 1-8 16,-5-1-6-16,-4-2-12 0,2-5-19 15,-2-11-10-15,-7-8-15 0,-1-11-107 0,2-3-106 16</inkml:trace>
          <inkml:trace contextRef="#ctx0" brushRef="#br0" timeOffset="36278.7893">2067 5154 370 0,'21'0'93'0,"3"0"16"0,9 0-134 15,5 10-59-15,-2 0-9 0,-1-3-20 16</inkml:trace>
          <inkml:trace contextRef="#ctx0" brushRef="#br0" timeOffset="36554.6508">2619 5188 341 0,'0'0'93'0,"-6"-4"52"0,1 4-82 15,-6 4-1-15,3 8-7 0,-3 8-17 16,3 0 0-16,2 7-16 0,6 7 9 16,0 1-13-16,0-2-6 0,8 1-1 15,6 2-5-15,3-3 4 0,6-4 1 0,-3-5 0 16,5 1-6-16,-2-13 4 0,0-12 3 16,-1 0 0-16,0-14-12 0,-6 0 6 15,-1-10-6-15,-4-1 0 0,-4 6 0 16,-7-6 4-16,0-5-4 0,-11-3-4 15,-4 4 4-15,-5-7-6 0,-1 5-23 16,5 3 4-16,-1 10-20 0,2-1-14 0,7 6-17 16,-1 4-95-16,2-2-76 0</inkml:trace>
          <inkml:trace contextRef="#ctx0" brushRef="#br0" timeOffset="36861.6325">2884 5180 268 0,'12'21'63'0,"-1"2"21"16,-1-1-28-16,3-2 12 0,-7 4-7 16,2 3 1-16,-4-2-13 0,1-1-1 15,-5-4-10-15,3 0-6 0,-3-10-4 16,0 1 3-16,8-5 4 0,1-1-13 16,-3-2 5-16,3-3 6 0,3 0-13 15,-1 3 4-15,0-8-4 0,-2-7 3 16,1-4-4-16,1-9-6 0,-2 1 1 0,2-1-1 15,6 2 5-15,2-1 0 0,5 4-5 16,9 0 2-16,11 4-3 0,-1-1-3 16,7 17-1-16,3 0-4 0,4 11 0 15,-1 15-4-15,6-2 4 0,-2 8-8 16,3-2 0-16,-3-1-8 0,-6-9-17 16,4 2-9-16,-8-1-16 0,-21-6-12 0,-21-9-126 15,-8-6-168-15</inkml:trace>
        </inkml:traceGroup>
      </inkml:traceGroup>
    </inkml:traceGroup>
    <inkml:traceGroup>
      <inkml:annotationXML>
        <emma:emma xmlns:emma="http://www.w3.org/2003/04/emma" version="1.0">
          <emma:interpretation id="{DC51F926-F55C-45B4-A75F-A7A3942F9690}" emma:medium="tactile" emma:mode="ink">
            <msink:context xmlns:msink="http://schemas.microsoft.com/ink/2010/main" type="paragraph" rotatedBoundingBox="1195,11015 7811,9642 7980,10455 1364,11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8A6212-3A21-41DC-BD6D-07929D76DF23}" emma:medium="tactile" emma:mode="ink">
              <msink:context xmlns:msink="http://schemas.microsoft.com/ink/2010/main" type="inkBullet" rotatedBoundingBox="1220,11135 1271,11124 1275,11146 1224,11157"/>
            </emma:interpretation>
            <emma:one-of disjunction-type="recognition" id="oneOf10">
              <emma:interpretation id="interp18" emma:lang="" emma:confidence="0">
                <emma:literal>-</emma:literal>
              </emma:interpretation>
            </emma:one-of>
          </emma:emma>
        </inkml:annotationXML>
        <inkml:trace contextRef="#ctx0" brushRef="#br0" timeOffset="37673.4837">-5788 8075 587 0,'0'0'228'0,"0"0"-8"0,0 0-73 0,0 0-59 16,4 0-5-16,-4 0-31 0,0 0-21 15,11 2-13-15,-4-2-30 0,-2 4-21 16,3-4-35-16,1 6 147 0,-4-6-288 16,2 0-205-16</inkml:trace>
      </inkml:traceGroup>
      <inkml:traceGroup>
        <inkml:annotationXML>
          <emma:emma xmlns:emma="http://www.w3.org/2003/04/emma" version="1.0">
            <emma:interpretation id="{DCF46794-C051-4E36-A127-C09F00F8E5D7}" emma:medium="tactile" emma:mode="ink">
              <msink:context xmlns:msink="http://schemas.microsoft.com/ink/2010/main" type="line" rotatedBoundingBox="1810,10888 7811,9642 7980,10455 1979,11701"/>
            </emma:interpretation>
          </emma:emma>
        </inkml:annotationXML>
        <inkml:traceGroup>
          <inkml:annotationXML>
            <emma:emma xmlns:emma="http://www.w3.org/2003/04/emma" version="1.0">
              <emma:interpretation id="{6EAF1414-1FD8-408E-98BC-E7560E8F058C}" emma:medium="tactile" emma:mode="ink">
                <msink:context xmlns:msink="http://schemas.microsoft.com/ink/2010/main" type="inkWord" rotatedBoundingBox="1816,10915 3149,10639 3281,11273 1948,11549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38114.1281">-5129 7843 593 0,'0'0'216'0,"4"10"-10"0,3 3-74 16,-7 0-47-16,0 5-28 15,6 7-15-15,-6 6-13 0,0 3-5 0,0 8-9 16,0 3-9-16,-10-2-6 0,10-4 0 16,7-4 0-16,-7-2-3 0,8-13 0 15,-2 0-1-15,3-4 1 0,-1-4-1 16,-1 1 4-16,3-2 0 0,3 0 11 15,5-1-1-15,-1-1 10 0,2-3 5 16,4 4 2-16,-3-6-5 0,1 6 3 16,6 0-11-16,-5-3-4 0,-4 1-2 0,0 2-8 15,-3-5-8-15,-4 3-2 0,1-3-9 16,3-5-10-16,-2 0-11 0,5 0-19 16,-4-6-20-16,-5-3-14 0,4 3-10 15,4-4-117-15,3-2-166 0</inkml:trace>
          <inkml:trace contextRef="#ctx0" brushRef="#br0" timeOffset="38416.5792">-4485 8009 471 0,'0'-10'191'0,"-10"1"-1"0,2-2-70 15,-7 11-43-15,7 0-11 0,-5 5-12 16,5 13-12-16,4 8-13 0,4 4-13 16,0 10 1-16,0 0-5 0,4-4-8 15,3 0-1-15,1-5 6 0,2-8-9 16,-1-2 0-16,6-6 4 0,-1-4 0 16,5-4-4-16,0-7 4 0,2 0-1 15,-4-4 0-15,2-5 2 0,-4-6-5 0,3-6-8 16,-8-7 1-16,-1-9-17 0,-2 1-13 15,-7-19-16-15,0-6-18 0,-5 9-13 16,-6 8 159-16,4 1-267 0,-7 20-159 16</inkml:trace>
          <inkml:trace contextRef="#ctx0" brushRef="#br0" timeOffset="38837.4457">-4318 7913 547 0,'7'0'212'0,"1"4"-15"0,-2-1-89 16,2 5-30-16,-1-3-13 0,-3 2-20 0,-4 8-5 15,0-4-13-15,6 2-9 0,-2 14 1 16,5-3-7-16,1 0 1 0,6-1-6 16,1 0 0-16,-1-12 0 0,2-6 3 15,-9-5-2-15,5 7-1 0,-6-7 2 16,3-10-3-16,-1-5-6 0,-4-9 0 15,-6-8-6-15,0 2-3 0,-4-6 2 16,0 2-4-16,-5 7 4 0,-1-1 0 16,2 7 4-16,-2 2-1 0,3 4 4 15,7 10 7-15,0 5-3 0,0 0 2 0,9 6 1 16,2 11 1-16,4-1 1 0,2 2 1 16,4 1-3-16,2-2-3 0,2-1 0 15,-2-7-1-15,0-3-3 0,0-6 0 16,-2 0 0-16,-10-12 3 0,5-1-6 15,-8-9 0-15,6-2-1 0,-7 4-4 16,2-5-1-16,-1 7-4 0,-3-8 2 16,-5 7-3-16,0-5-3 0,6 4-12 0,-6-2-1 15,9 7-12-15,-3 2-16 0,-1 5-14 16,4 8-11-16,-5-3-124 0,4 3-153 16</inkml:trace>
        </inkml:traceGroup>
        <inkml:traceGroup>
          <inkml:annotationXML>
            <emma:emma xmlns:emma="http://www.w3.org/2003/04/emma" version="1.0">
              <emma:interpretation id="{039B783A-034E-475C-8416-F552D74B0C33}" emma:medium="tactile" emma:mode="ink">
                <msink:context xmlns:msink="http://schemas.microsoft.com/ink/2010/main" type="inkWord" rotatedBoundingBox="3752,10485 6093,9998 6262,10812 3921,11298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39347.8355">-3090 8224 434 0,'4'7'174'16,"0"-1"33"-16,0-6-77 0,-4 0-35 15,0-6-6-15,0-7-3 0,0-5-9 0,0-8-24 16,-7-12-14-16,-1-10-14 0,-5-1-11 15,2-6-1-15,-3-1-7 0,3 4-6 16,-3-3 8-16,2 0-8 0,-3-4 4 16,3 7-4-16,5 1 0 0,7 4 3 15,0 5-3-15,11-3-3 0,-1 9 3 16,5 10 3-16,-3 26-3 0,7-8 0 16,-4 15 0-16,0 5 3 0,4 16 4 15,3 11-4-15,-11-1-3 0,5 5 4 0,-1 6 0 16,-7 1-4-16,-1-9 0 0,-7 6 0 15,0-8 0-15,-5-2-8 0,-6-9 5 16,-4-7-4-16,-2-9 1 0,7-1-2 16,-3-11 4-16,4 0 1 0,-4 0 3 15,7 0 3-15,2 0 1 0,4 0 4 16,0-6 5-16,0 6-2 0,4-5 8 0,5 5-3 16,5 0-1-16,4 0 1 0,-1 0 0 15,4 0-1-15,1 9-7 0,4-2-4 16,2 3 0-16,-2 3-8 0,-4-3-8 15,-1 1-11-15,-6-6-6 0,-6 5-13 16,6-10-3-16,-1 0-23 0,-1 0-27 16,5-8-13-16,-8 3-95 0,-2-9-21 0,0 7-126 15</inkml:trace>
          <inkml:trace contextRef="#ctx0" brushRef="#br0" timeOffset="39946.4557">-2301 7337 406 0,'-8'-4'141'0,"-10"1"29"0,-4 3-97 16,-6 0-23-16,0 6-2 0,1 7-1 16,-3 4-15-16,6 2-18 0,6 7 4 0,-4 4-6 15,7 1-12-15,7 2 0 0,0-5 4 16,1-3-4-16,3-5 0 0,4-5 5 15,0-2 5-15,0 0 0 0,0 0-1 16,9 3 6-16,2 3-6 0,1-7 5 16,-1 4 4-16,3 5-3 0,-3 1 3 15,-2-5 0-15,5 8 4 0,0-1-5 16,1 0-5-16,2 1-4 0,-1-7 0 16,-1 0-4-16,-2-7 1 0,-2-4 3 0,-1-1-4 15,-1-6 4-15,-2 0 0 0,4 0 5 16,-3 0-1-16,3-10 0 0,3 7 0 15,-1-6-2-15,-2 5-2 0,3-4-1 16,-4 0-4-16,-5 0-9 0,-5-2-6 16,4-2-18-16,-4 1-15 0,0 3-21 15,0 0-11-15,-4 0-130 0,4 2-165 16</inkml:trace>
          <inkml:trace contextRef="#ctx0" brushRef="#br0" timeOffset="40160.3297">-2496 7741 453 0,'23'-12'201'0,"2"-2"-3"15,-1 3-35-15,6 0-86 0,-1 7-27 16,-10-4-10-16,4 5-15 0,-1-4-21 16,-3 2-15-16,2-7-29 0,-1-2-15 15,2-8 23-15,12-5-158 0,3-11-171 16</inkml:trace>
          <inkml:trace contextRef="#ctx0" brushRef="#br0" timeOffset="40369.6274">-1822 7275 434 0,'-9'20'166'0,"-3"3"31"16,-1 8-94-16,4 5-22 0,1 5 2 15,-1 5-13-15,9 0-17 0,0-6-17 0,0 0-3 16,14-7-4-16,-4-5-5 0,5-1-6 16,1-2 0-16,7 2-7 0,-1-7 1 15,-1-1-2-15,0-5-7 0,1-5-3 16,-9-7-7-16,4-2-11 0,5 0-7 16,-3-9-14-16,2 2-17 0,-4-8-29 15,1-5 12-15,3-9-137 0,1-2-161 16</inkml:trace>
          <inkml:trace contextRef="#ctx0" brushRef="#br0" timeOffset="40681.6129">-1380 7642 434 0,'12'4'174'0,"-1"-4"15"0,-7 0-98 15,0-4-12-15,3-6-11 0,0-6-2 16,-5-5-20-16,2 4-11 0,-4-19-6 16,10-2-8-16,-5-3-5 0,-5-3-4 15,10-6-2-15,-10 14-3 0,10 0-2 16,-1-2-2-16,-1 9 1 0,5 6-1 16,-2 1-3-16,2 10 0 0,5 8 0 0,1 4 5 15,0 0-1-15,4 2-4 0,2 19 0 16,1 1 0-16,-3 10 4 0,2 8-8 15,-2 7-5-15,-1-7-1 0,-5 6-16 16,1 2-7-16,0-9-17 0,-2-3-22 16,-7-5-14-16,-4-11-114 0,-5-9-152 15</inkml:trace>
          <inkml:trace contextRef="#ctx0" brushRef="#br0" timeOffset="40856.5406">-1154 7358 434 0,'11'-15'199'16,"1"-4"-3"-16,6 6-69 0,7-3-34 16,-1 5-18-16,2 4-12 0,3 2-23 0,-3 7-15 15,-4-2-11-15,0-5-20 0,-3 5-10 16,-4-9-28-16,-2 6-22 0,1-4-24 16,0 2-107-16,-3-6-169 0</inkml:trace>
        </inkml:traceGroup>
        <inkml:traceGroup>
          <inkml:annotationXML>
            <emma:emma xmlns:emma="http://www.w3.org/2003/04/emma" version="1.0">
              <emma:interpretation id="{01B452C4-2AC4-40A5-AE5C-E99FF537F537}" emma:medium="tactile" emma:mode="ink">
                <msink:context xmlns:msink="http://schemas.microsoft.com/ink/2010/main" type="inkWord" rotatedBoundingBox="6612,9929 7819,9679 7924,10184 6717,10435"/>
              </emma:interpretation>
              <emma:one-of disjunction-type="recognition" id="oneOf13">
                <emma:interpretation id="interp21" emma:lang="" emma:confidence="0">
                  <emma:literal>LL</emma:literal>
                </emma:interpretation>
                <emma:interpretation id="interp22" emma:lang="" emma:confidence="0">
                  <emma:literal>L u</emma:literal>
                </emma:interpretation>
                <emma:interpretation id="interp23" emma:lang="" emma:confidence="0">
                  <emma:literal>L G</emma:literal>
                </emma:interpretation>
                <emma:interpretation id="interp24" emma:lang="" emma:confidence="0">
                  <emma:literal>IL</emma:literal>
                </emma:interpretation>
                <emma:interpretation id="interp25" emma:lang="" emma:confidence="0">
                  <emma:literal>L U</emma:literal>
                </emma:interpretation>
              </emma:one-of>
            </emma:emma>
          </inkml:annotationXML>
          <inkml:trace contextRef="#ctx0" brushRef="#br0" timeOffset="41159.6953">-369 6982 424 0,'0'15'176'0,"9"1"14"0,-3 7-92 15,4 0-30-15,1 8-4 0,-4-5-6 0,-1 4-16 16,-6-3-20-16,5 0-4 0,0-3 0 16,0 1-5-16,5-2-9 0,0-1-4 15,-1-6 0-15,8 3-4 0,0-9 0 16,2-3-1-16,-1-3-8 0,0-4-5 16,0 0 1-16,1-9-6 0,-6 1-1 15,2-3-4-15,-4 0-6 0,3-1-10 0,-7-2 8 16,1 1-3-16,-8 0-10 0,10 3 1 15,-4 0-30-15,-1 1 16 0,0 0-101 16,9-1-33-16</inkml:trace>
          <inkml:trace contextRef="#ctx0" brushRef="#br0" timeOffset="41595.9328">253 6735 353 0,'6'6'100'16,"3"8"40"-16,-9 5-64 0,0-3-7 16,0 17-10-16,11-3-9 0,-7 0-9 15,1-1-11-15,-5 7-3 0,11-12 0 16,-11 1-18-16,11 0 9 0,5 0-6 0,5-8-8 16,-2 0 1-16,3 0 5 0,-6 3 4 15,2-7-4-15,0 1 5 0,-6-7-1 16,-4-7 8-16,15 0-7 0,5-6 3 15,3-7-5-15,0-5 5 0,-2 0 0 16,0-5-10-16,-3 1 4 0,-2 2-8 16,-2-3-4-16,3-9-4 0,-2 3-8 15,4 3-5-15,-1 1-14 0,-3 14-5 0,-6 11-21 16,-1 0-16-16,-9 10-61 0,-2 4-59 16,-5 4-100-16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26T17:59:13.5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BF22AC-4534-4250-B8ED-0D39F29DD849}" emma:medium="tactile" emma:mode="ink">
          <msink:context xmlns:msink="http://schemas.microsoft.com/ink/2010/main" type="inkDrawing" rotatedBoundingBox="-6158,13011 -6147,13014 -6151,13029 -6162,13026" shapeName="Other"/>
        </emma:interpretation>
      </emma:emma>
    </inkml:annotationXML>
    <inkml:trace contextRef="#ctx0" brushRef="#br0">11 3 0,'-11'-3'16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7:59:55.6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CA8513-6B72-4ABB-8CB9-20B30B027211}" emma:medium="tactile" emma:mode="ink">
          <msink:context xmlns:msink="http://schemas.microsoft.com/ink/2010/main" type="writingRegion" rotatedBoundingBox="477,3833 12128,2585 12894,9741 1243,10988"/>
        </emma:interpretation>
      </emma:emma>
    </inkml:annotationXML>
    <inkml:traceGroup>
      <inkml:annotationXML>
        <emma:emma xmlns:emma="http://www.w3.org/2003/04/emma" version="1.0">
          <emma:interpretation id="{59C2D513-02BC-44F0-B502-737302CB0C1E}" emma:medium="tactile" emma:mode="ink">
            <msink:context xmlns:msink="http://schemas.microsoft.com/ink/2010/main" type="paragraph" rotatedBoundingBox="793,3797 12186,2893 12259,3809 865,4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819EB7-541D-42CF-9CB0-A94D03CC5DF6}" emma:medium="tactile" emma:mode="ink">
              <msink:context xmlns:msink="http://schemas.microsoft.com/ink/2010/main" type="line" rotatedBoundingBox="793,3797 12186,2893 12259,3809 865,4713"/>
            </emma:interpretation>
          </emma:emma>
        </inkml:annotationXML>
        <inkml:traceGroup>
          <inkml:annotationXML>
            <emma:emma xmlns:emma="http://www.w3.org/2003/04/emma" version="1.0">
              <emma:interpretation id="{B1C4F0D7-425E-4128-A9CD-27EC46F3DF24}" emma:medium="tactile" emma:mode="ink">
                <msink:context xmlns:msink="http://schemas.microsoft.com/ink/2010/main" type="inkWord" rotatedBoundingBox="793,3797 1973,3704 2030,4421 850,45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583 569 397 0,'9'-9'158'0,"5"3"25"0,-7-5-58 16,1-2-43-16,4-5-16 0,-2 0-18 15,6-2-2-15,-5-1-13 0,5-4-11 16,-5 9-4-16,-1-11-9 0,-5 3-5 0,-5 1-8 16,0 6-1-16,0-2-8 0,0 12-5 15,-4 7 5-15,0 0-10 0,4 0 4 16,-13 7-4-16,0 4-1 0,-7 12 5 16,-1-1 0-16,2 1-6 0,4-6 11 15,8-4-2-15,7 18 5 0,3-5 6 16,-3 4 0-16,11-4 10 0,-3 4 6 15,6-11 0-15,-2-5-1 0,6 1-6 16,1 1 6-16,-7-2 3 0,3 0-13 0,-5-2 0 16,-1-6-6-16,-3-6-15 0,-1 0-6 15,2-9-12-15,1-4-32 0,-1-4-102 16,4-2-110-16</inkml:trace>
          <inkml:trace contextRef="#ctx0" brushRef="#br0" timeOffset="177.8109">905 174 424 0,'14'18'176'0,"-1"2"14"16,8 6-80-16,2 0-38 0,-7-2-14 16,1 10-19-16,0 6-25 0,1-2-19 0,3 10-24 15,-4-11-15-15,1-2-78 0,-3-12-63 16,-4-6-125-16</inkml:trace>
          <inkml:trace contextRef="#ctx0" brushRef="#br0" timeOffset="326.9161">1050 538 723 0,'13'0'222'0,"1"-16"-11"15,5 1-123-15,0 2-27 0,-5-6-25 16,4 5-17-16,-5 1-23 0,-5-1-18 15,-3 2-23-15,0-2-33 0,-5 3-128 16,5-11-191-16</inkml:trace>
          <inkml:trace contextRef="#ctx0" brushRef="#br0" timeOffset="-1202.1237">54 659 278 0,'0'9'63'0,"0"-5"2"16,4 4-37-16,-4-8 1 0,0 4-3 15,0 0 7-15,0-4 0 0,0 0 5 0,6 0 11 16,-6-8-8-16,0-4 7 0,-6-7-8 16,5 2 4-16,-6-3-7 0,-1 0-1 15,0 1 5-15,0 2-3 0,1-1 0 16,-3-10-8-16,5-2-6 0,2-8-5 16,3-11 4-16,0-1-13 0,0 7-1 15,0-8-5-15,-1 12 6 0,1-6-6 0,2 6 5 16,-2-1-5-16,0 5 1 0,0 4 4 15,0 18-1-15,13 6 6 0,-2 7 2 16,2 7 8-16,4 15 5 0,6 10 4 16,-3 12 2-16,-3 7-3 0,0 3 0 15,4 5-8-15,-7 8-9 0,-2-5-6 16,6 1-9-16,-5-12-7 0,-3-3-10 16,-3-2-7-16,1-16-19 0,-8-5-13 0,0-2-14 15,0-15-20-15,0-3 5 0,0-5-119 16,-6 0-155-16</inkml:trace>
          <inkml:trace contextRef="#ctx0" brushRef="#br0" timeOffset="-518.1617">308 618 207 0,'0'4'23'0,"6"5"15"16,-6-4-7-16,0 3-9 0,4-8-2 16,-4 4-8-16,0-4 5 0,0 0 1 15,0 0 9-15,0 0 3 0,0 0-4 16,0-4 17-16,0 4-10 0,0-8 7 16,-4 1 6-16,4-4-10 0,0-1 6 0,0-2-2 15,0-5-8-15,0 2-6 0,-7-1 0 16,1-7-9-16,2-4-6 0,0-6 1 15,4-7-4-15,0-3-3 0,-7 6-5 16,7 3 0-16,9 0-5 0,-9 5-15 16,5-2-14-16,-5-2 20 0,8-1-139 15,-8-3-121-15</inkml:trace>
        </inkml:traceGroup>
        <inkml:traceGroup>
          <inkml:annotationXML>
            <emma:emma xmlns:emma="http://www.w3.org/2003/04/emma" version="1.0">
              <emma:interpretation id="{4738E55D-9A15-4504-ACE8-3E00F3B6D742}" emma:medium="tactile" emma:mode="ink">
                <msink:context xmlns:msink="http://schemas.microsoft.com/ink/2010/main" type="inkWord" rotatedBoundingBox="2842,3840 5320,3644 5370,4277 2893,447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67.9625">2123 274 683 0,'0'-5'211'0,"-6"11"-13"0,-2-3-108 0,-1 6-36 16,-2 4-17-16,-4-1-18 0,11-12-2 16,-5 19-7-16,1-1-5 0,10 4-2 15,-6 0-6-15,4 5 6 0,0-4-6 16,0-2 3-16,0 4 0 0,4-4-5 16,-4-1-1-16,9-5-2 0,-1 2-5 0,2-2 6 15,2 4-5-15,3 3-9 0,-1-4 1 16,0 0-1-16,-1-5-3 0,5-8-12 15,-14-5 5-15,10-5-11 0,3-4-6 16,4-3-10-16,1 1-8 0,-2-2-109 16,-2 7-141-16</inkml:trace>
          <inkml:trace contextRef="#ctx0" brushRef="#br0" timeOffset="1354.5321">2453 362 506 0,'0'-7'192'15,"0"1"-7"-15,-6 2-101 0,-3 4-11 0,1 0-26 16,-4 0-5-16,1 0-15 0,-5 7-5 16,5 3-5-16,0 3-12 0,7 6-5 15,-1-1-5-15,5-5 1 0,0 4 0 16,0-17-1-16,0 19 1 0,14 1-1 15,1-3 5-15,3 3 0 0,2-8 0 16,0-6 5-16,-5-6-1 0,0 0-4 0,0 0 5 16,4-4-1-16,-6 4-4 0,-2-9 0 15,2 5 0-15,-8-2-4 0,3 0-1 16,-4-3 1-16,-4 5-1 0,14 0 5 16,-7-1 5-16,4 5 4 0,4 0 4 15,1 0 2-15,-4 4 6 0,5-4-1 16,-4 5 6-16,-4-1-16 0,-3-8 7 15,5 4-13-15,-1 0-4 0,-5-7-12 16,4 0-12-16,-3-6-21 0,-3-6-18 0,-3-4-14 16,7 0 0-16,-7-8-123 0,0-2-162 15</inkml:trace>
          <inkml:trace contextRef="#ctx0" brushRef="#br0" timeOffset="1523.3944">2705-8 497 0,'0'9'214'0,"6"12"-7"15,5 2-61-15,-2 4-45 0,3 4-30 16,-1 4-18-16,4 4-18 0,-4-3-18 16,5 3-9-16,-4-3-4 0,3-1-12 15,-4-6-6-15,3 6-12 0,-7-10-23 16,-3-1-7-16,1-5-29 0,-5-7 5 16,0-12-126-16,-5 0-160 0</inkml:trace>
          <inkml:trace contextRef="#ctx0" brushRef="#br0" timeOffset="1673.2779">2826 311 547 0,'6'-12'204'0,"7"2"-4"16,0 3-97-16,-4-3-19 0,5 1-22 15,5-1-22-15,-3 1-10 0,-2 1-15 16,4 1-15-16,-9-1-12 0,5 0-9 0,-14-2-16 16,9 0-27-16,5 0-14 0,-4 2-14 15,2 1 151-15,-4 2-242 0,7 5-160 16</inkml:trace>
          <inkml:trace contextRef="#ctx0" brushRef="#br0" timeOffset="1891.3088">3202 103 388 0,'0'0'134'0,"0"0"42"0,-6 0-84 16,-9 0 1-16,-4 6-20 0,-1 1 1 16,-2 4-3-16,4 1-3 0,11 4-10 15,-1 5-3-15,2 3-13 0,6-5-1 16,0 1-11-16,7-3-5 0,0-4-3 15,8 4-7-15,4-4-2 0,4 2-9 16,-1-3 0-16,4 1-4 0,-4-3-8 16,0-10-5-16,4 0-8 0,-2 0-10 0,-2 0-9 15,0-17-16-15,-8 7-26 0,-3-8 6 16,-2-3-11-16,2-3-15 0,-5-5-94 16,2-1-146-16</inkml:trace>
          <inkml:trace contextRef="#ctx0" brushRef="#br0" timeOffset="2476.8561">3413-50 481 0,'4'5'181'0,"7"9"4"15,-3 3-97-15,2 6-12 0,5 2-14 16,-5 3-11-16,-10-2-6 0,15 0-14 16,0-1-8-16,-2 8 2 0,1-5-13 15,-5-2 5-15,-4-2-9 0,-5-5-1 16,6-12-2-16,-6-1 3 0,0-6-8 15,-5 0 4-15,5 0-4 0,-4-7 0 16,4-2 4-16,0 3-1 0,0-8 0 0,11-5 2 16,-3 3 5-16,2-6 1 0,-10 1-3 15,12 5 10-15,-1 6-5 0,2 1 2 16,-3 9-2-16,0 1-2 0,-1-1-1 16,-1 13-1-16,0 3-5 0,2 4 0 15,0-3 0-15,0 4-8 0,7-3-4 16,-2-7-1-16,0-2-12 0,-3-5 1 0,3 5-16 15,-8-5 4-15,0-1-15 0,0 4-19 16,-5-7-3-16,3 2 0 0,-5-2 1 16,0 10-8-16,0-5-6 0,0 0 6 15,4 0 16-15,-4-5-3 0,0 0 8 16,0 0 17-16,6-5 5 0,-6-4 17 16,7-1 16-16,-1 0 8 0,5 3 17 0,1-5 15 15,-4 8-2-15,9-2 14 0,-1 2 10 16,-4-3 4-16,5-3-6 0,-1-2 6 15,2 3-13-15,4-3 15 0,-3 2-16 16,-4-1-6-16,-6-1-1 0,-2 1-17 16,-7-2-3-16,0 3-13 0,0 2 6 15,0 1-11-15,0 7-2 0,-5 0-2 16,2 0-3-16,3 7 4 0,0-1-8 0,-8 7 4 16,8 9-3-16,0-2 6 0,8 6-3 15,-8 0 0-15,3-3 0 0,3-5 0 16,4-4 0-16,-5-2 0 0,0-4-3 15,4-3-9-15,-1-5-6 0,-1 5-7 16,-1-5-15-16,3-5-13 0,-3 2-12 16,3-4-11-16,5 1-120 0,-2 0-148 15</inkml:trace>
          <inkml:trace contextRef="#ctx0" brushRef="#br0" timeOffset="2855.3254">4347-102 424 0,'8'-7'155'0,"-2"7"17"0,-6 0-101 15,0 0-10-15,0 7-15 0,-8 1-3 16,-1 3-10-16,3 3-18 0,-1-2 0 15,-5-2-10-15,5 0-1 0,0 2-8 0,0-4-1 16,2 0 0-16,5 0 0 0,0 1 0 16,0-2 0-16,4-3 5 0,-4 3 0 15,13-1 0-15,-4 2 5 0,7-5 10 16,0-3-1-16,5 6 6 0,-1-6 7 16,2 0 6-16,0 10-6 0,1-4 4 15,-5 5-11-15,-2 2 0 0,-1 1-7 16,-9-3-5-16,-6 4-4 0,0-1-4 15,-6 3 0-15,-5 2 0 0,-8 2 0 0,-1 0-12 16,-2 2-13-16,-3-5-8 0,-2-4-20 16,-2-2-136-16,-1-6-13 0,-7-8-139 15</inkml:trace>
        </inkml:traceGroup>
        <inkml:traceGroup>
          <inkml:annotationXML>
            <emma:emma xmlns:emma="http://www.w3.org/2003/04/emma" version="1.0">
              <emma:interpretation id="{9E029D47-55C6-4522-A315-8F574D361014}" emma:medium="tactile" emma:mode="ink">
                <msink:context xmlns:msink="http://schemas.microsoft.com/ink/2010/main" type="inkWord" rotatedBoundingBox="6049,3554 7957,3403 8009,4060 6101,42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064.2433">5799 127 608 0,'0'0'207'15,"5"12"-11"-15,-5 6-111 0,12 4-25 16,-6 5-16-16,1-3-8 0,5 3-20 15,0-2 2-15,5-6-11 0,0 4-7 16,-3-5 0-16,0-1-4 0,-3-11 4 16,2-6-3-16,-5 0-1 0,-1-6-6 15,0-7-2-15,3-7-5 0,-5 5 5 0,1-8-3 16,-6-2 2-16,0 1-1 0,0-1 1 16,0-1 4-16,-13 1 0 0,0 12-18 15,6 0-10-15,-3 3-16 0,1 2-5 16,3 8-126-16,2-6-154 0</inkml:trace>
          <inkml:trace contextRef="#ctx0" brushRef="#br0" timeOffset="4424.3501">6218-104 445 0,'13'-17'197'0,"-4"4"8"15,-4 10-32-15,-5 3-82 0,0 0-20 16,-4 12-13-16,0-6-13 0,-4 4-6 0,-5 10-18 16,3-2-1-16,-4 3-4 0,-1-2-13 15,3 9-6-15,5-9 0 0,-6 1-1 16,5-5-5-16,0-1 0 0,8-5 2 16,0 0 3-16,0-4 4 0,11 0 0 15,3 0 8-15,5-5 4 0,1 0 4 0,3 5 5 16,3-5 4-16,-4 0 8 15,10 10 1-15,9-6 0 0,1 6-2 0,2 2-5 16,-3-1-6-16,-9 1-4 0,-17 2-3 16,-2 3-6-16,-8 3-5 0,-5-4 0 15,0-1-3-15,-5-6 3 0,-3 1-9 16,-3-4-3-16,1-2-4 0,-2-4-4 16,-10 0-14-16,-3 0-14 0,2-10-9 15,-1 0-15-15,-5-7-24 0,12-3 158 16,1-7-289-16,1 0-185 0</inkml:trace>
          <inkml:trace contextRef="#ctx0" brushRef="#br0" timeOffset="4606.8515">6552-345 633 0,'29'30'214'0,"7"21"-7"16,-8-5-83-16,-2 8-54 0,-4-1-33 15,4-3-13-15,-4-11-6 0,1 7-14 16,2 0-19-16,-1 1-19 0,-5 4-29 16,-1-13-18-16,-4-8 39 0,-6-10-166 15,-8-14-166-15</inkml:trace>
          <inkml:trace contextRef="#ctx0" brushRef="#br0" timeOffset="4731.8391">6801 51 676 0,'38'-9'192'16,"0"3"-1"-16,7 0-130 0,0 3-57 16,7 3-13-16,0-6-76 0,-5 6-93 0,-2-5-177 15</inkml:trace>
          <inkml:trace contextRef="#ctx0" brushRef="#br0" timeOffset="3762.77">5258 206 579 0,'5'30'204'0,"1"0"-15"0,-6 0-74 16,4-4-42-16,3-4-26 0,-7-3-10 0,7 0-8 16,-3-13-10-16,0-6 2 0,-4 0-15 15,0-6-6-15,0-13-3 0,7-4-16 16,-7-4-1-16,0-3-9 0,-6-14-4 16,6 5 0-16,-4 1-2 0,0-3 8 15,4-2 8-15,0 16 1 0,0-3 18 16,0 10 13-16,4 4 11 0,-4 10 3 0,4 6 13 15,-4 0-4-15,0 12 1 0,8 6-5 16,-1 7-8-16,-3 3-9 0,7-1-1 16,-1 0-6-16,-3-3-1 0,2-1-7 15,1-1 0-15,1-9-4 0,-7-8-3 16,-4-5-8-16,0 0-6 0,0-10-7 16,-7-7-9-16,7-4 0 0,-4-1-1 15,4-3 3-15,0-4 12 0,7 5 13 16,-1-4 16-16,7 5 17 0,3 7 16 15,-1 4 7-15,-3 5 8 0,2 7-3 0,-2 0-4 16,6 12-13-16,-4 8-6 0,6 6-11 16,-2 0-7-16,-2 6-10 0,-6-4-10 15,1-5-13-15,-11 1-5 0,7-6-26 16,0 3-31-16,1-3 40 0,7-2-171 16,-3-9-183-16</inkml:trace>
        </inkml:traceGroup>
        <inkml:traceGroup>
          <inkml:annotationXML>
            <emma:emma xmlns:emma="http://www.w3.org/2003/04/emma" version="1.0">
              <emma:interpretation id="{C4BB1795-2900-4EA6-A3FA-4D989B7DD441}" emma:medium="tactile" emma:mode="ink">
                <msink:context xmlns:msink="http://schemas.microsoft.com/ink/2010/main" type="inkWord" rotatedBoundingBox="8548,3288 9844,3185 9900,3895 8605,399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148.8295">7822 108 353 0,'0'9'110'0,"0"-2"44"16,4 2-67-16,-4-2-15 0,0 2-13 15,0-1 0-15,0 3-13 0,4-1-10 16,-4 0 3-16,6 0-14 0,-6-8 4 16,0-2-2-16,0 0-3 0,0-6-2 15,-7-6-4-15,2-7 9 0,-6-5-14 16,-2-7 6-16,1-5-11 0,0 0 5 0,2 2-1 15,3-3-4-15,7-7 2 0,0 1 2 16,0 4-9-16,7-7 4 0,8 13 2 16,4 3-5-16,5 6-4 0,6 6 0 15,-4 9-8-15,0-1-7 0,-1 10-11 16,1 0-7-16,-8 0-12 0,-3 0-18 16,2 8-12-16,-7-8-125 0,-5 9-151 15</inkml:trace>
          <inkml:trace contextRef="#ctx0" brushRef="#br0" timeOffset="5496.0075">7979-8 539 0,'11'0'212'16,"-3"-5"-18"-16,2 5-85 0,-3-11-29 0,4 1-14 15,8-2-18-15,-1-2-11 0,-3 1-13 16,-3-4-14-16,2-1-2 0,-10-1-4 15,-4 0-4-15,0-3 0 0,0 8-7 16,-7 3 2-16,-1 11 2 0,2 0-8 16,-5 0-2-16,2 11-2 0,-5 1-10 15,0 3 9-15,8 7-5 0,1 1 6 16,0-1 2-16,5 3-1 0,8-6 10 0,0-1 0 16,-2-3 8-16,3-2 0 0,2-5 1 15,0-1 4-15,1 0-1 0,2-7-3 16,1 4 6-16,4-4-7 0,-2 0 0 15,-5 7-4-15,0-7-8 0,2 0-12 16,6 0-11-16,6 0-9 0,13-5-2 16,6 6-6-16,-3-1-10 0,-7-7-3 0,-5 0 2 15,-5-3-10-15,2-3-97 0,1-4-98 16</inkml:trace>
          <inkml:trace contextRef="#ctx0" brushRef="#br0" timeOffset="5885.1695">8842-250 331 0,'-5'-19'93'0,"-5"0"38"16,2 3-38-16,1 0-3 0,-5 5-13 0,0 3 2 16,-2 0-1-16,-4 8-6 0,2 0-5 15,-2 0-5-15,3 0-16 0,0 5-9 16,4 3-8-16,4 2-9 0,5 5-9 16,-4 1-3-16,6 9-5 0,0 4 1 15,0-7-4-15,6 5 0 0,2 6 0 16,9-7 3-16,1-3-3 0,5 2 3 15,-1-10-3-15,-3-15 0 0,-1 0 0 16,4 0-3-16,-7-8 0 0,4-6-4 0,-1-6-1 16,-2-3 1-16,-1-6-10 0,3-9 10 15,-7-6-5-15,-4 6-5 0,-7-3 9 16,0 4-4-16,0-4-5 0,0 9 1 16,-12 0 0-16,-1 3-2 0,0-1-9 15,-5 2 9-15,-4 7-1 0,6 3 1 16,-4 16 0-16,15 2 3 0,-3 10 5 15,8 8 10-15,0 7-4 0,0 9-1 0,11 4 10 16,2-1-5-16,1-4 4 0,8 5 1 16,-2 0 0-16,5-2 0 0,0 4-5 15,-5 6-15-15,0-1-4 0,2-10-25 16,-7 2 3-16,4-16-128 0,6-5-157 16</inkml:trace>
        </inkml:traceGroup>
        <inkml:traceGroup>
          <inkml:annotationXML>
            <emma:emma xmlns:emma="http://www.w3.org/2003/04/emma" version="1.0">
              <emma:interpretation id="{2130C7FD-FB29-4350-B0FB-EE0D0102A1C9}" emma:medium="tactile" emma:mode="ink">
                <msink:context xmlns:msink="http://schemas.microsoft.com/ink/2010/main" type="inkWord" rotatedBoundingBox="10356,3199 12199,3053 12259,3808 10416,3955"/>
              </emma:interpretation>
              <emma:one-of disjunction-type="recognition" id="oneOf4">
                <emma:interpretation id="interp4" emma:lang="" emma:confidence="0">
                  <emma:literal>is</emma:literal>
                </emma:interpretation>
                <emma:interpretation id="interp5" emma:lang="" emma:confidence="0">
                  <emma:literal>isn</emma:literal>
                </emma:interpretation>
                <emma:interpretation id="interp6" emma:lang="" emma:confidence="0">
                  <emma:literal>ism</emma:literal>
                </emma:interpretation>
                <emma:interpretation id="interp7" emma:lang="" emma:confidence="0">
                  <emma:literal>isle</emma:literal>
                </emma:interpretation>
                <emma:interpretation id="interp8" emma:lang="" emma:confidence="0">
                  <emma:literal>ish</emma:literal>
                </emma:interpretation>
              </emma:one-of>
            </emma:emma>
          </inkml:annotationXML>
          <inkml:trace contextRef="#ctx0" brushRef="#br0" timeOffset="6673.7852">10067-135 310 0,'0'4'78'16,"12"3"40"-16,-1-1-45 0,-3-6-19 0,-2 8-18 15,-1-8-7-15,2 0-29 0,0-8-126 16,-3 0-93-16</inkml:trace>
          <inkml:trace contextRef="#ctx0" brushRef="#br0" timeOffset="6852.7899">10081-384 424 0,'12'0'131'16,"2"0"18"-16,-6 6-109 0,1-6-18 15,1 9 2-15,-5-2-17 0,4-7-14 16,-3 0-7-16,3 0-24 0,-1-6-24 16,0 6-42-16,3-6-34 0,7 0-18 15</inkml:trace>
          <inkml:trace contextRef="#ctx0" brushRef="#br0" timeOffset="7125.4909">10455-480 331 0,'5'0'103'0,"-5"0"18"0,0 0-43 16,0 6-28-16,0 3-2 0,0 2-13 15,-5 2-11-15,-5 4-5 0,-3-3 1 16,-4-1-14-16,1-7 6 0,2 5-7 0,6-2-5 16,8-5 5-16,0 2 6 0,0-2 9 15,8 2-2-15,6 0 5 0,4 3 4 16,-2-9 3-16,3 5 4 0,-1-5-5 16,0 8 0-16,-5-5-6 0,1 2 0 15,-3 3-5-15,4 12-4 0,-4-2-1 16,-2 8-4-16,-2 2-5 0,0 0 1 15,-7-2-1-15,0 2-4 0,0-2 4 0,0-2-4 16,-7-1-4-16,7-7-9 0,-9-7-5 16,2-2-8-16,0-7-12 0,0 0-14 15,-4 0-16-15,0-9 3 0,2-4-115 16,2-6-136-16</inkml:trace>
          <inkml:trace contextRef="#ctx0" brushRef="#br0" timeOffset="7463.8926">10598-581 331 0,'25'9'103'0,"1"6"42"0,1 6-70 16,2 9-6-16,3 8-9 0,-4-4-14 16,-1-4-12-16,-11 2-9 0,-2-5-7 15,-3-4-1-15,0 2-5 0,-7-1-7 16,4-7-5-16,-4-4 5 0,-4-5-5 0,7-8 6 15,-7 0-1-15,4-10 6 0,3 3-2 16,0-3 26-16,4-7-6 0,1 4 4 16,3 3 5-16,6-3-2 0,-1-1 4 15,3 4-12-15,3 0 1 0,-3 1-3 16,-2 5-7-16,-2 4 5 0,-7 0-3 16,3 4-2-16,10 10-1 0,0 10-8 15,5 2 1-15,1-1-4 0,4 5-7 16,-6-1 0-16,-4-8-4 0,10 10-7 0,-2 1-8 15,-10-3-12-15,-6-3-18 0,-5-3-21 16,-7 0 15-16,-5-5-154 0,4 4-170 16</inkml:trace>
          <inkml:trace contextRef="#ctx0" brushRef="#br0" timeOffset="6548.5389">9555-269 406 0,'12'0'166'0,"1"0"13"16,6 0-73-16,-4 0-18 0,11 7-18 15,-3-7-16-15,3 0-12 0,2 0-19 16,4-7-10-16,-8 4-13 0,2-7-9 16,-1-3-18-16,-5-4-20 0,2 4-12 15,3 0-23-15,-5 5 65 0,1 8-158 16,3 0-141-16</inkml:trace>
          <inkml:trace contextRef="#ctx0" brushRef="#br0" timeOffset="6366.3776">9732-139 310 0,'0'18'87'0,"0"-7"47"16,-8-4-3-16,8-7-70 0,-7 0-1 15,7 0 4-15,-6-18-5 0,6 2-9 16,-7-4-1-16,0-9-10 0,2-5 4 16,-9-3-1-16,7 1-11 0,-4 3 4 15,2 0-11-15,-2-2 1 0,4 9-3 0,3-8-3 16,4 3-7-16,0 5 0 0,0 0-2 16,0 4-5-16,0 3 5 0,13 6-3 15,1 4 1-15,1 3-4 0,3 6-1 16,8 0 1-16,-6 0 1 0,2 0-5 15,-3 0 3-15,0 0-11 0,-5 11-3 16,-4-6-7-16,-1 5-12 0,-1 5-19 16,-2 4-8-16,-1-3-23 0,-5-2-5 0,4 2-10 15,-4-2-102-15,0-1-135 0</inkml:trace>
        </inkml:traceGroup>
      </inkml:traceGroup>
    </inkml:traceGroup>
    <inkml:traceGroup>
      <inkml:annotationXML>
        <emma:emma xmlns:emma="http://www.w3.org/2003/04/emma" version="1.0">
          <emma:interpretation id="{9189399E-7C99-4A12-8BE5-A7AB4737BAAC}" emma:medium="tactile" emma:mode="ink">
            <msink:context xmlns:msink="http://schemas.microsoft.com/ink/2010/main" type="paragraph" rotatedBoundingBox="881,5208 7337,4761 7388,5487 931,5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EE2DE7-680E-4008-8627-C11DAFAD4069}" emma:medium="tactile" emma:mode="ink">
              <msink:context xmlns:msink="http://schemas.microsoft.com/ink/2010/main" type="line" rotatedBoundingBox="881,5208 7337,4761 7388,5487 931,5933"/>
            </emma:interpretation>
          </emma:emma>
        </inkml:annotationXML>
        <inkml:traceGroup>
          <inkml:annotationXML>
            <emma:emma xmlns:emma="http://www.w3.org/2003/04/emma" version="1.0">
              <emma:interpretation id="{955A3592-414A-4E3D-AB0F-30A85B4B0D06}" emma:medium="tactile" emma:mode="ink">
                <msink:context xmlns:msink="http://schemas.microsoft.com/ink/2010/main" type="inkWord" rotatedBoundingBox="881,5216 2888,5077 2930,5687 923,582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9439.0575">995 1741 593 0,'12'-5'211'16,"6"-3"-29"-16,-2-2-95 0,13-7-31 15,-2 1-34-15,8 0-22 0,7 2-27 0,4 3-24 16,-5 5-11-16,2-16-127 15,-4 2-162-15</inkml:trace>
          <inkml:trace contextRef="#ctx0" brushRef="#br0" timeOffset="9951.9017">1618 1566 353 0,'0'5'128'0,"0"-5"60"16,-4 6 0-16,4 7-83 0,0 3-18 15,0 8-2-15,0 0-12 0,1 4-14 16,-1-9-16-16,4 5-15 0,2-3-9 16,0-2-7-16,1-2-9 0,3-1 0 0,-1-6-3 15,-3-10 0-15,3 0 0 0,-9 0-3 16,0-13-3-16,0-9-3 0,6 0-2 15,-6-4 0-15,0-7-4 0,0 1 5 16,-3-2-2-16,3-4 4 0,0-4 4 16,0 11 1-16,7 6-2 0,-7 11 5 15,8 6 0-15,-2 8 0 0,3 0 0 16,-2 9 5-16,9 3-2 0,-8 3 4 0,9 4-2 16,-5 4 3-16,3 0-4 0,-5 0 3 15,1 0-4-15,-6-3 2 0,-5-3-5 16,7-3 3-16,-7 0-3 0,5-2 0 15,-5-7 4-15,6-5-4 0,-6 0 0 16,4 0 0-16,-4-9 3 0,5 0 0 16,4-8 1-16,4-3 4 0,8 0 3 15,1-6 10-15,-1-4-3 0,5 5 3 0,-8 6 5 16,-3 3 2-16,-1 12-5 0,-2 4-4 16,0 0-4-16,-3 10-2 0,3 3-5 15,-4 5-4-15,-1 3-10 0,2 11-9 16,1-3-17-16,-5 1-11 0,0-1-22 15,-5-1-29-15,6-14-7 0,-6 1-132 16,7-4-171-16</inkml:trace>
          <inkml:trace contextRef="#ctx0" brushRef="#br0" timeOffset="8893.7767">82 1481 406 0,'0'-5'149'0,"-2"-2"13"15,-3-2-75-15,5-3-23 16,-4 1-3-16,-2 1-14 0,6 5 2 0,0 5-1 16,-7 5-1-16,7 6-11 0,0 2 8 15,0 6-4-15,7 10 2 0,-1 7 0 16,0 6-1-16,5 11-4 0,2 4-3 16,0-3-6-16,0-1-4 0,3-5-9 15,-2-3-5-15,3-5 0 0,1-5-5 16,-7-9-7-16,-3-7-4 0,0-6-1 15,-8-9-3-15,0-4-2 0,0-10-1 0,0-1-1 16,0-1 0-16,0-6 0 0,0-6 5 16,6-1 2-16,3-2 3 0,1-3 4 15,0 5 4-15,7 7 3 0,-2 10 8 16,2 5 0-16,-1 3 6 0,1 0-2 16,-4 9 0-16,4 0 0 0,-9 2-7 15,1 1-3-15,-9-3-2 0,0-1-1 16,7-4-3-16,-7 3-6 0,-12-7-3 0,4 5-5 15,1-5-3-15,-8 0-8 0,1 8-6 16,-5-4-10-16,0 7-3 0,3-1 0 16,6 4-3-16,10 2 2 0,-8-3 0 15,8-1 13-15,5-1 9 0,-2-3-2 16,1-8-5-16,6 0-10 0,-5 0-19 16,1 0-125-16,0-8-165 0</inkml:trace>
          <inkml:trace contextRef="#ctx0" brushRef="#br0" timeOffset="9096.8442">547 1833 481 0,'19'6'188'0,"3"-1"6"0,7 3-85 15,-2 2-27-15,-5-3-21 0,0-1-16 16,-2 1-10-16,-12-7-11 0,6 0-11 15,-10 0-9-15,4 0-17 0,-1-8-15 16,0 1-25-16,-4-2 7 0,4-4-150 16,-7 1-173-16</inkml:trace>
          <inkml:trace contextRef="#ctx0" brushRef="#br0" timeOffset="9284.3048">797 1451 497 0,'0'0'220'0,"6"3"-8"0,-6 7-58 16,9 2-46-16,3 2-26 0,3 8-28 15,2 2-10-15,6 9-16 0,-7 1-15 0,8 4-5 16,-7 0-12-16,2-4-13 0,-2-10-22 16,-2 3-16-16,-3-9-35 0,-5-6-120 15,-7-5-195-15</inkml:trace>
        </inkml:traceGroup>
        <inkml:traceGroup>
          <inkml:annotationXML>
            <emma:emma xmlns:emma="http://www.w3.org/2003/04/emma" version="1.0">
              <emma:interpretation id="{EF19DE79-F16C-455E-BDC5-4FA33A324B09}" emma:medium="tactile" emma:mode="ink">
                <msink:context xmlns:msink="http://schemas.microsoft.com/ink/2010/main" type="inkWord" rotatedBoundingBox="3180,5049 7337,4761 7388,5487 3230,5774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0592.6522">2900 1513 370 0,'-11'9'136'0,"0"4"41"0,1-9-51 15,0 5-41-15,-7-9-12 0,3 0-5 16,8 0-2-16,-7-9-25 0,8 1-1 15,2 3-11-15,3-3-13 0,4 8-3 16,9-3-9-16,-7 3 4 0,16 0-4 16,8 0 10-16,3 0 1 0,-6 8 5 15,5-2 2-15,-5 8 4 0,-2 2-5 16,2 6-3-16,-1 0-5 0,-3 5-6 0,-12 1 1 16,-6-4-8-16,-3-1 0 0,-10 0 0 15,-9-3-11-15,-2-4 1 0,-4-2-11 16,1 3-12-16,0-4-15 0,3-7-9 15,0 4-10-15,1-3-19 0,1-9-118 16,-1 2-165-16</inkml:trace>
          <inkml:trace contextRef="#ctx0" brushRef="#br0" timeOffset="10784.8251">3098 1291 522 0,'15'26'195'0,"0"7"-12"16,8 7-107-16,3-4-3 0,10 2-21 0,-2 4-11 15,5 8-5-15,-11-7-19 0,2-1-5 16,-10 1-12-16,1-4-12 0,-9-11-18 16,0-6-20-16,-6-7-16 0,-2-15-126 15,-4 0-168-15</inkml:trace>
          <inkml:trace contextRef="#ctx0" brushRef="#br0" timeOffset="10286.845">2355 1281 463 0,'11'0'170'16,"8"0"1"-16,6 0-57 0,-2 0-92 16,1 0-27-16,8 0-30 0,-2 0-18 15,-1 0-103-15,6 2-138 0</inkml:trace>
          <inkml:trace contextRef="#ctx0" brushRef="#br0" timeOffset="10142.7622">2441 1651 691 0,'7'20'203'0,"-7"5"-1"0,0-9-125 16,0-3-27-16,0-1-21 0,0 2-11 15,0-6-22-15,0-8-26 0,0 0-33 16,5 0 117-16,-5 0-246 0,0-14-189 16</inkml:trace>
          <inkml:trace contextRef="#ctx0" brushRef="#br0" timeOffset="10921.7368">3361 1628 563 0,'3'-17'188'15,"4"3"-16"-15,5 1-109 0,-2 2-19 16,10 2-30-16,3-6-14 0,2 4-24 16,6-2-10-16,10 1-130 0,-4 1-177 15</inkml:trace>
          <inkml:trace contextRef="#ctx0" brushRef="#br0" timeOffset="11167.2197">3964 1528 547 0,'-13'0'204'0,"-2"0"-15"0,-4 8-109 15,-16-1-4-15,3 3-16 0,6 3-5 0,0 0-14 16,-2 5-16-16,11 0-10 0,1-3-6 15,6-3-5-15,3 6-4 0,3-18 0 16,4 7-4-16,10 0-5 0,2-1 2 16,3 1-1-16,7-7-13 0,5 1 5 15,-1-1-1-15,2-11 1 0,9 3 4 16,-6 1-1-16,-5-3 4 0,-3-4-8 16,-5-4-5-16,-7-3-11 0,-2-4-14 15,2-1-21-15,2 6-12 0,-3 10-109 0,4 4-122 16</inkml:trace>
          <inkml:trace contextRef="#ctx0" brushRef="#br0" timeOffset="11606.0057">4055 1144 572 0,'14'12'199'0,"3"1"-14"16,1 10-97-16,1 3-31 0,0 7-11 15,6 5-2-15,-5 3-8 0,-3 2-11 16,-1 1-7-16,5 3-6 0,1 4-5 15,-10 1-4-15,4-2-10 0,1 4-5 0,-9-12-13 16,1-5-20-16,2-16-16 0,-4-6 24 16,4-15-162-16,-3 0-168 0</inkml:trace>
          <inkml:trace contextRef="#ctx0" brushRef="#br0" timeOffset="11334.1627">4152 1602 353 0,'14'14'81'16,"-3"1"40"-16,5 3-89 0,-9-12-19 15,6 8-5-15,-4-1-16 0,1 1 8 16,3-7-119-16,-4-7-41 0</inkml:trace>
          <inkml:trace contextRef="#ctx0" brushRef="#br0" timeOffset="11888.3336">4417 1338 415 0,'0'-6'164'15,"0"6"23"-15,0 0-65 0,-4 0-43 16,0 6-16-16,-6 1 3 0,-4 2-20 16,-2 1-6-16,0 5-11 0,1 0-8 0,2-2-9 15,4 7-4-15,-1-4-8 0,6 4 4 16,-1-4-4-16,5 4 0 0,0-6 0 15,0-2 0-15,8 1 0 0,3-2 4 16,11-4-4-16,4 4 0 0,9-3 0 16,3-8-8-16,7 0-4 0,-5 2-13 15,-3-13-12-15,-4 1-12 0,-3-5-16 16,-9 3-18-16,-1 2-4 0,-4 0-96 16,-8-7-131-16</inkml:trace>
          <inkml:trace contextRef="#ctx0" brushRef="#br0" timeOffset="12161.2696">4755 1553 370 0,'11'-7'111'0,"-1"0"34"0,-2-3-102 16,3-1 5-16,-11-3-6 0,7-10 3 16,4 6-14-16,-2-3-9 0,-3-1 4 15,-6 7-9-15,4 8 1 0,-4-3-13 16,-6 2-5-16,-2 8 0 0,8-5 0 15,-9 5 0-15,-5 0 0 0,-4 5 0 16,6 2 0-16,-2 1 0 0,9 5 0 16,5 7 0-16,7 0 0 0,8-1 0 0,3 0 6 15,9 2-6-15,-1-5 0 0,-3-9 0 16,2 2-6-16,-5-9 1 0,-2 0-7 16,-5-4-19-16,0-2 3 0,-4-3-22 15,-5 0-105-15,-4-1-117 0</inkml:trace>
          <inkml:trace contextRef="#ctx0" brushRef="#br0" timeOffset="12420.0744">5139 1541 310 0,'0'5'78'0,"-5"-5"31"0,5 5-34 16,0-5-21-16,0-10-4 0,0 10-3 15,0-13 1-15,0 0-15 0,9 2-2 16,-3-3-9-16,7 0-4 0,-9-2-5 15,9-3-7-15,2 4 6 0,4-5 5 16,-1 6-5-16,2 1 9 0,-6 4-5 0,-3 9 17 16,-3 0-13-16,-4 6 4 0,1 1-4 15,2 4-6-15,-1 7-1 0,-1 0-4 16,-5 0-3-16,14 4-12 0,-3-2-3 16,-2 0-9-16,6-12-6 0,-2 0-10 15,-4-8-19-15,-3 0-20 0,3 0-104 16,-9 0-134-16</inkml:trace>
          <inkml:trace contextRef="#ctx0" brushRef="#br0" timeOffset="12644.7861">5464 1040 388 0,'8'0'134'0,"2"0"48"0,4 6-77 16,-4 5-31-16,-1 2-6 0,-9-1-4 15,15 14-6-15,-4 4-11 0,-2 0-11 16,5 6-10-16,-1 0-5 0,-2 2-9 16,3-2-16-16,-4-6-7 0,-2 5-11 15,1-9-14-15,0-3-10 0,4-2-15 16,-5-2-12-16,10-8-21 0,-10-3-91 16,9-8-110-16</inkml:trace>
          <inkml:trace contextRef="#ctx0" brushRef="#br0" timeOffset="12906.3831">5896 1373 370 0,'5'0'127'0,"-5"0"30"0,8 0-94 0,-1 0-14 16,3 0-6-16,1 0 0 0,-1 0-12 15,4-7-14-15,-2-2 1 0,2 0-13 16,11 2 7-16,6-6-12 0,6-3 0 15,12-2 0-15,-5 3-6 0,-9 0 0 16,-6 6 1-16,-3 4-7 0,-11 5 6 16,-1 0-6-16,5 6 7 0,0 14 5 0,0-2 5 15,0 9 7-15,11 5-1 0,-1 7 1 16,-5-5 0-16,1 2-7 0,2 6-5 16,-8 3-5-16,-5 0-19 0,4 5-136 15,-11-1-146-15</inkml:trace>
        </inkml:traceGroup>
      </inkml:traceGroup>
    </inkml:traceGroup>
    <inkml:traceGroup>
      <inkml:annotationXML>
        <emma:emma xmlns:emma="http://www.w3.org/2003/04/emma" version="1.0">
          <emma:interpretation id="{0ACDD71E-5184-4131-849C-2480879D1579}" emma:medium="tactile" emma:mode="ink">
            <msink:context xmlns:msink="http://schemas.microsoft.com/ink/2010/main" type="paragraph" rotatedBoundingBox="1066,6407 7642,5702 7732,6538 1155,7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8FF278-FD00-404D-B493-49D4B3A979FC}" emma:medium="tactile" emma:mode="ink">
              <msink:context xmlns:msink="http://schemas.microsoft.com/ink/2010/main" type="line" rotatedBoundingBox="1066,6407 7642,5702 7732,6538 1155,7242"/>
            </emma:interpretation>
          </emma:emma>
        </inkml:annotationXML>
        <inkml:traceGroup>
          <inkml:annotationXML>
            <emma:emma xmlns:emma="http://www.w3.org/2003/04/emma" version="1.0">
              <emma:interpretation id="{2069703B-B94C-4361-8967-A687F7C95567}" emma:medium="tactile" emma:mode="ink">
                <msink:context xmlns:msink="http://schemas.microsoft.com/ink/2010/main" type="inkWord" rotatedBoundingBox="1066,6407 4423,6047 4498,6752 1141,711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4525.7043">2023 2679 662 0,'0'3'226'0,"-9"7"-13"0,-1 1-95 15,2 1-28-15,-4 4-25 0,1-5-19 16,-4 3-9-16,11-1-16 0,4 6-5 0,0 0-7 15,0 3-2-15,17 4-4 0,0 0-3 16,-2-3 0-16,5-4 3 0,-2-9-6 16,-7 0 0-16,7-13-4 0,2 3 1 15,9-3-10-15,-2-8-8 0,7-2-10 16,2-5-11-16,-6-6-14 0,-3-3-20 16,-2-1-23-16,-8-7-113 0,-2 3-169 15</inkml:trace>
          <inkml:trace contextRef="#ctx0" brushRef="#br0" timeOffset="14856.8503">2257 2397 453 0,'5'10'189'0,"-1"7"9"16,2 2-76-16,-2-1-30 0,3 11-12 16,1 3-7-16,0 4-10 0,6 5-14 15,-3 5-8-15,4-7-6 0,-7 2-7 0,5-4-5 16,-4-4-2-16,2-2-10 0,1-3-4 15,2-7-1-15,-4-6-6 0,4-11-6 16,-2-4-9-16,-3-7-5 0,-3 1-3 16,-1-4-2-16,-5-4-6 0,2-2 1 15,-2-4 13-15,0 3 2 0,0-6-2 16,0 10 17-16,0 0 0 0,0 0 5 16,0 3 3-16,0 3-4 0,0 0 3 0,7-5-4 15,-7 8 2-15,11 4-5 0,3 0 3 16,5 0-3-16,0 5-3 0,3 7 3 15,-3 7-8-15,-7-2 5 0,7 0-9 16,-1 4-7-16,-3 0-15 0,1-4-14 16,-5 1-14-16,0-3-12 0,-7-5-133 15,0-10-153-15</inkml:trace>
          <inkml:trace contextRef="#ctx0" brushRef="#br0" timeOffset="15151.9166">2750 2857 587 0,'5'-11'217'0,"9"3"-6"16,-3-6-92-16,8-2-30 0,-1 1-20 15,5 2-5-15,-4-2-18 0,5-6-15 0,-6-3-7 16,1 7-7-16,-10-4-10 0,-9 1-3 16,5 6-4-16,-5 7 0 0,-10-2 0 15,1 6 0-15,-8 3-4 0,0 0 1 16,2 0 3-16,-2 10-4 0,5 3 4 15,12 4 0-15,0 6-4 0,0 3 4 16,14 0 4-16,-3-2-4 0,5-2 4 16,2-4-8-16,-3 3 0 0,5-4-9 15,-3-1-8-15,-2-3-10 0,0-1-9 0,-2-6-16 16,0 1-17-16,6-7-7 0,4 0-7 16,-3 0 53-16,6-12-166 0,-1-8-154 15</inkml:trace>
          <inkml:trace contextRef="#ctx0" brushRef="#br0" timeOffset="15468.3683">3338 2489 555 0,'-7'4'216'0,"7"-4"-15"15,-7 10-62-15,-1 3-59 0,0 4-27 0,0 6-12 16,1-3-10-16,-2 0-16 0,4-3-1 15,-1-11-3-15,6 1-7 0,0-2 1 16,5-5-2-16,1 0-3 0,3 0 3 16,5 0 4-16,-2 0-4 0,6 0 11 15,5-8 0-15,3 4 0 0,5 0 5 16,14-2 3-16,2 2-5 0,1-2 2 16,-13 6-3-16,-10 0-1 0,-12 0-4 15,-9 6-3-15,-4 5-2 0,-9 2-2 16,-8 3-1-16,-4 8-10 0,-8 2-2 0,-9 5-10 15,0-2-12-15,-3-3-12 0,5 1-19 16,7-4-29-16,6-3 1 0,7-9-140 16,2-6-172-16</inkml:trace>
          <inkml:trace contextRef="#ctx0" brushRef="#br0" timeOffset="13666.0274">448 2803 547 0,'-13'10'212'0,"0"5"-15"0,4 0-75 0,-3 1-40 15,4 6-19-15,-4-2-20 0,-2 2-17 16,-1 5-2-16,3 3-9 0,-5 0-12 15,8 1 4-15,-5-7-3 0,10 2-4 16,4 0 0-16,0 0 0 0,12 3 4 16,5-3 3-16,6 1 11 0,1-2-4 0,6-7 0 15,7-6 4-15,-7-3-5 0,17-7-7 16,1-2-9-16,1-8-13 0,-6-7-9 16,-2-3-14-16,-6-7-20 0,-10-1-27 15,-5 2 22-15,-5 1-148 0,-2 5-168 16</inkml:trace>
          <inkml:trace contextRef="#ctx0" brushRef="#br0" timeOffset="13987.8152">951 2963 531 0,'-4'-13'220'0,"4"3"-15"16,-5 1-69-16,5 9-28 0,-11 0-26 15,4 0-19-15,0 9-9 0,-4 3-20 16,4 1-3-16,1-1-14 0,6 2-1 15,-9-2-10-15,9 2 1 0,0-2-4 0,5 2-3 16,4-4 0-16,-1-3 0 0,11-1-3 16,5 1 0-16,-1-7-4 0,-3 0 1 15,5-7-10-15,-9 1-5 0,3-7-7 16,3-4 1-16,1 0-4 0,1-5-3 16,-5 8 2-16,-3 0 0 0,-5 4 7 15,-7 10 4-15,-4 0 13 0,0 10 0 16,0-3 0-16,3 4 12 0,1 8 4 0,3-9 9 15,1-3 3-15,4 3 5 0,5 0-5 16,0-10-1-16,-2 0-16 0,13-10-6 16,-6 0-21-16,5-4-41 0,-2-7 74 15,-2-19-215-15,-11-1-176 0</inkml:trace>
          <inkml:trace contextRef="#ctx0" brushRef="#br0" timeOffset="14161.8255">1450 2523 698 0,'11'36'213'16,"5"11"5"-16,-2 2-111 0,8 1-24 0,3 0-24 15,-1-1-17-15,-1-1-8 0,3-9-14 16,-4-1-16-16,-7-10-25 0,0-7-20 16,-7-18-30-16,-8-3-22 0,0 0-134 15,0-11-181-15</inkml:trace>
          <inkml:trace contextRef="#ctx0" brushRef="#br0" timeOffset="14299.7236">1596 2780 691 0,'27'0'220'0,"-9"0"-11"16,9 0-93-16,-5 0-43 0,-4-5-33 0,2 7-21 16,3-12-19-16,-3 2-23 0,3 3-30 15,0-5-32-15,3 4 85 0,-3-3-208 16,-2-2-191-16</inkml:trace>
        </inkml:traceGroup>
        <inkml:traceGroup>
          <inkml:annotationXML>
            <emma:emma xmlns:emma="http://www.w3.org/2003/04/emma" version="1.0">
              <emma:interpretation id="{031F8A7A-476C-4FE3-8F0C-3175A117BCD1}" emma:medium="tactile" emma:mode="ink">
                <msink:context xmlns:msink="http://schemas.microsoft.com/ink/2010/main" type="inkWord" rotatedBoundingBox="5399,5949 7643,5708 7732,6538 5487,6779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6129.7682">4572 2155 471 0,'9'0'171'16,"-2"0"-4"-16,-3 0-76 0,1 5-46 15,2 8-18-15,-4 10 12 0,-3 6-15 16,5 9 5-16,2 14-6 0,1 3-5 16,-4-1 1-16,7 5-5 0,1 2-10 15,-3-2 1-15,3 3-5 0,-1-1 0 0,-2-3-5 16,-2 1 1-16,3-14 0 0,-1-4-1 16,-3-7 0-16,-6-19 1 0,0-15-1 15,0 0 1-15,0 0 4 0,0-23 0 16,0-6 0-16,0-6 4 0,4-4 1 15,1-5 9-15,9 7 3 0,-4-2 10 16,9 4-2-16,7 0 8 0,8-4 1 0,0 10 1 16,4 2-3-16,-12 5-1 0,-4 12 0 15,2 10-3-15,-2 0 2 0,0 18-6 16,1 0 2-16,-2 5-10 0,-14 2-1 16,-7 7-6-16,0-1-4 0,-6-5-5 15,-9 5 4-15,-4-5-8 0,1-4-1 16,-3-5-7-16,0-2-7 0,2-5-3 0,-3-6-8 15,-7-4-7-15,2-4-2 0,0-5-15 16,5-3-7-16,3-3-12 0,1 0-12 16,11-5 0-16,7 1-116 0,0-5-165 15</inkml:trace>
          <inkml:trace contextRef="#ctx0" brushRef="#br0" timeOffset="16307.8121">5080 2143 579 0,'14'29'197'0,"2"11"-1"15,1 7-114-15,-1 9-12 0,3 0-7 16,-2 0-14-16,3-3-8 0,1-1-13 16,-4-2-9-16,-3-4-12 0,-3 1-14 0,-7-4-12 15,-4-10-26-15,6-3-20 0,-6-7-19 16,5-13-121-16,-5-10-179 0</inkml:trace>
          <inkml:trace contextRef="#ctx0" brushRef="#br0" timeOffset="16577.1938">5419 2461 370 0,'6'0'161'15,"4"6"39"-15,1-6-37 0,0 6-58 16,14 10-21-16,5 2-7 0,-1 7-10 0,2 7-17 16,0-3-22-16,-7-12-6 0,-7-1-8 15,7-11-2-15,-7-5-9 0,1 0-3 16,4-12-3-16,-4-2-1 0,-5-9-8 16,2-6-1-16,-8-2-2 0,-7-14-9 15,6-5 5-15,-6-4-3 0,6 3-3 16,-6 0-3-16,0 14-12 0,-6 8-10 15,6 9-11-15,-4 8-12 0,4 12-118 16,-7-8-140-16</inkml:trace>
          <inkml:trace contextRef="#ctx0" brushRef="#br0" timeOffset="16897.8711">5949 2506 397 0,'15'0'150'0,"8"-7"34"16,-1 1-32-16,0-7-100 0,-3-11-11 15,1-5 3-15,1-1-5 0,-2-4-11 16,-9-1-4-16,3 2-11 0,-7 6-3 16,-6-4 3-16,0 11-4 0,-6 2 0 15,-3 18-5-15,3 0 5 0,1 0-5 16,-6 10-4-16,3 4 5 0,-1 13-5 0,9 6 0 15,-4 2 0-15,6 5 0 0,4 4 0 16,7-3 0-16,10-5 4 0,4-8-8 16,3-2 4-16,4-3 0 0,-6-12-5 15,2-7 1-15,-8-4-5 0,2 0-4 16,-1-2-5-16,2-8-9 0,8 7-25 16,1-8-8-16,-5 1-124 0,6-2-160 15</inkml:trace>
          <inkml:trace contextRef="#ctx0" brushRef="#br0" timeOffset="17206.7511">6658 2027 434 0,'-7'0'159'0,"3"6"7"0,-3 1-110 0,-7 3-19 16,-2 0 5-16,-1 5-7 0,0 2-13 15,-1-3-6-15,10 2-11 0,8-3 4 16,0 1 3-16,6-3 0 0,7-3-2 16,6-1 5-16,0 1 4 0,3-2 10 15,-2 3 4-15,1 2 3 0,3 3 8 16,5 7-8-16,-3 3 3 0,5 6-8 0,-3 6 3 16,-8-1-9-16,-2-5 0 15,-2 3-11-15,-6-5-4 0,-5-5-3 0,-5 1-7 16,0 1-3-16,0-1-11 0,-11 3-7 15,-8-1-22-15,-7 6-18 0,-9-6-22 16,-2-3-132-16,-3-5-170 0</inkml:trace>
        </inkml:traceGroup>
      </inkml:traceGroup>
    </inkml:traceGroup>
    <inkml:traceGroup>
      <inkml:annotationXML>
        <emma:emma xmlns:emma="http://www.w3.org/2003/04/emma" version="1.0">
          <emma:interpretation id="{1EDC3B67-BFE2-4FAD-B0D8-CA1BEF2B6358}" emma:medium="tactile" emma:mode="ink">
            <msink:context xmlns:msink="http://schemas.microsoft.com/ink/2010/main" type="paragraph" rotatedBoundingBox="958,8519 7888,7262 8098,8416 1168,96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CB761D-F42A-48D1-B182-762D54327103}" emma:medium="tactile" emma:mode="ink">
              <msink:context xmlns:msink="http://schemas.microsoft.com/ink/2010/main" type="line" rotatedBoundingBox="958,8519 7888,7262 8098,8416 1168,9673"/>
            </emma:interpretation>
          </emma:emma>
        </inkml:annotationXML>
        <inkml:traceGroup>
          <inkml:annotationXML>
            <emma:emma xmlns:emma="http://www.w3.org/2003/04/emma" version="1.0">
              <emma:interpretation id="{D2A75954-0CC2-4051-AC24-6F26CE31A69F}" emma:medium="tactile" emma:mode="ink">
                <msink:context xmlns:msink="http://schemas.microsoft.com/ink/2010/main" type="inkWord" rotatedBoundingBox="958,8519 2777,8189 2919,8975 1101,9305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4377.815">464 4665 481 0,'5'12'188'0,"4"4"-10"15,-3 12-96-15,-2 12-18 0,-1-1-13 16,4 12-8-16,0 0-10 0,4 1-11 16,1-5-4-16,0 5-5 0,7-4 1 15,-6-2-1-15,5-2 2 0,-2-7-3 16,-4-7 5-16,-5-2-1 0,4-3 6 16,3-3-3-16,-2-5-1 0,4-3-3 0,1-3 4 15,-4-11-1-15,-2 0 3 0,6 0-1 16,10-6 4-16,4-5-3 0,6 1 0 15,11 6-5-15,0-5 0 0,-9 6-6 16,0 3-2-16,-5 0-5 0,-11 6-6 16,-4 1-5-16,-3 2-18 0,-9-9-14 15,1 4-19-15,-2-4-39 0,-2 0-12 16,-4-11-121-16,7-3-178 0</inkml:trace>
          <inkml:trace contextRef="#ctx0" brushRef="#br0" timeOffset="24656.8686">1190 5051 481 0,'-7'13'195'0,"-5"-4"-8"0,1 9-88 0,-1 2-26 15,7 3-12-15,5-5-15 0,0 3-6 16,0 2-15-16,9 1-13 0,5-9-4 15,-6 3 1-15,6-4-5 0,-4-6-4 16,10 0 0-16,-3-8 4 0,2 0-4 16,5 0-4-16,-1-8 0 0,-4-2 0 15,-1-6-9-15,-9-1 1 0,0-4-8 0,-9-2-11 16,0-2-5-16,0-2-11 0,0-1-6 16,-14-1-11-16,2 8-4 0,-2-1-109 15,-2 9-128-15</inkml:trace>
          <inkml:trace contextRef="#ctx0" brushRef="#br0" timeOffset="25116.589">1421 5017 434 0,'8'0'166'0,"2"0"17"15,-5 0-103-15,3 6-8 0,2 0-8 16,0 9-14-16,6 3-12 0,0-1-10 16,2 2-5-16,3-1-1 0,2-5 5 15,0-3-14-15,2-2-2 0,-5-1 1 16,3-7-3-16,-8 0-1 0,-2 0-4 16,-5-9-4-16,-8-10 0 0,0-7 0 15,0 1 0-15,0 1 0 0,-4 5-4 16,4 2 4-16,0 11 0 0,0-2 0 0,8 8 0 15,-1 0 0-15,2 0 0 0,9 7 0 16,-2-1 0-16,4 4-4 0,3 0 4 16,0 0 4-16,-4-5-8 0,2-5 4 15,-4 0 4-15,-4 0-8 0,-2-4 8 16,-5-4-4-16,-2-3-4 0,2-4 8 16,2-4-4-16,0 0-4 0,6-5 8 0,-2 2-4 15,6 6 0-15,-6 5-4 0,5 2 4 16,-4 5 4-16,-2 4-8 0,-4 0-5 15,0-4-18-15,-7 4-22 0,0 0-15 16,0-6-129-16,0 3-170 0</inkml:trace>
          <inkml:trace contextRef="#ctx0" brushRef="#br0" timeOffset="23950.9508">237 5033 506 0,'0'-7'198'0,"-9"1"-19"16,5 0-51-16,-2 6-75 0,-1-5-21 15,-4 0-13-15,5 1 0 0,-1 4-11 16,1-8-8-16,6 8-13 0,0 0-33 15,0 0-12-15,0 5-120 0,7-1-180 16</inkml:trace>
        </inkml:traceGroup>
        <inkml:traceGroup>
          <inkml:annotationXML>
            <emma:emma xmlns:emma="http://www.w3.org/2003/04/emma" version="1.0">
              <emma:interpretation id="{B8C7165A-FEB6-4B1C-8073-F281B0A75685}" emma:medium="tactile" emma:mode="ink">
                <msink:context xmlns:msink="http://schemas.microsoft.com/ink/2010/main" type="inkWord" rotatedBoundingBox="3704,8368 5934,7964 6082,8782 3852,9186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6646.3806">3677 4691 489 0,'5'-16'194'15,"1"-4"-9"-15,1 3-91 0,-7-3-12 16,0 1-15-16,0-1-13 0,0 7-12 16,0 3-9-16,-13 10-3 0,5 0-8 0,-4 0-1 15,-3 7-10-15,-2 8-4 0,0 6-4 16,-1 3 0-16,6 5-6 0,12-1 3 15,0 2 0-15,0 1 0 0,6 0 0 16,9-2-3-16,-2 0 3 0,4 3 3 16,3-7-6-16,-5-8 3 0,9-4 0 15,2 0-7-15,4-13-4 0,-3 0-13 16,5 8-13-16,-8-6-20 0,4-2-23 0,-5-14-54 16,3-2-64-16,-4-11-151 0</inkml:trace>
          <inkml:trace contextRef="#ctx0" brushRef="#br0" timeOffset="26876.7733">4190 4479 388 0,'-11'8'159'0,"-4"5"38"0,-7 0-53 0,3 6-56 16,-1 5 0-16,2 2-18 0,4 2-4 15,3 1-14-15,1-4-15 0,5-4-2 16,5-4-10-16,0-1 0 0,3-5-11 15,8 2 0-15,1-1-7 0,7-2-4 16,-1-2 5-16,10-2-12 0,-3 3-3 16,8-9-10-16,-3 0-15 0,2 0-12 0,-9 0-20 15,-4-17-19-15,4 4-8 0,-4-4-124 16,5-8-151-16</inkml:trace>
          <inkml:trace contextRef="#ctx0" brushRef="#br0" timeOffset="27025.2784">4560 4506 353 0,'6'10'128'0,"-6"3"39"0,9 1-44 16,-3-1-47-16,-6 0-17 0,5 4-9 15,-1-1-13-15,-4 2-15 0,6 1-17 16,-6-6-14-16,0-1-30 0,8-7-22 16,-8-5-106-16,3 0-153 0</inkml:trace>
          <inkml:trace contextRef="#ctx0" brushRef="#br0" timeOffset="27168.7478">4537 4341 397 0,'19'-7'142'0,"3"7"10"16,-3 0-84-16,-3 0-44 0,-1-4-17 15,3 4-14-15,-3 0-32 0,0-8-112 0,2 3-89 16</inkml:trace>
          <inkml:trace contextRef="#ctx0" brushRef="#br0" timeOffset="27456.6918">4932 4202 299 0,'0'16'80'0,"0"-2"38"16,0 10 2-16,0 1-54 0,-9-1 2 0,0-1-15 15,-6 0-10-15,0-8-2 0,4-1-11 16,0-2-8-16,3-3 5 0,8-6 5 15,0 3-11-15,4-6 13 0,5 0-10 16,2 0 9-16,8 0-6 0,6-6-5 16,-6 1 5-16,3-2-7 0,-2-1-4 15,-4 5 9-15,4 4 0 0,3-1-1 16,2 0 3-16,1 7-2 0,-2 5 0 16,-6-3-4-16,-6 1-7 0,-3 7-3 0,-9-1-8 15,0-2 1-15,-14 6-4 0,-4-1-7 16,-1 3-8-16,-6-5-6 0,-2-4-18 15,8 3-17-15,3-8-22 0,-2 0-18 16,6-4-113-16,5-4-175 0</inkml:trace>
          <inkml:trace contextRef="#ctx0" brushRef="#br0" timeOffset="26100.9422">3172 5273 207 0,'-22'-20'71'0,"-3"-1"39"0,1-6-17 15,3 7-2-15,3-5-9 0,2 1-19 16,1-4-9-16,7 6-21 0,0 1-8 15,-9-5-7-15,1 1-8 0,3 4-4 16,-3-9 14-16,5 0 3 0,7 0 11 16,4 1 7-16,3-6 13 0,-3 10 7 15,16 6-1-15,1 0 3 0,-4 10-9 0,5 9-3 16,1 0-10-16,2 0-4 0,0 10-6 16,4 13-7-16,-10 3-3 0,5 8-11 15,-10-6-4-15,-4 1-6 0,-6-4 0 16,0-2-9-16,-9-5-6 0,-4-3-9 15,-2-9-10-15,-4 1-7 0,-3-3-25 16,4-4-16-16,3 9-17 0,4-9-114 16,4 0-176-16</inkml:trace>
          <inkml:trace contextRef="#ctx0" brushRef="#br0" timeOffset="25857.5784">3203 5298 310 0,'15'20'51'16,"-11"-5"-6"-16,-4-1-81 0,0-4-24 15,0-10-20-15</inkml:trace>
          <inkml:trace contextRef="#ctx0" brushRef="#br0" timeOffset="26367.8326">3311 4913 424 0,'12'13'193'0,"-2"0"5"0,-3 0-73 16,-3-6-25-16,-4-4-11 0,4-3-11 16,-4 0-25-16,0-7-8 0,0 1-19 15,-10-7-4-15,1-6-1 0,-1 2-14 0,-4-5-7 16,-2-5-7-16,1 0-7 0,5 1-1 15,-2 0-3-15,8 0-4 0,4 5-10 16,0 0-9-16,10 6-4 0,-2 1-18 16,0 3-7-16,6-1-8 0,-6 5-108 15,3 7-151-15</inkml:trace>
        </inkml:traceGroup>
        <inkml:traceGroup>
          <inkml:annotationXML>
            <emma:emma xmlns:emma="http://www.w3.org/2003/04/emma" version="1.0">
              <emma:interpretation id="{69DEA7F8-4C36-4D37-82E2-3C7B773F9D84}" emma:medium="tactile" emma:mode="ink">
                <msink:context xmlns:msink="http://schemas.microsoft.com/ink/2010/main" type="inkWord" rotatedBoundingBox="6169,7897 7945,7575 8053,8168 6276,8490"/>
              </emma:interpretation>
              <emma:one-of disjunction-type="recognition" id="oneOf11">
                <emma:interpretation id="interp15" emma:lang="" emma:confidence="1">
                  <emma:literal>on</emma:literal>
                </emma:interpretation>
                <emma:interpretation id="interp16" emma:lang="" emma:confidence="0">
                  <emma:literal>un</emma:literal>
                </emma:interpretation>
                <emma:interpretation id="interp17" emma:lang="" emma:confidence="0">
                  <emma:literal>or</emma:literal>
                </emma:interpretation>
                <emma:interpretation id="interp18" emma:lang="" emma:confidence="0">
                  <emma:literal>o n</emma:literal>
                </emma:interpretation>
                <emma:interpretation id="interp19" emma:lang="" emma:confidence="0">
                  <emma:literal>oy</emma:literal>
                </emma:interpretation>
              </emma:one-of>
            </emma:emma>
          </inkml:annotationXML>
          <inkml:trace contextRef="#ctx0" brushRef="#br0" timeOffset="28160.9164">5807 4153 424 0,'-7'17'155'0,"3"4"25"16,-11 6-110-16,7 0-5 0,1-3-8 15,7 2 3-15,0 0-27 0,8-2-4 16,3-3-10-16,7-3-6 0,4 2-3 16,2-10-10-16,-2-7 0 0,-3-2 0 15,-4-1 0-15,2-6 0 0,-5-10-4 16,4 1 4-16,2-8 0 0,-4 3 0 16,-1-3 0-16,-7-1 0 0,-6-4 0 0,7 0-6 15,-7 5 2-15,-10-7-5 0,-1 4-5 16,-7 10-15-16,3-2-9 0,3 7-11 15,0 6-123-15,4-5-165 0</inkml:trace>
          <inkml:trace contextRef="#ctx0" brushRef="#br0" timeOffset="28381.5053">6178 4168 370 0,'33'14'136'0,"-6"0"34"16,-3 4-56-16,-5-14-47 0,-6-1 11 0,-2-3-8 16,-1 0-21-16,-2-9-7 0,-1-7-9 15,-3 3-11-15,0-5 5 0,-4-7-10 16,0 4-5-16,-4-2 4 0,4 0 5 16,4 6-5-16,1-3 6 0,4 4-3 15,6-6-4-15,8 9 3 0,8 3-3 16,10 10 1-16,10 0 0 0,-6 0 2 15,0 19-1-15,7-3 0 0,-11 3-4 16,-7-4 1-16,10 6-4 0,3-7-2 0,-10-7-5 16,8 1-6-16,6 15-5 0,6 15-20 15,-2 1-5-15,-5 12-23 0,-5 0-31 16,-6-3-135-16,-13-18-180 0</inkml:trace>
          <inkml:trace contextRef="#ctx0" brushRef="#br0" timeOffset="27635.2493">5392 4377 481 0,'22'7'181'0,"-2"3"-8"16,-4-2-120-16,1-3-6 0,-1 6-6 0,-3-1-6 15,-4 2-41-15,-9 2-27 0,3-2-33 16,-3-8-102-16,0 2-146 0</inkml:trace>
          <inkml:trace contextRef="#ctx0" brushRef="#br0" timeOffset="27788.8168">5349 4139 415 0,'21'-10'132'0,"-1"0"25"16,4 0-64-16,-4 3-93 0,-4-1-14 15,10 0-31-15,4 1-106 0,-4-3-83 0</inkml:trace>
        </inkml:traceGroup>
      </inkml:traceGroup>
    </inkml:traceGroup>
    <inkml:traceGroup>
      <inkml:annotationXML>
        <emma:emma xmlns:emma="http://www.w3.org/2003/04/emma" version="1.0">
          <emma:interpretation id="{B3619D49-2AC9-4482-882E-848CAF972A3F}" emma:medium="tactile" emma:mode="ink">
            <msink:context xmlns:msink="http://schemas.microsoft.com/ink/2010/main" type="paragraph" rotatedBoundingBox="1175,10045 7078,8859 7305,9989 1402,11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0F08A5-BC53-4E08-BF60-7329CD5A8F18}" emma:medium="tactile" emma:mode="ink">
              <msink:context xmlns:msink="http://schemas.microsoft.com/ink/2010/main" type="inkBullet" rotatedBoundingBox="1221,10272 1257,10265 1268,10318 1232,10326"/>
            </emma:interpretation>
            <emma:one-of disjunction-type="recognition" id="oneOf12">
              <emma:interpretation id="interp20" emma:lang="" emma:confidence="0">
                <emma:literal>•</emma:literal>
              </emma:interpretation>
            </emma:one-of>
          </emma:emma>
        </inkml:annotationXML>
        <inkml:trace contextRef="#ctx0" brushRef="#br0" timeOffset="28991.5224">405 6531 804 0,'0'0'236'16,"6"0"-6"-16,-6 0-108 0,0 0-60 15,0-8-19-15,0 5-17 0,0-2-14 16,0 2-16-16,-6-6-4 0,8 3-18 16,-2-2-14-16,8 2-25 0,-4-1 4 0,1 4-169 15,2 3-188-15</inkml:trace>
      </inkml:traceGroup>
      <inkml:traceGroup>
        <inkml:annotationXML>
          <emma:emma xmlns:emma="http://www.w3.org/2003/04/emma" version="1.0">
            <emma:interpretation id="{A95331BF-5FDA-4F6F-8040-A1812F371FE0}" emma:medium="tactile" emma:mode="ink">
              <msink:context xmlns:msink="http://schemas.microsoft.com/ink/2010/main" type="line" rotatedBoundingBox="1804,9918 7078,8859 7305,9989 2031,11048"/>
            </emma:interpretation>
          </emma:emma>
        </inkml:annotationXML>
        <inkml:traceGroup>
          <inkml:annotationXML>
            <emma:emma xmlns:emma="http://www.w3.org/2003/04/emma" version="1.0">
              <emma:interpretation id="{AAA1080B-C686-41A8-9892-9CF5293418AC}" emma:medium="tactile" emma:mode="ink">
                <msink:context xmlns:msink="http://schemas.microsoft.com/ink/2010/main" type="inkWord" rotatedBoundingBox="1810,9951 3932,9525 4152,10622 2031,11048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29350.4199">991 6156 617 0,'0'0'212'0,"0"0"-6"16,0 6-94-16,0 2-23 0,0 13-16 16,5 5-11-16,2 9-17 0,4 5-4 15,4 6-10-15,6 3-6 0,-5 5-10 16,-4 2-5-16,6-2-6 0,-6 2-8 0,7-4-3 15,1-1-11-15,0-4-14 0,-9-9-13 16,7-9-23-16,-10-5-34 0,4-13-124 16,-1-5-188-16</inkml:trace>
          <inkml:trace contextRef="#ctx0" brushRef="#br0" timeOffset="29718.3611">1365 6530 608 0,'6'-7'221'16,"4"-1"-10"-16,0 0-69 0,11 0-68 15,3 1-21-15,2-2-21 0,1-3-13 16,10 1-11-16,-1 1-23 0,1-1-14 15,-2 3-22-15,-1 2-19 0,-4-1-18 16,-5 4-28-16,-3-7-93 0,-5-5-147 16</inkml:trace>
          <inkml:trace contextRef="#ctx0" brushRef="#br0" timeOffset="29544.7554">1375 6094 600 0,'0'0'240'0,"5"17"-11"0,-5 8-75 16,10 8-36-16,-6 5-26 0,5 5-22 15,5-5-13-15,4 2-12 0,-3 1-11 16,4 2-11-16,0-4-12 0,-4-1-22 0,-3-5-14 16,6-5-21-16,-10-9-19 0,3-4-28 15,-3-7-6-15,-8-8-143 0,0 0-188 16</inkml:trace>
          <inkml:trace contextRef="#ctx0" brushRef="#br0" timeOffset="29988.8324">1807 6152 572 0,'14'5'199'0,"1"3"-3"0,0 3-76 16,-3 1-60-16,6 1-34 0,1 0-21 16,3-3-27-16,-4-6-29 0,-2-4-24 15,-1 0-115-15,-2 0-169 0</inkml:trace>
          <inkml:trace contextRef="#ctx0" brushRef="#br0" timeOffset="29850.2793">1876 6386 453 0,'12'26'216'0,"3"2"9"0,-7-5-8 16,0 0-109-16,-1-4-22 0,-7-1-31 15,7-3-16-15,-1-3-18 0,-6-2-21 0,4-5-25 16,-4-5-33-16,0 0-27 0,5-4-132 16,-5-9-185-16</inkml:trace>
          <inkml:trace contextRef="#ctx0" brushRef="#br0" timeOffset="30322.209">2287 6286 397 0,'15'0'142'0,"0"0"36"16,-15 0-80-16,5 0-19 0,-5-5-6 16,-7 2-10-16,-1-2 3 0,-5-2-15 15,3 4-3-15,10 3-3 0,-11-1-3 16,3-5-8-16,0 6-9 0,8 0 5 16,0 0-6-16,-6 0-7 0,6 7 7 15,7-4-10-15,-1-3-4 0,0 7 0 0,11-1-2 16,-2-4-5-16,5 5 1 0,1-1-4 15,6 7 0-15,6 0 3 0,8 8 0 16,8 1 0-16,3 4 3 0,-4 0 4 16,-5 7 3-16,-7-5 2 0,-6 8-3 15,-8 0 1-15,0 6-1 0,-1 6 0 16,-3 4-6-16,-3 2-1 0,-11-3-2 0,-4-8 1 16,0-5-4-16,-4-8-4 0,-14-13-1 15,-1-3-14-15,2-6-2 0,-7-8-12 16,-2 0-12-16,5-6-21 0,-1-6-22 15,-6-1-21-15,4-19-130 0,6-2-158 16</inkml:trace>
          <inkml:trace contextRef="#ctx0" brushRef="#br0" timeOffset="30659.8324">2613 5934 587 0,'25'33'222'0,"-3"8"-6"0,-3 8-81 0,0 10-35 16,4-5-19-16,-1-2-20 0,4-6-9 15,1-3-12-15,-2-11-11 0,-5-8-8 16,-5-4-5-16,-3-4-4 0,-6-12-7 16,-3-4-7-16,-3 0-1 0,0 0-3 15,-7-6 0-15,7-11-2 0,-8-7 3 16,4-5 2-16,4-3 1 0,4-3 2 0,8 9 0 15,-5 5 2-15,8-1 4 0,2 8 0 16,-1 6 1-16,1 4 5 0,2 4 0 16,-1 0-1-16,-3 7-4 0,0 6-1 15,3 6-3-15,-3 1-9 0,3 4-9 16,4 2-9-16,-3-10-17 0,-2 3-13 16,5-7-11-16,-1-12-31 0,-1 6-10 15,2-6-129-15,-3 0-165 0</inkml:trace>
        </inkml:traceGroup>
        <inkml:traceGroup>
          <inkml:annotationXML>
            <emma:emma xmlns:emma="http://www.w3.org/2003/04/emma" version="1.0">
              <emma:interpretation id="{3A5BCFEF-7647-490E-83FE-588B209659A5}" emma:medium="tactile" emma:mode="ink">
                <msink:context xmlns:msink="http://schemas.microsoft.com/ink/2010/main" type="inkWord" rotatedBoundingBox="4493,9619 5443,9428 5540,9913 4590,10104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31002.1294">3774 6225 642 0,'19'7'210'0,"5"11"-3"15,-10-2-106-15,-4-1-17 0,-4-5-27 16,-6-7-5-16,0-3-13 0,-15 0-15 16,6-6-11-16,-6-7 0 0,0-10-1 15,-2-2-9-15,2-8 0 0,-2-8 4 16,2-5-7-16,0 2 3 0,9 4-3 16,6 0 0-16,0 7 0 0,0 3-3 0,4 1-4 15,10 2-11-15,2 5-4 0,5-2-17 16,3 9-18-16,5 7-15 0,-3 8-15 15,-1 0-9-15,-4 0-22 0,-3 0-89 16,-1 10-131-16</inkml:trace>
          <inkml:trace contextRef="#ctx0" brushRef="#br0" timeOffset="31199.8284">4074 5990 353 0,'25'0'118'16,"-1"0"44"-16,-2 0-64 0,-6-7-7 15,-2-1-13-15,0-8-6 0,-7 1-4 16,-7 1-12-16,0 1-5 0,0-9-3 15,0 5-7-15,-4-3-7 0,4 4-7 16,-15 2-5-16,5 4-10 0,-9 8-2 16,0 2-2-16,-3 7-1 0,-12 9-3 15,4 6 1-15,0 7-10 0,0 0 5 0,13-1-4 16,12 6-3-16,5 1-1 0,0 2-2 16,0-1-2-16,8 2 6 0,0-12-2 15,3-4-5-15,4-9 6 0,8-2-8 16,6-11-11-16,8 2-7 0,0-2-18 15,5-6-17-15,2-7-9 0,-3-3-116 16,0-10-166-16</inkml:trace>
          <inkml:trace contextRef="#ctx0" brushRef="#br0" timeOffset="31500.9537">4597 5690 388 0,'-8'0'143'15,"1"0"17"-15,-1 0-85 0,-4 5-12 0,-1 9-4 16,0 3-12-16,-2 5-6 0,2 4 8 16,5 8-10-16,8-1-2 0,0 1-9 15,6-1-10-15,-1 6 4 0,9 1-9 16,1 0-4-16,1-4-9 0,-1-10-9 16,2-2-17-16,0-11-10 0,0-13-25 15,3 0-17-15,-1-7 108 0,4-5-212 16,-1-14-166-16</inkml:trace>
        </inkml:traceGroup>
        <inkml:traceGroup>
          <inkml:annotationXML>
            <emma:emma xmlns:emma="http://www.w3.org/2003/04/emma" version="1.0">
              <emma:interpretation id="{3AD99C9A-0224-4BED-9622-EC19267377B6}" emma:medium="tactile" emma:mode="ink">
                <msink:context xmlns:msink="http://schemas.microsoft.com/ink/2010/main" type="inkWord" rotatedBoundingBox="5747,9135 6619,8959 6743,9576 5871,9751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31792.5316">5272 5625 463 0,'-17'0'179'0,"-1"0"8"0,-6 0-110 16,-5 6-7-16,-5-2 18 0,0-4-14 15,3 9-12-15,0-7-22 0,4 8 2 16,12-5-15-16,7 8-9 0,3 5-8 16,5-3-2-16,0 9-8 0,5-7 0 15,2 3 0-15,1 3-4 0,0 0-6 16,7-4-2-16,-3 2-15 0,8-4 8 16,-1-3-10-16,0-8 0 0,-1-6 5 15,-2 0 2-15,2-10 0 0,-6-4 13 0,4 2 5 16,1-1 4-16,-5 2-5 0,3 3 5 15,-5 3 0-15,1-3 0 0,-5 8 0 16,1-5 5-16,1 5-5 0,-8-8 0 16,6 8 0-16,-6-6 0 0,0-3 0 15,0 4 0-15,0-1 0 0,0 3 0 16,0 3-5-16,0-9-4 0,0 9-10 0,5 0-4 16,2 0-15-16,11 9 3 0,1-6-25 15,2 6-10-15,7-4-101 0,0 1-127 16</inkml:trace>
          <inkml:trace contextRef="#ctx0" brushRef="#br0" timeOffset="31999.2794">5558 5220 415 0,'0'-7'140'0,"6"7"16"0,2 14-108 15,6 11 2-15,6 9-7 0,7 12-12 16,2 8-8-16,11 14-11 0,3 1-1 0,2 1 0 16,-8-11-11-16,0-6-11 15,-11-16-18-15,-11-12-24 0,-4-10-111 0,-11-15-122 16</inkml:trace>
        </inkml:traceGroup>
        <inkml:traceGroup>
          <inkml:annotationXML>
            <emma:emma xmlns:emma="http://www.w3.org/2003/04/emma" version="1.0">
              <emma:interpretation id="{98B35E16-7416-4B1A-9BD0-9104F781220B}" emma:medium="tactile" emma:mode="ink">
                <msink:context xmlns:msink="http://schemas.microsoft.com/ink/2010/main" type="inkWord" rotatedBoundingBox="6656,8944 7078,8859 7172,9325 6749,9409"/>
              </emma:interpretation>
              <emma:one-of disjunction-type="recognition" id="oneOf16">
                <emma:interpretation id="interp24" emma:lang="" emma:confidence="1">
                  <emma:literal>\</emma:literal>
                </emma:interpretation>
                <emma:interpretation id="interp25" emma:lang="" emma:confidence="0">
                  <emma:literal>`</emma:literal>
                </emma:interpretation>
                <emma:interpretation id="interp26" emma:lang="" emma:confidence="0">
                  <emma:literal>|</emma:literal>
                </emma:interpretation>
                <emma:interpretation id="interp27" emma:lang="" emma:confidence="0">
                  <emma:literal>"</emma:literal>
                </emma:interpretation>
                <emma:interpretation id="interp28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32150.949">5829 5150 406 0,'42'33'141'15,"10"10"23"-15,1-7-99 0,9 0-12 16,7 1-14-16,-3 1-1 0,-9 0-21 16,-9 8-22-16,-14-9-142 0,-1 0-153 15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26T18:15:12.27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BC76D85-6F55-40F6-9DF3-F4BB68E9CB29}" emma:medium="tactile" emma:mode="ink">
          <msink:context xmlns:msink="http://schemas.microsoft.com/ink/2010/main" type="writingRegion" rotatedBoundingBox="7733,12372 4923,12687 4700,10693 7510,10378"/>
        </emma:interpretation>
      </emma:emma>
    </inkml:annotationXML>
    <inkml:traceGroup>
      <inkml:annotationXML>
        <emma:emma xmlns:emma="http://www.w3.org/2003/04/emma" version="1.0">
          <emma:interpretation id="{B3DC1267-E707-4F88-A8E2-E88CC095A75B}" emma:medium="tactile" emma:mode="ink">
            <msink:context xmlns:msink="http://schemas.microsoft.com/ink/2010/main" type="paragraph" rotatedBoundingBox="7735,12371 7073,12450 7038,12152 7699,12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EEB0AB-E44E-4757-916F-F4398FED2125}" emma:medium="tactile" emma:mode="ink">
              <msink:context xmlns:msink="http://schemas.microsoft.com/ink/2010/main" type="inkBullet" rotatedBoundingBox="7735,12371 7538,12394 7505,12115 7701,12092"/>
            </emma:interpretation>
            <emma:one-of disjunction-type="recognition" id="oneOf0">
              <emma:interpretation id="interp0" emma:lang="" emma:confidence="1">
                <emma:literal>f</emma:literal>
              </emma:interpretation>
              <emma:interpretation id="interp1" emma:lang="" emma:confidence="0">
                <emma:literal>I</emma:literal>
              </emma:interpretation>
              <emma:interpretation id="interp2" emma:lang="" emma:confidence="0">
                <emma:literal>J</emma:literal>
              </emma:interpretation>
              <emma:interpretation id="interp3" emma:lang="" emma:confidence="0">
                <emma:literal>j</emma:literal>
              </emma:interpretation>
              <emma:interpretation id="interp4" emma:lang="" emma:confidence="0">
                <emma:literal>Y</emma:literal>
              </emma:interpretation>
            </emma:one-of>
          </emma:emma>
        </inkml:annotationXML>
        <inkml:trace contextRef="#ctx0" brushRef="#br0">141 519 397 0,'19'0'134'0,"4"0"26"15,-5 1-100-15,-1 1-14 0,0 6-21 16,1-8-18-16,-3 5-14 0,-1-5-18 15,2 6-130-15,-5-6-99 0</inkml:trace>
        <inkml:trace contextRef="#ctx0" brushRef="#br0" timeOffset="-154.582">107 521 353 0,'8'0'110'16,"-8"0"27"-16,7 0-75 0,0 0-13 15,-7 5-16-15,0 2-1 0,0-1-11 16,0-1-14-16,0 1 4 0,-6-6-4 0,6 7-7 16,0-7 0-16,0 11 0 0,0-8 0 15,7 1 7-15,-1 2-7 0,2-4 0 16,1 3 0-16,-3 2 0 0,5-2 0 15,-3 2 6-15,0 3-1 0,3 0 2 16,-1-1-2-16,-2 1 6 0,1 1 1 16,-3 1 1-16,3-2 5 0,1 0-1 15,-3-1-5-15,2 1-2 0,-5 1 1 0,-4 0 0 16,0-4-6-16,0 5-5 0,-5-1 0 16,-3-1 0-16,2 0-16 0,-2-10 0 15,-4 5-18-15,-3 1-15 0,1-6-18 16,-1-8-106-16,6 4-83 0</inkml:trace>
      </inkml:traceGroup>
      <inkml:traceGroup>
        <inkml:annotationXML>
          <emma:emma xmlns:emma="http://www.w3.org/2003/04/emma" version="1.0">
            <emma:interpretation id="{544DF44B-48E5-4372-8DC8-F4F1538B547D}" emma:medium="tactile" emma:mode="ink">
              <msink:context xmlns:msink="http://schemas.microsoft.com/ink/2010/main" type="line" rotatedBoundingBox="7387,12382 7070,12419 7038,12152 7356,12115"/>
            </emma:interpretation>
          </emma:emma>
        </inkml:annotationXML>
        <inkml:traceGroup>
          <inkml:annotationXML>
            <emma:emma xmlns:emma="http://www.w3.org/2003/04/emma" version="1.0">
              <emma:interpretation id="{5C3DBB6D-D18D-4746-BCA0-7C96EA1A609F}" emma:medium="tactile" emma:mode="ink">
                <msink:context xmlns:msink="http://schemas.microsoft.com/ink/2010/main" type="inkWord" rotatedBoundingBox="7387,12382 7070,12419 7038,12152 7356,12115"/>
              </emma:interpretation>
              <emma:one-of disjunction-type="recognition" id="oneOf1">
                <emma:interpretation id="interp5" emma:lang="" emma:confidence="0">
                  <emma:literal>E</emma:literal>
                </emma:interpretation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•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☺</emma:literal>
                </emma:interpretation>
              </emma:one-of>
            </emma:emma>
          </inkml:annotationXML>
          <inkml:trace contextRef="#ctx0" brushRef="#br0" timeOffset="-561.5747">-25 783 353 0,'4'-3'81'15,"-4"-3"40"-15,0-2-68 0,0 2-28 16,0 1-16-16,0-5-34 0,5 8-103 16,-5-4-40-16</inkml:trace>
          <inkml:trace contextRef="#ctx0" brushRef="#br0" timeOffset="-854.5218">-277 598 268 0,'-5'0'73'0,"1"0"10"0,-6 0 15 0,2 9-41 15,3-4-19-15,-5 8-1 0,0-4-15 16,5 4 0-16,5 2-9 0,-6-4-7 15,6 4-6-15,0 3 6 0,0-2-6 16,7 5 8-16,-1-5-8 0,1 5 0 16,1-5-8-16,-3-4 16 0,1-8-8 15,5 2 0-15,0-6 0 0,-2 0 7 16,2-12-1-16,0 0 9 0,-1-2-8 16,-4-7 3-16,3 1 4 0,-4 0-7 0,0-1 0 15,-5 4-2-15,0-1 1 0,0 2-6 16,0 3 7-16,0-1-7 0,-6 1 0 15,-1-1-7-15,3-1 1 0,-2 5-13 16,1-1 0-16,-5 4-14 0,3 7-29 16,5-4 90-16,2 4-177 0,0 0-53 0</inkml:trace>
        </inkml:traceGroup>
      </inkml:traceGroup>
    </inkml:traceGroup>
    <inkml:traceGroup>
      <inkml:annotationXML>
        <emma:emma xmlns:emma="http://www.w3.org/2003/04/emma" version="1.0">
          <emma:interpretation id="{86FE7F64-B715-45EE-AF86-8FED1419A5EA}" emma:medium="tactile" emma:mode="ink">
            <msink:context xmlns:msink="http://schemas.microsoft.com/ink/2010/main" type="paragraph" rotatedBoundingBox="7561,11725 4850,12029 4700,10693 7411,10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099305-C0E1-4B06-AF4D-23BA1959306D}" emma:medium="tactile" emma:mode="ink">
              <msink:context xmlns:msink="http://schemas.microsoft.com/ink/2010/main" type="line" rotatedBoundingBox="7470,10749 7435,11744 7390,11742 7425,10748"/>
            </emma:interpretation>
          </emma:emma>
        </inkml:annotationXML>
        <inkml:traceGroup>
          <inkml:annotationXML>
            <emma:emma xmlns:emma="http://www.w3.org/2003/04/emma" version="1.0">
              <emma:interpretation id="{04BEB2A5-F289-4E32-815C-D509ADCDC658}" emma:medium="tactile" emma:mode="ink">
                <msink:context xmlns:msink="http://schemas.microsoft.com/ink/2010/main" type="inkWord" rotatedBoundingBox="7470,10749 7435,11744 7390,11742 7425,10748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17143.4697">8 148 268 0,'0'-17'53'0,"0"4"14"0,0 0-21 15,-8 4 1-15,8 0-14 0,0 1 8 16,0 3-9-16,0 2-11 0,10-2 4 16,-10 0-10-16,3-3-1 0,-3 5-14 15,5 0 0-15,-5-6-8 0,0 2-4 16,0 0-30-16,0-4-77 0,0-2-52 15</inkml:trace>
          <inkml:trace contextRef="#ctx0" brushRef="#br0" timeOffset="-16523.582">10 100 278 0,'0'-10'63'0,"0"0"30"0,0 3-46 16,0-3 3-16,0 0-2 0,0 6-10 0,0-5-7 16,0 0 4-16,0 3-7 15,0 0-16-15,0-3 9 0,0 1-6 0,3 8-15 16,-3-8 0-16,7 1-8 0,-7 0-5 16,-5 1-2-16,5-2 3 0,0 5-8 15,0-4-2-15,0 7-5 0,0 0-22 16,0 0-81-16,0 0-34 0</inkml:trace>
          <inkml:trace contextRef="#ctx0" brushRef="#br0" timeOffset="-16215.7335">20 74 243 0,'0'-8'46'0,"0"3"6"16,0-6-23-16,0-2-11 0,0 1-9 15,0-3 0-15,-5-1-9 0,0 1 0 0,5 2 0 16,-3 4 0-16,3 2 0 0,0-2 0 16,0 0 0-16,0 4 0 0,0-3-9 15,3 4-47-15,2 0-28 0</inkml:trace>
          <inkml:trace contextRef="#ctx0" brushRef="#br0" timeOffset="-15814.8252">26 37 257 0,'0'-12'42'16,"0"1"20"-16,-4 1-26 0,4 0-9 15,0-3-6-15,0 3-3 0,0 0 0 16,0-1-10-16,0-7 0 0,-5 1-8 0,5-4 9 16,-4 2-9-16,4-8 0 0,-4 6 0 15,4 0-9-15,0 6-7 0,4 6-12 16,-4 3-28-16,0 0-10 0,7 1-22 16</inkml:trace>
          <inkml:trace contextRef="#ctx0" brushRef="#br0" timeOffset="-15425.4108">14-109 257 0,'0'-10'42'16,"7"-5"20"-16,-7 0-35 0,0-6-9 16,-8 6 0-16,15-5-8 0,-7 7 9 15,0 3-19-15,-10 3 0 0,10-1 0 16,0 3 0-16,0-4-8 0,0-2-13 16,0 6-50-16,0-5 17 0,4 1-27 15</inkml:trace>
          <inkml:trace contextRef="#ctx0" brushRef="#br0" timeOffset="-15118.392">16-209 243 0,'0'0'56'16,"5"0"6"-16,-5 0 1 0,0-5-16 15,0-2-4-15,0 7 6 0,0-9-19 16,0 2 10-16,0-1-11 0,0-2-8 0,0-3 0 16,0 0-8-16,4 0 1 0,-4-2-7 15,0-7-7-15,0 6 0 0,0-7 6 16,0 6-6-16,0-5 0 0,1 7-6 15,-5 2-1-15,4 2-7 0,0 1-5 16,0 2-17-16,0 8-112 0,0-4-35 16</inkml:trace>
          <inkml:trace contextRef="#ctx0" brushRef="#br0" timeOffset="-14830.0497">48-322 268 0,'0'-10'53'0,"0"4"14"0,6-3-21 16,-6-2 9-16,2-2-5 0,-2 1-10 15,0-2 7-15,0 2-11 0,2-1-15 0,-2-6 7 16,-3 3-16-16,3 2 3 0,0-4-9 15,0 5 1-15,0 6-14 0,-5-4 7 16,5 2 0-16,0 5-13 0,0-6-1 16,0 8 1-16,0 2-22 0,0-6-1 15,0 6-25-15,0 0-66 0,0 0-29 16</inkml:trace>
          <inkml:trace contextRef="#ctx0" brushRef="#br0" timeOffset="-14567.5274">50-502 257 0,'-4'-7'42'0,"4"4"12"0,0-4-19 0,0 0-8 15,0 0 3-15,-7 1-12 0,7 0 0 16,0-5-2-16,-6 2-7 0,4 5-1 16,2-8-8-16,-6 3 8 0,6 3-8 15,0-4 9-15,0 6-9 0,0-2-17 16,0 2 9-16,-4 1-53 0,4 3-23 0,0 0-20 16</inkml:trace>
          <inkml:trace contextRef="#ctx0" brushRef="#br0" timeOffset="-14325.0063">32-590 278 0,'0'-6'53'0,"0"-4"13"0,0 0-48 15,0-3 1-15,0 1-8 0,0 2-3 16,-6 2 2-16,6-2-10 0,-4 2 8 0,4 3-8 16,0-4 0-16,0 6-8 0,0 3-2 15,7-9-9-15,-7 5-27 0,0-3-21 16,0 3-11-16</inkml:trace>
          <inkml:trace contextRef="#ctx0" brushRef="#br0" timeOffset="-14131.4468">32-768 268 0,'0'-14'53'0,"0"-4"5"15,0 1-22-15,5 6-6 0,-1 6-12 0,-4-4 0 16,7 9-2-16,-7-4-7 15,6 4-26-15,-6 0-27 0,0 0-40 0,0 0-20 16</inkml:trace>
          <inkml:trace contextRef="#ctx0" brushRef="#br0" timeOffset="-13578.2767">56-648 268 0,'0'0'63'0,"0"-10"12"15,-2-4-10-15,2-2-14 0,0-1-1 0,-8-6-22 16,1-1-2-16,3 8-10 0,4-3-10 16,0 2 0-16,-3 8-6 0,6 3-6 15,-3 4-16-15,0 2-82 0,0-10-12 16,4 10-12-16</inkml:trace>
        </inkml:traceGroup>
      </inkml:traceGroup>
      <inkml:traceGroup>
        <inkml:annotationXML>
          <emma:emma xmlns:emma="http://www.w3.org/2003/04/emma" version="1.0">
            <emma:interpretation id="{F24A24D9-D946-405F-A131-2620A616535F}" emma:medium="tactile" emma:mode="ink">
              <msink:context xmlns:msink="http://schemas.microsoft.com/ink/2010/main" type="line" rotatedBoundingBox="7342,10843 4749,11134 4700,10693 7293,10402"/>
            </emma:interpretation>
          </emma:emma>
        </inkml:annotationXML>
        <inkml:traceGroup>
          <inkml:annotationXML>
            <emma:emma xmlns:emma="http://www.w3.org/2003/04/emma" version="1.0">
              <emma:interpretation id="{10E113A9-A101-4698-929A-727562022B84}" emma:medium="tactile" emma:mode="ink">
                <msink:context xmlns:msink="http://schemas.microsoft.com/ink/2010/main" type="inkWord" rotatedBoundingBox="7334,10764 5580,10960 5554,10726 7307,10530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2247.135">-64-831 278 0,'-16'-6'53'15,"-3"-1"13"-15,-3 0-39 0,-5 3-6 16,-3 4-3-16,2-4 0 0,2 4-10 15,2 0 0-15,2 0-16 0,3 0-10 16,-3-3-65-16,7 3-27 0</inkml:trace>
          <inkml:trace contextRef="#ctx0" brushRef="#br0" timeOffset="-11718.5021">-284-868 278 0,'-6'-6'63'0,"-1"6"11"16,-5 0-26-16,-2-1-5 0,-1 1-10 15,-2 0 0-15,-3 0-12 0,-3 0-6 16,-9 0 10-16,-2 0-16 0,-5 0-9 16,-6-1 6-16,1 1-12 0,8 0-122 15,2 0-55-15</inkml:trace>
          <inkml:trace contextRef="#ctx0" brushRef="#br0" timeOffset="-10401.0019">-655-857 243 0,'-7'0'46'0,"0"2"18"16,1-2-20-16,-5-1 12 0,-3 6-12 15,-6-5 6-15,-2 0-4 0,-6 0-13 16,0 0-5-16,-11 0-6 0,7-2-7 16,-8 2-2-16,3 0-6 0,-6 0-7 0,2 0-7 15,-9 4-14-15,-3-4-14 0,3 0-99 16,3-2-59-16</inkml:trace>
          <inkml:trace contextRef="#ctx0" brushRef="#br0" timeOffset="-10990.7923">-696-831 230 0,'-4'0'38'0,"-1"0"-7"16,-4 5-9-16,3-7-12 0,0 2 0 15,-2 7-10-15,2-7 12 0,1 0-4 16,1 0 1-16,-4 0-9 0,-5 0 18 15,2 0-18-15,-5 0 0 0,0-7 0 16,-10 7-57-16,3 0-31 0</inkml:trace>
          <inkml:trace contextRef="#ctx0" brushRef="#br0" timeOffset="-9804.6524">-912-851 268 0,'-12'0'63'0,"-2"0"21"0,2-4-28 16,-6 4-5-16,-8 0-1 0,-6 0-14 15,-12-1-2-15,-2 1-22 0,-6 0-4 16,1 0-16-16,-5-6-4 0,8 0 32 16,-1 0-143-16,1-1-75 0</inkml:trace>
          <inkml:trace contextRef="#ctx0" brushRef="#br0" timeOffset="-9223.6695">-1381-837 268 0,'-26'0'42'0,"3"-7"18"0,-13-2-42 16,6 5-9-16,-1-7 0 0,1 1-9 16,-10 7-18-16,13-5-39 0,-9 8-31 15</inkml:trace>
          <inkml:trace contextRef="#ctx0" brushRef="#br0" timeOffset="-8629.543">-1537-849 257 0,'-11'0'53'15,"-1"-2"16"-15,-5 2 15 0,-3 0-33 16,-18 0-18-16,1 0-1 0,-7 0-18 15,-2-2-20-15,2 11-100 0,9-9-54 16</inkml:trace>
        </inkml:traceGroup>
        <inkml:traceGroup>
          <inkml:annotationXML>
            <emma:emma xmlns:emma="http://www.w3.org/2003/04/emma" version="1.0">
              <emma:interpretation id="{14865E25-07F5-408C-946D-516BE756E86C}" emma:medium="tactile" emma:mode="ink">
                <msink:context xmlns:msink="http://schemas.microsoft.com/ink/2010/main" type="inkWord" rotatedBoundingBox="5130,11091 4749,11134 4700,10693 5081,10650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2194.689">-2605-912 424 0,'10'1'148'0,"3"-1"11"0,2 0-93 16,6 0-16-16,2 0-9 0,7-5-6 16,2 5-13-16,-2 0 5 0,-3 2-18 0,-2-5 9 15,-8 3-18-15,-4-6-18 0,-3 6-12 16,-1-4 2-16,-2 4-129 0,1 0-164 16</inkml:trace>
          <inkml:trace contextRef="#ctx0" brushRef="#br0" timeOffset="-2538.9957">-2429-731 353 0,'0'0'100'16,"0"-7"34"-16,6 7-73 0,-6 0-18 16,0 0-17-16,0 0-5 0,9 0-21 0,-9 0 114 15,0 0-243-15,10 0-141 0</inkml:trace>
          <inkml:trace contextRef="#ctx0" brushRef="#br0" timeOffset="-2958.0231">-2557-595 289 0,'-7'0'64'16,"2"-2"17"-16,-1 2-18 0,-1 0-13 15,-1 0-10-15,0-2-1 0,4 2-11 16,-3 0-6-16,0 0-7 0,3 6-8 0,4-6-1 16,-5 11-6-16,-1-6 0 0,2 3-13 15,4 0 5-15,-5-1-6 0,5 1-13 16,0-3 11-16,0 3-10 0,0-4 5 15,0 5 5-15,0 1 0 0,5-5 8 16,-1 4 0-16,2-2 8 0,-1 1 0 16,2-8 8-16,5 8 0 0,-2-5 0 15,4-3 16-15,-1 0-3 0,6-7-4 16,3 3 8-16,-1-1-5 0,-2-5-6 0,-4 3 8 16,-2 1-16-16,-6 0 1 0,6 2 5 15,-8 4 3-15,0-10-9 0,0 8 9 16,-5-2-8-16,0-5-2 0,0-3 0 15,-7-1 2-15,3 0-7 0,-11-1 7 16,-2 3 0-16,-5 0-7 0,-2-2 0 16,-5 6 0-16,-2 1 0 0,6 6 0 0,3-1-14 15,3 1-18-15,0 0-111 0,5 6-95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7FC2-5CB6-495C-9A02-9F4C2FABDC7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C94D-08ED-493A-B3A9-B74021CC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C94D-08ED-493A-B3A9-B74021CC9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customXml" Target="../ink/ink15.xml"/><Relationship Id="rId1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3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31.emf"/><Relationship Id="rId4" Type="http://schemas.openxmlformats.org/officeDocument/2006/relationships/image" Target="../media/image21.emf"/><Relationship Id="rId9" Type="http://schemas.openxmlformats.org/officeDocument/2006/relationships/customXml" Target="../ink/ink23.xml"/><Relationship Id="rId1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customXml" Target="../ink/ink27.xml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customXml" Target="../ink/ink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customXml" Target="../ink/ink31.xml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customXml" Target="../ink/ink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customXml" Target="../ink/ink40.xml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55.emf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2" Type="http://schemas.openxmlformats.org/officeDocument/2006/relationships/image" Target="../media/image50.png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customXml" Target="../ink/ink39.xml"/><Relationship Id="rId24" Type="http://schemas.openxmlformats.org/officeDocument/2006/relationships/image" Target="../media/image61.emf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63.emf"/><Relationship Id="rId10" Type="http://schemas.openxmlformats.org/officeDocument/2006/relationships/image" Target="../media/image54.emf"/><Relationship Id="rId19" Type="http://schemas.openxmlformats.org/officeDocument/2006/relationships/customXml" Target="../ink/ink43.xml"/><Relationship Id="rId4" Type="http://schemas.openxmlformats.org/officeDocument/2006/relationships/image" Target="../media/image51.emf"/><Relationship Id="rId9" Type="http://schemas.openxmlformats.org/officeDocument/2006/relationships/customXml" Target="../ink/ink38.xml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customXml" Target="../ink/ink47.xml"/><Relationship Id="rId30" Type="http://schemas.openxmlformats.org/officeDocument/2006/relationships/image" Target="../media/image64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81.emf"/><Relationship Id="rId42" Type="http://schemas.openxmlformats.org/officeDocument/2006/relationships/image" Target="../media/image85.emf"/><Relationship Id="rId47" Type="http://schemas.openxmlformats.org/officeDocument/2006/relationships/customXml" Target="../ink/ink71.xml"/><Relationship Id="rId50" Type="http://schemas.openxmlformats.org/officeDocument/2006/relationships/image" Target="../media/image89.emf"/><Relationship Id="rId55" Type="http://schemas.openxmlformats.org/officeDocument/2006/relationships/customXml" Target="../ink/ink75.xml"/><Relationship Id="rId63" Type="http://schemas.openxmlformats.org/officeDocument/2006/relationships/customXml" Target="../ink/ink79.xml"/><Relationship Id="rId68" Type="http://schemas.openxmlformats.org/officeDocument/2006/relationships/image" Target="../media/image98.emf"/><Relationship Id="rId76" Type="http://schemas.openxmlformats.org/officeDocument/2006/relationships/image" Target="../media/image102.emf"/><Relationship Id="rId84" Type="http://schemas.openxmlformats.org/officeDocument/2006/relationships/image" Target="../media/image106.emf"/><Relationship Id="rId89" Type="http://schemas.openxmlformats.org/officeDocument/2006/relationships/customXml" Target="../ink/ink92.xml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92" Type="http://schemas.openxmlformats.org/officeDocument/2006/relationships/image" Target="../media/image110.emf"/><Relationship Id="rId2" Type="http://schemas.openxmlformats.org/officeDocument/2006/relationships/image" Target="../media/image65.png"/><Relationship Id="rId16" Type="http://schemas.openxmlformats.org/officeDocument/2006/relationships/image" Target="../media/image72.emf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76.emf"/><Relationship Id="rId32" Type="http://schemas.openxmlformats.org/officeDocument/2006/relationships/image" Target="../media/image80.emf"/><Relationship Id="rId37" Type="http://schemas.openxmlformats.org/officeDocument/2006/relationships/customXml" Target="../ink/ink66.xml"/><Relationship Id="rId40" Type="http://schemas.openxmlformats.org/officeDocument/2006/relationships/image" Target="../media/image84.emf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8" Type="http://schemas.openxmlformats.org/officeDocument/2006/relationships/image" Target="../media/image93.emf"/><Relationship Id="rId66" Type="http://schemas.openxmlformats.org/officeDocument/2006/relationships/image" Target="../media/image97.emf"/><Relationship Id="rId74" Type="http://schemas.openxmlformats.org/officeDocument/2006/relationships/image" Target="../media/image101.emf"/><Relationship Id="rId79" Type="http://schemas.openxmlformats.org/officeDocument/2006/relationships/customXml" Target="../ink/ink87.xml"/><Relationship Id="rId87" Type="http://schemas.openxmlformats.org/officeDocument/2006/relationships/customXml" Target="../ink/ink91.xml"/><Relationship Id="rId5" Type="http://schemas.openxmlformats.org/officeDocument/2006/relationships/customXml" Target="../ink/ink50.xml"/><Relationship Id="rId61" Type="http://schemas.openxmlformats.org/officeDocument/2006/relationships/customXml" Target="../ink/ink78.xml"/><Relationship Id="rId82" Type="http://schemas.openxmlformats.org/officeDocument/2006/relationships/image" Target="../media/image105.emf"/><Relationship Id="rId90" Type="http://schemas.openxmlformats.org/officeDocument/2006/relationships/image" Target="../media/image109.emf"/><Relationship Id="rId95" Type="http://schemas.openxmlformats.org/officeDocument/2006/relationships/customXml" Target="../ink/ink95.xml"/><Relationship Id="rId19" Type="http://schemas.openxmlformats.org/officeDocument/2006/relationships/customXml" Target="../ink/ink57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customXml" Target="../ink/ink61.xml"/><Relationship Id="rId30" Type="http://schemas.openxmlformats.org/officeDocument/2006/relationships/image" Target="../media/image79.emf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88.emf"/><Relationship Id="rId56" Type="http://schemas.openxmlformats.org/officeDocument/2006/relationships/image" Target="../media/image92.emf"/><Relationship Id="rId64" Type="http://schemas.openxmlformats.org/officeDocument/2006/relationships/image" Target="../media/image96.emf"/><Relationship Id="rId69" Type="http://schemas.openxmlformats.org/officeDocument/2006/relationships/customXml" Target="../ink/ink82.xml"/><Relationship Id="rId77" Type="http://schemas.openxmlformats.org/officeDocument/2006/relationships/customXml" Target="../ink/ink86.xml"/><Relationship Id="rId8" Type="http://schemas.openxmlformats.org/officeDocument/2006/relationships/image" Target="../media/image68.emf"/><Relationship Id="rId51" Type="http://schemas.openxmlformats.org/officeDocument/2006/relationships/customXml" Target="../ink/ink73.xml"/><Relationship Id="rId72" Type="http://schemas.openxmlformats.org/officeDocument/2006/relationships/image" Target="../media/image100.emf"/><Relationship Id="rId80" Type="http://schemas.openxmlformats.org/officeDocument/2006/relationships/image" Target="../media/image104.emf"/><Relationship Id="rId85" Type="http://schemas.openxmlformats.org/officeDocument/2006/relationships/customXml" Target="../ink/ink90.xml"/><Relationship Id="rId93" Type="http://schemas.openxmlformats.org/officeDocument/2006/relationships/customXml" Target="../ink/ink94.xml"/><Relationship Id="rId3" Type="http://schemas.openxmlformats.org/officeDocument/2006/relationships/customXml" Target="../ink/ink49.xml"/><Relationship Id="rId12" Type="http://schemas.openxmlformats.org/officeDocument/2006/relationships/image" Target="../media/image70.emf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83.emf"/><Relationship Id="rId46" Type="http://schemas.openxmlformats.org/officeDocument/2006/relationships/image" Target="../media/image87.emf"/><Relationship Id="rId59" Type="http://schemas.openxmlformats.org/officeDocument/2006/relationships/customXml" Target="../ink/ink77.xml"/><Relationship Id="rId67" Type="http://schemas.openxmlformats.org/officeDocument/2006/relationships/customXml" Target="../ink/ink81.xml"/><Relationship Id="rId20" Type="http://schemas.openxmlformats.org/officeDocument/2006/relationships/image" Target="../media/image74.emf"/><Relationship Id="rId41" Type="http://schemas.openxmlformats.org/officeDocument/2006/relationships/customXml" Target="../ink/ink68.xml"/><Relationship Id="rId54" Type="http://schemas.openxmlformats.org/officeDocument/2006/relationships/image" Target="../media/image91.emf"/><Relationship Id="rId62" Type="http://schemas.openxmlformats.org/officeDocument/2006/relationships/image" Target="../media/image95.emf"/><Relationship Id="rId70" Type="http://schemas.openxmlformats.org/officeDocument/2006/relationships/image" Target="../media/image99.emf"/><Relationship Id="rId75" Type="http://schemas.openxmlformats.org/officeDocument/2006/relationships/customXml" Target="../ink/ink85.xml"/><Relationship Id="rId83" Type="http://schemas.openxmlformats.org/officeDocument/2006/relationships/customXml" Target="../ink/ink89.xml"/><Relationship Id="rId88" Type="http://schemas.openxmlformats.org/officeDocument/2006/relationships/image" Target="../media/image108.emf"/><Relationship Id="rId91" Type="http://schemas.openxmlformats.org/officeDocument/2006/relationships/customXml" Target="../ink/ink93.xml"/><Relationship Id="rId96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emf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78.emf"/><Relationship Id="rId36" Type="http://schemas.openxmlformats.org/officeDocument/2006/relationships/image" Target="../media/image82.emf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69.emf"/><Relationship Id="rId31" Type="http://schemas.openxmlformats.org/officeDocument/2006/relationships/customXml" Target="../ink/ink63.xml"/><Relationship Id="rId44" Type="http://schemas.openxmlformats.org/officeDocument/2006/relationships/image" Target="../media/image86.emf"/><Relationship Id="rId52" Type="http://schemas.openxmlformats.org/officeDocument/2006/relationships/image" Target="../media/image90.emf"/><Relationship Id="rId60" Type="http://schemas.openxmlformats.org/officeDocument/2006/relationships/image" Target="../media/image94.emf"/><Relationship Id="rId65" Type="http://schemas.openxmlformats.org/officeDocument/2006/relationships/customXml" Target="../ink/ink80.xml"/><Relationship Id="rId73" Type="http://schemas.openxmlformats.org/officeDocument/2006/relationships/customXml" Target="../ink/ink84.xml"/><Relationship Id="rId78" Type="http://schemas.openxmlformats.org/officeDocument/2006/relationships/image" Target="../media/image103.emf"/><Relationship Id="rId81" Type="http://schemas.openxmlformats.org/officeDocument/2006/relationships/customXml" Target="../ink/ink88.xml"/><Relationship Id="rId86" Type="http://schemas.openxmlformats.org/officeDocument/2006/relationships/image" Target="../media/image107.emf"/><Relationship Id="rId94" Type="http://schemas.openxmlformats.org/officeDocument/2006/relationships/image" Target="../media/image111.emf"/><Relationship Id="rId4" Type="http://schemas.openxmlformats.org/officeDocument/2006/relationships/image" Target="../media/image66.emf"/><Relationship Id="rId9" Type="http://schemas.openxmlformats.org/officeDocument/2006/relationships/customXml" Target="../ink/ink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emf"/><Relationship Id="rId5" Type="http://schemas.openxmlformats.org/officeDocument/2006/relationships/customXml" Target="../ink/ink97.xml"/><Relationship Id="rId4" Type="http://schemas.openxmlformats.org/officeDocument/2006/relationships/image" Target="../media/image1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8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9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emf"/><Relationship Id="rId19" Type="http://schemas.openxmlformats.org/officeDocument/2006/relationships/customXml" Target="../ink/ink9.xml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496047" y="4235347"/>
              <a:ext cx="3020400" cy="668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47" y="4224187"/>
                <a:ext cx="3042360" cy="69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5367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4853127" y="4285747"/>
              <a:ext cx="208440" cy="8150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967" y="4278907"/>
                <a:ext cx="23040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2234847" y="3616147"/>
              <a:ext cx="165600" cy="220713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047" y="3607146"/>
                <a:ext cx="189000" cy="24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/>
              <p14:cNvContentPartPr/>
              <p14:nvPr/>
            </p14:nvContentPartPr>
            <p14:xfrm>
              <a:off x="2305407" y="3823867"/>
              <a:ext cx="1267560" cy="3121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4607" y="3816667"/>
                <a:ext cx="1291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/>
              <p14:cNvContentPartPr/>
              <p14:nvPr/>
            </p14:nvContentPartPr>
            <p14:xfrm>
              <a:off x="3552807" y="4107187"/>
              <a:ext cx="464760" cy="154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8844" y="4096747"/>
                <a:ext cx="479892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/>
              <p14:cNvContentPartPr/>
              <p14:nvPr/>
            </p14:nvContentPartPr>
            <p14:xfrm>
              <a:off x="3993447" y="4108987"/>
              <a:ext cx="970560" cy="2588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4804" y="4095307"/>
                <a:ext cx="992528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/>
              <p14:cNvContentPartPr/>
              <p14:nvPr/>
            </p14:nvContentPartPr>
            <p14:xfrm>
              <a:off x="1505847" y="5943580"/>
              <a:ext cx="3467880" cy="477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92887" y="5931340"/>
                <a:ext cx="3493440" cy="49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58506" y="5029147"/>
              <a:ext cx="2796480" cy="341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586" y="5022667"/>
                <a:ext cx="2810880" cy="35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21826" y="2326267"/>
              <a:ext cx="2529360" cy="403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7786" y="2319427"/>
                <a:ext cx="2556720" cy="42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829266" y="1098667"/>
              <a:ext cx="3698640" cy="359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786" y="1085707"/>
                <a:ext cx="3720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-1740854" y="5172787"/>
              <a:ext cx="161280" cy="4910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52734" y="5160907"/>
                <a:ext cx="1850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5" name="Ink 74"/>
              <p14:cNvContentPartPr/>
              <p14:nvPr/>
            </p14:nvContentPartPr>
            <p14:xfrm>
              <a:off x="3323626" y="2167507"/>
              <a:ext cx="188280" cy="40644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5346" y="2159227"/>
                <a:ext cx="2077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5" name="Ink 94"/>
              <p14:cNvContentPartPr/>
              <p14:nvPr/>
            </p14:nvContentPartPr>
            <p14:xfrm>
              <a:off x="4970986" y="2378467"/>
              <a:ext cx="2133720" cy="65916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7666" y="2367307"/>
                <a:ext cx="21553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" name="Ink 103"/>
              <p14:cNvContentPartPr/>
              <p14:nvPr/>
            </p14:nvContentPartPr>
            <p14:xfrm>
              <a:off x="4881346" y="2208907"/>
              <a:ext cx="249840" cy="15804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1626" y="2199187"/>
                <a:ext cx="271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1" name="Ink 130"/>
              <p14:cNvContentPartPr/>
              <p14:nvPr/>
            </p14:nvContentPartPr>
            <p14:xfrm>
              <a:off x="1122586" y="1354627"/>
              <a:ext cx="3236760" cy="387252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0706" y="1340227"/>
                <a:ext cx="3266280" cy="390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7066" y="4303747"/>
              <a:ext cx="129240" cy="219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46" y="4295467"/>
                <a:ext cx="151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06666" y="4405987"/>
              <a:ext cx="122040" cy="1303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6" y="4397707"/>
                <a:ext cx="139320" cy="13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2633506" y="5451427"/>
              <a:ext cx="3294000" cy="4824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7386" y="5437027"/>
                <a:ext cx="33062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/>
              <p14:cNvContentPartPr/>
              <p14:nvPr/>
            </p14:nvContentPartPr>
            <p14:xfrm>
              <a:off x="62026" y="5612347"/>
              <a:ext cx="2568960" cy="47268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86" y="5601195"/>
                <a:ext cx="2585520" cy="4957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542786" y="2926387"/>
              <a:ext cx="3654720" cy="261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7026" y="2918107"/>
                <a:ext cx="36770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6082306" y="3188107"/>
              <a:ext cx="195120" cy="108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6186" y="3178027"/>
                <a:ext cx="2152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2873626" y="4424347"/>
              <a:ext cx="3360240" cy="243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7866" y="4413907"/>
                <a:ext cx="3382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107866" y="4666267"/>
              <a:ext cx="188640" cy="1292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7066" y="4655827"/>
                <a:ext cx="213480" cy="15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04706" y="1548667"/>
              <a:ext cx="5493600" cy="808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906" y="1539667"/>
                <a:ext cx="5521680" cy="83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815946" y="2513467"/>
              <a:ext cx="1816560" cy="1235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9466" y="2505187"/>
                <a:ext cx="1834200" cy="12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2581306" y="2844307"/>
              <a:ext cx="55080" cy="446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0146" y="2837467"/>
                <a:ext cx="781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/>
              <p14:cNvContentPartPr/>
              <p14:nvPr/>
            </p14:nvContentPartPr>
            <p14:xfrm>
              <a:off x="293506" y="3424987"/>
              <a:ext cx="1349280" cy="4262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386" y="3414547"/>
                <a:ext cx="13705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6627346" y="2563147"/>
              <a:ext cx="1605960" cy="63036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9066" y="2557747"/>
                <a:ext cx="16200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" name="Ink 70"/>
              <p14:cNvContentPartPr/>
              <p14:nvPr/>
            </p14:nvContentPartPr>
            <p14:xfrm>
              <a:off x="7535626" y="3475387"/>
              <a:ext cx="86040" cy="92736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21586" y="3464947"/>
                <a:ext cx="10728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5" name="Ink 74"/>
              <p14:cNvContentPartPr/>
              <p14:nvPr/>
            </p14:nvContentPartPr>
            <p14:xfrm>
              <a:off x="6624106" y="4308067"/>
              <a:ext cx="160200" cy="6732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16186" y="4298347"/>
                <a:ext cx="1749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8" name="Ink 77"/>
              <p14:cNvContentPartPr/>
              <p14:nvPr/>
            </p14:nvContentPartPr>
            <p14:xfrm>
              <a:off x="6800506" y="4381867"/>
              <a:ext cx="318240" cy="3492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3666" y="4373227"/>
                <a:ext cx="3333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9" name="Ink 78"/>
              <p14:cNvContentPartPr/>
              <p14:nvPr/>
            </p14:nvContentPartPr>
            <p14:xfrm>
              <a:off x="7093906" y="4375387"/>
              <a:ext cx="490680" cy="2268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84546" y="4361347"/>
                <a:ext cx="5112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5" name="Ink 94"/>
              <p14:cNvContentPartPr/>
              <p14:nvPr/>
            </p14:nvContentPartPr>
            <p14:xfrm>
              <a:off x="85786" y="4438387"/>
              <a:ext cx="748080" cy="150192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666" y="4432987"/>
                <a:ext cx="77220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1" name="Ink 100"/>
              <p14:cNvContentPartPr/>
              <p14:nvPr/>
            </p14:nvContentPartPr>
            <p14:xfrm>
              <a:off x="789586" y="5556187"/>
              <a:ext cx="8088840" cy="10206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6266" y="5548987"/>
                <a:ext cx="811116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0" name="Ink 159"/>
              <p14:cNvContentPartPr/>
              <p14:nvPr/>
            </p14:nvContentPartPr>
            <p14:xfrm>
              <a:off x="254626" y="4065067"/>
              <a:ext cx="142920" cy="62820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4906" y="4054987"/>
                <a:ext cx="1605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2" name="Ink 191"/>
              <p14:cNvContentPartPr/>
              <p14:nvPr/>
            </p14:nvContentPartPr>
            <p14:xfrm>
              <a:off x="6552826" y="6343507"/>
              <a:ext cx="75960" cy="21600"/>
            </p14:xfrm>
          </p:contentPart>
        </mc:Choice>
        <mc:Fallback>
          <p:pic>
            <p:nvPicPr>
              <p:cNvPr id="192" name="Ink 19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46346" y="6337027"/>
                <a:ext cx="889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3" name="Ink 192"/>
              <p14:cNvContentPartPr/>
              <p14:nvPr/>
            </p14:nvContentPartPr>
            <p14:xfrm>
              <a:off x="6617986" y="4380067"/>
              <a:ext cx="178920" cy="11952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11866" y="4373227"/>
                <a:ext cx="196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75306" y="4290427"/>
              <a:ext cx="28440" cy="19692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64146" y="4281067"/>
                <a:ext cx="51120" cy="21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94574" y="514027"/>
              <a:ext cx="1761480" cy="2000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1414" y="507187"/>
                <a:ext cx="1776240" cy="20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4199506" y="728947"/>
              <a:ext cx="115200" cy="1560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2306" y="721747"/>
                <a:ext cx="136080" cy="15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7070506" y="1187947"/>
              <a:ext cx="1798200" cy="677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65106" y="1180747"/>
                <a:ext cx="18108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6374986" y="4514347"/>
              <a:ext cx="844560" cy="15962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4906" y="4504267"/>
                <a:ext cx="86148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3725386" y="4705507"/>
              <a:ext cx="187200" cy="2291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17826" y="4693987"/>
                <a:ext cx="206280" cy="23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1127986" y="4358794"/>
              <a:ext cx="1100880" cy="12758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0066" y="4346554"/>
                <a:ext cx="1116000" cy="12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/>
              <p14:cNvContentPartPr/>
              <p14:nvPr/>
            </p14:nvContentPartPr>
            <p14:xfrm>
              <a:off x="2303386" y="1057234"/>
              <a:ext cx="743400" cy="14486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5826" y="1049674"/>
                <a:ext cx="763200" cy="14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/>
              <p14:cNvContentPartPr/>
              <p14:nvPr/>
            </p14:nvContentPartPr>
            <p14:xfrm>
              <a:off x="5744626" y="1282594"/>
              <a:ext cx="413640" cy="10152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32026" y="1273954"/>
                <a:ext cx="44028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/>
              <p14:cNvContentPartPr/>
              <p14:nvPr/>
            </p14:nvContentPartPr>
            <p14:xfrm>
              <a:off x="7865746" y="3379594"/>
              <a:ext cx="1130760" cy="802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54226" y="3364474"/>
                <a:ext cx="11502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/>
              <p14:cNvContentPartPr/>
              <p14:nvPr/>
            </p14:nvContentPartPr>
            <p14:xfrm>
              <a:off x="5402986" y="5132434"/>
              <a:ext cx="3960" cy="3812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96146" y="5124514"/>
                <a:ext cx="212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/>
              <p14:cNvContentPartPr/>
              <p14:nvPr/>
            </p14:nvContentPartPr>
            <p14:xfrm>
              <a:off x="361546" y="2945794"/>
              <a:ext cx="854280" cy="3369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4346" y="2938594"/>
                <a:ext cx="873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/>
              <p14:cNvContentPartPr/>
              <p14:nvPr/>
            </p14:nvContentPartPr>
            <p14:xfrm>
              <a:off x="2792266" y="4805554"/>
              <a:ext cx="126720" cy="4741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5426" y="4794034"/>
                <a:ext cx="1450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/>
              <p14:cNvContentPartPr/>
              <p14:nvPr/>
            </p14:nvContentPartPr>
            <p14:xfrm>
              <a:off x="1881826" y="977674"/>
              <a:ext cx="408600" cy="12495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74986" y="970834"/>
                <a:ext cx="43164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/>
              <p14:cNvContentPartPr/>
              <p14:nvPr/>
            </p14:nvContentPartPr>
            <p14:xfrm>
              <a:off x="3508666" y="1086394"/>
              <a:ext cx="86760" cy="13248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99306" y="1079194"/>
                <a:ext cx="10944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/>
              <p14:cNvContentPartPr/>
              <p14:nvPr/>
            </p14:nvContentPartPr>
            <p14:xfrm>
              <a:off x="5005186" y="894514"/>
              <a:ext cx="517320" cy="14655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94746" y="887314"/>
                <a:ext cx="53496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Ink 34"/>
              <p14:cNvContentPartPr/>
              <p14:nvPr/>
            </p14:nvContentPartPr>
            <p14:xfrm>
              <a:off x="6527266" y="726754"/>
              <a:ext cx="229320" cy="16959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17186" y="719554"/>
                <a:ext cx="253080" cy="17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/>
              <p14:cNvContentPartPr/>
              <p14:nvPr/>
            </p14:nvContentPartPr>
            <p14:xfrm>
              <a:off x="7595026" y="1636834"/>
              <a:ext cx="955800" cy="11530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83866" y="1630354"/>
                <a:ext cx="97344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/>
              <p14:cNvContentPartPr/>
              <p14:nvPr/>
            </p14:nvContentPartPr>
            <p14:xfrm>
              <a:off x="7512226" y="4333954"/>
              <a:ext cx="789840" cy="8985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02866" y="4324594"/>
                <a:ext cx="80640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" name="Ink 39"/>
              <p14:cNvContentPartPr/>
              <p14:nvPr/>
            </p14:nvContentPartPr>
            <p14:xfrm>
              <a:off x="5900506" y="4708354"/>
              <a:ext cx="219960" cy="18882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0066" y="4697914"/>
                <a:ext cx="23688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Ink 42"/>
              <p14:cNvContentPartPr/>
              <p14:nvPr/>
            </p14:nvContentPartPr>
            <p14:xfrm>
              <a:off x="4178986" y="4679194"/>
              <a:ext cx="247320" cy="16945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71426" y="4670194"/>
                <a:ext cx="265320" cy="17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Ink 43"/>
              <p14:cNvContentPartPr/>
              <p14:nvPr/>
            </p14:nvContentPartPr>
            <p14:xfrm>
              <a:off x="3231826" y="4992394"/>
              <a:ext cx="69840" cy="12866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25706" y="4981234"/>
                <a:ext cx="9072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" name="Ink 46"/>
              <p14:cNvContentPartPr/>
              <p14:nvPr/>
            </p14:nvContentPartPr>
            <p14:xfrm>
              <a:off x="2095666" y="4865674"/>
              <a:ext cx="285480" cy="153000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89906" y="4854874"/>
                <a:ext cx="30564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9" name="Ink 48"/>
              <p14:cNvContentPartPr/>
              <p14:nvPr/>
            </p14:nvContentPartPr>
            <p14:xfrm>
              <a:off x="90106" y="2334154"/>
              <a:ext cx="1210320" cy="7250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266" y="2327314"/>
                <a:ext cx="122580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0" name="Ink 49"/>
              <p14:cNvContentPartPr/>
              <p14:nvPr/>
            </p14:nvContentPartPr>
            <p14:xfrm>
              <a:off x="335986" y="3932914"/>
              <a:ext cx="1337040" cy="1364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8786" y="3919954"/>
                <a:ext cx="1355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2" name="Ink 51"/>
              <p14:cNvContentPartPr/>
              <p14:nvPr/>
            </p14:nvContentPartPr>
            <p14:xfrm>
              <a:off x="308626" y="1679314"/>
              <a:ext cx="1012680" cy="108252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1426" y="1672114"/>
                <a:ext cx="1029240" cy="10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4" name="Ink 53"/>
              <p14:cNvContentPartPr/>
              <p14:nvPr/>
            </p14:nvContentPartPr>
            <p14:xfrm>
              <a:off x="1346866" y="939874"/>
              <a:ext cx="639360" cy="14112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39666" y="934474"/>
                <a:ext cx="6552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6" name="Ink 55"/>
              <p14:cNvContentPartPr/>
              <p14:nvPr/>
            </p14:nvContentPartPr>
            <p14:xfrm>
              <a:off x="2282146" y="1331554"/>
              <a:ext cx="565200" cy="110628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76026" y="1325434"/>
                <a:ext cx="58464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8" name="Ink 57"/>
              <p14:cNvContentPartPr/>
              <p14:nvPr/>
            </p14:nvContentPartPr>
            <p14:xfrm>
              <a:off x="2861026" y="443794"/>
              <a:ext cx="560160" cy="19256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55266" y="438034"/>
                <a:ext cx="578880" cy="19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1" name="Ink 60"/>
              <p14:cNvContentPartPr/>
              <p14:nvPr/>
            </p14:nvContentPartPr>
            <p14:xfrm>
              <a:off x="3797746" y="735754"/>
              <a:ext cx="137160" cy="16254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88026" y="729634"/>
                <a:ext cx="160560" cy="16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3" name="Ink 62"/>
              <p14:cNvContentPartPr/>
              <p14:nvPr/>
            </p14:nvContentPartPr>
            <p14:xfrm>
              <a:off x="4655266" y="655834"/>
              <a:ext cx="115200" cy="145512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646266" y="648994"/>
                <a:ext cx="137520" cy="14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5" name="Ink 64"/>
              <p14:cNvContentPartPr/>
              <p14:nvPr/>
            </p14:nvContentPartPr>
            <p14:xfrm>
              <a:off x="5379946" y="934474"/>
              <a:ext cx="293400" cy="13701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68426" y="927994"/>
                <a:ext cx="311400" cy="13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6" name="Ink 65"/>
              <p14:cNvContentPartPr/>
              <p14:nvPr/>
            </p14:nvContentPartPr>
            <p14:xfrm>
              <a:off x="6206146" y="652954"/>
              <a:ext cx="186480" cy="189036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96066" y="645754"/>
                <a:ext cx="212040" cy="19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8" name="Ink 67"/>
              <p14:cNvContentPartPr/>
              <p14:nvPr/>
            </p14:nvContentPartPr>
            <p14:xfrm>
              <a:off x="6979426" y="628834"/>
              <a:ext cx="257040" cy="149472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67546" y="622714"/>
                <a:ext cx="275040" cy="15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0" name="Ink 69"/>
              <p14:cNvContentPartPr/>
              <p14:nvPr/>
            </p14:nvContentPartPr>
            <p14:xfrm>
              <a:off x="7486306" y="1413274"/>
              <a:ext cx="606240" cy="100584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75146" y="1404994"/>
                <a:ext cx="62424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2" name="Ink 71"/>
              <p14:cNvContentPartPr/>
              <p14:nvPr/>
            </p14:nvContentPartPr>
            <p14:xfrm>
              <a:off x="8128186" y="2734834"/>
              <a:ext cx="757440" cy="18900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17026" y="2719714"/>
                <a:ext cx="776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5" name="Ink 74"/>
              <p14:cNvContentPartPr/>
              <p14:nvPr/>
            </p14:nvContentPartPr>
            <p14:xfrm>
              <a:off x="7120546" y="4817794"/>
              <a:ext cx="918720" cy="14097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114426" y="4809874"/>
                <a:ext cx="93132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6" name="Ink 75"/>
              <p14:cNvContentPartPr/>
              <p14:nvPr/>
            </p14:nvContentPartPr>
            <p14:xfrm>
              <a:off x="7949626" y="4302994"/>
              <a:ext cx="1011960" cy="57384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942066" y="4295434"/>
                <a:ext cx="1027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8" name="Ink 77"/>
              <p14:cNvContentPartPr/>
              <p14:nvPr/>
            </p14:nvContentPartPr>
            <p14:xfrm>
              <a:off x="6313426" y="5514034"/>
              <a:ext cx="583920" cy="122652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06226" y="5506834"/>
                <a:ext cx="598320" cy="12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1" name="Ink 80"/>
              <p14:cNvContentPartPr/>
              <p14:nvPr/>
            </p14:nvContentPartPr>
            <p14:xfrm>
              <a:off x="5670106" y="4919674"/>
              <a:ext cx="41760" cy="157068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60746" y="4910314"/>
                <a:ext cx="60840" cy="15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3" name="Ink 82"/>
              <p14:cNvContentPartPr/>
              <p14:nvPr/>
            </p14:nvContentPartPr>
            <p14:xfrm>
              <a:off x="4867666" y="5175634"/>
              <a:ext cx="234000" cy="12783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61186" y="5166994"/>
                <a:ext cx="253800" cy="12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5" name="Ink 84"/>
              <p14:cNvContentPartPr/>
              <p14:nvPr/>
            </p14:nvContentPartPr>
            <p14:xfrm>
              <a:off x="3982786" y="5259874"/>
              <a:ext cx="222840" cy="106704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976666" y="5250514"/>
                <a:ext cx="24156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6" name="Ink 85"/>
              <p14:cNvContentPartPr/>
              <p14:nvPr/>
            </p14:nvContentPartPr>
            <p14:xfrm>
              <a:off x="3587146" y="5024794"/>
              <a:ext cx="26640" cy="155808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74186" y="5015074"/>
                <a:ext cx="5220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8" name="Ink 87"/>
              <p14:cNvContentPartPr/>
              <p14:nvPr/>
            </p14:nvContentPartPr>
            <p14:xfrm>
              <a:off x="2806666" y="5214514"/>
              <a:ext cx="221040" cy="13161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795146" y="5204434"/>
                <a:ext cx="24264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1" name="Ink 90"/>
              <p14:cNvContentPartPr/>
              <p14:nvPr/>
            </p14:nvContentPartPr>
            <p14:xfrm>
              <a:off x="2382946" y="4975834"/>
              <a:ext cx="227160" cy="130536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76466" y="4966474"/>
                <a:ext cx="246240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3" name="Ink 92"/>
              <p14:cNvContentPartPr/>
              <p14:nvPr/>
            </p14:nvContentPartPr>
            <p14:xfrm>
              <a:off x="1469626" y="5139274"/>
              <a:ext cx="591480" cy="109476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63146" y="5130274"/>
                <a:ext cx="60876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5" name="Ink 94"/>
              <p14:cNvContentPartPr/>
              <p14:nvPr/>
            </p14:nvContentPartPr>
            <p14:xfrm>
              <a:off x="494386" y="3395074"/>
              <a:ext cx="1289160" cy="12456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5386" y="3386074"/>
                <a:ext cx="1309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6" name="Ink 95"/>
              <p14:cNvContentPartPr/>
              <p14:nvPr/>
            </p14:nvContentPartPr>
            <p14:xfrm>
              <a:off x="170026" y="4422874"/>
              <a:ext cx="1591560" cy="38808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62826" y="4412074"/>
                <a:ext cx="1611360" cy="41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39306" y="977707"/>
              <a:ext cx="7368840" cy="3159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266" y="968707"/>
                <a:ext cx="7390080" cy="31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Ink 47"/>
              <p14:cNvContentPartPr/>
              <p14:nvPr/>
            </p14:nvContentPartPr>
            <p14:xfrm>
              <a:off x="-2218574" y="4689667"/>
              <a:ext cx="4320" cy="14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30454" y="4677787"/>
                <a:ext cx="28080" cy="2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97826" y="1147987"/>
              <a:ext cx="4115160" cy="2719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866" y="1132867"/>
                <a:ext cx="4140000" cy="27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702906" y="3841507"/>
              <a:ext cx="1072080" cy="6278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8586" y="3833587"/>
                <a:ext cx="1080720" cy="64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45807" y="4195027"/>
              <a:ext cx="222120" cy="251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327" y="4186027"/>
                <a:ext cx="239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749487" y="4282867"/>
              <a:ext cx="114840" cy="1189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807" y="4273867"/>
                <a:ext cx="1274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110127" y="5754547"/>
              <a:ext cx="892440" cy="230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67" y="5740867"/>
                <a:ext cx="9118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1415127" y="5723227"/>
              <a:ext cx="1005840" cy="115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0727" y="5707027"/>
                <a:ext cx="1031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2233407" y="5545387"/>
              <a:ext cx="216720" cy="343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5847" y="5538547"/>
                <a:ext cx="2386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/>
              <p14:cNvContentPartPr/>
              <p14:nvPr/>
            </p14:nvContentPartPr>
            <p14:xfrm>
              <a:off x="563367" y="1217467"/>
              <a:ext cx="2268720" cy="5925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527" y="1204867"/>
                <a:ext cx="22827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/>
              <p14:cNvContentPartPr/>
              <p14:nvPr/>
            </p14:nvContentPartPr>
            <p14:xfrm>
              <a:off x="2935047" y="1562707"/>
              <a:ext cx="212400" cy="21420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26767" y="1549387"/>
                <a:ext cx="232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" name="Ink 64"/>
              <p14:cNvContentPartPr/>
              <p14:nvPr/>
            </p14:nvContentPartPr>
            <p14:xfrm>
              <a:off x="2381007" y="1947547"/>
              <a:ext cx="1096560" cy="3283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66607" y="1935667"/>
                <a:ext cx="11257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4" name="Ink 83"/>
              <p14:cNvContentPartPr/>
              <p14:nvPr/>
            </p14:nvContentPartPr>
            <p14:xfrm>
              <a:off x="4919007" y="1162387"/>
              <a:ext cx="2478240" cy="3682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3887" y="1153387"/>
                <a:ext cx="2504520" cy="3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74407" y="4123387"/>
              <a:ext cx="6988320" cy="108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287" y="4108627"/>
                <a:ext cx="7011000" cy="11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</Words>
  <Application>Microsoft Office PowerPoint</Application>
  <PresentationFormat>On-screen Show (4:3)</PresentationFormat>
  <Paragraphs>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8</cp:revision>
  <dcterms:created xsi:type="dcterms:W3CDTF">2018-09-24T17:51:43Z</dcterms:created>
  <dcterms:modified xsi:type="dcterms:W3CDTF">2018-09-26T18:15:56Z</dcterms:modified>
  <cp:category/>
</cp:coreProperties>
</file>