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38:31.46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38 339 243 0,'0'-19'46'0,"-4"-3"-4"16,0 6-32-16,-5 4 2 0,0-1-4 16,3 3 1-16,0 2-9 0,6 2 0 15,0-3 9-15,0 4 0 0,0 5-9 16,0-6 9-16,7 6 9 0,1 0-9 0,3 6 12 16,1-1-3-16,-12 5-10 0,24 5 10 15,-4 6-1-15,3-3-1 0,2 5-7 16,1-1 7-16,-6-6-8 0,-3-3 9 15,0 3-17-15,1-11 7 0,-3 5 1 16,2-5-2-16,2 4-6 0,-2-3 7 16,1 0 10-16,3-2-8 0,-2 6-9 15,-1-3 16-15,-1-4-10 0,2-3 0 0,-1-9 2 16,1 9-1-16,-2-13-7 0,-1 0 7 16,0-2-7-16,-3 3 0 0,0-5 0 15,0 0 0-15,-2 2 0 0,-3 0 7 16,-4-1-7-16,1 8-7 0,-5-3 14 15,0 6-7-15,6 0 0 0,-6 3 0 16,0 2 0-16,4 0 0 0,-4-9 0 16,5 9 8-16,-5 0-8 0,7 0 0 0,1 0 0 15,-1 0 0-15,3 9 7 0,-1 1-7 16,1-2 0-16,-6-2 0 0,11 7 0 16,4 0 0-16,-1 0 0 0,4 1 0 15,0-11 0-15,-5 4 6 0,0-7 1 16,-8-7-1-16,-3-7 0 0,3-1 2 15,-2 0-1-15,0-9-1 0,1 3-6 0,-2 6 0 16,-6-7 7-16,6 6-7 0,-6 5 0 16,0 2 8-16,7 4-8 0,-1 5 0 15,-6-3 0-15,8 3 0 0,-4 0 0 16,4 0 7-16,0 0-7 0,3 3 0 16,-1 2 5-16,-1 2-5 0,2 2 0 15,2-5 0-15,-5 5 0 0,7-2 0 16,1 3 0-16,2 2 0 0,1 9 0 0,3-4 0 15,-3 5 0-15,3-2 0 0,1 3 0 16,-2-6 0-16,0 2 0 0,0 0 0 16,-1-4 0-16,0-4 0 0,1-1 5 15,1-5-5-15,1 3 0 0,-3 1 0 16,3-2 7-16,-1-3-14 0,-1-4 14 16,-1 0-7-16,3 0 0 0,0-4 0 15,-1-6 0-15,-3 0 0 0,4 1 0 0,-2 1 0 16,-2-5 0-16,4 0 0 0,-3-2 7 15,1-3-7-15,2 2 0 0,-2 3 7 16,-1 1-7-16,-1 1 0 0,2 3 7 16,-8-1-7-16,5-1 5 0,0-2-5 15,-2 0 0-15,-1 1 6 0,2 1-6 16,-1 5-6-16,-4-6 12 0,9 9-6 0,-3 2-6 16,-2-10 12-16,2 10-6 0,1-2 0 15,-5 2 0-15,6 0 0 0,0 4 7 16,2 5-7-16,0-5 7 0,-1 4-7 15,2-5 0-15,-1-3 0 0,-2 0 0 16,-1 5 0-16,3-5 0 0,-7 0 0 16,-5 0 6-16,3-5-6 0,-3 5 0 15,0 0 0-15,-1-3 0 0,2 3-6 16,-1 0 12-16,-2-6-6 0,-1 6 0 0,-1-5 5 16,0 5-5-16,-2-9 7 0,-1 4-2 15,-3-1-5-15,8 1 0 0,-1-5 0 16,1 5 0-16,-1-3 0 0,4-3 0 15,-5-4 0-15,4-2 0 0,-2-4 0 16,6 2 0-16,0 1 0 0,-5 5 5 16,2 3-5-16,-3 1 0 0,-1 2 0 15,4 0 0-15,-1-5 0 0,0 2 0 0,0 3 0 16,-3 7 0-16,0-9 0 0,-3 9 0 16,-4 0 0-16,0 6 0 0,5-2 0 15,-5-1 0-15,3 3 0 0,-3 0 0 16,0-6 0-16,11 10 0 0,-4-5 0 15,0 0 0-15,5-1 0 0,-1 2 0 16,-2-2 0-16,-2-1 0 0,7 5 0 0,1-4 0 16,-2 4 6-16,2-2-12 0,6 3 6 15,-2-4 0-15,-3 3 0 0,2 3 0 16,-1-1 0-16,-2-3 0 0,0 3 0 16,0 0 0-16,-4-6 0 0,6 3 0 15,-3-4 0-15,0-3 0 0,3 0 0 16,-2 0 0-16,2 0 0 0,-6 0 0 0,2 0 6 15,4-1-6-15,-6 1 0 0,6 0 0 16,0 6 0-16,1 0-6 0,-3-6 6 16,-2 5 0-16,2 2 0 0,-4 2 0 15,3 1 0-15,-3 5 0 0,1-6 0 16,-1 5 0-16,4 1 0 0,-4-7 0 16,3-1 6-16,1 5-12 0,-2-6 12 15,1 2-6-15,0 1 0 0,1-5 0 16,-3-4 0-16,0 8 0 0,-1-8 5 0,-3 0-5 15,-8-8-5-15,7 8 5 0,3-6 0 16,-2-2-6-16,-3 1 12 0,3 1-12 16,3-4 6-16,0 0 0 0,-1 3 0 15,-2-3 0-15,0 0 0 0,0 7 0 16,-2-5 0-16,-2 5 6 0,3 3-6 16,2-4 0-16,1 4 0 0,-2 0 0 15,6 0 0-15,4 0 0 0,-2 0 5 0,2 0-10 16,2-8 10-16,2 8-5 0,-1-7 0 15,-8 7 0-15,2-4 0 0,0 4 0 16,-4 0 0-16,0 0 0 0,1 4-5 16,-2-4 5-16,1 0 0 0,-3 5 0 15,-3-5 0-15,2 4 0 0,-3-4 0 16,1 0 0-16,0 8 0 0,2-6 0 16,0-2 0-16,2 11 0 0,-2-11 0 0,1 3 0 15,0-3 0-15,-1 0 0 0,0 0 0 16,-1 0 0-16,-1 0 0 0,3 0 0 15,0 5 0-15,-1-6 0 0,-4 7 0 16,4-2 0-16,0-4 0 0,2 9 5 16,-1-2-5-16,5 0-5 0,-4 0 5 15,2-1 5-15,-4 3-10 0,2 2 5 0,-2 1 0 16,-1-5-6-16,-2 1 6 0,3-2 6 16,2-6-12-16,-2 0 12 0,7 7-6 15,1-2-6-15,4 3 12 0,1-6-6 16,6 7-6-16,3 1 6 0,-3-5 6 15,5 5-12-15,-1-3 12 0,-2-1-6 16,-1-2 0-16,-4 5 0 0,-4-7 0 16,-2-2 0-16,0 0 0 0,-2 0 0 0,-1 0 0 15,2 0 0-15,1 0 0 0,-1 0-6 16,9-2 12-16,-5 2-12 0,2 0 6 16,0-6 0-16,1 6 0 0,-2-7 0 15,3 1 0-15,4 6 0 0,2 0 0 16,1-5 0-16,5 4 0 0,-1 1 0 15,5 0 0-15,1 0 0 0,-3 0 0 16,1-11 6-16,1 1-6 0,-3-6-6 0,-4-4 12 16,-3-1-6-16,1-1 0 0,-4-1 0 15,1 7 0-15,-2-5-6 0,4 5 12 16,-2-4-12-16,1 7 1 0,-4 0-7 16,7 9-13-16,11 4-24 0,13 0-109 15,15 2-89-15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38:59.13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74 341 0,'38'-3'74'15,"13"-2"33"-15,9-3-74 0,12 1-9 16,3-3-10-16,11 2-7 0,8-3 1 16,5 1 1-16,11 3 0 0,15 0 7 15,0 7-4-15,2 0 3 0,3 0 7 16,-4 0-2-16,-2 9 7 0,1 2-6 16,-6-5 3-16,-1 3-10 0,-5-1 4 15,-2 1-11-15,-8-3 0 0,-2-6-1 0,-9 7-6 16,-13 1-6-16,-13 3-8 0,-16 3-4 15,-8 2-20-15,-12 0-113 0,-9-9-96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39:00.50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0 709 434 0,'15'0'138'0,"-3"0"1"0,-2 0-112 16,-4 2-14-16,4 6-13 0,5-3-7 15,3 5 1-15,4-7-1 0,-3 4-7 16,5-4 8-16,4 2 6 0,3 1-7 16,-4 0 7-16,5 1 0 0,-4-1 7 15,0 0-1-15,-2-1 0 0,0 4 9 0,-2-8-2 16,1 7-5-16,3-3 4 0,0 4 0 15,4-5-5-15,0 5-7 0,1 1 7 16,-1-4-7-16,1 1 0 0,-1-3 0 16,-1-1 0-16,0 4 0 0,-5-7 0 15,-1 0 0-15,-2 0 0 0,2 0 0 16,-1 0 0-16,1 3 0 0,-2-3 0 16,0 0 0-16,-4-2 0 0,-1 2 0 0,-1 0 0 15,-5 0 0-15,0 0 7 0,-5-5-7 16,0 5 0-16,2 0 0 0,1 0 0 15,6 0 5-15,5 0 1 0,2 0-6 16,-1 0 7-16,2 0 0 0,0-6-1 16,-4 6-6-16,5 0 5 0,1-4 2 15,-3-2-7-15,3 2 0 0,4 0 5 0,-8-3-5 16,1 2 0-16,1-3 0 16,1-1 0-16,-6 3 0 0,6-3 5 0,2 5-5 15,-4-2 6-15,0 6 6 0,1 0-4 16,-8 0-3-16,-4 0 1 0,3 0 0 15,-1 9-6-15,-2-9 6 0,2 0-6 16,-3 1 0-16,4-1 0 0,-1 0 0 16,2 0 5-16,3 0-5 0,1 0-5 15,1-1 5-15,2-2 0 0,4 3 0 0,5-7 12 16,-5 7-12-16,1-4 5 0,-3 4 1 16,0-10 0-16,-13 4-1 0,2-1 0 15,5 2-5-15,2-1 6 0,-2 2-6 16,0-4 0-16,7-3 0 0,-6-1 0 15,2-1 0-15,7 6 0 0,1-2 0 16,0 7 0-16,3-4 0 0,-1 6 0 0,0-4 0 16,-6 4 0-16,-4-5 5 0,-5-1-5 15,-2 2 0-15,-2-7 0 0,-5 0 6 16,-3-4-6-16,6-3 10 0,-1 2-10 16,1 1 4-16,4-6 6 0,-2 5 3 15,-3-4-7-15,-2 0 0 0,2-2-2 16,-5-4-4-16,-5 7 5 0,0-6-5 15,0 3 0-15,0 0 0 0,-15-1 5 0,3-1-5 16,-2 2 0-16,1 4 0 0,-4-3 0 16,3 4 0-16,1-2 0 0,-2 2 0 15,1 0 0-15,-1-1-5 0,3 5 5 16,-2 0-5-16,2 1 5 0,-4 1-4 16,-2-4-2-16,-1 2 6 0,-5-1-12 15,-4-2 5-15,-1 8 2 0,0-2 0 16,-2 7 5-16,-2-4 0 0,0 7 0 0,-3-3 0 15,-4 3 0-15,-2 0 0 0,-6 0 0 16,-1 0 0-16,0 0 0 0,1 2 10 16,-1-2-3-16,-1 0-1 0,1 0 0 15,-4-8 0-15,1 3-6 0,-2-2 4 16,-2 2-4-16,-5 2 0 0,-1 3 0 16,-7 0 0-16,3 0 0 0,-4 0 5 0,-1 3-5 15,0-1 0-15,-3 5 0 0,-13-7-5 16,-3 3-11-16,-5-3-16 0,5 0 0 15,2 5-137-15,7 0-144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47:44.4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-1445 510 497 0,'0'10'157'0,"0"1"-14"0,0 1-131 16,0-5 130-16,-5-1-278 0,5-6-165 16</inkml:trace>
  <inkml:trace contextRef="#ctx0" brushRef="#br0" timeOffset="755.521">-1376 276 361 0,'0'-8'110'0,"-6"-2"45"0,6 0-83 15,0 4-11-15,0-1-5 0,0 2-8 16,-4 0 7-16,4 2-6 0,0 3-1 16,0-4-9-16,0 4 3 0,0 0-9 15,0 0-2-15,0 0 4 0,0 6-7 16,0-6-3-16,0 6 0 0,0-1-9 16,0-5 0-16,0 5-5 0,4-5-3 15,-4 0-1-15,7 6-4 0,-7-6 0 16,0 0 1-16,0 0-8 0,5 2 1 0,-5-2-7 15,0-6-9-15,0 1-20 16,0 0-24-16,0-2 11 0,0 2-148 0,0-6-179 16</inkml:trace>
  <inkml:trace contextRef="#ctx0" brushRef="#br0" timeOffset="2636.019">-220 312 445 0,'0'-11'197'0,"0"-2"1"15,0 0-23-15,-5 1-85 0,-3 3-13 0,-3 1-15 16,4 2-14-16,-7 3-13 0,5 3-9 16,-6 0-5-16,1 0-11 0,-1 0-2 15,3 5-8-15,-2 1-4 0,3 4 0 16,0 5-2-16,7-2-7 0,4 3 1 15,0 6-4-15,0-2 3 0,4-1 5 16,6 2 1-16,-2-3-1 0,0-4 4 16,3-3 4-16,-2-7-5 0,0-4 5 15,4 0 0-15,-6 0 0 0,3-8-3 0,-1-5-4 16,-2 0-2-16,-1-2-8 0,-2-3 9 16,-4-1-4-16,5 2 3 0,-5 1 1 15,0 6 8-15,3 3 0 0,-3 7 0 16,0-4 8-16,0 4-8 0,5 0 0 15,2 10 5-15,3 0-5 0,-2 6-5 16,3-2-15-16,-3-1-18 0,0-3-16 16,2 2-17-16,-5-6-121 0,1-6-171 0</inkml:trace>
  <inkml:trace contextRef="#ctx0" brushRef="#br0" timeOffset="2848.237">-202-142 626 0,'3'10'221'16,"-3"7"-9"-16,9 7-93 0,-3 11-27 15,0 5-25-15,0 2-9 0,4-2-17 16,-1 4-17-16,1-1-6 0,1 3-8 16,-3-8-7-16,4-2-9 0,-4 2-12 15,-4-3-13-15,2-5-17 0,-1-1-24 16,1-9-29-16,1-4-31 0,2-4-94 0,-1 1-160 15</inkml:trace>
  <inkml:trace contextRef="#ctx0" brushRef="#br0" timeOffset="3171.911">0 10 514 0,'18'-6'155'0,"-3"8"5"15,3-8-121-15,3 6-32 0,5 0-30 16,-1 6-7-16,9-6-123 0,-1 8-119 16</inkml:trace>
  <inkml:trace contextRef="#ctx0" brushRef="#br0" timeOffset="3027.917">134 276 642 0,'0'12'198'0,"11"5"-3"0,0-2-115 16,-6 3-22-16,1 5-28 0,-6-10-14 16,5 5-28-16,-5 0-35 0,0-11-17 15,0-7-126-15,0 6-177 0</inkml:trace>
  <inkml:trace contextRef="#ctx0" brushRef="#br0" timeOffset="3550.948">464 65 642 0,'-16'0'215'16,"-5"8"-3"-16,-2 0-121 0,4 4-7 15,0 1-19-15,4 5-21 0,0 4-19 16,1-6-8-16,5 8-10 0,3 2 0 15,6-8-7-15,0 0 0 0,0 0 0 16,7-6 3-16,5-2-6 0,3-6 3 16,6-4-7-16,1 0 0 0,1-6-4 0,-3-2-5 15,1-7-3-15,-3-3-3 0,-1-3-4 16,-2-4-2-16,-4 2-1 0,-4-7 0 16,-1 0 9-16,-6-2-2 0,0 1 5 15,0 0 12-15,-10-3 10 0,3 6 8 16,-5 2 5-16,1 6 2 0,4 3 0 15,0 17 5-15,7 0 5 0,0 10-3 0,0 5-9 16,7 8-4-16,1 9 1 0,1-5-6 16,3 1 0-16,-5 3-9 0,5-8-9 15,-4-2-7-15,0 1-9 0,6-1-26 16,-6-2-22-16,4-2 121 0,1 4-252 16,-1-4-178-16</inkml:trace>
  <inkml:trace contextRef="#ctx0" brushRef="#br0" timeOffset="3848.368">834 166 453 0,'-5'-4'209'0,"-1"4"-3"16,-7 0-10-16,-4 4-104 0,0-4-12 15,4 6-19-15,1 1-9 0,0 3-20 0,6 0-11 16,6 3-7-16,-7-1-3 0,7 4-5 15,0-2-3-15,0-2 0 0,4-2-3 16,1 0 3-16,4-2-3 0,-1-4 0 16,-1-4 0-16,7 0 4 0,-3 0-4 15,4-4 0-15,1 4-4 0,6-6-2 16,3-4-7-16,-5-5-5 0,-1 0-3 16,2 2-10-16,-6 2-6 0,-7 1-9 0,3 8-13 15,4 2-5-15,-2-7-5 0,0 7-4 16,-2-6-9-16,0 1 110 0,-6 0-203 15,6-2-148-15</inkml:trace>
  <inkml:trace contextRef="#ctx0" brushRef="#br0" timeOffset="4190.236">1072 81 514 0,'9'-6'224'0,"4"1"-22"0,2 0-83 0,0 5-27 16,2-5-16-16,1 5-18 0,0-7-19 15,1 7-18-15,0-7-10 0,-5 4-11 16,0 3-19-16,1 0-17 0,-2 0-25 16,2 0-28-16,0 7-122 0,-2-7-174 15</inkml:trace>
  <inkml:trace contextRef="#ctx0" brushRef="#br0" timeOffset="4035.853">1140-307 424 0,'0'0'169'0,"0"10"21"16,0 9-85-16,0 6-17 0,4 18-20 15,-4 2-16-15,6 5-14 0,3 4-12 16,-2-5-4-16,0-11-13 0,1-4-5 16,-1 0-12-16,-7-8-19 0,3 3-18 0,-3-6-16 15,0-7 112-15,0-5-233 0,0-5-178 16</inkml:trace>
  <inkml:trace contextRef="#ctx0" brushRef="#br0" timeOffset="4493.859">1408-185 539 0,'15'0'178'0,"3"-4"-7"0,-2 4-124 0,0 0-20 16,-1 5-13-16,3 1-9 0,-2 4-19 15,1 0-24-15,-2 6-34 0,0-1-94 16,-3-3-128-16</inkml:trace>
  <inkml:trace contextRef="#ctx0" brushRef="#br0" timeOffset="4338.879">1466 84 471 0,'7'15'198'0,"1"0"-10"0,-5 3-73 16,-3-4-43-16,4-1-20 0,-4 0-19 15,0-1-20-15,0-1-26 0,-7 1-33 16,2-7-12-16,-3-5-127 0,-2 0-166 0</inkml:trace>
  <inkml:trace contextRef="#ctx0" brushRef="#br0" timeOffset="4728.323">1725-22 481 0,'0'7'181'0,"0"-2"4"0,-5 1-109 15,-4-2-6-15,1 3-14 0,-1-7-4 16,-1 10-19-16,3 6-11 0,7-1 0 16,0 5-13-16,0 2-5 0,5 5-4 15,7-7-4-15,-1 2-1 0,7-5 1 0,0-1-1 16,9-1-3-16,-4 0-6 0,7-5 1 16,-6-10-1-16,-7 0-9 0,-8 0-5 15,-1-17-5-15,-8 3-8 0,0-3-7 16,0-1-3-16,0-8-2 0,-4 3-18 15,0 0-105-15,-6 0-71 0</inkml:trace>
  <inkml:trace contextRef="#ctx0" brushRef="#br0" timeOffset="5000.234">1970 142 471 0,'14'17'177'0,"2"-5"4"0,1-7-110 16,0-5-9-16,0 0-4 0,3 0-9 0,-7 0-7 16,-7-8-19-16,-6-4-6 0,0-7-8 15,0-4 0-15,-8-1-5 0,1-10 1 16,2 4-1-16,5 1 1 0,-4 5-1 16,4 5 0-16,0 9 8 0,14 10 4 15,1 0 5-15,6 8-5 0,8 10 9 16,0 3-9-16,-1 4-1 0,-4 7-7 0,-4-4-8 15,-2-3-11-15,-6-2-20 0,-2-5-36 16,-2-10 12-16,-3-8-149 0,-1 0-180 16</inkml:trace>
  <inkml:trace contextRef="#ctx0" brushRef="#br0" timeOffset="2214.324">-890-304 489 0,'0'19'173'0,"0"7"-6"0,0 7-96 16,0 18-15-16,8 8-13 0,-8-4-2 16,14 9-12-16,-2 4-2 0,3 1-8 15,0 3 4-15,3 10-10 0,-5-9 14 16,2-2-5-16,2-10 1 0,-5-12 6 0,3-19-4 15,-5-8-1-15,-1-10-1 0,-2-12-2 16,0 0-1-16,0 0-4 0,1-14 2 16,-5-10-8-16,2-7 1 0,2-14-4 15,-7-3-1-15,0-16-3 0,0-2 0 16,1 0-6-16,-10 6-4 0,2-2-6 16,-1 14-4-16,-1 9-11 0,5 7-12 15,4 9-14-15,0 6-16 0,0 4-8 16,9 13-16-16,1 0-112 0,1 0-152 0</inkml:trace>
  <inkml:trace contextRef="#ctx0" brushRef="#br0" timeOffset="5657.87">2848-97 572 0,'13'-6'232'0,"2"-1"4"0,2-3-85 16,2 0-15-16,3-2-21 0,2-2-22 15,-7-5-12-15,0 2-21 0,-9 1-14 0,-3-2-14 16,-5-1-15-16,0 5-7 0,-7-5-6 16,-3 5-6-16,-5-2-2 0,-5 3-9 15,-1 1-4-15,-3 5-8 0,1 7-7 16,4 0-2-16,3 0 1 0,3 12 4 16,5 11 5-16,1 5 2 0,7 11 10 15,0 9 2-15,0 10 8 0,13 0-1 16,-1-7 0-16,4-6 6 0,1-4-3 15,-1-11-3-15,0-9-4 0,-1-3-3 0,5-7-5 16,0-11-9-16,-2-4-11 0,-2-5-10 16,-1-4-15-16,-2-5-16 0,-3-5-21 15,7 5 97-15,-2 0-206 0,4-2-167 16</inkml:trace>
  <inkml:trace contextRef="#ctx0" brushRef="#br0" timeOffset="5866.746">3283 32 453 0,'27'14'209'0,"-4"3"4"16,-4-5-19-16,-7 1-81 0,-2-8-22 16,-5-2-19-16,-5-3-15 0,0 0-17 15,-8-6-8-15,0-6-9 0,-7-10-10 16,0-4-7-16,-4-6 1 0,3-6-4 16,2 2-3-16,10 0-3 0,4-8-7 15,5 5-6-15,3 4-7 0,7 3-15 16,5 10-6-16,3 6-21 0,-3 6-14 0,5 2-18 15,-5 9 0-15,1-1-1 0,-2 7-107 16,-1 3-131-16</inkml:trace>
  <inkml:trace contextRef="#ctx0" brushRef="#br0" timeOffset="6067.71">3621-72 406 0,'10'24'181'0,"-2"1"29"0,-3-2-62 0,-1 3-29 15,-4-6-14-15,0-3-18 0,0-5-12 16,0-7-11-16,0-5-20 0,0 0-5 15,-8-5-7-15,1-7-7 0,1-5-4 16,-1-9-2-16,0-6-3 0,0-4-6 16,7-5-6-16,-5 0-4 0,5-1-4 15,0 6-10-15,5 4-7 0,3 8-3 16,3 3-18-16,6 5-4 0,3 4-20 16,5 1-17-16,3 5-15 0,-2 6-13 0,-1 0-110 15,-5 4-165-15</inkml:trace>
  <inkml:trace contextRef="#ctx0" brushRef="#br0" timeOffset="6469.882">3917-76 310 0,'5'4'69'0,"-5"2"15"16,0-6-41-16,0 5-35 0,0-5-25 15,0 0-17-15,0 0-32 0,0-7 0 16,0 1 34-16,0-6 11 0,0 1 21 0,0 2 11 16,8-4 31-16,-3 3 24 0,-5 3 51 15,8-2 11-15,-8 9-32 0,4-8-5 16,-4-1-20-16,0 5 1 0,0-1-4 16,-4 5-12-16,-4 5-5 0,-4 3-3 15,-3 4-11-15,0 11-9 0,-2 4-3 16,5 3-9-16,1 0-4 0,3 6-6 15,8-9-1-15,-3 8-5 0,3-4 3 0,0-4 1 16,9-4 2-16,0-1 2 0,2-11 0 16,4-8 7-16,0-3-2 0,1 0-6 15,4-3 4-15,-7-4-5 0,-1-9 1 16,-5-7-7-16,-1-4-3 0,-6-3-7 16,0-6-5-16,0-1-4 0,-10-3-9 15,2 4-4-15,-3 2-17 0,-3 5-7 16,-1 9-20-16,3 8 16 0,0 12-141 15,4 0-165-15</inkml:trace>
  <inkml:trace contextRef="#ctx0" brushRef="#br0" timeOffset="6749.785">4364 150 608 0,'0'0'221'0,"0"-7"-10"0,0-4-109 15,0-2-8-15,-8-5-21 0,-2 0-22 16,-2-3-12-16,-2-4-18 0,-2-5-5 0,-1-4-6 16,-2-5-6-16,6 1 0 0,2 0-4 15,7 5 0-15,4 6-4 0,4 7-4 16,11 4-5-16,8 8-4 0,4 8-14 15,7 0-13-15,3 8-16 0,2 7-22 16,-3 3-12-16,4 2-113 0,-2 3-173 16</inkml:trace>
  <inkml:trace contextRef="#ctx0" brushRef="#br0" timeOffset="7020.913">5081 197 547 0,'0'0'212'0,"-6"0"-15"15,1 0-94-15,1 0-6 0,0 0-13 0,-3 0-8 16,3 0-14-16,-3-15-20 0,0-5-2 16,-2-5-12-16,-4-8-9 0,0-3-6 15,-1 0-5-15,-7-12-1 0,8 5-4 16,-1-2-6-16,7 1-6 0,3 0-4 15,4 16-12-15,6-4-9 0,2 5-8 16,6 5-14-16,2 13-18 0,6 2-17 16,5 7 1-16,2 0-123 0,-3 9-169 15</inkml:trace>
  <inkml:trace contextRef="#ctx0" brushRef="#br0" timeOffset="7344.841">5380-148 593 0,'-11'12'216'0,"-4"-6"-10"0,-7 2-110 16,-1 2-7-16,-2-1-19 0,1 5-16 15,-2-3-13-15,1 3-14 0,1 0-14 16,4 0-2-16,7 0-11 0,5 4 0 16,8 0 0-16,0-2-4 0,0 2 1 15,12-3-4-15,-3-3 0 0,5-4-4 16,0-1 1-16,1-7-4 0,0 0 7 0,3-2-1 15,-1-2 0-15,-2-9 2 0,7-5 2 16,-5 0 1-16,-4-7 3 0,-2-1 0 16,4 0-5-16,-9 2 2 0,-2 6-4 15,5 8 3-15,-1 2-4 0,-1 8 0 16,8 3 4-16,4 3 1 0,-4 3 3 16,3 1 0-16,-3-2-5 0,-7-8-2 15,-1 5-11-15,0-5-15 0,-7 0-17 0,6-7-18 16,-6-4-13-16,0-6-117 0,0-4-161 15</inkml:trace>
  <inkml:trace contextRef="#ctx0" brushRef="#br0" timeOffset="7503.829">5415-453 445 0,'15'17'188'0,"6"11"-6"0,5 9-91 0,4 6-16 15,-6 10-2-15,-2-1-22 0,-1-1-14 16,-5 1-10-16,-5 2-9 0,3-7-5 15,-2-2-22-15,2-11-26 0,-6-11-10 16,3-10-17-16,-11-13-130 0,0 0-159 16</inkml:trace>
  <inkml:trace contextRef="#ctx0" brushRef="#br0" timeOffset="7651.179">5436-232 633 0,'24'9'214'16,"5"-1"-12"-16,0-1-95 0,-3-1-31 15,-3-6-26-15,-1 0-19 0,1 4-17 16,-4-4-22-16,2 0-19 0,-2 13-25 16,0 0-23-16,-1-3 97 0,-1 7-233 0,2-5-172 15</inkml:trace>
  <inkml:trace contextRef="#ctx0" brushRef="#br0" timeOffset="7895.331">5972-48 522 0,'24'-13'209'0,"-4"0"-11"16,-6-10-107-16,-5-3-10 0,-9-2-4 16,0 7-23-16,0-1-13 0,-7 9-9 15,-9 10-13-15,-4 3 2 0,-5 0-10 16,-2 12 4-16,-2 14-8 0,7 7-4 16,9 9 0-16,2 7-3 0,11-3 4 15,0-4-4-15,0 2 0 0,9-4 4 16,-1-9-4-16,5-4-4 0,3-7-3 15,7-3-3-15,-1-11-8 0,8-6-11 0,-1 2-10 16,-2-2-19-16,0-5-9 0,-5-5-6 16,-7-18-3-16,9 2 37 0,-5-8-150 15,-2-6-141-15</inkml:trace>
  <inkml:trace contextRef="#ctx0" brushRef="#br0" timeOffset="8245.963">6439-256 587 0,'0'-12'222'0,"4"12"-16"0,-4 0-48 0,7 0-87 15,-4 0-26-15,1 6-15 0,-4-2-15 16,0 6-18-16,7 3-12 0,-7 0-28 15,7 7-30-15,-7 7-102 0,5 6-35 16,-5 0-160-16</inkml:trace>
  <inkml:trace contextRef="#ctx0" brushRef="#br0" timeOffset="8365.585">6540 171 522 0,'-6'-5'147'0,"0"-3"-7"16,-1 0-266-16,-8 0-142 0</inkml:trace>
  <inkml:trace contextRef="#ctx0" brushRef="#br0" timeOffset="9559.965">7386 331 463 0,'0'4'191'0,"0"-4"-5"0,0 0-54 16,0 0-50-16,0-11-21 0,-10-5-7 0,1-6-4 15,-1-1-9-15,0-7-4 0,4-9-10 16,-11-5-10-16,5-5-9 0,12-13-4 16,-6 0-8-16,6-8-8 0,-1 1-1 15,12-4-2-15,-3 13-5 0,9 1 8 16,0 6-9-16,8 3 13 0,5 2 0 16,1-3 4-16,-3 6 4 0,-5 11 4 15,-3 4 4-15,-1 10 0 0,-2 12 6 16,-1 8 1-16,-3 0 1 0,-1 5-1 15,-7 14-4-15,-5 9 3 0,0 8-2 0,0 9 0 16,0 4-6-16,-11 6 4 0,-2 4-7 16,-4-1 1-16,-2 6-11 0,-4-4-3 15,1-1-12-15,0-13-3 0,-1-2-14 16,3-14-19-16,0-10-13 0,3-8-7 16,-1-4-14-16,6-8-104 0,4 0-149 0</inkml:trace>
  <inkml:trace contextRef="#ctx0" brushRef="#br0" timeOffset="10140.718">7773 224 310 0,'0'0'78'0,"0"0"48"16,-4 0-23-16,0 0-44 0,4 0-18 0,-5 0 1 16,5 0-4-16,0 0-6 0,-6 0-9 15,6 0 8-15,0 5-14 0,-7-5 6 16,7-5-1-16,-5 5 0 0,5-9 4 16,-4-2 6-16,4-7 2 0,0 0 3 15,0-1-4-15,0-6-2 0,0-3-4 16,0 7-7-16,4-14 0 0,0 2-11 15,0-6-5-15,4 5-17 0,2-6-7 16,1 11-18-16,1 11-16 0,3 9-17 0,-3 9-6 16,6 9 10-16,-3 5-122 0,4 15-125 15</inkml:trace>
  <inkml:trace contextRef="#ctx0" brushRef="#br0" timeOffset="10463.272">8115 33 370 0,'0'-10'127'15,"7"0"30"-15,-7 0-80 0,0-2-4 16,0 5-14-16,0 0 13 0,-6 5-2 16,6-5-6-16,-8 7 1 0,-3 0-4 15,-4 0-8-15,-1 0-12 0,1 9-11 16,1 2-8-16,0 10-10 0,5-1-5 16,-4 3-2-16,4 0 1 0,9 1-6 0,-7 1 0 15,7-3 0-15,3 0 0 0,2-4 3 16,3-2-3-16,5-6 0 0,-2 0 0 15,6-10 4-15,7 0-4 0,0 0 0 16,-1-10 0-16,1-7 0 0,-1 0 0 16,-5-2 0-16,-6-1 0 0,-1 0-4 15,-3 2-2-15,-8 1-2 0,0-1 4 16,0 2-3-16,0-1-5 0,0 4-1 16,-10-1-2-16,0 4-17 0,-1 2-18 0,-3 8-17 15,-1-7-15-15,-3 7-121 0,2 0-166 16</inkml:trace>
  <inkml:trace contextRef="#ctx0" brushRef="#br0" timeOffset="10800.464">8418 328 514 0,'0'16'190'0,"0"7"-6"16,4 7-105-16,-4 11-21 0,0 6-5 16,0 2-11-16,4-4-6 0,0-1 3 15,3-8-15-15,-2-8 1 0,1-3-3 16,-6-5-6-16,0-5-6 0,0-2 3 15,-4-3-9-15,-7-3 0 0,-1-1-8 0,-2-1 0 16,0 2-9-16,-3-7 3 0,-3 0-20 16,4-10 1-16,-7 2-12 0,-2-4-7 15,1-5-8-15,2-4-7 0,1 4-1 16,4-13 1-16,4-4 98 0,4-6-199 16,3-5-142-16</inkml:trace>
  <inkml:trace contextRef="#ctx0" brushRef="#br0" timeOffset="11028.856">8367-281 600 0,'4'0'204'0,"-4"0"-3"0,6 9-123 0,-6-2-19 16,5 5-10-16,-5 3-25 0,7 0-24 16,-7 1-20-16,6 6-33 0,-2-3-6 15,-4 7-130-15,7-1-174 0</inkml:trace>
  <inkml:trace contextRef="#ctx0" brushRef="#br0" timeOffset="11375.62">8911 199 539 0,'20'-8'172'15,"-2"-1"0"-15,-4-2-126 0,-1-4-8 16,-2-1-19-16,-7 2 10 0,-4 2-19 16,0 2 0-16,0 2-5 0,-4 0-5 0,-8 3 0 15,-2-2 4-15,-3 7-4 0,-7-1 5 16,4 7 0-16,-1 6 0 0,4 8 0 16,4 7 0-16,7 1-5 0,1-1 4 15,5 2-4-15,0-3 0 0,0-1 0 16,0 2-4-16,5-5-1 0,3-5-5 15,3-8-9-15,2-3-5 0,4-6-15 16,0 0-10-16,1 2-17 0,0-9-100 16,2-3-128-16</inkml:trace>
  <inkml:trace contextRef="#ctx0" brushRef="#br0" timeOffset="11594.835">9254 230 361 0,'-10'-6'120'16,"-1"1"53"-16,11 5-44 0,-12-5-55 0,-5 5-2 15,6 0 4-15,1 0-12 0,-1 0 1 16,-3 0-8-16,3 8-21 0,-1-1 3 16,1 3-13-16,5-1-9 0,6 8-7 15,0 4-2-15,0-3-1 0,9 2-4 16,-1-6-3-16,5-2 0 0,2-1-3 16,7-1-7-16,3-10-9 0,5 5-9 15,4-5-13-15,-1 0-8 0,2-13-23 16,1 0-3-16,1 1-9 0,-7-14-106 15,4 0-142-15</inkml:trace>
  <inkml:trace contextRef="#ctx0" brushRef="#br0" timeOffset="11880.887">9439 176 406 0,'13'-17'125'0,"3"7"20"15,-1 0-90-15,3 4-20 0,5 6-30 16,3 0-17-16,4 6-24 0,1-2-108 16,-3 3-82-16</inkml:trace>
  <inkml:trace contextRef="#ctx0" brushRef="#br0" timeOffset="11764.929">9509-148 388 0,'0'38'126'0,"0"6"51"15,4-1-85-15,-4-6-18 0,7 5-2 16,1-2-8-16,3 4-8 0,-2-6-4 15,1-4-19-15,-10 2-16 0,0-9-8 16,0-8-27-16,0-1-23 0,-5-3-25 16,-1-7-117-16,1-3-172 0</inkml:trace>
  <inkml:trace contextRef="#ctx0" brushRef="#br0" timeOffset="12195.539">9904 230 600 0,'13'0'204'0,"6"0"-9"16,-5 0-121-16,0-6-9 0,3 1-8 0,1-2-16 15,-6-6-11-15,3 2-11 0,-5-6-7 16,-6 2 0-16,-4 1-8 0,0 2-1 16,-7 6-3-16,-2 6 0 0,-8 0 0 15,-6 0 3-15,-3 0-6 0,-4 13 6 16,-8-4-6-16,5 4 3 0,4 6-3 15,5-3-5-15,5-3 0 0,9-1-4 16,3 2 0-16,7 1-9 0,0 0 5 0,0 1-1 16,13 0-2-16,7 0-3 0,-1-7-5 15,6-2 5-15,8-3-11 0,-3-4-4 16,-3 0-7-16,2 0-9 0,-2-7-3 16,2-3-10-16,3-2 2 0,0-4 110 15,3-2-199-15,-1-4-119 0</inkml:trace>
  <inkml:trace contextRef="#ctx0" brushRef="#br0" timeOffset="12539.311">10313 176 192 0,'22'-10'97'0,"-4"3"48"16,-1 1-73-16,-3 6 9 0,-7-7 8 16,-7 0-14-16,0 3-4 0,0-2-10 15,0-1-9-15,-10 1-6 0,-1-1 3 16,-5 1-10-16,-2-1-3 0,-2 7-3 16,-3-6-11-16,-1 6 5 0,1 0-14 15,0 0 2-15,3 9-7 0,2 5 1 0,4 2-5 16,5 7-4-16,9-4 4 0,0 1-4 15,0 1 0-15,10-3 0 0,1 0 0 16,9-3 0-16,-1 0 0 0,1-5 4 16,2-3-4-16,-2-7 4 0,-2 0-4 15,4-11 0-15,-1-7 0 0,-1-5 0 16,1-8 0-16,4-5-4 0,0-16 0 16,-7-7-4-16,-5 1 3 0,-6-2-3 15,-7 1 4-15,-8 13 0 0,0 5-4 0,-4 6 8 16,1 14-3-16,-2 8 3 0,4 13 0 15,1 0 0-15,8 10 0 0,-4 16 0 16,4 12 0-16,0 8 0 0,10 3-5 16,0 5-8-16,4-6-9 0,1-5-4 15,1 1-12-15,3-2-18 0,2-5 9 16,1-5-137-16,2-6-154 0</inkml:trace>
  <inkml:trace contextRef="#ctx0" brushRef="#br0" timeOffset="13242.57">11201-4 771 0,'24'0'234'0,"4"0"-16"0,-2 7-114 15,6-7-36-15,-3 6-27 0,-2-5-20 16,1 5-21-16,-5-6-21 0,-1 0-16 15,-1 4-35-15,0-4-19 0,-3 0-134 16,1 9-186-16</inkml:trace>
  <inkml:trace contextRef="#ctx0" brushRef="#br0" timeOffset="13090.238">11343-315 353 0,'8'-18'92'0,"1"-3"42"0,-2 4-71 0,-1 1-7 15,1 6 5-15,-1 0 9 0,0 10 12 16,-2-6 6-16,-4 6-4 0,0 0 2 16,4 0-11-16,-4 11-3 0,0 4-14 15,-4 10-16-15,4 9-8 0,-7 12-6 16,3 13-12-16,-3-1-7 0,7 1-2 16,-7-1-7-16,7-7-10 0,0-9-12 15,-4-3-17-15,4-7-19 0,0-6-31 16,0-6-16-16,0-6-126 0,-4-11-170 0</inkml:trace>
  <inkml:trace contextRef="#ctx0" brushRef="#br0" timeOffset="13532.22">11726 137 662 0,'17'-7'226'0,"-2"-1"-9"15,-3-1-86-15,-4-8-43 0,-8-1-28 16,0 0-24-16,0-3-2 0,-8 2-18 16,-3 3-5-16,-4 6-7 0,-1 6-1 15,-2 4-3-15,2 8 0 0,2 4-7 0,3 8 4 16,6 10-5-16,5 4 2 0,0 1-4 16,0 2 2-16,10-4-5 0,-1 5-4 15,3-9 3-15,4-4-7 0,3-1-15 16,1-4-8-16,0-11-13 0,1-9-14 15,2 0-10-15,-1 1-6 0,2-19-12 16,-1-1-96-16,3-5-119 0</inkml:trace>
  <inkml:trace contextRef="#ctx0" brushRef="#br0" timeOffset="13784.831">12148 43 489 0,'15'0'202'0,"-5"0"-5"0,-3 5-86 16,-7-5-27-16,0 0-16 0,0 5-16 15,-9 0-11-15,-6-5-15 0,0 15-11 16,-5-4-8-16,-2 4 2 0,-1 3-5 0,1 2 0 16,4 1-4-16,3-1 0 0,2-4 0 15,4-6-4-15,4 1 8 0,5-11-4 16,0 0 10-16,0 9 5 0,5-6 7 16,5-6 6-16,4 3 4 0,3 0-2 15,0 0 5-15,1 0-6 0,-1 0-1 16,0 0-10-16,-2 0 1 0,-2 0-3 15,-4 0-9-15,-5 6 0 0,-4 7-7 16,0 2-12-16,-4 5-4 0,-3-3-9 0,-6-1-7 16,4-7-10-16,-2-4-20 0,3-5-13 15,1 0-18-15,7-8-13 0,-7-5-113 16,7-3-173-16</inkml:trace>
  <inkml:trace contextRef="#ctx0" brushRef="#br0" timeOffset="14083.979">12312 129 424 0,'23'4'148'0,"2"5"3"0,2-1-98 0,6 1-20 15,3 0-20-15,-2-5-26 0,1-4-127 16,2 0-132-16</inkml:trace>
  <inkml:trace contextRef="#ctx0" brushRef="#br0" timeOffset="13977.358">12315-253 531 0,'19'46'186'0,"-1"13"-9"16,1 3-99-16,-1 1-20 0,-1-5-24 16,-2-3-11-16,0-5-5 0,-8-8-8 0,-7-9-14 15,0 0-24-15,-8-9-15 0,-6-14-25 16,1-4 201-16,-2-6-309 0,5 0-166 15</inkml:trace>
  <inkml:trace contextRef="#ctx0" brushRef="#br0" timeOffset="14369.884">12922 237 555 0,'7'-4'204'16,"0"4"-12"-16,4 0-108 0,0-9-4 15,1 0-17-15,-1-5-9 0,1-3-16 16,-5-2-19-16,-1-3-3 0,-6 3-8 0,5 1-8 16,-5 0 0-16,-4 5 0 0,-3 1 0 15,0 7 3-15,-6 5-6 0,2 0 3 16,-3 10 0-16,1 3 0 0,-1 5 0 16,4 2-4-16,1 1-4 0,9 7-1 15,0-4-1-15,0 4-6 0,0 0-2 16,11-1-11-16,-2-7-3 0,4-1-13 15,-2-9-1-15,8-6-15 0,-6-4-2 16,6 0 192-16,2-8-301 0,2-1-164 0</inkml:trace>
  <inkml:trace contextRef="#ctx0" brushRef="#br0" timeOffset="14565.848">13249 233 397 0,'0'0'142'0,"5"0"36"0,-5 0-98 15,0 0-9-15,0 0 1 0,0-6-1 0,0-7-18 16,0-7-6-16,0-3-11 0,0-2-1 16,0-2-17-16,0 2-7 0,10 4-3 15,-5-4-12-15,6 4-4 0,-1 7-17 16,-1-2-10-16,2 4-16 0,0 12-15 16,-1 0 56-16,2 0-181 0,2 5-149 15</inkml:trace>
  <inkml:trace contextRef="#ctx0" brushRef="#br0" timeOffset="14753.533">13519 317 522 0,'7'-9'189'0,"-2"-7"-6"0,-5-3-115 15,0-2-10-15,0 1-5 0,0-5-11 16,0 2-19-16,-5 1-10 0,0-1-8 15,5 0-14-15,0 3-18 0,0 5-20 16,0 4-11-16,10 4 185 0,0 4-302 16,2 3-175-16</inkml:trace>
  <inkml:trace contextRef="#ctx0" brushRef="#br0" timeOffset="15040.763">13877 56 453 0,'8'-13'173'16,"-8"7"10"-16,0-1-104 0,-12 7-16 16,-7 0 1-16,-4 0 4 0,-9 0-13 15,-6 9-15-15,1 2-11 0,2 7-9 0,6 2-3 16,4 2-9-16,7 1-4 0,9 3-4 16,9-3 0-16,0 2-4 0,0-2 4 15,5-1-4-15,8-5 0 0,0 2-4 16,4-9-1-16,3-4 1 0,9-6 0 15,2 0 4-15,8-9-8 0,-3-4 4 16,1-4-6-16,-8-3-3 0,-3-5 3 16,-6 0-8-16,-9-8-11 0,-3 3 10 0,-8-3-16 15,0 5-10-15,0 9-4 0,-10 4-13 16,-5 4-100-16,0 5-128 0</inkml:trace>
  <inkml:trace contextRef="#ctx0" brushRef="#br0" timeOffset="15284.932">14031 248 579 0,'15'0'204'16,"-4"0"-15"-16,-3 0-112 0,-2-8-11 15,-3-8 1-15,-3-7-5 0,9 0-9 16,-3-2-9-16,-2-2-7 0,1 2-6 15,2-1-1-15,1-1-9 0,0 5-3 0,1 0-5 16,0 2-7-16,-2 0 0 0,2-8-6 16,7-11-3-16,7-4-23 0,5-1-28 15,1-4-32-15,5 1-137 0,2 11-190 16</inkml:trace>
  <inkml:trace contextRef="#ctx0" brushRef="#br0" timeOffset="17117.872">16567 399 572 0,'0'13'211'16,"0"-1"-1"-16,-7-5-83 0,7-7-36 16,-3 0-13-16,3 0-14 0,0-8-12 15,0-8-7-15,0-7-10 0,0-3-10 0,3-4-4 16,4-4-5-16,0-4-3 0,1 0-4 16,1-4-3-16,5-2-4 0,1 0-2 15,0 2-5-15,4 0-7 0,6 6-6 16,-1 4-11-16,8 7-14 0,1-3-11 15,-6 13-21-15,-4 5-22 0,-7 4-5 16,-5 6-122-16,-7 6-172 0</inkml:trace>
  <inkml:trace contextRef="#ctx0" brushRef="#br0" timeOffset="17329.809">16434 212 797 0,'14'0'233'0,"4"0"-3"16,1-5-116-16,5-1-38 0,0-3-26 0,3-5-8 16,3 4-15-16,1-5-9 0,-2 8-7 15,5 1-11-15,0 6-11 0,-2-3-13 16,-4 3-8-16,4 0-14 0,-8 0-19 16,-7 0-18-16,-1 6-22 0,-8 3 2 15,5 5-120-15,-8-1-169 0</inkml:trace>
  <inkml:trace contextRef="#ctx0" brushRef="#br0" timeOffset="17563.959">16825 404 415 0,'-6'12'164'15,"-3"-12"28"-15,1 17-75 0,-2-3-24 16,1-1 4-16,2-7-15 0,7 0 2 16,-7-6-19-16,7 0-14 0,0 0-2 15,0-6-16-15,0-3-5 0,5-4-13 0,-1-1-3 16,5-4-6-16,0-2-2 0,1 2-4 15,-1-6 0-15,0-2 0 0,0 0-4 16,1 0-2-16,-4-4-6 0,4-5-9 16,1 7-14-16,-6 1-6 0,5-3-23 15,0 1-20-15,-2 7-18 0,1 1-113 16,1 11-169-16</inkml:trace>
  <inkml:trace contextRef="#ctx0" brushRef="#br0" timeOffset="17863.37">17345 130 600 0,'11'0'215'0,"-5"-6"-15"16,-6-1-110-16,0 3-17 0,-7 4-19 15,-8 0-9-15,2 0-13 0,-6 6-17 16,-4 1-8-16,-2 9-1 0,1 4-2 15,1-3-4-15,1 3 0 0,4 5 0 16,4-1 0-16,5 1 0 0,9 0-4 16,0-3 1-16,0-4 0 0,5-5-1 15,6-3 1-15,3-4-2 0,0-6 2 0,7 0-4 16,0-4 3-16,2-6-4 0,2-3 0 16,-1-3 4-16,-2-10 1 0,-1 9-9 15,-6-6-2-15,-2 4-6 0,-6 0-9 16,-3-2-9-16,-4 1-11 0,0 3-12 15,0 1-12-15,0 2 112 0,-4 6-217 16,4 1-163-16</inkml:trace>
  <inkml:trace contextRef="#ctx0" brushRef="#br0" timeOffset="18310.82">17505 286 424 0,'4'22'148'0,"4"0"24"0,-1-2-94 16,-7-6-17-16,5-4-9 0,-5-10-11 15,3 0 13-15,-3-7-20 0,0-4-11 16,0-7-5-16,6-9-8 0,-6 2 4 16,0-3-5-16,0-5-5 0,0 0 1 15,8 0-1-15,-3-2 1 0,2 5-1 16,4 4-4-16,-4 8 0 0,2 11 0 15,-3 7-4-15,5 0-1 0,-2 13-4 0,2 7 1 16,-4 7-2-16,7 0 1 0,-3 1-1 16,-2-4 1-16,1-5 5 0,-5-8-1 15,4-3 5-15,-3-4 0 0,-2-4 0 16,2 0 5-16,2-6-1 0,-1 0 5 16,-2-2 1-16,5-7 9 0,4-2 3 15,1 4 9-15,1 0-3 0,3-7 1 0,4 8 0 16,-1 1-5-16,-1-2 3 0,-1 3-10 15,-1 5-2-15,-5 5-3 0,-9 0-2 16,4 6-7-16,-4 3 0 0,-5 4-3 16,5 8 0-16,1 5-3 0,-3 0 0 15,2 3-10-15,-5 6-7 0,6-2-9 16,-6-8-14-16,0 1-27 0,0-4-13 16,-6-7-61-16,6-12-61 0,0-3-142 15</inkml:trace>
  <inkml:trace contextRef="#ctx0" brushRef="#br0" timeOffset="16031.234">14793 404 539 0,'6'27'205'0,"-1"2"-14"15,2-4-91-15,4-8-20 0,-6-6-22 16,1-11-12-16,-1 0-13 0,2 0-8 16,-2-16-10-16,-5-9-2 0,9-4-5 15,-2-9-5-15,-2 4 0 0,2-2-3 16,1 0-3-16,0 6 6 0,3 4-6 15,0-3-8-15,-1 7-5 0,6 6-13 0,-1-4 1 16,1 7-9-16,2 7-16 0,0 6-11 16,0 0-3-16,-2 13 129 0,-1-1-241 15,-3 2-168-15</inkml:trace>
  <inkml:trace contextRef="#ctx0" brushRef="#br0" timeOffset="16347.821">15271 254 522 0,'0'-8'201'0,"-7"2"-1"0,2 1-88 16,-5 5-18-16,1 0-8 0,-6 0-16 15,2 4-10-15,-2 12-10 0,-4 7-16 16,3 1-6-16,2 7-7 0,3 2-11 0,-1-7-1 16,8 5-6-16,1-4 0 0,3-1-9 15,0-2 0-15,0-4-4 0,15-9-1 16,-3-5-2-16,3-6-2 0,-1-3-7 15,2-8 7-15,-2-10-6 0,7-1 2 16,0-5 3-16,1-2 1 0,2 2 0 16,-5 1 12-16,-4 5-4 0,-2 6 7 15,-3 4 4-15,1 7 7 0,1 4 6 0,2 0 10 16,2 13 0-16,1 2-2 0,2 6 1 16,2 4 2-16,1 1-14 0,-1-8-5 15,-5-2-12-15,1-9-17 0,-1-7-18 16,-1 0-27-16,0-17-33 0,0-3-131 15,-4-7-182-15</inkml:trace>
  <inkml:trace contextRef="#ctx0" brushRef="#br0" timeOffset="16657.96">15603 182 654 0,'23'17'198'0,"6"2"-10"0,-3-4-90 0,5-5-58 16,3 5-40-16,-1-1-22 0,-3-7-14 15,4 0-25-15,-5-1-130 0,-3-6-163 16</inkml:trace>
  <inkml:trace contextRef="#ctx0" brushRef="#br0" timeOffset="16511.848">15752-202 608 0,'-4'24'221'15,"-2"6"-6"-15,-2 15-77 0,1 8-47 16,0-6-27-16,-4 8-17 0,6 3-15 15,-1-12-19-15,-2-3-15 0,3 0-13 0,-1-9-16 16,2-6-34-16,0-1 151 0,4-7-293 16,-11-10-205-16</inkml:trace>
  <inkml:trace contextRef="#ctx0" brushRef="#br0" timeOffset="16884.784">16103 242 572 0,'0'-13'211'0,"5"-1"-18"0,-5 0-86 15,0-1-21-15,-10-5-15 0,4 4-14 16,-7 5-13-16,2 7-11 0,-5 4-12 16,2 0-4-16,-2 17-2 0,5 2-6 0,-1 4-3 15,8 7 2-15,0 0-1 0,4-5-10 16,0 4-1-16,0-4-4 0,0-5-7 15,12 1-7-15,2-6-12 0,5-2-18 16,4 1-23-16,-1-3-18 0,2-7-118 16,5-4-174-16</inkml:trace>
  <inkml:trace contextRef="#ctx0" brushRef="#br0" timeOffset="21640.603">8864 1473 547 0,'-11'0'219'0,"-2"0"-13"16,-2 0-82-16,-7 0-25 0,-3 0-34 16,-1 0-9-16,3 12-19 0,-1-2-16 15,3 5-14-15,5 3-4 0,10 5-6 0,6 2 3 16,0 5 0-16,4-3 0 0,9 2 0 16,3-4-3-16,2-4 3 0,4-1 0 15,2-10-4-15,1-6-2 0,-2-4-2 16,2-7 1-16,1-9-5 0,-5-7 2 15,3-4-5-15,-3-3 4 0,-1-1-9 16,-5-7 5-16,-6-1-7 0,-9-7 6 16,0-4-1-16,0-7 5 0,-11 6 4 15,-4-10 8-15,0-1 8 0,-3 3 8 0,2 18 1 16,2-3 3-16,4 26 9 0,3 12-1 16,7 6-4-16,0 4 7 0,0 11-4 15,4 10-6-15,7 9 2 0,0 12-5 16,4 3-1-16,0 5-6 0,1 3-5 15,3-3-3-15,-1-4-3 0,-4-7 0 16,2-3-13-16,-2-4-11 0,-2-2-17 0,2 1-26 16,2-6-30-16,4-4-130 0,-2-14-181 15</inkml:trace>
  <inkml:trace contextRef="#ctx0" brushRef="#br0" timeOffset="21983.852">9512 1482 572 0,'-7'0'199'15,"0"0"-3"-15,-4 4-80 0,-3 2-43 16,1-6-14-16,-4 9-8 0,4-3-8 16,-6 1-11-16,-1 2-5 0,1 4-7 15,-1 4-9-15,1-1-5 0,8 5-2 16,3-5-4-16,-2 4 0 0,10 1 0 0,0-2 3 15,0-5-3-15,0-1 0 0,10-7 4 16,1-6-4-16,1 0 4 0,3-3-4 16,5-6 3-16,-1-4 3 0,2 2 1 15,-2-3 3-15,0-2 1 0,0 2-1 16,-1 0 1-16,-2-1-1 0,-1 2-1 16,-1 5-6-16,-2-2 4 0,-3 2-7 15,2 8 0-15,-2-5-4 0,-1 5-5 0,0 0-11 16,1 0-12-16,-3 5-11 0,-1-5-25 15,-1 0-23-15,1 0-134 0,-5-10-182 16</inkml:trace>
  <inkml:trace contextRef="#ctx0" brushRef="#br0" timeOffset="22186.886">9615 1186 563 0,'15'24'227'0,"2"6"-12"0,1-4-51 16,2-1-73-16,1 4-20 0,2 1-21 16,1 4-22-16,5-4-8 0,-2 0-10 0,1-7-13 15,-5-1-13-15,-3-11-16 0,-6 4-22 16,-7 0-28-16,-3-2-23 0,-4 5 36 16,0-2-152-16,-4-7-155 0</inkml:trace>
  <inkml:trace contextRef="#ctx0" brushRef="#br0" timeOffset="22356.907">9764 1479 738 0,'19'0'218'0,"5"7"-1"0,4-7-117 0,1 4-36 16,-3-4-17-16,3 2-15 0,-6-2-15 15,-4 5-14-15,-5-13-19 0,-1 13-9 16,-5-5-25-16,-1 0-25 0,-3-10-26 15,3 10-123-15,1-15-166 0</inkml:trace>
  <inkml:trace contextRef="#ctx0" brushRef="#br0" timeOffset="22547.941">10144 1317 489 0,'7'7'209'0,"1"0"-19"15,0 1-67-15,0 7-47 0,-1 4-12 0,1 0-8 16,-2 6-23-16,-1-7-13 0,-5 1-7 16,0-4-9-16,0-5-8 0,0-4-17 15,-4-6-12-15,-1 0-17 0,-1 0-18 16,2 0-133-16,-1-12-168 0</inkml:trace>
  <inkml:trace contextRef="#ctx0" brushRef="#br0" timeOffset="22677.511">10141 1058 370 0,'19'22'93'0,"0"-2"16"0,0 2-109 16,1 3-119-16,-5-4-35 0</inkml:trace>
  <inkml:trace contextRef="#ctx0" brushRef="#br0" timeOffset="20329.902">7072 1407 506 0,'-7'-8'177'0,"3"8"-8"16,4-4-103-16,-6 4-12 0,6 0-11 15,0 0 1-15,0 7-2 0,4-1-1 16,0 4 12-16,0 3-8 0,3 2-3 16,-1 4 0-16,2 6-10 0,3 3-4 15,3 7-7-15,5 9-6 0,5 7-2 16,2 4-7-16,6 1 1 0,2-4-3 15,0-12 3-15,3-10 0 0,-3-18-1 0,-7-7-2 16,-4-5 3-16,-3-5 3 0,-8-5-7 16,-3-12 3-16,1-8-3 0,-6-6 4 15,-4-7-4-15,0-6-3 0,0 5-6 16,0 0-4-16,0 5-9 0,0 6-17 16,0 8-7-16,0 6-25 0,0 5-19 15,5 8-19-15,1 6 150 0,-1 0-254 16,2 1-169-16</inkml:trace>
  <inkml:trace contextRef="#ctx0" brushRef="#br0" timeOffset="20727.823">7798 1608 522 0,'7'-8'216'0,"-3"-5"-14"16,-4 2-69-16,0 4-33 0,-10-3-21 15,4-2-15-15,-5 2-9 0,-6 3-17 16,2 0-11-16,2 7-6 0,-5 0-8 16,4 8-5-16,-2 4-12 0,2 4-3 15,2 2-3-15,6-2-5 0,1 9 0 16,5-2-3-16,0 5 1 0,7 5-1 0,2 0 4 16,1-6-1-16,3 3 7 0,1-9 2 15,0-9 2-15,2-1 1 0,3-6 3 16,-4-5 0-16,4 0 0 0,-2-7 0 15,-8-5 0-15,4-8 0 0,-5 0 0 16,-1-3 0-16,-2-2 3 0,1 0 7 16,-6 6 9-16,0 6 6 0,6 8 3 15,0 5 5-15,-1 4 10 0,6 9 0 16,-1 10 1-16,-1 3-5 0,4 1-9 0,2-1 2 16,-2-2-16-16,5-8-11 0,-3-2-7 15,-3-11-20-15,2-3-11 0,-4 0-24 16,-5-12-23-16,2-8-25 0,-7-8-46 15,0-15-94-15,0-6-182 0</inkml:trace>
  <inkml:trace contextRef="#ctx0" brushRef="#br0" timeOffset="20913.344">7960 1150 563 0,'13'36'220'0,"-1"4"-4"16,-4 6-59-16,5 4-61 0,3 6-24 15,-1-7-15-15,1 1-18 0,2-4-5 0,-4 0-10 16,-3-10-11-16,-2 12-10 0,-2-2-16 16,4-10-11-16,0-1-21 0,3-10-22 15,-5-12-30-15,5-13-131 0,-3 0-184 16</inkml:trace>
  <inkml:trace contextRef="#ctx0" brushRef="#br0" timeOffset="21236.803">8253 1249 547 0,'17'17'170'0,"0"1"-4"0,1 0-120 16,-1 3-40-16,2-9-35 0,2 1 85 15,4-3-214-15,-5 0-157 0</inkml:trace>
  <inkml:trace contextRef="#ctx0" brushRef="#br0" timeOffset="21080.284">8402 1603 547 0,'4'20'184'0,"-4"1"-9"0,5-3-105 16,-5-1-16-16,0-4-40 0,4-6-18 15,-4-1-31-15,4-6-135 0,-4-7-159 16</inkml:trace>
  <inkml:trace contextRef="#ctx0" brushRef="#br0" timeOffset="22951.809">10426 1327 361 0,'0'4'145'0,"-5"2"32"0,0 2-25 0,-1 3-69 15,1 1-25-15,-4-1 6 0,4 1-17 16,0-1-10-16,-2 2-14 0,7 0-10 15,0 2-8-15,0-2-14 0,0 1-5 16,13-8 1-16,-2 3-11 0,10-2-3 16,3 0-2-16,6-7-5 0,4 5 5 15,3-5 10-15,-5 0-3 0,-2-5 6 0,-4-5-2 16,-11-3 7-16,-4-4-6 0,-4-2-9 16,-7 2-2-16,0-4-4 0,-5-3-123 15,-1 0-108-15</inkml:trace>
  <inkml:trace contextRef="#ctx0" brushRef="#br0" timeOffset="23260.249">10745 1331 415 0,'15'28'157'0,"-2"-1"22"15,-2-5-95-15,-1 1-1 0,1-1-15 16,-4-4 10-16,-1-3-18 0,0-3-6 0,-6-9-13 16,4-3-4-16,-4 0-8 0,5-9-5 15,-5-6-9-15,4-5-2 0,-4-4-1 16,6-4-1-16,-1-3-3 0,1 2 2 16,1 6 0-16,4 0-3 0,2 3 0 15,5 7 0-15,5 0-4 0,2 5 5 16,2 2-5-16,0 6-3 0,-1 0 0 15,0 7 4-15,2 8-8 0,-5 3-7 0,-3 6-2 16,-1 1-12-16,-9 3-18 0,0 4-32 16,-10-9-137-16,4-3-184 0</inkml:trace>
  <inkml:trace contextRef="#ctx0" brushRef="#br0" timeOffset="25892.636">12421 1499 218 0,'4'-13'25'0,"2"1"21"15,1 2 6-15,0 0-14 0,-1-3-11 16,4 3 12-16,-5-10 5 0,2 4 6 15,1 2 11-15,-2 2 8 0,-6 2-7 16,0 4 4-16,0 1-11 0,0 5-1 16,0-3 2-16,-11 3-7 0,-3-6-16 15,-2 6 6-15,-3 0-2 0,-2 0-15 16,-6 0 1-16,5 9-6 0,-9-4-4 0,1 1-8 16,0 6-2-16,1 1-6 0,-2-2 6 15,3 5-6-15,4 4 3 0,3-5 0 16,6 0 0-16,7 0 0 0,8-5 0 15,0 2-5-15,0-3 10 0,14 1-2 16,1-2 5-16,0 4 4 0,7-6 5 16,4-2 3-16,-1-4 5 0,7 0-1 15,2-4-2-15,-1-6 0 0,-2 2-1 0,-2 8-3 16,-2-4-5-16,-9 4-6 0,-2 4 1 16,1 8-1-16,-8 5-5 0,1 2-2 15,-10 5 0-15,0 2 0 0,-8-2 0 16,-9-2 4-16,-6 1-8 0,-3-6-2 15,-1 2-1-15,-2-3-10 0,5 2-8 16,3-6-15-16,-2-1-12 0,0-1-19 16,4-3-11-16,1-7 7 0,5 0-127 15,4 0-161-15</inkml:trace>
  <inkml:trace contextRef="#ctx0" brushRef="#br0" timeOffset="26259.422">12611 1566 299 0,'18'0'71'0,"-7"0"22"15,1-6-42-15,-5 6-10 0,1 0-9 16,0 0-11-16,-2 0 4 0,3 0 4 16,1-6 7-16,-1 3 4 0,5-7-2 15,-3 2 15-15,3-4-7 0,1 1 2 16,1-1 1-16,-2 3-10 0,4-3-6 0,-5 2-4 15,-3-3-6-15,-5-1-8 0,1-2-2 16,-6 3 1-16,0 4-1 0,-6 4-4 16,1 5 4-16,-2 0-4 0,-4 0 0 15,-3 13-5-15,1 4 1 0,-1-3-5 16,2 9 0-16,4 2 3 0,8-7 1 16,0 3 0-16,0 4 0 0,10-1 0 15,3-1 0-15,2-2 0 0,3 4 5 16,1-5-5-16,-2-6-4 0,4-1 0 15,1-7-4-15,0-6-9 0,2-4-15 0,2-4-11 16,-1-7-12-16,-2-6-19 0,0-1 2 16,0-5-128-16,-1-5-141 0</inkml:trace>
  <inkml:trace contextRef="#ctx0" brushRef="#br0" timeOffset="26562.618">13245 1411 388 0,'13'-26'151'16,"12"-5"21"-16,1-3-36 0,3 5-95 16,13-7-41-16,2 3-137 0,6-3-161 15</inkml:trace>
  <inkml:trace contextRef="#ctx0" brushRef="#br0" timeOffset="26467.846">13372 921 415 0,'-13'11'172'0,"1"6"17"0,3 8-90 16,-1 7-7-16,6 13-15 0,4 8-10 15,0 3-18-15,0 3-9 0,7-5-21 16,-3-9-11-16,0 1 1 0,-4-11-13 0,0-1-9 16,0 0-11-16,0-6-15 0,0-6-6 15,0-3-22-15,0-4-5 0,0-12-117 16,4-3-149-16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42:28.36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-1059-762 341 0,'0'-6'93'0,"0"6"45"0,0-4-68 0,2 4-14 16,-2-6-10-16,0 6 0 0,0-8-7 15,0 1 0-15,0-3 4 0,-4-2-9 16,-5-1-3-16,2 6 8 0,-1-3-10 16,-5 1-4-16,5 9-7 0,4-3 0 15,-7 3-8-15,3 3-1 0,-4-3 1 16,1 13-10-16,0 0 0 0,1 6 4 16,1-3-4-16,-1 5 0 0,2-1 0 15,1-3 0-15,-2 3-4 0,9-1 4 16,0-5 0-16,0-2 0 0,0 1 0 0,6-2 0 15,1-4 0-15,0 1 0 0,0-1 0 16,-7-7 0-16,9 5 0 0,1-5 0 16,2 0 0-16,-3 0 0 0,3 0 0 15,-4-5-5-15,-4-3-4 0,6 1 0 16,-4 1-6-16,-1 0-8 0,1-5 4 16,3 3 0-16,-3-3-1 0,-6-3 4 0,3-3-7 15,-3-2 14-15,0 2-2 0,0-2 6 16,0 6-6-16,0 0 11 0,0 1-5 15,0 1 5-15,-3 3 0 0,3 8 0 16,0 0 5-16,0 0 0 0,0 6 1 16,5 3 5-16,-1 2-1 0,2 4-6 15,1 0 19-15,-1 8-11 0,2-6-3 0,6 5 1 16,-8-9-5-16,9 4 4 0,-4-8-9 16,3 4 0-16,-6-5-14 0,4-1-5 15,-5 0-16-15,-3-7-6 0,1 4 0 16,-5-4-136-16,8 0-125 0</inkml:trace>
  <inkml:trace contextRef="#ctx0" brushRef="#br0" timeOffset="715.982">-740-1243 406 0,'0'0'149'15,"0"0"13"-15,4 0-89 0,-4 0-11 16,0 0-8-16,0 0-15 0,0 10-3 0,0 3-2 16,0 6-5-16,10 7-9 0,-3 9-1 15,-14 4 3-15,7 6-7 0,8-3 3 16,-8 5-5-16,0 0 9 0,0 3-8 15,0 5-6-15,0 3 0 0,0-7 4 16,3-4-8-16,9-12 0 0,-2-10 0 16,-4-5 1-16,-1 2-1 0,4-6-4 15,-2 2 0-15,-4-12-9 0,-3-6-15 0,9 0-23 16,-5 0-8-16,2-16-2 0,-6 0-135 16,0-2-171-16</inkml:trace>
  <inkml:trace contextRef="#ctx0" brushRef="#br0" timeOffset="382.42">-584-830 341 0,'-4'0'104'0,"0"6"30"0,-6-6-44 16,-2 6-36-16,-2-6-6 0,-1 0-22 16,-8 2-1-16,5-2-7 0,2 0-11 15,1 0 3-15,-3 0-10 0,13 0 11 16,5 0-4-16,-5 0 1 0,5 0-3 16,5 5-5-16,3-5 0 0,-8-5-5 15,12 12-10-15,-12-5-1 0,8-2-7 0,-12 0-16 16,4 0-118-16,4 9-97 0</inkml:trace>
  <inkml:trace contextRef="#ctx0" brushRef="#br0" timeOffset="1013.594">-457-1109 424 0,'7'23'163'0,"-7"15"9"16,0-3-91-16,0 0-15 0,-7-1-5 15,0-1-8-15,3-10-14 0,4 7-6 16,-4 7-10-16,4 1-4 0,0 0-11 16,0-8-3-16,0 0 4 0,0-14-9 15,0 4 0-15,0-7-14 0,0-5-8 16,-3 1-25-16,3 1-11 0,0-1-128 0,-5-4-162 15</inkml:trace>
  <inkml:trace contextRef="#ctx0" brushRef="#br0" timeOffset="1666.811">362-780 424 0,'-4'-13'169'0,"-1"-5"9"0,-9 1-92 16,0 4-20-16,-4 0-3 0,2 9-5 15,2 4-6-15,9 0-14 0,-10 6-7 16,-7 9-5-16,3 0-10 0,-2 2 0 0,2 8-3 16,4 1-5-16,0 3-4 0,8-4 0 15,2-4 0-15,5-1-4 0,0-3 0 16,0-7 4-16,0 3-4 0,5-3 0 15,11 0 6-15,0-3-6 0,0 2 4 16,6-9-1-16,0 0-3 0,-6 0 4 16,13-10-4-16,-3 4 5 0,0-4-5 15,-6-2 0-15,-3-3 3 0,-1 2-3 0,-6-10-3 16,3-10 6-16,-7-4-6 0,-1-6 3 16,-5-4 0-16,6-1-5 0,-6-1 5 15,0 0-4-15,-10 7 4 0,5-3-3 16,1 3-1-16,-3 4 4 0,0 4-6 15,0 6 6-15,0 3 0 0,-2 7-4 16,3 6 4-16,2 8 0 0,4 4-4 16,-8 0 4-16,8 0 0 0,0 4 0 0,0 14 0 15,0 6 4-15,8 7-4 0,0 5 0 16,6 7 4-16,-7 1-4 0,4 0 0 16,-7 0 6-16,-4-5-6 0,7 3 0 15,-2 0 4-15,2-3-8 0,4 4 4 16,0-2-6-16,1-7-2 0,-4-8-8 15,6-3-9-15,-9-13-8 0,0-3-16 0,1 1-16 16,-1-8-6-16,1 5 132 0,-6-5-240 16,4 0-157-16</inkml:trace>
  <inkml:trace contextRef="#ctx0" brushRef="#br0" timeOffset="2094.954">784-780 361 0,'0'-13'128'0,"0"-1"31"0,0 0-69 16,0 3-24-16,0 0-7 0,0 6-4 0,-7 5-17 15,7 0-8-15,-5 0 4 0,1 4-5 16,-3 8-9-16,-3 4-6 0,-2 4-1 16,-4 4-8-16,1 1-1 0,4 0 2 15,2-3-6-15,9-4 0 0,2 2 0 0,3-5 0 16,2-2 0-16,5-4 0 16,-1-3 0-16,2 1 0 0,-5-7 0 0,0 3 0 15,-1-3 4-15,2 0-4 0,-2 0 0 16,1-2 5-16,1-3-5 0,-1 0 4 15,-1-3 1-15,3 3 0 0,3-3-5 16,-1 3 4-16,0-4 0 0,-1 5 1 16,3-5-1-16,-6 2 1 0,2 0-5 15,-2-3 4-15,0 3-8 0,-4 9-5 0,3-10-14 16,1 3-18-16,0 5-17 0,3-8-22 16,-1-4-106-16,-6-5-149 0</inkml:trace>
  <inkml:trace contextRef="#ctx0" brushRef="#br0" timeOffset="2505.165">990-933 608 0,'12'-7'214'15,"2"0"-16"-15,0-1-113 0,-9 2-17 16,3-2-18-16,6 2-21 0,-2 1-21 16,1 5-12-16,0 2-8 0,5-2-21 15,3 5-22-15,-2-5-23 0,5 0-94 16,5 6-30-16,-3-10-123 0</inkml:trace>
  <inkml:trace contextRef="#ctx0" brushRef="#br0" timeOffset="2327.892">989-1167 547 0,'0'9'212'0,"5"1"-15"15,-1 6-89-15,3 7-25 0,1 5-7 16,2 5-17-16,2 8-17 0,-2-5-17 15,1 1 0-15,-3 6-11 0,1-1-3 16,2-1-5-16,-2 2-6 0,1-3-13 0,0-7-11 16,-4-8-20-16,2-5-14 0,-3-9-17 15,-1-11-24-15,-4 8-110 0,0-8-168 16</inkml:trace>
  <inkml:trace contextRef="#ctx0" brushRef="#br0" timeOffset="3039.165">1516-1201 489 0,'-8'-13'187'0,"-1"5"-6"16,-3 3-109-16,3 5-15 0,0 0-3 16,0 0-16-16,2 0-11 0,7 13-8 15,-8 4-9-15,1 2 3 0,2 1-9 16,5-1 5-16,-6 3 4 0,6-9-8 16,-5 2-1-16,5 1 1 0,0-1-1 0,0-3-4 15,0-5 4-15,0-1-4 0,0-6 0 16,0 4 0-16,0-4 0 0,0 0 0 15,5 0 5-15,-5 0-5 0,6 0 0 16,-6 0-5-16,5 0-8 0,2-4 0 16,0 4-9-16,-2-8-1 0,-1 8-5 15,6 0-4-15,-10 0 3 0,5 0 9 16,-2 8 4-16,2-8-7 0,5 4 19 0,-2-4-1 16,2 0 5-16,1 0 0 0,-7 0 5 15,1-4-5-15,-5-5 0 0,0 5 4 16,7-6-4-16,-7-2 0 0,0-1 5 15,-5-2-5-15,-1-1 5 0,3-1-5 16,3-7 0-16,-6 2 0 0,1 3 0 16,0-1 0-16,5 4 0 0,-5 3 0 0,2 4 0 15,3 4 7-15,-8 5-1 0,13 0 0 16,-5 0 0-16,0 7-2 0,8 3 1 16,6 0 5-16,4 1-5 0,-2 7 0 15,5 2-1-15,2-1-4 0,1 3 0 16,1-2 5-16,0-3-5 0,-1 5 0 15,-12-4 5-15,-2 3-15 0,-5-1-9 16,1-5-13-16,-6-4-16 0,-4-5-121 16,0-6-154-16</inkml:trace>
  <inkml:trace contextRef="#ctx0" brushRef="#br0" timeOffset="-2523.978">0 0 353 0,'0'3'92'0,"7"4"42"0,-1-1-59 16,-4 5-25-16,4 0-10 0,2-1-8 15,-4 12-4-15,3 3-10 0,0 3 7 16,-1 7-4-16,3 6 5 0,-7-13-2 16,-2 2-2-16,0-11 5 0,0 4-8 0,0-9 10 15,-2-3-9-15,-7 6-1 0,1 1 0 16,3 8-5-16,1 0-5 0,4 7 0 16,0-5 1-16,1 2-1 0,-1-6-4 15,3 3 0-15,4-3-5 0,2 3 4 16,-1-5 0-16,-2-2-4 0,1-6 0 15,-7 3 5-15,0-8-1 0,4 1 1 16,-4 5-1-16,0 2-4 0,0-1 5 0,0 3-1 16,0-1 0-16,0 2-4 0,0-2 0 15,0 2 5-15,-4-3-5 0,4 5 0 16,-6-3 0-16,1 5-5 0,1-3 5 16,-3-3 0-16,1 2 0 0,2-4-4 15,4 2 4-15,0-5 0 0,0 3 0 16,0 1 4-16,0-1 1 0,0-3-5 15,4 2 9-15,-4-5-1 0,7-4-3 0,-5 0 2 16,-2-6 1-16,0 4 0 0,0-4-4 16,0 6 5-16,-6-3-9 0,1 0 4 15,5 5-4-15,-6-3 0 0,6 1 0 16,-3-2 0-16,3 0 0 0,0 6 4 16,0 0-4-16,-5-5 4 0,5 3-8 15,0-5 4-15,0-3 4 0,0 7 0 0,0-7-4 16,0 4 0-16,0-4 0 0,0 0 0 15,0 9 0-15,0-9 0 0,0 0 0 16,0 0 0-16,0 0 0 0,0 4 0 16,5-4 0-16,-2 9 0 0,1-7 0 15,3-2 0-15,-3 9 0 0,3-9 0 16,-4 3 4-16,1-3-4 0,-4 4 0 16,4-4 0-16,-4 0 0 0,0 0 0 0,5 0 0 15,1 0 0-15,-1 0 4 0,1 0 2 16,3 0 1-16,0 0-3 0,-3 0 4 15,3 0-4-15,-1 0 4 0,-4 0 4 16,5 0-8-16,1 0-1 0,-3 0 0 16,4 0 2-16,-2 0-5 0,4 0 3 15,0 0 1-15,1-4-4 0,2 4 0 16,6-4 6-16,-1-2 2 0,-1 6 0 0,3-4-5 16,-6 4 6-16,-2 0 0 0,5 0-2 15,-2 0 0-15,-2 1 0 0,3-1-3 16,2 0-1-16,2 0 0 0,0 0 1 15,2 6-1-15,2 1 1 0,1-1 0 16,-4 1-1-16,-1-4 1 0,1-3 5 16,-3 6-6-16,3-6 4 0,0 0 1 15,-6 0-5-15,-2 5 4 0,-1-5-1 0,-1 0-6 16,0 0 8-16,3 0-8 0,0 6 3 16,3-3-3-16,-2-3 7 0,2 0-7 15,0 6 3-15,-4-6-3 0,-2 0 3 16,1 0-3-16,-3 0 0 0,0 0 0 15,3 0 3-15,2-6-3 0,-6 2 3 16,2 4-3-16,-2-8 3 0,-1 8 1 16,-2-4-4-16,0 4 3 0,2-7-3 0,-5 7 0 15,5 1 0-15,1-1 0 0,-3 0-3 16,8 9 6-16,1-6-6 0,-4 3 6 16,6-2 0-16,7 0 0 0,-3 2 1 15,-2-2 2-15,2 2-4 0,2-6 1 16,-7 6 1-16,-1-6-1 0,4 3 1 15,-4-3-4-15,-6 0 2 0,2 0 1 0,-4 0-3 16,4-3 0-16,-4 3 3 0,1 0-6 16,5 0 6-16,-2 0-6 0,-2 0 3 15,-1 0 0-15,5 0 0 0,1 0 0 16,1 0 0-16,3 0 0 0,3 0 0 16,-1-3 3-16,-1 3-1 0,-4 0 2 15,0 0 0-15,-1 0 5 0,-1 0-3 16,-3 0 6-16,1 3-1 0,-2-3 2 0,2 0-2 15,0 0 4-15,3 4-2 0,3-4-1 16,0 3-1-16,4-3 3 0,-2 0-9 16,-1 0 0-16,-9 0 0 0,4 0-2 15,-5 0-3-15,1 5-5 0,-7-5-11 16,0 0-15-16,-4-5-17 0,0 5-19 16,0 0-21-16,-5-6-31 0,-5 6-129 15,-1 0-181-15</inkml:trace>
  <inkml:trace contextRef="#ctx0" brushRef="#br0" timeOffset="-1107.857">2102 1050 289 0,'0'-7'64'0,"0"4"36"15,0 3-31-15,0-7-19 16,0 7-14-16,0 0 4 0,0-4-12 0,0 4 0 16,0-6-15-16,-7 0 14 0,7 3-12 15,-7-2 2-15,3 5 4 0,4-5 4 16,-6 5 0-16,6 0 3 0,0 0 3 16,0 3 3-16,0 4-2 0,0-3 1 15,0 7-3-15,0 0-1 0,0 2-10 16,0 4-1-16,0 2-4 0,-4-1-5 15,4-8 1-15,-5 5-6 0,5 9 0 16,-4-2 1-16,4 0-5 0,0 0 0 0,-4-2 0 16,4-10 0-16,-6 7 4 0,6-2 1 15,0-7-1-15,0 2 5 0,0 2 0 16,0-3 4-16,0-2-4 0,0 7-2 16,0-2-3-16,-4 4 4 0,4 1 0 15,0-2-8-15,0 4 5 0,-5-2-1 16,5-3 0-16,-4 2 0 0,4-6 0 15,-5 0-4-15,5 1 4 0,0-4-4 0,-5 5 4 16,5-4 0-16,0 3 6 0,-4-4-7 16,4-2 1-16,0 1 4 0,0 0-4 15,0-3-1-15,0 3 2 0,-6-6 3 16,6 4-4-16,0-4 0 0,0 10 2 16,0-10-1-16,0 3-2 0,0-3 1 15,0 7 2-15,0-7-2 0,-4 6 4 16,4-6-4-16,0 0-1 0,0 4 6 0,-4-4-6 15,4 0 3-15,0 0-2 0,0 0-1 16,0 0 0-16,0 0 1 0,0 0 0 16,6 0-1-16,-6 0 1 0,7-7-1 15,-2 7 0-15,0-3 1 0,-2-4-4 16,1 4 3-16,3 3-3 0,-3 0 0 16,2-10 0-16,-2 10 0 0,1-1 0 0,-5 1 0 15,10 0 0-15,-5 0 4 0,3 0-4 16,2 0 0-16,-10-5 4 0,11 5-4 15,3 0 3-15,-2 0 3 0,4 0-2 16,2 0 2-16,-2 0 1 0,1-6-3 16,2 6 3-16,-4-4-4 0,0-6 1 15,-1 6 2-15,-3-5-2 0,5-2-4 0,-5 2 4 16,1 5-4-16,-2-6 0 0,2 7 0 16,-2-5 3-16,-6 1-3 0,-4-1 7 15,5 3-4-15,3-3 3 0,-8-3 4 16,0 8-4-16,7-1 4 0,-7 4-2 15,0 0-1-15,3 0-1 0,-3 0 0 16,8 0 0-16,-1-6-2 0,1 6-4 16,-5-4 0-16,1 4 3 0,-4-10 3 0,8 7-3 15,-5-3-3-15,2 2 0 0,-2-1 3 16,2 5-3-16,-5 0 2 0,9-6-2 16,-9 6-2-16,0 0 4 0,0 0-4 15,0-2 2-15,4 2 2 0,-4 0-2 16,0-8 0-16,0 8 0 0,0-4 0 15,0 4 3-15,0-10-3 0,-7 6 3 16,7-6 1-16,-8 5 0 0,4-3-2 16,-2-3 3-16,6 2-2 0,-4 3 1 0,4-4-1 15,-7 6 0-15,7-2 2 0,0 3-1 16,-4 3-4-16,4-8 2 0,-4 2 1 16,-1 5 3-16,-5-8-3 0,3 3 0 15,-2-2-1-15,-4-1 0 0,7-1 4 16,0 10 0-16,-6-10-1 0,1-3-1 15,-3 4 4-15,3-2-5 0,-4 1 0 0,3 4-1 16,0 2-2-16,6 0 3 0,-6 0-3 16,2 4 0-16,-3-6 3 0,0 3-3 15,0 3 0-15,2-12 0 0,-6 2 0 16,7-1-6-16,-4 5 6 0,2-13-2 16,-2 11-10-16,7-4 1 0,-5-5-5 15,2 0-5-15,2 6-4 0,-2-4-14 0,4 4-3 16,-1 1-11-16,3-2-23 0,-2 6-28 15,6-5-129-15,-8-2-178 0</inkml:trace>
  <inkml:trace contextRef="#ctx0" brushRef="#br0" timeOffset="4802.03">4447 1353 177 0,'-5'15'41'0,"-5"4"-16"15,10-5 10-15,0 6 8 0,-4-5-3 16,4-2 5-16,0 2 2 0,4-3-3 16,7-3 6-16,0 6-4 0,3-5-6 15,-3 0-4-15,-7 0-7 0,10 0-10 0,-10-4 2 16,0-6-8-16,3 4-5 0,-2-4 4 15,-1 0-12-15,-4-4 0 0,8-3-5 16,-1 2-2-16,-1-3-14 0,-1-3 66 16,3 4-180-16,1-3-116 0</inkml:trace>
  <inkml:trace contextRef="#ctx0" brushRef="#br0" timeOffset="5025.606">4624 1530 331 0,'0'16'75'16,"4"1"25"-16,-4-5-59 0,8-1-16 15,-8-1-18-15,0-4-14 0,7 0-102 16,-7-6-44-16</inkml:trace>
  <inkml:trace contextRef="#ctx0" brushRef="#br0" timeOffset="5453.562">4838 1397 353 0,'0'0'100'0,"0"8"26"0,0 0-79 15,0-4-25-15,-5 5-8 0,0-5-7 16,0 6-7-16,5-9-7 0,-6 7-13 16,6-7 4-16,0-1-10 0,-2 10 5 15,2-6 5-15,4 2 0 0,-4 1 8 16,9-5 16-16,-9-2 8 0,14 6 8 16,-2-2 6-16,3 4 7 0,-1 1 7 15,7 0-11-15,-5 3 7 0,2-2-7 16,-3-1-8-16,-4-2-7 0,-7-7-8 15,-4 9 1-15,0-4-4 0,0 1 1 0,0-6-8 16,-9 3 0-16,-1-3 0 0,-5 7-8 16,-3-8-4-16,-1 5 1 0,5-4-12 15,-4 0-9-15,5 0 129 0,0 0-240 16,5 0-145-16</inkml:trace>
  <inkml:trace contextRef="#ctx0" brushRef="#br0" timeOffset="5605.731">4863 1404 424 0,'24'-4'155'0,"1"-4"10"16,-1 5-94-16,-17 3-29 0,8-5-16 0,-7 5-21 16,1 0-36-16,-9 0 14 0,0 4-140 15,8 2-120-15</inkml:trace>
  <inkml:trace contextRef="#ctx0" brushRef="#br0" timeOffset="5882.918">5183 1706 471 0,'0'0'183'0,"-4"-5"3"0,4-6-91 16,-8 3-15-16,0-2-26 0,8 2-8 16,0 1-14-16,-4 7-10 0,9 0-13 15,-5-7-18-15,11 7-18 0,-4 0-14 16,4-4-20-16,-1 4-127 0,-2-7-167 15</inkml:trace>
  <inkml:trace contextRef="#ctx0" brushRef="#br0" timeOffset="6135.617">5519 1628 514 0,'3'-4'190'16,"-3"-6"-11"-16,0 7-95 0,0-2-36 16,0 1-9-16,0 4-10 0,0-4-16 15,0 4-22-15,0 0-5 0,0 0-15 16,0 0-10-16,4 0-21 0,0 0-119 0,3 4-142 15</inkml:trace>
  <inkml:trace contextRef="#ctx0" brushRef="#br0" timeOffset="6340.069">5674 1632 388 0,'8'0'143'0,"-3"-6"30"0,1 6-48 15,-1-3-79-15,2 3-15 0,-2 0-14 16,4 0-17-16,-1 0-23 0,0 0-20 16,0 0-110-16,-2 3-145 0</inkml:trace>
  <inkml:trace contextRef="#ctx0" brushRef="#br0" timeOffset="6525.653">5944 1672 445 0,'0'0'142'15,"7"0"-6"-15,-7 0-121 0,0 0-145 16,0 0-99-16</inkml:trace>
  <inkml:trace contextRef="#ctx0" brushRef="#br0" timeOffset="25201.804">-852 2550 331 0,'0'0'114'0,"0"0"34"16,-4-6-10-16,0 6-60 0,1 0-19 16,-5 0-4-16,-3-3-16 0,3 3-15 15,-4 0 1-15,3 6-16 0,-1 1-4 16,1 2 0-16,5-2 0 0,4 3-5 15,0 0 5-15,0-4-1 0,7 1-4 16,-7 3 5-16,10-4 0 0,-5 2 0 0,1 4 0 16,-1-5 0-16,2 1-5 0,0 1 4 15,-5-5 1-15,-2 5-5 0,6-3 0 16,-6 2 0-16,0 3 0 0,4-6 0 16,1 5 0-16,-5-3 0 0,7-2 0 15,-7-5 0-15,0 0 0 0,0 0 0 16,0 0 0-16,0-5 0 0,0 1 0 15,0-4 0-15,0-1 0 0,0-1 0 0,0 0 0 16,0-3 0-16,0-4 0 0,0-2 0 16,-8-1 0-16,8-3 0 0,0 2 0 15,-5 5 0-15,5 3-5 0,0 0 5 16,-2 1 0-16,2-2 0 0,0 5 0 16,0 1 0-16,6 3 0 0,2 5 5 15,-1 0 0-15,2 0-1 0,1 5 10 16,-5 8-4-16,5 0 3 0,-1 5-3 0,-6 1 3 15,3-2 0-15,6 5-4 0,-5-3 0 16,4 3-5-16,-3 0-8 0,-1-2-5 16,-7-2-18-16,0-4 0 0,0-9-15 15,0 3-16-15,0-6-17 0,5-2 111 16,-5 0-208-16,0 0-151 0</inkml:trace>
  <inkml:trace contextRef="#ctx0" brushRef="#br0" timeOffset="25673.255">-508 2543 424 0,'0'-6'163'16,"0"6"16"-16,-7-7-93 0,2 7-15 15,-2 0-13-15,-2 0-4 0,2 0-20 16,1 10-7-16,-6-4-12 0,2 5-11 16,2-1 1-16,-3 2-10 0,3 4 5 15,1 4-4-15,7-2-6 0,0 5 5 0,0 0-8 16,9-7 8-16,-1 0 0 0,7-4 1 16,-7 2 4-16,4-3 0 0,-4-7 0 15,2-4 0-15,1 0 0 0,-4 0 0 16,4-4 0-16,-2-5-5 0,-1-7 5 15,1-2-10-15,-9-4 10 0,5-7-5 16,-5 1 0-16,0-5 5 0,-8 1-9 16,1 1 4-16,2 2-5 0,5 3 5 0,-9-6-5 15,9 6 4-15,-6 2-7 0,1 12 8 16,5 3 0-16,-6 9 10 0,6 6 0 16,-7-6 2-16,7 13 5 0,0-2-6 15,-7 5 3-15,7 1 1 0,0 4 4 16,3 1-4-16,-3 1 0 0,0-3-1 15,0-1-4-15,5 2 0 0,-5-3-10 0,7 2-4 16,-7-4-20-16,0 2-12 0,0 1-18 16,0-8-115-16,3-1-158 0</inkml:trace>
  <inkml:trace contextRef="#ctx0" brushRef="#br0" timeOffset="26011.089">-226 2613 353 0,'0'0'128'16,"0"-10"45"-16,-3 3-51 0,-3 2-46 16,1 5-10-16,-5 0-17 0,5 0-11 0,-6 8-18 15,1 3-1-15,2 3-9 0,0-5 0 16,1 10-1-16,7-8-4 0,0 3 4 15,4 1 0-15,3 4 0 0,4-5 1 16,-1 0-1-16,3-3 1 0,-5-8-2 16,2-3 6-16,-2 6-5 0,-1-6-1 15,0 0-3-15,0-7-1 0,-5-6-4 16,4 3-4-16,-2-4-1 0,-4 1-8 16,0 0 0-16,0-1-5 0,0-2-10 0,0 1-9 15,0 4-7-15,-4-1-4 0,4 5-1 16,-6-2-17-16,6 5-8 0,-5 4-101 15,5-8-80-15</inkml:trace>
  <inkml:trace contextRef="#ctx0" brushRef="#br0" timeOffset="24044.182">-1664 2782 397 0,'0'6'158'0,"0"-6"18"0,0 1-85 16,0-1-13-16,0 0-11 0,-3 0-14 15,3 6-9-15,-8-6-7 0,8 0-9 16,-8-9-6-16,2 3 5 0,3-1-14 16,-3-4-4-16,6-7-2 0,-9 1-3 15,3-8 0-15,-3-2-4 0,3-7 0 16,-1 8 0-16,3-1-4 0,4-2-4 0,-9 3-4 15,9 0-1-15,0-3-5 0,6-5 0 16,-2-2 10-16,6 2-6 0,3 4 5 16,5-5-1-16,-3 8 10 0,1 10-5 15,-1 2 5-15,-1 5 0 0,-4 10 0 16,2 0 0-16,2 15 0 0,-2-1 5 16,-1 4-1-16,-4 2 2 0,-7 1-6 0,5 4 0 15,-5 0 4-15,0-5-4 0,-5 2-4 16,5-1 4-16,-9-3-6 0,1-2 2 15,3-2-1-15,-5-2-4 0,1 2 5 16,2-6-6-16,-1-1 6 0,-2-3-6 16,5-4 5-16,-4 0 0 0,0 0 0 15,5 0 5-15,4 0 0 0,0 6 5 16,0-6 5-16,7 0 4 0,1 4 5 0,0 2 0 16,0-6 4-16,6 6-6 0,1 4 5 15,3 3-8-15,1-2-1 0,-3 4-6 16,0 4-3-16,-2-3-4 0,-3-4 0 15,3 2-11-15,1-5-7 0,-3-2-17 16,8 1-11-16,-3-3-25 0,-1 1-102 16,2-4-15-16,0-2-120 0</inkml:trace>
  <inkml:trace contextRef="#ctx0" brushRef="#br0" timeOffset="24480.516">-1178 2575 353 0,'0'-9'110'15,"-4"0"35"-15,4 6-62 0,-10-1-23 16,6 4-2-16,4-7-4 0,0 7 1 15,-8 0-17-15,0 0-1 0,0 0-5 0,1 7-8 16,-1-3-4-16,1 6-11 0,3-4 0 16,5 6-9-16,-1 2 5 0,0 4-5 15,0-5 0-15,8 6-5 0,-2-3 5 16,-1-5 0-16,-1-4-4 0,2 0-1 16,3-2 5-16,-2-5 0 0,-3 0-5 0,0 0 1 15,6 0-1-15,-6-5 0 0,0-3-5 16,1-2 1-16,2-2-6 0,-1 1 5 15,-6-8-6-15,0 5-7 0,2-6 19 16,-2 7-12-16,6 5 11 0,-6 8-1 16,0 0 1-16,8 0 0 0,-4 0 10 15,2 0-5-15,-1 8 0 0,5 8 0 16,-1 1 0-16,-1-3-11 0,6 3 0 16,-6-4-19-16,5-4-6 0,-1 2-33 0,-1-11-97 15,-2 0-90-15</inkml:trace>
  <inkml:trace contextRef="#ctx0" brushRef="#br0" timeOffset="26513.161">-101 2667 370 0,'7'8'119'16,"-7"-8"46"-16,4 0-81 0,-4 4-13 15,0-4-12-15,0 3 2 0,0-3-18 0,0-3 0 16,0 3-14-16,0-10-4 0,0 3-2 16,6-9-4-16,-6-1-6 0,0 2-3 15,5-3-2-15,-1 8-3 0,2 0-1 16,-1 0 1-16,3-2-1 0,3 4-4 15,0 1 5-15,-3-1-1 0,5 8 0 16,-8 0 1-16,3 0-5 0,5 0 4 16,-3 10 1-16,7-1-5 0,-5-2 0 0,-1 2 4 15,-4 1-4-15,0-3 4 0,-7 1-4 16,5-3 0-16,-5 4 0 0,0-9 0 16,0 0-4-16,0 5 4 0,0-5 0 15,0 0-4-15,0-7 4 0,0-1 0 16,0 1 0-16,0-2 4 0,6-1-4 15,-6 7 4-15,2-9 1 0,-2 2-2 0,7 3 5 16,-7-3 0-16,10 0 0 0,-2 6 5 16,-1 4-1-16,5 0 6 0,-2 0-3 15,-1 5-8-15,2 4 10 0,3 1-10 16,-5-1 1-16,2-1-5 0,0 2-3 16,-5-2 0-16,-1 0-3 0,1 3-5 15,-6 1-11-15,0 0-8 0,0-3-20 16,0-2-16-16,0-1-14 0,-9-6-7 15,9 4-118-15,-4-4-150 0</inkml:trace>
  <inkml:trace contextRef="#ctx0" brushRef="#br0" timeOffset="26740.479">243 2303 531 0,'10'15'207'0,"-5"8"-16"0,1 2-100 16,-1 1-24-16,2 0-7 0,3 4-12 15,1 0-24-15,-1-5-7 0,1 2-9 16,2-4-8-16,-5 0-12 0,-1-6-9 0,1 4-12 16,-8-16-16-16,5 7-16 0,5-2-13 15,-2-10-14-15,-1 0-98 0,4-10-117 16</inkml:trace>
  <inkml:trace contextRef="#ctx0" brushRef="#br0" timeOffset="27064.401">439 2518 453 0,'8'0'164'0,"-1"0"9"0,-2 0-106 16,3 0-6-16,-1 0-17 0,-2 0-7 16,2-4-16-16,3-2-6 0,-3-1-6 15,1-1-4-15,6 0 0 0,-4 2 0 0,5 4 0 16,-9 2-5-16,5 0 0 0,-3 0 0 16,-1 3 5-16,-3 6-5 0,4 3 9 15,-2 4 0-15,-6 6 5 0,0-5 0 16,0 6 5-16,-6 0-6 0,1 1 0 15,-3 4 0-15,8 7-8 0,0 1-1 16,0-6 1-16,0 7-10 0,4-4-4 16,-4-6-8-16,0-2-15 0,5-1-14 0,2-11-21 15,-2 0-122-15,2-2-162 0</inkml:trace>
  <inkml:trace contextRef="#ctx0" brushRef="#br0" timeOffset="27719.333">1295 2591 278 0,'-6'0'53'16,"6"-1"22"-16,0 1-28 0,-4-8-3 16,4 5 6-16,-4-1-4 0,-1-4 9 0,0 4-5 15,-4-7 3-15,2-1 5 16,-5 0-10-16,5 1 18 0,-4 1-17 0,3 4 9 15,1-2-10-15,0 5-6 0,-5-2-11 16,2 5 5-16,-6 0-20 0,1 0-4 16,-3 0-4-16,-2 8 1 0,-1 4-5 15,3 0 0-15,6 2-4 0,-1 1 0 16,8 2 0-16,10-3-4 0,-5 0 0 16,0-2-1-16,9 1 5 0,-1-2-4 15,6 1 4-15,-3-10-4 0,0 0 8 0,0-2-4 16,5 0 0-16,-2-10 0 0,5 3 0 15,-1-4-4-15,-2-1 0 0,-2-1 0 16,-5-1-7-16,-1-5-2 0,-1 3-1 16,-3-8-8-16,-4 2 5 0,0-13-6 15,0 4-1-15,-4-6 6 0,-5 6 3 0,-1-7 5 16,5 12-4-16,-4-2 4 0,-1 7 5 16,3 2 5-16,-6 5-4 0,7 3-2 15,0 4 6-15,6 7 0 0,0 0-6 16,0 0 6-16,3 15 0 0,5 4 6 15,4 8-6-15,-2 7 10 0,6 5-10 16,1 9 10-16,2-9 5 0,4 12-6 16,6-3 1-16,-2-11-5 0,-4-3 4 15,-6-1-9-15,-1-14 0 0,-11-5-9 0,0-2-11 16,-5-12-13-16,5 3-16 0,-5-9-13 16,8 2-115-16,-5-3-131 0</inkml:trace>
  <inkml:trace contextRef="#ctx0" brushRef="#br0" timeOffset="27956.11">1419 2603 388 0,'0'0'159'0,"0"0"32"15,0 0-77-15,0-8-26 0,-7 1-8 0,2-4-8 16,-1 0-17-16,-1-8-11 0,1 3-20 15,0-2-3-15,3-11-5 0,3 4-8 16,-5 5 2-16,5-1-10 0,0 8-14 16,7 1-6-16,-3 0-9 0,4-1-27 15,2 1-12-15,-5-1-10 0,6 9-123 16,3-4-150-16</inkml:trace>
  <inkml:trace contextRef="#ctx0" brushRef="#br0" timeOffset="28290.178">1672 2467 463 0,'-10'0'185'0,"-6"3"2"0,-5 5-104 0,1-2-15 15,2 2-5-15,0 7-11 16,4-9-19-16,9 2-7 0,0 8-4 0,5-1-4 15,0 0-7-15,5 0 1 0,2 2-3 16,2-1-1-16,1-4-4 0,4 2-4 16,-3-9 4-16,2 1-8 0,2-1 4 15,4-5 0-15,-2-5 0 0,0-3 0 16,1 1-4-16,-4 1 0 0,-5-4 0 0,1 2-5 16,-10-4-3-16,5 1 1 0,-5-2-11 15,6 2-5-15,-6 2 5 0,0 4-6 16,0-3 0-16,4 8-1 0,-4 0 0 15,0-3-10-15,0 3 3 0,5 0-16 16,-5 0-21-16,6 0-94 0,-6 0-111 16</inkml:trace>
  <inkml:trace contextRef="#ctx0" brushRef="#br0" timeOffset="28643.797">1744 2527 453 0,'7'12'180'0,"4"-4"2"0,-2 6-97 16,3-5-13-16,1 1-9 0,7-2-20 0,-2-5-16 16,2 5-8-16,2-2-9 0,2 2-6 15,-7-5 0-15,-3-3-8 0,-4 0 0 16,-6-3-1-16,-4-7-9 0,0-2 0 16,0 3 0-16,-4-3 0 0,4 1 5 15,-7-1-6-15,1 6 10 0,1-4 1 16,1 4 4-16,4-1 9 0,-6 4 6 15,-1-4 4-15,7 7 9 0,0 0 3 16,0 0 14-16,7 0-9 0,-4 0 11 0,5 0-8 16,2 0 1-16,1 9-8 0,6-6-4 15,-2-2-8-15,3 5-3 0,1-6-6 16,-5 0-1-16,-5 0-3 0,0 0-7 16,-1-10-4-16,-1 0-2 0,4 3-16 15,1-9-8-15,-7 1-1 0,2 10-19 16,4-5-21-16,-7-5-11 0,3-6-27 0,0-5 7 15,0 2-99-15,-7 4-150 16</inkml:trace>
  <inkml:trace contextRef="#ctx0" brushRef="#br0" timeOffset="28866.3">2186 2454 522 0,'7'0'209'16,"1"-11"-5"-16,-2-1-99 0,-2 1-16 15,5-1-7-15,2-5-16 0,-4 0-19 16,1 1-15-16,1 1 0 0,-5-5-11 16,0 5-7-16,3 1-1 0,4 2-7 15,1 2 2-15,1 7-4 0,-2 3-4 16,4 0 0-16,7 0-4 0,1 12-4 16,5-2-11-16,9 4-2 0,5-1-10 0,-4 2-31 15,2-9-32-15,-6-6-116 0,-7 0-195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42:49.53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7 42 218 0,'0'-9'25'0,"-4"2"10"0,4 3 8 16,0-4-11-16,0 3 3 0,0 2 11 15,0-3 1-15,0 2 3 0,0 4 6 16,0 0-1-16,0 0-6 0,0 4-2 16,0 2-9-16,0 4 1 0,0 4-7 15,0 2-4-15,0 0 3 0,0 5-8 16,0-8-1-16,0 2-1 0,0 6-12 15,-4 0 15-15,4 4-14 0,0 7-5 16,0 1 10-16,0-2-10 0,0 2 4 0,0-3-4 16,0-1 5-16,0 1-1 0,0 6 1 15,0 0-6-15,5 4 5 0,-4-1-4 16,6-6-1-16,-7-2 2 0,0-6-6 16,0-10 4-16,0-1 1 0,0-4-1 15,0-1 1-15,0-4-5 0,0-2 5 16,0 1-5-16,0-4 0 0,0 7 0 15,0-7 0-15,0 3 0 0,4-3 0 0,-4 0 4 16,0 0-4-16,6 0 0 0,-2 0 4 16,0 0 1-16,0 0-1 0,3 0 5 15,0 0 0-15,-2-5 4 0,3 5-4 16,3-9 0-16,3 9 2 0,0-7-3 16,3 2 0-16,3 2-3 0,-1 0-1 15,1-6 0-15,3 4 0 0,2 0-4 0,-3 2 0 16,0 3 0-16,-5 0 4 0,4-5-4 15,-5 7 0-15,2-2 0 0,1 0 0 16,8 0 0-16,-2 0 0 0,2 5 0 16,5 1 0-16,3 3 4 0,1 1-4 15,-1 0 0-15,1-4 4 0,-9-1-4 16,2-4 4-16,-2 4 2 0,7 1-6 0,-2-6 4 16,10 6-4-16,-1 1 3 0,-3-7 1 15,-2 4 1-15,-4-4-2 0,-4 5 4 16,-5-5 2-16,-3 7-5 0,-3-7 0 15,-4 0 3-15,6 0-4 0,1 0 2 16,0 0-2-16,1 0 1 0,0 0 2 16,-1 0 6-16,1 0-1 0,1 0 0 15,-1 0-1-15,-2 0 4 0,-3 0 0 16,1 0-3-16,-2 6 2 0,1-1-4 16,3 0 3-16,3 3-6 0,3-5 1 0,0-3 0 15,1 5 0-15,6-5 3 0,3 0-4 16,-5 2 4-16,-4-12-1 0,2 7-2 15,-8-2-2-15,-2 0-2 0,1 5 1 16,-4 0-4-16,-1 0 3 0,-3 0-3 16,-1 0 0-16,-1 0 0 0,-4 2 4 15,2-2-4-15,1 0 2 0,3 0-2 16,5 8 0-16,1-5 0 0,6 5 0 0,-1 2-2 16,7 0 2-16,-2 1 0 0,2 4 0 15,-8-6 0-15,1-6-7 0,-9-3 0 16,-5 0-14-16,-3 6-8 0,-5-6-16 15,0 0-14-15,0 0-23 0,0 0-15 16,-8 4-15-16,4 6 125 0,0-3-221 16,1 4-158-16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42:50.55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8 7 257 0,'0'-3'53'15,"5"3"25"-15,-5-6-32 0,6 6 1 16,-6 0 3-16,0 5-9 0,3-1-5 16,-3 6-2-16,0 4-7 0,0-1-5 15,0 0-2-15,0 2 0 0,0 2-7 16,0-2 2-16,-7 8 2 0,7 5-3 0,0-5-7 16,-4 0 5-16,4 5-6 0,0-12 1 15,0 5 0-15,0 0-1 0,0-2-1 16,4 1 2-16,-4-6-2 0,7-1 0 15,-7-1 6-15,4 0 4 0,-4 0-10 16,5 1 7-16,-5 3-6 0,0-2 6 16,7-6-12-16,-7-2 5 0,0-6-5 15,0 0 0-15,0 0 0 0,6-6 6 0,-4-4-6 16,-2 3-6-16,8-8 12 0,6 1-6 16,-2 2 0-16,3 4 0 0,3-1 0 15,1-1 6-15,-1 1-6 0,3 1 0 16,2-3 5-16,3-2-5 0,0 1 0 15,2-1 5-15,2 3-5 0,-4 2 0 0,-4 3 6 16,-3-2-1-16,4 3-5 0,1 4 11 16,-1-4-6-16,1 4-1 0,0 0 13 15,-4 0-5-15,-9 0-2 0,3-6 10 16,-9 3-11-16,-1-4 11 0,-4 1-6 16,0-2 4-16,-5 2-3 0,-2-3 3 15,-7 1-5-15,1 0 1 0,-6-6-1 16,-3 1-4-16,-2 2 0 0,0 1-1 0,-2 3-8 15,1 7 0-15,-1-6 0 0,-2 6-4 16,0 0-9-16,-11 0-5 0,-5 0-8 16,-2 0-16-16,6-9-10 0,-4 3-16 15,8-4-114-15,3 1-155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58:39.75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1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10-03T17:58:54.039"/>
    </inkml:context>
  </inkml:definitions>
  <inkml:trace contextRef="#ctx0" brushRef="#br0">54 74 497 0,'4'-13'186'0,"2"-6"-6"0,-6 3-108 0,0 6 4 16,0 0-14-16,0 3-1 0,-7 7 0 15,7 0-12-15,0 7-1 0,-4-3-3 16,4 6-1-16,0 18-13 0,0 2-4 15,-4 0-2-15,-5 7-8 0,1 11-4 16,0-10-4-16,1 11-2 0,7 11-4 16,0 6 0-16,0-3-3 0,0 11 0 0,6-5 0 15,-6 0 0-15,0-7 0 16,1 0 0-16,-1-7-3 0,-10 0 3 0,5-5-3 16,5 1 3-16,-5 0 0 0,5 5-3 15,0-16 3-15,0-2 0 0,0-8-4 16,0-4 4-16,0-8 0 0,0 2-3 15,6-2 3-15,7 5 0 0,-5-6 3 16,3 0 1-16,0-5-1 0,1 1 0 16,7-8 0-16,8 1 12 0,10-6 1 0,6 2 6 15,-5-9 5-15,4 7 2 0,4-13 4 16,2 7 3-16,3-1-4 0,6 1-6 16,-1 6-4-16,-3-8-8 0,-5 8-1 15,0 0-13-15,-6-4-16 0,-8 4-17 16,-9 0-25-16,-7 0-22 0,-12 0-40 15,-6 0-134-15,0 0-215 0</inkml:trace>
  <inkml:trace contextRef="#ctx0" brushRef="#br0" timeOffset="2354.972">2538 817 662 0,'9'0'206'0,"-1"0"-1"16,-1 7-131-16,6 8-6 0,0 6-10 0,4-2-22 15,0 5-11-15,1 1-3 0,5 7-4 16,1 1-4-16,1 7-3 0,-1 2-8 16,5 6 7-16,-11-10 1 0,0-9-1 15,1 1 7-15,-4-9-3 0,0-10 0 16,-2 2 8-16,-3-4-2 0,-3-9-2 15,2 0 4-15,-9 0-2 0,6-10 1 0,-1-6-6 16,-1 1-6-16,-4-4 3 0,4-8-10 16,-4 3-7-16,6-4-9 0,-6-5-1 15,0-4-10-15,9 9-8 0,0 1-7 16,6-1-7-16,1 6-4 0,-1 5-5 16,1 3-12-16,1 4-2 0,-13 10-7 15,10 0 3-15,1 0 25 0,-2 0-144 16,-5 0-148-16</inkml:trace>
  <inkml:trace contextRef="#ctx0" brushRef="#br0" timeOffset="2717.122">3457 997 497 0,'18'-18'194'0,"-6"4"-10"16,-1 0-97-16,-3 7-14 0,-4-2-7 15,1-1-16-15,0-4-6 0,-5 0-20 0,0-1-3 16,0 0-9-16,0 4-8 16,-7 7 6-16,0 4-10 0,-8 2-6 0,2 11 6 15,-5 6-8-15,-3 1 0 0,6 6-4 16,5 6-5-16,0-1-3 0,10 3 7 15,0 1-4-15,0 1 3 0,0-1 5 16,14-7 5-16,6-3 0 0,1 1 8 16,2-5 5-16,4-4 0 0,4 0 4 15,6 1 0-15,10-5 0 0,11 0-5 16,5-5 0-16,-5-8-4 0,-1 0-8 0,-2 0-12 16,2-18 3-16,4 2-49 0,-2-7-123 15,-13-4-178-15</inkml:trace>
  <inkml:trace contextRef="#ctx0" brushRef="#br0" timeOffset="1018.319">1594 681 397 0,'-6'-5'150'0,"6"-5"26"0,-4 0-70 16,4-1-29-16,-11 0-16 0,-1 4-8 16,12 7 0-16,-14-13-15 0,-7 7-7 0,-4 2-4 15,6 0-9-15,0-2-10 0,-2 1 0 16,-1 5-4-16,1-8-4 0,-1 8 0 16,-1 0 0-16,1 0-4 0,4 8 1 15,-1-3-6-15,5 1-4 0,1 0 0 16,4 6-10-16,3-2 5 0,0 2-5 15,6 4 0-15,0 9 9 0,0-4-6 16,0 9 11-16,6 5-6 0,-6 1 15 16,0-2 0-16,6-2-5 0,1 1 10 0,-3-4-5 15,6 5 0-15,2 0 10 0,5 0-5 16,2 6 4-16,0 0 6 0,-1-7-1 16,5-1 0-16,0 0 4 0,-7-5 1 15,1 0-9-15,0 4 3 0,-14-5-4 16,1 5-5-16,-4 3 1 0,11-4-1 15,-5-3-4-15,-6 0 0 0,4-11 4 0,-4-7-4 16,0-9 9-16,1 3 0 0,3-3 0 16,2 0 10-16,2 0-2 0,-3-6-1 15,9-8 9-15,2 4-1 0,1-5-1 16,0 2 2-16,3 5 4 0,0-3-5 16,3 0-3-16,3 1 6 0,3-4-10 15,4 3 1-15,-6 3-9 0,-4-2-6 0,0-1-6 16,-5 3-13-16,-7-1-20 0,-7 4-11 15,-4 1-32-15,0 4-30 0,0 0-122 16,-9 0-166-16</inkml:trace>
  <inkml:trace contextRef="#ctx0" brushRef="#br0" timeOffset="1236.984">1329 1190 662 0,'15'-10'226'0,"1"-3"-13"0,-5-2-107 16,13 2-28-16,-3-6-26 0,5 1-15 16,0-2-27-16,4-3-16 0,-11 0-31 15,3 1-19-15,-3 0 7 0,-4 8-167 16,2 3-178-16</inkml:trace>
  <inkml:trace contextRef="#ctx0" brushRef="#br0" timeOffset="1968.088">2035 1127 654 0,'16'0'229'16,"3"0"-11"-16,-2 0-104 0,-2-4-20 16,8-1-22-16,-3-3-20 0,1-2-15 15,-1 2-16-15,-2 2-5 0,-4-3-10 16,-2 9-9-16,2-5-19 0,1 6-20 0,-2-1-26 16,4 0 82-16,-4 0-237 0,2 0-195 15</inkml:trace>
  <inkml:trace contextRef="#ctx0" brushRef="#br0" timeOffset="1778.902">2134 1456 434 0,'0'0'166'0,"0"-10"17"16,-8 0-91-16,3-6-27 0,1-3-12 16,-6 3-11-16,10-2-13 0,-7 3-20 15,3-13 5-15,4 1-5 0,-4-5-9 16,-1 0 0-16,5-2 0 0,0-3 0 15,0-10 0-15,0-6-4 0,8 1-1 0,-4 2 5 16,5-4 0-16,2 2 0 0,3 3 0 16,-2 1 0-16,5 6 5 0,-4 8 4 15,-2 21-5-15,-1 13 11 0,-1 0 3 16,2 11 4-16,2 14 9 0,0 12-3 16,2 11 1-16,3-5-7 0,5 4-3 15,-1 6 1-15,3-5-10 0,-2 3 2 16,-4 4-9-16,-7-5 0 0,-1-9 5 0,-11-5-12 15,0-5-6-15,0-11-8 0,0-9-18 16,-8-1-26-16,-6-10-15 0,3 0-132 16,-5 0-173-16</inkml:trace>
  <inkml:trace contextRef="#ctx0" brushRef="#br0" timeOffset="7732.053">4822 863 424 0,'-5'0'169'0,"5"4"21"0,-6-4-98 16,6 0 5-16,0-3-5 0,6 3-9 15,-6 0 2-15,11-4-12 0,0-3-7 16,1-5-17-16,8 3-12 0,5-5-9 16,1 1-6-16,4 2-16 0,7 4-25 0,-6-1-25 15,-1 2-35-15,-7 0-150 0,-3-4-196 16</inkml:trace>
  <inkml:trace contextRef="#ctx0" brushRef="#br0" timeOffset="3978.757">5863-136 434 0,'-28'0'159'0,"-2"10"14"0,2 6-117 15,0 7-10-15,5 14-3 0,0 10-14 16,1 12-2-16,-3 8-18 0,8 10 20 16,-5 5-9-16,11-1 4 0,11 3 5 15,0-1 4-15,0 4-2 0,20-2 5 16,5-7 5-16,8-8-4 0,5-2-1 16,18-8 3-16,15-12 1 0,7-3-9 15,12-13 0-15,11-10-4 0,-21-22-6 0,-14 0 5 16,-5-10-2-16,-14-25-5 0,-10-4 0 15,-1-20-1-15,-3-18-4 0,-1-21-10 16,-9-7-4-16,-12-6-7 0,-11-2 2 16,-4 7-1-16,-14 8-4 0,-14 14 5 15,-10 2-1-15,-7 16-4 0,0 13-4 16,-15 20-5-16,-6 8-16 0,5 7-7 16,-15 10-12-16,-4 8-19 0,10 0-10 15,13 0-15-15,6 15 187 0,19 8-286 0,13 5-171 16</inkml:trace>
  <inkml:trace contextRef="#ctx0" brushRef="#br0" timeOffset="4586.739">6777 1077 514 0,'0'0'203'0,"0"0"-2"0,0 0-94 15,6-6-21-15,-6-1-15 0,4-7-13 16,-4-5-16-16,0-2-15 0,0 0-9 16,0-4-8-16,0 0 2 0,-7-3-8 15,7-9-4-15,0-2 0 0,0-7 0 16,0-5-4-16,0 7 4 0,7 11-4 15,-1 9 0-15,-3 8 4 0,3 16-7 16,3 0 4-16,2 6 3 0,4 1-4 0,6 10 4 16,14 20 0-16,2 3 0 15,1-2-3-15,-4 8-5 0,2-1 1 0,-18-13-10 16,1-3 2-16,7 4-2 0,-2-6 1 16,-2-12 4-16,-4-2 3 0,-5-7 1 15,-7-6 8-15,-6 0-4 0,0-15 4 16,0-3 4-16,-10-7 0 0,1-3 4 15,-2-8 1-15,-5-10 7 0,5-6-2 0,-6-8 5 16,6 9-7-16,-1 0 0 0,5 6 3 16,3 13-8-16,4 8-1 0,-5 4-2 15,5 20-8-15,0-15-2 0,8 15-6 16,0 0-18-16,6 10-7 0,6 5-24 16,3 3-19-16,2 0-96 0,-2-3-28 15,-1 0-139-15</inkml:trace>
  <inkml:trace contextRef="#ctx1" brushRef="#br0">7490 1127 0,'21'-105'15,"-10"32"1,122 44-16,41 63 15,-80-24 1,-37-18-16</inkml:trace>
  <inkml:trace contextRef="#ctx0" brushRef="#br0" timeOffset="5185.352">7780 575 453 0,'21'-19'201'0,"-2"0"2"16,-1-3-45-16,-5 2-72 0,-6-3 0 16,-7 8-7-16,0 0-21 0,0-1-8 15,0 0-19-15,-15 9-7 0,2 0-3 16,-7 5-4-16,3 2-6 0,-1 8-4 16,0 6-1-16,-1 0-3 0,1 6-3 0,-8-2 0 15,-1-4 0-15,-2-1 0 0,-3 7 0 16,2-5-3-16,9-1 0 0,21 4 0 15,-18-8-4-15,8 6 7 0,7-4-4 16,3-4 4-16,5 1-4 0,-5-1 4 16,0-3 0-16,0-1 0 0,8 2 0 15,-8 2 0-15,5 0-3 0,-5 2 6 0,4 3-3 16,2 2-3-16,-1 9 6 0,1 1-3 16,4 9-3-16,-6-4 6 0,2 2-3 15,-1-2 0-15,-1 1 0 0,2-12 0 16,-4 3 0-16,-2-2 4 0,10-2-4 15,-6-2 4-15,1 3-1 0,-1-5 4 16,3-1 2-16,-1-3-3 0,1-5 4 0,4-3 0 16,-1-2 2-16,1 0-3 0,6-6 7 15,-1 6 1-15,-4-2 4 0,5 2 1 16,-2 0 2-16,-6 2 8 0,4 4-6 16,6 0 3-16,0-1-3 0,1-5-7 15,4 4 3-15,-4 2-9 0,-2-1-1 16,-3-5-2-16,-3 4-6 0,-1-4-4 15,-4 0-4-15,-7-11-10 0,5-1-12 16,-5 1-13-16,0-6-13 0,0 3-11 0,0-3-13 16,-4 4-6-16,-4 2-4 0,0 8-20 15,1-3-5-15,-7-2 2 0,-2 4-113 16,1-3-154-16</inkml:trace>
  <inkml:trace contextRef="#ctx0" brushRef="#br0" timeOffset="5358.995">7604 882 489 0,'14'0'215'16,"5"-5"-1"-16,0 2-83 0,2-2-20 15,-1 0-11-15,-2 1-7 0,4-3-26 16,5-5-20-16,3 3-11 0,0 9-11 16,8-2-15-16,-8-9-13 0,-5 11-25 15,-3-3-37-15,-9 3-64 0,-13-6-106 0,6 1-195 16</inkml:trace>
  <inkml:trace contextRef="#ctx1" brushRef="#br0" timeOffset="-155.512">8111 1431 0,'-25'15'0,"14"-10"15</inkml:trace>
  <inkml:trace contextRef="#ctx0" brushRef="#br0" timeOffset="8477.151">8619 879 522 0,'7'10'209'15,"6"-5"-11"-15,3 10-87 0,4-6-17 16,1 1-17-16,3-3-15 0,4-3-22 0,0-4-29 16,9 0-30-16,-4 0-38 0,3 2-57 15,-1-14-97-15,3 7-173 0</inkml:trace>
  <inkml:trace contextRef="#ctx0" brushRef="#br0" timeOffset="9760.403">10702 986 353 0,'0'4'128'0,"7"5"60"0,-2 2-60 16,0 7-31-16,2-4-15 15,3 6 1-15,-3-5-13 0,4 3-21 0,-3-1-8 16,1 0-12-16,5 3-4 0,0 0-9 16,-1-2 4-16,4-4-10 0,-4-3 8 15,2-11-6-15,-2 2-1 0,7-2 0 16,1-2-1-16,2 2-7 0,1-11 5 16,-2 3-5-16,-3-1-3 0,-4-1 4 15,-1-2-4-15,-4 1-4 0,1-1-10 16,-6-1-14-16,-1 2-16 0,-4-1-21 0,0 1-28 15,0 1-118-15,0 0-182 0</inkml:trace>
  <inkml:trace contextRef="#ctx0" brushRef="#br0" timeOffset="10219.74">11206 839 617 0,'12'-9'223'0,"4"1"-4"0,5 2-91 0,1-3-42 16,-1 1-18-16,5 8-14 0,7-5-29 15,7 5-12-15,2 0-23 0,3 0-25 16,0 0-34-16,-8 0-149 0,-7 0-185 16</inkml:trace>
  <inkml:trace contextRef="#ctx0" brushRef="#br0" timeOffset="10036.95">11305 797 415 0,'6'0'164'0,"-6"0"16"16,5 6-104-16,-5 5-5 0,0 0-5 0,0 7-3 16,0 5-11-16,0 1-5 0,0 2 1 15,0 7-7-15,4 0-8 0,-4 0 0 16,0 0-9-16,0-4-13 0,4-3 2 15,-4-3-13-15,0-1-6 0,0-3-16 16,0 1-17-16,0-8-28 0,-4-3-16 16,4-9-126-16,-5 0-171 0</inkml:trace>
  <inkml:trace contextRef="#ctx0" brushRef="#br0" timeOffset="9207.266">10044 347 397 0,'-9'-20'158'0,"-2"1"25"0,1 5-74 15,1-6-33-15,-4 5-23 0,-8 10 6 0,2 5-11 16,-10 0-11-16,-1 7-10 0,-4 12 8 15,4 7-14-15,-7 11 3 0,7 3-7 16,3 17-1-16,8-1-3 0,2 4-4 16,9 8-6-16,1 10 1 0,7-3-1 15,-5 2-3-15,5 4 0 0,7-15 5 16,0-9-5-16,4-9-5 0,9-2 5 16,13-13 0-16,0-5 0 0,12-12 0 0,4-6 9 15,0-10 3-15,0 0 6 0,8-11 4 16,2-7 6-16,1-14-4 0,9-15 4 15,-8-11-7-15,-5-9-5 0,-10-17-5 16,-13-8-7-16,-18 10 2 0,-15 0-6 16,0 10-6-16,-18 18 2 0,-16 9-3 15,-15 0-10-15,-8 5-4 0,-13 6-13 16,-2 4-12-16,2 5-18 0,6 11-17 0,0 1-19 16,13 9-111-16,2 4-175 0</inkml:trace>
  <inkml:trace contextRef="#ctx0" brushRef="#br0" timeOffset="14848.075">13528 262 278 0,'21'-16'75'0,"-9"-3"25"15,6-10 10-15,-5-1-25 0,1 4-16 16,1 2 11-16,4 0-20 0,2 8 12 16,-1 0-2-16,-8-1-5 0,1-3-9 15,-6 7 2-15,-7 1-17 0,0 4-4 16,-11 8-8-16,-4 0-5 0,-5 0-14 16,-4 14-5-16,-5 2 2 0,-1 20-7 15,-9 11 0-15,-2 7 3 0,0 8-3 16,-2 8 0-16,5-4 0 0,8-4 0 15,5-3 0-15,6-5 0 0,10-5 0 0,9 2 0 16,0 1 7-16,7 2 1 0,9 0 8 16,7-5 0-16,9-2-2 0,10-10 7 15,3-6-1-15,4-8-6 0,-4-7 0 16,-7-6-4-16,2-10-6 0,-4 5-8 16,0-10-16-16,-1 0-22 0,3-6-25 15,-11-7-26-15,-1-5-134 0,-4-1-181 0</inkml:trace>
  <inkml:trace contextRef="#ctx0" brushRef="#br0" timeOffset="15163.371">14229 830 445 0,'4'18'172'0,"-4"-3"8"0,0-9-109 15,0-6 1-15,-7 0-13 0,0 0-14 0,0-12-2 16,-2-1-6-16,-1-4-14 0,1-7 8 16,2-6-14-16,1-3-1 0,-1-3-4 15,2 1-3-15,5 0-1 0,0 9-8 16,0 10 0-16,10 2 0 0,-2 5-4 15,7 4 0-15,1-3-9 0,1 8-6 16,3-3-12-16,5 3-14 0,-6 0-15 16,0 5-110-16,7 1-26 0,-8-1-123 15</inkml:trace>
  <inkml:trace contextRef="#ctx0" brushRef="#br0" timeOffset="16491.317">14268 544 341 0,'0'-12'104'0,"7"-1"30"16,-3-2-59-16,0 3-12 0,2 1-14 16,-1-1-6-16,6 2-5 0,3 1 3 15,1 1-11-15,0-1 3 0,1 6-8 0,-6 3 10 16,1 0-16-16,-6 0-5 0,-1 0-4 15,3 0 5-15,-7 0-15 0,6 9 4 16,-6-4-4-16,4 7 0 0,-4 1 0 16,0-1 5-16,-10 2-5 0,10 5 0 15,-11-1 0-15,-4-3 0 0,0 8 0 16,0 3 0-16,-4-3 0 0,-4 3-5 16,2 0 10-16,6-3-5 0,-4-5 0 15,3-2 0-15,3-3 0 0,1 0 0 0,3 0 0 16,0-7 0-16,4-6 0 0,5 4 14 15,-4-4-1-15,4-4 11 0,8 4-2 16,-1-6 14-16,5 6-4 0,5 0 9 16,8 0 0-16,6 0-1 0,3 0 0 15,9 9 2-15,4 4-5 0,2 3 0 16,-4 3-6-16,-3-2-9 0,-10-2 0 16,-5-2-7-16,-8 0-9 0,-5-3-8 15,-6-2-17-15,-4-3-18 0,-4 1-17 0,-4-1-28 16,-4-5 82-16,-6 3-230 0,-10-3-201 15</inkml:trace>
  <inkml:trace contextRef="#ctx0" brushRef="#br0" timeOffset="16978.394">15019 522 563 0,'-9'-5'196'0,"-4"5"-10"15,-7 0-116-15,-2 0-7 0,4 11-21 16,1 0-15-16,-3 3-5 0,1 11-9 16,4 1-8-16,0 1 3 0,4 10-3 15,11 0-5-15,0 6 0 0,0-4 3 0,14-1 1 16,-2-9 4-16,6-1 0 0,0-8 1 15,1-11 7-15,-1-4-4 0,4-5 5 16,1 0-5-16,0 0 0 0,0-22-4 16,-5 5-1-16,-4-8-4 0,-2-9 2 15,-5-4-5-15,-7 8-8 0,0-9 1 16,-6-2-5-16,-1 5 0 0,-10 7-13 16,-8 5 1-16,-1 7-12 0,-3 0-17 0,4 9-11 15,1 1-8-15,1-3-124 0,0 10-156 16</inkml:trace>
  <inkml:trace contextRef="#ctx0" brushRef="#br0" timeOffset="15542.502">14928 730 341 0,'0'-17'83'0,"0"9"32"0,0-3-67 16,-6 5-27-16,6 6-3 0,-7 0-27 16,7 6-21-16,-9-4-94 0,9 9-40 15</inkml:trace>
  <inkml:trace contextRef="#ctx0" brushRef="#br0" timeOffset="17418.899">15539 506 514 0,'0'0'190'16,"-8"0"-11"-16,-8 0-111 0,-6 0-8 16,0 16-12-16,-4-6-15 0,-1 5-14 15,2 4-1-15,-1-4-9 0,-1-2-5 16,3-1-4-16,9 0 5 0,-2 1-5 15,9 1 0-15,4 2 0 0,4-6 0 16,0 0 0-16,8 1 0 0,-1-11 4 16,11 10 5-16,2-1 9 0,10-2-1 15,6 1 11-15,-1-4 1 0,1 1 8 0,-2-5 1 16,-7 5-5-16,-8-5-1 0,-4 3-8 16,-8-3-4-16,-1 10-2 0,-6-1-8 15,0-1-4-15,0 8-2 0,-9 1-4 16,1 2 4-16,-8 0-4 0,-9 3 0 15,-1-6 0-15,-8-1-8 0,-3-6-5 16,3 1-8-16,-3-7-13 0,7-3-12 0,4 6-25 16,2-6-19-16,5 0-9 0,9-7-114 15,-2-3-164-15</inkml:trace>
  <inkml:trace contextRef="#ctx0" brushRef="#br0" timeOffset="17902.944">16596 398 278 0,'-13'0'63'16,"-4"-4"20"-16,-7 4-26 0,2 2 1 15,1 4-4-15,0 0 1 0,-8 2-5 16,8-5-4-16,-10 5-14 0,-6-2 1 16,0-3-2-16,2 3-14 0,6-4 14 15,-8 11-13-15,10 0-6 0,-2 5 5 0,5 0-7 16,-5 5 12-16,10-8-8 0,7-1 16 15,6-2-6-15,6-1 10 0,0-1-2 16,10-5 1-16,6 5 2 0,3-4-1 16,6-1-1-16,-1-3-3 0,4-2-4 15,3 8 6-15,2-8-3 0,-5 0-1 16,4 7-4-16,-2 2-2 0,-1 2 1 16,-10 1-3-16,0 6-5 0,-6 2-3 0,-6 2-2 15,-3 3-4-15,-4 7 1 0,-2 4-1 16,-5-1-1-16,-3 3-5 0,-5-6 0 15,-4-7-3-15,-5-1-15 0,-4 0-14 16,-6-1-34-16,-5-1-106 0,-7-3-57 16,-4-11-195-16</inkml:trace>
  <inkml:trace contextRef="#ctx0" brushRef="#br0" timeOffset="19338.089">6166 2755 361 0,'0'-6'110'16,"4"-5"36"-16,1 0-72 0,-5 5-14 16,0-1-7-16,0 7 0 0,0 0 1 15,0 0 2-15,7 13-3 0,-1 2 0 16,3 9-6-16,10 12 6 0,0 2-7 15,-2 6 1-15,1-5-4 0,-2 7-7 0,-1-3-3 16,-4 2-6-16,0-4 1 0,4 7-7 16,-2-2 3-16,4-5-8 0,2-2 0 15,0-3 2-15,-3-2-2 0,1-6-4 16,-2-10 4-16,-7-2-8 0,3-9-1 16,-11-1 2-16,7-6-4 0,-7 0-1 15,0-9-1-15,0-11 0 0,0-8 2 16,0-11 4-16,5-11 3 0,-5-3-5 0,0-3 7 15,7 1 1-15,-1 3-7 0,3-4 3 16,2 6-6-16,0 10-2 0,0 4-1 16,-3 10-2-16,-2 9-5 0,-1 2 2 15,2 12-7-15,2 3-16 0,-2 0 2 16,7 0-17-16,-2 7-17 0,2 8-13 16,-5 1-28-16,13-2 26 0,6 5-155 0,-5-2-194 15</inkml:trace>
  <inkml:trace contextRef="#ctx0" brushRef="#br0" timeOffset="20211.588">6840 3211 547 0,'0'-6'229'15,"0"-4"10"-15,8 3-89 0,5 4-18 16,4-1-17-16,11 4-20 0,2-6-22 0,4 6-9 16,4 0-16-16,-5 0-14 15,7 0-11-15,-6 0-13 0,-3 2-20 16,3 3-26-16,0-5-21 0,-8 0-27 0,-2 3-31 16,1-3-135-16,-7-3-213 0</inkml:trace>
  <inkml:trace contextRef="#ctx0" brushRef="#br0" timeOffset="20018.288">6967 3460 489 0,'0'-11'187'15,"0"-5"-6"-15,0-7-93 0,4-4-13 16,0-6-8-16,-4-6-16 0,0-3-2 0,7-6-13 15,-1 4-7-15,-1-1-4 0,6 3-5 16,1 4-1-16,3 8-4 0,-4-3-1 16,-1 5 1-16,-5 7-1 0,-5 6-4 15,7 10 1-15,-3 5-4 0,2 5 0 16,3 8 0-16,4 8-3 0,6 3 5 16,7 11-2-16,-2-4-1 0,-2 5 2 15,3 4-8-15,-9 3 4 0,-5-4-4 16,-1-2-4-16,-1-3-13 0,-9-15-4 0,0 2-17 15,6-3-23-15,-6 3-29 0,0 0-9 16,-6-4-119-16,1-5-174 0</inkml:trace>
  <inkml:trace contextRef="#ctx0" brushRef="#br0" timeOffset="20608.929">7737 2953 608 0,'0'0'214'0,"0"0"-16"15,0 6-94-15,6 4-28 0,-6 3-20 16,0 4-7-16,0 4-17 0,0 5-9 16,0 2-2-16,0 5-7 0,0-8-4 15,0 4 1-15,0 2-4 0,0-1 3 16,0 5-1-16,0-4-1 0,0-5 2 15,0-8 4-15,7-6 3 0,1-6 2 0,0-6 6 16,4 0 0-16,7 0 6 0,2-8-2 16,-3-1-8-16,8-1 0 0,1 1-5 15,2-5-10-15,3-2-20 0,4-4-15 16,-9 2-16-16,-1-4-20 0,-5 4-12 16,-6-2-36-16,-3 6 20 0,-5 1-144 15,4 2-181-15</inkml:trace>
  <inkml:trace contextRef="#ctx0" brushRef="#br0" timeOffset="20877.076">8525 2890 453 0,'-5'0'201'16,"5"0"2"-16,0 0-49 0,0 10-60 15,0 12-8-15,0 1-17 0,0 6-10 0,5 6-18 16,-1 1-9-16,5-7-12 16,-4 2-3-16,5 2-4 0,0-3-5 0,-1-1-4 15,-1-5-12-15,-1 4-15 0,-7-5-12 16,6-7-29-16,-1 0-24 0,-5-12-133 15,4-4-186-15</inkml:trace>
  <inkml:trace contextRef="#ctx0" brushRef="#br0" timeOffset="21471.668">9323 2983 633 0,'8'16'214'0,"-3"-2"-21"0,1 6-99 16,-6-4-28-16,0-3-22 0,4 7-11 15,-4 0-18-15,5 0-6 0,-5-4-1 16,0 1-4-16,0-5-4 0,0-5 0 16,0-7-4-16,-7 8 4 0,2-8-4 15,5-5 0-15,-8-4 0 0,1-1-1 16,-4-3 2-16,-1-4-1 0,-6-1-4 15,0-3-9-15,1-4 1 0,3-3-9 0,2-8 1 16,1 2-6-16,2 0 3 16,5 0 9-16,-1 3-1 0,5 2 14 0,0 6 1 15,12-6 13-15,0 1 5 0,8 2 9 16,7 7 8-16,6-6 7 0,2 16 3 16,2 5 0-16,3 4 4 0,-1 0 2 15,5 8-8-15,-6 3-2 0,7 9 0 0,-7 7-8 16,-2 9-5-16,-11 2 1 0,-4 1-6 15,-10 7-2-15,-4-6-5 0,-8 7-1 16,1 2-1-16,-13-3-1 0,3 0-1 16,-8 3-2-16,-8 0-6 0,-7-3 6 15,-6 3-6-15,-8-3 0 0,-1-10-12 16,2-9-7-16,1-5-9 0,2-12-20 0,4-10-15 16,-1 0-21-16,5-13-23 0,9-3 46 15,7-11-172-15,5-7-182 0</inkml:trace>
  <inkml:trace contextRef="#ctx0" brushRef="#br0" timeOffset="22168.946">10112 3071 711 0,'19'-11'234'0,"4"0"8"0,10-2-113 0,2 3-25 15,2-3-24-15,8 7-17 0,3-5-6 16,-4 5-24-16,4 6-10 0,5-3-7 15,-5 3-11-15,-5 0-8 0,-4 0-7 16,-1 0-24-16,0 9-11 0,-2-9-18 16,-6 0-25-16,5 6-29 0,-1-8-128 15,-8 9-185-15</inkml:trace>
  <inkml:trace contextRef="#ctx0" brushRef="#br0" timeOffset="21979.885">10164 3257 406 0,'7'0'187'0,"-3"0"17"0,-4-11-29 16,5-1-83-16,-5-3-22 0,0-6-9 15,0-3-20-15,0-2-17 0,0-4-2 16,0-3-19-16,4-1 1 0,2 5-1 16,5-6 2-16,8 2-10 0,1 4 10 15,5-4-1-15,-2-2 4 0,7 8-1 16,-8 4 4-16,-3 3-1 0,-1 9 9 15,1 11-1-15,-5 0-4 0,5 11 3 16,1 10-2-16,6 9 1 0,3 8-2 16,4 6-4-16,-3-1 0 0,-6 3-2 0,-5 0-1 15,-6-1-4-15,-7-1 3 0,0-3-6 16,-6 2-6-16,0-9-8 0,0-2-10 16,-6-5-17-16,1-11-19 0,-6-3-23 15,-1-4-23-15,-3-9 10 0,-2 0-121 16,-3 0-159-16</inkml:trace>
  <inkml:trace contextRef="#ctx0" brushRef="#br0" timeOffset="22639.496">11178 2610 593 0,'21'-8'236'0,"5"0"-16"0,-4 2-78 16,-3-4-41-16,8 6-19 0,0 4-27 16,3-5-14-16,11 5-17 0,6 0-8 15,2 0-13-15,-5 9 0 0,-1 0-9 16,-7-2-10-16,-2-2-11 0,-11 1-13 15,-7-6-16-15,-1 7-26 0,1-7-20 0,-1 3-123 16,2-3-165-16</inkml:trace>
  <inkml:trace contextRef="#ctx0" brushRef="#br0" timeOffset="22446.983">11573 2736 531 0,'0'0'207'0,"0"4"-10"16,4 9-78-16,-4 8-35 0,0-3-15 15,0 7-10-15,0 6-16 0,0-5-18 16,0-2-3-16,-4 4-7 0,4-5-8 16,0-3-1-16,-6-3-6 0,2-4-6 15,4 0-16-15,-4-2-15 0,4-1-30 0,-7 1-16 16,7-6-130-16,-8-5-180 0</inkml:trace>
  <inkml:trace contextRef="#ctx0" brushRef="#br0" timeOffset="22918.406">12301 2579 397 0,'0'-5'175'0,"4"5"19"0,-4 0-37 16,0 14-81-16,0 3-16 0,0 5 1 0,0 11-21 15,0 11-5-15,-4-3-11 0,4-1-7 16,0 0-5-16,-4-5-4 0,4-11 2 15,0 4-10-15,-6 4-6 0,6-6-10 16,-1 1-17-16,1-1-18 0,0-4-22 16,0-5-3-16,0 3-126 0,0-7-154 15</inkml:trace>
  <inkml:trace contextRef="#ctx0" brushRef="#br0" timeOffset="23385.122">12713 2738 397 0,'18'-19'150'15,"0"4"41"-15,2 5-100 0,-4-8 3 16,-3 5-2-16,-7-3-20 0,-6 1-12 16,0 1-7-16,0 14-9 0,-9 0-3 0,3 3-17 15,-4 11-6-15,-7 2 0 0,2 6-3 16,3 5-4-16,-3 5-4 0,8-1-4 16,7 2 0-16,-4-4 1 0,4-4-4 15,4 2 4-15,7 3-4 0,5-1 0 16,6-4 0-16,5-2 3 0,4-8-3 15,5-4 4-15,1-8-4 0,1-3 0 16,-6 0 0-16,-1-6 3 0,-6-4-3 16,-5-13 0-16,-6-2 3 0,-6 1-3 0,-8-3 4 15,0 2-1-15,-8 2-3 0,-6-2 8 16,2 0-5-16,-8-14 1 0,-4 2 2 16,3 2-3-16,-8-3 0 0,-7 4-3 15,1 16-3-15,2 4-13 0,0 5-5 16,7 9-7-16,9 3-24 0,-1 7-19 15,6 3-21-15,3 2 41 0,3 5-160 0,-5-9-161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59:03.6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61 766 341 0,'-4'8'112'0,"4"4"43"0,-7-2-59 0,3 1-3 16,4 1-7-16,-4 0-2 0,4-8-16 15,-4-4 2-15,4 0-6 0,0 0-6 16,-5-4 0-16,-1-10-12 0,2-1-3 16,-3-7-5-16,3-8-4 0,-1-1-2 15,5-1-10-15,-9-6-6 0,9 1-4 16,0-5 2-16,5-3-9 0,0-4-5 0,6 2 3 16,1 6-3-16,3 2 0 15,8 6 0-15,5 10 0 0,-1 2-3 0,-2 12 3 16,3 9 0-16,-2 0-3 0,-3 10 3 15,2 11 0-15,0 4-2 0,1 9 2 16,-3 12-4-16,3 3 1 0,-2-2-1 16,8 5 1-16,-1-12 1 0,-6-12-1 15,-2-6 0-15,-4-10 3 0,-12-12 0 0,0 5 0 16,0-5 0-16,2-6 0 0,2-7 8 16,1-5-8-16,-2-8 7 0,-1-14-4 15,1 0 3-15,1-8 0 0,-3-1 0 16,2 0-2-16,1 8 2 0,1 5 0 15,-4 3-3-15,2 5-3 0,-1 2 0 16,-1 3-9-16,1 1-5 0,0 6-10 16,-2-7-7-16,12 1-9 0,0-4-33 15,2 7-22-15,6-5-7 0,8 6-129 0,1 10-170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4:03.60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-2568-595 531 0,'-6'-10'207'0,"6"10"-10"16,-7-4-88-16,7 4-24 0,0 3-11 15,0 7-17-15,6 12-8 0,2 5-13 0,6 9-3 16,1 8-12-16,4-1 0 0,4 5-5 16,2-8-6-16,-6 7 1 0,1-6-8 15,-1 3 4-15,-4-5-7 0,-8 4-10 16,8-7-14-16,-7-12-7 0,2-4-22 16,4-7-26-16,3-7-13 0,0-6-135 15,-2 10-169-15</inkml:trace>
  <inkml:trace contextRef="#ctx0" brushRef="#br0" timeOffset="-267.934">-2753-168 397 0,'6'0'125'0,"-6"0"22"16,0 0-105-16,-6 5-9 0,6 3-11 15,-8-2-17-15,-3 6-10 0,-3-4-2 16,2-1-1-16,-4 5 1 0,-3-1-6 15,9-3 5-15,2 3 2 0,2 1 6 16,6 0-6-16,0-2 6 0,6 3 6 16,6-4-6-16,3 2 0 0,2-8 6 15,0 6-6-15,-2-9 8 0,-4 0-1 16,-2 0-7-16,-4 0 0 0,2-9 6 0,-2 0-6 16,2-2-6-16,-7-5 6 0,7-1 0 15,-7-6-7-15,7 0-1 0,-7 6 8 16,0 0 0-16,0 5 8 0,4 5 5 15,-4 7 2-15,4 0 9 0,0 4 8 16,3 6 5-16,1 11-1 0,2 0-1 16,3 1-2-16,1 0-8 0,-5-15 5 15,2 8-21-15,4 1 6 0,3-2-10 0,-1-1-10 16,3-4-19-16,1-9-20 0,-1 0-126 16,-4 1-156-16</inkml:trace>
  <inkml:trace contextRef="#ctx0" brushRef="#br0" timeOffset="-902.587">-3188-325 506 0,'0'0'192'0,"-11"4"-22"0,1 0-98 0,-2 3-13 16,0 5-9-16,-8 1 2 0,1 3-15 16,6 3-6-16,-2-4-5 0,0-2-2 15,9 5-3-15,2-6-5 0,-1-2 5 16,5 4-13-16,0-5 8 0,0 1-8 15,11 3-1-15,-2 7-4 0,2-3-3 16,4 2-6-16,-4-1-2 0,3 2-12 0,1-2-13 16,1-7-4-16,-5 2-13 0,5-1-14 15,-7-10-12-15,0-2 2 0,1 8-118 16,-1-8-133-16</inkml:trace>
  <inkml:trace contextRef="#ctx0" brushRef="#br0" timeOffset="316.689">-2059-317 434 0,'0'0'166'15,"-7"6"17"-15,-3 4-98 0,-3 2-13 16,-2 6-7-16,1 8-21 0,2 7-6 16,2 1-10-16,10 7-9 0,0-6-6 15,0-6-4-15,10 1 4 0,6-11 0 0,1-5 0 16,9-5-5-16,1-5 4 0,-1-4 0 15,0 0-7-15,7 3-1 0,-10-3-4 16,1-6-21-16,-3 0-12 0,-3-2-29 16,-6-1-129-16,3 9-175 0</inkml:trace>
  <inkml:trace contextRef="#ctx0" brushRef="#br0" timeOffset="979.072">-1068-474 751 0,'28'0'225'16,"-3"-8"6"-16,-4 5-122 0,10 3-37 16,-2 0-21-16,13-5-12 0,3 5-26 15,3 7-23-15,-11-7-21 0,-10 0-38 16,-9 6 15-16,-8-6-168 0,-10 0-200 0</inkml:trace>
  <inkml:trace contextRef="#ctx0" brushRef="#br0" timeOffset="1499.397">-840-547 299 0,'-9'-10'89'16,"2"4"20"-16,0-4 2 0,7-3-50 16,-4 3-13-16,4 1-6 0,0 2-11 0,8 7-12 15,-8-10 7-15,11 10-9 16,7-3-1-16,1 3 10 0,1 0-2 0,5-6-7 16,0 6 10-16,-5 0-8 0,7 0 11 15,-2 7-1-15,4-5-5 0,1 7-1 16,4-1 10-16,-4 2-11 0,0-2 5 15,-4-4-1-15,-4 3-6 0,-7-3-8 16,-3 4 5-16,-4-1-9 0,-8 4-4 0,0 3 0 16,0 0-4-16,-8 4 0 0,0-5 6 15,-10 4-12-15,-4 0 6 0,-1 2-8 16,-4 0-4-16,-2-1-21 0,3 5-14 16,0-8-8-16,1 0-25 0,4-5-16 15,8-1-102-15,4-9-127 0</inkml:trace>
  <inkml:trace contextRef="#ctx0" brushRef="#br0" timeOffset="1902.257">653-496 481 0,'-7'0'188'0,"-4"3"0"15,-3 7-100-15,-6-4-18 0,-3 2-2 16,-3 1-17-16,-4 4-16 0,2 1-4 16,2 7-12-16,4 0-6 0,3 6-1 15,14-4-8-15,5 1 0 0,0-1 0 0,0 0 0 16,5 0-4-16,10-2 0 0,0-4 0 16,3 2 0-16,7-6-8 0,-1-3-4 15,6-10-13-15,4 6-8 0,1-5-25 16,-8-6-12-16,0-1 140 0,-9-1-259 15,7-6-159-15</inkml:trace>
  <inkml:trace contextRef="#ctx0" brushRef="#br0" timeOffset="2274.908">1090-395 370 0,'-6'-13'136'16,"1"7"41"-16,5-4-77 0,-14 10-26 0,4-1 4 16,0 1-14-16,-4 4-19 0,0 7-2 15,-1-1-15-15,-3 5-5 0,-1-2-5 16,3-2-5-16,2 1-4 0,3-3-5 16,5-3 5-16,6 4-5 0,0 0 1 15,0-4 2-15,0 3 1 0,13-5-4 16,-5-4 4-16,6 7-3 0,1-7 3 15,6 1-4-15,-6-8-4 0,0 3 4 16,2 0 0-16,-4-2-4 0,-5 3 8 0,-1 3-8 16,4-9 6-16,-3 9 1 0,-1-3-7 15,2 3 4-15,1 0 4 0,-5 0-8 16,3 0 0-16,3 0 4 0,-4 0-1 16,3 6-6-16,2-6 3 0,3 0-7 15,-1 0-19-15,2 0-3 0,-2-6-29 16,-14-2-19-16,12-7-121 0,3 0-174 0</inkml:trace>
  <inkml:trace contextRef="#ctx0" brushRef="#br0" timeOffset="2478.111">1249-722 471 0,'9'19'191'16,"-3"4"-1"-16,3-1-97 0,0 5-23 15,3 8-7-15,-2-2-17 0,-3-2-14 16,2 5-10-16,-3 0-9 0,1-1-4 16,-3-1-9-16,-4-7-13 0,0 1-14 15,0-3 1-15,-4-12-21 0,0 0 0 16,4-2-21-16,-6 0 2 0,1-9-117 0,5-2-125 16</inkml:trace>
  <inkml:trace contextRef="#ctx0" brushRef="#br0" timeOffset="2797.709">1626-556 471 0,'0'0'191'0,"0"0"-1"16,0 9-91-16,-5 2-20 0,-3 4-13 15,-3 8-15-15,1-2-11 0,-4 0-24 16,1 1-4-16,2 2-4 0,3-1-4 0,4 0 1 16,4 4-5-16,0-2 0 0,9-8 0 15,5 2 4-15,6-5-4 0,-2-7 4 16,7-2 0-16,1-5-4 0,6 0 4 16,-6 0 0-16,12 0-4 0,3-9-4 15,3-1-8-15,-6 1-29 0,9-11-20 16,-13 1-133-16,-4-4-174 0</inkml:trace>
  <inkml:trace contextRef="#ctx0" brushRef="#br0" timeOffset="3339.378">3151-450 593 0,'26'0'236'0,"4"0"-6"16,0 0-70-16,10 0-45 0,-3 3-29 15,-3-3-15-15,2 0-20 0,4 0-16 16,6 7-4-16,3-7-17 0,-6 0-14 16,-7 6-14-16,-6-3-25 0,-8 4-23 15,-4-3-36-15,1-4-138 0,0 13-206 16</inkml:trace>
  <inkml:trace contextRef="#ctx0" brushRef="#br0" timeOffset="3847.896">3595-570 361 0,'0'0'128'0,"8"0"45"16,-1 0-76-16,0 0-16 0,0 0-3 16,4 8-15-16,1 0 5 0,3 10-6 15,7-5-22-15,2 2 4 0,4 3-12 0,-2-4-7 16,-2-8-4-16,1 0-9 0,-7-2-8 15,-10 5-1-15,-8-4 6 0,0 7-9 16,-4 4 4-16,4 5-4 0,-18 2 0 16,-2 5 0-16,-4 1-4 0,0-6-5 15,-5-1-10-15,3-5-14 0,0-4-20 16,2-1-23-16,2-7-124 0,0 0-172 16</inkml:trace>
  <inkml:trace contextRef="#ctx0" brushRef="#br0" timeOffset="11796.461">4917-351 361 0,'15'0'120'0,"4"0"25"0,4 0-73 16,5 0-32-16,3 0-2 0,-5 0-17 15,3 0-9-15,-6-10 8 0,-5-3-158 16,-6 2-138-16</inkml:trace>
  <inkml:trace contextRef="#ctx0" brushRef="#br0" timeOffset="8031.016">6706-728 445 0,'13'28'181'16,"6"0"-3"-16,2 6-107 0,2-4-6 16,-1 1-6-16,-4-3-14 0,-2-2-11 15,-4-1-16-15,-3 4-13 0,-3-6-19 16,3-8-19-16,-3 4-10 0,1-2-139 15,-3-6-158-15</inkml:trace>
  <inkml:trace contextRef="#ctx0" brushRef="#br0" timeOffset="8262.244">7084-577 361 0,'-10'0'110'0,"1"7"45"16,1 1-83-16,-1 8-19 0,1-2-7 16,-1 6-14-16,-1-6-9 0,0 4-12 15,4 2-6-15,-1-4 2 0,7 7 1 16,0 4-8-16,0-3-8 0,7-3 1 16,-2-3-4-16,9-1 1 0,-5-11-8 0,5 0-14 15,-2-6-6-15,7 0-121 0,2-8-80 16</inkml:trace>
  <inkml:trace contextRef="#ctx0" brushRef="#br0" timeOffset="8437.847">7451-457 388 0,'17'0'134'16,"3"0"27"-16,-1-3-73 0,2 3-50 15,0 0-7-15,10-10-14 0,-4 10-6 16,-3 0-11-16,-2 0-21 0,-4 0-29 16,1 0-105-16,0 0-108 0</inkml:trace>
  <inkml:trace contextRef="#ctx0" brushRef="#br0" timeOffset="7462.636">6139-563 415 0,'0'0'172'0,"7"0"12"16,-3 6-98-16,-4 5-8 0,0 5-8 15,0 3-26-15,-7 2-10 0,-1-3-12 16,-3-3-7-16,-3 2-6 0,1-2-9 0,-2 0-9 15,5-2 0-15,5 7-6 0,5-7-3 16,0 2-1-16,0 0-5 0,6 5-6 16,3-4-3-16,2 0-4 0,1 0-4 15,7-1-18-15,-1-4-107 0,4-1-115 16</inkml:trace>
  <inkml:trace contextRef="#ctx0" brushRef="#br0" timeOffset="7831.349">6614-436 445 0,'0'-7'163'16,"0"7"5"-16,-5-4-115 0,-2 4-7 15,-4 0-15-15,4 4-2 0,7 3-13 16,-9 1-11-16,-2 2-5 0,0 8 6 16,1-5-12-16,1 2 6 0,2 4-5 0,7-4-1 15,0-1 1-15,0-1 0 16,9 0-1-16,-5 0 0 0,3-4 1 0,0-7-7 16,-3-2 12-16,3 0-6 0,-2 0 0 15,2-4 6-15,0-2 0 0,3-1 0 16,-1 0 0-16,4-5 0 0,4 1 0 15,-2 1 0-15,-1 3 0 0,4-1 6 16,-7 8-6-16,0-3 0 0,-5 3 0 16,4 0-6-16,-1 5-5 0,2 2-15 0,-1-4-16 15,0 6-111-15,-2-9-121 0</inkml:trace>
  <inkml:trace contextRef="#ctx0" brushRef="#br0" timeOffset="8989.022">7817-741 361 0,'0'0'120'0,"0"7"47"16,0-4-77-16,0 3-19 0,0-6-5 15,8 6-12-15,-4 0-11 0,-4-1-10 16,6 0-13-16,-6-5-1 0,0 8-9 16,4-2-5-16,-4 1 0 0,5 2 0 15,2-3-5-15,-3 2 0 0,6-1 0 16,4 0 4-16,3 1 1 0,0-8 9 0,6 8-5 15,4-1 1-15,1 7 3 0,0-2-3 16,-6 2-2-16,-3 5-3 0,-7 1-1 16,-5 2-4-16,-7-1 5 0,0-3-10 15,-7 1-4-15,-6-13 1 0,-1 1-21 16,-5-3-7-16,1 2-8 0,-5 0-9 16,4-3-13-16,-3 3-117 0,3-5-125 0</inkml:trace>
  <inkml:trace contextRef="#ctx0" brushRef="#br0" timeOffset="9366.343">9142-608 397 0,'-6'0'142'0,"-1"0"23"15,0 0-110-15,-5 9 1 0,0-2-14 16,-5 9 1-16,-2 1-20 0,-2 8-6 15,6-1-1-15,-1 3-5 0,4-6-6 16,8 3-5-16,-1-1 0 0,-1 3 0 16,-1-1 0-16,5-5 0 0,4 0 0 0,-2-6-10 15,6 5-7-15,3-3-5 0,0-3-7 16,4 1-8-16,4-11-5 0,-2-3-14 16,2 0-110-16,2-13-74 0</inkml:trace>
  <inkml:trace contextRef="#ctx0" brushRef="#br0" timeOffset="9702.96">9501-547 353 0,'0'-13'100'0,"0"3"64"0,0 10-77 0,0 0-8 15,-6 4-22-15,-1 0-9 0,-4 7-13 16,-2 4-13-16,2 0 0 0,0 6-17 16,1-1-1-16,-1 0 1 0,5-3 0 15,-3 2 2-15,3 1-7 0,-1-3 6 16,7-2-6-16,-6-4 6 0,6-6-6 16,0 2 0-16,7-7 0 0,1 5 0 15,3-5 6-15,0 0-6 0,4 0 0 0,3 0 4 16,-3 0-4-16,1-5 0 0,4 1 0 15,-5 4 0-15,1-9 0 0,-4 5 0 16,2-2-4-16,-2-3-8 0,-1 3-15 16,1-4-5-16,-2-3-14 0,-2 2 192 15,3-1-303-15,-3 5-171 0</inkml:trace>
  <inkml:trace contextRef="#ctx0" brushRef="#br0" timeOffset="9893.381">9763-929 434 0,'8'19'153'0,"0"-2"19"0,-1 14-102 15,1 3-16-15,-4 10-8 0,2 2-13 16,-2-2-19-16,3-2 3 0,1-2-11 16,-1-2-12-16,4-2-15 0,-3-8-11 15,-4 2-14-15,3-1 9 0,-2-12-122 16,-5 2-142-16</inkml:trace>
  <inkml:trace contextRef="#ctx0" brushRef="#br0" timeOffset="10220.415">10379-692 397 0,'0'0'142'0,"-14"17"17"16,7-1-106-16,-5-2-7 0,0 9-3 15,-5 12 0-15,8-2-20 0,-8 0-6 16,4 8-11-16,6-10 0 0,3-2-1 16,-2 0 0-16,6-2-5 0,0 0 0 15,6-7 0-15,-1-7 6 0,7 0-6 16,2-4 0-16,5 1 0 0,11 1-6 15,3 2 1-15,1-1 0 0,6 2-1 0,-7 4-5 16,5-3-7-16,-3 0 1 0,5 4-14 16,1-4 1-16,5-15-9 0,-3 0 0 15,-4-6-7-15,-5-6-4 0,-6-6 10 16,-11-4-87-16,-13 8-44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59.51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8138 1424 268 0,'0'30'53'0,"0"4"14"0,0 2-31 16,0 2 3-16,0 1-13 0,0 13-1 15,0 14 0-15,0-2-9 0,0 20-8 16,0 0 1-16,-5 4-9 0,5-2 0 16,-6 21 0-16,5 2 0 0,-3 4-9 15,4 3 1-15,0 0 0 0,-7-14 0 0,7-9 0 16,0 6-1-16,0-5-7 0,0-4-1 15,0-8-9-15,8-13-3 0,-8-12-52 16,5-8-15-16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38:52.37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-4 0 177 0,'4'9'41'0,"-4"-9"9"0,5 4-19 0,1-4 11 0,1 0-22 16,1 8-2-16,1-8-18 0,-2 0-48 0,-4 0-40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59.8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8085 2492 268 0,'5'18'53'0,"-1"11"5"0,2-5-22 16,-6 10 2-16,7 5-2 0,-7 2-3 16,0 8 0-16,0 10-1 0,0-5 7 15,0 28-3-15,0 9-7 0,0 9-9 16,0 2 7-16,0 9-14 0,5-2 2 15,-5 3-10-15,0 5 0 0,-3 11-5 16,-2-1-5-16,-3-1 0 0,1-4-10 16,-3-9 2-16,2-11-2 0,1-6 3 0,7-17-16 15,-8-11-1-15,3-6-17 0,-1 1-81 16,1-13-44-16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59.16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8078 135 268 0,'0'-12'73'0,"0"1"10"0,0 8 7 16,0 3-25-16,0 0-11 0,9 4-11 0,-3 8-2 15,1 1-7-15,-2 8-14 0,2 6-1 16,-7-3-5-16,0 12-3 0,0-2-4 16,0 7 0-16,-8 9-1 0,1 12-6 15,0-3 0-15,7 15 5 0,0 7-5 16,0 11-5-16,-1 0-8 0,1 16-5 15,8-4-15-15,-5 2-7 0,2-12-15 16,2 6-4-16,0-6-3 0,1 0-22 16,3 14-26-16,-6-8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55.48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5709 5037 218 0,'0'0'25'0,"0"-5"10"0,0 5-14 15,0 0 1-15,0-7-2 0,0 2 0 16,0 5 7-16,0-3 0 0,0 3 21 15,0 0 3-15,0-5 7 0,0 5-13 16,0 0 0-16,0 0-3 0,0 0-8 16,0 7-13-16,4-2-4 0,-4 1-3 15,0-1-7-15,0-1-7 0,0 3 7 16,5 0-7-16,-5-1 5 0,0-4-5 0,0-2 0 16,5 0 6-16,-5 0 1 0,6 0-7 15,-2-6 7-15,-4-3-1 0,0-3 6 16,5-10-7-16,0 3 0 0,-5-10 13 15,10-10-5-15,-6-1 5 0,4 0-1 16,-8-10 5-16,5-1 0 0,-5 6-13 16,6-5 14-16,-6 4-17 0,-6 5 0 15,2-4-2-15,-3 2-4 0,-1-1-4 0,-3 5-8 16,4 1-11-16,1 3 3 0,6 6-1 16,0 16-8-16,-7-7-9 0,7 3 5 15,0-2-12-15,0 1-7 0,0 5-107 16,7-2-67-16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55.83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5731 4654 278 0,'0'-53'63'0,"-6"-2"20"16,10-10-10-16,-4-15-23 0,0-2-18 16,7-4-18-16,-3 4 1 0,2-1-6 15,-6 6-9-15,5 4-9 0,-5-1 9 16,6-10-15-16,-5 4 1 0,3 3-10 16,0 5-86-16,-4 5-36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55.12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5683 5035 164 0,'0'0'28'0,"4"0"-2"0,-4 0-14 15,5 0 15-15,0 0-16 0,1 0-11 16,-2 0-25-16,2 0-11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56.25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5682 3880 331 0,'0'-26'84'0,"6"-6"32"0,0-8-60 16,-6-13-17-16,18 4-3 0,-5-11-7 0,-3-8-9 15,-1 4-8-15,5-6 3 0,-10-16-2 16,-4 2-5-16,8-6-8 0,2-8 7 16,1 3-7-16,4 7 0 0,-3-1-7 15,2 2-14-15,-6-11 6 0,-1-1-4 16,-7-4-16-16,0 7-8 0,1 8-94 15,-1 1-42-15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56.85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5710 2654 299 0,'0'-26'80'0,"-4"-12"22"0,4-4-36 0,-4-12-13 15,4-10-5-15,0-1-13 0,0-6-1 16,1-1-13-16,-1-1 0 0,0 0-14 15,-5-6-2-15,-2-10 0 0,0-7 2 16,0 5 0-16,-1-5-7 0,3-12-7 16,5 4 0-16,-6-12-3 0,1-8 3 15,-1-12-14-15,6 2-6 0,7-10 7 0,-12 9-2 16,-2 3 1-16,-4 11-19 0,6 6-87 16,0 24-44-16</inkml:trace>
  <inkml:trace contextRef="#ctx0" brushRef="#br0" timeOffset="19136.979">5183-551 353 0,'0'0'100'0,"0"5"40"0,8-2-71 16,-2 4-27-16,-1-7-2 0,2 3-8 16,3 4-11-16,1-4-3 0,0 0-4 15,-1 5-3-15,3-4 6 0,-1 2-6 16,0-6 9-16,1 0-8 0,2 0-1 15,1 0 1-15,0 0 0 0,6 4-7 16,0-4 6-16,-3 8-11 0,-2-1 5 16,4 2-5-16,-1-2 0 0,-3 3 0 0,-3 3 0 15,-3 7 0-15,-11 4 0 0,0-5 6 16,-4 9-1-16,-10 0 0 0,-6-10-5 16,-1 4 4-16,-5 2 1 0,-1-1 0 15,-3-8-15-15,4 6-10 0,-3-4-48 16,6 0-97-16,4-1-143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2.85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7 1025 218 0,'0'0'25'0,"0"12"10"16,-11 6-24-16,11 8-1 0,0 6 1 15,0 10 10-15,0 3 1 0,8-3-5 16,-2 13 10-16,2-1-9 0,1-4 1 0,-3 10 0 16,1 0-19-16,-7-2-8 0,0 7-40 15,4 6-18-15,-4 2-22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2.41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26 828 230 0,'0'19'48'16,"4"8"-5"-16,-4 2-11 0,0 6-15 15,0-5-8-15,0 7 0 0,-4 3-9 16,4 14-9-16,0-8-39 0,0 3-5 0,0-4-7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4.06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-1 2798 299 0,'-6'26'80'0,"6"4"12"16,0 17-32-16,-4 0-19 0,4 5-5 15,0 11-2-15,0 3-14 0,8 1-6 16,-8-2 8-16,8-4-16 0,-3-2 1 15,-5-6-1-15,0 1-6 0,-11 4 0 0,5 2-6 16,2 3-1-16,-1 4 1 0,-8 3-9 16,6 0 1-16,2-8-7 0,0-3 6 15,-4 1-18-15,9-10 20 0,0-6-111 16,0 4-29-16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38:53.06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74 97 164 0,'-15'0'0'0,"-3"-7"13"15,4 2-13-15,2 5 15 0,1-4 0 16,6 4 8-16,5-7 4 0,0 7 15 16,5-3 12-16,2-6-1 0,8 5 12 0,8-3 3 15,6 1-20-15,-2-3 7 0,6 5-21 16,-2-5 1-16,4 0-8 0,-3 3-14 16,12-2 2-16,4 8-10 0,6 0-5 15,6 0 0-15,2 3 0 0,9 4-5 16,4-1 5-16,12 1 0 0,1 4-7 15,9 2 7-15,4 1 0 0,8 2-8 16,-2-2 8-16,-4-4-7 0,-11-2-6 16,-18-4 5-16,-24 2 2 0,-19-4 0 0,-21 9-7 15,-10 0-16-15,0 5 2 0,-14 3-101 16,-6 3-55-16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3.6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26 1909 230 0,'0'10'38'16,"0"0"15"-16,0 2-4 0,0 5-4 15,0 10-7-15,0 0-2 0,0 16-3 0,0 0 8 16,-6 6-11-16,2 6 10 0,2 14-11 16,-4-4-8-16,1 9 0 0,-2 4-8 15,7-3 1-15,0-7-7 0,-4 4-1 16,4-6 1-16,0 3-7 0,0-3 8 15,0-3-8-15,4 3 0 0,-4 1 0 16,7-5 0-16,-3-2 0 0,1-8 0 16,-5-2-8-16,0-9-5 0,0 4-2 0,0-14-10 15,0 5-118-15,0-5-71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3.29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26 1596 243 0,'0'12'35'15,"0"5"18"-15,0 7-31 0,0 13-14 16,-6 8 19-16,6 9-9 0,-4 5 10 16,4 6 1-16,0-3 5 0,6 6-9 15,-6 0 8-15,0 6-9 0,0-3-16 0,0 5 5 16,0-4-5-16,-6-6-8 0,6-6 0 15,0-8 0-15,0-3 0 0,-4-12-8 16,4 1 8-16,4 0-7 0,-4-3 1 16,0-7-9-16,0 7-18 0,0-9-72 15,6-2-40-15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6.8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2822 1466 278 0,'0'-3'63'0,"0"3"20"0,0 0-36 0,0 4-12 15,0 5 6-15,0 5-9 0,9 11-11 16,-5-2 5-16,-4 8-10 0,0 1-4 16,0 6 3-16,0 9-8 0,0 5 8 15,-6 11-2-15,6 6-6 0,0-5-1 16,6 4 0-16,0 3-6 0,1-3 0 15,-1 3 8-15,-4 11-8 0,-2 3 0 16,7-2 7-16,-7-1-7 0,4 2 0 16,-4-10-7-16,0 0-1 0,0-3-4 0,-4 3-1 15,4 1-23-15,-4-1-18 0,4-5-73 16,0-9-44-16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6.45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2885 1896 289 0,'8'49'64'15,"3"0"7"-15,-3-1-24 0,1-3-21 0,-9 3-9 16,0 6-9-16,0-1-24 0,-2 0-75 16,2 5-35-16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4.41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-33 3799 299 0,'-3'41'80'0,"-3"5"30"0,-1-1-27 16,1 8-38-16,2 3-8 0,4 0-15 15,-5 5 0-15,5 11-9 0,0 1-7 16,0 2-6-16,0 2 0 0,4-5 0 15,-4 2 6-15,5-4-6 0,-5 6-6 16,0-6 0-16,4 12-7 0,-4-13-16 16,6-1-109-16,-6-12-62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8.78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2870 3510 331 0,'-5'31'84'0,"-1"4"48"0,2 9-62 16,0 18-4-16,1 6-5 0,3 0-1 16,-4 7-7-16,4 5-10 0,0-9-3 15,-7 6-4-15,7 8-1 0,0 3-11 16,0-1-10-16,0-4 1 0,0-10-6 15,0-10-4-15,4-4 0 0,-4-15-10 16,6-3-9-16,-6-8-15 0,7-11-13 16,-2-10-129-16,1-12-170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8.47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2904 3000 289 0,'0'0'64'0,"-9"10"17"0,0 0-34 15,3 8-6-15,2 7 16 0,4 8-10 0,0 7-4 16,0 10-1-16,0 9-9 0,4 1-1 15,-4 4 1-15,4 8-2 0,-4 7-8 16,4 6 2-16,-4 2-7 0,3-5-1 16,-3-1-11-16,0-8 0 0,0-10-1 15,0-5-5-15,-5-4-5 0,5-6-1 16,-5 3-12-16,5-2-5 0,0-2-8 16,0-5-4-16,0 5-16 0,5-8 89 15,1-6-185-15,4-5-118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8.11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2925 2624 230 0,'0'0'38'15,"0"0"4"-15,0 0-11 0,0 4-2 16,0-4-2-16,0 9-9 0,0 3-9 16,-6 5 1-16,2 6-10 0,4 6 11 0,-7 8-11 15,3 7 8-15,-3-1 2 0,2 16 8 16,1 4-10-16,0 3 0 0,0 10 9 16,4-4-9-16,0 6-8 0,0-8 9 15,-7-2-9-15,1 0-9 0,0-4-7 16,-3 3-84-16,3-1-28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6.05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2900 328 299 0,'8'0'62'0,"-2"5"30"0,-6-2-39 15,5 9-20-15,-5-1 7 0,0 12-19 16,0 10-4-16,-5 9-1 0,-1 3-7 15,1 7-9-15,5 0 6 0,-7-1 0 0,7 11-6 16,0 11 0-16,-1-2 8 0,1 13-16 16,0 10-4-16,0 4-22 0,0-10-93 15,0 2-44-15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5.71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2953 480 268 0,'0'28'42'16,"0"7"18"-16,0-4-33 0,0 5-18 15,0-1 0-15,0-1 10 0,0 0-19 16,-4 8-10-16,4-1-44 0,-7 6 5 16,7 6-42-16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38:54.17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82 268 0,'5'0'42'0,"1"-3"9"0,-6 3-24 16,9 0-9-16,-5 4-9 0,0-4-9 15,2 8 0-15,-1-8 0 0,4 2 0 0,0-2 9 16,2 6-9-16,-1-6 10 0,1 7 1 15,1-7-3-15,-3 0 2 0,4 9 8 16,-7-9-2-16,1 2 1 0,6-2 8 16,-2 10-17-16,4-10 0 0,1 0 0 15,2 0 1-15,1 2-2 0,8-2 7 16,4 7-7-16,5-1 10 0,9-3-1 16,4 0-7-16,3-3 11 0,1 5-6 15,7-5 1-15,-2 0-2 0,5-5-6 0,-5 5-7 16,-2 0 0-16,-8-4 0 0,-6 4-7 15,1 0 1-15,-12 0-1 0,3 0-1 16,-2 0 1-16,-5 0 0 0,-5 0 0 16,1 0-1-16,-2 0 2 0,-5 4 0 0,2-4 6 15,-2 0-9-15,-2-6 2 0,-3 4-2 16,-2 2 0-16,3-11-6 0,-3 5 1 16,-5 0 7-16,-4 4-18 0,0-4 9 15,0 2-9-15,-3 1 0 0,-5 3 7 16,-6-7 0-16,-2 4-3 0,-2 4 12 15,-4-8 0-15,3 7 0 0,-4-6 0 16,-3 2 9-16,-1-3 0 0,-3-3 0 0,-9 0 0 16,8 3-9-16,-2 1 18 0,6 1-9 15,4 5-9-15,5 0 9 0,3 0 0 16,1 0 0-16,6 6-9 0,3-6 9 16,-1 7 0-16,-3-2 0 0,2 1-9 15,-6-1 9-15,0 5 0 0,0 2 0 16,-3-1 0-16,-8 1 0 0,0-1 0 15,2-4 0-15,-1-1 9 0,7-6-9 0,10 5 0 16,1-5 9-16,-2 6-9 0,7-6 0 16,-5 0 0-16,5 0 9 0,-6 0-9 15,6 0 0-15,-8 0 0 0,0 0 0 16,-3 0 0-16,-4-8 0 0,-6 8 0 16,0-5 0-16,-4 5 0 0,2-8 0 15,-5 8 0-15,7 0 0 0,1-3 9 16,7 3-9-16,1 0 9 0,5 0-9 0,7 0 9 15,-4-7-9-15,4 7 9 0,0 0-9 16,0-4 10-16,6 4-10 0,-1-3 0 16,0 3 0-16,-2-6 0 0,4 6-10 15,-1-5 10-15,-2-3 0 0,2 4-9 16,1-5 0-16,0 5 0 0,1-3 0 16,0 2 0-16,0 5-17 0,3-5 4 0,1 5-10 15,-1-7 11-15,3 7 0 0,-3-6 7 16,-4 6-11-16,-3-5 25 0,5 5-11 15,-3-7-4-15,-1 7 15 0,-1-5-15 16,-4 5 15-16,10 0 0 0,-5-3-13 16,1-3 13-16,2 6-14 0,0-4 14 15,0 4-15-15,5-7 15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4:39.295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context xml:id="ctx1">
      <inkml:inkSource xml:id="inkSrc8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10-03T18:04:01.888"/>
    </inkml:context>
  </inkml:definitions>
  <inkml:trace contextRef="#ctx0" brushRef="#br0">-7977 1271 514 0,'0'4'197'0,"6"10"-2"15,-6 7-96-15,9-3-21 0,-3 7-10 16,2 7-4-16,8-2-13 0,-5 8-8 16,10 9-3-16,-1-3-8 0,-2 1-4 15,1 2-1-15,0 0-6 0,-3-8-8 16,-7-1-5-16,6 1-1 0,-7-9-7 15,0-9-7-15,-1-4-14 0,-3-4-13 16,0-9-8-16,-4 3-30 0,4-7-26 0,-4 0-2 16,0 0-123-16,6 0-159 0</inkml:trace>
  <inkml:trace contextRef="#ctx0" brushRef="#br0" timeOffset="403.403">-7666 1335 361 0,'7'-9'153'0,"-3"4"37"0,-4 5-37 15,6 0-54-15,-6 0-15 0,0 10-19 16,-6-1-19-16,-1 6-6 0,-5 1-20 16,3 5-8-16,-5 0-8 0,4-1-8 15,5 1-8-15,-5 9-8 0,6-13-2 16,-1 6-9-16,2-9 4 0,3-1-1 16,-7-4 9-16,7-6 4 0,0 6 6 0,6-6 13 15,-2 1 1-15,1-4 10 0,10 7 4 16,2-7 3-16,3 0 7 0,5 0-3 15,10 3 9-15,-2-3-7 0,3 1 1 16,-1 7-4-16,1-8-10 0,-9 0 6 16,-5 0-10-16,-6 0-4 0,-2 4-14 15,-7-4-12-15,-1-2-26 0,-6 2-20 16,9-11 152-16,-9 7-291 0,0-2-176 0</inkml:trace>
  <inkml:trace contextRef="#ctx0" brushRef="#br0" timeOffset="623.698">-7342 1274 626 0,'26'0'221'16,"0"-6"-14"-16,3 6-88 0,-3-5-44 15,2 5-18-15,-11-4-25 0,3 4-20 16,-5-7-24-16,-4 7-24 0,-6 0-38 16,1 0-133-16,-6 0-180 0</inkml:trace>
  <inkml:trace contextRef="#ctx0" brushRef="#br0" timeOffset="790.646">-7145 1474 662 0,'31'-10'206'0,"-2"-3"-5"15,-6-1-119-15,-7 1-22 0,3-3-31 16,-5-1-29-16,-3 5-37 0,-1 4-24 16,2 2-130-16,-8 6-181 0</inkml:trace>
  <inkml:trace contextRef="#ctx0" brushRef="#br0" timeOffset="3213.787">-5172 46 424 0,'-6'-7'163'15,"-2"7"16"-15,1 0-105 0,2 7-3 0,5-1-10 16,0 11-13-16,0 2-19 0,0 7-9 15,0-1-6-15,8-2-1 0,1 1-8 16,-2-1-5-16,2-9 4 0,-4 7 2 16,-1-9-6-16,3-2 0 0,-3-5 0 15,0-5 0-15,3 0 4 0,-7 0-4 16,0-5 0-16,0 0 0 0,0-8 0 16,0 0 0-16,0 1-4 0,-10-5-2 0,5-3-3 15,-5 6-4-15,-2-6-6 0,1 6-10 16,-1-1-13-16,1 1-11 0,3 4-12 15,2-3-106-15,6-2-136 0</inkml:trace>
  <inkml:trace contextRef="#ctx0" brushRef="#br0" timeOffset="3562.82">-4940 40 341 0,'22'8'93'0,"-7"-4"45"0,2 4-68 0,-7-5-1 16,-2-3-9-16,-8 5-16 0,4-5 4 16,-4 0 0-16,-12-5-8 0,0-1-5 15,-5-1 9-15,-3-4-1 0,-6-1-11 16,4-2 5-16,-1-3-6 0,-2-6-4 15,3-9 0-15,5 0-6 0,0-1-3 16,0-1-2-16,8 3-9 0,0-2 1 16,7 7-4-16,-6 3 0 0,8 0-8 0,0 7-5 15,0 3-6-15,0 2-14 0,4 8-12 16,-4-4-15-16,7 4-12 0,1 3-10 16,2 0 59-16,8 0-170 0,8 0-145 15</inkml:trace>
  <inkml:trace contextRef="#ctx0" brushRef="#br0" timeOffset="3730.675">-5047-99 445 0,'9'0'188'0,"1"0"1"16,5-5-88-16,3-5-9 0,5 0-6 15,3-9-18-15,6 0-22 0,-2-4-13 16,-4 0-8-16,-3-5-6 0,-4 9-10 15,-8 0-13-15,-1 5-16 0,-4-2-21 0,-6 10-155 16,0 2-182-16</inkml:trace>
  <inkml:trace contextRef="#ctx0" brushRef="#br0" timeOffset="1410.705">-6636 1027 370 0,'-3'0'144'0,"-2"0"40"16,-3 0-47-16,1 10-49 0,-1 0-12 16,1 6-16-16,-4-3-18 0,0 1-14 15,-1 0-10-15,-1 5-5 0,0-3-8 16,2-2-1-16,4 5-4 0,7-2 0 15,0-12 4-15,0 7-8 0,9 1 8 16,-2-2-4-16,0 1 0 0,5-2-4 16,1-1 4-16,-1-5 0 0,2-4 0 0,3 6 0 15,-3-6-9-15,-3 0 9 0,0 0-9 16,-6-12 0-16,-6 2-9 0,1-7-5 16,0-1 0-16,-6-5-11 0,0 1 5 15,0-4-5-15,6 16 15 0,-7-13-3 16,2 4 11-16,5 2 5 0,5 1 18 15,5 11-2-15,-1 5 17 0,-9 0 0 16,16 10 4-16,0-5-2 0,2 4-5 16,-1 4 4-16,3 0-15 0,-5-3 1 0,-3 3-10 15,1-2-4-15,0-6-4 0,-5 1-19 16,3-6-14-16,-7 0-11 0,1 0-135 16,1 0-167-16</inkml:trace>
  <inkml:trace contextRef="#ctx1" brushRef="#br0">-7334-142 0</inkml:trace>
  <inkml:trace contextRef="#ctx0" brushRef="#br0" timeOffset="1882.368">-6413 978 415 0,'9'9'157'0,"-1"-3"9"0,-5 2-95 16,-3-2-23-16,0-6 1 0,0 0-15 15,0 0-7-15,-5-3-18 0,0-1 1 16,-1-5-3-16,2 1-1 0,-1-1 0 16,5-2-6-16,-2-1 0 0,2 3 0 15,0-2 0-15,0 4 0 0,0-3 0 16,0-5 6-16,2-3-6 0,-2 5 4 16,6 2-4-16,-1 6 5 0,4 5 0 15,-3 0 0-15,3 8-5 0,6-1 5 0,2 5 0 16,-3 1-1-16,4-1 1 0,-2-2 0 15,-4 1-5-15,2-7 10 0,-2 1-5 16,-8-5 4-16,5 0-4 0,-9 0 4 16,0 0-5-16,0-6 5 0,0-1-3 15,-9 1-6-15,4-8 4 0,0 1-4 16,5-8 0-16,-14 1 0 0,14-8 0 16,0 12 0-16,11 1 0 0,2 0 0 0,7 5 0 15,4 10 5-15,2 0 4 0,-5 0-4 16,0 1 3-16,-4 3-3 0,-5 4-1 15,-4-1 5-15,2 5-4 0,-7-1-14 16,-3 1 0-16,6-4-9 0,-6 0-15 16,6-1-19-16,-6-3-16 0,5 2-33 15,-5-2-83-15,6-4-119 0</inkml:trace>
  <inkml:trace contextRef="#ctx0" brushRef="#br0" timeOffset="2156.307">-6087 719 331 0,'0'-11'114'0,"0"6"34"0,0 5-43 15,4 0-20-15,-4 0-11 0,7 8-8 16,-2 3-13-16,6 6-4 0,1-1-15 16,5 6-6-16,-17-6-4 0,18 3-11 15,-2-3-3-15,3-1-6 0,-5-3 0 16,1-7 1-16,-3 2-5 0,0-7 4 15,-1 0-4-15,2-10 5 0,0 4-5 16,-6-6 0-16,-2-5 0 0,4 1 4 0,-9-2-4 16,-7-2-4-16,-3-3-1 0,-5 6-8 15,0-2-5-15,-2 3-19 0,-5 4-11 16,3 3-15-16,1 1-119 0,4 8-155 16</inkml:trace>
  <inkml:trace contextRef="#ctx0" brushRef="#br0" timeOffset="2582.119">-5783 659 341 0,'0'0'112'0,"4"7"35"16,1-7-71-16,-5 0-1 0,0 0-22 15,6 3-10-15,-6-3-7 0,7 0-8 16,-7 0-10-16,3-5-2 0,-3 0-5 16,0 5 5-16,0-5-12 0,0-4 1 0,0 2 13 15,0-4-6-15,0 0-8 0,0-1 6 16,-4-3 0-16,4 0-1 0,0 5 1 15,4 0-5-15,0 2 0 0,4 5-5 16,6 3 5-16,1 0-5 0,0 0 0 16,4 0 4-16,0 8-4 0,-4-2 5 15,4 7-5-15,2-3 0 0,1 5 0 16,1 3 0-16,-1-5-9 0,-7-6-1 16,-3-7-14-16,-5 0-30 0,-2-7-4 0,-5-1-114 15,4 0-145-15</inkml:trace>
  <inkml:trace contextRef="#ctx0" brushRef="#br0" timeOffset="2762.26">-5672 151 397 0,'20'5'142'0,"0"-5"30"16,-1 16-93-16,0-4-17 0,7 3-14 15,-2 6-3-15,4 4-18 0,-4-3 0 16,1 5-15-16,-7-5-8 0,-5 0 1 0,1-1-10 16,-14 2-34-16,12 8 3 0,0 4-133 15,-3-9-149-15</inkml:trace>
  <inkml:trace contextRef="#ctx0" brushRef="#br0" timeOffset="2915.475">-5465 349 415 0,'14'-8'140'15,"-6"-3"9"-15,-1-1-109 0,1 4-18 16,-1 3-12-16,-3-3-27 0,4 3-116 16,6 5-114-16</inkml:trace>
  <inkml:trace contextRef="#ctx0" brushRef="#br0" timeOffset="4529.857">-6347 1549 361 0,'-21'0'128'0,"-1"0"37"0,1 2-53 0,8 4-49 16,3 0-24-16,6 0 4 0,0 8-14 16,-2 4-7-16,2 4-12 0,4-6-1 15,0 4 3-15,0-3 0 0,0-2-2 16,8-4-5-16,-3-2 5 0,-5-5 0 15,6-4-6-15,0-4 1 0,-6 4 0 16,7-10-5-16,-7-11 5 0,0 0-10 0,0-4 5 16,0 4-5-16,0 8 0 0,4 13 1 15,-4 0-1-15,16 0 5 0,2 2 0 16,9 11 14-16,2 6 10 0,5 9 14 16,-3 5-2-16,6 3 12 0,-3 0-3 15,-1 6 0-15,-8-13-3 0,-3 1-4 16,-9-5-11-16,-2-2-7 0,-4-3-5 15,-4 5-6-15,-3-1-3 0,0 0-6 0,0-4 0 16,-7-2-6-16,3-5-10 0,-4-3-2 16,1-2-6-16,-5-3-13 0,1-5-12 15,-4 0-7-15,0 0-15 0,-3 0-16 16,0-13 8-16,0-1-123 0,3-9-150 16</inkml:trace>
  <inkml:trace contextRef="#ctx0" brushRef="#br0" timeOffset="4784.407">-6086 1631 353 0,'10'16'128'0,"-2"-1"60"15,2-1-10-15,-2 1-96 0,-1-8 0 16,-7 0-24-16,0-7-12 0,0 0-10 15,0-7 0-15,-7-11-20 0,-3 0-4 16,-4-3-4-16,4 0-4 0,-4-1 1 16,3 7-5-16,4 4-9 0,7-4-14 15,0 5-17-15,-4 0-9 0,4 0-18 16,4-3-10-16,-4 1-119 0,12 5-141 0</inkml:trace>
  <inkml:trace contextRef="#ctx0" brushRef="#br0" timeOffset="5081.791">-5873 1457 388 0,'0'0'143'0,"0"0"37"16,0 0-76-16,0 0-19 0,-4 0-13 0,4 7-9 16,0-5-11-16,0 7-5 0,0 0-12 15,0 2-9-15,17 2-2 0,-9 0-7 16,-8-3-5-16,12-3-4 0,0-1 2 15,7 0-3-15,-5-6-3 0,1 4-4 16,3-4 0-16,-2-4 5 0,-2 4-5 16,1-6 0-16,-7-5 0 0,4-2 0 0,-2-6-9 15,-6 0-4-15,-4-6-3 0,0 1-17 16,0 4-18-16,0 2-8 0,-4-1-22 16,-3 7-110-16,0-3-167 0</inkml:trace>
  <inkml:trace contextRef="#ctx0" brushRef="#br0" timeOffset="5448.315">-5635 1317 415 0,'39'21'172'0,"-2"0"12"15,0-1-98-15,-7-1 2 0,-5-3-18 0,-6 3-16 16,-3-5-12-16,5-2-11 0,-4 3-13 15,1-5 0-15,-4-6-9 0,-5 1-1 16,-9 2-3-16,6-7-2 0,-6 0-3 16,0 0 0-16,0-5-3 0,-6-2 3 15,-3-5 0-15,-1 0-5 0,-6-1-3 16,-5-4-1-16,5-4-4 0,0-4-1 16,5 1 5-16,4-2 1 0,3 5-2 15,4 3 1-15,0 7 9 0,0-2-4 16,4 0 4-16,-4 2 0 0,8-4 0 15,-1 2 0-15,-2-1 0 0,1 5 0 0,2 0 0 16,-1 9 0-16,-2 0 0 0,2 0 0 16,1 10 0-16,-4 1 0 0,-4 2 0 15,9-2 0-15,-9 1 0 0,5-5 0 16,-5 1 0-16,0 1 0 0,-7-3 0 16,3-6 4-16,1 10-8 0,-6-3-20 15,-1-1-4-15,5-2-16 0,2 3-15 0,-2-7-100 16,5 0-38-16,0 0-62 0</inkml:trace>
  <inkml:trace contextRef="#ctx0" brushRef="#br0" timeOffset="5786.786">-5223 912 406 0,'10'0'141'0,"-5"0"29"0,-5 0-97 16,6 3-11-16,-6 3-3 0,0 2-19 16,0 1-10-16,-11 0 0 0,5 2-21 15,1 5 1-15,-6-3-5 0,-1 3 0 0,3-2-5 16,-3 1 4-16,5 4-4 0,0-5 0 16,7-2 0-16,0 2 0 0,0-2 0 15,10-9 0-15,0-3 5 0,5 6 0 16,-2-6 5-16,-2 0 4 0,6 0-5 15,-5 0 9-15,1 5-3 0,-2-5-1 16,2 12-6-16,-8-1 1 0,-2 1-4 16,-3-1-1-16,0 4-4 0,0-4-4 0,0 3-1 15,0 2-12-15,0-5-12 0,-3-2-12 16,-4 4-18-16,-4-6-11 0,5-3-114 16,-7 5-143-16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1.71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5 0 299 0,'0'0'62'16,"0"0"30"-16,0 0-56 0,0 6-11 15,0-6 8-15,0 6-8 0,-6 4-18 0,6 1 1 16,0 6-2-16,0 1-6 0,0 7 7 16,0 1 1-16,8 3-8 0,-8 5 0 15,7 6 9-15,-7-4-18 0,0-2 1 16,4 10-13-16,-4 4-95 0,0-12 23 16,5 6-20-16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03:42.92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40 2345 230 0,'-6'60'38'0,"6"-3"-7"16,0-4 11-16,0-12-84 0,0-7-14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0:11.09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0 187 278 0,'0'-3'75'15,"0"3"17"-15,4-7 10 0,-4 7-23 0,0 0-14 16,5 0-5-16,-5 0-7 0,7 0-5 16,-4 0 6-16,2 0-4 0,5 0-1 15,-2 0-5-15,3-4 3 0,3 4-9 16,-1-5 1-16,7-1-1 0,3 4-5 15,4-8-4-15,3 4 3 0,3-1-10 16,-2 7 4-16,1-11 2 0,-5-1-10 16,3 0-1-16,-4 1-4 0,-1-2 0 15,-2 1-1-15,-8 9-2 0,-3 3 0 16,2 0-3-16,-5 0 0 0,4 7-1 0,2 2 3 16,4 1 1-16,-7 3-3 0,6 1 1 15,2 1-1-15,-2-6 2 0,2-5-1 16,5-4 0-16,-2 0 4 0,-1 0-7 15,3 0 9-15,1-4-7 0,0 4 0 16,2 1 2-16,2 6-3 0,3-2 2 16,7 3-2-16,-5 4-1 0,5 1 0 15,1-7 4-15,-4 6-4 0,-1-2-1 0,-6-5 4 16,1 1-2-16,-6-6-1 0,-3 3 3 16,-1-3-3-16,1-3 1 0,-6 0-1 15,0-7 0-15,4 2-2 0,-3-2 3 16,0 2-1-16,2-2-5 0,1 5 2 15,2 5 1-15,-3-7-3 0,3 4 2 16,1-3-2-16,2 6 0 0,-3-5 0 0,5-1 2 16,-1 0-2-16,5-1 0 0,-2 0 0 15,4 1 0-15,-2 2 3 0,2-2-6 16,-4 6 6-16,-5-7 0 0,8 1-3 16,-4 6 0-16,2 0 0 0,3 0 0 15,1 4 3-15,-5-4-1 0,0 3-2 16,1 0 0-16,5-3 2 0,1 0-2 0,9 0 0 15,1 0 3-15,2 1-3 0,0-1 0 16,-3 0 0-16,-6 0 0 0,1 2 0 16,-9-8 3-16,1 3-3 0,-4 3 0 15,2-6 0-15,-1 1 0 0,5 2 2 16,0-2 1-16,-2 5-3 0,-1-8 2 16,2 2 3-16,-3 6-1 0,6 0-1 15,5 2 2-15,5-2-5 0,2 0 5 16,-2 12-3-16,2-1 0 0,0-3-2 0,-5 1 3 15,-4-2-1-15,0 0 1 0,-7 2-3 16,-5-2 0-16,-5 3 3 0,2-7-1 16,-2-3-2-16,0 4 5 0,0-4-1 15,4 0 0-15,4-4 1 0,1 0-2 16,-3-3 6-16,-2 4-4 0,2-5-4 16,-3 3 2-16,-1 5-1 0,4-2 1 0,0 2 0 15,0-8-3-15,0 5 2 0,-2 3-2 16,0-9 7-16,-4 9-4 0,-4-3-3 15,4 3 2-15,-2 0 2 0,2 3-1 16,3-6 2-16,5 3-2 0,8 0 1 16,0 0 0-16,7 0-2 0,6-8 1 15,-2 10 1-15,-8-2-2 0,-8 0 0 16,-5 0-2-16,5 0 0 0,1 6 0 0,-1 1 2 16,1-7-2-16,6 9-2 0,-8-9 2 15,3 10 2-15,4-3 1 0,-6-7 2 16,2 0-8-16,-3 5 6 0,3-5-3 15,-3-5 0-15,3 1-3 0,2 4 4 16,-1 0-4-16,-2 0 3 0,4 1 0 16,6 5 3-16,2-3-3 0,5 7 2 0,-2-3-2 15,1 5 0-15,-7 2 2 0,4-1-4 16,-4-1 0-16,-2-1 4 0,-2-4-2 16,5-7-2-16,-2 1 4 0,3-1-2 15,5-9 0-15,0 4 2 0,1 3-4 16,-9-5 2-16,-1 2 0 0,-8-1 0 15,4 6 0-15,-6 0 2 0,4 0-4 16,4 0 2-16,-5 6 2 0,-1-6-2 16,1 0-2-16,-4 0 4 0,3-6-2 15,-8-1 0-15,10 0 1 0,4 1-2 0,4-1 2 16,0 9-2-16,5-8 2 0,-6 6-2 16,-6 0 1-16,-7 0 0 0,2 0 0 15,-1 1 0-15,3 5 0 0,4 1 0 16,4-7 1-16,-7 12-2 0,3-7 2 15,-5 1-1-15,0-2 0 0,2 1 3 16,3 1-3-16,2-6 0 0,4 10 3 0,-4-7-6 16,5 0 6-16,-2-3-3 0,-3 9 0 15,1-8 0-15,-5-1 2 0,0 9-2 16,1-9 2-16,-2 0-1 0,-3 1-2 16,2-9 2-16,2 8-2 0,1-6 1 15,6 0 1-15,1 6-1 0,2-4-1 16,-2 4 2-16,2-8-2 0,-1 8 4 0,-7-5-3 15,-3-2-2-15,-2 0 4 0,0-4-2 16,-2 6 0-16,0-2 5 0,0 1-5 16,5-1 2-16,-5-4 0 0,4 1-2 15,0-2 2-15,-1 0-2 0,2 7 2 16,5-7 0-16,3 4-2 0,5 8 2 16,-1-5 2-16,2 5-2 0,-6 0 0 15,0 5-2-15,-2 2 1 0,4 1 1 0,-4 2-2 16,-2-2 0-16,2-1 0 0,2-7 0 15,-2 6 0-15,6-6 1 0,4-9-1 16,-1 5-1-16,4-4 1 0,-2 4 0 16,-7 4 1-16,-2 0-2 0,1 0 1 15,-2 7 0-15,-1 2 1 0,0 0-1 16,4-4 0-16,-1 1 0 0,4-6-1 16,2 0 2-16,2 0-1 0,4-4 0 0,0 4 0 15,-3 0 0-15,-3 0-1 0,-4 0 2 16,-4 0-1-16,-2 9 0 0,2-1-1 15,1-2 2-15,-5-6-1 0,1 9 2 16,7-4-4-16,4-5 2 0,3 0 0 16,7 8 2-16,2-3 1 0,-6 2-6 15,-8-6 6-15,-2 1-3 0,-1 6 0 16,0-1 0-16,-1 1-3 0,-2-1 3 0,3 1 0 16,3-8 0-16,-2 0 0 0,5 0 0 15,1 0 0-15,0 2 3 0,-3-2-3 16,-7-10 0-16,1 4 0 0,-2 0 0 15,-5 6-3-15,1-6 6 0,4 2-3 16,-4 3 2-16,0 1-4 0,1-5 4 16,3 8-4-16,1-15 4 0,5 12-2 0,2-5-2 15,3 5 2-15,1 0 2 0,-8 5-2 16,2-5-2-16,-5 7-1 0,-4-2 3 16,0 0 3-16,1-5-3 0,-1 5-3 15,2-5 6-15,0 0-3 0,1 0 2 16,5-8-2-16,0 1 0 0,-1-5-2 15,6 7 4-15,2-4-2 0,-5 4-2 16,-2-1 2-16,3 1 0 0,-8 11-3 16,-4-6 6-16,3 0-3 0,-2 0 0 0,0 0-3 15,2 0 6-15,-1 0-3 0,2-10 2 16,6 2-2-16,0 8 0 0,1-10 0 16,0 5 0-16,-2-4 0 0,-7 5 0 15,-5-7 0-15,0 2 0 0,4 9-2 16,-4 0 2-16,2 0 2 0,5-7-2 15,-4 7 0-15,-2 0-2 0,5 0 2 16,1-9 0-16,1 2 0 0,6 3 0 16,2 4 0-16,-1-5 0 0,1 5 2 0,-3 0-4 15,-3 0 2-15,-2 0-3 0,1 8 3 16,0-1 0-16,1-3 3 0,0 2-6 16,1-6 6-16,3 7-6 0,2-7 6 15,1 0-1-15,2-4-2 0,-2-3-2 16,-4 7 2-16,-2 2 2 0,-2-7-2 0,-6 5-2 15,2 0 2-15,-2 5 0 0,1 1 2 16,-2-6-2-16,5 0 0 0,-7 0-2 16,10-8 4-16,-2 3-2 0,3 5 0 15,3-7-2-15,4 7 4 0,-5 0-2 16,3 0 0-16,-5 0 0 0,-4 0 0 16,-5 6 0-16,5 2 1 0,-4 4 1 0,6-1-4 15,-4 1 2-15,8-3 0 0,-6-8 2 16,2-1-2-16,4 0-3 0,-6 0 4 15,0 0 1-15,4-7-2 0,-4 1 0 16,-7 6 0-16,3-9 0 0,-3 9 0 16,0 0-2-16,1 8 2 0,2-1-1 15,2 3 2-15,2 2-2 0,1 1 2 16,0-13-1-16,7 7 2 0,6-7-2 16,1 3 0-16,-4-5 0 0,4 4 0 15,-7-2-2-15,-4 0 1 0,-3 0 2 0,1 0-1 16,2 0 2-16,3 5-4 0,2-5 4 15,6 8-2-15,3-8 0 0,-1 0-2 16,8 0 1-16,1 3 1 0,-4 2 0 16,-3-1 0-16,0 6 1 0,-6 3 1 15,2-3-2-15,-1 3 2 0,8-5-2 0,8-8-2 16,-1 0 2-16,-1 0-3 0,-1 0 4 16,1 5-2-16,-17-5 1 0,4 0 0 15,-2 6 1-15,1-6-1 0,-1 0 2 16,12 0-4-16,0-6 2 0,2 0 0 15,-1 0 2-15,-3-2-4 0,-5 8 1 16,-1 0 1-16,0 10 0 0,2 0-2 16,4-3 2-16,3 3 0 0,4-9 0 15,3-1 0-15,-1 0 0 0,-4-5 2 0,-7-1-2 16,1 0 1-16,-10-1-1 0,1 1 2 16,-4 0-2-16,3 1-2 0,3-7 1 15,6 1 1-15,-1-5 1 0,2 2-2 16,-1-8 1-16,-5 7 0 0,-8-1 0 15,6 4 0-15,-1 1 0 0,5 5 0 16,1 2 0-16,10-3-2 0,-3 7 2 0,1-5 0 16,-5 4-6-16,-5-5-5 0,-3 5-8 15,-9 1-13-15,-5-3-10 0,-4-4-20 16,4 4-11-16,-11-5-17 0,7 0-14 16,-1-5-13-16,-4 2-12 0,5-1-121 15,8-2-177-15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0:12.95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 24 341 0,'-4'-5'104'0,"4"-1"44"0,-3 1-18 0,3-2-56 15,0 5-14-15,-5 2-6 0,5 0-3 16,0 0-8-16,0 0-13 0,7 0-1 15,-2 0-6-15,7 0 1 0,3 0-11 16,4 0 1-16,5 0-5 0,0 0-5 16,6 0-4-16,6 0-9 0,-6 0-13 15,-3 0-20-15,-2 0-11 0,-3 0-10 16,-14 0-11-16,4 0-110 0,-8 0-123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0:13.27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8 424 0,'23'0'148'0,"-1"0"18"0,3 0-95 16,-3-5-23-16,-7 5-5 0,1 0-14 15,-4 0-7-15,-4 0-6 0,-1 0-11 16,1 0-5-16,3 0-5 0,-5 0-17 15,2 0-12-15,-3 0-20 0,1 2-105 16,-6-2-133-16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0:13.49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0-1 489 0,'25'0'173'0,"5"0"-6"0,-3 0-108 16,-1 1-18-16,-2-1-14 0,0 0-11 16,-8 0-7-16,5 0-4 0,-6 0-15 15,-3 0 1-15,-4 0-13 0,-1 0-12 0,-2 0-14 16,-5 0-6-16,0 0-113 0,0 0-105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0:13.74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31 453 0,'34'0'201'0,"6"1"-3"0,-2-1-51 16,0 0-68-16,-1 0-19 0,-3 0-11 15,-1 1-21-15,-1-1-11 0,-5-4-5 16,-2 4-12-16,-5-10-8 0,-4 4-13 0,-6 6-7 16,1-7-21-16,-6 7-6 0,-5-6-13 15,0 6-7-15,0 0-8 0,0 0-43 16,-9 0-58-16,1 0-42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0:14.02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48 434 0,'16'4'159'0,"1"3"24"0,0-1-102 15,0-1 2-15,7 0-12 0,4 2-9 16,5 0-1-16,9-7-4 0,-1 0-12 16,3-3 4-16,7-3-10 0,6-1-7 0,0-3 0 15,16 4-8-15,-4-3-7 0,-7-3-4 16,-5 2-1-16,-11 1-6 0,-11 3-6 16,-8 0 0-16,-4 6-6 0,-9-6-9 15,-5 6-8-15,-6 1-5 0,-3-1-11 16,0 0-9-16,-4-1-13 0,-10 1-6 15,-2 4-10-15,-6-4-8 0,-7 7-3 16,-7-7-104-16,-15 6-133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0:14.36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59 453 0,'29'6'195'15,"10"-1"4"-15,1 1-84 0,0-2-13 16,6 5-15-16,4-7-2 0,-2 0-24 0,3-2-9 15,-1 0-9-15,4 0-15 0,-4 2-6 16,12-8-4-16,6 0-4 0,0 1-10 16,-8-5 3-16,4-3-4 0,-15 3 0 15,-6-3-6-15,-6 3-4 0,-3 3 0 16,-7 6-13-16,-6-7-14 0,-9 8-2 16,-7 0-17-16,-5 0-8 0,0 0-14 15,-4 8-9-15,0-4-7 0,-5 2 6 0,-4-1-106 16,0-5-138-16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38:56.71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2704 14 192 0,'11'8'26'0,"3"-4"-1"0,-2 1 21 0,2 0-4 16,-7-1-12-16,2 3-3 0,1 0-9 16,-3 1 0-16,4-1 3 0,-7 1-3 15,-4 2 8-15,0-6-1 0,0 3 0 16,-11-4 8-16,0 1-12 0,-1-4 19 0,-5 8-11 16,-1-3-8-16,-2-5 0 0,2 6-2 15,-6-3 2-15,-4-3 1 0,-2 0-12 16,-5 0 4-16,-5 0 5 0,-1 0-6 15,0 0 0-15,-4-4-1 0,-1 4-2 16,-13-10 1-16,-4 0 9 0,-4-2-8 16,-2-1 6-16,-6 0-7 0,4 2-5 15,-4 4 4-15,-6 0 1 0,-6 2-5 16,-5-1-6-16,3 3 5 0,-1-1-5 0,7-2-5 16,2 1 10-16,14 5-5 0,-1-8 0 15,1 9 0-15,9-4 0 0,-1 3 0 16,2 0 0-16,5 3 0 0,2 4 0 15,5 1 5-15,0 1-5 0,4 2 0 16,0 2 0-16,5-1 4 0,3-1-4 16,1 2 5-16,2-2 0 0,0 0 2 15,2-2-1-15,-2-1-6 0,5-2 0 0,0-2 6 16,5 0-6-16,2-4-6 0,7 9 12 16,-4-9-6-16,15 0-6 0,0 12 6 15,0-12 0-15,0 3-6 0,13-3 12 16,-5 8-6-16,-3-6 0 0,2-2 6 15,-7 6-6-15,0-6-6 0,0 5 12 16,-11-5-12-16,-5 5-7 0,-6-5-1 0,-7 8 9 16,-1 3-17-16,0-1 6 0,-3 0-7 15,6 7-8-15,4-4 8 0,6-1 0 16,1-4-2-16,2 1-3 0,2-1-10 16,-4-8 59-16,-5 0-163 0,2-6-96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0:21.50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371 676 388 0,'6'0'143'0,"5"0"24"0,-6 0-82 0,5 0-11 16,2 0-2-16,3 0-15 0,-1 0 6 16,5-5-11-16,3 5-6 0,-3 0 2 15,3-2-16-15,-2 2-3 0,-2 0-3 16,-2 0-11-16,-1 0 1 0,-2 0-5 15,2 0 2-15,-3-4-5 0,6 4 3 16,-2 0 7-16,3 0-8 0,-1 1 8 16,4-1-4-16,-5-5 3 0,5 5 0 0,-3 0 0 15,3 0-3-15,4-4 2 0,-3 4-3 16,-5 0-3-16,-1 0-2 0,-4 0 2 16,-1 0-4-16,-2 0-3 0,1 0 0 15,0 0-1-15,-4 0 2 0,2 0-4 16,1 0 0-16,3-5 4 0,0 5-4 15,0-6 0-15,1 6 0 0,1 0 3 16,-5 0 0-16,3 0 0 0,-4 0 3 0,-1 0-1 16,1-2 6-16,-3 2-6 0,3 0 4 15,2-4-3-15,-1 4 3 0,-1-6-7 16,0 6 1-16,0 0 3 0,1 0-3 16,-4 0-3-16,4-3 3 0,-2 3-1 15,-2 0-2-15,0-6 2 0,3 6 1 16,-1 0-3-16,3 0 0 0,-2 0 0 0,-2 2 3 15,1-2-3-15,-4 0-3 0,2 6 3 16,-3-6 0-16,1 0 0 0,-4 0 0 16,8 0-3-16,-4 0 3 0,-4 0 3 15,7 0-3-15,-2 0 0 0,2 0 3 16,-3 0-3-16,3 0 0 0,-3-6 0 16,0 6 0-16,2 0 0 0,-1 0 0 15,1 0 0-15,-4 0 0 0,4 0 0 16,5 0 0-16,-6 0-3 0,3 0 3 0,1 0 0 15,-1 0-3-15,-3 0 6 0,3 0-3 16,-2 6 0-16,-1-6 0 0,-1 0 0 16,1 0 0-16,3-4 0 0,-1 4 3 15,-2-6-3-15,5 6 0 0,-1-3 0 16,-2 3 0-16,1 0 0 0,2 0-3 16,-3 0 3-16,2 0 0 0,-1 0 0 0,2 0 0 15,4 4 0-15,-6-4 3 0,1 7-3 16,2-7 0-16,0 3-3 0,-3-3 3 15,-4 0 0-15,2 1-3 0,-1-1 3 16,1 0 3-16,1 0-6 0,-3 0 6 16,1-2-6-16,2 2 3 0,-1 0 3 15,-2-6-3-15,1 6-3 0,2-4 6 16,-3 4-3-16,-4 0 3 0,5 0-3 0,1 0 0 16,-1 0-3-16,2-3 6 0,1 3-3 15,-1 0 0-15,0 0 0 0,0-8 0 16,-3 8 0-16,0 0 0 0,3-5 0 15,-3 5 0-15,1-5 0 0,-2 5 0 16,1-6 3-16,4 6-6 0,-1-5 6 16,1 5-3-16,3-4-3 0,-1 4 6 0,-5 0-3 15,6 0 0-15,-2 0 3 0,-1 0-6 16,1 0 3-16,2 0 3 0,-1 0-6 16,-1 0 3-16,0 0 3 0,0 0-3 15,-1 0 0-15,-4-4 3 0,2 0-3 16,-1 4 0-16,-1-6 2 0,3 3-2 15,4 3 0-15,0 0 4 0,4-4-4 16,-1 4 0-16,2 0 6 0,5 0-6 16,-2 0 0-16,11 0 2 0,1 5-2 0,-1-5 0 15,-1 6 3-15,1-6-3 0,1 5 0 16,1-5 0-16,-2 0 0 0,3 4 0 16,-3-3 0-16,-6-1 3 0,-6 6-3 15,-3-6 0-15,1 0 2 0,-2 0 1 16,1 0 0-16,-1 0 0 0,1 0-3 15,0 0 2-15,1 0-2 0,-5 6 0 0,0-1 0 16,0-2 3-16,-2-3-3 0,4 2 0 16,-5-2 0-16,4 0 0 0,-5 0 2 15,1 0-2-15,-1 0 3 0,-7 0 2 16,8-2-2-16,-5 2 0 0,1-7 2 16,4 7 1-16,0-4-1 0,-2 4-3 15,2 0 1-15,-2-3-1 0,0 3 0 16,-6 0-2-16,9 0 0 0,-9-6 3 15,8 6-3-15,-1 0 3 0,-3 0-3 0,1 0 0 16,3 0 0-16,-1 0 3 0,-4 0-1 16,-3 0-2-16,4-4 2 0,-4 4 4 15,8-4-6-15,-4 4 2 0,2-3 1 16,-2 3-3-16,0 0 2 0,-4-5-2 16,8 5 3-16,-4 0-3 0,0 0 2 15,2 0-2-15,-1-2 0 0,3 2 0 0,-8 0 0 16,10 0 0-16,-6 0 2 0,2 0-2 15,-6 0 0-15,0-6 0 0,0 6 2 16,5-6-4-16,-5 6 4 0,5-6-4 16,-5 6 4-16,9 0-4 0,-4 0 2 15,-5 0 0-15,0 0 0 0,6 0 0 16,-6 0 0-16,5 0-2 0,-5 0 4 16,4 0-2-16,-4 0 0 0,4 0 0 15,-4 0 0-15,0 6 2 0,6-6-2 0,-6 0 0 16,5 0 0-16,-5 0 0 0,7-6 0 15,-3 6-2-15,0-4 2 0,-4 10 0 16,0-12 0-16,0 10 0 0,8-10 0 16,-2 6 0-16,-3 0 0 0,1 6 0 15,5-12 0-15,-1 6 0 0,-8 0 2 16,7 0-2-16,-7 0 0 0,0 0-2 0,10-6 2 16,-6 6 0-16,0 0 0 0,0 1 0 15,0 6 0-15,2-7 0 0,-2 0 2 16,-4 0-2-16,0 0 0 0,7 0 0 15,-5 0 0-15,-2 0 0 0,7 0 0 16,-7 0-2-16,10 0 2 0,-10 0 0 16,5 0 2-16,-5 0-2 0,0 0 0 0,0 0-2 15,3 0 4-15,-3 0-2 0,0 0 0 16,0 0 0-16,0 0 0 0,0 0 0 16,0 0 0-16,0 0-2 0,0 0 2 15,0 0 0-15,0-3 0 0,0 3 0 16,0 3 0-16,0-3 2 0,0 0-2 15,-3 0 0-15,3 0 0 0,0 0 0 16,-5 0 0-16,5 0-2 0,0 0 2 16,-7 0 0-16,7 10-2 0,0-16 2 0,0 6 0 15,-7 0-2-15,7 0 4 0,0-4-4 16,-4 4 2-16,4 0 0 0,0 0 0 16,0-3 0-16,0 3 2 0,0-5-2 15,0 5-2-15,-3-5 4 0,3 1-2 16,0-2 0-16,0 2 0 0,-5-8 0 15,5 3 0-15,0 1 0 0,0 0 0 16,0 1 0-16,-4 1 0 0,4 1 0 0,0 1 0 16,0 4 0-16,0-10 0 0,0 4 0 15,0 1 0-15,0-1 0 0,0-3 0 16,0 2 0-16,0 0 2 0,0 0-4 16,0 1 2-16,0 3 0 0,0-6 2 15,0 6-4-15,-6-2 4 0,6-1-2 16,-5 2 0-16,1-2 0 0,-3 2 0 0,-1-2 0 15,2 1 0-15,-2-1 0 0,0-3-2 16,-2-1 2-16,2 0 0 0,-2 4 0 16,4-1 0-16,3 0 0 0,3 1 0 15,-8 3 0-15,8-2-2 0,0-1 4 16,-6 6-2-16,6 0 0 0,0 0 0 16,0-7 0-16,6 7 0 0,-6 0 2 15,0 0-4-15,0 0 4 0,0 0-2 0,0 0 0 16,0 0 0-16,-6 0 0 0,6 0 0 15,-4-2 0-15,0 8 0 0,-1-6 0 16,0 0 0-16,0 3 2 0,0 3-4 16,0 1 2-16,-1-4 0 0,-3 3 0 15,4-1 0-15,1-5 0 0,-4 3 0 16,1-3 0-16,-1 0 0 0,-1 6 0 16,-1-6 0-16,-1 0-2 0,0 0 4 0,3 0-4 15,-2 0 4-15,-2 3-2 0,2-3-2 16,-2 5 2-16,4-7 0 0,-5 7 2 15,5-5-2-15,-3 0 0 0,2 3 0 16,-1-3 0-16,-6 0 0 0,2 0 0 16,2 0 0-16,0 0 0 0,-2 0 0 15,4 0 0-15,-1 0 0 0,2-5 0 16,-3 0 0-16,3 4 0 0,0-4 0 0,-1 5 0 16,1 10 0-16,-1-2 0 0,1-3 0 15,-1 1 0-15,0-6 0 0,4 0 0 16,-3 0 0-16,-2 4 0 0,1-4-2 15,-3 0 4-15,1 0-4 0,-2-7 4 16,1 1-2-16,-1-1 0 0,-4-3 0 16,5 7 0-16,0-2 0 0,4 5 0 0,-4 0 0 15,8 0 0-15,1 0 2 0,-4 5-4 16,0-2 4-16,2 4-2 0,3-1 0 16,-6 2 0-16,-1-8 0 0,2 5-2 15,0-5 2-15,0 0 0 0,-1 0 0 16,-3 0 0-16,1-6 0 0,-7-2 0 15,1 1 0-15,0 2 2 0,1 2-2 16,1 3 0-16,5 0 0 0,1 0 0 16,1 3 0-16,8-3 0 0,-7 7 0 0,1-7 0 15,6 6 0-15,-9-6-2 0,3 5 2 16,2-5-2-16,-3 5 4 0,-1-5-4 16,0 0 4-16,3 0-2 0,-2 0 0 15,0 0 0-15,1 0 0 0,1 0 0 16,0 0 2-16,-4 0-2 0,4-2 0 15,-2 2-2-15,-1 0 2 0,2 0 0 0,2 6 2 16,-1-6-4-16,1 5 2 0,4-5-2 16,-7 0 2-16,3 4 0 0,4-4 0 15,-4 5 0-15,-2-5-2 0,6 6-3 16,-4-2 2-16,4-4 1 0,0 11-4 16,0-7 4-16,-5 2-6 0,5-6 3 15,0 0 0-15,0 0 1 0,-6 4-2 16,6-8 3-16,-4 4 0 0,-1-8 3 0,1 8-2 15,-3 0-1-15,1 0 0 0,2 0 1 16,4 0-4-16,-7 6 4 0,2-6-1 16,5 4-2-16,0 1-1 0,-4-1 4 15,4-4-1-15,-6 6 0 0,6-6 1 16,-6 0 2-16,1 0-4 0,0 0 4 16,1 0-2-16,4 0 2 0,-4 4 2 0,4-4-2 15,-7 0 0-15,3 0 0 0,-2 0 0 16,6-4 0-16,-8 4-2 0,5 0 2 15,3 0-4-15,-6 0 2 0,6 0-4 16,-6 0 0-16,6 0 3 0,-4 0-1 16,4 0-5-16,-4 0 6 0,4 0-2 15,-4-2 5-15,4 2 0 0,-11 0-4 16,5 0 2-16,2 0 4 0,2 0-2 16,-5 0 0-16,1-4 0 0,0-2 4 15,0 6-8-15,-1-7 8 0,0 7-4 0,2-4-4 16,1 4 4-16,0 0-2 0,0 0-1 15,4 0 3-15,-6 0-3 0,6 0 0 16,0 0-1-16,-7 0 1 0,7 0 1 16,-9 4-1-16,1-4 1 0,-1 0-2 15,0 0 4-15,-3 0 0 0,2 0-4 16,-1 0 4-16,7 0-3 0,0 4 3 0,-2-4-3 16,1 0 1-16,5 0-1 0,-5 5 0 15,5-5-3-15,-7 0-1 0,3-2 1 16,-5 7-2-16,0-5 1 0,3 5 3 15,-9-5-4-15,9 5-2 0,-5-5 7 16,0 4 0-16,1-4-1 0,2 0 1 16,0 4 0-16,1-4 3 0,-3 5 0 15,4-5-3-15,0 0 0 0,1 4 0 0,-2-4 0 16,3 0 3-16,0 6-7 0,1-6 7 16,-7 4-4-16,2-4 4 0,3 6-4 15,-2-6 1-15,-1 0 0 0,8 0 3 16,-7 3-7-16,3-3 4 0,-3-2-1 15,1 2 0-15,2 5-3 0,-1-5 4 16,5 0-4-16,-6 5 7 0,6-5-2 0,-4 0 2 16,4 0 0-16,-7 0 0 0,7 0 0 15,-5 0 0-15,2 0 0 0,-2 0 0 16,1 0 0-16,-2 0 0 0,2 0 0 16,0 0 0-16,4 0 0 0,-4 0 0 15,4 0 2-15,-8 0-4 0,8 0 2 16,0 0 0-16,-7 0 2 0,7 0-2 15,0 0 0-15,-5 0 0 0,5 0 0 16,-5 0 0-16,5 0 0 0,-8 0-2 0,3 0 2 16,1 0-7-16,0 3 3 0,-2-3-3 15,1 0-3-15,-1 0 3 0,6 0-4 16,-7 0 4-16,7 0 1 0,-6 0 3 16,1 0-2-16,0 0 1 0,-2 0 4 15,0 0 0-15,0 0 0 0,-2 0 0 16,5 0-3-16,-3 0-1 0,0-1 0 15,3 1-4-15,-1 0 2 0,-2 4-1 0,-1-4-4 16,1 0-1-16,-1 0 3 0,-1 0 2 16,3 0 4-16,1-4-6 0,-1 4 6 15,-1 0 3-15,3 0 0 0,-2-4 0 16,-1 4 0-16,3 0 0 0,-4 0 0 16,3-5 0-16,-5 5 0 0,1 0 0 15,3-4 0-15,-8 4 3 0,4 0-3 0,-1-3 0 16,-9 3 0-16,1-3 0 0,0-1 0 15,3 4 0-15,2 0-3 0,3 0 3 16,3 0 0-16,-1-3 0 0,3 3 0 16,1 0 0-16,-1-7 3 0,6 7-3 15,-3-5 0-15,3 5 4 0,0-5-4 16,0 0 8-16,0 2-4 0,0-4-1 16,0 1 6-16,5-2-1 0,4 5-1 0,-1-4 1 15,5-2 2-15,-4 0 1 0,3-6 4 16,-1-1 3-16,2-1-8 0,-2-6 7 15,-3 0-6-15,7 7 2 0,-3-2 0 16,0 2 2-16,-2 1-5 0,-3 0-3 16,1-1 0-16,-8 2 0 0,7 1-4 15,-7 2 0-15,0 3-3 0,-6 8 0 16,6-10-3-16,-9 7 0 0,2 3 0 0,-1 0-4 16,-5 0-1-16,-2 0-5 0,2 0 2 15,-9-3-2-15,0 8 0 0,-3-1-2 16,2 5 9-16,-4-2-5 0,2 2 1 15,-2-1 0-15,0-2 2 0,-3 0 1 16,0-2-1-16,-2-4 0 0,-3 0 2 16,1-8-1-16,-3 0 2 0,0-3-1 0,3 2 2 15,1 3 4-15,-3 6-4 0,5-7 0 16,-3 6 4-16,5-7 0 0,13 8 0 16,1 0 0-16,3 0-4 0,12 0-1 15,-6 0 5-15,6 6 0 0,0-6 5 16,0 0-1-16,4 0 0 0,-4 0 0 15,6 0 3-15,-6 0-4 0,0 0 2 16,4-3-5-16,-4 3 3 0,0-7-3 0,7 7 4 16,-10 0-4-16,3-4 0 0,0 4 0 15,3 0 0-15,-3 0 0 0,0 0 0 16,0 0 0-16,-3-6 0 0,3 6 3 16,0 0-6-16,0 0 3 0,0 0 0 15,0 0 0-15,0 6 0 0,3 1-4 16,-3-1 4-16,0 1 0 0,-3 2 4 15,3 1-4-15,0 1-4 0,0 1 4 16,-6 1 0-16,0 2 0 0,1-1 4 0,5-2-8 16,-5 2 4-16,5-4 0 0,-7-1 4 15,7-3-8-15,0 1 4 0,0-7 0 16,6 10 0-16,-6-6 0 0,2 6 0 16,-2 0 0-16,4-1 0 0,-4-2 0 15,0-1 0-15,0 5 0 0,0-3 4 16,0-2-4-16,-5 1-4 0,5 3 4 0,0-5 0 15,-3-5 0-15,3 6 0 0,0-6 0 16,-5 0 0-16,5 0 4 0,0 0-4 16,0 0 0-16,0 0 0 0,-6 0 0 15,6-5 0-15,0 5 0 0,-5-6 0 16,5 1 3-16,-6 0-3 0,1 3 0 16,1-4 0-16,-2-1 0 0,2 7 0 15,4-5 0-15,-4 0 0 0,4 1 0 0,0-5 0 16,0-1 0-16,0-1 0 0,-3 2 3 15,-2-7-3-15,5 0 0 0,-7 3 0 16,7-8 4-16,-5-1-4 0,5 4 4 16,0 4-4-16,-4 2 0 0,4 4 4 15,0 2-4-15,0-4 0 0,0 4 4 16,0-1-8-16,0 1 4 0,0 2 0 0,0 4 0 16,-3 0 0-16,-3-3 0 0,6 3 0 15,0 0 0-15,-9 0 0 0,5-6 0 16,0 6 0-16,1-4 0 0,-2 4 0 15,5 0 0-15,0 0 0 0,0 4 0 16,0 2 0-16,-7 0 0 0,7 2-4 16,0 2 4-16,-6 3 0 0,6 3 0 15,-3 1 0-15,3 3 0 0,-4 1 0 16,4-3 0-16,-6-1 0 0,6-3 0 0,-6-2 0 16,6-2 0-16,0 0 0 0,0 2 0 15,0-2-4-15,0-2 4 0,0-1 0 16,0-7 0-16,0 5 0 0,-4-5 0 15,4 0 0-15,-4-5 0 0,4 0-4 16,0 5 8-16,0-9-4 0,0-4 0 16,0 0 0-16,-3-10 0 0,6-3 0 15,-3 5 4-15,0 0-4 0,5-7 0 0,-5 14 0 16,4-3 4-16,2 2-4 0,-1 7 0 16,-5 3 4-16,0-6-8 0,0 5 8 15,0 6-4-15,0-7-4 0,-5 7 8 16,-1 0-8-16,6 0 4 0,-4 0 0 15,4 4 0-15,0-4-4 0,0 9 4 16,0-2 0-16,-4 2 0 0,4 1 0 0,0 1 0 16,0 2-4-16,0-1 4 0,0 2 0 15,0 4 0-15,4 1 0 0,-4 0 0 16,0-1 0-16,0 1 0 0,0-3 0 16,0-3 4-16,0-4-4 0,0-1-4 15,-5-1 0-15,5 0 4 0,0-1-3 16,0-6 0-16,0 0-1 0,0 0 4 15,0 0-3-15,0-8 3 0,0 0 0 0,0-2 0 16,0-8 3-16,0-5-3 0,5-2 4 16,-5-1-4-16,7-1 3 0,-7 0 0 15,0 7 1-15,0 4-4 0,0 9 0 16,0-5 4-16,0 4-4 0,0-4-4 16,-5 8 4-16,5-3 4 0,0 7-4 15,0 0 0-15,0 0 0 0,0 0 0 16,7 0 0-16,-7 7-4 0,0 2 4 0,0 1 0 15,-6 3 0-15,6-2 0 0,-8-1 0 16,4 3-4-16,-3-3 4 0,0-2 0 16,2 0-3-16,5 2 3 0,-4-8 0 15,4-2-3-15,0 0 6 0,0 5-3 16,0-5 0-16,0 0 0 0,0 0 0 16,0-7 0-16,0 7 0 0,0-10 0 15,0 10 0-15,4-8 3 0,-4 2-3 0,5-6 4 16,-5-6-4-16,8 3 4 0,-8 2-4 15,0-3 0-15,0 6 4 0,0 6-4 16,0-2 0-16,0 0 0 0,0 6 0 16,-5-5 0-16,5 5 0 0,0 0 0 15,0 0-4-15,0 0 8 0,0 0-4 16,0 5-4-16,0 0 4 0,-6-2 0 0,6-3 0 16,-4 8 0-16,-1 2 0 0,1 2 0 15,-3 4 0-15,1 4-4 0,4 2 0 16,-4 3 4-16,6-4 0 0,-4 1-3 15,4 1 0-15,0-10 3 0,0-3-4 16,0-3 4-16,0-1 4 0,0-6-8 16,0 0 8-16,0 0-8 0,0 0 4 15,0-7 4-15,0-2-4 0,0-4 0 0,7-1 0 16,-7-2 0-16,3 1 3 0,-3-4-3 16,5 0 3-16,-5 6-6 0,0-7 6 15,0 3-3-15,0 1 0 0,0 3 0 16,0-1 0-16,0 4 0 0,-4 0 0 15,4 1 0-15,-4-3 0 0,4 6 4 16,0 0-4-16,-5 0-4 0,5 6 4 16,0-4 0-16,0 0 0 0,0 4 0 0,-6 0 0 15,6 6 0-15,0-1 0 0,-4-5 0 16,4 9-3-16,0 4 3 0,0 3 0 16,0 0-3-16,0 6 6 0,0 1-3 15,0-3-3-15,0 10 6 0,0-5-3 16,7 1 0-16,-3 2 0 0,1-4 0 15,-2-8-3-15,1-3 6 0,-4 0-3 0,0-7 0 16,0-1 0-16,0-5 0 0,0-5 0 16,0 0 3-16,0-9-3 0,0-2 0 15,0-1 0-15,0-6 0 0,0-3 0 16,-4 3 4-16,4-4-4 0,-3-3-4 16,3 7 8-16,0 3-4 0,0 1 0 15,-6 6 0-15,6 2-4 0,-7 3 4 16,3 0 0-16,4 0 0 0,0 3-3 0,-4 5 6 15,4-4-6-15,0 4 6 0,0 0-3 16,0 0 0-16,0-7 0 0,0 7 0 16,0 0 4-16,5 0-8 0,-5 0 8 15,0 0-4-15,7 0 0 0,-3 0 0 16,1 7 0-16,-5-3 4 0,4 4-4 16,-4-2 4-16,0 4-4 0,0 0 4 15,0 2-4-15,0 1 0 0,0 0 0 16,0-2 3-16,0 1-3 0,0-3 4 15,0-1 1-15,5-3 1 0,-5 0 1 0,0-2-4 16,0-3 0-16,0 0 1 0,4 0 0 16,-4 0-1-16,0 0 1 0,0 0-4 15,0 0 0-15,0 5 3 0,0-5-3 16,0 0 0-16,0 0 0 0,5 5 0 16,-5 0-3-16,0 2 6 0,6 4-6 0,-6 1 3 15,0 1 0-15,0-1 0 0,0 1 0 16,0-3 3-16,2-3-3 0,-2-2 0 15,0 5 0-15,0 0 0 0,0 0 0 16,0 1 0-16,0 2 0 0,0-13 0 16,4 10 0-16,-4-2 0 0,0 1 0 15,5 0 0-15,-5-2 0 0,0 0 0 16,0 2 0-16,6 4 0 0,-6-6 0 0,0 0 0 16,0-1 0-16,0 1 0 0,0-7 0 15,0 6 0-15,0-6 0 0,0 5 0 16,0-5 0-16,0 3 0 0,0-3 0 15,0 0 0-15,-6 0 0 0,6 6 0 16,0-6 0-16,-5 4 0 0,5-4 0 16,0 0 0-16,0 5 0 0,0-5 0 15,0 0 0-15,0 0 0 0,0 0 0 0,0 5 0 16,0-5 0-16,0 0 0 0,0 3 0 16,0-3 0-16,0 0 0 0,-4 0 0 15,4 0 0-15,0 0 0 0,0 0 0 16,0 0 0-16,0 0 0 0,0 7 0 15,0-7 0-15,0 3 0 0,0-3 0 16,0 8 0-16,0-3 0 0,-2 0 0 16,2 2 0-16,0 1 0 0,0-2 0 0,0 2 0 15,0-3 0-15,0-1-3 0,0-4 3 16,0 0 3-16,0 4-6 0,0-4 3 16,-7 0 0-16,7 0 0 0,0 4 0 15,0-4 3-15,0 0-3 0,0 5 0 16,0-5 0-16,0 0 0 0,0 6 0 15,0-6 0-15,0 0 0 0,0 0 0 16,0 2 0-16,0-2 0 0,0 5 0 0,0-5 0 16,0 0 0-16,0 6 0 0,0-6 0 15,0 0 0-15,4 4 0 0,-4-4 0 16,0-4 0-16,0 4 0 0,0-5 0 16,0 5 0-16,0 0 0 0,0 0 0 15,0 0 0-15,0 5 0 0,0-5 0 16,0 6 3-16,0-1-6 0,0-5 3 0,-4 3 0 15,4-3 0-15,0 6 0 0,0-6 0 16,0 0 0-16,0 0 0 0,0 0 0 16,0 4 0-16,0-4 0 0,0 0 0 15,0 0 0-15,0 6 0 0,0 0 0 16,0-6 0-16,0 5 0 0,0-5 0 16,0 8 0-16,0-8 3 0,0 2-6 15,0-2 3-15,0 0 0 0,0 0 3 16,0 0-3-16,0 0 0 0,0 0 4 0,0 0-4 15,0 0 0-15,0 0 3 0,0 0-3 16,0 0 0-16,0 0 0 0,0 0 0 16,0 5 0-16,0-5 0 0,4 6 0 15,-4-6 4-15,0 4-4 0,0-4 0 16,0 8 0-16,0-8 0 0,0 0 0 16,0 0 0-16,0 0 0 0,0 0 0 15,0 2 4-15,0-2-4 0,0 0 0 0,0 0 3 16,0 0 1-16,0 0-4 0,0 0 0 15,0 0 0-15,0 0 2 0,0 0-2 16,5 6 0-16,-5-6 0 0,0 5 4 16,4 0-4-16,1 1 3 0,-5-3-3 15,8-3 3-15,-3 6 0 0,-5-6-3 16,3 5 4-16,-3-5 0 0,0 0 0 0,0 5-4 16,0-5 3-16,4 0 0 0,-4 6-3 15,0-6 7-15,0 0-4 0,0 0-3 16,0 0 4-16,4 0 0 0,-4 0-4 15,0 0 0-15,7 0 0 0,-7 0 3 16,7 0 1-16,-5 0-1 0,-2-6 3 16,6 6-3-16,2 0 10 0,-1 1-7 0,-3-1 4 15,3-5-1-15,0 5 0 0,1-5-3 16,-3 5 0-16,1-4-2 0,2 0-1 16,-1 4 3-16,-3-4-3 0,0 4-3 15,3-5 3-15,0 5-1 0,1 0-4 16,3 0 4-16,1 0-4 0,2 0 2 15,2 5 0-15,-1-5 0 0,-3 4 0 16,1-4 0-16,2 0 2 0,-7 5-2 0,-3-5 0 16,6 0-2-16,-2 0 2 0,-5 0 2 15,2 0-4-15,3 0 2 0,-4 0 2 16,-5-4-4-16,10 4 4 0,2-9-2 16,-1 4 0-16,4-5 0 0,-4 2 0 15,1 1 3-15,-4-4 0 0,5 3-3 16,-1 2 4-16,0-3 5 0,3 5-7 15,2 0 5-15,0-1-1 0,2 5-1 0,-1-3-1 16,0 3-4-16,2-5 2 0,-3 5-2 16,1 0 0-16,1-7 3 0,5 2-3 15,1-1 3-15,1 1 0 0,2-4 0 16,4 0-3-16,-1-1 3 0,1-1-3 16,3 0 0-16,-3 2-12 0,3 9-8 15,5 0-25-15,-1 0-2 0,1 0-9 16,2 17-13-16,-1-3-27 0,-4 0-9 0,-8-2 178 15,-1 3-274-15,-9-10-175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0:23.79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144 533 388 0,'7'0'118'16,"-1"0"30"-16,3 0-91 0,-5 0-9 15,1 0-3-15,1 0-2 0,-6 0-7 16,5 0-13-16,-5 0 6 0,0 0-13 0,0 0 5 16,0 0 6-16,0 0 4 0,0 0 3 15,4-6 3-15,-4 6 0 0,7-5 3 16,1 5-3-16,0 0-8 0,5 0 0 16,-1 0-10-16,3-3 8 0,0 3-9 15,1 0 1-15,-1 0 3 0,-4 0-8 16,3 0-4-16,-3 0 0 0,3 0-2 15,-2 0 1-15,6 0-2 0,-6 0-1 16,3 0 2-16,0 0 2 0,-1 6-3 0,-1-6 0 16,-2 1-3-16,3-1 3 0,-2 0-1 15,0 0 0-15,-1 0-3 0,3 0 4 16,-2 0-4-16,3 0 0 0,-5 0 0 16,6 0-3-16,-2 3 4 0,-3-3-1 15,2 0 2-15,1 0 2 0,0 0-4 16,-3 1 3-16,4-1 0 0,-7 0 4 0,-1 0-4 15,6 0 0-15,-2 0-3 0,3 0 2 16,-2 0-2-16,2 0 1 0,-3 0 0 16,1 0-4-16,-1 0 2 0,4 0-2 15,0 0 0-15,0 0 3 0,-1-4-3 16,-5 4 2-16,2 1-2 0,-1-1 3 16,-3 0-3-16,8 0 4 0,-6 6-4 0,4-6-4 15,-8 0 4-15,0 0 4 0,0 0-8 16,0 0 8-16,-5 0-4 0,4 0 0 15,-4 0 0-15,4 0 0 0,-4 0 0 16,7 0 0-16,-3 0 0 0,6 0 0 16,-2-4 0-16,-3 4 0 0,4 0-4 15,-1-4 8-15,-1 4-4 0,-1 0-4 16,4 0 8-16,-6 0-4 0,1 0-4 16,2 2 8-16,0-2-4 0,-4 5 0 0,1-5 0 15,-4 6-4-15,0-6 4 0,8 0 0 16,-8 0 0-16,4 0 0 0,-4 0 0 15,0 0 0-15,6 0 0 0,-6 0 4 16,0 0-8-16,4 0 4 0,0 4 4 16,-4-4-4-16,0 0-4 0,0 0 4 15,0 0 4-15,0 0-4 0,0 0 0 0,0 0 0 16,0 0 0-16,0 0 0 0,0 0 0 16,0 0 0-16,0 0-4 0,0 0 4 15,0-4-3-15,0-1 6 0,0 1-3 16,0 1-3-16,0-3 6 0,0 2-3 15,0 4 0-15,0 0 0 0,0-7 0 16,7 1 0-16,-7 6 0 0,0-12 0 16,0 5 0-16,4-9 4 0,-4 1-4 0,0-3-4 15,0 2 8-15,-4 3-4 0,-2 1 0 16,6-1 0-16,-8-3 3 0,3-2-3 16,5-5 3-16,-7-4-3 0,0-5 0 15,3 2 3-15,4 6-1 0,-3-1-2 16,3 5 4-16,-5 1-4 0,5 1 0 15,0 2 0-15,0 2 0 0,0 0 0 16,0 5 5-16,0-1-5 0,0-2 0 0,-4 4 6 16,4-1-3-16,-9 2-3 0,4-2 3 15,-3 5-3-15,0-3 2 0,-1 2-2 16,0 5 0-16,1-4 0 0,1 4 0 16,0 0 2-16,7 0-2 0,-8 0-2 15,4 0 2-15,-2 4 0 0,-3-4 0 16,-6 8 0-16,-4-3 0 0,2 0 0 15,-10 2 2-15,-5-4-2 0,1 1 0 16,-7 5 0-16,-7-1 0 0,2-5 0 0,1 3 0 16,-6-2 0-16,2 5 0 0,2 0 0 15,3-1 0-15,3 4 0 0,7-1 0 16,2-1 0-16,-1-10 0 0,3 7-2 16,-2-3-3-16,-3 2-9 0,4 0 2 15,-1-1-5-15,0-2-8 0,6 6 1 16,1 4-8-16,2-7 0 0,2 4-7 0,2 0 2 15,3 4-12-15,0-2-7 0,6 2-9 16,2 2-7-16,5-5-1 0,-7 0-9 16,7 4-114-16,0-5-150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0:33.48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-2 308 415 0,'0'-15'157'15,"-7"2"15"-15,7-2-94 0,-4-1-12 16,4 5-14-16,0-1-16 0,0 4 8 16,0-1-15-16,0 5 0 0,0-3-6 15,0 1 0-15,0-4-9 0,0 3 4 16,0 2 4-16,0-1-5 0,0-2 3 0,4-1-8 16,-4 4 5-16,7-6-5 0,-3 3 5 15,-4 8-5-15,7-8-5 0,-7 0 2 16,9 0 3-16,-3 2-6 0,1-2 6 15,-3 5-6-15,0-3 6 0,-4 0-5 16,10 2 8-16,-4-1-8 0,1 5 3 16,3-4-3-16,-1 4 0 0,2 0 0 15,3-10 0-15,-3 10-3 0,2-6 3 16,-2 3-1-16,-2 3 0 0,-9-5-3 0,6 5 5 16,3-5-4-16,4 5-1 0,-2 0 0 15,3 0 1-15,1 0-4 0,0 0 3 16,4-4 0-16,-4 4 5 0,4 0-1 15,0-5 5-15,0 5 1 0,-2-4 0 16,-4-1 6-16,4 5-5 0,-5-7 2 0,2 3 3 16,-2 0-9-16,2 4 3 0,-6 0-5 15,7 0 1-15,-7 1-6 0,2-1 2 16,-2 0-5-16,0 0 2 0,2 4-2 16,-1-4 0-16,5 0 0 0,-2 0 3 15,2 0-3-15,-1 0 3 0,2 6 0 16,-2-6 3-16,2 0 0 0,0 0 2 0,-4 4-2 15,2-4 5-15,0 0-4 0,-1 0-1 16,-4 0 2-16,2 0-3 0,3 5 4 16,-5-5-5-16,6 0-1 0,-6 0-1 15,2 6 0-15,-10-6 1 0,11 0 0 16,0 0-3-16,1 4 3 0,-2-4-1 16,3 6 0-16,-2-6 1 0,1 0 0 15,-1 3-1-15,6-3 6 0,-5 2-6 16,0-2 2-16,-2 0-1 0,2 0 0 0,-8 0 2 15,2 0-3-15,2 0 0 0,0 0 3 16,-1 0 0-16,1 0-2 0,0 0-1 16,-5 0-2-16,3 0 3 0,2 0-1 15,-1 0 0-15,-2 0 0 0,6 0 2 16,-2 0-4-16,-2 0 8 0,3 0-8 16,-2 5 4-16,-2-5-4 0,-1-5 5 0,0 5-5 15,1 0 2-15,-2-3-4 0,1 3 7 16,5-2-5-16,-2 2 4 0,2-6-4 15,2 6 2-15,-8 0 1 0,4 0 2 16,2 0 0-16,-2 0 0 0,3 0-3 16,-1 0 2-16,-2 0 1 0,-1 0-2 15,2 0 0-15,-3 0-1 0,2 0-2 16,3 0 0-16,-4-4 2 0,3 4 0 0,-3 0-2 16,1 0 2-16,1 0 0 0,-1 0 1 15,-3 0-1-15,6 0 0 0,-3-2 0 16,1 2 0-16,0 0 0 0,1 0 1 15,-3 0 2-15,6-6-3 0,-5 6 2 16,7 0-7-16,-4 0 9 0,6 6-6 16,-2-6 5-16,-3 4-6 0,3-4 1 15,-4 0-2-15,3 0 4 0,-5 0-1 0,8 0-1 16,-9 1 0-16,5-1 4 0,1 0-4 16,3 4 5-16,-8-4-5 0,7 5 2 15,-2-5-2-15,-2 0 0 0,1 3 0 16,-2-3 2-16,1 0-2 0,-3 8 2 15,-3-8-2-15,-1 3 2 0,2-3-2 16,-1 0 4-16,-4 0-2 0,4 0-2 16,-2 0 0-16,1 0 0 0,1 0 0 0,-3 0 4 15,1 0-3-15,0 0-1 0,4 0 2 16,-1 0-2-16,0 0 1 0,2 6 4 16,3-6-3-16,-1 0-2 0,-1 6 0 15,0-6 0-15,-1 0 0 0,-2 4 1 16,0-4-2-16,-2 7 4 0,3-7-3 15,-4 4 2-15,3-4 0 0,0 6-2 0,0-6 2 16,-3 0 0-16,3 0-2 0,1 0 1 16,0 0 1-16,-4-6-2 0,5 6 2 15,-4-4 1-15,0 4-3 0,-5-4 2 16,6 4 0-16,-6 0 0 0,5 3 0 16,1-9-2-16,1 6 2 0,-2 0-2 15,5 0 1-15,-1 0 1 0,-3 0-2 16,1 0 0-16,1 0 0 0,-3-4 1 15,1 4 1-15,2-3-2 0,0 3 0 0,2-7 0 16,1 7 1-16,-5 0 1 0,4 0-2 16,-2 0 1-16,-2-3-1 0,-1 3 1 15,5 0 1-15,-1 0 2 0,1 0-6 16,3 0 5-16,-2 1-3 0,3-1 1 16,-4 0-1-16,5 0 0 0,-6 0 1 15,2 0 0-15,-3-3 1 0,-8 3-2 16,11 0 0-16,3 0 0 0,1 0 0 0,0 0 0 15,1 0-2-15,1 3 2 0,-8-3 2 16,-1 0 0-16,5 0-2 0,-8 0 1 16,5 0-1-16,-1 0 3 0,-2 0-4 15,3 0 3-15,-1 0-3 0,-3 0 2 16,2 0-1-16,-3 0 1 0,1 0-1 16,-6 0 0-16,7 0 0 0,-1 0 0 15,3 0 0-15,-3 0 1 0,4 0-1 0,0 0 3 16,-1 0-3-16,2 0 1 0,0 0-1 15,-1 0 1-15,-1 10 0 0,-1-7-1 16,5-3 0-16,-4 9 2 0,3-7-1 16,-2-2 0-16,2 0 0 0,-2 0-1 15,1 0 1-15,0 0-1 0,-2 0-2 0,2 0 2 16,-3 0 0-16,-1 0 1 0,1-2-1 16,-8 2 0-16,10-6 0 0,-2 6 2 15,-1-6-1-15,4 8-2 0,0-2 2 16,-3 0 0-16,-3 0-1 0,0 0 1 15,8 0-1-15,-2 0 0 0,3 0 1 16,-6 0-1-16,4 0-1 0,-1 0 3 16,1 0-2-16,-2 0-2 0,4 0 3 0,-1 0-1 15,-3 0 0-15,1 0 1 0,1 1-2 16,-2-1 1-16,3 0 1 0,-2 0-2 16,4 0 0-16,-2 0 1 0,-3 4 0 15,1-4 0-15,0 0 0 0,-3 0 0 16,5 0 0-16,3 0 2 0,-6 0-1 15,3 0-2-15,-3 0 2 0,1 2-1 16,-2-2 0-16,5 0-1 0,-2 0 0 16,6 0 0-16,-4 0 2 0,-1 0-1 0,-2 0-1 15,2 0 2-15,-5 0 0 0,1 0-2 16,1 5 2-16,-1-5 0 0,-3 0-3 16,4 5 3-16,3-4-1 0,-3 7-1 15,2-8 2-15,-1-3-1 0,-4 3 0 16,0 0 0-16,1 0 1 0,-4 0-2 15,5 0 2-15,1 0 0 0,0-6-2 16,-2 6 1-16,1 0 1 0,-1-6-2 0,1 6 1 16,-4-7 0-16,3 7-1 0,2-4 2 15,-3 4 0-15,2-6-3 0,5 9 2 16,-3-3 1-16,4 0-3 0,1 0 2 16,-3 0 0-16,6 3-1 0,-8-3 1 15,1 0 0-15,0 0 0 0,2 0 0 0,-1 0 0 16,1 0 0-16,4 0 0 0,-4 1 0 15,1-1 0-15,-9 0 1 0,7-3 0 16,-2 3-1-16,1 0 1 0,0-8-2 16,6 8 2-16,-4 0 0 0,-1 0-3 15,1 7 2-15,-14-7 0 0,15 0-1 16,1 0 1-16,-6 0 0 0,2 1 0 16,-4-1 1-16,-2 0 0 0,3 0 0 15,0 3-3-15,4-3 3 0,-2 4-1 0,1-4-2 16,3 7 3-16,-2-7-2 0,-6 0 1 15,1 0 2-15,5 0-1 0,1 0-2 16,2 0 2-16,8 0-2 0,2 1 0 16,-3-1 1-16,0 0 0 0,0 0-1 15,0 0 2-15,-2 0-1 0,-1 0 0 16,-5 0 1-16,2 0 0 0,-4 0-3 16,-2 0 4-16,-2-2-2 0,2 2 0 15,-5 0 0-15,3-4 0 0,-1 4-1 0,0 0 2 16,0 0-1-16,3 0-2 0,-1 4 2 15,2-4 0-15,3 6-2 0,0-6 2 16,-1 0 1-16,-1 0-2 0,2 0 2 16,-5 0-1-16,-10 0-1 0,11 0 2 15,-2-5 0-15,-5 5-2 0,3-2 2 0,1 2 0 16,-1-6-3-16,-3 6 4 0,6 0-2 16,-5 0 0-16,2 0 0 0,1 0 1 15,6 0-2-15,-3 0 2 0,3 0-1 16,-1 0 0-16,0 0 0 0,0 6 0 15,-1-6-1-15,2 0 2 0,-10 3-1 16,6-3-1-16,-2 0 1 0,-3 0-1 16,1 0 0-16,-2 0 2 0,-4 0-1 0,8 2-1 15,-1-6 2-15,1 4 0 0,3 0-2 16,-1 0 1-16,-1 0 1 0,1 0-2 16,-2 0 2-16,4 0-1 0,-2 0-1 15,-2 0 2-15,4 0-1 0,1 0-1 16,-4 0 2-16,1-6-1 0,2 6-1 15,-4-4 1-15,-2 4 1 0,3-3-1 16,-2 3 1-16,0 0-1 0,-2-8-1 16,4 10 2-16,-3-6 0 0,0 4-2 15,2 0 1-15,-3-3-1 0,4 3 1 0,0 0 0 16,2 3-1-16,-8-3 0 0,8 0 3 16,0 0-2-16,-4 0-1 0,3 0 1 15,-1-3 1-15,3 3 0 0,-4 0-1 16,6 0-1-16,-1 0 1 0,2 0 2 15,-2 0-2-15,2 0-1 0,-3 0 1 16,3-5 1-16,-4 5-2 0,3 0 0 0,-3 0 2 16,0 0-2-16,-1 0 1 0,3 0 0 15,-1 0 0-15,2 0 1 0,-5 0 0 16,2 0-1-16,1 0 0 0,-5 0 0 16,4 5-1-16,-3-3 1 0,2 5 0 15,0-7-2-15,-5 6 2 0,7-6 1 16,1 0-2-16,0 4 2 0,0-4-1 0,0 0-1 15,-5 0 3-15,1 0-2 0,-4 0-2 16,2 0 4-16,-3 0-2 0,1 0-2 16,2 0 4-16,1 0-3 0,-2 0 1 15,3 0 1-15,-4 0-1 0,0 0-1 16,3 1 3-16,0-1-3 0,2 0 2 16,1 0-2-16,0 0 1 0,0 6-1 15,2-6 1-15,-3 0-1 0,1 0 1 0,-4 0 0 16,4-7-1-16,0 7 1 0,-3-6 1 15,7 6-1-15,-4-4-1 0,-11 4 2 16,13 0 0-16,1 3-1 0,-2-3 1 16,1 0 0-16,-1 0-2 0,3 0 3 15,-3 0-2-15,2 0-1 0,1 0 1 16,0 0 0-16,-6 0 0 0,4 0-1 16,-2 0 1-16,0 0-1 0,-2 0 2 15,1 1-1-15,-5-1 0 0,3 0 0 0,-1 0 1 16,3 0-2-16,1 0 2 0,4 0-1 15,-2-6-1-15,2 6 1 0,-1 6 0 16,-3-6 0-16,-2 6 1 0,5 0-1 16,-4-4-1-16,2-2 1 0,0 0 0 15,3 1-1-15,-2-1 1 0,-1 0-1 16,0 0 0-16,-1 0 1 0,-6 0 1 0,6 0-1 16,-2 0 0-16,-1 0 0 0,5 0 0 15,0 0 0-15,-4 0 1 0,4 0-2 16,-1 0 2-16,-1-2-1 0,2 2-1 15,1 0 2-15,1 0 0 0,0 4-2 16,-3-4 1-16,2 8 0 0,-2-8 0 16,1 0 2-16,-1 3-2 0,3-3-2 15,-3 0 3-15,2 0-1 0,2 0 0 0,-3 1-1 16,0-1 1-16,0 0-1 0,3 0 1 16,-4 0 1-16,1 0-2 0,-1 0 0 15,0 4 2-15,-1-4-2 0,1 0 1 16,1 0 1-16,-2 5-2 0,-3-5 2 15,0 0 0-15,0 0-2 0,-4-5 2 16,0 5 0-16,0-4-2 0,6 4 1 16,-1-4 0-16,-2-2-1 0,3 6 2 0,1-5 0 15,-4 5-3-15,5 0 3 0,-1 5 0 16,1-5-1-16,0 6 0 0,5-6 0 16,-5 0 0-16,3 0 2 0,-1 0-2 15,-1 4-2-15,-2-4 2 0,-1 0 0 16,1 1-1-16,0-1 0 0,-3 0 1 15,3 0-1-15,0 0 2 0,1 0-1 16,-1 0 0-16,0-5 0 0,-2 5 1 0,5 0-1 16,-2 0 0-16,2-5 0 0,0 5 0 15,2 0 0-15,1 0 1 0,-4 0-2 16,2 3 1-16,0 0 1 0,-1-3-2 16,-3 0 1-16,2 4 1 0,0-4-2 15,0 0 2-15,1 0-1 0,0 0-1 16,-1 0 2-16,-3 0-1 0,1 0 0 0,-4 0 0 15,2 0 1-15,1-5-3 0,1 5 3 16,-3 0-1-16,6 0 0 0,-5 0 0 16,2 0 0-16,-1 0 0 0,1 0 1 15,-2 0-1-15,3 5 0 0,2-5 0 16,0 0 0-16,-3 0-1 0,2 0 0 16,-3 0 1-16,-5 6-1 0,-1-6 1 15,9 0 0-15,-5 0-1 0,0 5 2 0,3-5 0 16,1 0-2-16,-4 1 2 0,1-5 0 15,-1 4-3-15,-3 0 3 0,2 0-1 16,1 0 0-16,5 0 1 0,-1 0 0 16,6 0-3-16,-3 5 3 0,-2-5 0 15,2 0-2-15,-2 6 2 0,0-6-1 16,1 0-1-16,-3 0 1 0,-2 0 0 16,2 0-1-16,0-4 2 0,0 4-1 0,-1-4 0 15,3 4 0-15,-2-3 1 0,2 3-1 16,-9-6 1-16,3 6-1 0,6 0 0 15,1 0-1-15,1 0 1 0,3 0 0 16,-3 0 0-16,-3 0 0 0,-3 0-1 16,2 0 1-16,-1 0 1 0,2 1-1 15,1-1 0-15,-3 0 0 0,4 0-1 0,-3 0 1 16,0 0 0-16,0 0-1 0,0 0 1 16,-2 0-1-16,4 0 1 0,-1 0 1 15,0 0-1-15,1 0 0 0,0 0 2 16,2 0-2-16,-3 0 0 0,2 3 0 15,-2 3-1-15,5-6 1 0,-4 7 0 16,2-7-1-16,0 0 1 0,2 0 2 0,-8 0-2 16,2-6 0-16,2 6-1 0,0 0 1 15,2 0-2-15,2 0 2 0,-1 0 0 16,-4-4-1-16,3 4 1 0,2 0 1 16,-2-3-1-16,0 3 2 0,1 0-2 15,-5-7-1-15,4 7 2 0,-1-4 0 16,8 4-3-16,0 0 3 0,3 0-1 15,0 0-2-15,-2 0 4 0,-6 0-3 16,-1 0 0-16,0 0 3 0,2 5-2 16,-3-5-2-16,0 0 3 0,0 6-2 0,0-6 1 15,0 0 0-15,2 0 0 0,-1 0-1 16,2 0 3-16,-2 0-2 0,-1 5 0 16,2-1 0-16,-1-4 1 0,-1 4-1 15,-1-4 1-15,-3 0-1 0,2 0-1 16,-1 0 1-16,2 0 0 0,3 0-1 15,-2 0 1-15,0 0 0 0,1 0-1 16,3 0 2-16,2 0 0 0,-2 0-1 0,1 0 1 16,-3 0-1-16,4 0-1 0,0 0 2 15,3 0-1-15,-2 0-2 0,1 0 3 16,-1 0-1-16,-4 0 0 0,-4 0 1 16,3 0-1-16,4-6-2 0,-6 6 3 15,7 0-2-15,-6 0 1 0,-2 0 0 16,1 0-1-16,1 0 1 0,-2 0 1 0,2 0 0 15,3 6-1-15,-2-3 0 0,-1-3 1 16,2 6-1-16,0-6-1 0,-3 0 1 16,0 0 0-16,0 0 0 0,0 0 0 15,0-6-1-15,0 6 2 0,3 0-1 16,-1 0-1-16,-2 0 2 0,0 0-1 16,3-3-1-16,-3 3 2 0,6 0-1 15,0 0-1-15,-1 3 2 0,0-3-1 0,2 6-2 16,-6-1 3-16,3-5-1 0,2 0 0 15,-2 3 1-15,-4-3 0 0,1 0-2 16,-3 0 2-16,0 0-1 0,1-3 0 16,-2 3-1-16,2 0 1 0,-3 0 0 15,3 0 0-15,-5 0 1 0,5 0-2 16,-2 0 2-16,6-5-1 0,-6 5 0 16,4 0 1-16,-2 0-1 0,-2 0-1 0,1 7 1 15,0-1 0-15,2-2-1 0,0-4 1 16,-1 4-1-16,-2-4 0 0,-1 0 2 15,0-5-1-15,0-1-1 0,0 6 2 16,3-4-1-16,-2 4-1 0,2 0 2 16,-1 0-1-16,5 0-1 0,0 0 1 15,0 7 1-15,2-3-3 0,-2-4 3 16,-2 0-1-16,-2 0 0 0,1-6 0 16,-3 6 1-16,2 0-2 0,1 0 2 0,0-4 0 15,1 4-2-15,1 0 2 0,-4 0-1 16,2 0-1-16,-2 0 2 0,-1 0-1 15,-1-2-1-15,4 2 1 0,-4 0 0 16,1 0-1-16,0 0 2 0,1 0-2 16,-4 0 1-16,2-8 0 0,-1 8 1 15,1 0-2-15,1 0 2 0,0-5 0 0,2 5-2 16,-2 0 1-16,0 0 0 0,-1 0 0 16,-1 0 0-16,-2 0 0 0,6 5-1 15,-3 3 2-15,4-8-1 0,-3 0 1 16,2 0-2-16,-5 0 2 0,1 0-1 15,-4 0 1-15,3 0-1 0,3 0 0 16,-1 0 0-16,1 2 0 0,0-2-1 0,-2 0 2 16,0 0-2-16,1 0 1 0,-3 0 0 15,0-2 0-15,3 2 0 0,0-7 1 16,1 7-1-16,-1 0-1 0,0 0 1 16,0 0 0-16,1-4-1 0,0 4 1 15,2 1 1-15,1-1-2 0,0 5 0 16,-1-5 2-16,1 6-2 0,-6-6 1 15,2 0 0-15,-3 0 0 0,3 4 2 16,-2-4-2-16,-1 0-1 0,1 0 2 0,-2 0-1 16,0 0 0-16,3 0-1 0,-2 0 1 15,0-4-1-15,1 4 2 0,4 0 0 16,-2 0-2-16,-5 0 1 0,3 0 1 16,0 4-2-16,-2-4 1 0,-1 0 0 15,0-4 0-15,3 4 0 0,0-3 0 0,1 3-1 16,-1 0 2-16,-1 0-1 0,2 0-1 15,-5 0 2-15,4 3 0 0,-1-3-2 16,3 5 1-16,-4-5 0 0,4 5-1 16,-3-5 2-16,3 0-1 0,-2-6-1 15,1 6 2-15,1 0-1 0,-2 0 1 16,-1 0 0-16,2 0-1 0,0 0-1 16,0 0 1-16,1 0 1 0,0 0-2 0,-1 0 1 15,2 0-1-15,-1 0 0 0,-1 0 1 16,-1 0 1-16,1 0-2 0,1 0 1 15,-2-4 0-15,4 4 1 0,-3 0 0 16,7 0 0-16,-4 0-2 0,1-6 2 16,1 6-1-16,2 0-1 0,-5 0 1 15,0 0 0-15,2 0 0 0,-3 0 0 16,5 5 0-16,-5-5 0 0,3 0 1 0,1 0-1 16,-3 0 0-16,-2 0 0 0,3 0 0 15,-1-5 1-15,-2 5-1 0,0 0 0 16,2 0 0-16,-1 0 0 0,-3-5 0 15,6 5 7-15,-5 0-7 0,2 0 0 16,-4 0 0-16,4 0 0 0,-4 0 0 16,0 0 0-16,1 0 0 0,3 0 0 15,-3 0 0-15,4-4 0 0,-1 5 0 16,1 4 0-16,-1-5 0 0,0 6 0 0,-1-6 0 16,-1 0 0-16,5 0 0 0,-3 0 0 15,1 0 0-15,-1 0 0 0,0-8 0 16,-4 8 0-16,1-4 0 0,0 4 0 15,3 0 0-15,3 0 0 0,-3-4 0 16,2 4 0-16,-3-2 0 0,1 2 0 16,-2 0 0-16,5 0 0 0,-3-4 0 0,3 4 0 15,2 0 0-15,0 0 0 16,-3 4 0-16,2-4 0 0,-2 0 0 0,0 0 0 16,2 0 0-16,0 0 0 0,0 0 0 15,-3 6 0-15,6-6 0 0,0 3 0 16,-2-3 0-16,-1 4 0 0,1-2 0 15,-3-2 0-15,-2 0 0 0,1 5 0 0,1-5 0 16,1 0 0-16,-3 0 0 16,0 0 0-16,0 0 0 0,0 0 0 0,1-7 0 15,2 7 0-15,-1 0 0 0,1-4 0 16,0 4 0-16,1 9 0 0,-3-4 0 16,3 4 0-16,-3 2 0 0,3-3 0 15,0-8 0-15,-1 0 0 0,4 8 0 16,-3-8 0-16,0 0 0 0,-2 0 0 15,3 0 0-15,-1 0 0 0,1 0 0 0,2 0 0 16,2 3 0-16,3-3 0 0,1 6 0 16,0-6 0-16,-2 0 0 0,1 0 0 15,-2 0 0-15,2 0 0 0,-3 0 0 16,2 0 0-16,0 0 0 0,-1 0 0 16,-5 0 0-16,-1 0 0 0,1 0 0 15,2 0 0-15,-3 0 0 0,4 0 0 16,0-6 0-16,0 6 0 0,2 10 0 0,-3-3 0 15,-2 0 0-15,5 0 0 0,-2 2 0 16,-3-9 0-16,3 0 0 0,2 0 0 16,-2 0 0-16,-1 0 0 0,2-4 0 15,-1-1 0-15,-1 5 0 0,1-6 0 16,6 6 0-16,1-4 0 0,-3 4 0 16,-1-4 0-16,6 4 0 0,-6 0 0 0,3 0 0 15,1-6 0-15,0 6 0 0,-5 0 0 16,0 0 0-16,-6 0 0 0,5-3 0 15,-2 3 0-15,-1 0 0 0,2 0 0 16,0 0 0-16,1 5 0 0,2-5 0 16,-3 11 0-16,2-4 0 0,-2-7 0 15,0 5 0-15,-3-5 0 0,2 0 0 16,1 0 0-16,6 0 0 0,1-5 0 0,-3 5 0 16,-1 0 0-16,1 7 0 0,-4-7 0 15,-5 0 0-15,6 0 0 0,5 0 0 16,-1 0 0-16,0 0 0 0,-1 0 0 15,-3-4 0-15,2 4 0 0,-7-4 0 16,3 4 0-16,2-7 0 0,-2 7 0 16,-3-6 0-16,2 0 0 0,-1 3 0 15,-4 0 0-15,5 3 0 0,-4-7 0 16,4 7 0-16,0 7 0 0,1-1 0 0,0-2 0 16,0 2 0-16,-1-6 0 0,1 0 0 15,-1 0 0-15,-4-6 0 0,4 6 0 16,-2-4 0-16,-2 4 0 0,1-5 0 15,1 5 0-15,0-6 0 0,-1 3 0 16,-2 3 0-16,3-8 0 0,-4 8 0 16,4-8 0-16,3 8 0 0,-2-4 0 0,-1 4 0 15,7 0 0-15,-3 0 0 0,-4 0 0 16,-1 0 0-16,1 0 0 0,-4-4 0 16,-3 4 0-16,3-4 0 0,2 4 0 15,-2-6 0-15,2 6 0 0,-4-5 0 16,2 5 0-16,1 0 0 0,-1 0 0 15,-1-5 0-15,5 5 0 0,-4 0 0 16,1 0 0-16,-2 0 0 0,-1-5 0 0,1 5 0 16,-1 0 0-16,2 0 0 0,0-4 0 15,1 4 0-15,-1 0 0 0,6-4 0 16,-8 4 0-16,4 0 0 0,-3 0 0 16,1 0 0-16,-2 5 0 0,3-5 0 15,-4 0 0-15,4 0 0 0,1 0 0 16,0 0 0-16,-2 2 0 0,3-2 0 0,-3 0 0 15,4 4 0-15,-3-4 0 0,3-1 0 16,-3 1 0-16,3 0 0 0,-2 0 0 16,4 0 0-16,0-5 0 0,-2 5 0 15,0-2 0-15,-1-4 0 0,-5 6 0 16,2 0 0-16,3 0 0 0,2 0 0 16,5 0 0-16,-5 0 0 0,3 0 0 15,0 0 0-15,-5-4 0 0,-1 4 0 16,0 0 0-16,-1 0 0 0,-4-8 0 15,3 4 0-15,-3-2 0 0,2-1 0 0,-2 0 0 16,-1 3 0-16,1-2 0 0,3 0 0 16,-1 3 0-16,2 3 0 0,-1-6 0 15,3 1 0-15,1 6 0 0,1-1 0 16,0 0 0-16,2 0 0 0,1 0 0 16,-1 0 0-16,2 0 0 0,1 0 0 0,-2 0 0 15,0 0 0-15,2 0 0 0,-1 0 0 16,-1 4 0-16,-1-4 0 0,2 0 0 15,1 0 0-15,-1 0 0 0,2 0 0 16,1 0 0-16,-3 0 0 0,-4-2 0 16,9 2 0-16,-5 0 0 0,3 0 0 15,2 2 0-15,-3-2 0 0,-2 0 0 16,1 0 0-16,-4 0 0 0,0 0 0 0,-2 0 0 16,-4-4 0-16,6 4 0 0,-4 0 0 15,0-3 0-15,4 3 0 0,-1 0 0 16,-2 0 0-16,-1 0 0 0,5 0 0 15,0 0 0-15,-2 3 0 0,3-3 0 16,-1 0 0-16,-1 0 0 0,-2 0 0 16,4 0 0-16,-4 4 0 0,1-4 0 15,2 0 0-15,-3 0 0 0,-1 0 0 0,2 0 0 16,-1 0 0-16,-1 0 0 0,3 0 0 16,5 0 0-16,-4 0 0 0,4-4 0 15,-2 4 0-15,1 0 0 0,-3 0 0 16,-2 0 0-16,0 4 0 0,2-4 0 15,-7 0 0-15,5 6 0 0,-1-9 0 16,-2 3 0-16,2 0 0 0,0 0 0 16,0 0 0-16,0 0 0 0,-3 0 0 0,3-5 0 15,-4 5 0-15,3 0 0 16,-5 0 0-16,8 0 0 0,-4 0 0 0,2 0 0 16,-1 0 0-16,0 0 0 0,2 0 0 15,-2 0 0-15,1 2 0 0,-2-2 0 16,2 0 0-16,3 0 0 0,-3 0 0 15,0 0 0-15,1 0 0 0,-6 0 0 16,9-4 0-16,-2 4 0 0,0 0 0 0,4 0 0 16,2 0 0-16,-7-3 0 0,2 3 0 15,0 0 0-15,2 0 0 0,-1 0 0 16,3 0 0-16,-1 0 0 0,-5 0 0 16,-1 0 0-16,0 0 0 0,-1 0 0 15,2 0 0-15,-3 0 0 0,-4 0 0 0,1 0 0 16,5 0 0-16,-4 0 0 15,6-6 0-15,-2 6 0 0,0 0 0 0,0 0 0 16,-4 6 0-16,6-6 0 0,-4 3 0 16,5-3 0-16,-3 0 0 0,0 0 0 15,0 0 0-15,-1 0 0 0,-1 0 0 16,4 0 0-16,-3 0 0 0,1 0 0 16,-2-3 0-16,2 3 0 0,2 0 0 15,-2 0 0-15,4-6 0 0,0 6 0 16,1 0 0-16,-6-6 0 0,2 6 0 15,6-4 0-15,-3 4 0 0,0 0 0 0,5 0 0 16,-1-5 0-16,-7 5 0 0,5 0 0 16,-3 0 0-16,-1 0 0 0,-2 5 0 15,3-5 0-15,-7 0 0 0,5 4 0 16,-2-4 0-16,4 5 0 0,1-5 0 16,0 7 0-16,-3-4 0 0,2 1 0 15,0-4 0-15,-3 6 0 0,1-6 0 0,1 0 0 16,-2 0 0-16,1 0 0 0,3 0 0 15,0 0 0-15,-1 3 0 0,0-3 0 16,4 0 0-16,-2 0 0 0,3 0 0 16,-1 0 0-16,0 0 0 0,4 0 0 15,-1 0 0-15,0 0 0 0,1 0 0 16,4 0 0-16,-4 0 0 0,-1 0 0 0,0 0 0 16,-1 0 0-16,-3 0 0 0,2 0 0 15,1 0 0-15,-3 0 0 0,2 9 0 16,4-9 0-16,-2 0 0 0,-3 3 0 15,5-2 0-15,-4-1 0 0,1 0 0 16,-1 0 0-16,0 0 0 0,-3 0 0 16,9 0 0-16,-6-3 0 0,3 3 0 0,2 0 0 15,-1 0 0-15,-4 2 0 0,2-2 0 16,1 4 0-16,-3-4 0 0,-1 0 0 16,0 0 0-16,-1 0 0 0,-1 0 0 15,-4 0 0-15,2 0 0 0,-3 0 0 16,1 1 0-16,2-1 0 0,-2 0 0 15,1 0 0-15,0 0 0 0,0 0 0 16,-4 6 0-16,4-6 0 0,-4 6 0 16,1-6 0-16,-2 0 0 0,3 0 0 0,-1 0 0 15,-2 0 0-15,3 6 0 0,-1-6 0 16,-2 0 0-16,-2 0 0 0,2 0 0 16,-4 0 0-16,1 0 0 0,4 0 0 15,4 0 0-15,-4-6 0 0,6 6 0 16,-2 0 0-16,-4-5 0 0,1 5 0 15,-4-2 0-15,3 2 0 0,-2-6 0 0,3 6 0 16,-3 0 0-16,5 0 0 0,-1 0 0 16,-1 0 0-16,-2 0 0 0,2 0 0 15,-3 6 0-15,0-6 0 0,-3 0 0 16,3 0 0-16,-3-6 0 0,0 6 0 16,2-4 0-16,-1 4 0 0,2 0 0 15,-1 0 0-15,-1 0 0 0,1 0 0 0,-3-3 0 16,-2 3 0-16,2 0 0 0,-2 0 0 15,1 0 0-15,1 0 0 0,1 0 0 16,1 0 0-16,1 0 0 0,2 0 0 16,-2 0 0-16,-1 0 0 0,-2 0 0 15,-3 3 0-15,3-3 0 0,-1 4 0 16,-2-4 0-16,1 0 0 0,-2 0 0 16,4 7 0-16,0-7 0 0,-3 2 0 15,0-2 0-15,-2 0 0 0,4 0 0 0,-1 0 0 16,1 0 0-16,-2 0 0 0,0 0 0 15,6-2 0-15,-5 2 0 0,1-6 0 16,3 6 0-16,-2 0 0 0,-2 0 0 16,-2 0 0-16,3 0 0 0,-6 0 0 15,6 0 0-15,-6 0 0 0,7 6-12 16,-7-6 1-16,0 6-16 0,0-6-10 16,0 7-26-16,0 0-13 0,-13 3-32 15,-1 2-33-15,-8 7-19 0,-5-15 126 0,-1 0-229 16,0 5-176-16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3:55.4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context xml:id="ctx1">
      <inkml:inkSource xml:id="inkSrc16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10-03T18:14:34.302"/>
    </inkml:context>
  </inkml:definitions>
  <inkml:trace contextRef="#ctx0" brushRef="#br0">99 756 278 0,'0'0'63'0,"4"5"2"0,2-5-26 0,-6 9-21 15,0-9 0-15,0 4 7 0,0-4-17 16,0 7 17-16,0-7-17 0,0 5 8 15,0-2 0-15,-6 2-2 0,6 0 10 16,0 4 7-16,0-3 4 0,0 4-1 16,6 1 15-16,-6 2 0 0,0-2-1 15,0 0 12-15,2 1-7 0,-2-1 1 16,5-1-1-16,-5-3-2 0,0 0-12 0,0-7-9 16,0 0-6-16,0 0 1 0,-6-7-7 15,2 1-3-15,4-11-3 0,-11-3 4 16,3-10-2-16,2-2 4 0,-7-6-3 15,3-4 3-15,-4-3-8 0,6-4 1 16,0-5-5-16,1 3-2 0,7 1-1 16,-7 11-3-16,3-6 4 0,-1 4-4 0,4 0 0 15,1-3 0-15,0 1 0 0,0 8 0 16,8 6 0-16,-1 9 0 0,3 6 0 16,4 5 4-16,3 3-4 0,-7 6 0 15,5 0 0-15,-6 0 0 0,0 9 3 16,1 2-3-16,3 12 4 0,0 9-4 15,3 4 0-15,0 7 2 0,4 3-2 16,3-2 0-16,0 3 0 0,3 3 0 0,0-1 0 16,4 1 4-16,-1-1-4 0,10-1 0 15,-2-9 0-15,-6-1 0 0,-6-17 0 16,-6-6 3-16,-9-6-3 0,-1-9 3 16,-2 0 0-16,-7-6 5 0,6-7-4 15,-2-2 2-15,7-11 1 0,-7-13-4 16,1-9 1-16,-1-5 0 0,-4-5-4 15,0-2 3-15,0 4 1 0,-9-2-4 0,3 5 3 16,-10-1 0-16,5 8-3 0,0 2 0 16,-4 8 0-16,-1 4 0 0,1 0-3 15,4 9-4-15,-4 7-7 0,15 16-11 16,-6-1-8-16,6 5-20 0,0 9-14 16,8 9-19-16,3 0-12 0,-4-4-119 15,-7 5-157-15</inkml:trace>
  <inkml:trace contextRef="#ctx0" brushRef="#br0" timeOffset="709.945">953 251 379 0,'4'-18'135'0,"-4"-1"49"16,0 3-60-16,0-4-58 0,-10 6-3 16,-1-4-9-16,-8 4-19 0,-4-1-6 0,2 5-15 15,-3 7 4-15,2 3-14 0,10 0 2 16,-5 9-6-16,9 7 4 0,3 10-4 16,0 10 5-16,5 9-5 0,-4 6 4 15,4 2-4-15,0-3 5 0,6 6-5 16,1 0 5-16,-3-1-5 0,4-1 0 15,8-3 4-15,12-5 5 0,-1-15 0 0,15-3 8 16,6-12 1-16,1-5-9 0,-6-11 10 16,0 0-6-16,-10-10-5 0,-6-10-4 15,-9-2 0-15,3-14-4 0,-6-9 0 16,4-4 0-16,-4-3 0 0,-3-6 4 16,-8 3-4-16,-4 3 0 0,-4-3 0 15,-16-1 0-15,-8 2 0 0,0 11 4 16,-13 4-4-16,-2 7 0 0,-6 2 0 15,-6 8 0-15,-1 9-4 0,6 13 0 16,8 0-17-16,16 5-6 0,7 15-13 0,10 3-9 16,3-3-18-16,6 0-10 0,0-4-22 15,0 5-86-15,0-3-110 0</inkml:trace>
  <inkml:trace contextRef="#ctx0" brushRef="#br0" timeOffset="1390.972">1253 29 424 0,'11'-6'184'0,"13"6"30"0,9 0-69 0,5 0-34 16,6 6-11-16,4 4-12 0,8 6-17 15,8 1-16-15,0 0-20 0,-4-7-5 16,-4-5-9-16,-12-5-8 0,-7 0-10 16,-11-13-19-16,2 1-20 0,0-1-35 15,-5-4-153-15,-5-3-192 0</inkml:trace>
  <inkml:trace contextRef="#ctx0" brushRef="#br0" timeOffset="1140.487">1527 76 331 0,'0'0'103'0,"0"5"42"15,0 5-48-15,0 3-2 0,0 5-19 16,0 6-5-16,0 6-13 0,0 6 10 15,2 0-16-15,9 5-6 0,-3-2 3 16,1-3-17-16,2 0-3 0,-5-2-4 16,-6-4-10-16,4 8 2 0,-4-1-10 15,0-3-4-15,0-4 2 0,0-2-5 16,7-9-8-16,-7-7-7 0,0-5-13 16,0-7-18-16,0-7-12 0,0-3-28 0,0-11 8 15,-6-2-123-15,6-3-150 0</inkml:trace>
  <inkml:trace contextRef="#ctx0" brushRef="#br0" timeOffset="2249.833">3058 241 278 0,'0'-13'53'0,"-7"6"31"0,3-3-28 15,-4 1 4-15,1 1-12 0,3 5 6 16,0-4-18-16,4 7 6 0,-6-6-9 16,6 3-1-16,-4-6 1 0,4 7 5 15,0-3 3-15,0 5-6 0,0 0 9 16,0 0-6-16,4 10 1 0,5 5 13 0,-3 13-14 15,3 1 6-15,-1 19-7 0,1 3-4 16,-3-4-4-16,-1 5-14 0,-5 2 2 16,6-1-7-16,-6-1-2 0,0 0-1 15,0-13-7-15,0 1 0 0,0-9-10 16,5-8-13-16,-5 2-22 0,0-4-11 16,-5-2-29-16,5-6-58 0,-6 6-63 15,1-4-145-15</inkml:trace>
  <inkml:trace contextRef="#ctx0" brushRef="#br0" timeOffset="2755.433">3431 834 353 0,'0'11'118'0,"8"-11"53"16,-3 9-30-16,-5-9-72 0,0-6-15 15,-8-4-15-15,8-3-8 0,0-3 8 16,-8-4-19-16,8-5-6 0,-4-5 6 15,1-11-6-15,3-2 4 0,-1-12-4 16,-6-1-5-16,7 7 1 0,-5 4-2 16,5-5 1-16,0 12-4 0,0 1-1 15,0 4 1-15,0 10-5 0,0 18 4 16,0 5-4-16,13 5 0 0,-5 15 0 0,10 16 0 16,7-2 0-16,3 13 4 0,12 3-4 15,-3 5 0-15,4-9 0 0,-3 5 9 16,4-7 4-16,-6-18 3 0,-2-11 5 15,0-15 3-15,-9 0 2 0,-7-4 1 16,-6-25-12-16,-1-1-2 0,-3-7-1 16,0-1-8-16,-8-4-1 0,3 13 1 0,-3-11-8 15,-7 10 4-15,0-2-3 0,-5-2-9 16,-6-4-5-16,0 11-15 0,1 0-4 16,-4 2-13-16,1 4-20 0,1 7-10 15,2-1-123-15,-6 11-158 0</inkml:trace>
  <inkml:trace contextRef="#ctx0" brushRef="#br0" timeOffset="4280.535">6029 317 370 0,'0'0'119'0,"0"-3"40"15,0-1-90-15,-4-4-10 0,4 8 0 16,-8-5-11-16,0 5-8 0,0-8-12 15,-3 8-3-15,0 0 4 0,-4-4-14 16,2 4 0-16,0 0-6 0,6 4 1 16,-7-4 0-16,-2 9-10 0,-2-2 5 15,-2 1-5-15,-4-8 0 0,-3 8 0 16,1-8 0-16,-5 6 0 0,-6-3 4 0,7 4-8 16,5-4 8-16,6 3-4 0,8-1 0 15,6 8 0-15,-1 0 0 0,2 5 5 16,4 1 9-16,0-5-1 0,-4 5 2 15,4-3 7-15,0 4 1 0,0 10-1 16,-5 6-2-16,5 3-8 0,-6-2 1 16,2 7-5-16,4-7-4 0,0-4 0 0,0-1 0 15,-4-4-4-15,4 5 8 0,0-4 2 16,4 3-3-16,2 2 1 0,-6 0 4 16,4-1 0-16,-4-10-5 0,0 2 1 15,5-9-1-15,-5-3-1 0,0-5 2 16,3 0 0-16,-3-8 7 0,12 9-2 15,-1-9 1-15,12 0 3 0,5 0 0 16,13-5 4-16,-5 0-1 0,5 1-2 16,-6 0 1-16,-4-3-6 0,-15-1 2 15,8 0-6-15,-7-1-3 0,0 3 0 0,-2 1-2 16,2 5-1-16,-6-5-6 0,2 5-5 16,-8 0-2-16,-5 0-16 0,7-5-5 15,-7 5-21-15,0-4-16 0,0-3-24 16,-7 0-12-16,2-3-1 0,-2 4-112 15,-3-2-159-15</inkml:trace>
  <inkml:trace contextRef="#ctx0" brushRef="#br0" timeOffset="4499.84">5686 784 406 0,'28'0'181'0,"9"0"22"16,0 0-31-16,-9-7-94 0,2 10-17 16,-9-12-15-16,-2 2-11 0,-3 4-17 15,2-2-18-15,-4-3-9 0,-1 2-13 16,-2 1-13-16,1-3-26 0,-3 8-7 16,-2-5-80-16,8 5-47 0,-6 1-97 15</inkml:trace>
  <inkml:trace contextRef="#ctx0" brushRef="#br0" timeOffset="4935.538">6679 611 370 0,'11'-16'127'0,"-1"-2"45"16,-2 3-97-16,-8 3 3 0,0 1-6 0,0 3-4 16,-7 3-10-16,-4 5-9 0,-1 0-7 15,-2 0-6-15,3 3 4 0,-9 7-12 16,-3 9-7-16,-6 0-5 0,-4 7 2 15,0 5-11-15,2-1 1 0,5 7-8 16,1-1 0-16,10-3 4 0,2-4-4 16,6 3 0-16,7-4-4 0,0 0 4 0,0-5 0 15,5 4 0-15,10-1 4 0,2-5-4 16,6-1 0-16,6 1 3 0,2-4-3 16,0-7 5-16,4-4-5 0,-1-6 0 15,-7-5 0-15,-5-8 4 0,2-2-4 16,4-2-9-16,-6-1 2 0,2-1-22 15,8 5 0-15,-5-1-20 0,0 4-14 16,5 2-12-16,-4-1 2 0,-7-1-123 0,-9 5-141 16</inkml:trace>
  <inkml:trace contextRef="#ctx0" brushRef="#br0" timeOffset="3668.999">4878 373 321 0,'0'-22'76'0,"0"1"41"0,0 8-38 0,0-2-18 16,0 4 2-16,0 4-9 0,0 0-3 16,0 2-5-16,-4-1 4 0,4 6-12 15,0 6 5-15,0 1-2 0,0 6-3 16,0 9-1-16,0 10-5 0,0-1 3 15,0-1-2-15,0 10-4 0,0-4-3 16,-5-3-7-16,5 14 1 0,-5 8-5 16,7-11-2-16,-6 3-1 0,4-5-1 15,0-9 3-15,4-7-4 0,-4-1-2 0,0 0 2 16,0 2-3-16,0-2 0 0,0-4-3 16,0-3 3-16,0 2-7 0,0-4 6 15,4 1-3-15,-4-2 0 0,0-4 0 16,5-1 9-16,-5-10-6 0,9 6 8 15,-5-6 3-15,5 0-1 0,4 0 0 0,8-6 3 16,4-1-5-16,2 1 7 0,1-2 0 16,-2-5-5-16,-2 1-2 0,1 1 2 15,-2 0-4-15,1 2 0 0,-3 4-7 16,-3-5-2-16,-1 5-3 0,-6-5-3 16,0 2-8-16,3 0-10 0,-2 1-4 15,-4-2-14-15,2 1-10 0,1 2-5 16,-3-7-11-16,7-1-13 0,-4-1-13 0,3 1-11 15,-7-1 33-15,-1 4-143 0,-6 2-156 16</inkml:trace>
  <inkml:trace contextRef="#ctx0" brushRef="#br0" timeOffset="5834.879">7243 496 497 0,'12'0'201'15,"3"0"-11"-15,-1-7-102 0,0 13 0 16,1-6-18-16,-2 6-13 0,8-1-21 15,3 0-11-15,-2-5-7 0,3 9-6 0,6 4-9 16,-6 3-11-16,-1 4-17 0,2-1-12 16,-4 0-31-16,-5-5-15 0,-1 2-118 15,-2 4-173-15</inkml:trace>
  <inkml:trace contextRef="#ctx0" brushRef="#br0" timeOffset="5631.159">7423 563 370 0,'-5'0'119'0,"-1"0"40"15,-3 0-84-15,1 2-15 0,-1 8-8 16,4 3 1-16,5-2-12 0,-8 15-3 15,6 4 0-15,2 5-8 0,0 6-1 16,7 5-6-16,0-4 1 0,1 0-6 16,5-2-5-16,-3 1-4 0,-1 1 0 15,0-10-4-15,-2-8-10 0,-1-5-4 0,-2-5-8 16,4-7-16-16,-8-7-14 0,7 7-21 16,-1-7 49-16,4 0-158 0,-10 0-160 15</inkml:trace>
  <inkml:trace contextRef="#ctx0" brushRef="#br0" timeOffset="6227.672">7791 709 415 0,'0'0'148'0,"5"5"20"0,-1 10-102 16,0 3-16-16,3 2-3 0,5 4-12 16,2 4-8-16,7 1-11 0,0 3-2 15,4 2 5-15,-6-1 1 0,0 1-1 16,-1-3 6-16,1-7 7 0,-3-7-4 16,4-5-1-16,1-12-1 0,0 0-8 0,1 0-3 15,5 0-3-15,0 0-3 0,2-8-5 16,0-7 0-16,-6-6 0 0,-9-6-4 15,-2 0 0-15,-7 2 0 0,-5 1 0 16,0 2 0-16,0 0-4 0,-8 3-8 16,1 1-5-16,0 5-11 0,-2 3-12 15,-2 1-6-15,1 3-15 0,4-2-12 0,-3 3 0 16,9 5-110-16,-5 0-122 0</inkml:trace>
  <inkml:trace contextRef="#ctx0" brushRef="#br0" timeOffset="6822.985">8675 1042 321 0,'9'19'94'0,"-3"-4"30"16,0-9-55-16,-6-6-1 0,0 0 0 16,0 0-15-16,0-9-10 0,0-6-8 15,-8-3 8-15,1-8-10 0,1-2-3 16,-2-8 4-16,3-2-9 0,-2 4-6 16,7 1 0-16,-4-4-1 0,4 2-3 15,0 1-6-15,0 3 5 0,0-8-6 16,0-4 1-16,5 3 0 0,2 1-4 15,1 0-1-15,1 7-4 0,-3 7 0 0,7 11 4 16,-1 5-4-16,3 2 0 0,1 0 0 16,5 3 0-16,-1 4 0 0,1 0 0 15,-1 4 0-15,-2-4 0 0,-4 10 0 16,-2 0 0-16,-8 5 5 0,-4 2-5 16,0 7 0-16,-4 1 0 0,-8 7-5 15,-2 3 1-15,-4-6 0 0,-4-3-5 16,-1 6 4-16,-1-4-4 0,-1-6 1 0,5 3-2 15,2-2 1-15,4-4-1 0,3-4 1 16,4-2 0-16,3-3 5 0,4-5-1 16,0 1 5-16,0-1-5 0,0-5 5 15,7 8 0-15,1-8 5 0,1 7-5 16,7-1 5-16,2 6 4 0,9 2 0 16,8 8 1-16,9 1 3 0,-8-2-3 0,3 6 3 15,-5-3-4-15,-6-1 0 0,-6-4-1 16,1 1-8-16,-3 0 0 0,2-4-8 15,-3-2-10-15,-2 4-5 0,-2 4-14 16,-3-6-10-16,-1 4-21 0,-3-2 2 16,0-2-25-16,-8-11-98 0,10 4-76 15</inkml:trace>
  <inkml:trace contextRef="#ctx0" brushRef="#br0" timeOffset="7513.986">9672 720 289 0,'-9'-8'64'0,"2"8"36"16,-7 0-39-16,1-6 12 0,-4 1-12 15,2 1-5-15,0-4-16 0,0 2-13 16,-1 0-1-16,-1 4-14 0,-2 2 1 15,-1 0-6-15,2-12-7 0,2 12 6 0,2 0-1 16,3 6-5-16,3 0 0 0,-2 7 0 16,5-4 7-16,1 2-7 0,-5-5 0 15,4 4 0-15,-6 3 0 0,0-3 0 16,4 3 0-16,2 0 5 0,5 0-5 16,0 0 0-16,0 2 0 0,9 6 5 15,1 3 1-15,-2-2-1 0,3 7 10 16,1 6-10-16,1 0 7 0,-2-3-1 15,-2 4 1-15,-5-4 0 0,-4-2-7 0,6 2 0 16,-6 9 1-16,0 4-1 0,5 2-5 16,-1 4 6-16,0-9-6 0,2-8 0 15,2-8 0-15,-1-8 0 0,-2-4 0 16,-1-2 5-16,-4-2-5 0,6 0 0 16,-6-2 0-16,0-8 0 0,0 0 0 15,5 0 0-15,-5 0 5 0,10-10-1 16,-1 0 13-16,4 2 1 0,2 3 1 0,3 0 5 15,1-1 5-15,8 6-1 0,4 0-5 16,10 6-1-16,-2-6 0 0,-4 8-5 16,-5 2-9-16,-5 10 4 0,-10 1-4 15,0 1-4-15,-6-3-4 0,-1-2 0 16,-8-4-8-16,0 0-4 0,0-2-17 16,-10 5-11-16,-1 4-2 0,-10-3-24 0,-6-4-8 15,1-5-35-15,1-8-84 0,-7-10-91 16</inkml:trace>
  <inkml:trace contextRef="#ctx0" brushRef="#br0" timeOffset="7822.993">9486 1145 299 0,'0'0'80'0,"0"0"47"0,0 0-33 0,7 0 10 16,3 0-11-16,2-9-7 0,5 3-13 16,-2-4-9-16,4 6-11 0,9-3-6 15,11 0-11-15,4 7-1 0,6-6-15 16,1 6 1-16,-5-3-9 0,-10 3-4 15,-5-9 0-15,-8 9-8 0,-6-5-8 16,-9 5-21-16,-7 0-25 0,0 0-19 16,-7 0-123-16,-8 0-173 0</inkml:trace>
  <inkml:trace contextRef="#ctx1" brushRef="#br0">9746 1643 0,'134'-92'15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4:09.0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 0 230 0,'0'12'38'0,"4"2"15"15,-4-1-13-15,0 3-13 0,-4 4-9 16,4 3 10-16,0 0 9 0,0 5-11 16,-7 1 8-16,3-3 7 0,4-3-20 15,-3 4 19-15,3 5-4 0,0 5-7 16,-4 2-10-16,4 5 2 0,0-1 0 16,-4-4-14-16,4 0-2 0,-8 5 0 15,8-4-5-15,0 0 0 0,-5 7 0 0,5 1 0 16,-3-9 0-16,3 2 0 0,0-4 0 15,0 5 0-15,0 2 0 0,0 5 0 16,0 2 0-16,0 3 7 0,11-1 0 16,0-5 0-16,0 3 0 0,1 4-2 15,-5 3 8-15,4-9-6 0,-2-3 11 16,-5-4-8-16,0-8 1 0,2-2 9 0,-5 3-8 16,6-4-1-16,-7 0 1 0,7 2 0 15,-7-13-7-15,5 8-5 0,-5-7 5 16,9 9-5-16,-9 1 0 0,9 10 0 15,-3-2 0-15,2 3-5 0,0-6 5 16,3 0-11-16,-6-9 0 0,2-2-13 16,-3-10-13-16,3-4 147 0,-1-5-262 15,-6-6-157-15</inkml:trace>
  <inkml:trace contextRef="#ctx0" brushRef="#br0" timeOffset="5398.01">30 126 230 0,'0'-8'48'0,"5"1"5"16,-5-3-23-16,10 0 15 0,-6-3 12 15,2 2 2-15,2-1 12 0,3 2-2 0,5 4 0 16,0-1-10-16,5 7-2 0,5-4 2 16,7 4-9-16,-1-4-1 0,1 4-14 15,0 1-6-15,0-8-11 0,-10 7 6 16,-1-12-15-16,-9 5-5 0,4-3 1 16,-2 3 0-16,-2-3-5 0,4 4 0 15,7-4 4-15,2-2-4 0,0 6 4 16,4-2 5-16,9-1-4 0,-9 6 8 15,-3-6-9-15,8 2 1 0,2-1 4 0,0-1-9 16,-4 0 0-16,13 0 0 0,-5-1 0 16,-4 0-5-16,6 3 5 0,-1 0 0 15,-9-1 0-15,1 1 0 0,1-3 0 16,-2 0-4-16,4 2 8 0,8 3-8 16,-3 2 4-16,13 3 0 0,5 2 4 15,6 4-8-15,9-6 8 0,4 10-8 16,-12 0 8-16,-4 1-4 0,-9-1 0 0,-6-3-4 15,-4-1 8-15,2-6-4 0,-4 0 0 16,-1 0 5-16,-1 2-5 0,1-2 4 16,0 0 0-16,8 0 1 0,2 0 2 15,-5 0-3-15,0 0 4 0,-5 0-4 16,0 0 0-16,-4 0 5 0,3 0-9 16,1 0 0-16,4-5 4 0,-7 0-4 0,0-1 0 15,6-3 0-15,-6 9 0 0,10 0 4 16,4-4-4-16,5 4 0 0,-8 1 4 15,3-1 0-15,-12 0-4 0,1-5 4 16,-7 5-4-16,6-5 4 0,-6 1 6 16,4 4-7-16,0-9 1 0,4-1 1 15,2 4-2-15,5-3 4 0,10 11-2 16,4-6 7-16,-4 4-5 0,-13-6 1 0,0 6 2 16,-5 0 1-16,-16 0 0 0,9-3-2 15,10 3 4-15,-1 0-7 0,0 0 2 16,11 0-1-16,-6 8-1 0,11-5 1 15,12 8 1-15,8-3-1 0,0-2-1 16,-5-3 0-16,-17-3-3 0,-2 6-3 16,-6-6 4-16,9 0 0 0,2 7-4 0,12 2-4 15,9-2 4-15,-5 0 0 0,-2 3 0 16,-7-7 0-16,-5 0 4 0,-14-3-4 16,7 0 0-16,-10 0 4 0,0-6-4 15,6 6 0-15,-2 0-4 0,-7 0 4 16,13-4 0-16,-1 4 0 0,-1 1 0 15,5-1 0-15,2-10 4 0,-1-1-4 16,-9-1 0-16,6-1 0 0,10 7 0 0,9 1 0 16,-3 6 3-16,6-4-6 0,-4 3 6 15,-6 0-3-15,-13 0 0 0,1 0 0 16,-9 0 3-16,-10-8-3 0,-1 4 4 16,1-4-4-16,-3 5 3 0,4-3-3 15,8 6 3-15,-13 0-3 0,-3 0 0 16,8 6 0-16,2-1 4 0,1 1-4 15,0 0 0-15,5-5 0 0,-5-1 0 16,4 0 0-16,-2 0 4 0,3 0-4 0,1-7 3 16,6 7-3-16,-7 0 4 0,13 9 2 15,0-1 0-15,2 5 0 0,-4 2 1 16,2 1-1-16,-10-6 6 0,9-8-5 16,-1 9 0-16,-1-1-2 0,3-4 0 15,4 0-1-15,10 5 0 0,2 2-1 16,3-6-3-16,-3 1 0 0,-2-4 3 0,-9-2-6 15,-10-2 9-15,0 0-6 0,0-6 3 16,-5-1 0-16,-6 7-3 0,3-3 2 16,-1 3 1-16,3 0-3 0,-7 3 0 15,-3-3 7-15,2 8-7 0,-1-8 0 16,0 8 0-16,17-2 0 0,4 1 0 16,3 0 0-16,-9 1-4 0,1 4 4 15,-5 6 4-15,-2 3-8 0,5 2 8 0,-2 0-4 16,-6 3 0-16,-7-11 4 0,-6-5-4 15,-6 1-4-15,8-1 4 0,1-3 0 16,6 2 0-16,1-2 0 0,-2 1 0 16,-2-2 4-16,-4 3-4 0,-2-1 2 15,-1-1-4-15,5 4 4 0,-5-11-2 16,5 6 0-16,-1-1 0 0,1 5 0 0,-6-7 3 16,-4 2-3-16,1-1-3 0,-2-4 6 15,-1 5-6-15,5 1 3 0,6-1 0 16,-2 3-2-16,-4-4 4 0,4 6-2 15,-6 0-2-15,-4-3 4 0,0 0-2 16,-1-1 0-16,-8-6 0 0,-3 6 0 16,-11-6-2-16,6 0 4 0,1-7-2 15,0 2-2-15,0 1 4 0,-2-2 1 16,1 2-3-16,-2-3 2 0,-4 2-2 0,8-3 3 16,-4 8 1-16,-4-2-4 0,4 2 0 15,0 0 0-15,1 0 0 0,1 0 0 16,0 0 0-16,-2 0 0 0,1 0 0 15,8 2 0-15,0 4 0 0,15 1 0 16,2 4 0-16,2 1 0 0,4 1 0 0,1 0 0 16,-8-6 0-16,-1-7 0 0,-3 7 0 15,-5 0-4-15,-1-4 4 0,-2 3 0 16,1-2 0-16,5 7 0 0,-3-1 0 16,2-3 0-16,1 1 0 0,-2-1 0 15,1 1 0-15,-2-3 0 0,1 5 0 16,-1-2 4-16,-2-2-4 0,-2 4 0 15,-1 0 0-15,-4-5 0 0,0 2 0 0,3-1 0 16,-5 1-4-16,4-4-4 0,-3 5-5 16,4-5-7-16,-3-3-5 0,1 0-10 15,-5 0-8-15,-1 0-22 0,-6 0-26 16,0 0-137-16,0-3-183 0</inkml:trace>
  <inkml:trace contextRef="#ctx0" brushRef="#br0" timeOffset="2195.324">172 2092 361 0,'4'0'110'0,"0"0"45"16,2 0-77-16,-1 0-16 0,-5 6-13 16,7-6-1-16,-7 0-5 0,7 0-9 15,6 0-2-15,-3 0 1 0,-5 0-3 0,6 0-1 16,2 0-6-16,-2 0 5 0,-6-6-5 16,7 6 4-16,-2-4-1 0,3 4-6 15,-3-3 5-15,6 3-5 0,-2-8 9 16,1 8 2-16,-5-2-2 0,3 2 0 15,-4 0-1-15,1 0-7 0,1 0 6 16,0-7-7-16,3 7-2 0,-3 0-3 0,-2-6-2 16,0 4-1-16,4-6 2 15,-2 5-6-15,3-5 5 0,-3 4-4 0,2-8 2 16,-7 9-3-16,5-8-1 0,0-1 0 16,-11 0-4-16,8 5 5 0,7 0-4 15,0 0-2-15,-5 0 4 0,0-1-3 16,3 1 0-16,-8 7 0 0,-1-7-1 15,4-1 0-15,1 8-2 0,0-3 3 16,-1 3 0-16,1 0 3 0,-3 0-1 0,1 0 1 16,-3 0 3-16,-4-3-1 0,9 3 0 15,-1-7 0-15,3 7 0 0,-3 0-3 16,0 0 4-16,-2 0-4 0,0 0-3 16,3 7 1-16,4-1-3 0,-3 1 0 15,3-4 0-15,-3 7 0 0,1-6 0 16,-4-4 2-16,-2 0 0 0,3 6-2 15,6-6 3-15,4 3 0 0,-5-3 2 0,5 0 3 16,0 4-3-16,1-4 2 0,0 6-3 16,8-5 2-16,-3-1-4 0,-2 4 1 15,-9-4-3-15,1 8 2 0,-2-4-2 16,5-4 0-16,-2 9 0 0,16-5 0 16,-1-1 2-16,0 7 0 0,6-1-2 15,4-2-2-15,-14 1 2 0,6 5 0 0,-9-3 2 16,-2-5-4-16,9 3 2 0,0-8 2 15,2 3 1-15,9-2-3 0,-4 7 2 16,3-5-4-16,-6-3 2 0,1 8-3 16,-9-10 6-16,-1 8-3 0,-7-6-3 15,4 0 3-15,1 0 3 0,3 0-1 16,6 0 1-16,-1 3-3 0,4-3 0 0,-1 7 3 16,-5-7-3-16,0 3-3 0,-5 3 3 15,7-3 0-15,1 1 3 0,-1-4-3 16,9 10 0-16,1-6 0 0,-3-1 2 15,2 3-2-15,-9-3-2 0,-2-3 2 16,-2 6 0-16,-1-6 0 0,5 4 0 16,5-4 0-16,6 10 0 0,2-4 0 15,2 5 0-15,-5-1 0 0,14 11 2 16,4 7 1-16,5-1-3 0,4 8 4 0,6 9-2 16,-3-13-2-16,-4-2 4 0,0-2-1 15,-5-5-1-15,16-3 1 0,-3 3-3 16,6-3 2-16,-10 1 0 0,-3-4 3 15,-9-3 0-15,7-3-1 0,-8-3 4 16,12-1 4-16,-1 2-3 0,4 4 5 16,2-1-5-16,4 5-1 0,-2-1 3 0,3 0 0 15,-6 2-4-15,-9-7-3 0,-2 1-2 16,7 0 4-16,5-1-2 0,0-2 0 16,-1 0-3-16,-3 2 1 0,-15-2 1 15,9-3 3-15,-9 0-4 0,11-5 4 16,-1 7-4-16,-7-6 3 0,-9 4-2 15,5-5 4-15,-10 7-3 0,4-7 1 16,10 0-1-16,-1 5 3 0,-4-5-4 16,6 0 0-16,-11 2-1 0,9-2-1 0,-4-7 1 15,14 8-1-15,7-4 1 0,3 3-1 16,-10 0-1-16,17 0 2 0,-14-5-1 16,-12 5 1-16,9 2-2 0,-9-2 1 15,-10-5 0-15,1 5 1 0,4 0-1 16,-9 5 0-16,2-5-1 0,11 12 2 15,-8-8-1-15,-3 5 0 0,2-9 0 16,0 4-1-16,-3-4 1 0,5 0-1 0,-1 0-1 16,-2 0 2-16,7-2-1 0,-5 2 0 15,1 1 1-15,8-1-2 0,1 3 1 16,-3 4 0-16,-1-1-1 0,-3-1 2 16,-1 0 0-16,3-3-2 0,6-2 1 15,-9 8 1-15,3-8-1 0,-3 3 0 0,-1-1 0 16,5-2-1-16,7 0 1 0,-4 0 1 15,-2-4-2-15,-5 4 1 0,0-10 0 16,-8 5 1-16,10-1-1 0,1 3 0 16,5 0 1-16,-9 3 0 0,13 3-2 15,-8 8 2-15,-3 1-1 0,-2-1 0 16,5 2 0-16,8-7 0 0,-8 3-1 16,4-2 2-16,-1-7-1 0,-5 6 0 15,-20-6 1-15,14 0-1 0,-4 0-2 16,-1 5 3-16,8 0-1 0,2-5 0 0,-6 0 0 15,-1 0 0-15,-4-7-1 0,-1 4 3 16,2 3-2-16,6 0-1 0,-3 0 1 16,1 0 0-16,-5 0-1 0,0 0 1 15,-1 7-1-15,-1-7 1 0,4 6 0 16,-1 1 1-16,0-7-2 0,-2 4 2 16,0-4-1-16,0 0 1 0,1 4-1 0,0-4 1 15,2 0-2-15,1 0 1 0,0 0 0 16,-5 0 0-16,-5-4 0 0,-1-1 0 15,4 5 0-15,-5-8 1 0,4 8-1 16,4 0-1-16,3 0 1 0,-5-3 0 16,4 3-1-16,-5 3 1 0,-5-3 0 15,-1 0 1-15,0 0 0 0,1 5 0 16,-3-1-4-16,-3 2 1 0,-1-1-3 0,-4 7-8 16,-3-12-12-16,1 13-9 0,-3 5-27 15,-5 0-17-15,-12-3-36 0,0-9-44 16,-7-6-112-16,-8 0-210 0</inkml:trace>
  <inkml:trace contextRef="#ctx0" brushRef="#br0" timeOffset="3189.01">11179 3128 361 0,'5'-19'128'0,"3"-1"37"0,-2-9-75 15,-2-3-19-15,0-11-11 0,2 1-6 16,-1-10-11-16,0-3-4 0,2 1-6 16,-3-7-4-16,0-5 3 0,-4 3-3 15,0-9 2-15,0-9-5 0,-5-2-6 16,1 2-4-16,-3-6-3 0,-7 1-1 15,2 0-4-15,-4 1-2 0,-2-13 1 16,4-4 5-16,2 4-5 0,2-5 10 16,5-4-7-16,5 17 2 0,-5-1 2 15,0-1-3-15,5 7 4 0,0 18-5 0,-4 3 1 16,4 12-4-16,0 13-4 0,4 6 0 16,3 0 1-16,0 5-18 0,0 0-13 15,-2 5-28-15,5-1 69 0,0 3-221 16,10 6-196-16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4:32.0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2 268 0,'17'-3'53'0,"3"3"14"16,0-4-49-16,6 4 10 0,1 0-9 15,3-6-19-15,9 5 10 0,3 5-10 16,-7-4 8-16,2 10-8 0,3-1 10 15,-1-3 6-15,2 4 1 0,3 1 8 16,9 0-1-16,-2 0 6 0,-1 0 3 16,1-3-11-16,2 2-1 0,-1 0-7 15,8 0 1-15,-1-5-9 0,9 2 1 16,-6-8-1-16,3 1-6 0,3 0 0 0,1-12 6 16,-4 5-6-16,12-5 0 0,2 5 8 15,0 1-1-15,14 6-7 0,-3-5 6 16,4 5 1-16,5-8 1 0,7 8-8 15,-6 0 7-15,6 6-7 0,4-1 5 16,-1 4-5-16,-10-3 0 0,4 7 0 16,-2 6 0-16,-10 1 0 0,-2 2 0 15,1-1 0-15,-2-5 0 0,-13-2 0 16,5-14 0-16,-1 10 0 0,-6 1 5 0,-5-3-5 16,2-4 0-16,-2-4 0 0,3 6 0 15,1-6 0-15,-1 0 0 0,-5-6 0 16,-5 6 0-16,1 0 0 0,-12 6 0 15,0-6 7-15,4 0 7 0,-3 0-2 16,-6-2 8-16,0-2-2 0,3 4-2 0,-1-3 9 16,-2 3-7-16,-6-6-6 15,6 6-7-15,-7-6 1 0,7 6-6 0,-1-7 6 16,10 7-6-16,4 0 0 0,11 0 0 16,5-5 0-16,5 5-6 0,7 0 0 15,-5 0-11-15,6 11-1 0,-4-5-7 16,-1 4 9-16,-4-1-2 0,-4-4 4 15,-10-5 3-15,-16-4-10 0,-6-6-3 0,-14-5-118 16,-7-8-105-16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4:33.0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0 150 0,'0'0'14'0,"0"0"-14"16,0 0 13-16,0 5-13 0,7-5 0 15,5 0 15-15,7 6 11 0,7-1-14 16,2 0 1-16,4 0 22 0,7 2-14 16,-5 3 11-16,7-1-10 0,0 1 4 15,-4 1-8-15,8 0 9 0,4 4-6 16,-6 2-3-16,5-2-10 0,-4 1-8 16,1 2-8-16,-3 2-21 0,7 1-44 15,7 4-31-15</inkml:trace>
  <inkml:trace contextRef="#ctx0" brushRef="#br0" timeOffset="500.805">1289 496 230 0,'-11'6'38'16,"-11"-2"4"-16,-10 5-21 0,-15-5 1 15,-9 5-5-15,-3 3 1 0,-8 7-18 0,-12 6 0 16,-1 6 0-16,2 13-18 0,-1 2 1 16,2 7 5-16,9 15-19 0,5 11 20 15,4 2-10-15,6 0 0 0,1 0 7 16,7-9-11-16,0-14-16 0</inkml:trace>
  <inkml:trace contextRef="#ctx0" brushRef="#br0" timeOffset="2617.3">113-205 257 0,'6'0'42'15,"-6"0"20"-15,3 5-35 0,2 2-9 16,1-3 10-16,-1 0 1 0,0 1-3 15,4-1-1-15,-4 2 8 0,2 1-1 16,-3 1-18-16,-4 0 10 0,0 14-8 16,7 3-1-16,-7 1-9 0,0 2 2 0,0 3-1 15,0-2 7-15,0 0 1 0,-6 1-9 16,2 0 7-16,4 1 8 0,0 8-8 16,0-4 2-16,-4 3-5 0,4 0-3 15,0 10 7-15,0-6-14 0,0 3 7 16,-4-6-7-16,4 6 5 0,0-6-5 15,4-9 0-15,-4 7 0 0,6-4 6 16,-6-1-6-16,4-4 7 0,-4 2 0 0,0 2 4 16,7-4 1-16,-2 4-1 0,-5-5-6 15,7 1 10-15,-3 6-10 0,0-4 1 16,0 2 0-16,0-4-6 0,0 5 0 16,2-3 6-16,-3 0-6 0,2-4 0 15,-5-3 0-15,7 2 0 0,-7 3-6 16,0-4 12-16,4-2-6 0,-4-2 0 0,7-3 0 15,-7-4 0-15,0 1 0 0,9 3 5 16,-2 4-5-16,-1-4 7 0,3 2-2 16,-2-4 1-16,0-3 5 0,-3-6-6 15,-4-1 6-15,7-5 0 0,-7 0-6 16,9 0-5-16,-9-5 4 0,9 0-4 16,-4-6 0-16,2 2 5 0,-2 3 0 0,6-4 2 15,1 1-1-15,2 2 6 0,8-4-3 16,-2 1 6-16,2 0 4 0,3-1 0 15,-1 6-5-15,1 0 4 0,-2 5-8 16,-1-5 4-16,-3 5-5 0,2-7-5 16,-6 1 1-16,5-6-1 0,1-1-4 15,2-3 5-15,-1-6-5 0,2-1 0 16,9-1 4-16,0 3-8 0,4 3 8 16,8 0-4-16,-2 0 5 0,-6 1-1 0,0-3 0 15,-5 0 1-15,-8-4-1 0,1 2 1 16,-1 4-1-16,0 14 0 0,3-1-4 15,-3 5 0-15,2-1 0 0,-2-6 0 16,0 7 5-16,-3-11-5 0,-4-3 0 16,-3-8 0-16,-3 7 0 0,3-9 0 15,3 9 0-15,-3 2 0 0,2-1 0 16,2 1 0-16,-1-3 0 0,-1 2 0 0,3-1 0 16,-1 4 0-16,-2 7 0 0,2-5 0 15,0 3 3-15,-10 6 1 0,1-8 0 16,-2 8-4-16,-7-5 4 0,6 5 0 15,-4-8-4-15,4 0 8 0,1 5-8 16,-2-1 5-16,-5-2-1 0,6 1 0 16,-6 5 0-16,7-7 4 0,-7 7-8 0,0-3 4 15,0 3-4-15,0-5 0 0,-6 5 0 16,2-9 4-16,-3 9-4 0,-7-4 0 16,5-2 0-16,-7 0 0 0,-9-3 0 15,-4-2 0-15,-6 1 0 0,-2-2-4 16,-1-6 4-16,5-3 0 0,-5 6 4 15,4-8-8-15,-9-1 8 0,-3 1-4 16,-3-3 0-16,-2-4 0 0,-1-2 0 0,-15-6 0 16,-1 2 0-16,-11-2 0 0,4 1 0 15,-7-1 0-15,18 12 0 0,2 0-8 16,5 4 0-16,1 12-29 0,12 2-28 16,-4 3-126-16,-5 1-181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4:37.6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391 0 257 0,'0'17'53'0,"-6"1"16"0,6 6-33 15,0 8 2-15,-2 5-10 0,0 3 5 16,2 2-8-16,0-1-1 0,-4 6 0 16,4-4-11-16,-4 1 4 0,-1 8-1 15,5 1-1-15,-7 6-1 0,7 10 0 16,0 1 1-16,-6 7-8 0,6-7-1 16,-9-2-6-16,9-8 0 0,-7-3 7 0,7-4-7 15,-4-3 0-15,-3 6-7 0,-3-3 1 16,10 7 6-16,-9 10-7 0,3-12-1 15,6 0 1-15,-8-8 7 0,8-11 0 16,0-3 0-16,0 2 15 0,6-1-2 16,-6-4 0-16,0 3 1 0,0-4 6 15,0 4-5-15,-7 3-5 0,0 9-3 0,2 1 7 16,0 0-7-16,0 4 4 0,1-3 9 16,4 0-3-16,0 3-1 0,0 2 4 15,0-3 10-15,0 5-13 0,0-4 4 16,4 9-1-16,-4 2 3 0,0 7-7 15,5 4-1-15,-5-4-1 0,7-3-4 16,-3-6-5-16,5-3 5 0,-3-9-6 16,0 3 1-16,-6 2 0 0,3 3-1 0,-3 7 1 15,5 1-1-15,-5 0 1 0,8-3-1 16,-2 3 2-16,-1-7-6 0,1 1 9 16,-6 7 0-16,0 3-4 0,4 5-1 15,-4 8 0-15,-2-1 1 0,8 4-5 16,-6-10 0-16,0 1 4 0,0-4-8 0,0 12 4 15,0-8 0-15,-6 8 0 0,1-7 4 16,2-7-4-16,-2-7 0 0,-1-11 0 16,-6-1 0-16,1-3 0 0,-4 6 0 15,-1-5 0-15,2 6 0 0,2 0 0 16,2 10 0-16,-4 1 0 0,6-1 0 16,0-3 0-16,-1 0 0 0,2-6 0 15,7 1 0-15,-8 1 0 0,2 7-4 16,6-1 4-16,-7 6 0 0,7 3 0 15,0 4 4-15,0-9 1 0,0 3 4 0,6-5-1 16,-6 0 6-16,0-1-6 0,0 5 4 16,0 5 0-16,0-4-4 0,0-3-3 15,0-4 3-15,5-6-4 0,-5-3-4 16,0-6 4-16,0 1-4 0,0 1 4 16,-7 1-4-16,7 11 0 0,-5-7 0 15,5 1 0-15,-4-8 0 0,4-6 0 16,-6-14 4-16,5 2-4 0,1-3 0 0,-8-6 0 15,2 3 0-15,1 0 4 0,-1 0-4 16,-2 3-4-16,1 3 8 0,5 3-8 16,-2 0 4-16,-1 7 0 0,5 7 0 15,-8 2 0-15,8 3 0 0,-5 5 0 16,5-6 0-16,-4-4 0 0,4-2 0 16,0 2 0-16,-7-2 4 0,0-4-4 0,2 3 0 15,-2 4 0-15,-1 0 0 0,3 2 0 16,0-1 0-16,5 5 0 0,0-7-4 15,-3-4 4-15,3 0 4 0,0 0-4 16,-4 1 0-16,4 4 0 0,-4-2 0 16,4 3 0-16,0 6 0 0,-5-4 0 15,3 3 6-15,2 4-2 0,-5-8-1 16,5 4-3-16,0-5 4 0,-6-4-4 0,6-1 5 16,-5 3-5-16,5-6 3 0,-8 6-3 15,8-1 0-15,0 0 0 0,0 5 0 16,0 1 0-16,0-3 0 0,0-2 0 15,9 0 0-15,-3 0 0 0,-1-11 0 16,5 2 0-16,-3-2 0 0,-3-2 0 16,0-4-3-16,3-3-19 0,-1-5-15 15,3-3-26-15,7-11-130 0,-1-10-187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4:40.8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0 121 331 0,'0'0'103'0,"5"0"42"16,-1 0-62-16,6 0-7 0,-3 0-5 15,6 0-5-15,-3 5-1 0,3-5 0 0,-2 5-16 16,4 1-2-16,-4-6-6 0,6 0-5 16,-2 0-7-16,0 4-9 0,1-4 1 15,2 4-9-15,1-4 5 0,1 0-9 16,5 0-1-16,1 0 2 0,4 0-1 16,0 0-1-16,-4 6 1 0,7 1-1 15,1 0-1-15,1 2 2 0,2-4-4 16,3 1 0-16,-3 0-1 0,-5-2-3 15,-6 2 0-15,0 0 0 0,-1 1 0 16,-1 0 0-16,0 2 0 0,2-2 0 0,0 10 0 16,5 1 0-16,-2-3 0 0,-2-1 0 15,-1 1 0-15,-1-8 0 0,-6-1 0 16,0-4 0-16,-3 3 0 0,2 0 0 16,-4-5 0-16,3 0 0 0,2 0 0 15,1 0 0-15,3 0 0 0,-4 0 0 16,0-5 0-16,0-1 0 0,0 2 0 0,-8-4 0 15,4 4 0-15,-5 4 0 0,1-4 0 16,-7 4 0-16,0-5 0 0,1 5 0 16,1 0 0-16,2 0-3 0,-1 0 3 15,0 6 0-15,-1-6-4 0,0 5 4 16,-2-5 0-16,0 0 0 0,2 0 0 16,-6 4 0-16,6-4-4 0,-6 9 4 15,0-7 0-15,0 8-4 0,0-2 4 0,0 2-4 16,0 3 4-16,0-2 0 0,0 2 0 15,0 2 0-15,0-1 0 0,0 1 0 16,-8 0 0-16,1 2 0 0,-6 6 0 16,-4 4 0-16,-13-2 0 0,-5 1-3 15,-1 5 3-15,-6 0 0 0,-2 1 0 16,7 4 0-16,-1 5 0 0,9 2 3 16,4 0-3-16,-1 4 0 0,4-5 0 15,1 0 0-15,1-9 0 0,6-4 0 0,-1-7 0 16,1 1 0-16,2-1 0 0,-3 3 0 15,3 1 0-15,-3 2 0 0,4 1 0 16,-3-1 4-16,6 0-4 0,-3 3 0 16,3-6 0-16,-2-1 0 0,1-6 4 15,1-7-4-15,1 4-4 0,-3-3 4 16,5-1 0-16,-1-1 0 0,6-2 0 0,-5-1 0 16,5-7 0-16,-6 7 4 0,6-7-4 15,0 3-4-15,-6-3 4 0,-1 0 0 16,-1-3 0-16,-2-4 0 0,2 1 0 15,0 2 4-15,-1-4-4 0,1-4 0 16,-5-1 0-16,2 0 0 0,-4-4 0 16,-2-2 0-16,5-1 0 0,-4-2 0 15,1 2 0-15,-5 2 0 0,3-1 0 0,-1-3 0 16,3 0 0-16,-4-3 0 0,4-5 0 16,-2-2 0-16,0 2 0 0,-4-3 0 15,5-1 0-15,2 3 0 0,-1-4 0 16,1-4 0-16,3-1 0 0,1 4 0 15,-1-1 0-15,1-1 0 0,3 6 0 16,-2-1-4-16,1 1 4 0,1 1 0 16,0-3 0-16,-1-4 0 0,-2 2 0 0,1-1 0 15,-2 0 0-15,-2 1 0 0,5 0 0 16,3-2 0-16,-1 1 4 0,6-3-8 16,0 0 8-16,-7 1-4 0,7 1-4 15,-8 2 4-15,4 6-4 0,0 4-14 16,-1 3-9-16,5 8-21 0,-7 8-23 15,7 7-135-15,0 0-182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4:43.3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16325 44 278 0,'-7'0'53'15,"-1"0"13"-15,-6 0-39 0,5 0 2 16,-3 0 7-16,-3 0-3 0,-3 0 0 15,-3 0-1-15,0 0-2 0,-1 0 7 0,0-4-15 16,-3-3 13-16,1 3-8 0,-1 4-6 16,3-8 10-16,0 2-12 15,1-4 1-15,-3 6 3 0,3 0-12 0,-4-1 9 16,4 5-15-16,1 0 7 0,1 0-1 16,-2 5 1-16,6-5-6 0,-5 0 5 15,1 0-6-15,4 5 1 0,-3-5-1 16,-1 6 1-16,7-6-1 0,-5 0 0 15,2 0-5-15,2 0 0 0,-7 0 4 16,0-6 1-16,1-1 0 0,-3-2 14 16,0 4-13-16,0-2 3 0,-6 4 6 0,2 3-6 15,-2 0 11-15,7 4-11 0,-7 6 1 16,8 3 3-16,1 1-4 0,-1 7 1 16,0-3-1-16,2 1 1 0,2-3-6 15,-1-3 0-15,-3-1 1 0,4 0-1 16,-1-4-4-16,-1-2 0 0,-5 1 0 0,7-14 0 15,-3 11 0-15,0-4-4 0,-2 0 4 16,-1 0 0-16,3 0 4 0,-3 0-4 16,-1 6 0-16,-1 1 0 0,-1-1 0 15,-1-6 0-15,-7 7 0 0,5-4 0 16,-4 1 5-16,-1 1-5 0,-3 1 0 16,0-6 0-16,2 5 0 0,-2-5 4 0,1 0 1 15,6 0-1-15,1 6 5 0,-2-6 0 16,-1 0-1-16,4 0 4 0,-1 0-4 15,-1 0 4-15,-3 0-3 0,1-6-5 16,-2 6 4-16,-2 6-8 0,-3-6 4 16,-8 7 0-16,1-2 0 0,-1-1 6 15,-2 0-7-15,7 3 6 0,6-3-6 16,-5 2 4-16,5 2 6 0,-1-2-2 16,3-1-3-16,1 3 2 0,-3-1-3 0,3-1 1 15,-2 0-1-15,-7 5 2 0,1-2-3 16,-9 1-3-16,-6 0 1 0,1-1-1 15,0-9-3-15,-3 0 3 0,8 0-3 16,2 0 4-16,5-9 0 0,-4 5-4 16,3 4 3-16,-3 0 1 0,-2 4 2 15,-4-1 1-15,-4 6 1 0,-7-5-1 0,1 6 5 16,0-2-1-16,3 1-4 0,3-9 0 16,6 0-1-16,-2 0-2 0,4 6 3 15,-1-2-7-15,-6-4 4 0,-6 0-1 16,-3 6 3-16,-6-1-3 0,1-1 0 15,3 1 0-15,7-5 1 0,5 3-1 16,0-3 0-16,3 0-3 0,-4 3 3 16,-2-3-3-16,-8 8 0 0,-1-3 0 15,1 3 0-15,-2-2 4 0,7 4-4 0,7-6 0 16,3-4 0-16,-2 0 3 0,3 0-3 16,-1-8 0-16,0 1 0 0,-9 7 0 15,-2-8 3-15,-6 8-3 0,-1-5 0 16,3 5 2-16,5 0-2 0,4-6 0 15,7 6-2-15,-1-7 4 0,-2 7-2 0,-1 0 0 16,-6 0 0-16,-1 0-2 0,-7 0 2 16,0 0 2-16,1 4-2 0,4-4 0 15,4 0 0-15,2-4 3 0,0 4-3 16,0-11 4-16,-7 11-4 0,-8-4 3 16,-8 4 1-16,4 0-4 0,-3-1 0 15,9 1 2-15,2 0 1 0,8 0 0 16,-2 0-3-16,-8 0 2 0,-6 0 2 15,-7-2-4-15,3 7 0 0,-3-5 0 0,11-5 0 16,6 2 4-16,3-4-1 0,1-1 9 16,-8 3 4-16,-11 5 1 0,-5-5 3 15,-8-2 2-15,1 1 1 0,7-1-7 16,7 3 0-16,2 4-11 0,-2 0 4 16,-7 0-4-16,-4 0 0 0,3-3-3 15,4 3 3-15,6-9 1 0,6-4-2 16,5 0 2-16,-2 2 1 0,-7 4-2 0,-2 4-1 15,1 3-1-15,-1-3 2 0,8 3 0 16,8 0-3-16,7 0 3 0,1 3-5 16,4 2 2-16,3 6 4 0,-3 3-6 15,-1 6-3-15,-1-4 8 0,-5 1-7 16,-2-7 2-16,-2 1 2 0,4-7-2 16,8-4 0-16,2 0 3 0,1 0-6 0,3-5 6 15,3 5-1-15,-5 0-4 0,4-10 2 16,-5 10 2-16,-5 0-4 0,-6 0 2 15,-6 5 2-15,1-2-4 0,-2-8 4 16,8 5 0-16,6-8-2 0,3 8 0 16,0-15 0-16,0 2 0 0,-3-1 0 15,-4 5 0-15,-7 2-2 0,-5 7 4 16,0-4-2-16,1 4 2 0,4 0-2 0,10 0-2 16,7 0 4-16,1-5-4 0,4 5 2 15,-1 0 0-15,1 0-2 0,2-5 2 16,-1 5 0-16,-4-5 2 0,-2 5-2 15,4-8 0-15,-17 2 0 0,-2 0 0 16,-2 0 2-16,2-4-4 0,-5 2 2 16,12-1 0-16,3-6 0 0,0 0 0 15,2 5 0-15,1 2 0 0,-4 3 2 16,-1 5 0-16,-2-2-2 0,0 2-2 0,-5 7 4 16,2-1-4-16,1-2 2 0,8 0-2 15,1-4 2-15,2-2 0 0,-2-4 0 16,5-3 0-16,-8-1 0 0,1-2 0 15,-7 4 0-15,-10 8 0 0,-7 0 0 16,2-5-2-16,-2 5 4 0,6 0-2 16,4 0 0-16,5 0 0 0,2-10 0 0,4 6 2 15,-2 4 0-15,-3-2-4 0,-5 2 2 16,2 8 0-16,-6 0 0 0,1-2 0 16,9-2 0-16,-3 2 0 0,8-6 2 15,7 0-2-15,1 4 0 0,-6-5-2 16,4 7 2-16,-8-6 0 0,-6 4 0 15,1 2 0-15,4 0 0 0,5-6 0 0,6 7 2 16,9-5-4-16,4-2 0 0,1 0 4 16,-3 0-2-16,2 0-2 0,1 0 4 15,1 0-4-15,1-1 2 0,1 1 0 16,-3-8 0-16,1 2 0 0,-5 2 2 16,4-1-4-16,-4 5 2 0,5 0 2 15,-5-1-2-15,-1 9 0 0,2-3 0 16,-3-2 0-16,-5-3 0 0,1 5 4 15,-6-6-6-15,-14 1 2 0,-3 4 2 0,3-4-2 16,-1-10 0-16,10 10 0 0,10-6 0 16,6 1 0-16,-6-1 0 0,6 6 0 15,-5 4 0-15,-5-4 0 0,-2 9 0 16,3-6 0-16,3 1 0 0,2 0 0 16,3 0 0-16,5-4 0 0,4 0 0 15,-2 0-2-15,3-1 4 0,-1 1-2 0,0-8 0 16,2 2 0-16,0 0 0 0,6 6 0 15,2-10 0-15,1 1 0 0,2-5 3 16,-3 2-3-16,0 1 2 0,1 0-4 16,3 3 2-16,-4 6 0 0,-2 2 2 15,-2 0-4-15,-4 0 2 0,-2 5-3 16,0-5 6-16,4 0-3 0,-1 3 0 16,1-3-7-16,2 7-4 0,4-7-11 0,4 9-6 15,6-12-16-15,3 12-17 0,0 4-17 16,8 2-31-16,10 0-138 0,5-2-201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38:57.33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-1 145 361 0,'9'-7'92'0,"-2"-2"34"0,0-1-105 15,4 0-4-15,0-2-8 0,2 2-9 16,0 3 0-16,5-1 0 0,-3 3-9 0,0-1 9 16,5 3 0-16,7-3 0 0,-5 2 0 15,11 4 9-15,4 0-9 0,-4-4 7 16,6 4 2-16,6 0 3 0,2 0 3 16,6 0-1-16,3-2 7 0,4 2-8 15,0 0 1-15,8 0-1 0,-9-11 2 16,7 5-15-16,2 1 0 0,4-1 7 15,9 1-7-15,25 5-7 0,-2-8 14 16,-4 7-7-16,-1 1 0 0,-6 0 0 16,-20 0 0-16,-5 0 0 0,-5 10 5 0,-6 2-10 15,-10-5-2-15,-4-3-1 0,-5 5-5 16,-5-3-14-16,-7 2-1 0,-3 0 7 16,-4 0-127-16,-6 0-35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10-03T18:14:38.2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0 513 0,'615'-513'16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4:48.1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 11231 415 0,'8'0'157'16,"-3"0"2"-16,-1-6-50 0,-4-3-61 15,0 3-13-15,0-9-2 0,0-1 4 16,0-7-5-16,3-5-13 0,-3-6 1 0,0-10-6 16,0-10-5-16,0-12 5 0,0-8-4 15,4-1-6-15,-4 0 5 0,0 3 1 16,0 4-2-16,0 6 1 0,0-7-4 15,6-8 4-15,-6-3-1 0,0-6 6 16,1 1-1-16,3-2 2 0,-4 8 6 16,10 2-1-16,-1-6 9 0,2-12-9 15,6-4-1-15,-5 2-6 0,0 0 3 16,2 9-9-16,-5-7 4 0,1 0-4 0,1-2-4 16,-4 3 4-16,-7 1-3 0,0 14-1 15,0 8 4-15,0-1 0 0,0-3 0 16,0-4 0-16,0 2 6 0,0-1-7 15,0 0 6-15,0 5-9 0,-3 3 4 16,-5-9-4-16,-2-4-3 0,10-3 0 16,-5 2 0-16,5 2 3 0,-4 0-3 15,4 15 0-15,-6 2 0 0,6-5 0 0,0-5 0 16,0 1 4-16,0-3-4 0,2 2 0 16,4 5 0-16,-3 11 0 0,3 7 4 15,-6 0-4-15,8-1 0 0,-8-1 3 16,7-5-3-16,-7-5 0 0,6 2 4 15,-2-3-8-15,7 5 8 0,-4 5-4 16,3 6 0-16,-2 0 0 0,0 5 3 0,2 3-3 16,-3-5 0-16,-2 5 0 0,3 3 0 15,-8-9 0-15,8-5 3 0,-1 3-6 16,0-3 3-16,-1-3 0 0,-6 11 0 16,4 6 0-16,2 0 0 0,-1 1 0 15,0 7 3-15,2 0-3 0,-2-10 0 16,-5-1-3-16,3 4 3 0,-3-6-7 15,0 3 7-15,4 2-3 0,-4 0 3 0,0-2-4 16,0-2 0-16,0 3 4 0,0 3 0 16,0 1-3-16,1 1 0 0,-6 0-4 15,5-4 7-15,-3 4-3 0,-2-4-5 16,5-8 8-16,0 4-4 0,0 0 4 16,0-2 0-16,0-5-3 0,0 3 6 15,8-3-3-15,-5-3 0 0,2 4 0 16,-5 6 0-16,8 0 0 0,-8 4 4 0,0 8-4 15,0-6 0-15,0-7 0 0,-8 0 0 16,3 3 0-16,5-8 0 0,-3 0 0 16,3-1 0-16,-3-4 0 0,3-5 0 15,0 3 4-15,0-3-4 0,0 5 0 16,0 7 0-16,0-3 0 0,0 1 0 16,4 1 0-16,3 5 0 0,3-1 0 0,-5-1 0 15,3-4 4-15,-1-1-4 0,-3-8 0 16,3 0 0-16,0 0 0 0,1 6 0 15,0 0 0-15,-4-8 0 0,-4 7 0 16,0 3 0-16,6-3 0 0,-6 2 0 16,0 3 0-16,0-7 0 0,7-2 0 15,0 7 0-15,-1-1 0 0,4 5 0 16,0-2 0-16,-5-5 0 0,3-6 0 16,-8 4 0-16,4 0 0 0,-4-5 0 0,0 0 0 15,-7-1 0-15,3 3-4 0,0-5 4 16,4 9 0-16,-4 6 0 0,4-5 0 15,0 1 0-15,0 8 0 0,0 1 0 16,0 5 0-16,0 7 0 0,4 3 0 16,-4-5 0-16,7-5 0 0,-7-1 0 15,8-1 0-15,-8-9 0 0,0 11 0 16,6 1 0-16,-8 0 0 0,6-3 0 0,-4 3 0 16,0-8 0-16,0-6-4 0,0 10 8 15,0 8-4-15,0 3 4 0,0 7-1 16,0 2 0-16,0 0 4 0,0 0-4 15,0-5 1-15,0 3 0 0,0-4-4 16,0-7 0-16,-4-7 3 0,-2 3-6 16,-4-8 3-16,-1 2 0 0,-8-8 0 0,-2 2 0 15,-3-7-4-15,1 8 4 0,-1 1 0 16,9 13-4-16,0 4 4 0,10 10 0 16,1-3 0-16,4 4 0 0,0-1 0 15,0 3-3-15,9-7 3 0,-3 5 0 16,-1-8 0-16,8 3 0 0,-9 1-3 15,1-2 3-15,1 6 0 0,-6 1 0 16,0 3 0-16,9-7 0 0,-9 8 0 0,4-1-7 16,6-1-8-16,4 16-18 0,7 0-23 15,1 0-31-15,0 9-135 0,1 1-189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4:46.3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1296 79 289 0,'5'3'72'0,"2"1"38"16,-2-4 27-16,-5 3-62 15,0 2-27-15,4 0-8 0,-4 3-2 0,0 3-7 16,0 6-3-16,0-3-2 0,-4 5 3 16,4 4-7-16,0 0 5 0,-5 3 0 15,5 0-6-15,0 6 3 0,0-3 1 16,-4 1-11-16,4 8 4 0,-3 0-4 16,-5-4 0-16,1 10-9 0,0 2 3 15,3-4-3-15,-4 0-1 0,8 3 1 0,-8-9-1 16,8 0-4-16,-7-1 5 0,7-3-1 15,0-3-4-15,0-4 0 0,0 3 4 16,0-1-8-16,0-4 8 0,0 6-4 16,7 1 0-16,-3 0 0 0,-4 0 0 15,7 0 0-15,-1-6 5 0,-3-5-5 16,1-9 0-16,0 0 0 0,-4-3 4 16,6-2-8-16,-6-5 8 0,0 4-4 15,0-4 0-15,0 0 0 0,-6 9 0 0,6-1 0 16,-6 4 0-16,1 3 0 0,0 1-4 15,-3 4 8-15,1 3-4 0,-1 0 0 16,-2 4 0-16,2-4 0 0,8-2 0 16,-4-6 0-16,4-5 0 0,0-5 0 15,0-5 0-15,3 0 0 0,-3 0 0 0,4 0 0 16,-4 0 0-16,5-5 0 0,-5 5 0 16,0 0 0-16,0-3 0 0,0 3 0 15,0 0 0-15,0 0 5 0,0 0-10 16,0 0 5-16,-5 8 0 0,5-3 5 15,-6-1-5-15,6-4 0 0,0 6 0 16,0-6 0-16,0 0 0 0,0 0 0 16,0 0 0-16,0 0 0 0,0-9 0 0,0 3 4 15,0-2-4-15,-4-5 0 0,4 3 0 16,-7 0 0-16,-1 0 0 0,3 0 0 16,-9 3 0-16,3 0 0 0,-4 1 0 15,-1 0 0-15,-1-1 0 0,-6 0 0 16,3-3 0-16,-2-2 4 0,5 2-4 15,0 0 0-15,0 4 0 0,2-2 0 16,0 8 0-16,-5-10 0 0,5 4-4 16,-6-1 4-16,2-11 0 0,-5-1 0 0,2-3 0 15,-4 2 0-15,-4 2 0 0,-2 0 4 16,-2-3-4-16,-5-1 5 0,-12-2-5 16,2 1 3-16,-6-1 1 0,-1 4-4 15,-2 2 4-15,14 0-4 0,2 1 0 16,5 2 4-16,5-2-4 0,8 2 4 15,-4 3 0-15,0 3-4 0,2-4 4 0,5 13-4 16,4-5 5-16,3-1-1 0,2 0 0 16,-2-4-4-16,3 4 0 0,-5-2 4 15,5 0-4-15,-3-1 0 0,6 1 0 16,-6-1 0-16,6 3 0 0,1 0 0 16,7-1 0-16,-5 1 0 0,5 1 4 15,0-1 0-15,0 6 0 0,4-7 6 16,3 2-6-16,-5 5 3 0,9-7-2 0,-1 7-2 15,4-7 1-15,1-2-1 0,4-1 2 16,-2-6-1-16,8-4 4 0,-3-1-1 16,11 3 1-16,1-7-5 0,1-2 4 15,5 1 0-15,2-2 1 0,-2-6-4 16,-2 4 3-16,6 3-2 0,1 4 1 16,-6 6 1-16,11 2-1 0,-3-1 2 15,-3-1-1-15,-2 0-1 0,3-1 1 0,-10 4 1 16,3 2-1-16,-4 6 2 0,5 1-6 15,-3-3 4-15,-5-1-3 0,1-8-4 16,-5 0 4-16,0-8-4 0,1-1 3 16,6 2-3-16,-4-1 0 0,1 1 0 15,-5 3 0-15,0 5-7 0,-5 3-7 16,-4 1-10-16,-2 7-14 0,-1 6-35 16,-3-10 8-16,-1 5-156 0,-1-2-177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8:14:49.3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233 245 310 0,'0'-9'105'0,"6"9"43"15,-1 0 12-15,1-1-79 0,-2 8-17 16,5 3-3-16,-3 7-18 0,-1 7 0 15,-1 0-18-15,-4 5-1 0,6 6-10 16,-6-7 4-16,0-4-9 0,0 9-3 16,-7-2 3-16,3 1 0 0,1 1-4 15,-5 0-1-15,0 0-4 0,-2-2 4 0,-9-1 1 16,-1-3-5-16,5 10 0 0,-10-4 0 16,4 5 4-16,1 7-4 0,2 8 0 15,1-7 0-15,4 2 0 0,5 0 0 16,0 1 5-16,1-8-5 0,4 5 0 15,3 4 4-15,-8-13-4 0,1-8 9 16,2-8 4-16,-1-9 0 0,0-5 3 0,1-1 0 16,5 1 5-16,0-2-3 0,-6-3-2 15,6-2-6-15,0 9-1 0,-5-6-1 16,5-3-4-16,-2 9 2 0,2-9-1 16,0 0 2-16,2 4 7 0,3-4-3 15,4 6 4-15,3-6 2 0,8 5-3 16,-3 1-4-16,-2-6 5 0,4 6-6 15,2-6 1-15,-2 0-2 0,3 0-2 0,9-10 1 16,-5 6 0-16,0-5-3 0,3 5-4 16,0-4 3-16,3 3-3 0,5-5 4 15,7 4-4-15,8-1 3 0,2-4-3 16,4 4 0-16,0 10 0 0,7-3 0 16,-5 0-3-16,4 0 6 0,-8 4-6 15,1 7 6-15,-2-3 0 0,4-3 0 16,-1-3 0-16,-2 0-3 0,-7-2 3 0,-12 6-3 15,-7-6 0-15,3 1 3 0,-4-1-6 16,3 4 6-16,3 2-3 0,-5-6 0 16,-7 6 0-16,-1-6 0 0,-11 8 0 15,1-8 0-15,-9 0 0 0,1 0 4 16,-4 0-4-16,0 0 0 0,0 0 0 0,0 0 3 16,-8-9-3-16,1 3 0 0,-4-3 0 15,-3-5-3-15,-8-11 3 0,-9-11 0 16,-11-24 3-16,-6 4-6 0,5-8 3 15,-4 1 3-15,0-4-3 0,2 6 0 16,-5-12-3-16,-9-1 3 0,7 0 0 16,-7-2-7-16,5 11 1 0,-2-4-10 15,-8-2-8-15,-6-10-14 0,-1 7-7 16,-7-1-34-16,0 2-13 0,9 0-132 0,-8 12-165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10-03T20:23:17.3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38:57.85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 15 243 0,'0'0'35'15,"0"-6"-14"-15,-9 1-52 0,-1-1-19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38:58.11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0-1 341 0,'29'32'93'0,"1"-5"28"0,1-12-68 0,-2-3-13 16,-1 4-12-16,6-2 0 0,1-3-15 16,6-2 1-16,-5-2-1 0,5-7-6 15,-4 5-7-15,2-5 8 0,-4 0-1 16,3 0-7-16,0 0 5 0,2 0-5 15,0 0 0-15,3 0 5 0,5-5-5 16,8-1 7-16,6 6 0 0,6-4-7 16,4 4 0-16,3 0 0 0,-2 3 0 0,2 4 0 15,-4-1 0-15,11 4 0 0,1 3 0 16,3 0 0-16,-1-1 7 0,1-1-7 16,-17 3 0-16,0-6-7 0,-4 2-7 15,-5-2-3-15,-1 5-19 0,2 0-4 16,-1-3-104-16,1 5-64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3T17:38:58.66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-2 314 353 0,'0'-3'81'0,"4"3"32"0,4 0-97 0,4 0 0 16,10 0-16-16,3 0 0 0,3 0 0 16,4 0 0-16,6 0 0 0,-1 4 8 15,4-4-2-15,1 0 1 0,-1 6 10 16,4-6-1-16,0 0 5 0,2 5 1 15,1-5 6-15,1 0-15 0,4 0 14 16,11-11-12-16,4 6 2 0,9-5-3 16,6 7 0-16,2 3-9 0,1-8 8 15,9 8-6-15,8-8-7 0,9-1 6 0,1-2-6 16,3-1 0-16,2-9 5 0,-1 2-5 16,6-9 0-16,0-5 0 0,-3-2 0 15,-3-2 0-15,-9 12 0 0,0 3 0 16,-12 9 0-16,-9 1 0 0,-5 12-5 15,-14 0 5-15,-13 0-6 0,-5 13-8 16,-9 10-4-16,-5 2-13 0,-2 1-18 0,-7 2-51 16,-9-8-46-16,-2-4-26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9" Type="http://schemas.openxmlformats.org/officeDocument/2006/relationships/customXml" Target="../ink/ink36.xml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34" Type="http://schemas.openxmlformats.org/officeDocument/2006/relationships/image" Target="../media/image42.emf"/><Relationship Id="rId42" Type="http://schemas.openxmlformats.org/officeDocument/2006/relationships/image" Target="../media/image46.emf"/><Relationship Id="rId47" Type="http://schemas.openxmlformats.org/officeDocument/2006/relationships/customXml" Target="../ink/ink40.xml"/><Relationship Id="rId50" Type="http://schemas.openxmlformats.org/officeDocument/2006/relationships/image" Target="../media/image50.emf"/><Relationship Id="rId7" Type="http://schemas.openxmlformats.org/officeDocument/2006/relationships/customXml" Target="../ink/ink20.xml"/><Relationship Id="rId12" Type="http://schemas.openxmlformats.org/officeDocument/2006/relationships/image" Target="../media/image31.emf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44.emf"/><Relationship Id="rId46" Type="http://schemas.openxmlformats.org/officeDocument/2006/relationships/image" Target="../media/image48.emf"/><Relationship Id="rId2" Type="http://schemas.openxmlformats.org/officeDocument/2006/relationships/image" Target="../media/image26.png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29" Type="http://schemas.openxmlformats.org/officeDocument/2006/relationships/customXml" Target="../ink/ink31.xml"/><Relationship Id="rId41" Type="http://schemas.openxmlformats.org/officeDocument/2006/relationships/customXml" Target="../ink/ink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customXml" Target="../ink/ink22.xml"/><Relationship Id="rId24" Type="http://schemas.openxmlformats.org/officeDocument/2006/relationships/image" Target="../media/image37.emf"/><Relationship Id="rId32" Type="http://schemas.openxmlformats.org/officeDocument/2006/relationships/image" Target="../media/image41.emf"/><Relationship Id="rId37" Type="http://schemas.openxmlformats.org/officeDocument/2006/relationships/customXml" Target="../ink/ink35.xml"/><Relationship Id="rId40" Type="http://schemas.openxmlformats.org/officeDocument/2006/relationships/image" Target="../media/image45.emf"/><Relationship Id="rId45" Type="http://schemas.openxmlformats.org/officeDocument/2006/relationships/customXml" Target="../ink/ink39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39.emf"/><Relationship Id="rId36" Type="http://schemas.openxmlformats.org/officeDocument/2006/relationships/image" Target="../media/image43.emf"/><Relationship Id="rId49" Type="http://schemas.openxmlformats.org/officeDocument/2006/relationships/customXml" Target="../ink/ink41.xml"/><Relationship Id="rId10" Type="http://schemas.openxmlformats.org/officeDocument/2006/relationships/image" Target="../media/image30.emf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4" Type="http://schemas.openxmlformats.org/officeDocument/2006/relationships/image" Target="../media/image47.emf"/><Relationship Id="rId52" Type="http://schemas.openxmlformats.org/officeDocument/2006/relationships/image" Target="../media/image51.emf"/><Relationship Id="rId4" Type="http://schemas.openxmlformats.org/officeDocument/2006/relationships/image" Target="../media/image27.emf"/><Relationship Id="rId9" Type="http://schemas.openxmlformats.org/officeDocument/2006/relationships/customXml" Target="../ink/ink21.xml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customXml" Target="../ink/ink30.xml"/><Relationship Id="rId30" Type="http://schemas.openxmlformats.org/officeDocument/2006/relationships/image" Target="../media/image40.emf"/><Relationship Id="rId35" Type="http://schemas.openxmlformats.org/officeDocument/2006/relationships/customXml" Target="../ink/ink34.xml"/><Relationship Id="rId43" Type="http://schemas.openxmlformats.org/officeDocument/2006/relationships/customXml" Target="../ink/ink38.xml"/><Relationship Id="rId48" Type="http://schemas.openxmlformats.org/officeDocument/2006/relationships/image" Target="../media/image49.emf"/><Relationship Id="rId8" Type="http://schemas.openxmlformats.org/officeDocument/2006/relationships/image" Target="../media/image29.emf"/><Relationship Id="rId51" Type="http://schemas.openxmlformats.org/officeDocument/2006/relationships/customXml" Target="../ink/ink4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customXml" Target="../ink/ink48.xml"/><Relationship Id="rId18" Type="http://schemas.openxmlformats.org/officeDocument/2006/relationships/image" Target="../media/image63.emf"/><Relationship Id="rId3" Type="http://schemas.openxmlformats.org/officeDocument/2006/relationships/customXml" Target="../ink/ink43.xml"/><Relationship Id="rId21" Type="http://schemas.openxmlformats.org/officeDocument/2006/relationships/customXml" Target="../ink/ink52.xml"/><Relationship Id="rId7" Type="http://schemas.openxmlformats.org/officeDocument/2006/relationships/customXml" Target="../ink/ink45.xml"/><Relationship Id="rId12" Type="http://schemas.openxmlformats.org/officeDocument/2006/relationships/image" Target="../media/image60.emf"/><Relationship Id="rId17" Type="http://schemas.openxmlformats.org/officeDocument/2006/relationships/customXml" Target="../ink/ink50.xml"/><Relationship Id="rId2" Type="http://schemas.openxmlformats.org/officeDocument/2006/relationships/image" Target="../media/image52.png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10" Type="http://schemas.openxmlformats.org/officeDocument/2006/relationships/image" Target="../media/image59.emf"/><Relationship Id="rId19" Type="http://schemas.openxmlformats.org/officeDocument/2006/relationships/customXml" Target="../ink/ink51.xml"/><Relationship Id="rId4" Type="http://schemas.openxmlformats.org/officeDocument/2006/relationships/image" Target="../media/image56.emf"/><Relationship Id="rId9" Type="http://schemas.openxmlformats.org/officeDocument/2006/relationships/customXml" Target="../ink/ink46.xml"/><Relationship Id="rId14" Type="http://schemas.openxmlformats.org/officeDocument/2006/relationships/image" Target="../media/image61.emf"/><Relationship Id="rId22" Type="http://schemas.openxmlformats.org/officeDocument/2006/relationships/image" Target="../media/image6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customXml" Target="../ink/ink58.xml"/><Relationship Id="rId18" Type="http://schemas.openxmlformats.org/officeDocument/2006/relationships/image" Target="../media/image72.emf"/><Relationship Id="rId26" Type="http://schemas.openxmlformats.org/officeDocument/2006/relationships/image" Target="../media/image76.emf"/><Relationship Id="rId3" Type="http://schemas.openxmlformats.org/officeDocument/2006/relationships/customXml" Target="../ink/ink53.xml"/><Relationship Id="rId21" Type="http://schemas.openxmlformats.org/officeDocument/2006/relationships/customXml" Target="../ink/ink62.xml"/><Relationship Id="rId7" Type="http://schemas.openxmlformats.org/officeDocument/2006/relationships/customXml" Target="../ink/ink55.xml"/><Relationship Id="rId12" Type="http://schemas.openxmlformats.org/officeDocument/2006/relationships/image" Target="../media/image69.emf"/><Relationship Id="rId17" Type="http://schemas.openxmlformats.org/officeDocument/2006/relationships/customXml" Target="../ink/ink60.xml"/><Relationship Id="rId25" Type="http://schemas.openxmlformats.org/officeDocument/2006/relationships/customXml" Target="../ink/ink64.xml"/><Relationship Id="rId2" Type="http://schemas.openxmlformats.org/officeDocument/2006/relationships/image" Target="../media/image54.png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emf"/><Relationship Id="rId11" Type="http://schemas.openxmlformats.org/officeDocument/2006/relationships/customXml" Target="../ink/ink57.xml"/><Relationship Id="rId24" Type="http://schemas.openxmlformats.org/officeDocument/2006/relationships/image" Target="../media/image75.emf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23" Type="http://schemas.openxmlformats.org/officeDocument/2006/relationships/customXml" Target="../ink/ink63.xml"/><Relationship Id="rId10" Type="http://schemas.openxmlformats.org/officeDocument/2006/relationships/image" Target="../media/image68.emf"/><Relationship Id="rId19" Type="http://schemas.openxmlformats.org/officeDocument/2006/relationships/customXml" Target="../ink/ink61.xml"/><Relationship Id="rId4" Type="http://schemas.openxmlformats.org/officeDocument/2006/relationships/image" Target="../media/image55.emf"/><Relationship Id="rId9" Type="http://schemas.openxmlformats.org/officeDocument/2006/relationships/customXml" Target="../ink/ink56.xml"/><Relationship Id="rId14" Type="http://schemas.openxmlformats.org/officeDocument/2006/relationships/image" Target="../media/image70.emf"/><Relationship Id="rId22" Type="http://schemas.openxmlformats.org/officeDocument/2006/relationships/image" Target="../media/image7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6.xml"/><Relationship Id="rId18" Type="http://schemas.openxmlformats.org/officeDocument/2006/relationships/image" Target="../media/image11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emf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24" Type="http://schemas.openxmlformats.org/officeDocument/2006/relationships/image" Target="../media/image14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7.emf"/><Relationship Id="rId19" Type="http://schemas.openxmlformats.org/officeDocument/2006/relationships/customXml" Target="../ink/ink9.xml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customXml" Target="../ink/ink14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customXml" Target="../ink/ink17.xml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1851087" y="1470187"/>
              <a:ext cx="5105160" cy="3423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2808" y="1461916"/>
                <a:ext cx="5121718" cy="358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2" name="Ink 41"/>
              <p14:cNvContentPartPr/>
              <p14:nvPr/>
            </p14:nvContentPartPr>
            <p14:xfrm>
              <a:off x="5970927" y="2317267"/>
              <a:ext cx="7560" cy="71928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63682" y="2308987"/>
                <a:ext cx="2205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3" name="Ink 42"/>
              <p14:cNvContentPartPr/>
              <p14:nvPr/>
            </p14:nvContentPartPr>
            <p14:xfrm>
              <a:off x="5943927" y="2701747"/>
              <a:ext cx="26640" cy="83088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35647" y="2693467"/>
                <a:ext cx="4320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/>
              <p14:cNvContentPartPr/>
              <p14:nvPr/>
            </p14:nvContentPartPr>
            <p14:xfrm>
              <a:off x="5957967" y="1844227"/>
              <a:ext cx="23040" cy="58680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9938" y="1835952"/>
                <a:ext cx="39098" cy="60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/>
              <p14:cNvContentPartPr/>
              <p14:nvPr/>
            </p14:nvContentPartPr>
            <p14:xfrm>
              <a:off x="5105127" y="3307267"/>
              <a:ext cx="23040" cy="31968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96974" y="3298987"/>
                <a:ext cx="39345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Ink 45"/>
              <p14:cNvContentPartPr/>
              <p14:nvPr/>
            </p14:nvContentPartPr>
            <p14:xfrm>
              <a:off x="5111247" y="3051667"/>
              <a:ext cx="13680" cy="4287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02967" y="3043387"/>
                <a:ext cx="302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/>
              <p14:cNvContentPartPr/>
              <p14:nvPr/>
            </p14:nvContentPartPr>
            <p14:xfrm>
              <a:off x="5095407" y="3617227"/>
              <a:ext cx="11160" cy="36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87127" y="3608947"/>
                <a:ext cx="277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/>
              <p14:cNvContentPartPr/>
              <p14:nvPr/>
            </p14:nvContentPartPr>
            <p14:xfrm>
              <a:off x="5095767" y="2571427"/>
              <a:ext cx="59760" cy="6303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87586" y="2563147"/>
                <a:ext cx="76123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4916127" y="1606267"/>
              <a:ext cx="188640" cy="115416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07910" y="1597987"/>
                <a:ext cx="205075" cy="11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4" name="Ink 53"/>
              <p14:cNvContentPartPr/>
              <p14:nvPr/>
            </p14:nvContentPartPr>
            <p14:xfrm>
              <a:off x="3048447" y="2173627"/>
              <a:ext cx="17640" cy="2750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40167" y="2165347"/>
                <a:ext cx="34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5" name="Ink 54"/>
              <p14:cNvContentPartPr/>
              <p14:nvPr/>
            </p14:nvContentPartPr>
            <p14:xfrm>
              <a:off x="3059247" y="2102707"/>
              <a:ext cx="1440" cy="14832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52623" y="2094427"/>
                <a:ext cx="14688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9" name="Ink 58"/>
              <p14:cNvContentPartPr/>
              <p14:nvPr/>
            </p14:nvContentPartPr>
            <p14:xfrm>
              <a:off x="3030447" y="2811907"/>
              <a:ext cx="23040" cy="50472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22418" y="2803627"/>
                <a:ext cx="39098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0" name="Ink 59"/>
              <p14:cNvContentPartPr/>
              <p14:nvPr/>
            </p14:nvContentPartPr>
            <p14:xfrm>
              <a:off x="3046647" y="2491867"/>
              <a:ext cx="11880" cy="57600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38840" y="2483587"/>
                <a:ext cx="27494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1" name="Ink 60"/>
              <p14:cNvContentPartPr/>
              <p14:nvPr/>
            </p14:nvContentPartPr>
            <p14:xfrm>
              <a:off x="3053847" y="2379187"/>
              <a:ext cx="5760" cy="46548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45015" y="2370907"/>
                <a:ext cx="23424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2" name="Ink 61"/>
              <p14:cNvContentPartPr/>
              <p14:nvPr/>
            </p14:nvContentPartPr>
            <p14:xfrm>
              <a:off x="4065447" y="2333467"/>
              <a:ext cx="16560" cy="62316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7512" y="2325201"/>
                <a:ext cx="32430" cy="639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3" name="Ink 62"/>
              <p14:cNvContentPartPr/>
              <p14:nvPr/>
            </p14:nvContentPartPr>
            <p14:xfrm>
              <a:off x="4088127" y="2487187"/>
              <a:ext cx="14040" cy="16488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79847" y="2478907"/>
                <a:ext cx="306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4" name="Ink 63"/>
              <p14:cNvContentPartPr/>
              <p14:nvPr/>
            </p14:nvContentPartPr>
            <p14:xfrm>
              <a:off x="3026487" y="3172267"/>
              <a:ext cx="11520" cy="46548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18207" y="3163987"/>
                <a:ext cx="2808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5" name="Ink 64"/>
              <p14:cNvContentPartPr/>
              <p14:nvPr/>
            </p14:nvContentPartPr>
            <p14:xfrm>
              <a:off x="4070847" y="3068227"/>
              <a:ext cx="12240" cy="46836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62567" y="3059953"/>
                <a:ext cx="28800" cy="484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6" name="Ink 65"/>
              <p14:cNvContentPartPr/>
              <p14:nvPr/>
            </p14:nvContentPartPr>
            <p14:xfrm>
              <a:off x="4083807" y="2884627"/>
              <a:ext cx="11520" cy="53568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75778" y="2876347"/>
                <a:ext cx="27578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7" name="Ink 66"/>
              <p14:cNvContentPartPr/>
              <p14:nvPr/>
            </p14:nvContentPartPr>
            <p14:xfrm>
              <a:off x="4074087" y="2749267"/>
              <a:ext cx="28440" cy="37296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65910" y="2740987"/>
                <a:ext cx="44793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9" name="Ink 78"/>
              <p14:cNvContentPartPr/>
              <p14:nvPr/>
            </p14:nvContentPartPr>
            <p14:xfrm>
              <a:off x="4091727" y="1923067"/>
              <a:ext cx="9360" cy="35604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83754" y="1914795"/>
                <a:ext cx="25307" cy="372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0" name="Ink 79"/>
              <p14:cNvContentPartPr/>
              <p14:nvPr/>
            </p14:nvContentPartPr>
            <p14:xfrm>
              <a:off x="4109007" y="1977427"/>
              <a:ext cx="3600" cy="15012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02107" y="1969147"/>
                <a:ext cx="174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4" name="Ink 93"/>
              <p14:cNvContentPartPr/>
              <p14:nvPr/>
            </p14:nvContentPartPr>
            <p14:xfrm>
              <a:off x="178167" y="1680427"/>
              <a:ext cx="1146600" cy="87480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9897" y="1672161"/>
                <a:ext cx="1163139" cy="891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6" name="Ink 105"/>
              <p14:cNvContentPartPr/>
              <p14:nvPr/>
            </p14:nvContentPartPr>
            <p14:xfrm>
              <a:off x="3049527" y="1804627"/>
              <a:ext cx="8280" cy="16668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041909" y="1796347"/>
                <a:ext cx="23515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7" name="Ink 106"/>
              <p14:cNvContentPartPr/>
              <p14:nvPr/>
            </p14:nvContentPartPr>
            <p14:xfrm>
              <a:off x="3062127" y="2648827"/>
              <a:ext cx="2160" cy="8856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55030" y="2640547"/>
                <a:ext cx="16354" cy="10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57287" y="5125267"/>
              <a:ext cx="7316640" cy="93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0207" y="4989187"/>
                <a:ext cx="73868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062687" y="5504707"/>
              <a:ext cx="106560" cy="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087" y="5399587"/>
                <a:ext cx="1926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1116687" y="5486347"/>
              <a:ext cx="70200" cy="2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687" y="5394187"/>
                <a:ext cx="1375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1151607" y="5494267"/>
              <a:ext cx="86760" cy="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867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1164927" y="5497867"/>
              <a:ext cx="145800" cy="11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7207" y="5393107"/>
                <a:ext cx="2235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/>
              <p14:cNvContentPartPr/>
              <p14:nvPr/>
            </p14:nvContentPartPr>
            <p14:xfrm>
              <a:off x="1209927" y="5487067"/>
              <a:ext cx="310680" cy="32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82567" y="5361787"/>
                <a:ext cx="3988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/>
              <p14:cNvContentPartPr/>
              <p14:nvPr/>
            </p14:nvContentPartPr>
            <p14:xfrm>
              <a:off x="1162407" y="5494627"/>
              <a:ext cx="377280" cy="33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34327" y="5370067"/>
                <a:ext cx="4644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/>
              <p14:cNvContentPartPr/>
              <p14:nvPr/>
            </p14:nvContentPartPr>
            <p14:xfrm>
              <a:off x="1073487" y="5294827"/>
              <a:ext cx="1061640" cy="241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4087" y="5176747"/>
                <a:ext cx="11952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/>
              <p14:cNvContentPartPr/>
              <p14:nvPr/>
            </p14:nvContentPartPr>
            <p14:xfrm>
              <a:off x="1882407" y="5310667"/>
              <a:ext cx="389520" cy="195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1287" y="5171347"/>
                <a:ext cx="5090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/>
              <p14:cNvContentPartPr/>
              <p14:nvPr/>
            </p14:nvContentPartPr>
            <p14:xfrm>
              <a:off x="1095807" y="5086747"/>
              <a:ext cx="7224480" cy="111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1087" y="4924387"/>
                <a:ext cx="7362720" cy="40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/>
              <p14:cNvContentPartPr/>
              <p14:nvPr/>
            </p14:nvContentPartPr>
            <p14:xfrm>
              <a:off x="673527" y="1075267"/>
              <a:ext cx="3573000" cy="6080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651" y="1063387"/>
                <a:ext cx="3596753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" name="Ink 39"/>
              <p14:cNvContentPartPr/>
              <p14:nvPr/>
            </p14:nvContentPartPr>
            <p14:xfrm>
              <a:off x="476247" y="833707"/>
              <a:ext cx="4045320" cy="121572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368" y="821827"/>
                <a:ext cx="4069078" cy="12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7" name="Ink 46"/>
              <p14:cNvContentPartPr/>
              <p14:nvPr/>
            </p14:nvContentPartPr>
            <p14:xfrm>
              <a:off x="4944567" y="1491787"/>
              <a:ext cx="2072520" cy="9324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32687" y="1479953"/>
                <a:ext cx="2096280" cy="116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4" name="Ink 53"/>
              <p14:cNvContentPartPr/>
              <p14:nvPr/>
            </p14:nvContentPartPr>
            <p14:xfrm>
              <a:off x="6930327" y="1334827"/>
              <a:ext cx="563400" cy="5846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18447" y="1322962"/>
                <a:ext cx="587160" cy="608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7" name="Ink 56"/>
              <p14:cNvContentPartPr/>
              <p14:nvPr/>
            </p14:nvContentPartPr>
            <p14:xfrm>
              <a:off x="7948767" y="1709227"/>
              <a:ext cx="140760" cy="36414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36917" y="1697349"/>
                <a:ext cx="164459" cy="3665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1" name="Ink 60"/>
              <p14:cNvContentPartPr/>
              <p14:nvPr/>
            </p14:nvContentPartPr>
            <p14:xfrm>
              <a:off x="7754367" y="5309947"/>
              <a:ext cx="463320" cy="51732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42496" y="5298067"/>
                <a:ext cx="487062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/>
              <p14:cNvContentPartPr/>
              <p14:nvPr/>
            </p14:nvContentPartPr>
            <p14:xfrm>
              <a:off x="2116047" y="6292747"/>
              <a:ext cx="5877360" cy="15624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04168" y="6280949"/>
                <a:ext cx="5901119" cy="179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4" name="Ink 63"/>
              <p14:cNvContentPartPr/>
              <p14:nvPr/>
            </p14:nvContentPartPr>
            <p14:xfrm>
              <a:off x="2765847" y="6258547"/>
              <a:ext cx="221760" cy="18504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3967" y="6246667"/>
                <a:ext cx="245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8" name="Ink 67"/>
              <p14:cNvContentPartPr/>
              <p14:nvPr/>
            </p14:nvContentPartPr>
            <p14:xfrm>
              <a:off x="1040727" y="2356867"/>
              <a:ext cx="166320" cy="404208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8664" y="2344999"/>
                <a:ext cx="190446" cy="4065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9" name="Ink 68"/>
              <p14:cNvContentPartPr/>
              <p14:nvPr/>
            </p14:nvContentPartPr>
            <p14:xfrm>
              <a:off x="1647687" y="6045067"/>
              <a:ext cx="480600" cy="51048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35816" y="6033179"/>
                <a:ext cx="504342" cy="534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1" name="Ink 70"/>
              <p14:cNvContentPartPr/>
              <p14:nvPr/>
            </p14:nvContentPartPr>
            <p14:xfrm>
              <a:off x="984567" y="1876987"/>
              <a:ext cx="546480" cy="51336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2687" y="1865107"/>
                <a:ext cx="5702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Ink 72"/>
              <p14:cNvContentPartPr/>
              <p14:nvPr/>
            </p14:nvContentPartPr>
            <p14:xfrm>
              <a:off x="-259953" y="3338947"/>
              <a:ext cx="360" cy="36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271833" y="3327067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038607" y="3220147"/>
              <a:ext cx="1882080" cy="169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2687" y="3135907"/>
                <a:ext cx="19324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6326247" y="3308707"/>
              <a:ext cx="15840" cy="7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6087" y="3264067"/>
                <a:ext cx="58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6006207" y="3246787"/>
              <a:ext cx="576000" cy="70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83527" y="3168667"/>
                <a:ext cx="6354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6042567" y="3243907"/>
              <a:ext cx="449280" cy="55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20607" y="3203947"/>
                <a:ext cx="5032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6645927" y="3192067"/>
              <a:ext cx="1009440" cy="105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19287" y="3100267"/>
                <a:ext cx="10670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/>
              <p14:cNvContentPartPr/>
              <p14:nvPr/>
            </p14:nvContentPartPr>
            <p14:xfrm>
              <a:off x="6292767" y="3229507"/>
              <a:ext cx="744120" cy="50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66127" y="3151747"/>
                <a:ext cx="7963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/>
              <p14:cNvContentPartPr/>
              <p14:nvPr/>
            </p14:nvContentPartPr>
            <p14:xfrm>
              <a:off x="6155247" y="3315907"/>
              <a:ext cx="6480" cy="57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35807" y="3274867"/>
                <a:ext cx="486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/>
              <p14:cNvContentPartPr/>
              <p14:nvPr/>
            </p14:nvContentPartPr>
            <p14:xfrm>
              <a:off x="6176847" y="3376387"/>
              <a:ext cx="781920" cy="106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52727" y="3328147"/>
                <a:ext cx="8294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/>
              <p14:cNvContentPartPr/>
              <p14:nvPr/>
            </p14:nvContentPartPr>
            <p14:xfrm>
              <a:off x="6236607" y="3316627"/>
              <a:ext cx="1138320" cy="115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06727" y="3233467"/>
                <a:ext cx="1190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/>
              <p14:cNvContentPartPr/>
              <p14:nvPr/>
            </p14:nvContentPartPr>
            <p14:xfrm>
              <a:off x="6671847" y="3386107"/>
              <a:ext cx="939600" cy="475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47727" y="3311947"/>
                <a:ext cx="9896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/>
              <p14:cNvContentPartPr/>
              <p14:nvPr/>
            </p14:nvContentPartPr>
            <p14:xfrm>
              <a:off x="7010607" y="3196387"/>
              <a:ext cx="901080" cy="314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83247" y="3100627"/>
                <a:ext cx="976320" cy="49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797727" y="5642947"/>
              <a:ext cx="6988320" cy="9334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48" y="5631067"/>
                <a:ext cx="7012079" cy="95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83207" y="1344547"/>
              <a:ext cx="2772360" cy="15134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927" y="1336267"/>
                <a:ext cx="2788920" cy="15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844887" y="2917027"/>
              <a:ext cx="706680" cy="31320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607" y="2908747"/>
                <a:ext cx="7232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/>
              <p14:cNvContentPartPr/>
              <p14:nvPr/>
            </p14:nvContentPartPr>
            <p14:xfrm>
              <a:off x="1546887" y="3150307"/>
              <a:ext cx="195840" cy="16092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8622" y="3142064"/>
                <a:ext cx="212370" cy="17740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520167" y="971947"/>
              <a:ext cx="5974920" cy="1294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607" y="963667"/>
                <a:ext cx="5996880" cy="13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/>
              <p14:cNvContentPartPr/>
              <p14:nvPr/>
            </p14:nvContentPartPr>
            <p14:xfrm>
              <a:off x="5415447" y="1816147"/>
              <a:ext cx="308520" cy="2995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8887" y="1807507"/>
                <a:ext cx="333000" cy="32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T Mumm</cp:lastModifiedBy>
  <cp:revision>5</cp:revision>
  <dcterms:created xsi:type="dcterms:W3CDTF">2018-10-03T17:28:49Z</dcterms:created>
  <dcterms:modified xsi:type="dcterms:W3CDTF">2018-12-03T01:46:53Z</dcterms:modified>
  <cp:category/>
</cp:coreProperties>
</file>