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8T18:01:54.3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03C21C-4362-486D-A72A-8C53B2E4A5A6}" emma:medium="tactile" emma:mode="ink">
          <msink:context xmlns:msink="http://schemas.microsoft.com/ink/2010/main" type="writingRegion" rotatedBoundingBox="4190,7241 17445,7143 17453,8271 4199,8369"/>
        </emma:interpretation>
      </emma:emma>
    </inkml:annotationXML>
    <inkml:traceGroup>
      <inkml:annotationXML>
        <emma:emma xmlns:emma="http://www.w3.org/2003/04/emma" version="1.0">
          <emma:interpretation id="{E0F1B567-1489-4589-A0E3-69BCD4E63EBD}" emma:medium="tactile" emma:mode="ink">
            <msink:context xmlns:msink="http://schemas.microsoft.com/ink/2010/main" type="paragraph" rotatedBoundingBox="4190,7241 17445,7143 17453,8271 4199,83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5AC578-E2C0-4072-BECF-9A64667A62BE}" emma:medium="tactile" emma:mode="ink">
              <msink:context xmlns:msink="http://schemas.microsoft.com/ink/2010/main" type="line" rotatedBoundingBox="4190,7241 17445,7143 17453,8271 4199,8369"/>
            </emma:interpretation>
          </emma:emma>
        </inkml:annotationXML>
        <inkml:traceGroup>
          <inkml:annotationXML>
            <emma:emma xmlns:emma="http://www.w3.org/2003/04/emma" version="1.0">
              <emma:interpretation id="{0A4D6003-0845-4C6F-93C3-99A6DFE937AE}" emma:medium="tactile" emma:mode="ink">
                <msink:context xmlns:msink="http://schemas.microsoft.com/ink/2010/main" type="inkWord" rotatedBoundingBox="4193,7587 4212,7586 4213,7685 4194,768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20 96 514 0,'0'0'197'0,"-2"0"-8"0,2 0-90 16,-6-6-11-16,6 6 3 0,-7-3-9 15,7-1-5-15,-4-3-5 0,4 0-11 16,0 0-11-16,0-4-14 0,0 1-5 16,0 3-10-16,0-2-9 0,0 0-21 15,0 5-22-15,0-2-29 0,0 1-37 16,0 2-135-16,7 3-208 0</inkml:trace>
        </inkml:traceGroup>
        <inkml:traceGroup>
          <inkml:annotationXML>
            <emma:emma xmlns:emma="http://www.w3.org/2003/04/emma" version="1.0">
              <emma:interpretation id="{85C19C83-66BE-4609-8178-07D018CE38B8}" emma:medium="tactile" emma:mode="ink">
                <msink:context xmlns:msink="http://schemas.microsoft.com/ink/2010/main" type="inkWord" rotatedBoundingBox="4748,7338 6539,7324 6547,8351 4755,836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78.7077">556-251 434 0,'0'0'153'16,"0"0"26"-16,0 7-93 0,0 10-15 0,0 8 5 15,0 5-11-15,5 11 5 0,6 5-1 16,-3-4-12-16,4 7-4 0,-2-2-13 16,-5 2-9-16,2 7-10 0,4-5-6 15,-5 1-12-15,-2 3 1 0,0 0-11 16,1-14-8-16,-5 4-6 0,0-12-14 15,0-10-22-15,6-9-16 0,-1-1-12 16,2-13-19-16,3 0-104 0,-1-5-161 0</inkml:trace>
          <inkml:trace contextRef="#ctx0" brushRef="#br0" timeOffset="1164.4939">800 199 547 0,'37'0'204'16,"-3"0"-15"-16,-5 0-80 0,-6-6-57 15,-3 0-29-15,-3-4-23 0,2 0-23 16,0 1-34-16,3-2 91 0,0 11-218 16,-16-10-163-16</inkml:trace>
          <inkml:trace contextRef="#ctx0" brushRef="#br0" timeOffset="1002.2262">849-24 471 0,'14'30'198'0,"1"7"-15"15,-2-1-84-15,-2 9-15 0,3 0-8 16,-3-3-14-16,-2 1-16 0,1-6-13 16,4-1-3-16,-5-3-20 0,-6-9-5 0,1-5-20 15,-4-5-31-15,4-14-25 0,-4 0 48 16,0 0-179-16,-4-7-166 0</inkml:trace>
          <inkml:trace contextRef="#ctx0" brushRef="#br0" timeOffset="1469.0574">1291 235 608 0,'13'-17'207'0,"-1"-2"-11"15,-8 0-106-15,2 1-31 0,-6 5-12 16,0-3-14-16,0 7-3 0,-11-2-18 16,1 9-5-16,-6 2 1 0,-6-8-4 15,0 7-4-15,-1 1 0 0,4 13 0 16,5 1-4-16,6 6 8 0,4 8-4 15,4 3-4-15,7-5 8 0,4 1-4 16,1-4 4-16,-1-4 0 0,8 2 6 0,-4-11-2 16,0-3 2-16,3-1 2 0,-3-6-1 15,-2 0 0-15,-2 0-11 0,4-10-15 16,4-3-4-16,1 0-26 0,5-7-20 16,3 3-24-16,-8 0-120 0,1-3-181 15</inkml:trace>
          <inkml:trace contextRef="#ctx0" brushRef="#br0" timeOffset="1649.6021">1349-46 662 0,'16'26'221'0,"13"7"-8"16,4 3-109-16,-2-2-27 0,-1 8-17 15,-3-5-16-15,-2-6-20 0,-2 4-6 16,2 1-12-16,-6-1-15 0,0 1-12 0,-14-7-25 15,0-5-22-15,-5-11-26 0,0-13-130 16,6 12-171-16</inkml:trace>
          <inkml:trace contextRef="#ctx0" brushRef="#br0" timeOffset="2008.706">1888 720 626 0,'21'23'209'0,"-5"-8"-9"16,-2-7-115-16,-6-8-10 0,-8 0-18 15,0 0-4-15,0-19-24 0,-10-7-10 0,1-3-1 16,-2-12-8-16,-3-3-10 0,1-11 3 16,-4-7-3-16,1-5-6 0,-1-4-1 15,1-1-8-15,0 10-4 0,5-2-5 16,-7 9-4-16,4-1-5 0,-1 14 8 15,15 3 5-15,-2 15 0 0,2 11 6 16,9 6 14-16,6 7 5 0,8 9 8 16,-4 7-1-16,5 1 8 0,-1 5 9 15,-4 9 1-15,8 6 1 0,-5-4-7 0,-3 8 4 16,-4-3-5-16,-7-8-9 0,-8-4-4 16,0 5-6-16,-8-10 0 0,-3-7-12 15,-4-3-5-15,-1-7-15 0,-2-4-16 16,0 0-13-16,2-8-26 0,1 0-21 15,3-5-111-15,1 0-156 0</inkml:trace>
          <inkml:trace contextRef="#ctx0" brushRef="#br0" timeOffset="2375.7437">2208-44 617 0,'-4'0'212'0,"4"0"-6"15,-9 0-126-15,9 0 0 0,-9 6-15 16,3-2-16-16,-2 3-24 0,0-3-6 16,-3 4-4-16,0-3-5 0,0 3-7 15,-1-10-3-15,6 7 0 0,0 0 0 16,6-5-3-16,0 7-1 0,5-2 1 0,5 2-3 15,6 2 1-15,3 0 1 0,0 4 1 16,-4 0-1-16,0 1 4 0,0-4 0 16,0 2 0-16,0-1 4 0,0-1-1 15,7 2 1-15,0-1 7 0,-4 0-4 16,-5-4-4-16,-4 0 0 0,-9 5 1 16,-7 0 0-16,-3 1-1 0,-6-2-6 15,-2 4-8-15,2-4-2 0,-3 2-18 16,0-1-21-16,1-1-26 0,-1-4-136 0,-2-7-179 15</inkml:trace>
        </inkml:traceGroup>
        <inkml:traceGroup>
          <inkml:annotationXML>
            <emma:emma xmlns:emma="http://www.w3.org/2003/04/emma" version="1.0">
              <emma:interpretation id="{BE5EE5A1-6825-48DD-B01D-55CEEAA1800A}" emma:medium="tactile" emma:mode="ink">
                <msink:context xmlns:msink="http://schemas.microsoft.com/ink/2010/main" type="inkWord" rotatedBoundingBox="7405,7432 8552,7424 8557,8003 7409,801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220.9281">3228-113 463 0,'0'-10'185'0,"0"10"-4"0,-7-3-81 15,7 3-36-15,-4 6-13 0,4 8-12 0,0 2-2 16,-4-1-10-16,4 1-1 0,12 9 1 15,-7-2 0-15,5-1-2 0,2 1 5 16,10 2-3-16,4-8-2 0,5-4 1 16,2-2 6-16,3-5-8 0,-8-6-7 15,-7 0 0-15,-6-6-3 0,0-5-8 16,-6-5 2-16,8-4-8 0,-1-5 0 16,2 0-4-16,-4-7 4 0,3 4-4 15,-8 2 4-15,-5-2-3 0,-4 3-4 0,0 12 4 16,0 3 3-16,-4 10-3 0,1 0 3 15,3 23-4-15,0 12 4 0,3 6 0 16,2 11 0-16,7-3 0 0,2 3 4 16,0 0-4-16,-3 1 0 0,-2-12 3 15,-3 7-3-15,-6-8 0 0,0-6-15 16,0-8-11-16,0-4-16 0,-6-11-27 16,6-11-25-16,0 0 70 0,0-10-196 0,6-6-168 15</inkml:trace>
          <inkml:trace contextRef="#ctx0" brushRef="#br0" timeOffset="3541.8404">3886-59 600 0,'-14'0'215'16,"3"-1"-10"-16,2 12-101 0,0 2-21 15,3 3-13-15,6 5-20 0,-4 1-17 16,4 4-5-16,0-6-11 0,6 7 1 0,3-2-5 16,4-7 1-16,0 1-7 0,2-2 0 15,-2 0-1-15,5-7-6 0,-2-4 4 16,5-6 0-16,-1 0-4 0,1-12 0 16,-2-1 0-16,3-1 0 0,-13-4 0 15,1-2-4-15,-5 1-13 0,-5-8 2 16,0 2-7-16,-5 1-3 0,-2 1-14 15,-5 3 2-15,-6 14-9 0,2-4-8 16,-1 10-9-16,-5 0-10 0,3-3-5 0,-1 3-118 16,6 0-160-16</inkml:trace>
          <inkml:trace contextRef="#ctx0" brushRef="#br0" timeOffset="3818.1127">4140 29 514 0,'11'12'190'0,"0"7"0"15,2-2-112-15,1 2-6 0,1-3-11 0,-3-3 7 16,6-3-18-16,5-10-7 0,-1 6-8 15,1-6-2-15,-2 0-7 0,-9-6-5 16,-6-11-7-16,-1-8-10 0,5-2-4 16,-10-3-11-16,5-5-17 0,-5 8-13 15,-7-7-34-15,-15-3-18 0,-2 3-118 16,-5 3-182-16</inkml:trace>
        </inkml:traceGroup>
        <inkml:traceGroup>
          <inkml:annotationXML>
            <emma:emma xmlns:emma="http://www.w3.org/2003/04/emma" version="1.0">
              <emma:interpretation id="{25BE8E58-20E0-4412-A2F3-088B77C6F282}" emma:medium="tactile" emma:mode="ink">
                <msink:context xmlns:msink="http://schemas.microsoft.com/ink/2010/main" type="inkWord" rotatedBoundingBox="9564,7202 11774,7185 11779,7889 9569,790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849.8729">5524 118 388 0,'0'-15'143'0,"0"-2"24"0,0-2-82 15,0 3-16-15,-6 1-3 0,6 2-8 16,-6-1 1-16,-2 5-11 0,4-2-2 15,-3 7-19-15,-1-2 4 0,-2 6-15 0,2 0-4 16,-4 10-8-16,-3 2 0 0,-2 3-4 16,5 5 4-16,-2-2-4 0,2 5-4 15,7 0 4-15,5 2-4 0,-4-1 4 16,4 1-4-16,0 0 0 0,5-2 4 16,2-4-4-16,12 2 4 0,1 0 0 15,4-5 4-15,-3-4-4 0,4-7 4 0,-9-5 0 16,4 0 0-16,0-9-4 0,2-7 0 15,-3-11 4-15,4 0-4 0,0-7-4 16,-3-2 8-16,-8-5-8 0,-1 2 0 16,-11-5 0-16,0-6 0 0,0-2-4 15,-8 5 5-15,3-6-2 0,0 6 5 16,-5 6-4-16,-2 5 4 0,-6 2-4 0,-3 7-5 16,-4 11-9-16,0-2 5 0,5 8 0 15,8 10 3-15,6 0-3 0,6 0 7 16,0 5 6-16,0 11 10 0,6 4 9 15,-1 6-2-15,7 7 5 0,2 8 0 16,5 5-6-16,2 8 0 0,5-4-3 16,1-2-9-16,-3-3-4 0,1-10 4 15,-3-2-4-15,-3-7-8 0,-19-5-5 0,12-7-11 16,2-6-10-16,-5-3-15 0,0-4-17 16,-1-1-12-16,-1-4-15 0,-3-2-99 15,1 1-111-15</inkml:trace>
          <inkml:trace contextRef="#ctx0" brushRef="#br0" timeOffset="5177.5021">5923 41 445 0,'22'0'181'0,"-3"-5"-3"16,-4-5-64-16,-5-4-60 0,1-2-15 15,-11-3-10-15,0-7-5 0,0-1-15 0,-9 2-4 16,1 3 0-16,-4-2-5 0,4 14 0 16,-7 5 0-16,0 0-5 0,-5 5 0 15,-3 12-4-15,4 7-6 0,7 15 1 16,1 3-1-16,7 4 0 0,4-2-4 16,0 5 5-16,0-6 9 0,4 0 5 15,-4 1-5-15,14-10 5 0,-3 0 5 16,5 0 0-16,4-12 9 0,4-4 5 15,-5-1-9-15,4-4 5 0,-3-8 4 0,2 0-14 16,3 0-10-16,-3-12-14 0,-5-3-18 16,-2-7-16-16,-1-2-12 0,0-3-106 15,-2 12-136-15</inkml:trace>
          <inkml:trace contextRef="#ctx0" brushRef="#br0" timeOffset="5410.8719">6338-13 388 0,'-11'0'134'0,"-4"0"42"16,-5 3-77-16,-4 5-13 0,-1 3-13 16,1 8 6-16,4 6-18 0,1 1-10 15,1 4-3-15,6-2-16 0,-1-5-7 16,4-8-4-16,3 2-9 0,6 4-5 16,0 0 2-16,4-6-5 0,3-2 0 15,2 3-4-15,4-3 0 0,4-6 0 0,0-5 0 16,7-2-8-16,-1 0-8 0,8 0-9 15,5-6-16-15,-4-11-9 0,-4-2-18 16,0-5-13-16,-6 1-16 0,-4-1-103 16,0 9-117-16</inkml:trace>
          <inkml:trace contextRef="#ctx0" brushRef="#br0" timeOffset="5739.5499">6473-119 522 0,'9'0'182'16,"0"-4"-18"-16,1 4-121 0,2 0-14 16,-3 0-2-16,1 0-22 0,5 0-15 15,-1 0-23-15,-2 0-21 0,4 0-110 16,3 0-132-16</inkml:trace>
          <inkml:trace contextRef="#ctx0" brushRef="#br0" timeOffset="5590.3027">6520 180 445 0,'0'16'163'0,"0"-1"5"0,0 0-109 16,4-3-11-16,-4-1-8 0,0 1-23 15,0-6-1-15,0 1-21 0,0-7-11 16,0 0-19-16,0-4 70 0,-4-5-194 16,4-3-154-16</inkml:trace>
          <inkml:trace contextRef="#ctx0" brushRef="#br0" timeOffset="6181.0193">6839 43 415 0,'0'0'164'0,"-8"0"28"15,4 0-80-15,-2 8-44 0,0-5-4 0,-1 7-10 16,-1 3-18-16,1 6-7 0,-1 0-16 16,-1-1 5-16,5 1-5 0,0 1-13 15,0-2 4-15,4 1-4 0,0-3 0 16,4 0 0-16,-4 1-4 0,11-5-1 16,-3-5 1-16,5 2-5 0,0-9 0 15,6 0 0-15,-4 0-4 0,6-13-1 0,4 1 0 16,0-8 0-16,3 4 0 15,3-7 0-15,2 4 4 0,-8-13 1 0,-8-1 4 16,-13 4-5-16,5-7 10 0,-9 6 0 16,-11-4 0-16,-2 1-5 0,-4-5 10 15,-8 5-10-15,-4-13 5 0,6 10 0 16,-4 9 0-16,4 4-5 0,9 19 5 16,4 4 0-16,6 0 0 0,4 9 5 0,0 9 5 15,10 7-5-15,-1-2 4 0,0 7 1 16,10 10-5-16,3-6 5 0,1 1-6 15,3-2-4-15,2-3 5 0,0 3-10 16,0-5-4-16,-6-2-11 0,0-4-9 16,-6-8-14-16,-2-8-11 0,-3 1-24 15,-3-7-93-15,6 0-119 0</inkml:trace>
          <inkml:trace contextRef="#ctx0" brushRef="#br0" timeOffset="6564.5652">7294 116 415 0,'12'-4'157'0,"1"-8"15"0,-1 1-87 15,3-1-39-15,-2-3 2 0,1-4-4 16,-4 0-6-16,-1-2-23 0,-5 0-5 15,0 3 0-15,-4 1-1 0,0 7-4 0,0 0 0 16,0 7-5-16,-9 3 0 0,-2 3 0 16,0 10 0-16,-3 0-5 0,3 8-5 15,3 5 1-15,1-2-1 0,7 6 0 16,-2 2 0-16,2-6-14 0,0 4 15 16,5 6-1-16,5-5-7 0,-1-3 7 15,4-1 4-15,-2-8 0 0,-1-14 1 16,1-5 5-16,2 0 5 0,2-5-5 15,2-8 6-15,-2-6-6 0,6-4-6 0,-1 0-17 16,4 4-20-16,4-5-110 0,8 0-136 16</inkml:trace>
        </inkml:traceGroup>
        <inkml:traceGroup>
          <inkml:annotationXML>
            <emma:emma xmlns:emma="http://www.w3.org/2003/04/emma" version="1.0">
              <emma:interpretation id="{569BD039-727B-4B04-844D-CA056E86D6A5}" emma:medium="tactile" emma:mode="ink">
                <msink:context xmlns:msink="http://schemas.microsoft.com/ink/2010/main" type="inkWord" rotatedBoundingBox="12630,7298 15049,7280 15054,7919 12635,793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7565.904">8489 162 406 0,'-4'-13'149'0,"-3"1"34"0,1-7-92 15,-1 3-2-15,2 1-14 0,-3 0-4 16,4 5-1-16,0 8-13 0,4 2-4 16,-4 0-12-16,4 0-2 0,0 6-7 15,0 5-4-15,4 8-13 0,0 3-2 16,4 9-5-16,1-3-1 0,2 6-7 16,4-7 2-16,5 0-2 0,1-5 4 15,0 0-4-15,3-4 0 0,-2-8 3 16,-4 0-3-16,-2-10-7 0,-3 0 1 0,0-18-5 15,0 5-6-15,-4-9 3 0,-3-2-7 16,-2-5-2-16,-4 6 10 0,0-3 5 16,0 6 1-16,0-3 7 0,0 9 7 15,0 1-4-15,0 7 12 0,0 3 0 16,5 3 4-16,-1 9 5 0,5 2-4 16,0 5 1-16,2-3 0 0,3-1-1 15,3 4-3-15,3 2 2 0,0-1-6 0,-4-1-5 16,5-3 3-16,1-5-3 0,-2-8-6 15,-3 0-2-15,2 0-8 0,-4-8-8 16,-3-5-5-16,-1 1-16 0,-1-6-17 16,0 3-13-16,0-6-22 0,0 0-11 15,0-4-6-15,0 1 63 0,-10-2-164 16,10-6-144-16</inkml:trace>
          <inkml:trace contextRef="#ctx0" brushRef="#br0" timeOffset="7879.3371">9008-211 463 0,'0'10'199'0,"8"6"-9"16,3 8-75-16,-2 11-28 0,4-6-3 0,-5 6-11 16,4-7-24-16,0 4-4 0,1-6-19 15,-4 1-8-15,1-2-2 0,-1-1-3 16,-5-3-10-16,2-5 4 0,-1-4-7 16,1-3 4-16,-6-9-4 0,5 0-4 15,-5 0 0-15,4 0 1 0,-4 0-7 16,4-9-5-16,-4 1 8 0,6-4-8 15,2-2 0-15,0-1 5 0,5 4-2 16,2-1 0-16,2 8 4 0,2-3 1 16,2 3-3-16,1 4 6 0,2-9 4 0,1 9-4 15,-3 0 4-15,-4 9 0 0,-3 6 0 16,-6 1 0-16,-2 2 0 0,2 4 0 16,0-4 0-16,-3-6-8 0,4 5-13 15,-6 2-11-15,0-7-21 0,-4-5-12 16,4 0-15-16,0-7 68 0,-4 0-172 15,6 0-150-15</inkml:trace>
          <inkml:trace contextRef="#ctx0" brushRef="#br0" timeOffset="8225.8415">9619 47 445 0,'7'-10'172'0,"-7"4"15"0,0 0-103 15,0 6-10-15,0 0-6 0,-7 0-6 0,-4 0-12 16,0 0-5-16,-1 12-13 0,1 1 1 15,0-1-8-15,4 3-10 0,-1 5 6 16,0-4-15-16,0 0 6 0,0 4-9 16,8-7 0-16,0 0-3 0,0 2 4 15,0 0-8-15,4-7 4 0,4 4-3 16,0-5 0-16,3-7 3 0,-1 5-7 16,6-5 2-16,-1 0-1 0,-3-9-2 15,1 3-8-15,2-5 9 0,-7-1-5 16,1 1-2-16,0 6 6 0,-4-4 4 0,-1 9 0 15,-4-7 4-15,10 7 0 0,-10-5 0 16,7 5 4-16,-1-4 0 0,-2 4-4 16,-4 0 4-16,9 0-4 0,-5 0 0 15,5 4 4-15,1-4-8 0,-2 0-8 16,2 0-9-16,2 0-11 0,-7-10-17 16,5 3-11-16,-3-7-7 0,1-1-15 0,2-1-109 15,-1-1-132-15</inkml:trace>
          <inkml:trace contextRef="#ctx0" brushRef="#br0" timeOffset="8386.3002">9828-301 506 0,'6'27'192'0,"3"13"-7"0,4 5-112 16,-3 5-14-16,3-1-15 0,2 5-7 15,8-5-18-15,-3 0-14 0,0-9-20 16,-7 0-17-16,-7-9-21 0,-6-5-127 15,0-14-163-15</inkml:trace>
          <inkml:trace contextRef="#ctx0" brushRef="#br0" timeOffset="8539.6078">9911-11 514 0,'31'4'184'0,"3"3"-19"0,0 2-93 16,3-3-40-16,9-6-23 0,-8 0-4 15,21 0-14-15,-2 0-28 0,2-10-23 16,-12 1 42-16,3-2-148 0,-16 0-128 0</inkml:trace>
          <inkml:trace contextRef="#ctx0" brushRef="#br0" timeOffset="8876.2508">10657 137 506 0,'12'2'170'16,"5"4"-6"-16,-1-6-116 0,0-3-25 0,4 3-11 15,1 0-17-15,1-4-25 16,6-3-23-16,-5 0-113 0,5-5-115 0</inkml:trace>
          <inkml:trace contextRef="#ctx0" brushRef="#br0" timeOffset="8734.1451">10664-90 572 0,'7'20'194'0,"2"10"-15"0,-3 2-109 15,-1 1-26-15,-5 4-7 0,10 3-9 16,-5-4-18-16,-1-7-15 0,-4 2-23 16,0-8-14-16,0-7-12 0,0-6-111 15,-5-6-27-15,1-4-103 0</inkml:trace>
        </inkml:traceGroup>
        <inkml:traceGroup>
          <inkml:annotationXML>
            <emma:emma xmlns:emma="http://www.w3.org/2003/04/emma" version="1.0">
              <emma:interpretation id="{24E5447D-9E36-44B8-AB8A-76A3D4F19B47}" emma:medium="tactile" emma:mode="ink">
                <msink:context xmlns:msink="http://schemas.microsoft.com/ink/2010/main" type="inkWord" rotatedBoundingBox="15925,7432 17447,7421 17450,7825 15928,7836"/>
              </emma:interpretation>
              <emma:one-of disjunction-type="recognition" id="oneOf5">
                <emma:interpretation id="interp5" emma:lang="" emma:confidence="0">
                  <emma:literal>use</emma:literal>
                </emma:interpretation>
                <emma:interpretation id="interp6" emma:lang="" emma:confidence="0">
                  <emma:literal>u use</emma:literal>
                </emma:interpretation>
                <emma:interpretation id="interp7" emma:lang="" emma:confidence="0">
                  <emma:literal>U use</emma:literal>
                </emma:interpretation>
                <emma:interpretation id="interp8" emma:lang="" emma:confidence="0">
                  <emma:literal>ouse</emma:literal>
                </emma:interpretation>
                <emma:interpretation id="interp9" emma:lang="" emma:confidence="0">
                  <emma:literal>w use</emma:literal>
                </emma:interpretation>
              </emma:one-of>
            </emma:emma>
          </inkml:annotationXML>
          <inkml:trace contextRef="#ctx0" brushRef="#br0" timeOffset="9479.3033">11748-63 489 0,'0'-10'180'0,"0"6"3"0,-7 4-112 15,3 0-22-15,0 4-1 0,4 2-9 16,0 10-20-16,0-1-1 0,11 7-9 0,3 1-3 15,3-3-2-15,7 5 1 0,3-2-5 16,3-3 0-16,-1-2 0 0,-4-4 0 16,-4-5 4-16,-2-9-4 0,-7 0 5 15,2 0-5-15,-3-9 0 0,-1 1-5 16,-5-4 1-16,-5 0-15 0,4-2-18 16,-4 4-12-16,0-1-26 0,0 3-99 15,0 4-158-15</inkml:trace>
          <inkml:trace contextRef="#ctx0" brushRef="#br0" timeOffset="9856.4566">12401-161 555 0,'11'0'183'0,"-6"0"-3"0,1 4-131 16,-6 4-5-16,0 2-6 0,-6-2-9 16,2 0-20-16,-7 3 0 0,0-7-4 15,2-4-1-15,-2 8-4 0,0-3 0 0,3 1 6 16,8 0-6-16,-5 2 0 0,5-2 0 16,0 1 0-16,6 2 4 0,6-2-4 15,7 3 0-15,3 2 0 0,4 1 0 16,3 4 0-16,-2 2 5 0,-2-1-1 15,-4 1 6-15,0 5-2 0,-5-7 1 16,-5 1 9-16,-4-1 0 0,-3 3-5 16,-4-5-6-16,0-2 1 0,0 0-4 15,0-1-4-15,-4-1 0 0,-1-5-4 0,-6 0-4 16,-6-6-4-16,-2 0-14 0,-5-9-9 16,-6 0-16-16,1 1-17 0,2-10-2 15,-3 8-116-15,9-1-149 0</inkml:trace>
          <inkml:trace contextRef="#ctx0" brushRef="#br0" timeOffset="10183.3617">12850-44 397 0,'30'-16'134'0,"-1"1"33"15,-5 3-106-15,-10 1 2 0,-6 3-17 0,-1 3-8 16,-7-3-4-16,0 2-7 0,-6 1-18 16,-2 5 1-16,-7-6 3 0,-5 6-13 15,-1 6 6-15,-7 1-12 0,-1 4 6 16,-1 0 0-16,1 5-6 0,2 4-1 16,4 5 2-16,1 1 0 0,8 3 5 15,7 7 0-15,7-2-4 0,0-8 4 16,6 1 0-16,14-3 0 0,5-6 0 15,13 1 4-15,10 0-4 0,-3-8 0 0,7-2 0 16,-3-9 5-16,-5 0-5 0,-3-3-5 16,1-7-4-16,2-4-18 0,-2-7-7 15,-1 3-128-15,-4-5-148 0</inkml:trace>
          <inkml:trace contextRef="#ctx0" brushRef="#br0" timeOffset="9119.8056">11061-24 445 0,'-4'4'163'0,"-1"8"26"15,-2 1-103-15,-4 5-7 0,-1-4-11 16,-1 11-11-16,2-1-10 0,0-4-16 15,3 7-9-15,8 0-9 0,0-2-10 16,8-1-3-16,3 2 0 0,3 0-3 16,4-4-2-16,-3-6-3 0,1-4 3 15,6-7-4-15,1-5-4 0,2-5 9 16,3-2-10-16,4-3 6 0,-5-7-6 0,-2-2-1 16,-7-4-3-16,-9-1-10 0,-9-1-11 15,0 1-9-15,-9 1-1 0,-9 5-11 16,-3-3-112-16,-5 7-122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42:32.9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2BAA58-C700-460B-9641-C05E6E22A898}" emma:medium="tactile" emma:mode="ink">
          <msink:context xmlns:msink="http://schemas.microsoft.com/ink/2010/main" type="inkDrawing" rotatedBoundingBox="25541,15657 25587,19093 25560,19094 25515,15658" semanticType="callout" shapeName="Other"/>
        </emma:interpretation>
      </emma:emma>
    </inkml:annotationXML>
    <inkml:trace contextRef="#ctx0" brushRef="#br0">61 3429 207 0,'0'7'23'0,"0"-7"15"15,0-4-28-15,1-6 11 0,-5-6-10 16,4-8-11-16,-4-11 0 0,1-16-11 16,3-1 11-16,1-14-10 0,1-17 10 0,-6-5 10 15,4-1-10-15,0-20 11 0,0-16 10 16,0-14-11-16,0-7 2 0,0-16 5 15,-3-10-8-15,3 2-9 0,0-9 9 16,0-13-9-16,-7 0 0 0,7 4-9 16,-7-10 9-16,2 0-9 0,-2 7 0 15,-3 4-21-15,4-2-12 0,1 8-29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43:46.76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1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10-10T17:43:58.072"/>
    </inkml:context>
  </inkml:definitions>
  <inkml:traceGroup>
    <inkml:annotationXML>
      <emma:emma xmlns:emma="http://www.w3.org/2003/04/emma" version="1.0">
        <emma:interpretation id="{A961D3A0-3D81-4738-9939-6BBA050D5202}" emma:medium="tactile" emma:mode="ink">
          <msink:context xmlns:msink="http://schemas.microsoft.com/ink/2010/main" type="writingRegion" rotatedBoundingBox="912,2178 18623,2725 18564,4661 853,4114"/>
        </emma:interpretation>
      </emma:emma>
    </inkml:annotationXML>
    <inkml:traceGroup>
      <inkml:annotationXML>
        <emma:emma xmlns:emma="http://www.w3.org/2003/04/emma" version="1.0">
          <emma:interpretation id="{FC2220F4-98DE-49B7-A868-F25D56217589}" emma:medium="tactile" emma:mode="ink">
            <msink:context xmlns:msink="http://schemas.microsoft.com/ink/2010/main" type="paragraph" rotatedBoundingBox="912,2178 18623,2725 18564,4661 853,41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5DFF12-17F2-4BF9-8E3E-2369C1B639B3}" emma:medium="tactile" emma:mode="ink">
              <msink:context xmlns:msink="http://schemas.microsoft.com/ink/2010/main" type="line" rotatedBoundingBox="912,2178 18623,2725 18564,4661 853,4114"/>
            </emma:interpretation>
          </emma:emma>
        </inkml:annotationXML>
        <inkml:traceGroup>
          <inkml:annotationXML>
            <emma:emma xmlns:emma="http://www.w3.org/2003/04/emma" version="1.0">
              <emma:interpretation id="{D0DFAB12-1C0A-47AB-A1C6-AED9E096E7C6}" emma:medium="tactile" emma:mode="ink">
                <msink:context xmlns:msink="http://schemas.microsoft.com/ink/2010/main" type="inkWord" rotatedBoundingBox="871,3523 887,3524 886,3559 870,355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11 531 0,'5'10'173'0,"1"1"-14"16,-2-11-104-16,-4 4-33 0,0-4-11 16,0 0-17-16,0 0-16 0,0-10-18 15,0-3-126-15,0 0-136 0</inkml:trace>
        </inkml:traceGroup>
        <inkml:traceGroup>
          <inkml:annotationXML>
            <emma:emma xmlns:emma="http://www.w3.org/2003/04/emma" version="1.0">
              <emma:interpretation id="{E2BB4F79-B160-4F61-8C4E-39C46A3BEF38}" emma:medium="tactile" emma:mode="ink">
                <msink:context xmlns:msink="http://schemas.microsoft.com/ink/2010/main" type="inkWord" rotatedBoundingBox="1374,2192 6083,2338 6030,4043 1321,389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5.1242">453 298 397 0,'0'26'142'0,"7"-5"23"16,-7-8-93-16,7 0-13 0,-7-9-11 16,0-4-8-16,0-4-7 0,0-2-17 15,0-2 5-15,0-8-9 0,-7-3-6 16,7-7-6-16,5 0 4 0,-5-3-4 16,0-3 0-16,7-8 0 0,-7 1-4 15,4-6-2-15,3-4-18 0,1 3 5 16,3 6-14-16,1 1-8 0,1 0-12 0,0 5-16 15,5 4-104-15,1 6-67 0</inkml:trace>
          <inkml:trace contextRef="#ctx0" brushRef="#br0" timeOffset="749.3335">813 149 415 0,'6'-5'140'0,"8"-3"22"15,-9-5-108-15,6-5-10 0,-1-2-19 16,-10-5-8-16,0-1 1 0,-5 0-5 16,-5-1-7-16,5 0-6 0,-4 4-6 0,1 4 6 15,-2 8-5-15,-2 8-3 0,-5 3-4 16,2 0 6-16,6 9 6 0,-1 4 0 15,10 5-5-15,0 8 5 0,0 7 0 16,0 4 5-16,8-1-5 0,2 0 11 16,2-1 9-16,1-4-2 0,4-7 5 15,9-1-1-15,4-5-1 0,-1-3 0 16,5-1-3-16,-1-7-9 0,-11-7-9 0,-2 0-5 16,3 0-17-16,-5-3-4 0,-4-1-18 15,5-7-11-15,3 0-109 0,1-5-134 16</inkml:trace>
          <inkml:trace contextRef="#ctx0" brushRef="#br0" timeOffset="1111.1352">1342-237 415 0,'-6'6'140'16,"6"1"22"-16,-10 6-108 0,4 5-16 0,-5 0-18 16,2 5 3-16,0-3-12 0,-2-4-6 15,1-3 2-15,-4-8-7 0,6 3 0 16,-1-6 0-16,3-2 0 0,6 8-7 16,5-4 7-16,5-1 0 0,2 6 0 15,-1 1 7-15,0 5 1 0,2-1 3 16,-3 7 13-16,5-6-2 0,1 4 0 15,5 0-3-15,-6 2 11 0,0 5-11 16,-8 0-9-16,-7-3-1 0,0-1-4 0,-4-4-5 16,-7-7 0-16,1 1 0 0,1-3-5 15,-1-4 0-15,5 1-4 0,-6-6-11 16,1 0-9-16,3 0-6 0,-4 0-10 16,5 0-9-16,1 0 54 0,5 0-161 15,-4 0-124-15</inkml:trace>
          <inkml:trace contextRef="#ctx0" brushRef="#br0" timeOffset="1480.4214">1547 33 361 0,'20'0'120'0,"-8"0"32"15,-2-12-74-15,0-4-13 0,7-2-19 16,1-2-11-16,-8 3 8 0,7 0-20 16,4 4-1-16,-13 1-5 0,2 1-12 15,-1-4 0-15,-9 1-1 0,6-6-4 16,-6-3 0-16,0 6 0 0,0 7 0 16,-6 0 5-16,3 10-5 0,-2 0 0 15,-5 0 0-15,4 12 0 0,-5 2-5 0,-3 8 5 16,-2 1 0-16,2-1 0 0,3-3 0 15,2 5 0-15,2-1 0 0,7 5 0 16,5 7 0-16,1-2 0 0,6-4 0 16,2-1 0-16,3-4 0 0,1-5-4 15,-3-2-1-15,1-4-6 0,-5-5-10 16,7-8 9-16,1 0-23 0,3 0-6 0,1-12-9 16,6-8-105-16,-3 4-117 0</inkml:trace>
          <inkml:trace contextRef="#ctx0" brushRef="#br0" timeOffset="2353.5928">2305-122 379 0,'8'-4'118'16,"-8"-2"33"-16,5-1-88 0,-5-8-15 16,0 1-3-16,0-4-9 0,-13 5-8 15,3 0 4-15,-8 7-9 0,2 6-1 16,-2-7-5-16,-2 7-7 0,-5 0-6 16,0 7 1-16,2 6 0 0,-1 7-5 15,-2 3 7-15,8 3-7 0,8-3 0 0,-5 1 6 16,9-10-6-16,6 8 0 0,0 0 0 15,0 1 6-15,6-2-6 0,9-4 0 16,-2-6 0-16,2-3 0 0,1-6 0 16,9 1-6-16,-3-3-7 0,1-5-1 15,4 5 4-15,6-5-12 0,-9-15 5 16,-2-7-6-16,-3-1 6 0,-8 6-3 16,-7-4 9-16,-4 16 6 0,9-1-2 0,-9-2 7 15,5-2 0-15,-5-6 0 0,0 5 0 16,0 6 7-16,0 10-2 0,3 0 6 15,1 0 9-15,1 13-9 0,2 5 6 16,0-2-5-16,-4-1 0 0,-3 0-2 16,8 1-4-16,0-1-1 0,2-2-5 15,5 1-5-15,-2 1-6 0,-2-3-6 0,3 1 0 16,0-3-14-16,-8-2-9 0,7-8-19 16,0 0-100-16,-2 0-97 0</inkml:trace>
          <inkml:trace contextRef="#ctx0" brushRef="#br0" timeOffset="2619.1172">2632-52 331 0,'3'17'93'0,"-3"1"30"0,7-2-77 16,-7-6 3-16,0-5-8 0,0-5-7 15,0 0-7-15,0-8-12 0,-4-3-3 0,4-8 0 16,0-6-5-16,0 6-7 0,-3-2 7 16,3-4-7-16,0-1 7 0,0 2-7 15,3-3-7-15,1 1 7 0,4 6-7 16,0 4-7-16,2 2-3 0,3 2-11 16,5 2-5-16,1 2-32 0,9 2 11 15,7 6-80-15,-5 0-22 0</inkml:trace>
          <inkml:trace contextRef="#ctx0" brushRef="#br0" timeOffset="2979.2273">3167-205 379 0,'0'-7'118'0,"0"2"39"0,0 5-100 16,-8-6 3-16,0 6-16 0,-4 0-2 16,-6 0-5-16,-4 9-8 0,-1-5-7 15,-3 8 5-15,6 2-18 0,9 7 15 16,-3 0-14-16,7 3-5 0,7-3 5 16,-9 1 0-16,9-2-6 0,-6 5 1 15,6 2-5-15,6 0 5 0,-6-1-5 0,8 1 0 16,-1-3 5-16,2-11-5 0,1-1 5 15,9-4-5-15,7-8 0 0,2 0 0 16,0-13 5-16,9-4-5 0,-9 0 0 16,1-9 0-16,-3-1 0 0,5-6-10 15,2 2-5-15,0-1-9 0,-2 3-3 16,-3 3-10-16,2 6-8 0,-9-4-14 0,-4 11-3 16,-1 0-102-16,-2 5-101 0</inkml:trace>
          <inkml:trace contextRef="#ctx0" brushRef="#br0" timeOffset="3396.9263">3547-360 353 0,'6'20'92'0,"2"5"50"0,-3 3-81 0,-5-1-11 16,10-3-4-16,-1 8-7 0,-2-2-7 16,-1-2-7-16,-2 1-8 0,-4-4 9 15,0-12-9-15,7-3 1 0,-7-2-7 16,2-2-5-16,-2-6-1 0,4 0 0 16,-4 0-5-16,4 0 0 0,-4-10 0 15,7 0 6-15,-1 1-6 0,-2-5 0 16,-4-9 0-16,5 1 0 0,1 0 5 15,2-4-5-15,-4 6 0 0,3 10 0 16,1 4 0-16,-1-3 0 0,-7 9 0 0,8-1 0 16,-1 1 0-16,1 0 0 0,-8 4 0 15,12 5 0-15,3 7 6 0,0 8-6 16,3 9 5-16,4-6-5 0,0-1 0 16,-4 3 5-16,-7-10-5 0,-1 3-5 15,-3 7-6-15,-7-2-5 0,0 2-13 16,0-12-14-16,0-5-10 0,-4-12-51 0,4-9-68 15,-7 9-46-15</inkml:trace>
          <inkml:trace contextRef="#ctx0" brushRef="#br0" timeOffset="3720.8029">4026-98 353 0,'19'0'92'0,"1"1"42"16,6-1-87-16,2 0-11 0,-5 0 6 16,3 0-15-16,-2-7-7 0,-12-1-5 15,2-4-5-15,-6-1-3 0,-8-3 7 16,0-2-14-16,0 5 7 0,0 13-2 0,-8-8 1 16,-6 1 1-16,2 11 0 0,-6 4-7 15,3 1 6-15,-2 5-6 0,1-6 0 16,5 11 0-16,0-5 0 0,6 1 0 15,2-4 5-15,3 2-5 0,0 3 0 16,3-1 0-16,-3 2 0 0,13 7 7 16,0-3-7-16,7-5-7 0,-1 1 2 15,3-7-1-15,-6-10-8 0,6 0-11 16,-3-10-6-16,-4-4-17 0,-1-2-100 0,-3-5-74 16</inkml:trace>
          <inkml:trace contextRef="#ctx0" brushRef="#br0" timeOffset="3958.2871">4461 33 321 0,'8'11'76'16,"-1"-5"24"-16,1-6-58 0,-8 0-2 15,0 0-19-15,0-11 5 0,-7-1-19 16,0-4 2-16,2-7-9 0,-8-1 6 15,0 1-6-15,6-3 6 0,-1-3 2 16,4 1-8-16,4 5 0 0,-5-3 0 0,5 6 0 16,6 7-8-16,2 4-4 0,3 5-13 15,3 0-13-15,-1-4-88 0,8 8-28 16</inkml:trace>
          <inkml:trace contextRef="#ctx0" brushRef="#br0" timeOffset="4281.2653">4867-351 289 0,'0'0'64'0,"0"0"7"0,-5 0-32 16,5 0-5-16,-5 4 8 0,0-4-9 16,0 6-12-16,1-1 3 0,-7-2 1 15,1 3-5-15,-2 0-13 0,-4 4 7 0,-5 2-6 16,5 2-1-16,5 1-7 15,-5 1 6-15,11 1-6 0,5-5 0 0,0 2 0 16,0 0 0-16,7 7 0 0,12 1 0 16,1-5 0-16,3-4 7 0,1-1-1 15,4-2 0-15,-8-10 9 0,-2 9-2 16,2-4 2-16,1-2-5 0,-8-3 4 16,-2 10-7-16,-4-10 0 0,-7 7-2 15,0 2 1-15,7 1 1 0,-7 2-7 0,-7 1 0 16,-2-1-7-16,-8-5 1 0,-5-1-13 15,-1-6-20-15,-3 0-119 0,0 0-74 16</inkml:trace>
          <inkml:trace contextRef="#ctx1" brushRef="#br0">5026-1045 0,'101'-25'16,"-18"-16"-16,-83-34 16</inkml:trace>
        </inkml:traceGroup>
        <inkml:traceGroup>
          <inkml:annotationXML>
            <emma:emma xmlns:emma="http://www.w3.org/2003/04/emma" version="1.0">
              <emma:interpretation id="{0EE2926A-F8BC-4132-A543-8DE85FBF0784}" emma:medium="tactile" emma:mode="ink">
                <msink:context xmlns:msink="http://schemas.microsoft.com/ink/2010/main" type="inkWord" rotatedBoundingBox="6785,3045 8052,3085 8029,3847 6762,380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695.8386">5923-102 331 0,'0'-10'114'16,"4"5"41"-16,-4-3-17 0,-4-1-47 15,8 3-14-15,-4 6-11 0,0 0-3 0,-4 0-15 16,4 11-7-16,0-5-9 0,-4 7-6 16,4 4-5-16,-4 1-5 0,-2 7-3 15,6 7-5-15,-4 5 0 0,4 5-4 16,-7-2 0-16,7-3 0 0,0-1-4 16,-4-11 6-16,4-4-6 0,7-6 0 15,-7-8 0-15,8-7 0 0,-8-6 0 16,0-1 0-16,8-10-6 0,-8-2 2 15,0-10 0-15,6-6 0 0,-6-7-4 0,5 0 4 16,8-6-5-16,-5 3 1 0,19 6 4 16,-4-1 0-16,1 3-4 0,-3 3 8 15,-7 4-3-15,-10 8 3 0,2 12 0 16,-6 10 0-16,2 0 0 0,-2 11 3 16,6 2 1-16,-6 19 0 0,7 1 0 15,-7 1 4-15,7 12 1 0,-7 3-1 16,0-4 0-16,4 4-8 0,-3 0 4 0,4-4-4 15,-5-7 4-15,0-5-8 0,0-8-4 16,0-6-13-16,0-4-11 0,0-5-17 16,0-10-15-16,0 5-9 0,0-5-110 15,13 0-22-15,-8-11-71 0</inkml:trace>
          <inkml:trace contextRef="#ctx0" brushRef="#br0" timeOffset="6004.1999">6510-146 397 0,'0'0'134'0,"0"8"33"16,-12-8-94-16,-1 7-22 0,-3 0-16 0,-3 5-4 16,-4 1-1-16,8 1-13 0,7 5-7 15,-10 5 1-15,0 4-5 0,10 4-1 16,-2 0 0-16,10 8-5 0,6-6 0 15,1 1 4-15,2-10 6 0,9-3 3 16,5-16-7-16,-1-6 4 0,-3 0-5 16,-4-6 0-16,-1-9-5 0,2-2 0 0,-6-2 0 15,-1-4-5-15,5-3 0 0,-5-4-5 16,-9-1-2-16,0-3-5 0,0 0-3 16,-10 7-1-16,-3 2-14 0,1 8-8 15,-3-3 1-15,-1-2 95 0,2 2-204 16,3 0-132-16</inkml:trace>
          <inkml:trace contextRef="#ctx0" brushRef="#br0" timeOffset="6384.7055">6820-81 497 0,'23'2'179'16,"7"-2"-15"-16,3 4-104 0,7-4-25 16,-10 0-14-16,4 0-5 0,-8 0-21 15,-2 0-17-15,1-4-12 0,6 4-14 0,-3-8-111 16,-1 6-139-16</inkml:trace>
          <inkml:trace contextRef="#ctx0" brushRef="#br0" timeOffset="6236.9343">6857-449 397 0,'7'33'125'0,"-2"9"29"0,-5-1-99 16,0 9-15-16,0 5-2 0,-5 2-18 15,5-1-2-15,-7 0-8 0,7 4-10 16,-6-6 0-16,4 3-5 0,-5-6-18 16,3-13-9-16,-2-7-123 0,2-15-108 15</inkml:trace>
        </inkml:traceGroup>
        <inkml:traceGroup>
          <inkml:annotationXML>
            <emma:emma xmlns:emma="http://www.w3.org/2003/04/emma" version="1.0">
              <emma:interpretation id="{EFE2B542-1238-47FE-AC19-A546FCCB10D1}" emma:medium="tactile" emma:mode="ink">
                <msink:context xmlns:msink="http://schemas.microsoft.com/ink/2010/main" type="inkWord" rotatedBoundingBox="8827,3467 9182,3478 9172,3780 8817,376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126.669">8140 90 331 0,'0'-3'93'0,"0"3"38"16,0-7-60-16,0 1-14 0,-9 3-9 15,-1-4-8-15,-2 4-7 0,-4-1-8 16,-4-3-7-16,-1 7-8 0,2 0-4 15,-3 0-1-15,4 0-5 0,-4 7 0 16,14-1 0-16,0 7 0 0,8 7 0 0,-4-2 0 16,4 6-5-16,4 1 5 15,1-4 0-15,1-1-6 0,0-2 6 0,9-7 0 16,0-5 0-16,3 3 0 0,1-9-10 16,3 0 3-16,-8-6-4 0,1-10-3 15,-6 0 3-15,0-8-3 0,-9-5 0 16,9-4 9-16,-3 2 0 0,2-1-2 15,0 5 7-15,0 5 0 0,0 1 7 0,-3 5-2 16,0 2 0-16,-5 3 9 0,0 11 5 16,4 0-6-16,-4 0 0 0,6 8 4 15,0 2-6-15,1 8 9 0,0 7-15 16,-2 1 7-16,2 2-6 0,2 4-6 16,0-3 0-16,-2-10 0 0,4-5-6 15,2-14-19-15,2 0-3 0,2-13-128 16,1-7-129-16</inkml:trace>
        </inkml:traceGroup>
        <inkml:traceGroup>
          <inkml:annotationXML>
            <emma:emma xmlns:emma="http://www.w3.org/2003/04/emma" version="1.0">
              <emma:interpretation id="{ABC7907A-E3D0-413D-BA6B-460529442D19}" emma:medium="tactile" emma:mode="ink">
                <msink:context xmlns:msink="http://schemas.microsoft.com/ink/2010/main" type="inkWord" rotatedBoundingBox="10037,2849 11266,2887 11218,4434 9989,439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7711.0085">9268-671 379 0,'0'20'127'0,"0"5"29"15,0 5-101-15,-5 8-1 0,2 8-16 16,-8 4 0-16,-3 3-17 0,1 6-1 16,2 4-2-16,-4 0-6 0,5-4-7 15,2-2 1-15,0 1 0 0,1-10-6 0,2-2 0 16,1-3 0-16,2-5 0 0,2-2 0 16,0-1 0-16,0-11 0 0,8-5 0 15,-2-2-6-15,1-17 6 0,0 0-6 16,2-5 1-16,2-7-7 0,-3-14 0 15,6-1 6-15,2 2 1 0,-2-4-10 16,0-4 15-16,2 7-5 0,-4 3 5 0,5 6 0 16,4-2 0-16,5 19 0 0,-2 0 0 15,-3 0 0-15,-3 11 5 0,-4 3 10 16,-2-1-10-16,-1 0 7 0,-4 5 6 16,0 0-1-16,-9 2-1 0,2-2 0 15,0 4-11-15,0-1 9 0,0-2-1 16,-8 2-7-16,3-8 0 0,-2 0-6 15,0-1 4-15,-4-1-4 0,-7-4 0 16,1-2 0-16,-8-2 5 0,-6 2-5 0,2-5-5 16,-4 0-5-16,3 5-19 0,-1-5-2 15,6 0-8-15,1 3-15 0,9-3-8 16,2 0-111-16,8 0-83 0</inkml:trace>
          <inkml:trace contextRef="#ctx0" brushRef="#br0" timeOffset="8019.716">9791 34 353 0,'-5'5'100'0,"-5"6"40"0,2 13-71 16,3 1-20-16,-4 8-1 0,4-4-17 16,1 9-17-16,0-14 4 0,0 1-11 0,4-6-1 15,0-6-12-15,-6-6-8 0,6 2-11 16,0-9 44-16,0 0-166 0,6 0-118 15</inkml:trace>
          <inkml:trace contextRef="#ctx0" brushRef="#br0" timeOffset="8183.0147">9819-211 289 0,'10'0'64'0,"0"0"28"0,-3 6 18 16,-7-6-93-16,8 7-17 0,-3 4 0 0,1 2-119 16,-2 0-35-16</inkml:trace>
          <inkml:trace contextRef="#ctx0" brushRef="#br0" timeOffset="8734.7075">10292 114 341 0,'10'0'104'0,"-3"-10"30"16,-2 3-80-16,-5-6-4 0,0-6-2 15,0 2-13-15,0-6-4 0,-5 1-6 16,-1 7 0-16,-5 0-4 0,2 5-6 15,-1 4-4-15,-5 6 1 0,0 6-7 16,6 6 2-16,-6 8-7 0,4 10 0 0,4 5 0 16,-1 1 0-16,-3 5 0 0,3-5-7 15,-2-8 7-15,0 0-5 0,6-9 5 16,-3-4 0-16,7-4 0 0,0-4 0 16,0-2 0-16,9-5 0 0,-4 0 0 15,-1 0 0-15,3-3 0 0,4-2-6 16,-3-1 0-16,6-6 0 0,-3-2 1 15,2 0-10-15,-2-6 4 0,-2-3 6 0,-1-3-7 16,1 1 7-16,2-1 5 0,-4-3-6 16,4 3 6-16,1 8 0 0,-6 3 0 15,2 5 0-15,0 10 0 0,-1 0 0 16,-4 13-7-16,1 5 7 0,-4 11 7 16,7 9-7-16,-1 9 0 0,-1-5 0 15,-5 10 6-15,6-1-6 0,-6-6 5 0,0 8-5 16,-9 1 0-16,-4-4 7 0,4 8-7 15,-10 4 0-15,1-9 0 0,-8 2 0 16,2 1 5-16,-4-18-5 0,0-7 0 16,3-10 0-16,0-8 0 0,-1-4 0 15,-2-9 0-15,-1 0-5 0,-4-9 5 16,2-4-7-16,2-3-4 0,3-14-9 0,3 4-6 16,8 8-6-16,4-3-126 0,4-8-74 15</inkml:trace>
        </inkml:traceGroup>
        <inkml:traceGroup>
          <inkml:annotationXML>
            <emma:emma xmlns:emma="http://www.w3.org/2003/04/emma" version="1.0">
              <emma:interpretation id="{1A8895BD-FDDD-48B3-A6B8-ABC9F944515E}" emma:medium="tactile" emma:mode="ink">
                <msink:context xmlns:msink="http://schemas.microsoft.com/ink/2010/main" type="inkWord" rotatedBoundingBox="12106,3511 13551,3555 13531,4211 12086,4167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9446.3204">11228 246 321 0,'9'0'85'16,"6"5"31"-16,-1 5-51 0,1-3-10 15,3-1-21-15,4 3-6 0,-1-5-15 16,0-4 1-16,-1 0-7 0,-2 0-14 16,-2 0-7-16,-2-2-12 0,1-3-118 15,2 5-62-15</inkml:trace>
          <inkml:trace contextRef="#ctx0" brushRef="#br0" timeOffset="9237.6019">11353 591 257 0,'0'19'64'0,"-7"-1"12"16,7-5-28-16,0-7 4 0,0-6-2 15,-4 0-4-15,4-13-22 0,0-1 1 16,0-8-5-16,0 2-6 0,0-7 8 16,0-13-9-16,0 5 7 0,-6 2-7 15,-1-10 2-15,1 8 2 0,6 5-3 16,0-3 0-16,0-1-3 0,0 1-4 15,0-3 0-15,0-6-1 0,8-1-1 0,6 9-5 16,2 4 0-16,5 5 7 0,1 12-7 16,0 4 0-16,-5 5 0 0,3 0 5 15,1 4-5-15,8 4-5 0,-3 5 5 16,-1-3-12-16,-6 7-1 0,0-1-12 16,-14-3-6-16,-5-9-24 0,7 12-101 15,-7-7-58-15</inkml:trace>
          <inkml:trace contextRef="#ctx0" brushRef="#br0" timeOffset="9957.384">11759 307 257 0,'0'0'53'0,"5"-8"16"15,-1 5-14-15,-4-2 0 0,0-1-5 16,0-3-10-16,0 1-2 0,0-4-7 15,-5 1-10-15,-3 1 8 0,-2-2-16 16,10 12-7-16,-11-3 8 0,-1 3-7 16,-2 5-1-16,-3 5-6 0,-7 1 7 15,0 1-7-15,-1 1 0 0,3 10 8 0,-1 0-8 16,12 6 0-16,-2-4 0 0,6-3 7 16,-1-2-7-16,8 1 0 0,0 1 0 15,6 0 0-15,-6-5 0 0,9-4 0 16,1-6 5-16,3-7-5 0,-2 0 0 15,4-7 0-15,-4-7 0 0,4-2 5 16,-3-3-5-16,2-2 0 0,-3-2 0 16,1-3 0-16,-5 2 0 0,2-6 0 0,-1 2 0 15,-2 4 0-15,1 4 0 0,-2 7 0 16,1 6 0-16,-2 0 0 0,-4 4 7 16,0 3-7-16,9 5 0 0,-3 3 7 15,1 7-7-15,-1 4 7 0,5 1 0 16,-5 5-7-16,1 3 5 0,1 1-5 15,-3-4 6-15,1-2-6 0,1 2 0 0,-2-4 0 16,-1-2 0-16,2-3-6 0,-1-4-6 16,-5-12-2-16,11 7-3 0,0-7-11 15,1 0-12-15,3 0-25 0,2-5-79 16,-5 0-35-16</inkml:trace>
          <inkml:trace contextRef="#ctx0" brushRef="#br0" timeOffset="10394.0214">12076 248 268 0,'5'12'63'0,"1"-2"12"0,-2 3-28 0,0-2-3 15,-4 7 6-15,0 5-18 0,0 1-3 16,0 1-4-16,0 3-10 0,0 2-1 15,0-4 0-15,7 1-7 0,-7-2 8 16,0-10-2-16,0-8-7 0,5-3 0 16,-5-4 2-16,0 0-1 0,0 0-7 15,0-6 6-15,5-3-6 0,-5-2 7 16,0-11-7-16,7 3 0 0,-1-1 0 16,-1-1 0-16,-1-4 0 0,3 1 0 15,0-2 0-15,8-7-7 0,3 0 7 0,-2 6-6 16,3-4 6-16,10 4-7 0,-14 2 7 15,8 2-8-15,0 4 2 0,1 6 6 16,-4 2-6-16,2 4-1 0,-7 7 7 16,0 0-6-16,1 3-1 0,-5 9-1 15,6-2 1-15,2 15 0 0,4 7 7 0,-3-3-7 16,4 7-1-16,-3 3 2 0,0-10 0 16,-2 0 6-16,0-7-9 0,-5-7 2 15,-5-3 7-15,0-2-9 0,-3-4 9 16,3 1-9-16,-5-1-52 0,1-6-52 15,-5 0-32-15</inkml:trace>
        </inkml:traceGroup>
        <inkml:traceGroup>
          <inkml:annotationXML>
            <emma:emma xmlns:emma="http://www.w3.org/2003/04/emma" version="1.0">
              <emma:interpretation id="{E798A6FC-FC23-4D7F-ADC5-9768CAF47A1D}" emma:medium="tactile" emma:mode="ink">
                <msink:context xmlns:msink="http://schemas.microsoft.com/ink/2010/main" type="inkWord" rotatedBoundingBox="14120,2964 15158,2996 15110,4537 14073,450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2414.4121">13605-539 341 0,'11'-6'104'0,"-6"6"38"15,-5 0-67-15,0-3-14 0,-4 12-13 16,4 5 3-16,-15-14-16 0,3 16 8 15,-3 11-8-15,-4 8 2 0,2-1-4 16,-7 5 2-16,-2-1-6 0,1 8 3 16,-5 11-9-16,-1 2 0 0,12 11-5 15,-3 4-1-15,1 8-8 0,0-8 0 16,-1 10-9-16,-2-1 3 0,0 2-3 16,3-8 0-16,8 3-3 0,13-1 3 15,0 0-5-15,0-6-3 0,20-13-6 0,2-7-3 16,4-10-5-16,-3-20-11 0,-4-3-9 15,0-7-6-15,-2-5-18 0,2-8-4 16,3 0-107-16,-2-11-124 0</inkml:trace>
          <inkml:trace contextRef="#ctx0" brushRef="#br0" timeOffset="12831.4265">13709 558 353 0,'-7'31'100'15,"3"-6"34"-15,-3 2-79 0,1-4-21 16,6-5 7-16,-6-5-14 0,2-1-5 15,4-12-5-15,0 0-3 0,0-10-7 16,8-2 4-16,-4-5-4 0,4-6 0 0,-1-2-1 16,4 1-1-16,-3-3 7 0,-1-9-7 15,1 0 6-15,0 3 4 0,-2-9-4 16,0-4-5-16,4 8 5 0,2 2 1 16,-2-3-6-16,-2 7 0 0,6 7-1 15,-9 5 6-15,1 14 5 0,-2 6-2 16,1 4 16-16,-5 11-16 0,6 9 5 15,-6 14 1-15,0-2-6 0,0 9-9 16,0 4-1-16,0 6-4 0,0-6-4 0,0-9-6 16,0-1-9-16,0-11-15 0,0-7-10 15,0-1-9-15,0-6-13 0,0-7-100 16,0-7-128-16</inkml:trace>
          <inkml:trace contextRef="#ctx0" brushRef="#br0" timeOffset="13114.7476">14122 409 341 0,'26'-12'93'0,"-1"1"45"0,-2-1-68 15,-15 1-14-15,-1-4-3 0,-7 2-14 16,0 0 0-16,-9 1-16 0,0 12 0 16,-2 0-4-16,7 0 5 0,-13 12-13 0,4 2 0 15,-4 11 0-15,-1-2 0 0,1 6-6 16,9 7 0-16,1 2-1 0,7-2-4 15,0-1 0-15,0-11 0 0,9-11 5 16,4-3 0-16,1-10-5 0,8 0 13 16,2 0-13-16,1-11 6 0,-2-7-6 15,0-12 6-15,-8-1-6 0,-8 0-6 16,-7-4 0-16,0 5-17 0,-12 2 9 16,-2 5-19-16,2-3-13 0,-7 6-99 0,2-2-30 15,-3 9-57-15</inkml:trace>
        </inkml:traceGroup>
        <inkml:traceGroup>
          <inkml:annotationXML>
            <emma:emma xmlns:emma="http://www.w3.org/2003/04/emma" version="1.0">
              <emma:interpretation id="{005E738B-53DF-49D7-BE42-24F25F273305}" emma:medium="tactile" emma:mode="ink">
                <msink:context xmlns:msink="http://schemas.microsoft.com/ink/2010/main" type="inkWord" rotatedBoundingBox="15831,3437 18087,3506 18061,4340 15806,4270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4789.0107">15732 429 388 0,'21'-14'126'15,"-4"-1"29"-15,0-1-113 0,2 1 6 16,-7-5-17-16,3 3 1 0,-5-3-7 16,-1 4-15-16,-9-2 8 0,0 3-5 15,0 2-1-15,0 5-6 0,-6 1 6 0,-4 7-7 16,0 0-5-16,-2 4 0 0,1 8 0 16,-5 5 6-16,-2 4-6 0,6 3-6 15,-3 5 6-15,0 0-12 0,2 4 1 16,13-3-6-16,-5 2-14 0,5-6 8 15,4-7-16-15,4-3 8 0,5-8-17 16,-1-8-108-16,4 0-58 0</inkml:trace>
          <inkml:trace contextRef="#ctx0" brushRef="#br0" timeOffset="15152.2892">16381 289 331 0,'0'0'84'15,"0"-6"32"-15,0 6-68 0,0-9-1 16,-6 6-4-16,2-1-8 0,-3 4-16 16,-1 0 9-16,-1-6-8 0,-5 6-1 15,-2 9-5-15,-6-3-3 0,0 9-4 16,-1 1 0-16,4 0-7 0,5 9 6 15,-8-2-6-15,4-1-6 0,13 4 6 0,5 3 0 16,0-5-7-16,5 6 7 0,9-5 0 16,2-8-7-16,-1-8 14 0,5-9-7 15,3 0 0-15,-5 0 0 0,-2-12 0 16,3 2 0-16,-8-13-7 0,4-2 7 16,-3-3-6-16,2-2-6 0,-6-1 5 15,3 5-12-15,-7 1-1 0,-4-1-14 16,0 5 0-16,0-3 13 0,-4 8-127 0,4-2-35 15</inkml:trace>
          <inkml:trace contextRef="#ctx0" brushRef="#br0" timeOffset="15438.3631">16583 432 243 0,'0'8'56'0,"5"0"6"0,-5-3 11 15,9-5-26-15,-9 0 3 0,8 0-9 0,-4-7-5 16,0-5-2-16,-4 0-7 0,0-6 2 16,0-4-10-16,0-1 2 0,0-3-8 15,5 0-5-15,-5 0-1 0,0 5-2 16,0 0-5-16,6 2 5 0,-6 0-5 15,9 7-5-15,-3-1 5 0,1 1-5 16,1 9-10-16,1-1-13 0,0 4-4 16,6 0-11-16,0 0-99 0,5 0-43 0</inkml:trace>
          <inkml:trace contextRef="#ctx0" brushRef="#br0" timeOffset="15742.892">17001 256 299 0,'0'0'71'0,"0"7"30"15,0 0-50-15,4-5-1 16,0 4-14-16,-4-1-2 0,9-2-14 0,-2 2-6 16,4-5 1-16,0 0-2 0,3 6-6 15,4-6 5-15,3 0-4 0,0 0 5 16,-1-6-6-16,-1 1 1 0,-5 0-8 15,-6-4 7-15,1 5-2 0,-5 4-5 16,-4 0 0-16,4 0 5 0,-4 6-5 0,0 11 0 16,5 5 0-16,-5 8 7 0,0 9-7 15,-4 12 0-15,-3-1 0 0,-2-2 7 16,1 6-14-16,3-3 0 0,1-5-10 16,-1 0-4-16,5-10-13 0,0-10-37 15,0-10-81-15,-4-7-19 0</inkml:trace>
          <inkml:trace contextRef="#ctx0" brushRef="#br0" timeOffset="14218.4477">14948 333 415 0,'17'0'148'0,"1"5"12"0,-5-5-100 15,0 6-14-15,2-2-12 0,-7-4-3 16,8 0-14-16,1 5-5 0,2-5-6 16,-2-5-6-16,3-1-6 0,-3-3-6 15,2-2-11-15,-4-3-13 0,-1 0-7 16,1 1-118-16,1-7-108 0</inkml:trace>
          <inkml:trace contextRef="#ctx0" brushRef="#br0" timeOffset="14035.0507">15041-56 353 0,'0'8'100'0,"-4"23"34"16,-1 8-73-16,1 10-11 0,0 9-4 0,4-3-14 16,0 3-4-16,0-3-3 0,0-4-7 15,4-2-8-15,-4 0-4 0,0-6-1 16,-10-11-16-16,2-2 1 0,1-9-22 15,-4-11-92-15,4-3-36 0,3-7-50 16</inkml:trace>
          <inkml:trace contextRef="#ctx0" brushRef="#br0" timeOffset="14536.1251">15339-75 331 0,'0'3'93'0,"0"8"55"0,-7 12-58 15,7 10-29-15,-8 11-1 0,8 10-14 16,0 4-18-16,-3-3 9 0,3-3-8 16,-7-4-12-16,2-10 5 0,5 4-8 15,-4 4 9-15,4-9-11 0,0-6-3 16,0-6-4-16,0-12 5 0,0-13-10 15,4 0 5-15,-4-5-5 0,0-8 0 0,5-10 0 16,-5 0 0-16,0 1 0 0,9-1 0 16,-4-2 0-16,6 7 0 0,-4 0 0 15,4-1 0-15,1 5 0 0,2 1 0 16,-1 1 0-16,1 8 0 0,1 4 0 16,0 0 0-16,-1 0 0 0,-1 11 0 15,1 4 0-15,-2 1 0 0,-4 4 0 0,2-1-5 16,-2 4 0-16,2 5-14 0,2 3-16 15,-2-2-1-15,2-4-16 0,-3-6-119 16,0-5-131-16</inkml:trace>
        </inkml:traceGroup>
        <inkml:traceGroup>
          <inkml:annotationXML>
            <emma:emma xmlns:emma="http://www.w3.org/2003/04/emma" version="1.0">
              <emma:interpretation id="{795FBC01-48D7-4D84-A959-16DE92FFD281}" emma:medium="tactile" emma:mode="ink">
                <msink:context xmlns:msink="http://schemas.microsoft.com/ink/2010/main" type="inkWord" rotatedBoundingBox="18133,3125 18611,3139 18578,4183 18100,4168"/>
              </emma:interpretation>
              <emma:one-of disjunction-type="recognition" id="oneOf8">
                <emma:interpretation id="interp8" emma:lang="" emma:confidence="0">
                  <emma:literal>7</emma:literal>
                </emma:interpretation>
                <emma:interpretation id="interp9" emma:lang="" emma:confidence="0">
                  <emma:literal>•</emma:literal>
                </emma:interpretation>
                <emma:interpretation id="interp10" emma:lang="" emma:confidence="0">
                  <emma:literal>,</emma:literal>
                </emma:interpretation>
                <emma:interpretation id="interp11" emma:lang="" emma:confidence="0">
                  <emma:literal>.</emma:literal>
                </emma:interpretation>
                <emma:interpretation id="interp12" emma:lang="" emma:confidence="0">
                  <emma:literal>r</emma:literal>
                </emma:interpretation>
              </emma:one-of>
            </emma:emma>
          </inkml:annotationXML>
          <inkml:trace contextRef="#ctx0" brushRef="#br0" timeOffset="16414.4686">17634 657 310 0,'10'-12'96'0,"-3"-7"37"0,2-2 11 0,1 0-83 16,1-17-15-16,2 0-7 0,0-15-5 16,-8-3-9-16,1-14-7 0,-6-1-1 15,0-11-5-15,-14 0-7 0,-5 2 0 16,-7 0-5-16,-27-5 0 0,3 15-5 15,-8 14-6-15,-8-3-18 0,-3 21-14 16,22 22-116-16,-7 7-133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44:06.1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1DD9FA-EF3F-455D-BBEE-8E46F15C85A0}" emma:medium="tactile" emma:mode="ink">
          <msink:context xmlns:msink="http://schemas.microsoft.com/ink/2010/main" type="writingRegion" rotatedBoundingBox="1321,17405 13202,17120 13230,18315 1349,18600"/>
        </emma:interpretation>
      </emma:emma>
    </inkml:annotationXML>
    <inkml:traceGroup>
      <inkml:annotationXML>
        <emma:emma xmlns:emma="http://www.w3.org/2003/04/emma" version="1.0">
          <emma:interpretation id="{D028C1D8-0407-4786-87F7-3AE89749BEA0}" emma:medium="tactile" emma:mode="ink">
            <msink:context xmlns:msink="http://schemas.microsoft.com/ink/2010/main" type="paragraph" rotatedBoundingBox="1321,17405 13202,17120 13230,18315 1349,18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BBE977-8D04-40CE-8A8B-DF9ED59D438A}" emma:medium="tactile" emma:mode="ink">
              <msink:context xmlns:msink="http://schemas.microsoft.com/ink/2010/main" type="line" rotatedBoundingBox="1321,17405 13202,17120 13230,18315 1349,18600"/>
            </emma:interpretation>
          </emma:emma>
        </inkml:annotationXML>
        <inkml:traceGroup>
          <inkml:annotationXML>
            <emma:emma xmlns:emma="http://www.w3.org/2003/04/emma" version="1.0">
              <emma:interpretation id="{2EE23001-E362-4BEE-BDB4-7E1B4BFDB311}" emma:medium="tactile" emma:mode="ink">
                <msink:context xmlns:msink="http://schemas.microsoft.com/ink/2010/main" type="inkWord" rotatedBoundingBox="1340,18196 1386,18194 1387,18214 1340,182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0-5 572 0,'6'5'199'0,"3"-3"-19"0,-2-2-53 16,-3 9-85-16,3-6-33 0,4-3-23 0,-11 0-32 15,3 0-129-15,-3-9-172 0</inkml:trace>
        </inkml:traceGroup>
        <inkml:traceGroup>
          <inkml:annotationXML>
            <emma:emma xmlns:emma="http://www.w3.org/2003/04/emma" version="1.0">
              <emma:interpretation id="{59DEC261-63F9-48FA-BAF2-421C907C6B51}" emma:medium="tactile" emma:mode="ink">
                <msink:context xmlns:msink="http://schemas.microsoft.com/ink/2010/main" type="inkWord" rotatedBoundingBox="1914,17477 4524,17414 4549,18479 1939,185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34.077">1112 43 489 0,'11'11'194'0,"1"2"-9"16,-1 7-77-16,-1 0-30 0,2-1-21 15,-4 5-21-15,6-5-1 0,-6 0-14 16,3-6-21-16,-6-5-16 0,-1-2-37 16,0-6-3-16,-4-4-134 0,0-2-176 0</inkml:trace>
          <inkml:trace contextRef="#ctx0" brushRef="#br0" timeOffset="708.6409">1165-470 717 0,'7'-3'212'0,"-2"3"-7"0,6 0-116 15,-8 0-30-15,4 0-28 0,-3 0-20 16,4-7-16-16,-1 3-29 0,1-5-32 16,0 1-24-16,-1-5-121 0,-7-2-176 15</inkml:trace>
          <inkml:trace contextRef="#ctx0" brushRef="#br0" timeOffset="872.4291">1369-536 587 0,'27'41'203'16,"4"14"-17"-16,-1 7-79 0,0 16-34 16,2-3-14-16,-2 14-14 0,3-9-4 15,-3-1-23-15,-2-13-13 0,5-8-20 16,-3-12-28-16,-5-11-16 0,-2-17-19 0,-9-18 109 15,-2 0-229-15,-7-5-177 0</inkml:trace>
          <inkml:trace contextRef="#ctx0" brushRef="#br0" timeOffset="1160.199">1875-340 563 0,'7'-8'227'0,"5"-1"-2"0,-8 9-40 0,-4-6-84 15,-2 6-28-15,-5 0-20 0,-6 6-10 16,0 9-13-16,-9 3-14 0,3 6-6 16,-4 6-5-16,-9-1-1 0,4-4-8 15,3-4 1-15,-2 3-9 0,5-4 3 16,8 3-4-16,-4-3-3 0,9-1-2 0,9-2 0 16,0-1 5-16,0-2 4 0,15-1 1 15,3 7 5-15,3-6-1 0,7-5 8 16,-2-3-4-16,7 1 3 0,2-7-3 15,3-9 4-15,0 2 0 0,5-2-8 16,-6 1-13-16,2-5-11 0,1 3-24 16,-9-7-27-16,-3 3-14 0,-4-2-125 15,-2-3-172-15</inkml:trace>
          <inkml:trace contextRef="#ctx0" brushRef="#br0" timeOffset="1447.9468">2337-49 579 0,'28'-11'211'15,"0"-2"-15"-15,-2-4-67 0,-3-8-53 16,-5-7-31-16,-6 2-11 0,-7-2-7 16,-5-3-8-16,0 8-8 0,0 4-11 15,-12 6 4-15,0 8-4 0,-3 5-4 16,0 4-4-16,-6 0 2 0,3 11-6 15,-3 5 0-15,4 4 0 0,5 8-5 16,-2 2 9-16,6 6 0 0,8 0 0 0,-5-1-1 16,5-2-3-16,0-10-3 0,0 1-7 15,6-5-9-15,4-4-1 0,4 3-19 16,-5-4-14-16,9-4-11 0,4 2 82 16,-7-4-176-16,0-3-155 0</inkml:trace>
          <inkml:trace contextRef="#ctx0" brushRef="#br0" timeOffset="1845.3776">2834-191 379 0,'15'-30'135'0,"-8"0"49"0,-7 3-85 16,0-2-21-16,-7 2-8 0,-4 4 0 15,-8 6-7-15,-2 3-17 0,-8 14-19 0,-1 0 4 16,2-2-13-16,5 17-7 0,1 6 1 15,3 9-8-15,5 7-4 0,2 5 5 16,2 2-5-16,5 2-5 0,5-4 10 16,4-5-5-16,4-8 0 0,4-8 0 15,14-10 0-15,6-5-5 0,3-6 5 16,-6 0-12-16,1-12-3 0,-7-6-3 16,0-10-17-16,-4-14 3 0,0-6-10 15,-2-3-6-15,-2-2-5 0,-6 0 4 0,4 13 9 16,-13 0 4-16,0-1 18 0,0 11-2 15,0 6 15-15,0 6 16 0,0 6 3 16,0 5 4-16,0 7 3 0,0 0 11 16,7 0-9-16,-3 9 10 0,4 5-13 15,1 8 9-15,4 4-19 0,0 6 0 16,5 8 0-16,-2 3-10 0,4 6 0 16,1 11-10-16,3 3 0 0,2 3-29 0,1-5-8 15,-3-7-25-15,4-16-94 0,-1-15-137 16</inkml:trace>
          <inkml:trace contextRef="#ctx0" brushRef="#br0" timeOffset="336.0042">574-724 766 0,'7'40'206'0,"-5"8"13"0,11 9-125 16,-2 3-30-16,2-2-18 0,6 15-8 16,5 4-4-16,-3 8-7 0,8 3-11 15,-6-1-10-15,-5-5-9 0,3-12-13 16,-4-8-11-16,0-9-14 0,0-6-10 16,4-18-18-16,-9-2-25 0,2-17-10 0,-9-5-113 15,8-5-171-15</inkml:trace>
        </inkml:traceGroup>
        <inkml:traceGroup>
          <inkml:annotationXML>
            <emma:emma xmlns:emma="http://www.w3.org/2003/04/emma" version="1.0">
              <emma:interpretation id="{7B603989-B76B-4601-A164-18FE2321C1FB}" emma:medium="tactile" emma:mode="ink">
                <msink:context xmlns:msink="http://schemas.microsoft.com/ink/2010/main" type="inkWord" rotatedBoundingBox="5050,17506 5977,17483 6001,18482 5073,1850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267.9232">3710-695 539 0,'0'0'212'0,"0"0"-12"16,7 16-68-16,-7 4-46 0,7 22-23 0,0 7-18 16,2 2-6-16,0 4-10 0,-1 0-14 15,0-5-4-15,0 6-4 0,-8 1-4 16,6-1-3-16,-6-9 0 0,0-1-3 16,0-11-1-16,0-9-5 0,0-11 0 15,-5-5-2-15,5-10 3 0,0 0 2 16,0 0-1-16,6-3 7 0,5-1-5 15,0-3 5-15,8 1 5 0,7-4-5 16,5-2 0-16,3-4 0 0,3 1 0 0,0-2 7 16,-11 3-1-16,-5 1 2 0,-21 4 0 15,10 9 4-15,-10 0-3 0,0 0-2 16,-9 13-4-16,-2 1 5 0,3 4-5 16,-2-1-3-16,-2 2 4 0,-9-4-1 15,12-2-3-15,-5 1-3 0,-1-2-12 16,-4-7-1-16,0 1-18 0,8-2-8 15,-1-4-10-15,5 0-19 0,7 0-6 0,-4-4-10 16,4 0 81-16,0-1-184 0,9 0-148 16</inkml:trace>
          <inkml:trace contextRef="#ctx0" brushRef="#br0" timeOffset="2561.6977">4236-196 361 0,'0'13'128'0,"11"2"45"0,3-1-59 16,-4-1-38-16,5 6-5 0,-1-5-18 15,0 4 6-15,-1-1-25 0,1-4-7 16,2-13-8-16,1 0-5 0,-3 0-5 16,-4 0 0-16,1-10-5 0,0-5 1 15,-4-8-1-15,1 0-4 0,5-4 5 0,-4-1-5 16,5 11 0-16,-1 7 0 0,1 10 4 15,-3 0 5-15,-1 23 0 0,-1 9 4 16,-3 11-2-16,2 6 1 0,-4 5 1 16,3-6-5-16,1 6-4 0,4-10-8 15,-1-2-17-15,6-5-11 0,-7-8-30 16,5-11 6-16,-1-2-142 0,7-11-171 0</inkml:trace>
        </inkml:traceGroup>
        <inkml:traceGroup>
          <inkml:annotationXML>
            <emma:emma xmlns:emma="http://www.w3.org/2003/04/emma" version="1.0">
              <emma:interpretation id="{53294013-B63C-4A49-BFBA-B4D312454E09}" emma:medium="tactile" emma:mode="ink">
                <msink:context xmlns:msink="http://schemas.microsoft.com/ink/2010/main" type="inkWord" rotatedBoundingBox="7283,17262 9377,17213 9402,18266 7307,1831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647.4905">6847-354 514 0,'11'-4'197'16,"-11"4"-8"-16,0 0-90 0,-10 0-15 15,-2 0-25-15,-5 4-1 0,-9 1-14 0,-2-1-11 16,0 5-5-16,-7 0-14 0,-2 2-2 16,3 2-6-16,8 3-6 0,1 1 4 15,12 5-4-15,2 0 0 0,11 6-4 16,-4-1 4-16,4 3-3 0,4-4 0 15,4-3-4-15,4-4 2 0,3-8 2 16,10-3 3-16,-2-8 0 0,9 0 0 16,-5-5 0-16,3-6 0 0,-7-4 0 0,-1-2 0 15,-4 1 0-15,-7-2 0 0,1 5 0 16,-3 2 0-16,-2 3 3 0,0 2-3 16,0 6 0-16,-2 0 5 0,2 9-5 15,-1 2 3-15,2 4 1 0,1-1-4 16,0-2 0-16,-1 6-7 0,4 1-4 15,-2-9-17-15,-3-4-13 0,8-6-12 16,1 0-23-16,2-32-14 0,-2 2-17 0,3-13-94 16,-5-5-119-16</inkml:trace>
          <inkml:trace contextRef="#ctx0" brushRef="#br0" timeOffset="3927.3074">7177-355 379 0,'17'-10'135'15,"6"2"42"-15,1-2-78 0,9 2-26 16,1 0-18-16,2 10-17 0,-1-6-22 16,-5-1-12-16,-4 5-13 0,-3-8-29 15,-3-1-34-15,-4 2-87 0,6 0-142 16</inkml:trace>
          <inkml:trace contextRef="#ctx0" brushRef="#br0" timeOffset="3813.1564">7189-759 321 0,'-5'0'113'16,"-2"18"40"-16,7 9 4 0,0 9-72 0,0 6-8 15,0 3-11-15,8 7-8 0,-1 1-19 16,1-7-7-16,-4 1-13 0,1-2-10 16,0 3-9-16,-5-5-9 0,0 5-24 15,0-7-10-15,-5-8-20 0,0-19-24 16,-5-14-96-16,3 0-131 0</inkml:trace>
          <inkml:trace contextRef="#ctx0" brushRef="#br0" timeOffset="4239.1529">7768-375 370 0,'-16'0'136'0,"-2"0"34"0,3 0-75 16,-7 5-19-16,6 4-17 0,5 8 2 15,-4 7-17-15,7-1-15 0,2 6-15 16,6 5 1-16,-5-9-11 0,5-4 1 15,0-5-5-15,0-5 5 0,0-4-10 16,0-7 5-16,9 0-5 0,-3-11 1 16,2 2-1-16,3-8-5 0,4-1 5 0,-1 2 0 15,12 7 5-15,2-1 5 0,4 2 0 16,-1 8 5-16,2 0-5 0,1 0 4 16,-5 1-4-16,-2-1-1 0,-6 4 5 15,-5-4-13-15,-2 0-10 0,-6 0-20 16,5-5-11-16,1-1-25 0,0-7-108 15,1-2-149-15</inkml:trace>
          <inkml:trace contextRef="#ctx0" brushRef="#br0" timeOffset="3281.4355">6303-147 497 0,'0'-24'207'0,"-4"4"-11"16,-3 10-18-16,-2-4-96 0,-4 1-19 15,-4 4-13-15,-4-1-7 0,-2 6-10 16,-2 3-4-16,4 1-15 0,0 0-4 0,-3 7-7 15,-2 4-3-15,0 4-6 0,-2 8-1 16,1 6-4-16,7 6 1 0,7-2-5 16,4 6 8-16,6-5-1 0,3-4 4 15,0-4 4-15,4 0-3 0,6-3 6 16,5-7-3-16,5-6 8 0,6-4 0 16,1-6 4-16,-1 0 1 0,-1-10-3 15,-2-4 1-15,0-11-1 0,-1-10-7 0,0-20 1 16,3-2-4-16,-2-7 0 0,-7-5-7 15,-5 0 3-15,0 8-2 0,-11-8-1 16,0 0-1-16,4 5 2 0,-4-3 2 16,0 12 1-16,-7-6 0 0,3 8 0 15,-3 3 3-15,-6 9 0 0,-1 3 0 16,6 17 0-16,-3 12 0 0,4 9 0 16,7 0 0-16,-8 17 3 0,8 8 0 0,0 12 4 15,7 8-4-15,1 18 0 0,7 8 1 16,-4 6 0-16,3 2-1 0,1-3-3 15,1-4-3-15,-6 0-11 0,5 5-19 16,0-10-15-16,-3 0-26 0,2-14-15 16,-4-12 70-16,3-15-190 0,0-9-166 15</inkml:trace>
        </inkml:traceGroup>
        <inkml:traceGroup>
          <inkml:annotationXML>
            <emma:emma xmlns:emma="http://www.w3.org/2003/04/emma" version="1.0">
              <emma:interpretation id="{51814DDD-FD27-47DD-B4F2-EB56B166F85A}" emma:medium="tactile" emma:mode="ink">
                <msink:context xmlns:msink="http://schemas.microsoft.com/ink/2010/main" type="inkWord" rotatedBoundingBox="9844,17339 11507,17299 11527,18098 9864,1813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4726.3681">8575-225 370 0,'0'35'101'0,"4"-2"45"0,-8 2-101 16,4-12-9-16,0-6-11 0,-7-10 11 15,2-7-24-15,-2 0 7 0,0-7-12 16,2-10 0-16,-1-5-7 0,0-9 0 16,2-7 5-16,-1-1-5 0,1-5 0 15,4 6 6-15,0 1 1 0,0 2 11 16,7 2-1-16,7 6 14 0,2 0 4 0,5 6-2 15,1 13 10-15,1 8-12 0,0 0-7 16,-5 0 0-16,4 13-1 0,-6 3-9 16,0 5-5-16,-1 4-4 0,-1-4 0 15,-3 1-5-15,-2-4 0 0,-3 0 0 16,1-9 0-16,0 0 0 0,-1-1 0 16,3-8 0-16,-1 0 0 0,1 0 4 0,-2 0-8 15,4-10 4-15,-1 2 0 0,6 0 4 16,-5-1-4-16,4 2 0 0,1-2 0 15,-3-2 0-15,2-2 9 0,0 0 0 16,0 3 4-16,-3 10 5 0,0 0-2 16,-3 0 0-16,0 10-3 0,2 0-1 15,3 0-4-15,2 3-8 0,5 0 0 16,-1-2 0-16,3 4 0 0,2 1-8 16,-2 0-4-16,-5-4-9 0,-2-1-17 0,1-5-15 15,-2-6-13-15,-6 0-21 0,2-6-109 16,3-5-141-16</inkml:trace>
          <inkml:trace contextRef="#ctx0" brushRef="#br0" timeOffset="5297.3707">9390-883 388 0,'20'0'134'16,"0"0"27"-16,-1 0-106 0,2 7-10 0,-5 8-6 16,-4 6-9-16,1 4-14 0,-7 5-9 15,1 2-14-15,-1 1-9 0,2 0-1 16,0 2-14-16,2-2-2 0,1 5-15 16,0-5 8-16,2 1-1 0,-3 0-1 15,-2 3 14-15,-4-10-5 0,-4 2 8 16,10 1 8-16,-1 0 17 0,3 0-8 0,1 9 8 15,-2-3 8-15,-2 0 9 0,1-4 8 16,-2-9 8-16,-1-4-5 0,2-13 14 16,-2-6-1-16,0-9-7 0,-2-8 0 15,0-11-14-15,-1-3 6 0,-4-4-8 16,7 3-4-16,-7-4 9 0,10 10-7 16,0 2 16-16,2-2-9 0,3-1-1 15,2 5 0-15,0-2-13 0,0 4 14 16,3 10-11-16,-2 10-8 0,1 0 1 15,-1 0-5-15,2 10 5 0,5 11-5 0,-2 2-5 16,3 5-4-16,0 2-16 0,1 2 6 16,-5-3-19-16,4 3-3 0,-5 10-18 15,-1 1-11-15,-3-2-102 0,-2-2-62 16</inkml:trace>
          <inkml:trace contextRef="#ctx0" brushRef="#br0" timeOffset="4879.6334">9422-358 379 0,'0'25'110'0,"0"8"27"15,0 0-94-15,0-3-8 0,0 2-8 16,0-7-7-16,0-10-20 0,0 1-7 15,-4-11-26-15,4-5-106 0,0-3-80 16</inkml:trace>
        </inkml:traceGroup>
        <inkml:traceGroup>
          <inkml:annotationXML>
            <emma:emma xmlns:emma="http://www.w3.org/2003/04/emma" version="1.0">
              <emma:interpretation id="{642B933D-2AAF-4B17-B51C-399F4DD05A0D}" emma:medium="tactile" emma:mode="ink">
                <msink:context xmlns:msink="http://schemas.microsoft.com/ink/2010/main" type="inkWord" rotatedBoundingBox="11515,17579 13212,17539 13230,18315 11533,18356"/>
              </emma:interpretation>
              <emma:one-of disjunction-type="recognition" id="oneOf5">
                <emma:interpretation id="interp5" emma:lang="" emma:confidence="0">
                  <emma:literal>ers</emma:literal>
                </emma:interpretation>
                <emma:interpretation id="interp6" emma:lang="" emma:confidence="0">
                  <emma:literal>G S</emma:literal>
                </emma:interpretation>
                <emma:interpretation id="interp7" emma:lang="" emma:confidence="0">
                  <emma:literal>W S</emma:literal>
                </emma:interpretation>
                <emma:interpretation id="interp8" emma:lang="" emma:confidence="0">
                  <emma:literal>ors</emma:literal>
                </emma:interpretation>
                <emma:interpretation id="interp9" emma:lang="" emma:confidence="0">
                  <emma:literal>w S</emma:literal>
                </emma:interpretation>
              </emma:one-of>
            </emma:emma>
          </inkml:annotationXML>
          <inkml:trace contextRef="#ctx0" brushRef="#br0" timeOffset="5591.6517">10275-196 388 0,'21'-22'126'15,"-1"-1"36"-15,-5-1-94 0,-1-2-3 0,-3 6-17 16,-7 4 1-16,-4-12-15 0,0 3-7 16,-7 2-18-16,-4-6 8 0,-4-2-11 15,2 10 0-15,-8 4-6 0,1 4 0 16,-4 8 0-16,5 5 6 0,-1 0-12 15,6 10 6-15,3 13-6 0,7 7 0 16,4 3-6-16,0 9 7 0,14 0 1 16,-3 0-1-16,4-2 0 0,9 8-1 15,-1-7 6-15,3-8-5 0,6-7 5 0,9-6 0 16,-4-13-6-16,5-7-10 0,0 3-2 16,-6-9-25-16,-5-5 4 0,-2-6-39 15,-5-8-86-15,-2-2-82 0</inkml:trace>
          <inkml:trace contextRef="#ctx0" brushRef="#br0" timeOffset="5827.6907">10779-155 310 0,'0'16'87'0,"0"-3"30"0,0-5-52 15,0-2-2-15,0-6-7 0,0 0-10 16,0-10 0-16,0-6-21 0,0-7 0 15,6-7-8-15,-6-4 1 0,0-5-5 16,0 0-13-16,0-7 6 0,-7 1 0 0,1-4 0 16,6 1-1-16,0 0 2 0,0 9-7 15,0 6 5-15,13 14-5 0,-1 13-17 16,3 6-14-16,5 6-9 0,2 5-24 16,8 9-107-16,6 0-76 0</inkml:trace>
          <inkml:trace contextRef="#ctx0" brushRef="#br0" timeOffset="6175.8237">11654-533 268 0,'9'-9'63'0,"-9"3"3"16,6-5-18-16,-6 2 4 0,0-2-2 15,-6-5 3-15,-8 0 1 0,-1 2-10 0,-3-1-4 16,-8 7-7-16,0 8 0 0,-1 0-2 15,-2 0-9-15,-5 18 4 0,5 1-9 16,1 3 1-16,3 8-13 0,5 4 1 16,3-4 0-16,8 9-6 0,9-6 0 15,0-4 0-15,0-4 5 0,8 2 0 16,8-5 6-16,8 0 0 0,4 8-2 16,5 0 14-16,11-1-7 0,2-1 4 0,6-1 9 15,4-8-6-15,-3 1 10 0,-4-4-6 16,-2 0-1-16,-9-5 1 0,-12 1-8 15,-11-8-11-15,-9 5 5 0,-6-3-9 16,-10 12 0-16,-23-1-4 0,-6 6-4 16,-12-1-4-16,-8 3-17 0,-2-6-13 15,2-5-20-15,6-4-13 0,1 0-126 16,3-1-161-16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48:30.9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0957A9-39B4-454D-93B8-446068918CBB}" emma:medium="tactile" emma:mode="ink">
          <msink:context xmlns:msink="http://schemas.microsoft.com/ink/2010/main" type="writingRegion" rotatedBoundingBox="17490,4493 22689,5016 22495,6945 17296,6422"/>
        </emma:interpretation>
      </emma:emma>
    </inkml:annotationXML>
    <inkml:traceGroup>
      <inkml:annotationXML>
        <emma:emma xmlns:emma="http://www.w3.org/2003/04/emma" version="1.0">
          <emma:interpretation id="{2FCD6799-C48F-46F9-8836-033098CFA793}" emma:medium="tactile" emma:mode="ink">
            <msink:context xmlns:msink="http://schemas.microsoft.com/ink/2010/main" type="paragraph" rotatedBoundingBox="17490,4493 22689,5016 22495,6945 17296,6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2725FE-63FE-4D85-B731-F4A03BBFE6A9}" emma:medium="tactile" emma:mode="ink">
              <msink:context xmlns:msink="http://schemas.microsoft.com/ink/2010/main" type="line" rotatedBoundingBox="17490,4493 22689,5016 22495,6945 17296,6422"/>
            </emma:interpretation>
          </emma:emma>
        </inkml:annotationXML>
        <inkml:traceGroup>
          <inkml:annotationXML>
            <emma:emma xmlns:emma="http://www.w3.org/2003/04/emma" version="1.0">
              <emma:interpretation id="{F965D9B8-38D6-43AA-8616-FC8DCA598313}" emma:medium="tactile" emma:mode="ink">
                <msink:context xmlns:msink="http://schemas.microsoft.com/ink/2010/main" type="inkWord" rotatedBoundingBox="17490,4493 18617,4607 18442,6340 17316,622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-1379-890 341 0,'7'-23'93'0,"0"-7"45"16,1 1-68-16,-2 5-8 0,1-2-7 15,5 6-10-15,0 0-9 0,5 3-1 16,7 6-4-16,1 3-2 0,-2 5-8 16,0-5-1-16,-1 8 3 0,-6-3-7 15,2 3-6-15,-2 0-5 0,-6-2 0 16,1 2 0-16,-6 12-5 0,-5 4 0 15,0 8 0-15,-5 9-5 0,-7 8 5 0,3 7-10 16,-4 2 0-16,-4 7 0 0,-2-5-14 16,4-9 10-16,-4-5-8 0,6-9 6 15,-2-11-2-15,6-5 7 0,4-11-1 16,5-2 7-16,0 0 5 0,8 0 0 16,3 0 0-16,5 0 0 0,5-5 5 15,-1-1-5-15,4 2 6 0,-5 4-6 16,12-6 6-16,9 6-6 0,7 0 0 0,-2 0 0 15,10 0 0-15,-10 0 0 0,-8 4-6 16,-10-4 0-16,-2 0-19 0,-2 3-9 16,2-3-119-16,-2 0-126 0</inkml:trace>
          <inkml:trace contextRef="#ctx0" brushRef="#br0" timeOffset="-510.4018">-1912 557 278 0,'0'0'75'0,"4"0"17"15,-4 0 10-15,0 0-56 0,4-8 3 16,-4-6-22-16,0-10 8 0,5-12-16 0,-5-11 9 16,4-3-3-16,-4 1-4 0,6 0 4 15,-6 5-7-15,0-5-1 0,-7 0-6 16,1-2 9-16,2-5-20 0,4-2 0 16,0-10 6-16,0 0-6 0,7-3 0 15,4 6 0-15,1 7 0 0,1 16 0 16,-6 11 6-16,6 6-6 0,-2 9 0 15,4 8 6-15,2 8-6 0,7 0 0 0,-1 6 0 16,16 6 0-16,-5 4 0 0,4 6 5 16,1-3-10-16,2 2 5 0,-12-3 0 15,-2 0-6-15,-3-5 6 0,-13 2 0 16,-11-2-6-16,0-2 6 0,-5 0 0 16,-5 0 0-16,-4 3-6 0,-5 1 6 15,-2 6 0-15,-3 1-5 0,-4 4 5 16,-7 1-15-16,4-6 10 0,-1-4-1 0,2-2 1 15,5-8 0-15,4-1 5 0,0 0-7 16,6-6 7-16,3 4 0 0,2-4 0 16,10 0 0-16,0 0 7 0,0 3-2 15,6 3 0-15,-1-2 6 0,8 8 4 16,2 1-10-16,5 3 7 0,9 6-6 16,8 4-1-16,1 7 2 0,11 3-2 15,-1 8-5-15,-5 5 0 0,-10 3 0 0,-1 4 0 16,-9-1 0-16,-3 1 0 0,-2-5 0 15,4-2-5-15,-11-28-7 0,4-1-11 16,-4-7-13-16,0-1-120 0,1-5-129 16</inkml:trace>
        </inkml:traceGroup>
        <inkml:traceGroup>
          <inkml:annotationXML>
            <emma:emma xmlns:emma="http://www.w3.org/2003/04/emma" version="1.0">
              <emma:interpretation id="{DEB0BC1C-91CE-47B9-9037-626F28F69331}" emma:medium="tactile" emma:mode="ink">
                <msink:context xmlns:msink="http://schemas.microsoft.com/ink/2010/main" type="inkWord" rotatedBoundingBox="19408,4816 21810,5057 21645,6697 19243,645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86.0659">263 46 379 0,'23'-18'127'16,"-5"4"29"-16,-6 4-101 0,-12 5-1 16,0 5-16-16,-14 0-7 0,-5 0-14 0,-4 12 1 15,-6 2-5-15,1 4-7 0,-2 5 0 16,5 5 0-16,-6-4-1 0,-1 8-5 16,5 0 7-16,4 0-7 0,2-7 0 15,10 0 0-15,7-4-7 0,4-8 7 16,4 2 7-16,4 1-14 0,3 4 7 15,11-2 7-15,6 2-7 0,-1-7 0 16,4-2 5-16,5-1-5 0,-3-5 0 16,3-5 0-16,-8 6 6 0,4-2-6 15,-17 8 0-15,-9 12 0 0,-9 2 0 16,-6 3 0-16,-8 6 0 0,-9-3 0 0,4-4 0 16,-3 3-6-16,5 2 1 0,-1-5-7 15,4-3-11-15,-5-2-8 0,2-13-6 16,6 4-7-16,2-8-23 0,1-6-90 0,11 0-59 15</inkml:trace>
          <inkml:trace contextRef="#ctx0" brushRef="#br0" timeOffset="847.142">560 127 310 0,'15'0'87'0,"-2"0"22"15,0 3-43-15,2 8 4 0,4 11-21 16,2 5-9-16,1 2-12 0,8 12 3 16,0-3-12-16,-3 2-6 0,6-3-6 15,5 0-1-15,-1-4-6 0,11-7 5 16,0-10-5-16,-1-16 0 0,-4 0 0 16,-5-16 0-16,-7-16 0 0,-5-7-5 15,-8-9-1-15,-3 6-1 0,-8-7-6 16,1 15-6-16,-8 2 0 0,0 10-14 0,-5 6-22 15,-2 9-89-15,1 7-64 0</inkml:trace>
          <inkml:trace contextRef="#ctx0" brushRef="#br0" timeOffset="1144.5866">1407 111 268 0,'20'-17'73'0,"-2"2"1"16,1 1-8-16,-4 1 0 0,-4 2-5 16,-4 1-7-16,-7-1-5 0,0 11-22 15,0 0 1-15,-11 0-4 0,3 8-17 0,-2 10 5 16,-7 5-6-16,-3 11-6 0,3 6 7 16,-4 7 0-16,4 2-7 0,0 11 0 15,8 0 0-15,9-7 0 0,0 6 6 16,15-8-1-16,4-13 2 0,15-8-2 15,8-7 0-15,5-4 1 0,9-6-1 16,2-9 2-16,1-4-14 0,-4-6-4 16,-9-4-6-16,-5-10-8 0,-1-10-19 15,-6-5-10-15,9-13-108 0,0-7-52 16</inkml:trace>
          <inkml:trace contextRef="#ctx0" brushRef="#br0" timeOffset="1342.8925">2049-666 289 0,'11'40'72'0,"2"9"30"0,1 11-18 16,6 12-31-16,-5 8-5 0,11 8-20 16,6 7 0-16,-4-4-15 0,0-5-13 15,10-12 6-15,-9-7-6 0,-5-14-12 16,1-8-1-16,-3-16-16 0,-7-15-23 15,2-14-84-15,3 0-35 0</inkml:trace>
        </inkml:traceGroup>
        <inkml:traceGroup>
          <inkml:annotationXML>
            <emma:emma xmlns:emma="http://www.w3.org/2003/04/emma" version="1.0">
              <emma:interpretation id="{C9A154D6-48C3-4190-A4F3-9461BF8564C9}" emma:medium="tactile" emma:mode="ink">
                <msink:context xmlns:msink="http://schemas.microsoft.com/ink/2010/main" type="inkWord" rotatedBoundingBox="21611,4994 22680,5102 22495,6945 21426,6837"/>
              </emma:interpretation>
              <emma:one-of disjunction-type="recognition" id="oneOf2">
                <emma:interpretation id="interp2" emma:lang="" emma:confidence="1">
                  <emma:literal>4</emma:literal>
                </emma:interpretation>
                <emma:interpretation id="interp3" emma:lang="" emma:confidence="0">
                  <emma:literal>y</emma:literal>
                </emma:interpretation>
                <emma:interpretation id="interp4" emma:lang="" emma:confidence="0">
                  <emma:literal>Y</emma:literal>
                </emma:interpretation>
                <emma:interpretation id="interp5" emma:lang="" emma:confidence="0">
                  <emma:literal>"</emma:literal>
                </emma:interpretation>
                <emma:interpretation id="interp6" emma:lang="" emma:confidence="0">
                  <emma:literal>¥</emma:literal>
                </emma:interpretation>
              </emma:one-of>
            </emma:emma>
          </inkml:annotationXML>
          <inkml:trace contextRef="#ctx0" brushRef="#br0" timeOffset="1586.3097">2599-234 289 0,'-16'-5'72'16,"-8"5"20"-16,0 8-39 0,-8 6 13 15,4 10-30-15,-6 8 4 0,1-4-19 0,0 10-7 16,0 5 1-16,2-2-9 0,5 7 1 16,0-6-1-16,11-6-6 0,5 0 6 15,10-3-6-15,0-11 0 0,3 1 8 16,29-2-8-16,4-4 7 0,8-7 6 16,1-5-5-16,-1-5-1 0,-3 0-2 15,1-9 0-15,-2-4 2 0,2-8-7 16,0 5-12-16,-10-2 0 0,2 5-130 0,-7 3-105 15</inkml:trace>
          <inkml:trace contextRef="#ctx0" brushRef="#br0" timeOffset="1928.0842">3377-575 331 0,'6'0'84'0,"-6"0"40"16,0 9-76-16,0 5-2 0,0 3-17 0,-8 9-8 15,-3 2-6-15,0-2-2 0,0-1-7 16,-4 9-6-16,-4 4 6 0,-1 1-6 16,-1 2 0-16,-4 6 0 0,7 2 8 15,2-4-8-15,8-5 0 0,0-6 0 16,8-12 0-16,0-6 7 0,0-11 6 15,8 4 2-15,-1 4 9 0,1 5 8 16,3 16-2-16,-4 25 12 0,-5 5-7 16,-2 18-8-16,0 14-7 0,0 7 9 15,-11-4-19-15,-8 2-5 0,0-7 0 16,-5-10-5-16,-7-8-5 0,-7 4-4 0,-3-13-30 16,-19 1-4-16,3-10-120 0,-6-8-158 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49:28.6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34EF43-A79B-42D0-BF3F-CB76B1AAB458}" emma:medium="tactile" emma:mode="ink">
          <msink:context xmlns:msink="http://schemas.microsoft.com/ink/2010/main" type="writingRegion" rotatedBoundingBox="16534,7728 23738,7479 23780,8705 16576,8953"/>
        </emma:interpretation>
      </emma:emma>
    </inkml:annotationXML>
    <inkml:traceGroup>
      <inkml:annotationXML>
        <emma:emma xmlns:emma="http://www.w3.org/2003/04/emma" version="1.0">
          <emma:interpretation id="{E73D499E-E7AF-48CE-B724-1F772BB56C0B}" emma:medium="tactile" emma:mode="ink">
            <msink:context xmlns:msink="http://schemas.microsoft.com/ink/2010/main" type="paragraph" rotatedBoundingBox="16534,7728 23738,7479 23780,8705 16576,89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D38237-E93C-4058-8E08-FE7FD5D89530}" emma:medium="tactile" emma:mode="ink">
              <msink:context xmlns:msink="http://schemas.microsoft.com/ink/2010/main" type="line" rotatedBoundingBox="16534,7728 23738,7479 23780,8705 16576,8953"/>
            </emma:interpretation>
          </emma:emma>
        </inkml:annotationXML>
        <inkml:traceGroup>
          <inkml:annotationXML>
            <emma:emma xmlns:emma="http://www.w3.org/2003/04/emma" version="1.0">
              <emma:interpretation id="{AA6552BE-583F-4E0D-AF8D-91B9275879A4}" emma:medium="tactile" emma:mode="ink">
                <msink:context xmlns:msink="http://schemas.microsoft.com/ink/2010/main" type="inkWord" rotatedBoundingBox="16541,7927 16927,7914 16948,8502 16561,85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0 136 361 0,'7'-20'120'0,"-2"5"32"16,3 3-74-16,2-8-18 0,-1 4-16 16,0 3-2-16,2 0-5 0,-2 0-8 15,5 6 4-15,-3 1-17 0,2 6 11 16,-3 0-11-16,0 0-1 0,-5 10-1 16,0 9-4-16,0 4 0 0,-5 7-5 15,0 1-1-15,0-4-4 0,0-5 5 0,-5 7-5 16,1 0 0-16,-1-5 0 0,-2 6 0 15,-1 3-5-15,4-7 5 16,-6-6 0-16,2 4-4 0,-2-2 4 0,0-3 0 16,1-1 0-16,4-1 0 0,1-1 0 15,4 0 4-15,-8-2 1 0,8 2 4 16,0 0 5-16,0-3 0 0,12-2 5 16,-1-5 3-16,2 2 0 0,4-3 0 0,3 3-3 15,-1-5-6-15,3-3-1 0,1 0-4 16,2 0-8-16,-7 0-4 0,-2-8-8 15,-2 3-13-15,-10-7-8 0,6 7-25 16,-2-3-13-16,-1 3-6 0,1-2-119 16,0 4-146-16</inkml:trace>
          <inkml:trace contextRef="#ctx0" brushRef="#br0" timeOffset="210.294">394 367 434 0,'0'0'153'16,"0"0"11"-16,0 0-86 0,0-4-39 15,0 1-24-15,0-4-30 0,0-1 35 16,-8 0-170-16,8-2-143 0</inkml:trace>
        </inkml:traceGroup>
        <inkml:traceGroup>
          <inkml:annotationXML>
            <emma:emma xmlns:emma="http://www.w3.org/2003/04/emma" version="1.0">
              <emma:interpretation id="{D338DB98-89D9-487F-B6FE-E29C969EBB2C}" emma:medium="tactile" emma:mode="ink">
                <msink:context xmlns:msink="http://schemas.microsoft.com/ink/2010/main" type="inkWord" rotatedBoundingBox="17302,7912 20082,7816 20117,8831 17337,892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12.3529">829 1003 257 0,'-4'-13'42'0,"-3"-6"12"0,-1-11-37 16,1-7 1-16,-1-9-9 0,3-12 0 16,3-3 0-16,2 6 10 0,-8 1-8 15,8 5-3-15,-5 4 10 0,5 5 0 16,0-3 7-16,0 5 0 0,0 3-1 0,10 6 0 16,-5 10 6-16,2 2 1 0,3 7-3 15,-2 10 7-15,4 0-2 0,3 0-1 16,2 9 7-16,-1 5-14 0,1 3 3 15,-5 5 10-15,-1 5-15 0,-4 0-7 16,-7 1 6-16,0 0-13 0,0 1 1 16,0-9 3-16,-10 2-13 0,5 0 0 15,-5-5 6-15,5-4-18 0,-4 0 0 16,0-4 3-16,-4-3-12 0,-2-4-7 16,2-2-7-16,2 0-24 0,0 0 20 0,11-10-125 15,0 1-92-15</inkml:trace>
          <inkml:trace contextRef="#ctx0" brushRef="#br0" timeOffset="1096.4883">1114 571 370 0,'0'0'119'0,"4"-7"34"16,-4-1-91-16,0-3-15 0,0-2-8 15,0-9-7-15,7 2-14 0,-7 3-6 16,0-6-7-16,4-3-5 0,-4 4 0 16,6-2 0-16,-1 6-17 0,-1 0 6 15,11 4-14-15,4 3-8 0,-2-3-15 16,3 2-103-16,5 2 13 0,-8 4-18 15</inkml:trace>
          <inkml:trace contextRef="#ctx0" brushRef="#br0" timeOffset="1376.1231">1453 403 321 0,'5'-16'76'0,"-5"0"41"0,4-1-59 0,-4 0-13 16,0-2 0-16,0 4-16 0,0 5-9 16,0 5 0-16,-11-2 0 0,5 7-5 15,-5 0-5-15,1 8 4 0,3 4-14 16,0 2 7-16,3 9 0 0,4 0-7 16,-4 2 0-16,4-4 0 0,0 4-7 15,0 0 7-15,6-5 0 0,3 2-7 0,1 1 0 16,3-9 7-16,-2 1-7 0,7-5 7 15,-2-1-5-15,2-9-7 0,-1 3-16 16,2-3 1-16,0-3-8 0,1-7-103 16,4 0-62-16</inkml:trace>
          <inkml:trace contextRef="#ctx0" brushRef="#br0" timeOffset="1761.4922">1932 290 289 0,'-18'0'64'0,"5"0"28"0,-5 8-40 16,-1-1-2-16,-5 3-4 0,7 7-13 0,-6-1-11 15,5 3-8-15,4 5 0 0,7-2-7 16,7 0 1-16,-4-4-1 0,4 0-1 16,10 0-6-16,8-4 7 0,-3 3-1 15,9-5-6-15,3-5 6 0,-2-7 2 16,-3 0-8-16,-2 0 0 0,-5-16-8 15,-1 0 2-15,-2-2 0 0,-4-7-1 16,-2-2-6-16,-1-1-2 0,-5-4 1 16,0-4 0-16,0-4 8 0,0 2-10 15,0-10 7-15,0-2 9 0,-8 4-9 16,4 3 1-16,0 6 8 0,-3 1-7 0,0 13 1 16,2 7 6-16,-2 5-8 0,3 7 8 15,4 4 0-15,0 0 0 0,0 8 8 16,0 2-2-16,0 10 9 0,0-2 3 15,5 7-2-15,1 5-10 0,3 3 0 16,0 8 2-16,2 5-8 0,0-1 0 0,2-3-8 16,2-4-20-16,4-6-101 15,-5-8-47-15</inkml:trace>
          <inkml:trace contextRef="#ctx0" brushRef="#br0" timeOffset="2148.6652">2226 69 321 0,'10'0'76'0,"4"7"16"16,-7-7-67-16,5 7-8 0,-1-7-17 15,1 7-42-15,1 2-50 0,-1-5-27 0</inkml:trace>
          <inkml:trace contextRef="#ctx0" brushRef="#br0" timeOffset="1978.4759">2256 353 278 0,'0'20'63'0,"0"-4"2"15,-6 4-37-15,6-5-9 0,-5 1-1 16,5-5-8-16,0 1-20 0,0-2-8 15,0 3-65-15,0-8-19 0</inkml:trace>
          <inkml:trace contextRef="#ctx0" brushRef="#br0" timeOffset="2409.7835">2581 114 310 0,'0'2'87'0,"-9"5"22"0,4 6-52 0,-2-2-3 16,-4 4-9-16,4 3-9 0,-1 3-11 16,1-1 3-16,3-1-8 0,4 4-1 15,0-1-12-15,0-2 0 0,0-4 4 16,10 4-11-16,1-1 7 0,0-5-7 15,1 3 7-15,2-4-7 0,1 4 0 16,-4-11-7-16,2 1 0 0,2-7-4 16,-1 0-10-16,1 0-3 0,7-7-18 15,-5 1-21-15,3-6-85 0,-1-3-37 0</inkml:trace>
          <inkml:trace contextRef="#ctx0" brushRef="#br0" timeOffset="2779.046">2844 360 361 0,'4'-6'120'0,"6"6"16"0,-3-6-77 0,5 6-4 15,-3-7-27-15,2 7-4 0,0 0-10 16,0-6-14-16,-1 6-7 0,-2-7-7 16,-4 7-11-16,0 0-3 0,4 0-116 15,1-7-82-15</inkml:trace>
          <inkml:trace contextRef="#ctx0" brushRef="#br0" timeOffset="2606.361">2852-21 341 0,'0'16'93'16,"0"3"28"-16,0 8-59 0,0 7-25 16,0 2-8-16,0 3-1 0,0 4-22 15,6-2 0-15,-6 0 2 0,0-11-8 16,4 2-8-16,-4-5-4 0,0-4-23 0,0-1-102 15,0-4-61-15</inkml:trace>
          <inkml:trace contextRef="#ctx0" brushRef="#br0" timeOffset="3013.1876">3191 241 289 0,'0'0'64'0,"0"0"28"16,-8 0-40-16,1 7-2 0,-4-2-4 16,0 4-6-16,-4-1-4 0,1 5-14 0,2 0-2 15,0 0 0-15,8 2-13 16,4 6 6-16,4-3-5 0,-4-1-8 0,7 2 0 16,-1-4 7-16,11-2-7 15,-2-3 0-15,0-2 0 0,1-4 0 0,3-4 5 16,-9 0-5-16,5 0 0 0,-4 0 0 15,1-5 0-15,-2-5-5 0,-6-3-2 16,-4-6-1-16,4 3-5 0,-4-6-8 16,0 6-13-16,0 0 27 0,0-1-130 15,0 1-61-15</inkml:trace>
          <inkml:trace contextRef="#ctx0" brushRef="#br0" timeOffset="3306.7625">3445 490 257 0,'-4'-7'42'0,"4"-3"29"0,-7 0-17 16,3-3-7-16,-2-5 13 0,4-1-12 0,-2 0-1 15,4-1-11-15,-7 3 0 0,7 1-11 16,0 4 3-16,0 1-13 0,11 2 2 16,-3 1-10-16,4 8 0 0,-1 0-7 15,3 0 0-15,-2 0-14 0,0 11-3 16,1-2-11-16,2 5-41 0,2 1-78 16,0 2-44-16</inkml:trace>
        </inkml:traceGroup>
        <inkml:traceGroup>
          <inkml:annotationXML>
            <emma:emma xmlns:emma="http://www.w3.org/2003/04/emma" version="1.0">
              <emma:interpretation id="{310A9F7A-B6A2-455E-BFBB-945FDC338C8E}" emma:medium="tactile" emma:mode="ink">
                <msink:context xmlns:msink="http://schemas.microsoft.com/ink/2010/main" type="inkWord" rotatedBoundingBox="20403,8037 20544,8032 20560,8486 20419,849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155.8036">3954 111 278 0,'0'0'53'0,"0"0"13"0,0 5-29 15,-8 2-8-15,3-2 5 0,-1 6-9 16,-1 2 0-16,-4-3 7 0,2 3-18 16,-2 0 1-16,1 0 3 0,-1-2-11 15,5 2 2-15,0 2-9 0,6-1 6 16,0 2-6-16,0-5 6 0,0-1 2 16,8 2-1-16,0-1 0 0,3-1 15 15,0-5-9-15,0 1 14 0,4-6-6 16,-7 0-9-16,1 6 7 0,2-6 0 15,-2 6 1-15,2 0-9 0,-1 2 1 0,3 8-7 16,-7 1 6-16,-2 3 4 0,-4-2-15 16,0 4 0-16,0 0 0 0,0 1-15 15,-4 0-1-15,4-5-14 0,-7-2-123 16,-4-8-119-16</inkml:trace>
        </inkml:traceGroup>
        <inkml:traceGroup>
          <inkml:annotationXML>
            <emma:emma xmlns:emma="http://www.w3.org/2003/04/emma" version="1.0">
              <emma:interpretation id="{9195172F-8426-485A-AB5C-9C40E6FCC190}" emma:medium="tactile" emma:mode="ink">
                <msink:context xmlns:msink="http://schemas.microsoft.com/ink/2010/main" type="inkWord" rotatedBoundingBox="20922,8101 21995,8064 22010,8518 20938,855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6148.6771">4382 337 331 0,'6'0'84'0,"0"0"32"16,-6 0-75-16,5 0-13 0,-5 0-2 16,0 0-10-16,0 0-10 0,0 0-12 15,0 4-122-15,0 5-55 0</inkml:trace>
          <inkml:trace contextRef="#ctx0" brushRef="#br0" timeOffset="37023.7361">4701 606 257 0,'0'6'42'0,"0"1"12"16,-4-4-28-16,4-3 1 0,0 0 1 16,0 0 1-16,0 0-3 0,0-7-9 15,4 1 8-15,2-6-9 0,2 2 9 16,1-4-10-16,2-9-2 0,0 1-5 15,1-3 10-15,1-5-11 0,-1-3 2 16,-4 6-3-16,7-9 8 0,-8 1-7 16,12 2 0-16,0 2 0 0,-2-2 8 15,3 4-9-15,2 5 1 0,-3 5-1 16,0 5 0-16,-1 14 9 0,-4 0-2 0,2 0-5 16,-4 16 9-16,1 4-3 0,-4 7 0 15,-9 3-3-15,0 1-4 0,0 1 0 16,-5 4-1-16,-6-1-1 0,-2-7-5 15,5 3 0-15,-3-3-5 0,-2-1-1 16,2-4-1-16,4 2-11 0,-4-7-3 16,11-6-3-16,0-4-18 0,0-8 1 15,0 0-9-15,10 0-95 0,-2 0-26 0</inkml:trace>
          <inkml:trace contextRef="#ctx0" brushRef="#br0" timeOffset="37325.5864">5279 361 243 0,'16'-10'35'0,"-4"1"28"0,-2 2-25 15,-2-4 7-15,-1 1 2 0,0-1-4 16,-7 7 15-16,4-6-13 0,-4 10-8 16,0-4 0-16,-4 4-5 0,4 0-4 15,-13 0-3-15,8 3-4 0,-3 8-3 0,-4 2-11 16,-1 7 6-16,1 8-8 0,4-2 2 15,-2 1-2-15,5 0-5 0,5 4 0 16,0-3 0-16,0-4 0 0,5-1 0 16,6-7 0-16,4-5 0 0,3-7 0 15,5 2 0-15,0-6 0 0,2 0-5 16,-1-12-2-16,-3-9 2 0,-2-4-8 16,-8-1 0-16,-3-9-6 0,-8-2-5 15,0 9-19-15,0 0-11 0,0-6-93 16,-7-1-44-16</inkml:trace>
        </inkml:traceGroup>
        <inkml:traceGroup>
          <inkml:annotationXML>
            <emma:emma xmlns:emma="http://www.w3.org/2003/04/emma" version="1.0">
              <emma:interpretation id="{62ADA6AC-74C8-470C-83F2-13779CA4A162}" emma:medium="tactile" emma:mode="ink">
                <msink:context xmlns:msink="http://schemas.microsoft.com/ink/2010/main" type="inkWord" rotatedBoundingBox="22385,7914 23180,7887 23201,8492 22406,851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7657.6021">5856 311 257 0,'4'0'53'0,"-1"0"25"0,-3 0-21 0,0 0 4 15,6 0 5-15,-6 0-12 0,0 10-4 16,0-3-9-16,0 7-7 0,0 2-9 15,0 3-4-15,0 3-9 0,0 0 1 16,0 1-6-16,0-1-7 0,0 3-7 16,-6-6 0-16,6-1-4 0,-4-3-17 15,4-10-4-15,0-5-125 0,0-5-77 0</inkml:trace>
          <inkml:trace contextRef="#ctx0" brushRef="#br0" timeOffset="37812.2999">5888-10 299 0,'0'17'62'0,"9"3"11"0,-9-3-62 16,0 4-11-16,4-6-21 0,-4 3-50 15,9-7-25-15</inkml:trace>
          <inkml:trace contextRef="#ctx0" brushRef="#br0" timeOffset="38209.9045">6236 140 331 0,'7'9'84'16,"-7"-3"32"-16,4 1-68 0,-8-3-10 16,4-4-7-16,-17 10-17 0,8 2 0 15,-5-2-14-15,5 4 7 0,-7-4 1 16,10-3-8-16,-4-1 0 0,1-6 0 16,2 3 0-16,-1-3 0 0,8 4 0 15,-5 2-8-15,5 0 8 0,0 3 0 0,7 3 0 16,-1 2 0-16,1-2 8 0,-1 1-8 15,5-3 0-15,-1 1 7 0,5-1-7 16,-7-1 6-16,11 8 1 0,-9-4-7 16,-1 2 6-16,-9-1-6 0,0-2 0 15,7 0 6-15,-7-2-6 0,0-6 0 16,0 5 0-16,-4-4 0 0,0 1 0 16,-8-3 0-16,5 6 0 0,-5-9-6 0,-1 4-7 15,2-4-8-15,3 0-20 0,-1 0-62 16,2-4-21-16,1-2-13 0</inkml:trace>
          <inkml:trace contextRef="#ctx0" brushRef="#br0" timeOffset="38528.0697">6540 364 243 0,'15'0'46'0,"-5"0"6"16,-1-3-32-16,-2 3 7 0,-1-7-9 15,-6 3 0-15,0 1 3 0,-7 3-13 16,0-6 2-16,0 6-10 0,-2 0 8 16,-4 0-8-16,5 0 10 0,-7 7-10 15,4 5 0-15,0 1 0 0,2 3 0 16,1 4 8-16,2-4 0 0,6 3 1 15,-5-2 7-15,5 3 1 0,12 2 7 16,-1-2 0-16,3-3 6 0,-4 1-14 16,7-10-1-16,-2-8-1 0,1 5-22 0,5-5-4 15,-1 0 108-15,6-9-226 0,-4-5-90 16</inkml:trace>
        </inkml:traceGroup>
        <inkml:traceGroup>
          <inkml:annotationXML>
            <emma:emma xmlns:emma="http://www.w3.org/2003/04/emma" version="1.0">
              <emma:interpretation id="{F3A5D2B8-1352-4972-A96B-02F7F2DE6850}" emma:medium="tactile" emma:mode="ink">
                <msink:context xmlns:msink="http://schemas.microsoft.com/ink/2010/main" type="inkWord" rotatedBoundingBox="23288,7495 23738,7479 23750,7837 23301,7853"/>
              </emma:interpretation>
              <emma:one-of disjunction-type="recognition" id="oneOf5">
                <emma:interpretation id="interp5" emma:lang="" emma:confidence="0">
                  <emma:literal>L</emma:literal>
                </emma:interpretation>
                <emma:interpretation id="interp6" emma:lang="" emma:confidence="0">
                  <emma:literal>z</emma:literal>
                </emma:interpretation>
                <emma:interpretation id="interp7" emma:lang="" emma:confidence="0">
                  <emma:literal>Z</emma:literal>
                </emma:interpretation>
                <emma:interpretation id="interp8" emma:lang="" emma:confidence="0">
                  <emma:literal>c</emma:literal>
                </emma:interpretation>
                <emma:interpretation id="interp9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41798.9314">6818-417 257 0,'6'-4'42'0,"1"4"29"15,3-3-26-15,-3 3 3 0,1 0-5 16,1-8-2-16,2 8-9 0,-4 0-3 0,5 0-11 15,-6 0-2-15,1 0-4 0,-7 0-4 16,0 0-8-16,0 5 7 0,0-5-7 16,-10 8-7-16,-1 4 7 0,2-1-8 15,-6 11-4-15,0 0-4 0,1 7-2 16,-1-1 3-16,-3 6 1 0,3-7-2 16,4-1 0-16,-2 2 8 0,6-5 8 15,7-1 0-15,0 4 8 0,0-12 17 16,0-2-10-16,0-2 6 0,7-10 13 0,2 1-7 15,5-1 2-15,3 0-10 0,4 0 8 16,-1-8-5-16,10 3-12 0,-2-5 4 16,3-3-7-16,2-2 0 0,4 3-7 15,-2-2 5-15,4-2-10 0,-7 1-2 16,0 3-7-16,-10 3-10 0,-9 1-18 16,4 1-103-16,-9 7-74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10-10T17:50:04.2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2C97F4-E5EF-4D89-B79B-46D99C38DD1E}" emma:medium="tactile" emma:mode="ink">
          <msink:context xmlns:msink="http://schemas.microsoft.com/ink/2010/main" type="writingRegion" rotatedBoundingBox="10975,5169 10990,5169 10990,5184 10975,5184"/>
        </emma:interpretation>
      </emma:emma>
    </inkml:annotationXML>
    <inkml:traceGroup>
      <inkml:annotationXML>
        <emma:emma xmlns:emma="http://www.w3.org/2003/04/emma" version="1.0">
          <emma:interpretation id="{EDE94F92-B771-4E1B-958B-72A9108C3FEC}" emma:medium="tactile" emma:mode="ink">
            <msink:context xmlns:msink="http://schemas.microsoft.com/ink/2010/main" type="paragraph" rotatedBoundingBox="10975,5169 10990,5169 10990,5184 10975,5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C73599-69FB-4C3B-BA5C-806BE9E873A9}" emma:medium="tactile" emma:mode="ink">
              <msink:context xmlns:msink="http://schemas.microsoft.com/ink/2010/main" type="line" rotatedBoundingBox="10975,5169 10990,5169 10990,5184 10975,5184"/>
            </emma:interpretation>
          </emma:emma>
        </inkml:annotationXML>
        <inkml:traceGroup>
          <inkml:annotationXML>
            <emma:emma xmlns:emma="http://www.w3.org/2003/04/emma" version="1.0">
              <emma:interpretation id="{E1BBDCBC-52CF-45B4-9F36-755707C1B7D5}" emma:medium="tactile" emma:mode="ink">
                <msink:context xmlns:msink="http://schemas.microsoft.com/ink/2010/main" type="inkWord" rotatedBoundingBox="10975,5169 10990,5169 10990,5184 10975,5184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}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3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1:00.05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568 95 331 0,'-8'6'75'0,"-2"-1"16"16,1 3-74-16,-8-8 8 0,1 0-17 15,-4 2 0-15,-1-2-8 0,-5-10 0 0,-1 10 8 16,1-6-8-16,3 6 0 0,1-9 9 16,3 2-9-16,4 2 0 15,-4 3 7-15,2-9-7 0,-2 9 8 0,-1-6-8 16,-8 3 0-16,-2-5 0 0,-7-2-15 15,-6 1-18-15,-5-2-72 0,1 5-40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1:00.55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2195 161 321 0,'-80'-15'67'0,"-10"0"16"0,-2-3-57 16,-14 11-9-16,-17-4-17 0,-10-2-8 0,0 5-1 15,-8 3-7-15,6-4 6 0,4 2-8 16,4 0 10-16,-3-1 8 0,3 2 0 15,-7-6 0-15,0 4 0 0,2 3 0 16,6-5-75-16,5 10-27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10-10T17:51:10.03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1:29.30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42 63 192 0,'-6'0'26'0,"2"-10"-14"16,-1 10 1-16,-1-11-13 0,6-1 14 15,-4 1-3-15,4 6-1 0,-7 2 1 0,7 3-1 16,-5-7 1-16,5 7 0 15,0 0-1-15,0 0 0 0,-4 0-10 0,4 0 12 16,0 0-4-16,0 4 10 0,0-4 0 16,-6 0 0-16,6 0 1 0,0 0 10 15,0-5-11-15,0 5-10 0,0 0 9 16,0 0-9-16,0 0 0 0,0 0 1 16,0 0-1-16,4 0 8 0,0 0 1 15,3 8-2-15,1-8-2 0,1 5 4 16,6-2-1-16,1 4 5 0,3-3-6 0,2-4-1 15,2 0 7-15,4 0-8 0,-4 1 8 16,6-1-8-16,1 0 2 0,1 0-5 16,0 0 11-16,8-5-9 0,3 5 1 15,6-9-6-15,1 9 4 0,3-9 1 16,3 12-1-16,-2 0-6 0,-2-3 10 16,6 3-10-16,-6 6-5 0,-9-6 0 15,-1-3 0-15,0 0-13 0,-10 0-5 16,-6 1 8-16,-6 5-15 0,-5-6 0 0,-5 3-13 15,-9-3-10-15,7 7 103 0,-7-7-204 16,0 6-89-16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8T18:12:26.53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56 289 0,'19'0'72'0,"1"7"20"0,3-7-31 0,-1 5-3 16,1-5-13-16,-3 0 0 0,-3 0-9 15,-5-5-3-15,4-2-5 0,-5 3 3 16,0 1-6-16,0-3 0 0,-1 6-8 15,-10-4 1-15,5 0-5 0,1-2-1 16,6 1-1-16,-3-2-4 0,1 1 4 16,5 1-5-16,-4 5-1 0,3-3 0 0,-1 3 1 15,2-4-1-15,-1 4 6 0,6 0-6 16,2 4-5-16,1 0 4 0,2 3 1 16,6-2 0-16,1-5 2 0,-2 7-1 15,5-7-6-15,2 0 6 0,10 4-6 16,-9-5 0-16,-1 1 0 0,1 0 0 15,-4 0 0-15,-12 6 6 0,5-2-12 16,-2-4 12-16,-1 5-6 0,2 1 0 0,0 4 0 16,2-4 0-16,4 4 0 0,-2 2 0 15,-1-1 4-15,-2-2-4 0,5-3 0 16,-3 3 0-16,1-5 0 0,8 3 5 16,-1-7 0-16,1 5-5 0,1-5 5 15,4 4 0-15,-5-4-5 0,-1 5 5 16,-4-5-1-16,-9 2-4 0,5 2 0 15,2 4 0-15,1 0 0 0,3 0 0 16,5 2 5-16,-10-1-5 0,-4-5 5 0,-2-4-5 16,0 0 5-16,-7 0-5 0,9 0 5 15,-4 0-5-15,5 0 5 0,2 0-5 16,0 0 0-16,-2 0 4 0,10 0 1 16,-3 0-5-16,-4 0 5 0,3 0-1 15,-2 0-4-15,-7 0 0 0,-4 0 5 16,2 0-1-16,4 4-4 0,-4-4 0 0,0 7 5 15,-2-4-5-15,2-3 4 0,-3 7-4 16,1-7 0-16,-2 3 6 0,3-3-6 16,-2 0 0-16,-3 0 0 0,2 0 0 15,-3 0 4-15,1 0-4 0,-5 0 0 16,7 0 0-16,-8 0 0 0,0-6 0 16,0 1 0-16,-3 2 0 0,-7-4 0 15,0 2 0-15,4 5 0 0,-4-4 0 16,7 4 0-16,-3 0 0 0,3 0-4 0,-2 6-11 15,-5-6-3-15,0 4-20 0,0-4-9 16,-16 0-11-16,-5-4-20 0,-5-6-103 16,-4-5-107-16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1:31.27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0 244 218 0,'8'-6'39'0,"3"1"3"0,12-1 12 15,-2 0-10-15,6-1 4 0,-2 1 4 16,3-4 14-16,-3-3-3 0,2-6-13 16,2-1 5-16,6-6-10 0,-3-7-6 15,10 6-7-15,9 2-16 0,-1 4 9 16,1 6-13-16,9 16-6 0,0-1-12 16,1 0-6-16,-6 6-13 0,-5 4-9 15,-10 1-5-15,-13 5-53 0,-16 0-75 16,-1-2-43-16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1:35.16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309 468 268 0,'-6'0'42'0,"1"0"9"0,-1 0-42 16,3 0 0-16,-3-1 0 0,6 1 0 16,-9 0 9-16,9 0 1 0,0-5 10 15,-4 5 14-15,4-4-10 0,0 4 7 16,-4 0-19-16,4 0 5 0,0 0-10 16,2-3-10-16,-2 3 0 0,0 0 2 0,2-6-1 15,-2 6-7-15,0 0 7 0,0 0 0 16,9 0 8-16,0 2-15 0,-1-2 6 15,9 0-6-15,-2 4 7 0,4 1-7 16,12 2 0-16,3-3 0 0,-4 3 0 16,10-7 0-16,-6 6 6 0,-5-6-6 15,-3 0 6-15,2 0-6 0,-3 0 8 16,5 0-1-16,-5 0-1 0,5 2-6 16,0-2 7-16,1 0-7 0,1 0 0 0,-4 5 0 15,-1-5 0-15,-7 3 0 0,-5-1 8 16,-6-2-8-16,-9 4 7 0,0-4-2 15,-4 0 0-15,-10 0-5 0,-2-1 7 16,-7 1 0-16,-10 0-7 0,0 0 0 16,-8 0 0-16,-11 0 0 0,9-1 7 15,-10 1-7-15,-3 0 0 0,-7-5 0 16,9-2 0-16,-4 1 0 0,9-3 0 0,6-2 0 16,4 6 0-16,3-1 0 0,-8 6 0 15,10-5 0-15,-1 3 0 0,6-4 0 16,6 6 0-16,8 0 0 0,4 0 0 15,11 0 0-15,0 0 7 0,0-4-7 16,5 4 5-16,10 0 1 0,2-4 1 16,10 0 0-16,5 4-1 0,4 1 6 15,5-1-7-15,6-4 0 0,-2 4 1 0,1 1-1 16,-3-1 2-16,3 0 1 0,-2 0-8 16,-3 2 0-16,-6-2 0 0,1 0 0 15,-8-5 5-15,0 5-5 0,0-7 0 16,0 3 0-16,-1 5 0 0,-7-5 0 15,-2 4 0-15,-4-7 0 0,-5 7 0 0,-2-6 0 16,-7 6 0-16,0-6 0 0,0 3 0 16,-5 0 0-16,1-3-5 0,-4 6 5 15,-1-4 0-15,1 4 0 0,-6-6 0 16,2 6-8-16,-8-4 8 0,-1 3 8 16,-1-6-16-16,-4 2 8 0,-4 2 0 15,-4-7-7-15,-3 1 2 0,6-3-1 16,-3-1 6-16,13 0 0 0,5 2 0 15,4-2-5-15,12 3 10 0,0 3-5 0,0-1 0 16,7 3 0-16,-1-2 6 0,4 7-6 16,9-3 0-16,3 4 5 0,8 3-5 15,10 1 0-15,7-5 0 0,2 6 7 16,13 1 1-16,3-4-3 0,6-1 7 16,3-9-6-16,4 9 11 0,1-9-5 15,0 2 4-15,-5-8-5 0,-4 0-1 16,-12-1-10-16,-8 2 4 0,-12 1 1 0,-12-2 0 15,-4 5-5-15,-9-1 7 0,-4 2-7 16,-4 1 6-16,-5-1-12 0,0 0 6 16,-5 7 0-16,-8-16-7 0,-7 5 2 15,-8 0 0-15,0-1 5 0,-13 2-4 16,-3 6 4-16,-9 0-5 0,-6-2 0 16,-8 2-6-16,2 2 5 0,5-2-4 15,8 4 4-15,8-5 0 0,9 5 6 0,14-1 0 16,6 1-5-16,8 0 5 0,7 0 0 15,0 0 0-15,7 0 0 0,7 0 5 16,3 1-5-16,11-1 6 0,11 0 0 16,8 0-1-16,9 0 0 0,17 1 6 15,1-6-5-15,14 1 4 0,2-2-6 16,-2 0 6-16,8 10 3 0,8-9-7 16,-2 5 0-16,-5-5-2 0,0 5 1 0,-7 2-5 15,-8-2 0-15,-4 1 0 0,0-7 0 16,-19 6 0-16,6 6 5 0,-2-6-5 15,-8 0 0-15,-16 2 0 0,-2-2-5 16,-23 0 5-16,-14 6 0 0,0-6-5 16,-11 0 5-16,-3 4-4 0,-23-4-2 15,-15 6 0-15,-16-6 6 0,-6 0-6 16,-23-3-1-16,5 7 2 0,-4-4 0 0,-12 7 1 16,-13-1-12-16,2-6 5 0,0 7 1 15,8-2-2-15,13-1 0 0,15 0 7 16,10 3-1-16,20 2 6 0,15-2 0 15,20 0 0-15,18-4 0 0,0-3 0 16,4 3 6-16,21-1-6 0,1-2 12 16,20 0-7-16,3 0 1 0,14-5 5 15,5 2 0-15,17 3 5 0,0-8-11 0,19 9 9 16,1-8 5-16,5 5-4 0,5 2 5 16,2-4-6-16,-2 4 1 0,12 2-1 15,-4 0-1-15,-6 12-8 0,-3-1-1 16,-5 7 2-16,-12 2-6 0,-12-1 0 15,-2-2 0-15,-11-2 0 0,-10 0 4 16,-9-4-4-16,0 2 0 0,-16 3 0 0,-8-1 0 16,-9-8 0-16,-10 1 0 0,-10-10 0 15,-6-13 0-15,-9 6 0 0,-18-9 0 16,-18 3 0-16,-27-7 0 0,-30 11-4 16,-20-10-6-16,-17 5-4 0,-19 3-4 15,-3-2-2-15,5 4-4 0,9 4 4 16,12 5-9-16,25-3 20 0,19 3-7 0,25-1 10 15,23 8 1-15,16-1 5 0,15 1 0 16,14 4 0-16,1 0 0 0,3 3 0 16,0 3 0-16,6 4 5 0,2 2-5 15,8 0 6-15,10-5-6 0,13-4 5 16,4 3 1-16,13-10 4 0,8-7-6 16,9 8 13-16,17-8 1 0,16 1 1 15,21-1 0-15,7 2 5 0,18 3-1 16,4-2-4-16,9-3-5 0,-8 7-1 0,-8 3 1 15,5-5-10-15,-24 3 1 0,-27-1-1 16,-7-1-8-16,-14-6-1 0,-28 7 1 16,-10-7-1-16,-12 0 1 0,-21 3-1 15,-3-3 1-15,-8 0 0 0,-10 0-1 16,-6 0-4-16,-17-10 4 0,-18 4 5 16,-22-6-4-16,-15 1 4 0,-17-9 0 15,-18 2 0-15,-17 3-6 0,-9-2 6 0,-4 5-9 16,-8 12-4-16,1-1 3 0,2 5-9 15,12 2 5-15,12 3-6 0,14-2 5 16,25 5-14-16,27-2 20 0,27 1-2 16,25 3-5-16,16 0 11 0,5-1-1 15,17-3 6-15,24 2 0 0,9-1 6 16,17 1 4-16,16-1 1 0,25 1 5 16,6-2-12-16,11 1 6 0,2 0 3 0,17-4-13 15,-6 0 0-15,3 2-6 0,6-2-6 16,23-5 7-16,-14-9 1 0,3 4-6 15,4-1-1-15,9-4-5 0,-29-6 4 16,1 5-5-16,-22 0 5 0,-13 0-7 16,-31-2 1-16,-12 6 8 0,-17-2 3 15,-15-3-4-15,-18 0 4 0,-21-2 0 0,0 0 7 16,-19-2-6-16,-10-5 6 0,-15-2-5 16,-6-8 5-16,-12-7 0 0,-11 5 0 15,-9 3 0-15,-17 4 0 0,-3 11 0 16,1 3 5-16,1 3-5 0,7 1 6 15,12 5-6-15,5 1 0 0,-4 2 7 16,14 16-7-16,2 0 7 0,8 6-1 16,15-1-1-16,13 0 2 0,7-11-2 15,21-4-5-15,0 10 5 0,10-11-5 0,14 7 6 16,17 1-6-16,10-1 0 0,13-9 5 16,8 5-5-16,9-1 0 0,9-5 0 15,22-3 0-15,5 5 0 0,8-4-5 16,6 2 5-16,0-2-6 0,-11-5 6 15,-1 0-10-15,-3-5 3 0,-17 3 2 16,-14 3-1-16,-15-9-1 0,-25 5 0 0,-15-2 7 16,-12-3 0-16,-18-2 0 0,0-5 0 15,-18 0 0-15,-12-7 0 0,-14 1 0 16,-26 1 0-16,-7-1 0 0,-24 2 7 16,-10 2 0-16,-16 1-7 0,-12 6 6 15,-13 1 6-15,-6 7-7 0,-5 2 0 16,-5 8 6-16,6 0 4 0,12 1-10 0,6 0 7 15,14 11-6-15,14-1-1 0,14 8-5 16,13 1 7-16,22 0-7 0,18 1 0 16,21-4 0-16,21-8 0 0,7-1 5 15,5-1 1-15,21-7 0 0,14 1 10 16,13-6 0-16,14 0-2 0,16 5 16 16,6-10-16-16,9-1 1 0,11-1-1 15,6-4-4-15,8-2-5 0,8 3-5 16,6-2-5-16,1 3 0 0,-1 1 0 0,-3 8-5 15,3 1 1-15,-10-1-1 0,-10 0 0 16,1 2 6-16,-4-2-2 0,-11 1-6 16,1-1 0-16,-12 2 7 0,-8-7 1 15,-4 7-1-15,-5-5 0 0,-12 3-1 16,-3-7 1-16,-13-5 5 0,-12 1-6 16,-16-2 6-16,-9-1-5 0,-10 0 5 0,0-1-5 15,-15 2 5-15,-8 0-6 0,-9-3 0 16,-14 8 6-16,-13-2 0 0,-11 0-5 15,-17 5 5-15,-9 2-7 0,-7-1 7 16,-5 3-5-16,-7 1 5 0,2 8 0 16,4-3 0-16,10 3 0 0,6 4 0 15,17 1 0-15,10 1-6 0,21 3 6 16,14 3 0-16,12-1 0 0,15-1 0 0,4-2 0 16,0-2-6-16,13-3 6 0,11-3-6 15,11-5 1-15,10-3-3 0,13 6 1 16,17 2 2-16,2-2-6 0,12-4 6 15,20-2-7-15,20 11-1 0,-4-9 6 16,26-2-4-16,12-6-3 0,3 0 7 16,-1 0-5-16,10 1 0 0,1-7 4 0,-1 1-5 15,-6 6-2-15,-3-3 3 0,-10-4 5 16,-17 14-6-16,-9 0 5 0,12 4 1 16,-9-2 0-16,-20 2 7 0,-5-4-7 15,-21-2 7-15,-31-7 7 0,-19-6-14 16,-8-5 14-16,-10-3-7 0,-12 6 0 15,-7-4 0-15,0 2 7 0,0 1-7 16,-14-6 0-16,-13 6 0 0,-10 4 0 16,-8 1 0-16,-19 1 0 0,-22 1 0 15,-11 3 0-15,-15-5 7 0,-24 5-7 0,1 6 8 16,7-2-1-16,-15 1-1 0,1 1 1 16,-10 12 5-16,2-1-4 0,-9-1 5 15,15 5 2-15,-7-1-8 0,8 0 3 16,8 4-3-16,2 1 0 0,2-6-7 15,19 10 0-15,18 7 0 0,7-4 0 0,19 2 0 16,16 7 0-16,18-6 0 0,12-8 0 16,13 2 0-16,9-3 7 0,9-3-7 15,7-3 0-15,9-7 7 0,7 2 4 16,7-9-11-16,10 0 14 0,7 0-8 16,4 2-1-16,9-8 7 0,0 1-7 15,4-2 6-15,8-3-4 0,12 2 1 0,2-7-8 16,11-6-8-16,7 5-4 0,8-2 1 15,5-5-6-15,20 0-3 0,4 4 2 16,7 2-3-16,-4 4 4 0,6 8-4 16,-12 5 6-16,8 6 3 0,-8 8-1 15,-8 4-2-15,-16-2 8 0,-18-5-7 16,-15-4 6-16,-13 1 2 0,-5 0-9 16,2-8 8-16,-7 0-11 0,-7-4 3 15,-3-2 1-15,2-4-2 0,-7-7-8 0,8 1 7 16,1 2 9-16,-3 1-9 0,-5 13 1 15,-13-7 6-15,-12 7 2 0,2 5-2 16,-5 4 10-16,1-3 0 0,-3-6 0 16,3 0 0-16,-7 5 0 0,2-5 0 15,-1 0 0-15,2 0 0 0,-3 5 0 16,3-5 0-16,-2 0 0 0,2 0 0 16,-3-5 0-16,5 5-8 0,-5-8-3 0,1 0 1 15,-3 1-26-15,-1-1 1 0,2 3-8 16,-5-1 1-16,-2 2 4 0,-1-1 0 15,-2-2 10-15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1:35.59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895 126 207 0,'-74'-2'23'0,"8"2"15"16,8 0 4-16,6 0 1 0,-4-1-8 0,13 1 1 16,0 0-7-16,-4 5 7 0,12-6-11 15,-6 1 0-15,1 0-1 0,-12 0 0 16,11 0-11-16,3-1 4 0,9 1-1 16,1 0-7-16,7 0 3 0,1-3-4 15,-2 3-8-15,3 0 7 0,2-6-7 16,6 6 0-16,3 0 7 0,-1 5-7 15,1-5 7-15,2 2-7 0,1-2 0 16,5 4 8-16,-6-4-8 0,6 0 0 16,0 0 7-16,0 0-7 0,0 0 0 15,0 0 0-15,0 0 0 0,4-4 0 0,-4 4 0 16,8-6-7-16,-2 2 7 0,-6-1 0 16,14-1 0-16,5 1 0 0,3-2-8 15,3 3 8-15,15-7-7 0,9 7 7 16,0-6-7-16,10-1 0 0,3 0-1 15,-2 6-4-15,-3-5-13 0,-1-2 8 16,0 6-4-16,3 1-11 0,-5 3-1 0,-2 2-10 16,-3 0-13-16,6 0 2 0,-6 1 3 15,-4-1 9-15,-9 0-8 0,2 0 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1:35.88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482 0 218 0,'-69'0'25'16,"-3"0"21"-16,12 0-4 0,-2 1-3 15,6-2-3-15,3 1-8 0,7 0-9 16,8 0-1-16,16 0-8 0,13 0 6 16,9 0-7-16,20 0-1 0,6 0 0 15,13 4 1-15,13-4-1 0,4 0-8 16,3 2 0-16,10-2 0 0,9 6-8 16,8-6-1-16,15 5-16 0,-5 3-1 15,14-1-39-15,6-3-10 0,5 5-13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1:36.16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-3-5 164 0,'-9'0'0'0,"9"0"13"0,0 0 2 0,12 8 0 16,10 3-4-16,7 2-11 0,6 0 12 16,13 2-12-16,0-3 13 0,5 1-13 15,10-2 0-15,2-1 0 0,-6 2-13 16,8-7 1-16,-4 4 1 0,2 7-19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1:36.94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327 0 207 0,'-19'24'23'16,"2"4"15"-16,0-1 4 0,-3-1 1 15,12 2-8-15,-7-1-17 0,6-1 10 16,9-7-9-16,-12-2-1 0,4 5 0 16,-3-7-1-16,-1-2-1 0,2 0-7 15,2 0 7-15,4-3-8 0,4-3 0 16,0 0 1-16,0 2-2 0,0-2 1 16,4 2-2-16,-4-5 1 0,11 10 1 0,-11-1 1 15,7-2 0-15,-1-1-2 0,0 0 2 16,-2-10-9-16,-9 5 6 0,5 0 0 15,0-5-6-15,0 5 8 0,0-5-8 16,0 3 0-16,-6-3 7 0,6 7-7 16,-5-7 0-16,5 7 0 0,-7-4 7 15,7-3-7-15,0 7 7 0,0 2-7 16,7 1 15-16,-2 1-15 0,7 2 6 16,-1 0 1-16,-1 2-1 0,-1 0 0 0,-9-3 2 15,3 0-1-15,-3 0-1 0,-3-4 1 16,-5-3-7-16,8 2 8 0,0-7-8 15,0 0 7-15,0 0-7 0,0 0 5 16,4 0-5-16,0 0 0 0,-4-12 0 16,0 4 0-16,0-2 5 0,0-3-10 15,-4 0 5-15,4-4 0 0,-6-3-5 0,6 1-2 16,-6-5-1-16,6-1-5 0,0 2-2 16,6-3-4-16,-2 3 6 0,2 8-9 15,-6 1 1-15,3 4 6 0,-3 4-10 16,0-1 10-16,-7-3 1 0,-8-2-2 15,2-4 0-15,-8 1 0 0,-5-3-1 16,-1-3-8-16,0 1-1 0,-3-4-31 0,5-2-8 16,3-10 2-16,7-2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2:12.77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8709 4 177 0,'-15'9'30'0,"-3"-1"-7"15,0 1 15-15,1-5-7 0,4-4 11 16,-4 0-22-16,4 0-2 0,5 0 0 16,-3-4-9-16,2-2 0 0,2 1 0 15,3 2-9-15,0-4 10 0,4 7-10 16,0 0 0-16,0 0 0 0,0 0 0 16,0 0 0-16,-6 0 0 0,6 7 0 0,0-7-10 15,0 3 10-15,-7-3 0 0,2 5 0 16,-1-5 10-16,-5 6-10 0,-5-6 11 15,1 0-11-15,-10-7 8 0,-9 1 2 16,-4 0-2-16,-3-1 2 0,-5 7-10 16,1 0 8-16,2 0 0 0,4-8 1 15,3 8-1-15,6 0 0 0,3 0 9 16,6 4-9-16,-5 1 17 0,0-5-18 0,-1 12 7 16,0 0 10-16,-7-1-8 0,8-1-1 15,4 2 6-15,6-3-7 0,1-1 1 16,6 3-2-16,3-6-7 0,6 2 0 15,0 0 2-15,0 1-1 0,0-3-1 16,-5 2 1-16,5-4-7 0,10 2 8 0,-10 1-8 16,0 3 0-16,4-4 7 0,3 4-7 15,7 1 0-15,-4-5 0 0,5 0 5 16,2 1-5-16,3 0 0 0,-3-6 0 16,5 0 0-16,2 4 0 0,3-4 0 15,-2 0 0-15,2 1 0 0,7-8-5 16,2 3 5-16,8-2-7 0,6-1-1 15,6 1 1-15,0 0-6 0,-7 4-1 0,2-4 8 16,-9 0-7-16,-1-2-2 16,-3 5 1-16,12 1-1 0,-12-6-6 0,5 3 5 15,-2-1-8-15,0 4 3 0,-9 2-4 16,2-4 9-16,-7 4-9 0,-2 0 8 16,-3 0-1-16,-5-6 10 0,0 8-2 15,-2-2-9-15,0 0 19 0,4 0-19 16,-3 0 10-16,3 0 0 0,2 6 0 0,-2-2 0 15,-3-4-9-15,4 8 10 0,-1-5-14 16,-4 2 1-16,0-5 10 0,2 6-10 16,-6-6 11-16,3 9-1 0,1-6-3 15,-4 2 14-15,4 1 0 0,-1-2 0 16,1 4-13-16,-4-3 13 0,1 4 0 16,-5-3 0-16,1-1 0 0,0 1 0 15,-1 1 0-15,-2-4 0 0,4 2 0 0,-4-5 0 16,3 7 0-16,2 0 0 0,1-1 13 15,0-2-13-15,-2 3 0 0,-1-4 0 16,5 7 0-16,-2 0 0 0,0 1 0 16,-1 4 14-16,8 3-14 0,-11-5 11 15,0 3-1-15,1-4 1 0,-8-10-1 16,0 9 12-16,14 2-12 0,-6-1 0 16,-1 4 10-16,-2-3-11 0,1 0 0 15,0-2 0-15,0-2 9 0,2 4-9 0,0-2 0 16,3 2 1-16,-5-4 1 0,-1 1-3 15,1-3 10-15,-6 3-8 0,4-3 6 16,0 1-7-16,-4 4 7 0,5-4-7 16,-5 3-1-16,0-1 8 0,4-3-8 15,-4 1 1-15,0-3-2 0,0 2-7 16,0-7 8-16,0 6-2 0,6-2 1 0,-6 2 1 16,0 1-8-16,0 0 9 0,0 0 0 15,0 1-2-15,0 0 2 0,-6 0-3 16,6 1 0-16,-4 2 2 0,4-1-1 15,-5-1 0-15,5-3 0 0,-6 4 1 16,6-6-1-16,-4 2-1 0,4 0-6 16,0-2 7-16,0 2-7 0,-5-2 6 15,5 3-6-15,0-4 6 0,0 6-6 16,0-2 8-16,0 0-1 0,0 3-7 16,0-4 0-16,0 3 6 0,0-1 1 0,0 2-7 15,0 2 8-15,0-3-8 0,0-1 0 16,0 0 7-16,-4-1-7 0,4-1 0 15,0-6 5-15,0 9-5 0,0-1 0 16,0 0 0-16,0 3 5 0,0 1-5 16,0-2 0-16,0 1 7 0,0-1-7 15,0-5 0-15,0 3 0 0,0-1 7 0,0 3-7 16,0 0 0-16,0 1 7 0,0 0-7 16,0 2 0-16,0-3 7 0,0-2-7 15,0 2 0-15,-6 0 5 0,6 2-5 16,0-2 6-16,-5-1-6 0,5 1 7 15,-7-2 0-15,7 2-7 0,0-3 0 16,-4-3 6-16,4 0-6 0,-6 1 0 16,6-5 5-16,0 4-5 0,0-4 0 0,0 6 0 15,0-6 0-15,4 6 0 0,-4-6 7 16,0 7-7-16,0-3 0 0,6 3 0 16,-6 1 0-16,5-1 0 0,0 1 5 15,-5 0-5-15,6-4 5 0,-2-4-5 16,-4 0 6-16,0 6-1 0,5-6-5 15,-5 0 7-15,0 0 1 0,5 0-8 0,-5 0 0 16,5 0 5-16,0 0-5 0,-5 0 0 16,4-5 6-16,-4 5-6 0,4-4 0 15,-4 4 0-15,7-4 0 0,-3 4 6 16,-4 0-6-16,8-5 0 0,-1 5-6 16,0 0 6-16,-1 0 0 0,-2 2 0 15,-4-2 0-15,7 0 0 0,-7 0 0 0,10 0 0 16,-3 0 0-16,1 0 0 0,3-3 0 15,-3 3 0-15,3 0 0 0,-6 4 0 16,6-4 0-16,-1 0 0 0,-2 0 0 16,4 5 0-16,2-5 0 0,-2 0 0 15,2 0 0-15,0 0-6 0,-2 0 6 16,0 0 0-16,-1 5 0 0,-3-5 0 16,3 0 0-16,-3 0 0 0,2 0 0 15,-2 0 0-15,-1 0 0 0,1 0 0 0,0 0 0 16,1-5 0-16,-1 0 0 0,1 2 0 15,-2 3-5-15,5-8 10 0,-1 4-5 16,8 4-5-16,5 0 5 0,2-5 0 16,0 7 0-16,6-2 0 0,1 0 0 15,-3 0 0-15,2 0 5 0,0 7-5 16,-3 1 0-16,2 0 0 0,-2-1 0 0,5 4 0 16,0 0 0-16,2 0 0 0,-3 0 0 15,1-1 0-15,5-4 0 0,0 1 0 16,2-1 0-16,1-6 0 0,-1 0 0 15,0 5 0-15,2-5 0 0,-3 0 0 16,-3 2 0-16,3-2 0 0,-12 0 0 16,-3 0 6-16,1 0-12 0,-3 0 6 15,-3 0 6-15,5-5-6 0,1 7 0 16,-3-2 0-16,-1 0 0 0,5 0 0 0,-3 0 0 16,0-4 0-16,1 4 0 0,2 0 6 15,0-6-6-15,1 6 0 0,-4-7 0 16,1 7 0-16,5 0 0 0,-4-4 0 15,0 4 0-15,1 0 0 0,0 0 0 16,-5 0 0-16,-1 0 0 0,0 4 0 16,1-4 0-16,-3 0 0 0,5 0 0 15,-1 3 0-15,0 1 0 0,0 2 0 0,6-1 6 16,-3 2-6-16,4 4 0 0,0-2 0 16,3-1 0-16,-3 1 0 0,9-2 0 15,1 0 0-15,0-1 0 0,2 1 0 16,-1-1 0-16,-4-6 0 0,4 7 0 15,-4-3 0-15,2 3 0 0,2-2 0 16,-7 6 0-16,3 3 0 0,1-1 0 16,3 2 0-16,0-1 5 0,-2-6-5 0,1 1 0 15,-3 0 0-15,2-4 0 0,2-5 0 16,1 8 0-16,-5-4 0 0,4 0 0 16,-4-4 0-16,-3 5 0 0,-6-5 0 15,5 0 0-15,-3 0-5 0,-2 0 5 16,-3 6 0-16,8 1 0 0,-8 0 0 0,1 0 5 15,1 1-10-15,0-8 10 0,1 0-5 16,2-7 0-16,0 7 0 0,0 0 0 16,4 0 0-16,0 0 0 0,0 0 0 15,-1 7 0-15,1-7 0 0,-4 3 7 16,-1 2-7-16,-1 3 0 0,-3-4 5 16,6-4-5-16,-3 0 0 0,0 7 0 15,-3 6 0-15,0-3 0 0,1 2 0 16,-3 1 0-16,-3 0 0 0,3-13 0 0,-1 5 0 15,-7-5 0-15,3 10 0 0,3-2 0 16,-4-3 0-16,-4-1 0 0,0 4 0 16,-2-3 0-16,-1-1 0 0,-2-4 0 15,-1 5 0-15,4 2 0 0,-6-3 0 16,-1-4 0-16,-4 9 0 0,0-6 0 16,4 2 0-16,-4-1 0 0,0 4 0 15,-4-8 0-15,4 7 0 0,0-1 0 0,0 0 0 16,-5-3 0-16,5 3 0 0,0 2 0 15,0-2 6-15,0-1-6 0,0 1 0 16,0-1 0-16,4 7 6 0,-4-1-6 16,0 1 0-16,0 2 0 0,-4-2 0 15,4-1 5-15,0-1-5 0,0-3 0 0,5-1 0 16,1 6 0-16,1-6 0 0,-2 4 0 16,-5-5 0-16,4 3 5 0,-4-8-5 15,0 9 0-15,-4-5 0 0,4 4 0 16,-4-3 0-16,4 3 0 0,-8-1 6 15,1-7-6-15,-3 5 0 0,2-5 0 16,-4 0-6-16,-6 0 12 0,3 0-6 16,1-6-6-16,-6 6 6 0,-2-8 6 15,6 4-6-15,-5-3 0 0,1 1 0 0,-3 0 0 16,-1-5 0-16,-2 3 0 0,2 2 0 16,-2-1 0-16,3 2 0 0,-2-1-6 15,-1 6 6-15,-1 0 0 0,-2 0 0 16,-6 0 0-16,-4 0 0 0,-2 0 0 15,-2 0 0-15,-1 0 0 0,3 0 0 16,1-6 0-16,1 6 0 0,6-5 0 0,-1 1 0 16,4 4 0-16,1-8 0 0,2 8 0 15,-4-1 0-15,-1-3 0 0,3 4 0 16,-1 4 6-16,2-4-6 0,-2 7 0 16,-7-7 0-16,-4 4 0 0,-4-4 0 15,4 9 5-15,-4-3-10 0,9 0 5 16,1-6 5-16,3 0-5 0,2-2 0 15,2 2 0-15,-4 0 0 0,2-4 0 16,3 4 0-16,-6 0 0 0,6 0 0 16,0 0 0-16,-3-6 0 0,-1 6 0 0,-1 0 6 15,0 0-6-15,-7 0 0 0,5 0 0 16,-9 0 0-16,1 3 0 0,0-3 0 16,-1 0 0-16,4 0 5 0,3 0-5 15,9-5-5-15,-2 5 10 0,6 0-5 16,-3-5 0-16,3 5 0 0,-6 0 0 0,5-4 0 15,-2 4 0-15,2 0 5 0,0 0-5 16,-1 0 0-16,1 0 0 0,-2-2 0 16,-3 2 0-16,-8 0 0 0,3 4 0 15,0-4 0-15,1 0 0 0,0 6 0 16,10-6 0-16,0 0 0 0,-2 0 0 16,-1 0 0-16,3-6 0 0,4 6 0 15,-6 0 0-15,2-4 4 0,6 4-4 16,-3 0 0-16,-1-6 0 0,1 5 0 0,1-5 0 15,3 6 5-15,-2-6-5 0,3 6 0 16,0 0 5-16,-3 0-5 0,2 0 7 16,0 0-7-16,-5 0 6 0,3 0-6 15,-5 0 0-15,1-1 6 0,-4 7-6 16,5-6 6-16,-5 0-6 0,8 0 0 16,-7 0 4-16,6 0-4 0,-7-6 0 0,4-1 0 15,-1 0 0-15,0 1 0 0,0-1 5 16,1-1-5-16,1 3 0 0,-3 1 0 15,5 4 0-15,1-7 0 0,2 7 0 16,-5-6 0-16,6 2 0 0,-4 0 0 16,1-1 0-16,2 5 0 0,2-6 5 15,-2 4-5-15,4 2 0 0,1 0 0 0,4 0 0 16,0 0 0-16,0 0 0 0,0 0 0 16,0 0 0-16,-3 0 5 0,0 0-10 15,2 0 5-15,-3 0 0 0,1 0 5 16,5 5-5-16,5-5 0 0,-10 0 0 15,5 5 0-15,-2-5 5 0,-3 5-5 16,1 1 0-16,1-4 5 0,-1 2-5 16,3-4 4-16,-5 7-4 0,3-7 0 15,-1 7 5-15,-4 0-5 0,2-4 0 0,1 4 0 16,3-7 5-16,-4 4-5 0,2 0 0 16,3-4 5-16,-4 6-5 0,0-7 5 15,3 5-5-15,2-4 5 0,-4 0-5 16,5 0 0-16,4 0 0 0,0 0 4 15,-4 4 1-15,4-4-5 0,0 0 5 16,-4-4-5-16,4 4 4 0,-5-4 1 0,-1-1-1 16,6 1-4-16,0 0 0 0,0-3 5 15,0 4-5-15,0 3 0 0,0 0 0 16,0-5 0-16,-7 5 0 0,-2 0 4 16,-6-5-4-16,4 5 0 0,-4-4 6 15,0-2-6-15,5 3 4 0,-5-1-4 16,0-4 5-16,2 8-5 0,-4-3 4 15,4 3-4-15,-4-5 5 0,6 4-5 16,0 1 0-16,5 0 0 0,1 0 0 16,0 0 0-16,5-4 0 0,-5 4 5 0,5 0-5 15,-7 0 0-15,3 0 0 0,-3-3 0 16,-3 3 0-16,1 0 4 0,-6-9-8 16,1 9 4-16,0-5 4 0,-1 5-4 15,3-6 0-15,2 6 9 0,0 0-9 16,4 0 4-16,6 0 1 0,0-3-1 0,0 3 5 15,0 0-5-15,0 0 1 0,7-3-1 16,0 3 1-16,-2 0-1 0,3 0-4 16,5 0 0-16,-1 0 4 0,3 0-4 15,-1 0 0-15,6 0 0 0,2 3 0 16,3-3 0-16,2 1 0 0,7-5 0 16,6-5 0-16,16-4 0 0,15 2 0 15,2-12-4-15,5 1-5 0,1 3 0 0,-4 4-8 16,-6-4 3-16,7 15-4 0,5-2-1 15,-2 1-3-15,-7 6 8 0,2-4-1 16,-10 3 1-16,-4 0 4 0,-5 16 0 16,2-2 1-16,-5 5 3 0,4-4 0 15,-5 2 0-15,1-11-1 0,-1-2 2 16,5-4 5-16,0 8-5 0,2-8 5 16,-5 3-4-16,0-2 4 0,-4 9 0 0,1 0 0 15,-1-4-5-15,-3-2 5 0,-5 1 0 16,-1-5-5-16,-6 0-1 0,-3-8 6 15,5 4-5-15,-1 1-1 0,3-5 6 16,-8 6-5-16,-1-4 5 0,-2 1 0 16,-2-1-5-16,-3 0 5 0,4 0 0 15,-4 1 0-15,0 2 0 0,-2 3-6 0,-5-7 6 16,-8 7 0-16,1 0 0 0,-2 0-6 16,-1 0 6-16,-1 0 0 0,-4 0 0 15,0 0 0-15,0 0 0 0,0 0 0 16,0 0 0-16,0 0 0 0,0 5 0 15,-4-5 0-15,-1 0 0 0,-1 0 0 16,-5 0 6-16,-4 0-6 0,-5 0 0 16,-8 0 6-16,-7 0-6 0,-5 0 5 15,-13 0 0-15,-7 0 6 0,-7 0-5 0,0 0 4 16,-4-12-6-16,-1-1 13 0,-2 3-5 16,6 1-2-16,-10 4 0 0,3 5 5 15,0 3-6-15,2 7 6 0,-5-7-6 16,14 1-4-16,-3 2 4 0,5-2 0 15,0 3-4-15,8 1-5 0,-4 0 4 16,1 5-4-16,4-2 0 0,3-1 6 0,4-5-6 16,9 1 0-16,3-1 0 0,7 0 0 15,6 0 0-15,8 0 0 0,-4 5 4 16,5-3-4-16,-5 1 0 0,-3 1 0 16,-2-4 0-16,-2-5 0 0,-2 6 0 15,2-4 0-15,1-2 0 0,1 8 0 16,7-4 0-16,3-1 5 0,0 3-10 15,2-2 5-15,3-1 5 0,2 2-5 16,-3 0 0-16,1-2 4 0,-1-3-4 0,-2 10 5 16,2-3 0-16,-4-4-5 0,-1 2 0 15,0 3 0-15,-1-3 0 0,2 1 0 16,5 1 0-16,-1-7 0 0,2 4 0 16,6 1 0-16,0-5-5 0,0 6 5 15,0-2 0-15,7-4 0 0,1 12 5 16,-2-4-5-16,1 6 0 0,1-3 0 0,-3 1 4 15,1 2 0-15,-1 1-4 0,-1-4 0 16,-4 1 0-16,6 2 5 0,-6 2-5 16,5 0 0-16,-5 8 0 0,10-6 0 15,-6 3 0-15,0 0 0 0,0 2 0 16,4-4 0-16,-2-2 0 0,1 3 0 16,-5-4 0-16,5-1 0 0,0 0 0 15,-3-2 0-15,0 4 4 0,-4-1-4 0,4 1-4 16,-4-1 4-16,0 1 0 0,-4 2 0 15,4-5 4-15,0 4-8 0,0-2 8 16,0 3-4-16,8-2 0 0,-1-1 0 16,0-2 0-16,3-4 0 0,-10 3 0 15,9 0 0-15,-2 0 0 0,0 4 0 16,0-4 0-16,-7 1 0 0,0-4-4 16,0 2 4-16,0-4 0 0,0 1 0 0,0-6 4 15,0 3-8-15,0-6 8 0,-6 6-4 16,6-6 0-16,0 0 0 0,0 0 5 15,7 0-5-15,-7-8 4 0,7 8-4 16,-7-4 9-16,0 1-9 0,5-3 0 16,-5 2 4-16,0 0-4 0,0-2 0 15,0 6 0-15,4-2 0 0,-4 2 0 16,0 0 0-16,0-5 0 0,0 5 0 0,6 0 0 16,1-5 0-16,-1 5 5 0,8 0-1 15,4 0 1-15,8-4-1 0,1 4 0 16,4-9 1-16,6 4 2 0,6-1-3 15,-2-1 0-15,6-1 0 0,3 4 4 16,-1 1-3-16,0-2-1 0,0 5 0 16,-12-3-4-16,3 5 4 0,-2-2-4 0,-1 0 4 15,1 0-4-15,7 0 4 0,-7 0-4 16,3 0 0-16,-3 0 0 0,-1 0 4 16,-3-10-4-16,3 10 4 0,-7-7-4 15,-5 7-4-15,2-5 8 0,-10 5-4 16,-4 0 0-16,-3-3 0 0,-1-2 0 15,-5 5 0-15,-4 0 6 0,0-6-6 16,9 6 0-16,-4 0 4 0,1-6-4 16,2 6 0-16,3 0 0 0,1-6 0 0,2 6-4 15,-4-5 4-15,4 0 0 0,-3 5 0 16,1-7 0-16,-2 3 0 0,4-1 0 16,-2 1 0-16,6 0 4 0,1-1-8 15,4 5 8-15,0 0-4 0,6 0 0 16,2 0 0-16,-2 0 0 0,2 6-4 15,1 1 8-15,2-7-8 0,8-1 8 16,-2 4-4-16,14-3 0 0,6 1 0 0,-1-4 0 16,-6-1 0-16,6 4 0 0,-12 0-4 15,-8 4 4-15,1 1 0 0,-5-5 0 16,-1 7 0-16,-2 0 0 0,1-7 0 16,-2 0 0-16,3 2 0 0,-4-2 0 15,7 0 0-15,-8-9 0 0,-1 2 4 16,4-5-8-16,-2 1 4 0,0-2 4 0,1 4-4 15,2 0 0-15,-8 2 0 0,6 3-4 16,-4 4 4-16,1-6 0 0,0 6-6 16,2 0 6-16,3 2-4 0,-4-2 4 15,2 0 0-15,-3 0 0 0,-1 0-4 16,-1 0 4-16,0-5 0 0,-2 0 0 16,-2-3 0-16,3 0 0 0,-3-2 0 0,2-3-4 15,-3 2 4-15,6 2-4 0,-5-2 0 16,1-1 4-16,-1 2-4 0,-3-4 0 15,-1 2-1-15,-1 1 1 0,4 5 4 16,-5-1-4-16,6 1-4 0,-8 6 8 16,1 0-4-16,-2-4 0 0,0-1 4 15,-2 5 0-15,1-5 0 0,-1 5-3 16,-2 0 6-16,2 0-6 0,0 7 3 16,-2 0 0-16,-3-7 0 0,4 0 0 0,-2 6-5 15,8-9 1-15,-2-4 0 0,0-1 4 16,-1-4-9-16,1 4 4 0,-6 2 5 15,3-1-4-15,0 2-5 0,1 5 9 16,-3-4-4-16,-1 4-1 0,1-4 5 16,0-1-4-16,-3 5 4 0,4 0-5 15,-3 0 5-15,1 0 0 0,0 0-4 16,-4-4 0-16,0 4 4 0,-4-3 0 0,4-3-5 16,-4 6 5-16,0-7 0 0,0 3 0 15,5-2 0-15,-5 2-5 0,0-4 5 16,0 8 0-16,0-5 0 0,4 5 0 15,-4 0-4-15,0 0 4 0,0 0 0 16,0 0-5-16,0 0 5 0,0 0 0 16,0 0-4-16,5 0 4 0,-5 0 0 15,0 0-6-15,0 4 6 0,-5-4-4 0,-1 0-1 16,1 0 5-16,-3 0-4 0,-3 0 4 16,-3 0-5-16,-2 0 5 0,-5 0 0 15,-2 0 0-15,-4 0 0 0,3-6 0 16,-7 6 0-16,1-8 0 0,-7-2 9 15,2 2-9-15,-6-4 5 0,-2 0-5 16,-6 11 10-16,1-2-10 0,-2 3 4 0,-5 0 5 16,-4 0-4-16,5 0 0 0,-5 0 8 15,-1-7-9-15,0 4 5 0,0 3 0 16,-2 0 0-16,0 0-5 0,-11 0-4 16,4 13 0-16,-2 0 5 0,-11-4-5 15,8-1 4-15,4-1-4 0,-3-3 0 16,0 5 4-16,4-2-4 0,-13 2 0 15,-3-5 0-15,2-4 0 0,2 0 5 0,2-7-5 16,9-5 0-16,7-2 0 0,6 4 0 16,7 0 3-16,2 6 1 0,-3 4-4 15,6-6 4-15,3 0 0 0,-3 2 0 16,4-3 0-16,3-1 0 0,-5-3-4 16,2 3 5-16,3-8-1 0,-1 4-4 15,0 2 0-15,2 0 0 0,6 2 0 0,-2 3 0 16,7-1 0-16,6 2 0 0,2-2 0 15,3 1 0-15,8 5 0 0,0 0 0 16,-3 0-4-16,1 0 4 0,0 0 0 16,-2 8 0-16,-1-3 0 0,-2-2 0 15,0-3 0-15,-2 7 0 0,-5-7 0 16,4 0 0-16,2 0 0 0,-7-2 4 16,4 2-4-16,6 0 0 0,-6 0 0 0,2-5 4 15,7 5-4-15,-2 0 0 0,-1 0 0 16,3 0-4-16,-1 0 4 0,-5-3 0 15,0 3 0-15,3 0 0 0,-1 0 0 16,-3-5 0-16,-3 5 0 0,3 0 4 16,-9-8-4-16,-1 8 0 0,0-6 0 15,4 6 0-15,-2 0 0 0,2 0 0 16,0 0-4-16,3-2 4 0,1 2 0 16,6 0 0-16,-2 0 0 0,6 0 0 0,-4 4 4 15,-1-4-4-15,-10 0 0 0,0 0-4 16,-3 0 4-16,-4 4 0 0,-4-4 0 15,4 0 0-15,-6 0 4 0,-1 0-4 16,5-6 0-16,2 0 0 0,-2 1 0 16,5-1 0-16,5 2 0 0,0-3 0 15,7 3 0-15,4-1 0 0,4 0 0 0,1 5 0 16,2 0 0-16,-3 0 0 0,1 0 0 16,1 5 0-16,-1 0-4 0,-1 0 4 15,2 3 0-15,-2-1 0 0,2-2 0 16,-3 2 0-16,2-1 0 0,-2 2 0 15,0-2 0-15,1 3 0 0,4-4 0 16,3 3 0-16,-5 2 0 0,5-6-4 0,0 3 4 16,5-1 0-16,-5 1 0 0,3-2 0 15,-3 2 0-15,5-7 0 0,-5 8 0 16,7-8 0-16,-7 9 0 0,6-5 4 16,-6 4-4-16,4 0 0 0,-4 1 0 15,4 2 0-15,-4 2 0 0,0-3 0 16,4 7 0-16,-4-4 0 0,5 4 0 15,-3 1 0-15,-2 3-4 0,4-6 8 0,3 4-8 16,4 0 8-16,-1 1-4 0,0-3-4 16,5 3 4-16,-8-2 4 0,5-3-4 15,0 4 0-15,2-5 4 0,3-3-4 16,-4 1 0-16,-2-2 0 0,-4-3 0 16,-2 0 0-16,-5 2 0 0,0 2 0 15,0-2-4-15,0 0 8 0,-4 2-8 16,4-1 4-16,-7 0 0 0,7-1 0 15,-9 1 0-15,9-1 4 0,-6 4-4 0,6-3 0 16,0 1 0-16,0 3 0 0,0-3 0 16,0-3 0-16,6-1-4 0,-6-1 4 15,4-6 0-15,-4 5 0 0,0-5 4 16,-5 6-4-16,0-6-4 0,5 7 8 16,-9-2-4-16,9 1 0 0,-7-2 0 15,7 0 0-15,-5 3 0 0,5-1 0 0,0 0 0 16,0-2 4-16,-4 3-4 0,4-5 0 15,0-2-4-15,0 4 4 0,0-4 0 16,0 0 0-16,0 0 0 0,0 7 4 16,0-7-4-16,0 0 0 0,0 0 0 15,0 0 0-15,0 0 0 0,0 0 0 16,0 0 0-16,0-7 0 0,4 3 4 0,-4 4-4 16,0-7 0-16,6 2 4 15,0 5-4-15,-1-5 0 0,1 5 4 0,-1 0-4 16,-1-5 0-16,3 2 0 0,-3 3 4 15,4-10-4-15,2 6 0 0,0-3 0 16,3 4 0-16,1 0 0 0,4 3 0 16,1-7 0-16,0 7 0 0,4 0 0 15,2 0 0-15,-1-5 0 0,6 5 0 16,-5 2 0-16,-2-2 6 0,2 0-2 0,-2 0-4 16,-4 0 3-16,6 0-3 0,-4 0 0 15,-1 0 0-15,4 0-3 0,-6 1 3 16,2-5 0-16,8 4 0 0,-2 0 0 15,4 0 3-15,-6 0-3 0,4 6 0 16,-5-2 4-16,1 2-4 0,-2-6 0 16,4 0 5-16,0 6-5 0,-3-6 0 15,2 4 3-15,-6-4-3 0,0 0 0 0,4 4 0 16,2-2 0-16,-2-2 0 0,2 0 0 16,3 0 0-16,-9 0 0 0,-1-5 0 15,4 3 0-15,0 2 0 0,-2-9 0 16,4 6 0-16,0 0 4 0,1 3-4 15,-3-9 0-15,4 9 0 0,-2 0 0 16,-1 0 0-16,-2 0 0 0,1 9 0 16,-3-9 0-16,1 6 0 0,-2-6 0 0,2 0 0 15,2 0 0-15,-4 0 0 0,0 0 0 16,0 0 0-16,1 0 0 0,-4 4 0 16,4-4 0-16,1 0 0 0,5 0 0 15,-2 0 0-15,6 0 0 0,-3 0 0 16,-2 0 0-16,1-6 0 0,-1 6 0 15,0-4 0-15,0 4 3 0,1-6-6 0,-1 8 6 16,-3-7-3-16,-2 5 0 0,-1-4 0 16,-1 4 0-16,5-7 0 0,-3 7 0 15,2 0 0-15,-6 0 0 0,5 0 0 16,-6 0 0-16,2 0 0 0,0 0 0 16,1 0 0-16,-3 0 0 0,6-6-3 15,-2 0 6-15,0 3-3 0,1-5-3 16,-1 1 6-16,0 7-3 0,2-4-3 15,-1-2 6-15,3 6-3 0,3 0 0 0,-1-5 0 16,-3 5 0-16,0-6 0 0,-4 2 0 16,-1 0 0-16,-2 4 0 0,5-7 5 15,-4 7-10-15,5-8 5 0,-2 6 0 16,4 2 0-16,-3 0 0 0,-4-7 0 16,2 7 0-16,0 0 0 0,-2-4 0 15,0 4 0-15,0 0 0 0,2 0 0 0,2 0 0 16,-1 0 0-16,-2 6 5 0,3-6-10 15,-2 0 5-15,-1 0 5 0,2 0-5 16,-2 0-5-16,-1 5 10 0,3-5-10 16,4 0 5-16,-5 0 5 0,9 0-10 15,3 0 5-15,-4 0 5 0,2 0-5 16,2-7-5-16,1 7 5 0,5 0 0 16,-1 0 0-16,-5 0 5 0,0 0-5 0,-6 0 0 15,-5 0 0-15,2-3 0 0,5 3-5 16,-1 0 5-16,1 3 0 0,3 4 0 15,-4-4 0-15,-4 6 0 0,2-1 0 16,1-3 5-16,0-2-5 0,5 2-5 16,3-5 10-16,-2 3-5 0,0-3-5 15,3 0 5-15,1 0 0 0,1 0 0 16,-2 0 5-16,4 6-5 0,-4-6-5 0,1 0 10 16,-12 1-5-16,4 2-5 0,-4-3 10 15,-1 7-5-15,2-7 0 0,-2 4 0 16,2 0 0-16,0 1 0 0,-3-5 0 15,3 6 0-15,-4-2-5 0,-3-4 10 16,-2 0-5-16,1 0 0 0,-3 0 0 16,3 0 0-16,-2 4 0 0,-1-4 0 15,-3 0 0-15,0 0-5 0,2 0 10 0,-6 0-5 16,4 0 0-16,-2 0 0 0,-6 0 0 16,4 0 4-16,-4-4-4 0,0 4-4 15,8 0 4-15,-4 0 0 0,4 0 0 16,-1 0 0-16,-2 0 0 0,4 0 0 15,0 0 0-15,-2 0 0 0,0 0 0 16,-7-4 0-16,7 4 4 0,-7 0-8 0,0-5 4 16,0 5 0-16,-7 0 4 15,7 0-4-15,0 0 0 0,0 0 0 0,0 0 0 16,0 0 4-16,0 0-4 0,0 0-4 16,-6 0 4-16,-2 0 0 0,-1 0 0 15,3 5 4-15,-5-5-4 0,0 0-4 16,0 0 8-16,-2 0-8 0,-2 0 8 15,-2-5-4-15,0 5 0 0,0-4-4 0,-1 4 8 16,-5 0-4-16,1 0 0 0,-2-9 0 16,-3 5 0-16,-2-3 0 0,-3 2 0 15,1 1-4-15,-2 4 4 0,-1 0 4 16,-1 2-4-16,-5-2-4 0,-1 6 8 16,0-2-4-16,-4 3-4 0,0 1 4 15,1-2 0-15,5 1 0 0,-5-7 0 16,4 0 0-16,-3 0 0 0,2 0 4 15,-3-2-8-15,-2 2 8 0,-1 0-4 0,1 0 0 16,-6 0 0-16,-1 4 4 0,-1-4-4 16,0 0 0-16,1 0 0 0,1 0 0 15,2-7 0-15,1-1 4 0,4 4-4 16,-1-2 0-16,2 1 3 0,-4 5-3 16,-1 0 0-16,3 0 0 0,-3 0 0 15,-2 0 0-15,7 0 3 0,-1 0-3 0,-2-4 0 16,8 4 0-16,4-6 0 0,-2 6 0 15,4-6 0-15,3 6 0 0,0 0 0 16,-4 0 0-16,5 0 0 0,-3 0 5 16,1 4-5-16,-3-2 0 0,4 4 0 15,-5-2 0-15,6 1 0 0,0 4 0 16,-2-3 0-16,2 2 0 0,6-2-5 0,-4 0 10 16,1-2-5-16,3-4 0 0,-2 6 0 15,-6-6 0-15,5 0 0 0,1 0 0 16,1 4 0-16,-1-4 0 0,-1-1 0 15,2 5 0-15,0-4 0 0,-2 8 0 16,2-6 0-16,1 4 0 0,-3 1 0 16,0 1 0-16,-2-3 0 0,-3 5 0 15,1-4 0-15,3 3 0 0,-6-3 0 16,0 0 0-16,0 0 0 0,-5-8 0 0,-3 7 0 16,11-5-5-16,-8 0 5 0,1-5 5 15,3-3-10-15,-3 0 5 0,-8 3 5 16,4 0-5-16,4 0 0 0,-4 5 0 15,4 3 0-15,4-3 0 0,-5 7 0 16,-7-7 0-16,0-2 0 0,-1 2 0 16,-6 0 0-16,11 0 0 0,4-6 0 15,1 1 0-15,0-2 0 0,-3 0 0 0,5-6 0 16,0 6 0-16,1-5 0 0,-2 8 0 16,-2 4 0-16,-5-6 0 0,-9 6 0 15,5-7 0-15,-1 3 0 0,4-1 0 16,-4 0 0-16,9 0 0 0,-3-2 0 15,7 3 0-15,-6-5 0 0,3 1 0 16,0-3 0-16,3 1 0 0,0 2-5 16,-1 3 10-16,-4 3-5 0,-3-6 0 0,-3 3 0 15,-3-2 0-15,-1 7 0 0,1-4 0 16,6 0 0-16,0-2 0 0,-2 4 0 16,3-6 0-16,0-1 0 0,0-4 0 15,-4 6 0-15,3 3 0 0,-7 4 0 16,-1 0 0-16,4-2 0 0,6 2 0 15,2 4 0-15,7-4 0 0,3 5 0 0,4-7 0 16,-3 2 0-16,-5 0 0 0,-1-7 0 16,10 3 0-16,-7-1 0 0,-3-2 0 15,5 0 0-15,-8 3 0 0,-1 4 0 16,2-7 0-16,5 7 0 0,2 0 0 16,3 0 0-16,-3 7 0 0,2-3 0 15,-5 2 0-15,2-2 0 0,1 0 0 16,6-4 0-16,-12 0 0 0,2 0 0 15,-10 0 0-15,-9 0 0 0,-2-5 0 0,9 3 0 16,-3-2 0-16,4-2 0 0,13 6-5 16,2-4 10-16,-5 2-5 0,7 2-5 15,0 5 10-15,-6 2-5 0,-3-3 0 16,-3 3 0-16,6-2 0 0,-5-8 0 16,3 10 0-16,4-3 0 0,6-4 0 15,-9 6 0-15,4-6 0 0,3 3 0 0,-1-3 0 16,-4 0 0-16,7 0-5 0,1 0 10 15,0 0-5-15,1 0 0 0,-7 0 0 16,-5-6 0-16,2 6 0 0,-3 0 0 16,3 6 0-16,2-6 0 0,-5 0 0 15,7 4 0-15,-6 1 0 0,6-5 0 16,-6 4 0-16,4-4 0 0,1 3 0 0,2-3 0 16,-3 0 0-16,4 0 0 0,0 6 0 15,3-6 0-15,1 4 0 0,2-4 0 16,-9 0 0-16,4 0 0 0,-3-6 0 15,3 6 0-15,-3-4 0 0,3 4 0 16,-1 0 0-16,3 0 0 0,-3 0 0 16,1 6 0-16,2-6 0 0,0 8 0 15,-3-8 0-15,1 2 0 0,6-2 0 0,-4 0 0 16,1 0 3-16,-1 4-6 0,-2-4 3 16,-6 0 0-16,2 4 0 0,-1-4 0 15,0 0 0-15,4 0 0 0,4 3 0 16,3-3 0-16,-4 0 0 0,1 0 0 15,-1 0 0-15,-2 0 0 0,-1 0 0 16,3-1 0-16,1 1 0 0,1 7 0 16,1-7 0-16,5 0 0 0,-6 6 0 0,3-2 0 15,3-4 0-15,-3 7 0 0,-2-1 0 16,-1-9 0-16,6 12 0 0,-8-9 0 16,4 5 0-16,-2-5 0 0,1 6 0 15,-7-6 0-15,3 5 0 0,1-2 0 16,1 2 0-16,4-1 0 0,2-4 0 15,2 10 0-15,4-10 0 0,-4 3 0 0,4-3 0 16,-1 7 0-16,-2-4 0 16,2 1 0-16,-3-4 0 0,-2 7 0 0,1-7 0 15,0 0 0-15,-6 0 0 0,3 0 0 16,-2 0 0-16,4 0 0 0,-5 0 0 16,7 0 0-16,-1 0 0 0,-2 0 0 15,2 0 0-15,0 0 0 0,-3 0 0 16,6 0 0-16,-1 0 0 0,0 0 0 0,-5 0 0 15,-3 0 0-15,0 0 0 0,-1-7 0 16,3 7 0-16,-5 0 0 0,1-4 0 16,-1 4 0-16,-6 0 0 0,1-7 0 15,3 7 0-15,3-6 0 0,0 6 0 16,1-8 0-16,7 8 0 0,0 0 0 16,-3-6 0-16,6 6 0 0,-5 0 0 15,2-3 0-15,0-2 0 0,4 2 0 0,-2-4 0 16,-1 1 0-16,0 6 0 0,-3-5 0 15,2 5 0-15,2-7 0 0,-2 7 0 16,4 0 0-16,-5 0 0 0,1 0 0 16,-1 0 0-16,2 0 0 0,3 0 3 15,0 0-6-15,-1 0 3 0,1 0 0 16,0 0 0-16,1 0 0 0,1-7 0 16,3 7 0-16,2 0 0 0,-5 0 0 15,9 0 0-15,-10-4 0 0,-2 4 0 0,-3-4 0 16,-6 4 0-16,8 0 0 0,-6-5 0 15,1 5 0-15,6 0 0 0,1 0 0 16,-2 0 0-16,1-1 0 0,5 1 0 16,-5 0 0-16,2 0 0 0,-1 0 0 15,-2 0 0-15,-1 0 0 0,0 0 0 16,-2-5 0-16,1 5 0 0,0-4 0 0,-1 4 0 16,2 0 0-16,-2 0 0 0,-4 0 0 15,3 0 0-15,-5 0 0 0,-4 0 0 16,3 0 0-16,4 0 0 0,-1 0 0 15,1 0 0-15,8 4 0 0,-4-4 0 16,5 0 0-16,-4 0 0 0,6-2 0 16,-9 2 0-16,4 0 0 0,-2 0 0 15,-3 0 0-15,-1 0 0 0,2 4 0 16,-10-4 0-16,4 0 0 0,-3-4 0 0,3 2 0 16,4 2 0-16,-2 0 0 0,-2-6 0 15,5 6 0-15,2-4 0 0,-3 4 0 16,2 0 0-16,4 0 0 0,-4 0 0 15,1 0 0-15,5 0 0 0,-1-1 0 16,1 1 0-16,0 0 0 0,-2 0 0 0,-3 0 0 16,-3 0 0-16,3 0 0 0,-5 0 0 15,-1 0 0-15,7 0 0 0,0 0 0 16,-4 0 0-16,1-2 0 0,2 2 0 16,-2 0 0-16,-1 0 0 0,-7 7 0 15,4-7 0-15,0 0 0 0,2 0 0 16,-7 0 0-16,13 0 0 0,-6-4 0 15,-6 4 0-15,-7 4 0 0,7-4 0 16,-4 0 0-16,1 0 0 0,2 0 0 16,2 3 0-16,1-3 0 0,2 0 0 0,1 7 0 15,4-4 0-15,2-3 3 0,-5 0-3 16,7 0-3-16,-2 5 3 0,-3-5 0 16,4 0 0-16,-2-2 0 0,2 2 0 15,1 0 0-15,-5 5 0 0,-1-5 0 16,-2 5 0-16,-1 0 0 0,-6-5 0 15,1 5 0-15,2-5 0 0,-4 0 0 16,2 6 0-16,2-6 0 0,1 0 0 0,-1 4 0 16,5-4 0-16,-6 3 0 0,7-3 3 15,4 7-6-15,-4-9 3 0,-3 7 0 16,7-1 0-16,2 0 0 0,-4 1 0 16,-1 3 0-16,3 1 0 0,-4 2 0 15,-4 1 3-15,1-2-6 0,4-3 3 16,3 8 0-16,-4-4 0 0,2 4 0 0,-2 0 0 15,2-2 0-15,-4-3 0 0,6 3 3 16,1-6-3-16,2 1 0 0,3 0 0 16,-5-3 4-16,6-5-4 0,-2 8 3 15,-1-10 0-15,3 2 1 0,-4-4 0 16,4 4-4-16,-7-10 4 0,2 3-4 16,-3-1 0-16,-1 3 4 0,1-1-4 15,-6-4 0-15,3 0 0 0,-4 0 0 0,1-3 0 16,0 3 0-16,3 3 0 0,3 0 0 15,2 3 0-15,3-1 0 0,-5 1 0 16,6-3 0-16,-2 1 0 0,2 0 0 16,-1 0 0-16,5 2 0 0,-1 0 0 15,3-1 0-15,-2 1 0 0,1 0 0 16,-2-3 0-16,3 7 0 0,-6-6 0 16,1 6 0-16,1-7 0 0,-3 7 0 0,2 0 3 15,0-5-6-15,1 5 3 0,-1-5 3 16,0 5-6-16,3-8 3 0,0 8 0 15,2-3 0-15,4 3 0 0,-6 0 3 16,6 0-3-16,0 0 0 0,-4 0 0 16,4-5-3-16,0 5 3 0,0 0 0 15,0 0 0-15,0 0 0 0,0 0 0 0,0 0 0 16,0 0 0-16,0 0-4 0,0 0 4 16,0 0 0-16,0 0-4 0,0 0 4 15,0 0-4-15,4 0 4 0,-4 0 0 16,6-7 0-16,-6 7 4 0,0-8-4 15,2 3 0-15,-2 0 0 0,0-3 0 16,0 4 4-16,0-2-4 0,0 2 0 0,0 4 0 16,-5-6 0-16,-2 6 0 0,7-4 0 15,-11 4 0-15,4-6 0 0,7 6 0 16,-11-6 0-16,11 2 0 0,-4-2 0 16,4 6 0-16,-5-10 0 0,-2 10 0 15,7-6 0-15,-7 6 0 0,7-5 0 16,-5 0 0-16,1 5 0 0,-3 0 0 15,-4 0 0-15,3 0 0 0,-10-5 0 16,3 3 0-16,1 2 0 0,6 6 0 0,-3-6 0 16,6 0 0-16,5 0 0 0,-3 0 0 15,3-4 0-15,-7-1 4 0,7 0-4 16,-5 5 3-16,5-6 1 0,0-3 1 16,-5 1 1-16,5 0 1 0,0 0-4 15,5-2 0-15,-5 5 1 0,0-3 0 16,-6 1-4-16,6 3 3 0,-4-2-3 15,-1-1 0-15,-1 0 4 0,6 1-4 0,0 0 0 16,0 0 3-16,0-1-3 0,0 7 0 16,0-4 0-16,0 4 0 0,0-7 0 15,0 7 0-15,6 0 0 0,-6-6 0 16,0 2 0-16,-6 4 0 0,6-6 0 16,0 6 3-16,0-4-3 0,0 4 0 15,0-6 0-15,0 6 4 0,0 0-8 0,0 0 4 16,0-5 0-16,0 0 4 0,-7 5-4 15,7-3 0-15,0 3 0 0,0 0 3 16,0-5-3-16,0 5 0 0,0 0 0 16,0-4 0-16,0 4 0 0,-4-6 0 15,4 1 0-15,0 5 0 0,-5-5 4 16,-1 0-4-16,6 0 0 0,-7 5 0 16,3-8 4-16,-1 1-4 0,1 7 0 0,-3-4 3 15,1 0-6-15,6 4 3 0,-4-8 3 16,4 8-6-16,-4-7 3 0,0 1 0 15,-5-2 0-15,2 0 0 0,3 0 3 16,4-2-3-16,0 0 4 0,0 3-4 16,1-2 0-16,-1 9 2 0,0-10 2 15,0-4-4-15,0 1 0 0,-4-1 0 16,-2 3 0-16,6 2 0 0,-10-2 0 16,4 4-4-16,2 0 2 0,8 1 4 0,-4-4-4 15,-4 4 2-15,4-2 2 0,0 1 2 16,0-4-4-16,0 1 0 0,0 0 0 15,0-5 0-15,-10 2 0 0,6 0 0 16,-1 2 0-16,1-2 0 0,4 0 0 16,-6 0 0-16,6 1 3 0,-7 4-3 15,7 1-3-15,0-1 3 0,0 3 0 16,-4 0 0-16,4-3 0 0,0 4 0 0,4-4 0 16,-4 3 3-16,0-1-3 0,11-5 0 15,-6-1-3-15,-1 5 6 0,-4-6-6 16,0 0 3-16,0 2-4 0,4-1 8 15,-8 2-4-15,4-2 0 0,-4 2 0 16,1 4 3-16,3 6-3 0,0-15 0 0,0 1 0 16,-10 1-3-16,6-4 6 15,4 1-6-15,8-3 3 0,-8 4-4 0,0-5 8 16,0 2-4-16,9 3 0 0,-9-8 0 16,5 3 0-16,-5 10 0 0,11 1 0 15,-11-2-4-15,9 3 4 0,-9-4 0 16,0-1 0-16,0 0 0 0,0 2 0 15,0 0 0-15,-5-1 4 0,0-3-4 16,5 4 3-16,0-1-3 0,-6 1-3 0,2 2 3 16,8-2 3-16,-4-2-3 0,-7-3-3 15,5 1 3-15,-3-1 0 0,5 3 0 16,-8 3 0-16,4 1 0 0,-1 1 0 16,5-1-4-16,0 2 8 0,-4 0-4 15,4-4 0-15,-7-2 0 0,7 1 3 16,5 1-6-16,-1 3 3 0,0-2-4 15,6 2 4-15,-2-2 4 0,-2 0-4 0,-6 1-4 16,0-3 4-16,0 1 0 0,0-5 4 16,0 5-4-16,6-4-4 0,-6 2 2 15,0-2 4-15,10 4-2 0,-5-5 0 16,1 1 0-16,2 2 0 0,-8 2-2 16,8-2 8-16,-8-4-6 0,7-1-4 15,-7 0 4-15,6-3 0 0,-1 4 0 16,3 1 4-16,-2 1-8 0,-2 1 2 0,7 2 4 15,-11 1-2-15,7 1 0 0,-2 1 4 16,-5 2-8-16,8-3 4 0,-8 2 4 16,0 2-4-16,7 0 0 0,-7 1 0 15,-7 2-4-15,7-4 4 0,-5 7 0 16,5-6-2-16,-7 0 2 0,7 6 2 0,-4-6-2 16,4 6 0-16,0 0 0 15,0-4 0-15,5 4 0 0,-5 0 0 0,8 0-2 16,-1 0 2-16,-3 0 0 0,-4 0 0 15,0 0-4-15,0 0 4 0,10 0-3 16,0 0 3-16,-2 0 0 0,3-3 0 16,-2 3 0-16,-1 0 3 0,5 0-3 15,-8 0 0-15,7 0 0 0,2 0 0 16,1 0 0-16,-1 0 0 0,8 0 0 16,-1 0 0-16,3 7 0 0,2-4 0 0,4 1 0 15,1 2 0-15,-4-1 0 0,5-5 0 16,-5 7 0-16,2-1 0 0,8-1 0 15,-7-2 0-15,5 2-3 0,5 0 3 16,2 0 0-16,-6-5 0 0,6 9 0 16,2-9 3-16,-12 6-3 0,9-6 0 15,-4 7 0-15,6-1 0 0,-2 2 0 0,-2-6 0 16,-1 6-3-16,-1-3 3 0,3 2 0 16,5 0 0-16,0 0 0 0,5-1 0 15,-3 1 0-15,-6-1 3 0,-4 0-3 16,1-6 0-16,-4 4 0 0,-4 3-3 15,-4-7 3-15,4 0-4 0,-5 3 4 16,-1-3-4-16,1 9 1 0,2-6 3 16,0-2-4-16,-2 6 4 0,4-14 0 0,-3 7-3 15,-2-3 3-15,2 3 0 0,-1-7 0 16,-5 7 0-16,6 0 0 0,-1 0 0 16,-2 6 0-16,3-6 0 0,-4-4 0 15,-7 4 0-15,4-6 0 0,-1 4 0 16,-1-6 0-16,1 3 0 0,0 1-3 15,1-2 3-15,1-1 0 0,0 0 0 0,0 1 0 16,-1 3 3-16,3 3-6 0,-1 0 6 16,2 0-3-16,0 7 0 0,0-7 0 15,-4 6 0-15,2 1 0 0,-1-1 0 16,2-4 0-16,1 3 0 0,3-5 0 16,-3 0 0-16,1 0 0 0,2 0 0 15,-5 0 0-15,-1-4 3 0,6 4-3 16,1-4 0-16,-1-1 0 0,7 5 0 15,2 0 4-15,-4 0-4 0,-3 0 0 0,5-7 0 16,-3 7 0-16,6 7 0 0,-6-7 0 16,3 5 0-16,-3-1 0 0,-2 2 0 15,-7-6 0-15,8 0 0 0,-4 0 0 16,3 0 0-16,4 0 0 0,5 0 3 16,-2 6-6-16,-3-6 3 0,2 0 0 15,-2 0 0-15,-7 0 0 0,5 0 0 0,4 0 0 16,-4 2 0-16,-2-2 3 15,2-5-6-15,-3 5 3 0,-3 0 0 0,1 0 0 16,1 8 0-16,-3-2 0 0,-1-6 0 16,0 6 0-16,2-6 3 0,0 0-3 15,-1 0 0-15,-1 0 0 0,2 0 0 16,1 0 0-16,-1 1 0 0,2-1 0 16,-4 0 0-16,1 0 0 0,1 0 0 0,3 0-3 15,-2 0 6-15,5 7-3 0,-4-7-3 16,-2 3 6-16,-2-3-3 0,1 0 0 15,0 5 0-15,3-5-3 0,-4 2 3 16,0-2 3-16,-3 0-6 0,-4 6 3 16,4 1 0-16,2-7 0 0,1 5 0 15,-2 3 0-15,3-3 0 0,-2-3 3 16,3-2-3-16,0 0-3 0,-5 4 6 0,4 2-6 16,-3-6 3-16,2 0 0 0,-4 3 0 15,7 0 0-15,-1-3 0 0,2 5 0 16,-3-5 0-16,7 0 3 0,-6 0-3 15,-4 0 0-15,3 2 0 0,0-2 0 16,-1 0 0-16,-3 0 0 0,3 0 0 16,4 0 0-16,-3 0 0 0,2 0 0 15,1 13 0-15,-1-6-3 0,-5-1 6 16,0-6-6-16,1 10 3 0,-5-4 0 0,8-5 0 16,-4-4 0-16,5 3 0 0,-1-7 0 15,2 7 0-15,3 7 0 0,0-7 0 16,-1 6 3-16,8-2-3 0,2 2 0 15,-9 0 0-15,-1-6 0 0,-2 7 0 16,-7-3 0-16,-4-1 0 0,4-3 0 0,-1 0 0 16,0 0 0-16,2 0-3 0,-5 0 3 15,2-7 3-15,2 3-6 0,-1 4 3 16,4 8 0-16,1-8 0 0,4 0 0 16,-1 9 0-16,3-9-4 0,-5 0 4 15,1 4 0-15,-6-4-3 0,6 7 3 16,3-7-3-16,0 6-1 0,3-2 4 15,2-4-3-15,-2 0 3 0,-4 1-4 0,-2-1 4 16,0 0 0-16,-2 0 0 0,1-5 0 16,2 2 0-16,2-5 0 0,-2 3 0 15,5-2 0-15,-5 2 0 0,0-3 0 16,-3 8 0-16,-2-3 0 0,-5 3 0 16,3 2-4-16,-3-2 4 0,1 0 0 15,3 0 0-15,2 0 4 0,0 0-4 16,-3-12-4-16,3 4 4 0,-6 3 0 15,2-2 0-15,5 7 0 0,2-4-3 16,-3 4 3-16,-2 0 0 0,9-6 3 0,-5 6-3 16,1 2-3-16,4-8 6 0,2 6-3 15,-8-5 0-15,3 0 0 0,-3 0 0 16,-3 5 0-16,-1-3 0 0,-4-2 0 16,8 6 0-16,2 5 4 0,-4 0-4 15,3 1-4-15,3-3 4 0,-5 3 0 0,2-7 0 16,8 0 4-16,1 2-8 15,2-2 4-15,-5 4 4 0,0-4-4 0,-4 6 0 16,-1-6 0-16,-4 0-4 0,-4 1 4 16,-2-1 4-16,-3 5-4 0,-4-5-4 15,3 0 4-15,2 0 0 0,-5 0 0 16,7 0 0-16,0 0 0 0,1 0 0 0,1 0 0 16,-2-5 0-16,-5-6 0 15,3 4 4-15,-5 1-4 0,0-4 0 0,3 3 0 16,-1-1 0-16,-1 1 0 0,5 1 0 15,0 6 0-15,1-5 0 0,1-1 0 16,2 6-4-16,-2 0 4 0,3 0 0 16,-11 0 0-16,7-7 4 0,-5 7-4 15,5 0 0-15,-1-7 0 0,1-3 0 16,1 4 0-16,2-1 0 0,-2 6 0 0,2-5 0 16,-2 6-4-16,2-9 8 0,3 9-4 15,-2-7 0-15,-2 4 0 0,-2-2-4 16,2 0 4-16,-8 2 0 0,2-1 0 15,6 4 0-15,-1-9 4 0,0 9-8 16,12-5 4-16,2-1 4 0,-2 0-4 16,4 6 0-16,1-4 0 0,-9 4 0 15,2-6 0-15,0 6 0 0,-3-4 0 0,1 4 0 16,-3 0 0-16,-2 0 0 0,1 1 0 16,-5-1 0-16,1 0 0 0,-2 0 0 15,2 0 0-15,2 0 0 0,0 0 0 16,-2 0 0-16,6 0 0 0,-6 0 0 15,1 0 0-15,-1-6 0 0,3 8 0 16,-4-2 0-16,0-3 0 0,1 3 0 16,2-6 0-16,-1 6 0 0,2-6 0 0,1 1 0 15,3 0 0-15,3-1 0 0,-7 1 0 16,1 1 0-16,0-2 0 0,-8 1 0 16,-1 0-4-16,3 1 4 0,-4 0 0 15,0 4 0-15,0-6-3 0,-3 6 6 16,2-6-6-16,0 6 3 0,0-4-3 15,8 4 3-15,-2-3-4 0,-3 3 4 0,4 0-3 16,-5 0 0-16,-1 0 0 16,-1 0 3-16,6 0-5 0,-2 0 5 0,-1 0-4 15,0 0 4-15,0 0 0 0,-3 0 0 16,-1 0-3-16,3 0 3 0,0-4-4 16,5 4 4-16,0 0 0 0,-1 0-4 15,5 1 0-15,10-4 4 0,-4 3-4 16,-3-8 4-16,4 8-3 0,4-6 0 15,-6 6-4-15,6 3 7 0,6-3-5 0,-1 0 2 16,-5 0 0-16,-1 0-1 0,-5 0 0 16,-9 0 4-16,-1 0-4 0,-5 1 0 15,-5-1 4-15,-5 0-5 0,7 0 5 16,-7 0 0-16,4 0-3 0,-4 0 3 16,0 0 0-16,0 0 0 0,-4 0-4 15,0 0 4-15,-4-4 0 0,-2 4 0 16,-2 0 0-16,-6 0-3 0,-4-10 3 15,1 13 0-15,-10-6-5 0,-4 9 5 0,1-12 0 16,-14 12 0-16,0-6 0 0,5 7 0 16,-5-7 0-16,0-3 0 0,2 3 0 15,-5 0 5-15,2 0-10 0,0 0 10 16,0 0-10-16,-5 7 5 0,0 0 0 0,-6-4 0 16,0 6 0-16,-5-6 0 15,1 1 0-15,5 2 0 0,-3-6 5 0,-3 6-5 16,-6-6 0-16,-2 5 0 0,4-5 0 15,-3 0 3-15,8 3-3 0,1-4 0 16,0 1 0-16,2 0 0 0,-5-2 0 16,1-5 0-16,3 6 4 0,0-2-4 15,1 3 0-15,4 0 0 0,-3 0 0 0,-10-2 0 16,-1 2 3-16,-8-7-3 0,3 7 0 16,1 0 5-16,9-1-5 0,-8 6 0 15,9-5 4-15,-10 8-4 0,1 0 0 16,6 0 0-16,13-9 0 0,-1 7 0 15,6-6 0-15,-2 5 0 0,1-6 0 16,-3 9 4-16,4-5-8 0,1 3 4 16,8-2 4-16,-4-2-8 0,2-2 8 15,-4 6-4-15,1-8 0 0,1 2 0 0,5 6 0 16,7-6 0-16,-4 0 0 0,-2-4 4 16,2 1-4-16,-1 3 0 0,-7 3 0 15,9-3 0-15,3 5 0 0,2 1 0 16,-3 1 0-16,-2-2 0 0,5 0 0 15,-2-3 0-15,2-2 0 0,5 6 0 16,1-6 0-16,3 5 0 0,-1-5 0 0,1 0 0 16,-5 0 0-16,2 0 0 0,-5-5 0 15,4 5 0-15,-1-8 0 0,3 3 0 16,-2 0 0-16,1 5 0 0,0-4 0 16,4 4 0-16,-4 0 0 0,5 0 0 15,-1 0 0-15,-2 0 0 0,-2 0 0 16,5 0 0-16,-5 0 0 0,3 0 0 15,6 0 4-15,-4 3-4 0,3-3 0 0,6 3-4 16,-4-3 8-16,4 4-8 0,4-4 4 16,1 6 0-16,6-6 0 0,0 4 0 15,-9-4 0-15,9 4 0 0,-5-4 0 16,5 9 0-16,0-3 0 0,5 0 0 16,-11-6 0-16,11 0-4 0,-1 8 4 15,0-5 0-15,3 2-4 0,1 2 4 16,0-3 0-16,6 5 0 0,5-1 0 0,4 2 4 15,-1-1-4-15,1-1 0 0,5 3 4 16,-1-2-4-16,-1 3 0 0,4-1 0 16,3 4 0-16,4-4 0 0,-2 9 0 15,6 0 0-15,-3 0 0 0,-2-1 0 16,-2-2 0-16,4-7 0 0,11 3 4 16,-3-2-4-16,0 2 3 0,7-3-3 0,-1-4 0 15,-10 0 0-15,8-2 3 16,-3-4-3-16,-2 10 0 0,5-2 5 0,-1 0-5 15,-3 2 0-15,-1-3 3 0,10 0-3 16,-5 0 0-16,1 0 4 0,3 2-4 16,4 1 0-16,-9-3 0 0,0 0 0 15,-2-1 3-15,-6-1-3 0,-7 2 0 16,5 1 0-16,-11-2 0 0,-2 0-3 16,4-6 3-16,2 9 0 0,-2-9 0 0,4 1 3 15,10-1-3-15,3 0 0 0,-2-6 0 16,5 6 3-16,8 2-3 0,-7-2 0 15,-7 0 0-15,9 5 0 0,-10-3 0 16,-1 4 0-16,2-2 0 0,10-4 0 16,0 8 0-16,3-4 0 0,-2-4 0 15,-9 7 0-15,-8-5 0 0,0 3 0 0,3-5 0 16,-1 5 0-16,0-5 0 0,2 1 4 16,-2-1-8-16,-6 8 4 0,3-8 4 15,1 6-8-15,-3-4 4 0,5 2 4 16,-2-4-8-16,4 0 8 0,-3 0-4 15,0 2 0-15,-2-2 0 0,12 0 0 16,7-4 0-16,7 4 0 0,-1 0-4 16,2 4 4-16,-11-3 0 0,-7 5 4 15,2-6-4-15,-1 0-4 0,0 0 8 0,4 0-4 16,2-4 0-16,0 5 0 0,2-7 0 16,-6 4 0-16,-4-4 0 0,-2 8 0 15,-2-7 0-15,-2 5 0 0,3 0 0 16,-2-4 0-16,-2 4 0 0,-1 0 0 15,-1 0 0-15,5-4-4 0,4 4 4 16,-2 0 0-16,-2 0-3 0,3-2 3 0,-2 2 0 16,-2-7-3-16,0 7 3 0,-4-7-4 15,3 9 1-15,-9-2 3 0,-2 0-5 16,2 7 5-16,0-7-3 0,-5 7 0 16,-3-7 3-16,0 8 0 0,-5-8-4 15,1 5 4-15,1-5 0 0,2 0 0 16,2 0 0-16,-2 0-4 0,2 0 0 15,4 0 4-15,-1 2 0 0,-6-2-4 0,2-6 4 16,0 6-5-16,-3 0 5 0,2-5 0 16,2 5 0-16,2 0 0 0,-5 0 0 15,-4 0 0-15,-2 0 0 0,1 0 5 16,-7 0-10-16,0 0 5 0,-1 0 0 16,-1 0 0-16,1 7 0 0,2-1 0 15,-1 1 0-15,1-1 0 0,0 5 0 0,-5-3 0 16,-4 0 0-16,0 1 0 0,0-4-3 15,0 4 3-15,-4 1 0 0,-4-1 0 16,1 1 0-16,0 1 0 0,-1 1 0 16,1-1 0-16,0 2 3 0,3 8-3 15,-1 0 0-15,-1 3 5 0,1 2-5 16,-1 5 4-16,1 3 0 0,-6-6 0 16,0 6-4-16,2-4 0 0,-4 0 4 15,-2-3-4-15,2-5 0 0,0-1 0 0,0-5 0 16,-2 2 0-16,2-3 0 0,4-2 0 15,-5-1 0-15,2-3 0 0,2-3 0 16,2-6 3-16,-3 6-3 0,2-6 0 16,5 7 3-16,-1-3-3 0,-1 2 0 15,0 0 0-15,-3 0 5 0,0-2-5 16,-2 6 0-16,1 0 0 0,-3 2 0 0,5-2 0 16,-3 1 0-16,4 1 0 0,2-5 0 15,5 1 0-15,-3-5 0 0,-5 4 3 16,0-7-3-16,-5 0 0 0,0 0 4 15,-1 0-1-15,-1 0 0 0,-1 0 1 16,3 0 0-16,-3-7 0 0,-3 7 0 16,-2 0-1-16,1-5-3 0,-5 0 0 0,1 2 0 15,3-2 4-15,1-3-4 0,-2 2 0 16,3 2 0-16,-2-3 5 0,0 3-5 16,-5-3 0-16,-6 1 0 0,4 0-5 15,-5 3 10-15,-1-7-5 0,-5 2-5 16,1 3 10-16,-1-2-5 0,-5 1 0 15,0 2 0-15,5-2 0 0,2-1 0 16,-3 0 0-16,3-5 0 0,-4 2 0 16,7-1 3-16,-4 6 0 0,2 5-6 0,0-6 6 15,-3 6-3-15,-3-2 0 0,2-2 0 16,-3 4 0-16,3 0 0 0,3-4 0 16,2 2 0-16,-1 2 0 0,5 0 0 15,1 0 3-15,1-7-6 0,-6 7 3 16,-2-6 3-16,-3 2-6 0,-8 4 3 15,-1-3 0-15,1 3 0 0,3-3 0 16,-1 3 3-16,13 0-3 0,3 0 0 0,3 5 0 16,1-7 4-16,5 7-4 0,-2-5 0 15,-3 0 0-15,0 0 0 0,-1 5 3 16,-2-5-3-16,3 5 0 0,5-3 0 16,0-2 0-16,-1 8 0 0,-2-5 0 15,-1 1 0-15,-1-4 0 0,2 6 3 16,-1-6-3-16,6 5 0 0,-6-7 0 0,1 6 0 15,-1-4 0-15,-1 0 0 16,0 6-3-16,6-6 3 0,2 0 3 0,-4 0-3 16,2 0 0-16,-2-1 0 0,-6 1 0 15,-2 0 4-15,-6 0-4 0,-5-7 0 16,1 7 0-16,3-5 4 0,4 5-4 16,-1-8-4-16,1 3 4 0,5-1 0 15,2 6 0-15,1-2 4 0,8 2-4 0,-3 0 0 16,0 8 0-16,-10-5 0 0,-4 1 0 15,4-4 0-15,-9-2 0 0,5 10 0 16,4-8 0-16,2 3 0 0,2-3 0 16,2 0 0-16,-1-1 0 0,-3 1 0 15,0 0 0-15,-2-5-4 0,5 5 4 16,3-5 4-16,0 1-4 0,0 4 0 16,5 0 0-16,-1 0 0 0,-7 4 0 15,1-4 0-15,-1 3 0 0,-2 4-4 0,0-7 8 16,-5 5-4-16,5-5 0 0,0 6 0 15,1-6 0-15,-6 5 0 0,8-5 0 16,-8 4 0-16,-2-4 0 0,-1 0 3 16,2 0-3-16,1 0 0 0,8-2 0 15,-1 2 0-15,3 0 0 0,2 5 0 16,-3-5 0-16,5 0 0 0,-7 0 0 16,-1 0 0-16,-2 0 0 0,2 0 0 0,-4 3 0 15,5-3 0-15,-5 0 0 0,1 0 0 16,-5-2 4-16,-1 2-4 0,-6 0 0 15,1 0 0-15,1 0 0 0,-4-1 3 16,2 1-3-16,5 0 0 0,-1 0 0 16,5 0 0-16,5-7 3 0,-4 7-3 0,3-5 0 15,-3 5 0-15,1 0 0 0,2 0 0 16,-2 0 4-16,0-1-8 0,2 1 4 16,-8 0 0-16,-2 0 0 0,2 0 4 15,-4 0-4-15,-1-7 0 0,5 7-4 16,-4 0 8-16,8 0-8 0,-7-5 4 15,11 5 0-15,0-6 0 0,3 6 0 16,0 0 4-16,0 0-8 0,1 0 4 0,2 0 4 16,0 0-4-16,0-2 0 0,-2 2 0 15,-2 0 0-15,0 0-4 0,1 8 8 16,2-8-4-16,1 5 0 0,4-2 0 16,3-3 0-16,-9 7 0 0,2-4 3 15,4 4-3-15,-1-7 0 0,-1 4 0 16,0-4 0-16,-1 0-3 0,-3 4 6 15,5-4-6-15,3 6 3 0,1-7 3 0,-4 6-3 16,2-5-3-16,4 6 6 0,-5-3-6 16,4-3 3-16,3 10 0 0,2-4 0 15,1 1 0-15,-5-2 3 0,1 2-3 16,-2-3 0-16,-1-4 0 0,4 7 0 16,-2-7 0-16,3 5 0 0,-5-1 0 15,2 1 0-15,-2-1 0 0,0 3 0 16,1-1 0-16,-5 0 0 0,5 0 0 0,-2 2 0 15,-3-5 0-15,-3 1 0 0,4 1 0 16,-5-1 0-16,5-4 0 0,-7 9-3 16,5-9 6-16,-3 3-3 0,5-3 0 15,-7 4 0-15,10 2 0 0,0-6 0 16,11 4 0-16,-16-4 0 0,-3 0 0 16,4 0 0-16,-3 4 0 0,5-4 0 0,0 0 0 15,-1-1 0-15,4 1 0 0,-1 0 4 16,1 0-4-16,2 0-4 0,3 0 4 15,-4 0 0-15,1 0 0 0,-2 0 0 16,3 4 0-16,1-4 0 0,1 0 0 16,1 0 0-16,0 0 0 0,1 3 4 15,-1-3-4-15,2 10-4 0,2-3 4 16,4 2 4-16,0 4-8 0,0 0 4 16,-4-5 0-16,4 3 0 0,0-3 0 0,0-3 0 15,0-2 0-15,0 5 0 0,0-3 0 16,0-1 0-16,0 4 4 0,0-1-8 15,0 0 4-15,0-1 0 0,0-6 0 16,0 7 0-16,0 0 0 0,0-7 0 16,0 0 0-16,0 0-3 0,4 0 3 15,-4 6 0-15,4-6 0 0,-4 0 0 16,10-6 0-16,-5 6 0 0,2 8 0 0,4-8 0 16,2 0 0-16,4 5 0 0,2-3 0 15,-2-2 0-15,2-9 3 0,3 5-3 16,0 4 0-16,6-5 0 0,1 1 0 15,5 4 4-15,6-3-8 0,5-1 8 16,0 4-8-16,8-9 4 0,6 5 0 16,-2 4 0-16,0 0 0 0,8 3 0 15,-3-3 0-15,5 0 0 0,-1 0 0 0,8 0 4 16,-1 0-4-16,0-5 0 0,-1 5 0 16,-1 8 0-16,-11 2 0 0,3 1 0 15,-6 4-4-15,-1 2 4 0,4-4 4 16,-1-1-4-16,1 1 0 0,-5-4 0 15,4 1 0-15,-8-4 0 0,3 4 0 16,-5 1 0-16,0-2 0 0,-3-2 0 16,1-1 0-16,2-5 0 0,-1 5 0 0,-6-6 0 15,-2 0 0-15,-1 1 0 0,0-1-4 16,-9 0 8-16,0 0-4 0,-2-4 0 16,-10 4 0-16,-11 0 0 0,0 0 0 15,-7 0 0-15,0-4 0 0,0 4-4 16,-4-5 4-16,-1 5 0 0,-4-4 0 15,-2 0 0-15,-3-3 0 0,-3 1 0 16,-3 0 0-16,-4-5 4 0,-6 5-4 0,3-1 0 16,-10-5 0-16,-2 1 0 0,-6 1 0 15,6-1 0-15,-9-8 0 0,-3 3 0 16,1-1 4-16,1 2-4 0,-6-2 0 16,2 9 0-16,8-3-4 0,-4-2 8 15,1 4-4-15,-3 2 0 0,5-4 0 16,-6-1 0-16,6 5 0 0,2-5 3 15,-1 2-3-15,4 0 4 0,7 6-4 0,-7-3 6 16,8 2-6-16,-5 5 3 0,2 0-3 16,-7 0 3-16,0 0-3 0,6 3 0 15,-2-3 0-15,6 0 0 0,2 0 3 16,1 0-3-16,-3-1-3 0,3-2 6 16,0 3-3-16,-2 0 0 0,6 0 4 15,1 0-4-15,1-3 0 0,0 3 4 0,2 7-4 16,-1-7-4-16,1 9 8 0,0-3-8 15,-7 2 8-15,3 1-4 0,-2-3 0 16,-5 1 0-16,4 0 0 0,3 0 0 16,-8 3 4-16,0-2-4 0,0-2 0 15,-6 5 0-15,-3-6 0 0,0 0 0 16,4-5 0-16,-2 0 0 0,0-2-4 16,1-3 8-16,-1 5-4 0,-3-8 0 0,-1 8 0 15,4 0 0-15,3 5 0 0,-10 0 3 16,1-2-3-16,2-3 0 0,-5 7 0 15,0-7 0-15,3 6 0 0,2-6 0 16,3-2 3-16,-7 2-3 0,4-4-3 16,1 4 6-16,-4-2-3 0,1 2 0 15,-3 0 0-15,-6 6 0 0,6-1 0 16,-1 0 0-16,-2-1-3 0,11 2 3 0,2 1 3 16,-1-7-6-16,4 0 3 0,-4 0 3 15,6 0 1-15,-2 8-8 0,0-5 8 16,-1 1-4-16,4 10-4 0,-4-1 4 15,1-1-3-15,-1-4 3 0,2 1 3 16,-2-6-3-16,2-3 0 0,2 0 0 16,5 0 0-16,-1 4 0 0,3-4 0 0,3 0 0 15,2 0-3-15,0-5 6 0,-1 5 1 16,-1-6-8-16,-1-3 8 0,-7 9-4 16,2-7-4-16,-1 7 8 0,-5 0-8 15,-2 6 1-15,7-2 6 0,-6 2-6 16,-2-2 3-16,3-4 0 0,7 0 0 15,-13 2 0-15,9-2 0 0,4 0 0 16,5 0 0-16,-1 0 0 0,9 0 0 16,1-2 0-16,1 2 0 0,-4 0 0 15,0 0 0-15,-1 4 3 0,-4-4-3 0,0 0-3 16,-3-4 6-16,0-2-3 0,3 6 0 16,1-8 4-16,-3 8-4 0,-1-3 0 15,5-3 0-15,1 2 0 0,-1 1 0 16,4-3-4-16,5 0 4 0,-9 2 4 15,-2-2-4-15,3 0 0 0,-1 1 0 0,-2-3 0 16,9 4 0-16,-5 4 0 0,-1-4 0 16,-5 0 0-16,3 4-4 0,-1-3 8 15,3 3-4-15,-2-10 0 0,3 10 0 16,0-6-4-16,4-1 4 0,4 0 4 16,2 7-4-16,4-6 0 0,0 6 0 15,0 0 0-15,3 0 0 0,-4 0 3 16,-2 0-6-16,4 0 3 0,-2 0 0 0,-2 0 0 15,3 0 0-15,5 0 0 16,0 0 0-16,-4 0-4 0,4-6 4 0,0 6 0 16,0 0-3-16,0 0 6 0,0 0-3 15,0-4 0-15,0 4 4 0,4-10-4 16,-4 3 0-16,7 3 3 0,-7 4-6 16,6 0 6-16,-6 0 0 0,5-5-3 15,-5 5 0-15,6-4 4 0,-6 4-4 0,7-4 0 16,-7 4 0-16,7-7-4 0,0 2 4 15,-3-1 0-15,3 6 0 0,-2-7 0 16,-1 3 4-16,-4 0-4 0,6 1 0 16,-6-4 4-16,7 8-4 0,-2-7 0 15,-5 6 3-15,6-6-3 0,-6 6 0 16,6-4 0-16,-6 4-3 0,7-4 6 0,-1 4-3 16,-2-5 0-16,0 1 0 15,1-4 0-15,2 1 4 0,-1-1-4 0,-2-3 0 16,1 1 0-16,-5 1 3 0,0-8-3 15,7 2 0-15,-7-3 0 0,8 2 6 16,-8 1-6-16,3 2 0 0,1 2 0 16,-4-1 3-16,4-1-6 0,-4 0 3 15,0 0 0-15,7 1 0 0,-2 1 0 16,-2 0 3-16,-3 3-6 0,8 1 6 0,-2 2-3 16,-2 0 0-16,1 1 0 0,-1 4 0 15,1-4-3-15,-1 4 3 0,5-7 0 16,-9 7 0-16,8 0 0 0,-8-4 0 15,7 6 0-15,3-2 0 0,-10-3 0 16,7 3 0-16,1 0 0 0,3 0 0 16,-7 0 0-16,4 0 0 0,2 0 0 15,-4 3 0-15,3-3 0 0,4 0 0 16,1 6 0-16,0-6 3 0,5 4-3 0,-7 0 0 16,4-4 0-16,2 8-3 0,-4-8 3 15,4 0 0-15,1 0 0 0,-2 0 0 16,-2 0 0-16,6 0 3 0,1 0-3 15,4 0 0-15,-2 1 0 0,2-1 0 16,0 0 0-16,0 0-3 0,-3 0 3 16,6 0 3-16,1-6-3 0,3 8 0 0,1-2 3 15,7 0-3-15,-2-5 0 0,4 7 0 16,2-2 0-16,-4-6 0 0,-6 2 0 16,5-2 0-16,-7 3 0 0,1-3 3 15,3 6-3-15,-3-4 0 0,-1 4 0 16,-1-7 4-16,4 3-4 0,-3 0-4 15,4-3 4-15,2 1 0 0,3 8 0 0,2-10 0 16,-4 8 0-16,2-5 0 0,-1-3 0 16,-4 4 0-16,1-5 0 0,-5 1 0 15,6 1 0-15,-8-3 0 0,-1 5-3 16,5 5 3-16,-4-7 3 0,1 2-6 16,3-4 3-16,-3 3 3 0,3-1-3 15,-2-6 0-15,-2 5 4 0,5 2-4 16,2-1 0-16,-2 1-4 0,-2-3 4 15,-4-2 0-15,1 1 0 0,-5-1 0 16,6-1 0-16,-4 3 0 0,6 0 0 0,1 7 0 16,-1-4 4-16,3 0-8 0,-6 0 4 15,4-2 0-15,-2 1 0 0,4 4 0 16,0-3 0-16,8-1 0 0,-8 5 0 16,5-3 0-16,2 5 4 0,-7-6-8 15,1-1 4-15,3 3 0 0,-7 1 4 16,2-4-4-16,-1 7 0 0,2-4 0 15,-3 4 0-15,-1-6 0 0,0 7 0 0,1-1 0 16,-4 0 0-16,9 0 0 0,0 0 0 16,4 0 0-16,0 3 3 0,4-3-3 15,-8 0-3-15,-2 0 3 0,-3-6 3 16,5 8-3-16,-10-7-3 0,5 5 3 16,-2-5 0-16,-2 5 0 0,0 0 3 0,1-3-6 15,-1 3 3-15,-4 0 3 0,4-5-3 16,0 5 0-16,1-5 0 0,4 8 0 15,0-3 0-15,2-6 0 0,0 6-3 16,7 0 3-16,-3 0 0 0,4-4 0 16,-10 4 0-16,6 0 0 0,-10-8 0 15,9 8 0-15,-7 1 3 0,6-1-3 16,-3 0 0-16,5 0 0 0,0 0 0 0,-2 4 0 16,6-4 3-16,2 0-3 0,-1 0 0 15,4 1 0-15,-1-1-3 0,-6 0 3 16,0 0 0-16,-1-6 0 0,-1 7 0 15,5-1 0-15,1 0 0 0,-2 5 0 16,1-3 0-16,5 5 0 0,-1-3 0 16,0 0 3-16,5-2-3 0,-3 4 0 15,-4-6 0-15,-3 0 0 0,3 0 0 0,-6 0 0 16,5 5 0-16,2 1 0 0,0-4 0 16,-2 5-3-16,0-3 3 0,2-3 0 15,-6 5-3-15,3-6 3 0,7 0 3 16,2 2-3-16,-4 3-3 0,9-5 3 15,4 6 0-15,-12 1 0 0,-4 0 0 16,-6 1 0-16,-7 1 0 0,-5-2 0 16,9 0 0-16,-3-2 0 0,5 1 0 0,-2-1 3 15,6 3-3-15,-2-4 0 0,3 3 0 16,1 0 0-16,2-7 0 0,-10 5 0 16,-5 0 0-16,1 8 0 0,-2 2 0 15,-6 2 0-15,12-1 0 0,2-1 0 16,0-10 0-16,0 8 0 0,5-7 0 15,-9 2-3-15,-4 0 6 0,-5 2-3 16,-10-4-3-16,-2 0 3 0,-3 0 0 0,-2-3 0 16,-7-3 0-16,5 8 0 0,-3-8 0 15,-6 0 0-15,7 0 0 0,-7 0 0 16,0 0 3-16,0 0-3 0,0-11 0 16,-9 2 3-16,5-1-3 0,-4-5 0 15,3 1 0-15,-12-1 0 0,4 6 0 16,-5-9 0-16,-22-4 0 0,-10 0 3 15,-4-3-3-15,-2 1 0 0,-5-1 0 0,10 6 0 16,6-1 0-16,-2 1 0 0,-11 0 0 16,8 0 0-16,-14 1 0 0,8-2 0 15,-6 2-3-15,6-2 3 0,2 4 0 16,6 3 0-16,-10 0 0 0,4 1 0 16,-4-1 0-16,1 1 0 0,-10 3 3 15,-1 5-3-15,1-3 0 0,3 7-3 16,-2-9 3-16,6 5 0 0,2 4 0 0,4 0 3 15,2-2-3-15,-4 2 0 0,3 0 0 16,-4 5 0-16,-1 1 4 0,-4 1-4 16,2 0-4-16,-1 0 4 0,8 0 0 15,3 1 0-15,2-3 0 0,-5 4 0 16,5 1 0-16,-4-6 0 0,0 5 0 16,-7-2 0-16,1-1 0 0,-5 0-3 15,10 1 3-15,-14 3 3 0,3-6-3 0,3 6 0 16,3-7 0-16,-8 7 0 0,7-10 0 15,-3 9 4-15,-7 0-4 0,-2-2 0 16,-1 4 0-16,4-6-4 0,-1-6 4 16,4 7 4-16,4-6-8 0,-6 3 8 15,1 1-4-15,-5-4 0 0,-4 4-4 16,-2 1 8-16,-2-1-8 0,-3-6 4 0,5 2-3 16,1-2 3-16,4-1 0 0,-4 3 3 15,-4-2-3-15,0-4 0 0,-2 5 0 16,1-4 0-16,6-1 0 0,3-3 0 15,-3 3-3-15,2 0 3 0,-4 2 3 16,-1 3-3-16,0-7 0 0,3 3 0 16,4-5 0-16,-3-3 0 0,7 5 0 15,6-2 0-15,-2 0 0 0,4 1 0 0,-2 3 0 16,1-3 0-16,-4 4 0 0,8 0-3 16,-6-5 3-16,14 2 3 0,5-1-3 15,6-2 0-15,-3-3 0 0,9 2 0 16,-3 6 0-16,6-1 0 0,1 2-3 15,7 0 3-15,2 5 0 0,1-3 0 16,5 3 0-16,1 0 0 0,4 0 0 16,1-5 0-16,6 5 3 0,-5 0-3 0,5 0 0 15,0-5 0-15,0 5 0 0,0 0 0 16,0 0 0-16,0 0-3 0,5-3 3 16,-5 3 0-16,6 0 0 0,0-5 0 15,2 5 0-15,2 0 0 0,-6 0 0 16,2 0 0-16,0 0 0 0,-6-5 0 15,8 5 0-15,-4 0 0 0,-4 0 0 0,4-4 0 16,-4 4 0-16,4 0 0 0,-4 0 0 16,6 0 0-16,-6-4 0 0,0 4 0 15,0 0-3-15,0 0 3 0,0 0 3 16,0 0-3-16,0 0 0 0,0 0 0 16,0 0 0-16,5 0 0 0,-5 0 3 15,0 0-3-15,0 0 0 0,0 0 0 16,0 0 0-16,0 0 0 0,0 0 0 15,0 0 0-15,-5 0 0 0,5 0 4 0,0 0-8 16,-6 0 8-16,6 0-4 0,0 0 0 16,0 0 0-16,0 0 0 0,0 0 0 15,0 0 0-15,0-5 0 0,0 5-4 16,0-4 4-16,0 4 0 0,-4-4 0 16,4 4 0-16,-5-5 0 0,5 5 0 15,-4-5 0-15,-2 5 4 0,8-8-4 0,-11 8 0 16,9-4 3-16,-5 4-6 0,1 0 3 15,1-4 3-15,-5 4-6 0,-3 0 3 16,-5-2 0-16,1-3 0 0,-14 5 0 16,0-5 0-16,1 5 0 0,3 0 0 15,-13-5 3-15,4 5-3 0,-2-8-3 16,-6 8 3-16,4-3 0 0,8 3 0 0,4 0 0 16,0 0-4-16,1-10 4 0,1 10 0 15,0-7 0-15,2-1 0 0,5 3 4 16,3 5-4-16,-2 0 0 0,6-5 3 15,-2 5-6-15,4-3 3 0,1 3 3 16,-5 0-6-16,5-4 3 0,4 1 3 16,-2 3-3-16,5 0 0 0,-5 0 0 15,5 0-3-15,0 0 3 0,0 0 0 0,0 0 0 16,7 0-4-16,-7 0 4 0,0 0 0 16,4 7 0-16,-4-7 0 0,4 0 0 15,1 3 0-15,3-3 0 0,-8 7 0 16,5-7 0-16,-5 0 4 0,3 0-4 15,-3 0 0-15,0 0 0 0,0 0 0 16,0 0 0-16,0 0 3 0,0 0-6 16,-4 0 3-16,4-5 0 0,0 5-4 15,-7 0 4-15,7 0 0 0,0-5 0 0,-7 5 4 16,7 0-4-16,-7-7 0 0,-1 6 3 16,1-4-3-16,-1 5 0 0,-4-7 0 15,1 7 0-15,-1-4 0 0,-2 4-3 16,4-7 6-16,-2 2-3 0,1 5 0 15,6-4 0-15,-1 4-3 0,1-4 3 16,1 4 3-16,-3-5-3 0,-1 5 0 16,2-11 0-16,-1 5 0 0,7 2 0 0,-4 1 3 15,-2 3-3-15,6-7-3 0,-5 2 6 16,5 2-6-16,0-7 0 0,0 3 6 16,2-1-6-16,2 0 3 0,-4-1 3 15,12-5-6-15,-4-1 3 0,3 2 3 16,-1-1-6-16,5-2 3 0,-1 3 3 15,3 0-6-15,-3 3 3 0,4 1-4 0,-2-8 4 16,-2 5 0-16,1-1-3 0,-3 1 0 16,0-2 0-16,2 4 3 0,1-4-4 15,4-1-2-15,0-2 3 0,0 4 0 16,0-4 0-16,1 4 0 0,0-3-1 16,2 2 1-16,-6 0-1 0,-1-4 0 15,3 5 1-15,-7 6-4 0,3-4 4 0,-2 2 0 16,4 0-1-16,3 1-4 0,-1-2 5 15,3 1 0-15,2 3 0 0,4-1-1 16,-5 1 2-16,7-5-2 0,-5 4 4 16,2-3 0-16,3 2-3 0,0-4 3 15,-4-1 3-15,7 2-3 0,-3-4 0 16,-5-6 0-16,1 1 0 0,2 9 0 16,4 2 0-16,-2-2-3 0,5 6 3 15,0 0 0-15,-4 0-4 0,6 5 4 0,1-11 0 16,6 12-4-16,0-7 4 0,2 1 0 15,1-1 0-15,2 0 0 0,-1 2 0 16,-2-6 0-16,4 4 0 0,-6 6 0 16,2-3 0-16,-2-1 0 0,2 4 0 15,1-6 0-15,2 6 0 0,4 6 0 16,3-6 0-16,2 0 4 0,-2 1-4 16,3-1 0-16,-2 0 0 0,-5 0 0 0,-1 2 0 15,-1-2 0-15,-3-5 0 0,3 5 0 16,-2 2-4-16,0-2 4 0,3 0 0 15,-6-10-3-15,5 12 3 0,0-6-4 16,5-2 4-16,-11 8 0 0,11-9 0 16,-8 7-3-16,-4 0 3 0,1 1 0 15,-2-1 0-15,1-3-3 0,-1 3 3 16,1 0 0-16,3 0 0 0,7 0-4 0,-3 0 4 16,3 2 0-16,4-8 0 0,-4 0 0 15,-4 3 0-15,-3-2 0 0,1 2 0 16,-2 0 4-16,4 3-4 0,2 0 0 15,10 0 0-15,-5 1-4 0,5-1 4 16,7 0 0-16,0 2 0 0,-11-5 0 16,5 3 4-16,-3 0-4 0,-5 0 0 0,4 6 0 15,1-6 0-15,3 8 3 0,-1-8-3 16,7 0 0-16,-4 10 0 0,1-10 0 16,-8 0 0-16,3 0 0 0,-7 2 3 15,0-2-3-15,-3-3-3 0,1 3 6 16,-2 1-3-16,3-1-3 0,5 0 6 15,0 0-6-15,1 0 3 0,-2 0 3 16,-5 0-3-16,-5 2 0 0,2-2 0 16,0 4 0-16,1-3 0 0,-4 5 0 0,2-4 4 15,-3 6-4-15,0-6 3 0,0 1-3 16,-2-3 0-16,4 0 4 0,-4 0-8 16,-2 1 8-16,-2-1-4 0,8-4-4 15,0-6 8-15,-1 12-4 0,0-2 0 16,-2 0 0-16,-3 0 0 0,-6 2 0 15,0 5 0-15,0-7 0 0,-3 0 0 0,1 4 0 16,3-2 0-16,0 4 0 0,2-2 4 16,4 3-4-16,-1-7 0 0,1 7 0 15,-1-7 3-15,4 0 1 0,-11 0-4 16,4 0 0-16,-2 8 2 0,2-8 2 16,-9 4-4-16,8 2 0 0,15-6 0 15,-3 1 3-15,1-1-3 0,5 0 3 0,-6 5-3 16,-12-5 0-16,-6 2 0 15,-2 4 0-15,-1-6 0 0,3 0 0 0,1 0 0 16,-1 0 0-16,-2-3 0 0,6 4 0 16,-5-1 0-16,7 0 3 0,0 4 1 15,3 1-4-15,-5 2 0 0,-2 1 4 16,4-8-4-16,-7 0 0 0,4 5 4 16,2-5-4-16,-3 7 0 0,-2-1 3 15,6-5-3-15,0 5 3 0,1-6 1 0,4 3-4 16,6-2-4-16,2-1 8 0,-4 0-4 15,-3 10 0-15,1-1 0 0,-4 2-4 16,-3-2 4-16,3 3 4 0,-3-8-4 16,1 0 0-16,-1 3 3 0,5-1-3 15,-3-1 3-15,0 0-3 0,0 0 4 16,2 0-4-16,-6-2 0 0,-2-3 0 16,-2 7 0-16,2-1 0 0,2-6 0 15,-1 9 0-15,2 0 0 0,4 0 0 0,-9-3 0 16,-1 2 0-16,4-4 0 0,-1-4 0 15,-2 8 0-15,4-3 0 0,1 1 0 16,-2-1 0-16,7-5 0 0,-4 7 0 16,5-7 4-16,-5 0-4 0,-1 0 0 15,-2 0 0-15,-5 0 0 0,-4 4 0 0,2-4 0 16,-1 1 0-16,-2-1 0 0,6 8 0 16,-1-8 0-16,0 7 0 0,-1-3 0 15,1-4 0-15,-2 6 0 0,1-6 0 16,-3 6 0-16,5-6 0 0,-5 3 0 15,0-3 0-15,-1 0 0 0,4 4 0 16,-2-4 0-16,4 1-4 0,2-1 8 0,-2 0-4 16,-3 5 0-16,-5-5 0 0,4 0 0 15,-5 0 0-15,-7 0 0 0,2-5 0 16,5 8 0-16,0-3 0 0,5 0 0 16,1 0 0-16,0 0 0 0,-6 0 0 15,1 3 0-15,-3 2 0 0,0-5 0 16,-2 0 0-16,-2 8 0 0,2-8 0 15,-3 0 0-15,-1 5 0 0,4-5 0 16,4 0 0-16,-3 0 0 0,2 0 0 0,-3 0 0 16,2-5 0-16,-4 5 0 0,4 0 0 15,-4 0 0-15,6 2 0 0,3-2 0 16,-3 0 0-16,0 0 0 0,1 0 0 16,-11 0 0-16,3 0 0 0,2 0 0 15,-2 0 0-15,2 4 0 0,2-4 0 16,-3 0 0-16,-4 0 0 0,4 3 0 0,-3-3 0 15,0 3 0-15,4-3 0 0,-5 0 3 16,-2 0-3-16,3 5 0 0,-2-5 0 16,-3 0 0-16,-5 0 0 0,8 0 0 15,-1 0-3-15,-1 0 3 0,-2 0 3 16,4 0-3-16,-4 0 0 0,-4 0 4 16,6 0-4-16,-2 0 0 0,-4 0 3 15,4 0-3-15,-4 0 0 0,0 0 0 16,5 0 0-16,-5 0 0 0,0 0 3 0,0 0-3 15,0 0-3-15,0 0 6 0,0 0 0 16,6 0-3-16,-6 0 0 0,5 0-3 16,-5 0 3-16,4 0 3 0,-4 0-6 15,0 0 3-15,0 0 0 0,4 0 0 16,-4 0 0-16,6 0 3 0,-6 0-3 16,0 0-3-16,0 0 6 0,0 0-3 0,0 0 0 15,0 0 0-15,0 0 0 0,0 0 0 16,0 0 0-16,4 0 0 0,-4 0 0 15,0 0 0-15,0 0 0 0,0 0 0 16,0 0 0-16,0 0 3 0,0 0-6 16,0 0 3-16,0 0 0 0,0 0 0 15,0 0 0-15,0 0-3 0,0 0 3 16,0 0 3-16,-6 0-3 0,6 0 0 16,-6 0 0-16,6 0 0 0,-6 5 0 15,6-5 3-15,0 0-3 0,0 0 0 0,0 0 3 16,0 0-3-16,0 0 0 0,0 0 0 15,0 0 0-15,0 0 0 0,4 0 0 16,-4 0 0-16,0 0 0 0,0 0 3 16,0 0-3-16,0 0 0 0,0-5 0 15,4 5-3-15,2 0 6 0,-2 0-3 0,0 0 0 16,2-7 0-16,-1 7 0 0,2 0 0 16,1 0 4-16,0 2-4 0,3-2 0 15,0 0 0-15,1 0 0 0,-1-3 0 16,4 3 3-16,-1 0-3 0,2 0 0 15,3-7 0-15,3 7 0 0,-1 0 0 16,-2 0 0-16,5 0 3 0,1 0-3 0,-3-3 0 16,4 3 0-16,5 0 0 0,-6 0 0 15,3 0 3-15,4 0-6 0,-6 0 3 16,1 5 3-16,5-5-6 0,-8 8 3 16,1-8 3-16,2 5-6 0,0 2 3 15,-3-7 3-15,1 6-6 0,-1 1 3 16,-5 3 0-16,-1-4 0 0,-2 1 0 15,-2 0 0-15,-3-1-3 0,4-6 6 16,-5 3-3-16,3-3-3 0,0 4 3 0,1-4 0 16,-3 0-3-16,1 6 6 0,1-8-3 15,0 2 0-15,-1 0 0 0,1 3 3 16,-2-3-3-16,1 0 0 0,-1 0 3 16,3 0-6-16,-1 0 3 0,2 0 3 15,-1 0-6-15,-2 0 3 0,0 2 3 16,1-2-3-16,3 0 0 0,-2 0 0 15,6 0 0-15,-2 0-3 0,4 0 6 0,-7 0-6 16,4 0 3-16,-1 0 0 0,4-3-3 16,-6 3 3-16,2 0 0 0,5 0 0 15,-3 0 0-15,0 0 0 0,3 0 0 16,3 0 3-16,-3 4-3 0,2-4 0 16,0 6 0-16,1-6 3 0,0 0-3 15,7 4 0-15,1 1 4 0,2-5-4 16,2 5 3-16,-5-5-3 0,-6 3 3 0,6-3-1 15,-4 4-2-15,-1-4-2 0,1 0 2 16,-5 5 2-16,0-5-2 0,-3 0 0 16,-3 4 0-16,0-4 0 0,0 4 0 15,-2-4 3-15,-1 0-6 0,3 5 3 16,-2-5 0-16,1 6 0 0,-2-6 0 16,1 5 0-16,-4-5 0 0,1 0 0 0,-4 0 0 15,3 0 3-15,-5 0-3 0,2-5 0 16,1 5 0-16,-1 0 0 0,-3-5 0 15,3 5 0-15,-4 0 0 0,-5 0 0 16,6 0 0-16,-6-3 0 0,0 3 0 16,4 0 4-16,-4 0-4 0,5 0 0 15,-5 0 0-15,7 3 0 0,-7-3 0 16,4 0 0-16,0 0 0 0,0 0 0 16,0 0 0-16,3 0 0 0,0 0 0 0,-2 5 0 15,1-5 0-15,2 0-4 0,-4 0 4 16,2 0 0-16,5 0 0 0,0 0 0 15,2 0 0-15,4 0 0 0,4 5 4 16,0-1-8-16,-1-4 8 0,-2 9-4 16,-3-9 0-16,0 7 0 0,0-2 0 15,-1-2 0-15,2 2 0 0,-5 0 0 16,3-5 0-16,-2 0 0 0,2 6 0 0,-2-6-4 16,6-1 8-16,-6 1-8 0,3 3 4 15,0-3 0-15,-3 0 0 0,1 0 0 16,-2 5 0-16,1-5 0 0,-3 0 0 15,2 0 4-15,-4 0-4 0,0 5 0 16,-2-5 0-16,0 4 0 0,1-4 0 0,-1 4 0 16,1-4 0-16,0 0 0 0,2 0 0 15,-3 0 0-15,-5 0 0 0,6 0 0 16,-2 0-4-16,-4 0 8 0,8 0-4 16,-4 0 0-16,-4 0 0 0,6 0 0 15,-6 0 0-15,5 0 0 0,-5 0 0 16,0 5 0-16,4-5 0 0,-4 0 0 15,0 0 0-15,7 0 0 0,-7 5 0 0,4-5 0 16,-4 0 0-16,0 0 0 0,6 0 0 16,-1 0 0-16,2 0 3 0,-2 0-6 15,2 0 3-15,0 0 0 0,0 0 0 16,1 0 0-16,0 0 3 0,2 2-6 16,-3-2 3-16,0 0 3 0,-2 6-3 15,0-6 0-15,-5 0 0 0,5 0 0 16,-5 0 0-16,0 0 0 0,0 0 0 15,5 5 0-15,-5-5 0 0,0 0-3 16,0 3 3-16,5-3 3 0,2 6-6 0,-3-6 3 16,-4 4 0-16,7-4 0 0,-7 0 0 15,7 3 3-15,-7-3-3 0,0 0 0 16,7 5 4-16,-3-5-4 0,-4 0-4 16,0 5 4-16,0-5-3 0,0 3 6 15,0-3-6-15,0 10 3 0,0-8 0 16,0 4 0-16,0-2 0 0,0 2 0 0,0 1 0 15,0-1 0-15,0 1 0 0,0 3 0 16,0-1 0-16,5 1 0 0,-5-1 0 16,0 1 0-16,5-3 0 0,-5 3 0 15,5-1 0-15,-5 5 0 0,5-5 3 16,-5 5-6-16,0-1 3 0,0 0 0 0,0 4 0 16,0-3 0-16,0 1 3 0,6 0-3 15,-6 0 0-15,0-2 4 0,0 3-4 16,0-1-4-16,7-2 4 0,-3 0 0 15,1 0 0-15,2-1 0 0,-3-3 0 16,2 2-3-16,1-3 6 0,-7 5-3 16,0-3-3-16,0 1 3 0,0 1 0 15,0 0 0-15,-13-4 0 0,9-1-4 16,-1 2 4-16,5-5 4 0,0 6-4 0,0-5 0 16,0 3 3-16,0 5-3 0,5 0 0 15,2 4 0-15,-3-1 0 0,3 1 0 16,1 2 0-16,-1-1 0 0,4 5 0 15,-2-3 0-15,6 1 0 0,-5 7 0 16,0 2 0-16,0 0 0 0,-1 3 0 16,-1 3 0-16,-1-6 0 0,-2-2-3 15,1-2 3-15,-2-2 0 0,-4-2 0 0,0-4 0 16,0 1 0-16,0 0 0 0,0 1 0 16,-6 1 0-16,1-5 0 0,-2 6 3 15,0-7-3-15,0 3-3 0,0 3 6 16,2 6-3-16,-3-5 0 0,4 3 0 15,-4 3 0-15,-2-2 0 0,2 5 4 16,0 5-8-16,-7 4 4 0,2 2 0 16,-2 0 0-16,2-10 0 0,-2 4-3 0,4-6 3 15,-3-2-4-15,-1-2 4 16,-1 4-3-16,1-4 1 0,-2 0-1 0,5-3-4 16,-3 2 7-16,4-2-3 0,-3 2 0 15,2-1 0-15,0 8 3 0,-2 0-4 16,0 2 4-16,-1 10 0 0,2-5-3 15,-4 1 3-15,5 1 0 0,-2-6-3 0,2-3 3 16,-2 2 0-16,4-3-3 0,-4-1 3 16,4-6-3-16,1 0 3 0,2 1-3 15,1-5 3-15,-2 3-3 0,4 3 3 16,0 0 0-16,0-2 0 0,4 5-4 16,-4-2 4-16,4-1 0 0,0 3 0 15,0 6 0-15,4 3-3 0,-4 2 3 16,10 5 0-16,-4-1 0 0,1-4-4 15,-1-4 4-15,-1-7 0 0,-5-6 0 0,7-2 0 16,-7 0-4-16,4-2 4 0,-4 1 0 16,0 2-3-16,4-1 3 0,-4 1 0 15,0-1 0-15,0 0-3 0,0 1 6 16,0 1-3-16,-4-4-3 0,4 1 3 16,-7 3 0-16,2 1 0 0,-1 3 0 15,-1 0 0-15,1 6 0 0,-1 0 0 0,1-2 0 16,0-3 0-16,-3-2 3 0,1-6-6 15,0-3-1-15,-2 2 8 0,2-6-8 16,-4 2 4-16,2-4 0 0,-3 1-3 16,0-3 3-16,0 5 0 0,5-4 0 15,-5 2 3-15,5 4 1 0,0-4-4 16,0-2-4-16,-5 1 8 0,5-3-4 0,-3 1 0 16,0-4 0-16,5 5-4 0,-4-4 4 15,10 1 4-15,-11 2-4 0,4-2-4 16,7-1 8-16,-8-1-4 0,-3 3 0 15,4-3 0-15,3 0 0 0,-3 0-4 16,7 0 8-16,0-1-4 0,-5 2-4 16,5 0 8-16,-10-1-4 0,5 0 0 15,5 0 0-15,0 1 0 0,-6-2 0 0,6 1 0 16,0 3 0-16,0-2 0 16,0 1 0-16,0 1 0 0,0 1 0 0,0 0 0 15,0 1-4-15,5 2 4 0,-5 0 0 16,5 1-3-16,-1 3 3 0,3-2 3 15,-2 2-3-15,1 3 4 0,1-4-4 16,2-5 3-16,-1 4-3 0,-1-6-3 16,6 3 3-16,-3 3 0 0,0-5 3 15,-6 3-6-15,4 1 3 0,-1-7 3 0,-3 3 0 16,2-4-3-16,2 1 0 0,1 1 0 16,-3 1 0-16,-1 1 0 0,-5-2 0 15,7 1 0-15,0-8 4 0,-6 8-4 16,5-3 0-16,-6-5 0 0,0 9 0 15,0-4 0-15,8-2 4 0,-8 3-4 16,-4-6 0-16,-2 7 0 0,0-7 3 16,2 6-3-16,4-1 0 0,-5-5 0 0,1 7 0 15,4-2 4-15,0-2-4 0,0-3 0 16,0 6 3-16,-8-2-3 0,8-4 3 16,2 6 0-16,-2-6-3 0,0 0 0 15,0 5 3-15,6-5-3 0,-6 0 3 16,0 0 0-16,0-5-3 0,0 5 4 15,-6-5-1-15,1 5-3 0,5-6 0 0,0 6 3 16,-6-6-6-16,6 1 3 0,-7 0 3 16,-1-2-6-16,-3 0 3 0,0 2 3 15,-2 2-3-15,1-3 0 0,-1 1 3 16,-4-3-3-16,-3 3 0 0,-6-7 0 16,-3 3 0-16,-5-5-3 0,1 1 3 15,-5-1 0-15,1-16 0 0,-4 3 0 16,1 0 0-16,2 7 0 0,-1-2 0 15,-5 8 0-15,2-3 0 0,-6 3 3 0,-3-4-6 16,2 8 3-16,0 3 0 0,0 2 0 16,5-1 3-16,-1 0-3 0,-1-1-3 15,3-1 6-15,4 2 1 0,-4 3-4 16,0-2 0-16,-2 5 3 0,-5 0 0 16,-4 0-1-16,-3 0-2 0,-4-1 0 15,-1 1 0-15,0 4 3 0,5-4 1 0,-3 0-4 16,2 0 0-16,2 0 0 0,-5 4 0 15,6 0 0-15,-6 2 0 0,-2 3 0 16,-2-4 0-16,-1 0 0 0,-5-5 0 16,5 0 3-16,-2-5-3 0,0 4 0 15,1 1 0-15,0-4-3 0,-7 2 3 16,-3 2 0-16,-3-2-4 0,3 2 1 16,-4 0 3-16,5-1-2 0,2 1-1 15,1-1 3-15,-4 1 0 0,4 0-3 0,-6-1 3 16,-3 1 0-16,0 0-4 0,7-6 8 15,-3 1-4-15,3 0-4 0,-5-1 4 16,-5 6 0-16,-1-2 0 0,-4 2 0 16,5-10-3-16,5 3 3 0,0 6-3 15,-3-7 0-15,-3 8 3 0,8-2 0 16,-9 2 0-16,5 0-4 0,1-7 1 0,-5 7 3 16,-12-1 0-16,8 1-3 0,2-2 3 15,11 12-3-15,7-5 3 0,11 3 0 16,5-8 0-16,-4 5 3 0,-3-2-6 15,5 2 0-15,-3-5 6 0,5 4-6 16,0-4 0-16,-11 9 3 0,-14-4-3 16,-3 0-1-16,-6-1 1 0,2 0 3 15,6 1-4-15,6-3 4 0,6 4 0 0,4 1 0 16,-9 4 0-16,5 5 0 0,4-1 0 16,6 2 0-16,-11-8 0 0,9 4 0 15,-6-4 0-15,-1 5 0 0,-11 0 0 16,7 0 0-16,-1-8 0 0,1 13 0 15,7-5 0-15,2-2 0 0,4-4-4 16,-1-1 4-16,8-1 0 0,-3-1 0 16,1 0 4-16,-5 0-8 0,-3 2 8 0,-8-3 0 15,4 0-4-15,1-1 0 0,2-3 0 16,8-1 0-16,2 6-4 0,-4-5 8 16,0 0-8-16,-1-2 4 0,-9 2 0 15,0 0 0-15,2 4 0 0,-3-4 0 16,5 0 0-16,4 0 0 0,6-6 0 15,5 6 0-15,0 0 0 0,-1-1 0 0,-1 1 0 16,0 0 0-16,-4 0 0 0,-1-1 0 16,0-4 0-16,3 5 0 0,4 0 0 15,6-5 0-15,0 5 0 0,4 0 0 16,3 0 0-16,-1 0 0 0,-1-7 0 16,1 7 0-16,1-5 0 0,-4 1 4 15,-1 4-4-15,-2-1 0 0,-3 1 0 16,0 0 0-16,2 0 0 0,0 0 0 0,3 0-4 15,7 0 8-15,0 5-4 0,8 0 0 16,4 1 0-16,4 0 0 0,2 1 3 16,5-7 4-16,-3 7-4 0,-1-2 0 15,-3-7 0-15,-1 2 0 0,-2 4 4 16,-3-4-4-16,-1 0-3 0,3 0 3 16,-3 0-3-16,5 0 3 0,-1 4-3 15,1-4 4-15,-4-1-8 0,3 1 4 16,1 0 4-16,1 0-8 0,0 0 4 0,5 0 0 15,2 0 0-15,3 0 0 0,5 0 4 16,-6 0-4-16,2 0 0 0,6 0 3 16,0 0-6-16,-1-4 3 0,-6 4 0 15,7-7 0-15,0 0 0 0,-7 3 0 16,7-3-4-16,-11 1 4 0,7 0 4 16,3 1-4-16,-8-2 0 0,5 4 0 0,-2-5 0 15,6 1 0-15,0 2 0 0,-7-2 0 16,0 0 0-16,-3 2 0 0,2 0 0 15,-8-9 0-15,1 5 0 0,1-5 0 16,-2 1-4-16,3-1 1 0,0 5 3 16,3-5-3-16,2 6 0 0,-2-2-1 15,5 0 1-15,2 2 3 0,-4 4-3 0,-1-4 3 16,4 8 0-16,0-7-3 0,-6 7 3 16,1-6 3-16,1 0-3 0,-10 6 0 15,0-5 0-15,-1-3-3 0,-7-3 3 16,-5-1 0-16,-1-1-3 0,-6 1 0 15,1 1 3-15,-2 6-7 0,-1 5 7 16,-1-10 0-16,-1 7-3 0,4-4-1 16,-2 6 4-16,6-3 0 0,-4-7 0 0,1 1 0 15,-3 2-4-15,-2-1 4 0,-2-1 4 16,7 3-4-16,-4 0 0 0,2 0 0 16,0-6 0-16,-4 5 0 0,-1 0 0 15,-1 2 0-15,-4-4-4 0,1 2 4 16,-4-1 0-16,7 3 0 0,5-1 0 15,0 2-3-15,7-1 6 0,3 6 1 0,-3-6-4 16,4 6 0-16,2 0 0 0,1-1 0 16,-5 1 0-16,6 0 0 0,-6 0 0 15,6 0-4-15,5 0 8 0,-2 0-4 16,-3 0 0-16,9-2 0 0,-3 2-4 16,-5 0 4-16,1 3 0 0,12-3 0 15,-6 12 0-15,0-12 0 0,9 0 0 16,-2 4 0-16,-2-4 0 0,5 0-3 0,-1 4 3 15,-1-4 0-15,3 0-3 0,6 0-1 16,-7 6 4-16,3-6 0 0,-3 3-3 16,3-3 6-16,4 0-6 0,-4 3 0 15,4-3 3-15,-7 0 0 0,7 0-4 16,0 5 4-16,0-2-4 0,0-3 4 16,0 0 0-16,-5 5 0 0,5-5 0 15,0 5 0-15,-4-5 0 0,0 0 0 0,4 3 4 16,-4-3-8-16,4 5 4 0,-9-5 0 15,4 5 0-15,5-5 0 0,-6 7 0 16,6-7 0-16,-5 4-4 0,-3-4 8 16,1 5-4-16,0-5 0 0,3 7 0 15,-3-7-4-15,7 6 4 0,-5-6 4 16,1 0-4-16,0 0-4 0,-3 7 8 16,0-7-4-16,1 2 0 0,0-2 4 15,-1 0-8-15,0 5 4 0,1-5 4 0,1 0-4 16,0 4 0-16,-2-4 0 0,3 4-4 15,-2-4 4-15,2 0 0 0,-5 0 0 16,2 0-4-16,1 0 8 0,-2-1-4 16,3 1 0-16,5 0 0 0,-5 0 0 15,5 0 0-15,-4 4 0 0,4-4 0 16,-4 0 0-16,4 8 0 0,-8-8 0 0,8 7 0 16,0-1 0-16,-5-2 0 0,5 2 4 15,-4-2-4-15,4 2-4 0,0-1 4 16,0-5 0-16,0 5 0 0,-5-5 0 15,5 7 0-15,0-7-4 0,0 0 8 16,-6 0-4-16,2 4 0 0,-5-4 0 16,3 0 4-16,-1 0-4 0,-3 0 0 0,3 0 0 15,-6 0 4-15,3 7-8 16,-6-7 4-16,8 0 0 0,-8 0 4 0,6 0-4 16,-8 3 0-16,-1-4 0 0,-6 5 0 15,5-4 0-15,-9 5 0 0,4-5 0 16,2 0 0-16,1 0 0 0,-6 0 0 15,9 0 0-15,-6-8 0 0,0 5 0 16,2-1 0-16,1 4 0 0,5-6-4 16,-3 6 4-16,5-5 0 0,2 5 0 0,3 0 0 15,-3 0 0-15,3 0 4 0,-2 3-4 16,5-3 0-16,-1 5 0 0,1-5 0 16,1 7 0-16,4-7 0 0,2 0 0 15,-7 3 0-15,7-3 0 0,-6 7 0 16,6-7 0-16,0 0 0 0,0 4 0 15,0-4-4-15,0 5 4 0,0 0 0 16,6-1 0-16,-6 7 0 0,0-6-4 0,5 1 8 16,-5-1-4-16,4 0 0 0,-4-5-4 15,0 8 8-15,0-2-4 0,5-6 0 16,-5 6 0-16,5-6 0 0,-5 6-4 16,7-2 4-16,-2 1 0 0,-5-5 0 15,4 6 0-15,-4-6 0 0,7 5-4 16,-1-5 4-16,2 0 0 0,-3 0 0 15,2 0 0-15,4 0 0 0,-4 0 0 0,5 5 0 16,0-5 0-16,1 0 0 0,0 5 0 16,7-5-3-16,-4 5 3 0,4-5 0 15,10 0 0-15,-4 7 3 0,-5-7-3 16,6 0 0-16,-5 0 0 0,0 4 0 16,4-4-3-16,5-4 6 0,-3 4-3 0,0 1 0 15,4-8 0-15,-11 7 0 0,12-6 0 16,-4 1 0-16,2-2 0 0,2-1 0 15,4 0 0-15,-2 8 0 0,1-9 4 16,8 2-8-16,-1 1 4 0,0 2 0 16,4-3 0-16,3 2 0 0,-4-2 0 15,-1 2 0-15,1 0 0 0,-5 5 0 16,-2 0 0-16,2 0 4 0,-4-3-8 16,2 3 4-16,6-4 0 0,-2 4 0 0,3 0 4 15,6 0-4-15,2 0-4 0,-3 0 4 16,2 2 0-16,-1-2 4 0,-5 0-4 15,0 0 0-15,4 2-4 0,-2-2 8 16,7-4-4-16,1 4 4 0,1 0-4 16,-2 0 4-16,2-7-4 0,-2 4 0 15,-5 0 3-15,-2-2-3 0,-8-1 0 16,-6 6 0-16,-9-9 0 0,-1 4 0 0,-9-3 3 16,1 3-3-16,-9-6 0 0,2 4 4 15,-5-1-8-15,-2 1 8 0,2-2-4 16,-5 0 0-16,0 0-4 0,0 2 4 15,-4-1 0-15,-1-1 0 0,-10 0 0 16,1 1-3-16,-2-2 3 0,-9-1 0 16,-6 2 0-16,-4 1 0 0,-11-5-3 15,-4 1-1-15,-6-4 4 0,-9-1 0 16,4-2 0-16,-2 6-4 0,3-5 8 0,4 4-4 16,1 4-4-16,4-2 4 0,-1-1-4 15,-2 0 4-15,0-1 0 0,-2-6 0 16,4 2 0-16,3 0 0 0,5-2 0 15,4-3 0-15,6 8 4 0,3-7-4 16,6 2 0-16,-1 2 0 0,6 4 4 0,4-5-4 16,5 6 4-16,7-2-4 0,4 2 0 15,0 5 0-15,0-1 3 0,1 0-3 16,11 1 0-16,5-2 0 0,6 0-3 16,5 2 3-16,9 0 0 0,8 2 0 15,7 3 3-15,7 3-3 0,4-7 0 16,4 3 3-16,0-5-3 0,1 0 0 15,-1 1 0-15,1-3 0 0,-2 2 0 16,-5 5 0-16,-4 0 0 0,-10-1 0 0,1-2 4 16,-13 3-4-16,1-3-4 0,-8-4 8 15,0 3-8-15,-11-4 4 0,-4 4 0 16,0-2 0-16,-9-2 0 0,0-4 0 16,-4 0-3-16,0-4 3 0,0-2 0 15,-4 2 0-15,-9-3-3 0,-5-2 3 16,-7-5-4-16,-5-1 0 0,-8-4 0 15,7 5 1-15,-8-4 0 0,7 0 3 0,0 4-3 16,12 5-1-16,3 2 4 0,9 6-2 16,8 6 4-16,0 4 2 0,0 2-4 15,0-2-4-15,8 4 8 0,6-2-4 16,4 0 3-16,5 5 0 0,-4-5 0 16,4 5-3-16,-6-6 8 0,-2 6-4 15,-6-6 2-15,-9 0 4 0,7-1-6 16,-7 0 0-16,-9 0-1 0,-5-2 1 0,-1 0 2 15,-6-4-3-15,5-1-3 0,-17-5 0 16,-1 1 0-16,-4 0 0 0,2-4 0 16,8 2 3-16,-4 3-3 0,1-6-3 15,6 2 6-15,4 4-3 0,-4-5 0 16,7-3 0-16,3 8 0 0,6-3-3 16,0 5 3-16,9-5 0 0,0 2 3 0,0 1-3 15,0 1 6-15,15-4-2 0,-4 6 5 16,6-1-5-16,2 5 4 0,-1 4-5 15,-6 6 1-15,0-8-1 0,-2 5-3 16,-8-4 0-16,-2 1 4 0,0-8-4 16,0-2 0-16,0-4 2 0,-6 6-2 15,-1-5 0-15,0 0 0 0,0 1 0 16,0 5 3-16,-4-3-3 0,2 4 0 0,-2 5 0 16,4 2 0-16,7 2 0 0,0 3 0 15,0 0 0-15,7 0 0 0,7 3-3 16,-1 4 1-16,10 0 2 0,2 1 0 15,11 3 0-15,-2 3 0 0,20 8 0 16,-5-4 2-16,9 7-2 0,6 1 0 16,7 7 3-16,-3-5-3 0,10 11 3 15,-1-2-3-15,-6-4 0 0,-3 3 0 0,-4-8 0 16,-9-6 2-16,-8-3-2 0,-10-1 0 16,-9-5 0-16,-19-2 0 0,2 2 0 15,-11 0 0-15,7 1-2 0,-7-3 2 16,0 0 0-16,-8-2 0 0,8 1 0 15,-9-4 0-15,4 4-3 0,1-1 6 16,-6 0-3-16,4 1-3 0,6 10 3 0,0-1 0 16,0 4 0-16,9 4 0 0,7 5 0 15,12 4 0-15,9 8 0 0,4 10 0 16,15 7 0-16,-3 1-3 0,14-2 6 16,7-1-3-16,12-3 0 0,13 4 3 15,8 5-3-15,-1 13 2 0,-2 9 2 16,-18 1-4-16,-14-5 0 0,1-2 0 15,-23-17-4-15,-21-18 4 0,-11-7-5 0,-18-2-4 16,0-9 2-16,-22 0-4 0,-8-5 1 16,-13-3-3-16,-6-4 4 0,-8-8-1 15,-6-2 2-15,-11 0-2 0,-10-6 4 16,-12 3 2-16,-3-3 4 0,-4-2-4 16,3 2 0-16,8-1 4 0,-3 1-3 15,4 0 3-15,5 3-3 0,11 7 3 16,8 1 0-16,14 3 0 0,20 5 0 15,10-1-3-15,20 1-1 0,2 7 4 0,11 6 0 16,22 3 4-16,16 3 2 0,13 1 1 16,10-3 4-16,6-3 2 0,4 3-5 15,0 0 2-15,-13 9-4 0,10 5 0 16,-4 2-3-16,-13 3-3 0,2 2-6 16,1-5-3-16,-21-8-1 0,-12-7-11 0,-13-10-3 15,-10-12-4-15,-8-5-3 0,-18-10-2 16,-8-7 1-16,-16-8 0 0,-2-12 3 15,-8-16 13-15,6-9 3 0,0 6 5 16,5-6 8-16,-3 3 4 0,-1 3 4 16,2 1 5-16,3 4 3 0,-3-1 2 15,1 4-3-15,6-3-3 0,9 2 7 16,11-2-4-16,14 0-1 0,1-1 6 0,10 4-4 16,20 4 2-16,15 5-5 0,13 5 2 15,7 10-3-15,14 6 3 0,8 3-9 16,4 5 4-16,7 1-2 0,3-1-5 15,-11 3 1-15,-7-3 2 0,-18 1-3 16,-16-6-6-16,-10-5 0 0,-18-8-4 16,-13-7-4-16,-7-14-5 0,0 3-5 15,-9-5 0-15,-5-4 4 0,-4-5 0 16,7 1-1-16,-8-18 7 0,6-5 7 0,-5-8 4 16,11 4 4-16,-3 1 3 0,10 18 2 15,0 11 4-15,7 10 1 0,12 5-4 16,10 7 4-16,8-2-1 0,15 1-3 15,9 0 1-15,7-3-4 0,13 0 0 16,0-2-1-16,-6-5 2 0,-3 6-5 16,-1 4 1-16,-11-11-1 0,-1 8-3 15,-13 0 0-15,-13-6 0 0,-21-7-7 0,-12 1 4 16,0-7-11-16,-23-2-4 0,-11-9-5 16,-7-7 2-16,-12-23 0 0,-5-1-4 15,-6-7 6-15,-4 3 9 0,-2 11 2 16,-5 22 8-16,6 4 5 0,3 5 5 15,14 0 5-15,7 1-4 0,19 3 10 16,3 1-7-16,7 6 0 0,6 10-3 0,7 11-4 16,3 11-1-16,0 8 0 0,18 4-3 15,9 13-3-15,10 6 4 0,10 14 0 16,21 5-4-16,12 8 4 0,2-4-1 16,2 1 4-16,7 2 3 0,-5-6-6 15,2-2 3-15,11 7-1 0,4 6-3 16,-5-1 0-16,-7 15-3 0,-3 7 0 15,-20-6 3-15,-5-4-3 0,-13-3 0 0,0-19 0 16,0-5 0-16,-5-4 0 0,-12-2 0 16,2 0-3-16,-11-1 3 0,-16-8-3 15,-8 1 0-15,0 1-3 0,0-3-5 16,-12-5 1-16,-17 1-8 0,-11-7-1 16,-10-1-3-16,-10-10-2 0,-9 0-1 15,0-1 3-15,-1 1 4 0,5 5-6 16,-1-3 17-16,10 5-5 0,7 7 9 0,8 1 3 15,19 4 3-15,17 12 1 0,5 9 4 16,11 6-1-16,15 4 10 0,8 6-10 16,3-11 1-16,-2-2 2 0,-2 1-3 15,4 5-3-15,-3 17 0 0,8-2-4 16,-2 6 0-16,-1 2 0 0,1-3 0 16,-9-18 0-16,-3-4 0 0,-2-6 0 15,-9-7-4-15,-2-9 4 0,-15 3 0 0,0-5-4 16,-4-2 0-16,-4 3 4 0,-1-2-3 15,-8-3 0-15,6-3-1 0,-1-5 1 16,-2-2-2-16,1-2 5 0,0-1-6 16,4-6 2-16,3-3 0 0,-1 3-4 15,7 0 3-15,-4 0 5 0,4-5-3 16,0 5-1-16,0 0 4 0,0 5-3 16,0 0 3-16,9 3 3 0,-3 7-3 0,4-2 0 15,5 2 4-15,7 3-1 0,4 0-3 16,0 4 9-16,12 0-5 0,4 1 0 15,3 5 0-15,0-6-1 0,5-3 0 16,-10-11 5-16,-12-8-4 0,-4 1-1 16,-2 5 0-16,-11-10 1 0,-5-9-4 15,-6-6 4-15,-2-6-8 0,-7-1 0 16,-4-7-2-16,-4-2-1 0,-12-1-8 0,-1 1-2 16,-8-4-2-16,-10 3-2 0,-3 1 1 15,2-4-1-15,0 3 10 0,8 3 2 16,11 1 0-16,10-2 9 0,14 11 9 15,6-3 0-15,3 6 6 0,13-4 2 16,12 5-1-16,10 4 2 0,4 2 1 16,2 1-12-16,8 8 6 0,1-2-5 15,-3-1-2-15,1 3-1 0,6 5 2 0,-10 4-4 16,7-1 0-16,-7-3 1 0,-1-1-4 16,-8-3 4-16,-1-11-4 0,-15-9 0 15,-4-15 4-15,-4 2-4 0,-1 0 0 16,0-2-4-16,-4-3 4 0,6 10-4 15,-1-10 0-15,-5-6 4 0,-6 1-3 16,3-5 3-16,-6-3 0 0,5-16 0 0,-5-2 0 16,0 3 3-16,-8-3-3 0,8 0-3 15,-10 21 3-15,-1 2 0 0,-4 0 0 16,2 5 0-16,-1 5 0 0,-1-9 0 16,5 2 0-16,10-3 0 0,0 8 0 15,0-4 3-15,7 12-3 0,12 13 0 16,2 5 0-16,7 4 0 0,8 4 0 0,1 7 0 15,-6-3 0-15,12 3-3 0,-7 0 6 16,7 0-3-16,-8 13-3 0,4-10 6 16,-12 7-3-16,0 13 0 0,-5 3 0 15,0-1 4-15,-3 7-4 0,-5 1 0 16,1-2 0-16,-7-1 0 0,1 1 0 16,0 0 0-16,1-3 0 0,1-2 0 15,-4 5 0-15,4-10 0 0,-11-1 0 16,8 6 0-16,-8 2 0 0,0 0 4 0,3 5-4 15,-3 9 0-15,-3 1 4 0,3 1-4 16,-9 5 0-16,-2 0 0 0,-1-8 0 16,-1 0 4-16,2-1-4 0,2-5 0 15,9-4 0-15,-6 0 0 0,2 0 3 16,-1-1-3-16,5 0 0 0,-8 7 4 16,8-2 1-16,-6 9-2 0,6 9 0 0,0 8 0 15,0 3 1-15,-4 2-1 0,4-4-3 16,-4-10 3-16,4-3 1 0,0-8-4 15,0-6 0-15,0-1 0 0,4 0 0 16,0-6 0-16,-4-1 0 0,4 3 0 16,-4 1 4-16,7-4-4 0,-7 5 0 15,0 0 3-15,0 0-3 0,0-6 0 16,-7 1 4-16,3-5-4 0,-8-16 0 0,-5-6 0 16,-3 0 0-16,-13-13 3 0,-9-2-3 15,-7-10 0-15,-3 0 0 0,-21-3 3 16,4-1-3-16,-6-9 0 0,-4 4 0 15,-3-1 0-15,5-1 0 0,-2 4 0 16,-4 6 4-16,-5-7-4 0,2 5 0 16,3 4-4-16,9-1 4 0,3-3 0 15,4 5 0-15,5 0 0 0,-1-1 0 0,-10-8 0 16,0 2 4-16,0-4-8 0,2-2 4 16,2-2 4-16,3 2-4 0,9 0-4 15,6 6 8-15,5 4-8 0,10 4 8 16,-2 2-8-16,8 4 4 0,7 4 0 15,4-1 4-15,9 1-8 0,3 4 8 16,7-1-4-16,0 3 0 0,0 0-4 16,7 2 4-16,3-3 0 0,3 7 0 0,5-6-3 15,3-1 3-15,4 4-3 16,1 5 3-16,4-2 3 0,-1 0-6 0,9 0 6 16,3 0-3-16,3 0 0 0,4 5 0 15,13-9 3-15,-1 4-3 0,6-7 0 16,-2 7 0-16,7-10 0 0,-7 11 0 15,-6-10 0-15,-1 9-3 0,6-5 3 16,4 5 0-16,10 0 0 0,-3-2 0 0,3-6 0 16,-2-2 0-16,-10 5 3 0,-6-3-3 15,7-1 0-15,0 11 0 0,3-8 0 16,7 2 0-16,-1 1 0 0,2-5 0 16,6 3-3-16,-5-5 6 0,-7 3-3 15,-6 0 0-15,2 0 0 0,-2-2 0 16,-3 2 0-16,12-2 0 0,11-2 0 0,-6 2 0 15,-1 2 0-15,1 1-3 0,7 0 3 16,8 1 3-16,-4 1-6 0,0-2 3 16,1-1 0-16,-19-3 3 0,-9 3-3 15,0-1 0-15,2 10 0 0,3-9 0 16,-3 8 0-16,-3-7 0 0,19 6 0 16,8 3 0-16,4-3 0 0,5 5 0 15,10-4 0-15,-10-1 0 0,-2 0 0 16,1 1 0-16,-1-5 0 0,-3 1 0 0,-3 3 0 15,10 0 4-15,-4 0-4 0,2 2 0 16,3-2 3-16,-3 7-3 0,-10 1 0 16,5-5 0-16,5 2 0 0,2 8 0 15,9-6 0-15,-7-6 0 0,2 4 0 16,-7 4 0-16,-6-2 0 0,5-1 0 16,4-6 0-16,-10 1 0 0,7-1 0 0,-3 2 0 15,-12-9 0-15,-3 1 0 0,3 0 0 16,-4-4 0-16,-2-2 0 0,4-7 0 15,-3-1 0-15,0-1 0 0,-12 0 0 16,-3 2 0-16,-6 4 0 0,-6 4 0 16,-3 4 0-16,-2-3 0 0,-3 10 0 15,-4-11 0-15,1 1 0 0,-9 3 0 16,-7 3 0-16,-10-1 0 0,-2 5 0 16,-11-4 0-16,0-2 0 0,-8 6 0 0,-4-5 0 15,-4-1 0-15,-5 6 4 0,-13 0-4 16,1-7 0-16,-8-1 0 0,-7 4 4 15,-6-2-1-15,-2 6 1 0,-10 0 2 16,-1 0-3-16,-10-1 3 0,-7 1-2 16,-6 0 0-16,-5 0 3 0,-5 0-4 0,0-6 1 15,-2 0 2-15,-10 1-2 0,0 0 0 16,-3-2-1-16,-4 3 4 0,-2 2-1 16,-2-5-3-16,-5 6 7 0,-9-8-4 15,5 9 1-15,-6-8-1 0,-7 7-1 16,-3-6-1-16,0-1-1 0,-24 4 1 15,2-9-4-15,6 2 2 0,-17-2-2 16,2 0 3-16,14 1-3 0,2 1 3 16,5 3-3-16,13 3 2 0,-21-3 2 0,3 3 0 15,-17-5-4-15,-7 2 3 0,2-2-3 16,19 3 3-16,-1-4-3 0,6 4 3 16,1-1-3-16,3 0 0 0,-1 3 0 15,12-3 0-15,-4 3 0 0,5 2 3 16,0 3-6-16,-4-1 3 0,-8-5 3 15,22 6-3-15,3-2 0 0,5 2 0 16,19 0 0-16,-5-3 0 0,7 3 3 0,0-2-6 16,10 2 6-16,3-1-6 0,13 1 3 15,8-1 0-15,5 5 0 0,1 1 0 16,5-7 0-16,-2 2 0 0,7 6 3 16,11-6-6-16,0-2 3 0,13 2 0 15,13-4 0-15,8 4 0 0,11 0-3 16,0 0-3-16,0 0 6 0,14 4 0 0,6-4-3 15,6 8 6-15,8-8-3 0,18 4-3 16,0-4 6-16,8 0-3 0,7-4 0 16,-7 4 0-16,4-4 0 0,3 5 0 15,4 4 0-15,10-2 0 0,6-1 0 16,5-2 3-16,1 1 0 0,4-5-6 16,1 2 6-16,-2-4-6 0,7 2 3 15,9 4 0-15,-3-2 0 0,1-3-3 16,-2 8 6-16,1-10-3 0,3 3 0 0,4 2 3 15,1-2-6-15,3 1 6 0,-2 4-3 16,6-6-3-16,2 7 3 0,3-4 0 16,1 2 0-16,1 2 0 0,-8-8 0 15,12 8-3-15,-4-2 6 0,20 0-3 16,6 2 0-16,0-4-3 0,-17 2 3 16,1 0 0-16,-14 2 3 0,-11-2-3 0,16 0-3 15,13 2 6-15,3 7-3 0,3-9-3 16,13 10 6-16,-21-3-3 0,2 3 0 15,1 3 0-15,-4 5-3 0,-7-2 3 16,2 0 0-16,-7 7 0 0,-5-8-3 16,6 0 3-16,-5 4 0 0,2-2 0 15,-3-1 0-15,-5 0 0 0,-4 4 0 16,3 4 0-16,-14-5 0 0,-4-3 0 0,-4-1 0 16,-17 7 0-16,-15-2 0 0,-1 5 0 15,-10 3 0-15,-10 0 0 0,-3-6 0 16,-12-3 3-16,-13-5-3 0,-6-5 0 15,-10-3 0-15,0 1 0 0,-11-1 0 16,-6-1 0-16,-5 1 0 0,-6 2 0 16,-8-1 0-16,-1-7 0 0,-8 0 0 15,-5-1 3-15,-5 8-3 0,-4-7 3 0,-6 0 0 16,-9-2-3-16,-8 11 0 0,-4-7 3 16,4 5-3-16,-13-4 0 0,1 1 5 15,-2-5-5-15,-9 11 3 0,-10-12 1 16,-1 8 0-16,-1-2-4 0,-4-4 5 15,3 7-3-15,-11-1 1 0,-3 1 1 16,-2-1-4-16,-8 1 6 0,-5 1-3 16,5-3-1-16,-20 0 2 0,-7-7 1 15,15 9 1-15,8 1-3 0,1-3 0 0,21 3 1 16,8 2-4-16,-21-7 6 0,-9 2 0 16,-7 5-6-16,-9-3 5 0,-4 0-1 15,16 2-2-15,8-1 2 0,-12-5-2 16,4-4-4-16,0 4 4 0,-1 0-2 15,2-3 0-15,-3 5 0 0,4-2 0 16,5-4 0-16,2 1 0 0,-4-2 0 0,7 1 3 16,9 5-3-16,0-5 0 0,4-1 0 15,11 2 0-15,-10-1 3 0,9 1-3 16,2-3 0-16,4 3 0 0,4 0 0 16,23 0 0-16,0-1 0 0,-1-4 0 15,-2 4 2-15,4 1-2 0,2 0 0 16,8-2 0-16,11-3 0 0,11 5 0 0,4-8 0 15,11 4 0-15,4 4 0 0,7-6-2 16,6 6 2-16,10 0 0 0,7 0 0 16,0 0 0-16,0-5-3 0,0 5 3 15,17 0 0-15,-1-3-3 0,10 3 3 16,8 0-2-16,6 0 2 0,8-3 0 16,12 3 0-16,8 0 0 0,10 1 2 15,8-1-2-15,0-5 0 0,1-1 0 0,-1 6 0 16,7-8 0-16,7 8 3 0,12-7-3 15,4 9 0-15,4-8 0 0,0 8 0 16,3-2 0-16,5-6 0 0,7 8 0 16,-2-2 0-16,8 2 0 0,5-2 0 15,-6 2 0-15,5 5 3 0,11-2-6 16,6-4 6-16,-2 1-3 0,-3-2 0 16,3 2 0-16,-2-1 0 0,0-7 0 0,-3 7 0 15,26-2 0-15,-4 1-3 0,-1-8 3 16,-15 11 3-16,4-3-3 0,-24-3 0 15,25 3 0-15,5-4 0 0,9 6 0 16,9-6 2-16,2 6-2 0,-15 0-2 16,4 0 4-16,-2-2-2 0,-2 3-2 15,0-3 2-15,1 2 0 0,1-2-3 16,-9 3 3-16,3-3 0 0,-1-5 0 0,-10 7 0 16,-5 1 0-16,1-3 0 15,-3 0 0-15,-8 0 0 0,-4 0 0 0,-5 1 0 16,-8-1 0-16,-8 0 0 0,-11 7 0 15,-3-7-3-15,-4 0 1 0,-10 7 2 16,-7-7-6-16,-12 0 2 0,0 10 2 16,-9-7-1-16,-2 4-3 0,-7-7 6 0,-3 0-3 15,-12 0 0-15,-9 0 3 0,-12 0-2 16,-9 0 4-16,-7 0-2 0,-4 0-2 16,-5-4 2-16,-6 4 0 0,-4 0 0 15,-12 0-2-15,-17 0 2 0,-9 0 0 16,-9 0 0-16,-7 0 0 0,-5-3 0 15,7 3 0-15,-4-3 0 0,1 3 0 16,-6 0 0-16,-2 0 0 0,-9 0 2 16,-4-4-4-16,0 11 4 0,-3-7 0 0,-6 7-2 15,-1-1 3-15,-11-1-3 0,-1-5 3 16,-6 12 0-16,0-8-3 0,-6-1 3 16,-4-4 0-16,-5 1-3 0,2 4 2 15,-7-1 2-15,-2-3-8 0,-1-1 8 16,-3-1-2-16,3 8-2 0,-8-9 4 15,-2 2-2-15,4-7-2 0,0 8 0 16,-16 5 3-16,-2-7-3 0,6-6 0 0,-19 6 0 16,-2 1 0-16,7-7 3 0,12 8-3 15,9-10 0-15,15 2 0 0,1 1 2 16,-14 2-4-16,-6 4 4 0,-15-9-2 16,5 8 0-16,6-6 0 0,15 8 0 15,0-9-2-15,12 5 2 0,-9 4 2 16,7-2-4-16,1-4 2 0,11 6 0 0,-7-2 0 15,9-5 0-15,1 7 0 0,6-1 0 16,2-7 0-16,9 7 2 0,7-4-2 16,0 4 0-16,-1 1 3 0,9-1-6 15,7 1 3-15,10-2 3 0,13 2-6 16,14 0 3-16,3 8 0 0,7-6 0 16,5-2 0-16,7 8-2 0,5-8 2 0,5 6 0 15,10-6 0-15,3 5-3 0,0-5 0 16,0 0 1-16,8 7-2 0,11-7 2 15,3 6 2-15,10-6-4 0,9 9 4 16,5-3 0-16,5-1 0 0,13 6 0 16,9-4 0-16,11-2 0 0,6-4 0 15,4 8 4-15,0-8-8 0,-2 3 8 16,14-1-4-16,1-3 0 0,3 6-4 16,5 1 8-16,3-5-4 0,-6 2 0 0,10-7 0 15,5 5 0-15,4-2 0 0,2 1 0 16,1 1 0-16,-15 2 0 0,12-3 0 15,2 2 0-15,15-3 0 0,5 0 2 16,8 2-2-16,-23-1 0 0,-6-8 0 16,-10 13-2-16,-6-6 4 0,7-6-4 15,20 7 2-15,5-5 2 0,7 4-2 16,8 9 0-16,-9-8 0 0,-6 0 0 0,0 4 4 16,4-4-8-16,-2 1 8 0,-2-1-4 15,-5-1 0-15,9 2 0 0,-4 3 0 16,0-3 0-16,-3 4 0 0,6-5 0 15,-5 4 0-15,0-3 0 0,-5 4-4 16,2-5 4-16,-2 7 0 0,4-4 0 16,-2 2-2-16,2 2 2 0,0 2 2 0,9 0-4 15,-12-2 4-15,-6 4-2 0,1-5 0 16,-2 2 4-16,-5-2-4 0,-7 0 0 16,-3-1 0-16,-4-3 0 0,-5 1-4 15,-10-2 8-15,-9 6-4 0,-1-5 0 16,-10-3 2-16,-7 0-4 0,-10 1 2 15,-9-1 2-15,-13 0-4 0,-10 6 2 16,-6-1 0-16,-9 0-4 0,-6 0 8 0,-7 2-8 16,-4-7 4-16,0 0 0 15,-8 0-2-15,-7-9-2 0,-8 2 8 0,-8 4-8 16,-14-1 4-16,-10 4 4 0,-13-2-4 16,-10 2 0-16,-5 0 2 0,-2-4-2 15,-3 4 0-15,1-6 0 0,-2 5 0 16,-6 5 0-16,-6 0 0 0,1-4 0 15,-5 3 0-15,-8 5 0 0,7-1 4 16,-8 4-4-16,-6 2 0 0,1-5 2 0,0 8-2 16,-12-3 0-16,-2-4 0 0,-3-4 0 15,-10 3 3-15,-10 0-3 0,1 1 3 16,-5-3-3-16,-3-2 5 0,-7 2-5 16,-1 2 3-16,-5-9-3 0,2 8 3 15,-2-8-3-15,0-1 0 0,-1 5 0 16,3-4 0-16,-10-1 0 0,-6 2 0 0,-7-10 0 15,-2 9 2-15,1-1-2 0,6 1 0 16,10-1 0-16,15 1 0 0,-9 1 0 16,-7-3 3-16,-9 2-3 0,-5-5 0 15,7-4 2-15,13 0-2 0,-2 2 0 16,6 1 0-16,13-4-2 0,-7 2 4 16,6-2-4-16,7 3 2 0,12 0 0 15,1-2 0-15,-2-4 0 0,8 8 0 0,8-1 0 16,-2-3 0-16,9 10 0 0,11-6 2 15,13 6-2-15,7-1 0 0,3 1 0 16,5 6 0-16,4-2 0 0,12-6-2 16,7 8 2-16,12-6-3 0,12 0 3 15,9 0 0-15,6 0 0 0,7 0 0 16,6-3-2-16,6 3 2 0,0 7-3 16,0 5 0-16,10 4-2 0,5-2 2 0,5 4 0 15,8-3 3-15,6-5 0 0,12-2-2 16,9 1 2-16,12-2 0 0,6 2 0 15,4-8 2-15,3 8-2 0,0-5 0 16,-1 2 0-16,4 1 0 0,9 0 0 16,7-7 0-16,5 8 3 0,-2-8-3 15,-1 5-3-15,5-5 6 0,4 2-3 16,-1-2 0-16,7 1 0 0,6 1 0 16,-5-7 0-16,4 1 0 0,1-3 0 0,10 1 0 15,-12 2 0-15,12-9 0 0,-6-2 0 16,6 0 0-16,-6-1 0 0,30 3 0 15,10 6 3-15,-3-7-3 0,-12-1-3 16,-1 7 6-16,-13-8-3 0,-24 7-3 16,3-2 3-16,25 2 0 0,4-1 0 15,-2 3 0-15,13 3 0 0,-1-1 0 0,-15 2 0 16,0 3 0-16,0-4 0 0,8 5 3 16,-3-8-3-16,4 3 0 0,3 7 2 15,3-9-2-15,-6 2 0 0,3 1 0 16,6-1 0-16,-2 6 0 0,-1-2-2 15,-5 2 2-15,2-1 0 0,0 1 0 16,-6 8 0-16,-2-2 0 0,0 0 0 0,-1 2 0 16,-6 3 0-16,-3-3 2 15,-6 1-2-15,0-2 3 0,-3 8-6 0,-5-5 3 16,-8 1 3-16,-2-1-3 0,-9-1 0 16,-11-5-3-16,-9 9 6 0,-5 2-3 15,-7-3 0-15,-7 2 0 0,7 1-3 16,-6-12 3-16,-13-5 3 0,-1 0-6 15,-6 6 3-15,-8-6 3 0,-8-6-3 16,-5-1-3-16,-7-3 3 0,-5-2 0 0,-10 2-2 16,0-3 4-16,-6-4-4 0,-2 4-1 15,-7-6 6-15,-5 5-3 0,-13-4 0 16,-8 0 0-16,-8 1 0 0,-11-2 0 16,-6-2 2-16,-1 1-2 0,-1-2 3 15,0 2-3-15,1 3 0 0,-1 1 0 16,-2 2 0-16,-8 2 0 0,2-2-3 0,-2-2 6 15,0 5-3-15,3-11-3 0,8 6 6 16,-3-1-6-16,-2 1 3 0,-5 0 3 16,-3 0-6-16,-1-2 3 0,2-2 3 15,4 2-3-15,3-16 0 0,1-1 0 16,-4-4 0-16,-1 5 0 0,4-1 3 16,2 12-6-16,5 2 3 0,8 5 3 15,5-1-6-15,7 1 3 0,8 2 0 0,8 4 0 16,15 0 0-16,14 1 0 0,0 0 0 15,6-1-3-15,17 1 3 0,17-2 0 16,10 1 0-16,19 3 0 0,14-1 0 16,6 2 0-16,5 3 0 0,4-1 0 15,-2-2 3-15,6 6-3 0,9-5 0 16,5 5 0-16,5 0 0 0,5-6-3 0,2 6 3 16,3-7 3-16,3-3-3 0,-3 0 0 15,2-1 3-15,3-2-3 0,-5 1 0 16,-4 5 0-16,-2 3 0 0,-7-3 0 15,-4 1 0-15,-11 1-3 0,-4 5 3 16,-9-4 0-16,-12-2 0 0,-18 2-3 16,-8 4 6-16,-11-4-3 0,-13 4 0 15,-5-6 3-15,-3 6-3 0,-9 0 0 16,-5 0 0-16,-6-4-3 0,0 4 0 16,0 0 3-16,-11-8-2 0,-2 1 2 0,-8 1 0 15,-2-2 0-15,-8-5 0 0,-9-2 2 16,-4 0 1-16,-5-3-3 0,-8-2 3 15,-5 1 0-15,6-1-3 0,-2-1 0 16,0 3 0-16,8 1 0 0,3-1 0 16,4-4-3-16,2 6 0 0,3 2 0 15,5 1-5-15,-3 13-9 0,9 0-2 0,1 5-10 16,4 0-4-16,6 5-4 0,-2 0-7 16,3 1-5-16,3 1-9 0,-1 5-13 15,3 3-19-15,3 1-13 0,-1 4-24 16,8-7-83-16,4-18-149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2:27.4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4F1C0CB-C591-49C8-A783-F634C452197F}" emma:medium="tactile" emma:mode="ink">
          <msink:context xmlns:msink="http://schemas.microsoft.com/ink/2010/main" type="writingRegion" rotatedBoundingBox="17766,3443 21991,3187 22032,3855 17806,4112"/>
        </emma:interpretation>
      </emma:emma>
    </inkml:annotationXML>
    <inkml:traceGroup>
      <inkml:annotationXML>
        <emma:emma xmlns:emma="http://www.w3.org/2003/04/emma" version="1.0">
          <emma:interpretation id="{D431DCE1-0EBB-4A36-9A24-38043582569E}" emma:medium="tactile" emma:mode="ink">
            <msink:context xmlns:msink="http://schemas.microsoft.com/ink/2010/main" type="paragraph" rotatedBoundingBox="17766,3443 21991,3187 22032,3855 17806,41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CCD780-6178-4AAB-8C2D-6DFE4424AEDD}" emma:medium="tactile" emma:mode="ink">
              <msink:context xmlns:msink="http://schemas.microsoft.com/ink/2010/main" type="line" rotatedBoundingBox="17766,3443 21991,3187 22032,3855 17806,4112"/>
            </emma:interpretation>
          </emma:emma>
        </inkml:annotationXML>
        <inkml:traceGroup>
          <inkml:annotationXML>
            <emma:emma xmlns:emma="http://www.w3.org/2003/04/emma" version="1.0">
              <emma:interpretation id="{FC2EE9F3-24CF-45D7-8ADF-3B7F70BD8F85}" emma:medium="tactile" emma:mode="ink">
                <msink:context xmlns:msink="http://schemas.microsoft.com/ink/2010/main" type="inkWord" rotatedBoundingBox="17766,3443 18677,3387 18713,3970 17801,402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0 172 370 0,'10'-13'144'16,"-3"-4"40"-16,1 10-78 0,0-13-22 16,1-5 0-16,0 1-12 0,0 4-5 15,4 2-9-15,-4 3-12 0,3 4-5 16,3 9-5-16,0 2-4 0,2 0-3 16,-4 0-8-16,4 2 0 0,-6 7-11 0,0 6 1 15,0 5-7-15,-5 0-1 16,-6 12 1-16,0-1-4 0,0-1 0 0,-12-2-4 15,3 11 4-15,-6-7-3 0,-2 7-1 16,1-8-3-16,-1 3 0 0,4-8-3 16,2 4 2-16,4-7 2 0,-3 1-1 15,2-4 4-15,3-4-5 0,5-3 8 16,-8-3 0-16,8 3 0 0,0-6 0 16,0-2 8-16,0-2-2 0,8-3 1 0,-8 0 4 15,0 7-4-15,9-7 3 0,5 0-3 16,0 0-3-16,6 0 3 0,2 0-5 15,3 10-2-15,-5-10 4 0,-4 6-10 16,-3-3-1-16,0-5-8 0,-3 2-6 16,-1 0-14-16,2-6-17 0,2-3-13 15,-2 0-20-15,-3-3-8 0,-1 3 64 0,1-2-167 16,-4-3-162-16</inkml:trace>
          <inkml:trace contextRef="#ctx0" brushRef="#br0" timeOffset="333.4043">415 109 370 0,'0'-7'127'16,"0"7"38"-16,0 0-89 0,0 0-17 16,-4 1-4-16,0 11-7 0,-6 11-19 15,2 2-2-15,-4 9-11 0,7 4 11 16,-1-2-11-16,2-7-6 0,4-1 0 15,0-2-1-15,0-4-4 0,7-2 0 16,-2-2 5-16,8 0-1 0,2-2 1 0,-2-4 3 16,8-4 2-16,1-8-6 0,-1 0 5 15,-3-7-6-15,0-6-3 0,6-10 4 16,-2-1-5-16,-7-2-4 0,-5-1 0 16,-10 0 0-16,0 0-9 0,-10-4 0 15,-3-4-4-15,-5 6-5 0,4 6-10 16,1 2-6-16,2 5 0 0,-6 3-9 0,2 2-11 15,2-2-7-15,0 3 1 0,4 6-68 16,3 4-35-16,6 0-33 0</inkml:trace>
          <inkml:trace contextRef="#ctx0" brushRef="#br0" timeOffset="681.4599">694 82 341 0,'11'-16'112'0,"-3"5"43"15,0 1-52-15,-1 4-24 0,-2 6-12 16,-1-4-6-16,-4 4-23 0,0 4-1 16,0 5-5-16,-12 8-8 0,4 4-4 0,-2 8-6 15,1 4-5-15,1 6 0 0,8 0-5 16,0 1 2-16,0 1-6 0,0-8 0 15,8-2 4-15,0-1-8 0,4-6 8 16,3-4-4-16,7-2 0 0,0-6 5 16,1-5-5-16,1-9 4 0,-1 2 6 15,-4 0-10-15,3-22 4 0,-6 2 0 16,-1 0-4-16,-8-6 5 0,-7 0-5 0,0 10-5 16,-6-12-3-16,-3-3-6 0,-3-2-10 15,-1-5-13-15,-7-5-7 0,3 8-20 16,-8 8-104-16,1 4-28 0,-3 9-60 15</inkml:trace>
        </inkml:traceGroup>
        <inkml:traceGroup>
          <inkml:annotationXML>
            <emma:emma xmlns:emma="http://www.w3.org/2003/04/emma" version="1.0">
              <emma:interpretation id="{DF8CC67E-6A61-49E3-8AC9-3D08E8C47302}" emma:medium="tactile" emma:mode="ink">
                <msink:context xmlns:msink="http://schemas.microsoft.com/ink/2010/main" type="inkWord" rotatedBoundingBox="19230,3483 20999,3376 21032,3916 19263,402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181.2321">2020 205 310 0,'12'0'96'0,"-4"0"29"0,-8 0-39 16,4 0-20-16,-4 0-11 0,0 0-17 16,0 6 1-16,-4-4-14 0,-3-2-8 15,-1 12 9-15,3-1-15 0,-5 2 1 16,-1 2-7-16,3-2 7 0,0-1-12 16,-3 0 0-16,-1 1-5 0,5-3 5 15,1 2-7-15,6 0 7 0,0-5-5 0,0-2-1 16,4-1 6-16,6-4 6 0,1 5-6 15,1-5 12-15,3 0-7 0,0 5 7 16,2-6 4-16,0 3 5 0,5-2 0 16,-4 9 1-16,-3-9-7 0,-3 4-1 15,-4 3 1-15,-1-1-5 0,-7 3-6 16,0-1 1-16,0 4-5 0,0-5 0 16,-4-1-9-16,0-2-11 0,-1-4-9 0,-5 0-5 15,2 0-12-15,1 0-6 0,-4 0-7 16,-1-6-19-16,2-1-94 0,3-3-66 15</inkml:trace>
          <inkml:trace contextRef="#ctx0" brushRef="#br0" timeOffset="2486.48">2138 401 331 0,'17'0'103'0,"3"-5"35"15,-1 5-56-15,1-8-19 0,-10 5 3 16,5-5-14-16,-10 2-12 0,3-1 3 15,-3 1-16-15,-5-3 0 0,6-1-6 16,-6 4-3-16,5-4-4 0,-5 7-4 0,0 3-5 16,0 0-5-16,0 0 0 0,0 0 0 15,-4 0 0-15,0 6-5 0,0 2 0 16,4-8 0-16,-8 9 0 0,4-1 0 16,4 3-5-16,0 2 4 0,0-1-7 15,0-1 8-15,0 2-4 0,4 2 4 16,-4-4-6-16,0-1-5 0,5 0-1 15,-5-5-6-15,7-5-2 0,-3 0-3 16,0 0-10-16,3 0 0 0,1 0-16 0,-2 0-15 16,-1-3-82-16,6 3-36 0</inkml:trace>
          <inkml:trace contextRef="#ctx0" brushRef="#br0" timeOffset="2690.1141">2357 497 243 0,'5'6'46'0,"-1"-1"18"16,2-5 28-16,-1 0-40 0,1 0-2 15,-6 0 3-15,0 0-11 0,0-7-8 16,0 1-6-16,0-6-9 0,-4-9-4 16,4-2 6-16,-8 1-9 0,8-7-7 15,-6 9 9-15,6 1-7 0,-3 1 0 16,3-3-2-16,0 6 1 0,0-3-6 16,0 0 0-16,4-1-6 0,-4 4-6 15,11 2-14-15,-7-2-1 0,2 5-13 0,3 5 34 16,7-2-145-16,-1 4-55 0</inkml:trace>
          <inkml:trace contextRef="#ctx0" brushRef="#br0" timeOffset="2880.5737">2554 314 289 0,'15'12'64'0,"-2"1"36"16,2-1-47-16,-4-3 4 16,-1-3-3-16,1 2-9 0,0-5-9 0,-3-3-11 15,1 0 3-15,1 0-8 0,-1 0-1 16,-3 0 0-16,1-4-6 0,-2-3 5 15,-5 0-6-15,6-8-1 0,-6-6 1 16,4 2-4-16,-4-4-3 0,0-9-5 16,0 9 0-16,2 2-13 0,-2 1-5 15,2 7-10-15,3 3-18 0,2 1-104 16,-1 9-113-16</inkml:trace>
          <inkml:trace contextRef="#ctx0" brushRef="#br0" timeOffset="3203.5037">2881 230 278 0,'-4'-5'63'0,"-1"5"30"16,-5 5-21-16,5-5-15 0,-4 0-12 16,5 6 9-16,4 3-18 0,-4-5-17 15,4 3-5-15,0 1-7 0,0 2 6 16,0 3-5-16,8 0-8 0,-3 1 0 15,3-4 7-15,3 4-7 0,0-4 5 0,1-7-5 16,2 6 0-16,-1-1 0 0,-2-2 0 16,0-6 0-16,-6 0 0 0,2 0 0 15,0 0 0-15,-3-8 0 0,-4 2 0 16,4 1 0-16,-1-1 0 0,-3 6 0 16,0-6-5-16,6 6-2 0,-6-7-8 15,0 7-6-15,4-6 2 0,-4 6-9 16,0-10-6-16,5 1-8 0,-5 4-3 15,4-1-4-15,-4-2-4 0,0-1-30 16,4-5 12-16,-4 0-10 0</inkml:trace>
          <inkml:trace contextRef="#ctx0" brushRef="#br0" timeOffset="3377.1009">3130-54 278 0,'11'5'53'0,"-3"3"22"0,3 0-28 0,-6 9-3 15,8 0-2-15,0 5-9 0,4 6-12 16,-8 4-6-16,1-2-6 0,-2 0 7 16,-5 5-16-16,-3-2 0 0,0-8-16 15,0 8-22-15,0-10-88 0,4-5-28 16</inkml:trace>
          <inkml:trace contextRef="#ctx0" brushRef="#br0" timeOffset="1425.2921">1583 506 353 0,'7'-7'100'15,"-7"-2"47"-15,0-5-78 0,0-1 0 16,0 2-10-16,-7-1-16 0,-2-1-8 16,-3 4-4-16,4 4-8 0,-4-2-1 0,-1 3-6 15,-2-1-11-15,6 7-1 0,-1-3 1 16,3 3 0-16,1 0-5 0,2 10 0 15,4 2 0-15,0 4 0 0,0 8 7 16,8-1-7-16,0 1 6 0,3 3-6 16,-3-5 0-16,0-6 6 0,2-1-6 15,-5-4 0-15,3-4 0 0,2-7 0 16,1 0 6-16,0-5-6 0,-2-1 0 16,2-6-6-16,0-3 6 0,-8-5-19 15,-3 6 0-15,0-4-13 0,-4-7-3 0,-8 5-18 16,2-3-118-16,-4 2-117 0</inkml:trace>
          <inkml:trace contextRef="#ctx0" brushRef="#br0" timeOffset="1818.4933">1620 191 388 0,'13'47'143'16,"-5"-2"17"-16,2-3-100 0,-3-5-7 0,0-1-10 15,1-3-7-15,-3-7-13 0,1-1-6 16,-1-6-5-16,-5-8-2 0,7-3-4 16,-7-4-1-16,0-4-5 0,0 0 0 15,0 0 0-15,0 0-5 0,0-12-6 16,0 8 6-16,0-5-7 0,7 0 7 15,-3-6-7-15,3 1 0 0,1-3 6 16,0-2 6-16,4 3 0 0,6-2 0 16,3 3 6-16,3 1 6 0,1 5 0 0,-1 6 5 15,-2 3 4-15,-5 0-5 0,-4 3 5 16,-2 5-3-16,-11 2-4 0,8 3-4 16,-8 1-1-16,0 3-9 0,-6 0 5 15,-5-1 0-15,-6-1-10 0,2-3 0 16,-4-2-4-16,5-5-21 0,1 0-8 15,5-5-18-15,-5 0-117 0,2-7-141 0</inkml:trace>
        </inkml:traceGroup>
        <inkml:traceGroup>
          <inkml:annotationXML>
            <emma:emma xmlns:emma="http://www.w3.org/2003/04/emma" version="1.0">
              <emma:interpretation id="{25B738CE-F1B2-4F23-8C58-6D4457C040D0}" emma:medium="tactile" emma:mode="ink">
                <msink:context xmlns:msink="http://schemas.microsoft.com/ink/2010/main" type="inkWord" rotatedBoundingBox="20948,3414 22001,3350 22023,3709 20969,3773"/>
              </emma:interpretation>
              <emma:one-of disjunction-type="recognition" id="oneOf2">
                <emma:interpretation id="interp2" emma:lang="" emma:confidence="0">
                  <emma:literal>ion</emma:literal>
                </emma:interpretation>
                <emma:interpretation id="interp3" emma:lang="" emma:confidence="0">
                  <emma:literal>son</emma:literal>
                </emma:interpretation>
                <emma:interpretation id="interp4" emma:lang="" emma:confidence="0">
                  <emma:literal>ton</emma:literal>
                </emma:interpretation>
                <emma:interpretation id="interp5" emma:lang="" emma:confidence="0">
                  <emma:literal>san</emma:literal>
                </emma:interpretation>
                <emma:interpretation id="interp6" emma:lang="" emma:confidence="0">
                  <emma:literal>nn</emma:literal>
                </emma:interpretation>
              </emma:one-of>
            </emma:emma>
          </inkml:annotationXML>
          <inkml:trace contextRef="#ctx0" brushRef="#br0" timeOffset="3686.2571">3186 207 299 0,'15'-7'71'0,"2"1"30"0,3 6-25 15,0-5-30-15,2 5-6 0,-11 0-11 16,5 0-15-16,-8-5-7 0,2 5-7 0,-2-6-7 16,0-4 0-16,-1-5-14 0,0 0-1 15,-2 2-17-15,0-5-1 0,-5 5 7 16,0 8-10-16,4 5 6 0,-4 0 0 15,5 0 19-15,-5 7 0 0,8 3 10 16,-4-3 8-16,-1 5 0 0,5-1 17 16,-1 2 1-16,1 9 9 0,-1-1 3 15,3 1-4-15,-5 2 17 0,-1 0-18 16,3-5 8-16,0-5-18 0,-3-1-2 0,-4-4 4 16,4-9-8-16,-4 4-9 0,0-4 0 15,0 0-9-15,-4-10-15 0,0-1 3 16,-6-2-29-16,4-5-9 0,-3-6-34 15,0-2-20-15</inkml:trace>
          <inkml:trace contextRef="#ctx0" brushRef="#br0" timeOffset="4093.0291">3384 14 243 0,'0'-11'35'15,"4"7"28"-15,5 0-16 0,4-2-1 16,-2 0 1-16,-2-1 3 0,2 2-2 16,-3-2-10-16,-1 4-7 0,-7 3-3 15,12 0 0-15,-1 0-15 0,0 0 8 16,1 0-15-16,-2 0 9 0,2 3-8 15,-3-3-7-15,-3 6 0 0,-2-6-7 0,2 0 7 16,-1 0-15-16,-1 0 9 0,-1 0-15 16,-3 0 15-16,7 0-1 0,-7 0-6 15,0 0 5-15,0 0 8 0,0 0-7 16,0 4 7-16,0-2 0 0,0 6 0 16,0-2 0-16,0 5 7 0,0 1-7 15,-4 2 0-15,4 8 8 0,-6-1-8 16,6-2 7-16,0 0-1 0,0-4-6 15,0-2 7-15,0 0-1 0,10 0 0 16,-5 0 2-16,0 1 5 0,0-1-6 0,9-3 1 16,1-2 4-16,2-2-12 0,7-6 5 15,-1 0 2-15,-1 0 0 0,-6 0-7 16,1-6 0-16,-5-12 7 0,-7 5-7 16,-3-5 0-16,-2-5 0 0,0 5 0 15,-4 1 0-15,-10-7 0 0,3 6-7 16,-5 0 0-16,7 3 0 0,-6 4-3 0,7 11-5 15,0-4-5-15,0 4 0 0,4 0-8 16,-2 0-7-16,6 9-20 0,-7-5-85 16,7 0-14-16</inkml:trace>
          <inkml:trace contextRef="#ctx0" brushRef="#br0" timeOffset="4425.4402">3688 46 230 0,'0'5'48'0,"10"8"15"16,-3-1-34-16,-2 12 16 0,11 12 3 16,-3-3 3-16,2-2 7 0,-2-6-13 15,0-2-8-15,-6-12 7 0,-12-2-19 0,5-2 11 16,6 1-12-16,-1-8 2 16,-5 0-6-16,0 0 3 0,0-11-7 0,4-2 4 15,-4-7-2-15,0 3-1 0,0-5-5 16,2-3 4-16,2-1 0 0,-4 0-7 15,12-3 14-15,0 1-11 0,6 5-3 16,4-1 6-16,0 4-6 0,1-3 1 16,3 10 0-16,1-4-5 0,-1 9-1 15,0 8-4-15,-1 0 0 0,-1 0 0 16,4 10 5-16,-5 7-5 0,3 8 0 0,-2 8 0 16,0 5 0-16,-4 1-9 0,-2-1-6 15,-7-5-19-15,-8-6-10 0,-3-12-75 16,0-9-55-16,0-6-121 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4:21.4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CC1C5C-3A49-4365-B9E5-1F49B0ACF4E2}" emma:medium="tactile" emma:mode="ink">
          <msink:context xmlns:msink="http://schemas.microsoft.com/ink/2010/main" type="inkDrawing" rotatedBoundingBox="8604,7526 8659,10350 8553,10352 8498,7528" shapeName="Other"/>
        </emma:interpretation>
      </emma:emma>
    </inkml:annotationXML>
    <inkml:trace contextRef="#ctx0" brushRef="#br0">61 0 278 0,'4'6'53'0,"-4"1"22"16,-4-1-28-16,4 1 6 0,0 0-20 16,-10-2 0-16,10 6-5 0,-5 0 5 15,-2 2-4-15,3 4 0 0,-2 5-3 0,6 4 1 16,-11 0 0-16,6 3-1 0,5-2-8 15,-10 0 2-15,6-1-3 0,4 0-12 16,0-2 6-16,0 6 4 0,7 3-10 16,-7 1-5-16,0 4 0 0,-4-1 6 15,4 3-6-15,-4 4 6 0,4-9-6 16,0 1 0-16,0-1 0 0,0 1 0 16,0 0 6-16,4-1-6 0,0-2-6 0,-4 3 12 15,0-2-6-15,10-5 0 0,-5 3 0 16,-5 0 0-16,3-1 0 0,-3 5 0 15,0 4 0-15,0 3 0 0,-7 7 0 16,7-6 0-16,-4-2 0 0,4 0 0 16,-5 0 0-16,5-4 0 0,0-7 0 15,6 5 0-15,-6-10 0 0,0-1 0 0,4-1 0 16,1 4 0-16,-5 3 0 0,4-3-6 16,1 8 0-16,3 0 0 0,-1-1 1 15,-7 5-3-15,10-2 8 0,-2 2-7 16,0-4 2-16,-1-7 5 0,2-5 0 15,0-1 0-15,-4 4 0 0,-5 0 0 16,10-5 0-16,-4 4 0 0,-6-2 0 16,0-4 0-16,0 3 0 0,-5 4 0 15,5 2 0-15,-11 4 0 0,6-3 0 16,-2 3 0-16,7-6 0 0,0 9 0 0,-4 1 0 16,4 0 5-16,0-1-10 0,0 5 5 15,0-9 0-15,0-6 0 0,-8 0 5 16,2-5-5-16,-2 0 0 0,0 4 7 15,2-1-7-15,-2 1 0 0,0-2 8 16,0 0-8-16,8-6 0 0,0-3 0 16,0 1 0-16,0-2 0 0,5-2-8 15,1-6-4-15,2 0-4 0,-1-5-16 0,-1 2-121 16,0-2-121-16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4:23.9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A173D3-5D7C-453D-9C2A-D2A6BEEE90C0}" emma:medium="tactile" emma:mode="ink">
          <msink:context xmlns:msink="http://schemas.microsoft.com/ink/2010/main" type="inkDrawing" rotatedBoundingBox="19150,10231 19224,7528 19305,7530 19231,10233" semanticType="callout" shapeName="Other">
            <msink:sourceLink direction="with" ref="{C37946C4-2D36-4F3B-B3FC-8BE0CEAAD2E0}"/>
          </msink:context>
        </emma:interpretation>
      </emma:emma>
    </inkml:annotationXML>
    <inkml:trace contextRef="#ctx0" brushRef="#br0">98 0 341 0,'0'0'104'15,"0"0"23"-15,6 19-66 0,-6 0-11 16,0 2 5-16,0 2-17 0,5 5 8 15,-5 0-11-15,0 5 8 0,-8 4-8 16,3 0 2-16,-1-1-4 0,-5 3-3 16,0 0-1-16,-1 6-6 0,1 11 1 15,-1 11-1-15,4 0-10 0,2 7 9 0,2-2 0 16,4-6-6-16,0-5-4 0,-7 5 5 16,7-3-5-16,-5 8-4 0,5 1 6 15,-3-1-7-15,3-6 1 0,0 5-4 16,0-6-1-16,6-7 6 0,-6 1-1 15,0 13-4-15,0-8-1 0,0 12 5 16,0 1-1-16,0 1-1 0,0-6 2 16,0 0-4-16,4-6 3 0,-4-1-3 0,0 7 1 15,0 5-2-15,0-9 0 0,0 2-3 16,0-10 0-16,0-9 0 0,5-20 0 16,-5 3 0-16,0-10-3 0,4-7-9 15,-4-2 1-15,0-3-15 0,4-1-8 16,-4-4-11-16,0 1-17 0,6-3-20 15,-6-4-120-15,4 0-170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8T18:12:28.85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-1 247 257 0,'15'0'42'16,"-2"-5"29"-16,1 5-26 0,-3-5 11 16,1 5-13-16,1-7 6 0,2 4-12 15,0 3 5-15,0 0-15 0,1-5 2 16,-9 5-10-16,5-6 2 0,-1 6-8 15,3-7 2-15,1 2-5 0,1 0 4 0,-1-3 0 16,-1 3-9-16,2-3 8 0,2 1-6 16,1 1 4-16,7-2 1 0,1 5-7 15,-2-1 1-15,-1 4-1 0,0-5 2 16,-7 5 1-16,4 0-3 0,-5 0-5 16,-2 0 0-16,1 5 0 0,3-5 0 15,-2 5 6-15,3-5 0 0,3 0-6 16,0 7 6-16,-3-7-1 0,2 0 2 0,0 3-2 15,1-3 7-15,-1 0-7 0,-1 0 0 16,-2 0 6-16,-3 0-5 0,4 0-1 16,2 0 0-16,2 0-5 0,5 0 4 15,-4 0-4-15,6 0 5 0,0 0 0 16,1 6 2-16,-4-6-7 0,5 0 0 16,-9 0 6-16,2 0-6 0,-10 0 0 0,-2 0 6 15,-3 0-6-15,-1-6 0 0,-2 6 0 16,3-3 0-16,-2 3 6 0,0-6-6 15,-1 6 4-15,-2 0-4 0,5 0 0 16,0-4 0-16,2 4 0 0,3 0 5 16,-3 0-5-16,5 0 0 0,-4 3 0 15,1 2 0-15,1 0 0 0,4-5 5 16,-3 10-10-16,5-7 5 0,-3-3 5 16,-2 7-5-16,-5-9 0 0,3 8 0 0,-3-6 0 15,4 7 0-15,-2-7 0 0,2 0 0 16,-1 6 0-16,0-6 5 0,2 4-5 15,4 1 0-15,2-2 0 0,1 2 0 16,8-5 0-16,-1 6 0 0,-5-6 0 16,1 0 0-16,2 5 0 0,-4-5 0 15,-3 9 0-15,-1-9 5 0,-3 3-10 16,-5-3 5-16,-4 0 0 0,3 0 0 0,-5-3 0 16,2 3 5-16,5-8-10 0,0 8 5 15,3 0 5-15,0 0-5 0,-1 0 0 16,2 0 0-16,-2-1 0 0,-4 1 0 15,5 0 0-15,-2-3 0 0,1-2 0 16,-3-3 0-16,0 0 0 0,-1 1 0 16,3-1 0-16,-2 2 0 0,5 6 0 15,3-6 0-15,1 6 0 0,2 0 0 0,0-6 5 16,0 1-10-16,3 5 5 0,-4-6 5 16,4 0-5-16,-1 6 0 0,2-6 0 15,-1 6 0-15,1-5 0 0,-2 5 4 16,-1 0-4-16,-3 0 5 0,-1 0 0 15,-1 0-5-15,0 0 0 0,2 0 5 16,-1 0-5-16,4 0 5 0,0 7-5 0,-2-7 0 16,-1 0 0-16,3 0 0 0,-6 0 0 15,0 0 0-15,-1 0 0 0,-2-4 0 16,-2 4 5-16,4-8-5 0,1 3 0 16,-1 5 4-16,4-6 1 0,3 6-5 15,-4-5 5-15,-2 5-1 0,2-6-4 16,-3 6 0-16,9 0 9 0,-3-5-9 15,-3 5 0-15,1 0 5 0,-2-9-5 0,-5 9 0 16,1-5 0-16,-2 5 0 0,4-5 4 16,-1 5-4-16,-4 0 0 0,5 0 0 15,-2 0 0-15,3 0 0 0,-1 0 6 16,2 0-6-16,-1 0 0 0,0 0 0 16,-3 0 0-16,1 0 0 0,2 0 0 15,3 0 0-15,-2 0 0 0,0-3 0 16,1-1 4-16,-1 4-4 0,5 0 0 0,-1-7 0 15,1 7 0-15,-2-4 0 0,6-3 5 16,0 7-10-16,5-7 10 0,-4 2-5 16,3 5 0-16,0-4 0 0,-6 4 0 15,-2 0 0-15,4 0 0 0,-4 0 0 16,-3 0 0-16,2-1 0 0,0 4 0 16,-1-3 0-16,0 0 0 0,1 0 4 15,6 5-8-15,-2-5 8 0,-1 0 1 0,3-5-5 16,-2 5 0-16,3-5 0 0,1 1 0 15,6 4 0-15,2-7 5 0,3 7-5 16,-4 0 0-16,0 0 0 0,-4 0 0 16,1 0 0-16,-5 3 0 0,0-5 0 15,1 2 0-15,-1 6 4 0,-4-6-8 16,-1 6 4-16,2-6 4 0,-2 3-8 16,-1-3 8-16,1 0-4 0,-3 0 0 0,1 0 0 15,-3 0 4-15,-1-5-4 0,0 5 0 16,3-4 5-16,1 4-10 0,5-7 10 15,-4 7-5-15,6-6 0 0,-2 6 0 16,-1-6 0-16,-2 6 0 0,1 0 4 16,-6-11-4-16,1 11 0 0,-4-3 0 15,5 3 0-15,-4 0 0 0,1 0 0 0,-1 0 0 16,-2 3 0-16,-1-3 0 0,6 7 0 16,-5-7 0-16,2 0 0 0,4 3 5 15,1-3-10-15,-1 0 5 0,1 0 5 16,-1 0-10-16,-5 0 5 0,1 0 0 15,1 0 0-15,3 0 0 0,1 0 0 16,1 0 0-16,2 0 0 0,-2-6 5 16,1 6-10-16,-1 0 10 0,1-4-5 15,-3 4 0-15,4 0 0 0,-6-5 0 0,-2 5 0 16,0-7 0-16,2 7 0 0,-8 0 0 16,5 0 0-16,3 0 0 0,-1 0 0 15,-1 9-5-15,4-9 10 0,-4 6-5 16,4-1-5-16,-3 0 10 0,-4-5-10 15,1 7 10-15,-1-7-5 0,-4 0 0 16,1 0 4-16,1 0 5 0,3 0-5 0,-1 0 5 16,6 0 4-16,3 0-8 0,-1 4 6 15,5-5-3-15,2 8 0 0,-2-3-3 16,11-4 3-16,-1 8-8 0,-4-3 8 16,0 1-8-16,-3 1 4 0,-11-5-4 15,-1-2 0-15,-3 0 4 0,0 0-4 16,-3 0 4-16,0 0-4 0,-3 5 0 15,0-5 10-15,-4 0-10 0,4 0 0 0,-1 0 3 16,0 0-6-16,2 0 6 0,-3 0-3 16,0 0 0-16,3 0 0 0,-2 0 0 15,5 0 0-15,-4 0 0 0,-1 0 4 16,-1 0-8-16,-3 0 4 0,-1 0 4 16,4 0-8-16,-1 0 4 0,-2 8 0 15,-1-8 0-15,3 0 0 0,-7 0 0 16,7 0-3-16,-7 0 3 0,0 0 0 0,0 0-4 15,4 0 8-15,-4 0-4 0,4 0-4 16,-4 0 4-16,7 0 0 0,-7 0 0 16,8 0 0-16,-8 0 0 0,6 0-6 15,-2 0 6-15,2 3 6 0,3-3-12 16,-1 7 6-16,0-4 0 0,2 3 0 16,-2-6 0-16,1 0 0 0,0 4 0 15,-3-4-4-15,1 0 8 0,0 4-4 0,-7-4-4 16,5 0 8-16,-5 0-8 0,5 0 4 15,-5 0 4-15,5 0-8 0,-5-4 4 16,8 4 4-16,-8 0-8 0,0 0 4 16,0 0 0-16,4 0 0 0,-4 0-4 15,0 0 0-15,0 0-4 0,0 0-9 16,0 0-3-16,0 0-10 0,-4 0-9 16,-1 0-8-16,-3 4-5 0,1-4-11 0,-11 6-3 15,2-6-117-15,1 0-125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4:24.7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7946C4-2D36-4F3B-B3FC-8BE0CEAAD2E0}" emma:medium="tactile" emma:mode="ink">
          <msink:context xmlns:msink="http://schemas.microsoft.com/ink/2010/main" type="inkDrawing" rotatedBoundingBox="18556,11041 18912,10234 19630,10551 19274,11358" shapeName="Other">
            <msink:destinationLink direction="with" ref="{2EA173D3-5D7C-453D-9C2A-D2A6BEEE90C0}"/>
            <msink:destinationLink direction="with" ref="{F229F781-69E5-4037-BCE9-5C46FB75A387}"/>
          </msink:context>
        </emma:interpretation>
      </emma:emma>
    </inkml:annotationXML>
    <inkml:trace contextRef="#ctx0" brushRef="#br0">0 164 331 0,'7'0'103'0,"2"0"35"16,4-4-41-16,-2-2-28 0,-5 0-17 15,11-1-2-15,5 0-2 0,1-1-7 16,4 3-8-16,5-5 4 0,11 4-6 16,2-2-2-16,5-4-5 0,0 1-2 15,-1-3-3-15,-9-4-5 0,-3 2-1 16,0 8-4-16,-10 0 0 0,6 1 0 15,-2 7-5-15,-4 0 1 0,1 0-1 16,2 0-4-16,-8-3 0 0,1 3 4 16,-4 0-4-16,5 4 0 0,0 2 0 0,-3-1 0 15,0 3 0-15,-2-2 0 0,-5 1 0 16,-9 4-4-16,2-4 8 0,-7 10-8 16,0-3 4-16,-16 11 0 0,-1-1 0 15,-3 6 0-15,-5-3 0 0,1 6 0 16,2-3 0-16,0-1 0 0,10-2 0 15,-7-4-4-15,-1 2 8 0,5-2-8 0,-1-5 4 16,-4 3 0-16,2 2 0 0,4-4 0 16,-4 4 0-16,5 2 0 0,-2 2 0 15,-2 4 4-15,2 2-4 0,0 4 0 16,3 6 0-16,-2-4 0 0,10-5 0 16,0-8 0-16,4-9 0 0,-7-4-4 0,7-5 4 15,-5-8 0-15,5 0 0 16,-4 0 0-16,4 0 0 0,0-6 0 0,0 2 0 15,-6 4 0-15,2-15 0 0,4 12 4 16,-11-5-8-16,6-5 4 0,-2 0 0 16,0 1 4-16,7 2-4 0,-9-12 0 15,0-8 0-15,0-4 0 0,1-2 4 16,-7-1-4-16,-2-3 0 0,-14 3 5 16,2 1-5-16,-9-4 0 0,0 1-5 15,-2 1-8-15,7 0-13 0,3 3-1 0,2 10-19 16,-1-6-17-16,8 6-122 0,2 5-169 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4:22.8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DF3D9A-31AC-42CE-BDF5-93B0170621D6}" emma:medium="tactile" emma:mode="ink">
          <msink:context xmlns:msink="http://schemas.microsoft.com/ink/2010/main" type="inkDrawing" rotatedBoundingBox="8749,10307 9133,11119 8565,11387 8182,10575" hotPoints="8248,10584 8937,10691 8525,11289" semanticType="enclosure" shapeName="Triangle">
            <msink:destinationLink direction="with" ref="{F6AA7209-2756-4241-8D1B-4C565B71F941}"/>
          </msink:context>
        </emma:interpretation>
      </emma:emma>
    </inkml:annotationXML>
    <inkml:trace contextRef="#ctx0" brushRef="#br0">21 110 370 0,'0'0'111'0,"0"0"41"0,0 9-94 0,0-9-5 16,0 4-7-16,0-4-7 0,0 0-5 15,0 10 9-15,0-5-4 0,0 1 2 16,0-3 8-16,0 5-11 0,0-8 0 15,0 2-2-15,8-2-5 0,3 0-6 16,0 0-1-16,3 4-7 0,1-4-1 16,1 0 1-16,1-4-5 0,0-3-4 15,1 3 4-15,4-4-5 0,-2 0-4 16,8 1 2-16,-5-2-5 0,11 1 0 0,4 2 3 16,2 1-6-16,-2-5 6 0,-4 10-3 15,-5 4 0-15,-10-4 0 0,-1 8 0 16,2-7 0-16,8 8 0 0,-8 1 0 15,1-6-3-15,0 5 3 0,-3-3 3 16,-6 2-3-16,-1-8 0 0,3 0 4 16,-6 0-8-16,-4 0 8 0,3 8-4 15,-1-8-4-15,-6 8 4 0,0 1 0 0,0 2-3 16,0-3 3-16,0 3 0 0,-6 4 0 16,-2 0 0-16,1 0 0 0,-2 9 0 15,-1-6 0-15,5 2 0 0,-6 2 0 16,2-3 0-16,4 0 0 0,1-2 0 15,-2 2 0-15,1-3 0 0,5 6 0 16,-4-2 0-16,4 1 0 0,0 3 0 0,0-5 0 16,0 2 0-16,0-2 0 0,0-14 0 15,-4 7 0-15,4 0 0 0,-10 4 0 16,1 1 0-16,2-2 0 0,-3-3-5 16,-2 5 2-16,2-7-4 0,1-1-1 15,9 5-1-15,-7-10 2 0,-1 4-1 16,2-1 1-16,2-1-3 0,4-1 10 15,0 1-4-15,-5-6 4 0,5 6 0 0,-6 1 0 16,6-7 0-16,-5 6 0 0,5 0 0 16,-7-3 0-16,7-3 0 0,-5 0 0 15,5 0 0-15,-3 0 0 0,3 0 4 16,-7 0-4-16,7 0 0 0,-4-3 0 16,4 3 0-16,-8-6 0 0,4 6 0 15,-2 0 0-15,6 0 0 0,-7 0 0 16,2 0 0-16,1 0 0 0,4 0 0 0,-11-4 0 15,1 4 6-15,3-3-6 0,-3 3 0 16,-3-9 0-16,6 9 0 0,-2 0-6 16,-3 0 12-16,-1 0-6 0,4-1 0 15,-5 1 0-15,3 0 4 0,3 0-4 16,8 0 0-16,0 4 0 0,-8-4 0 0,8 0 0 16,0 0 0-16,-6 0 0 0,6-6 0 15,-2-2 3-15,2-4-3 0,-6 8 0 16,2-8 0-16,-3 3 0 0,3 2 0 15,1 1 0-15,-2 1 0 0,-1-5 0 16,0 4 0-16,-1-7 0 0,1 4 4 16,6-7 1-16,-8 1-5 0,8-2 3 15,-7-4 1-15,3-1-1 0,4-4-3 0,-8 1 5 16,-2-1-1-16,1 0 0 0,1 0-4 16,-6 2 0-16,-1-8 4 0,7 2-4 15,-7-1 0-15,4 0 0 0,-8 3 0 16,0-1 0-16,2 4 0 0,4 3 0 15,-1 2 0-15,7-1-8 0,7 0-1 16,-4-1-10-16,0-1-14 0,4-1-7 16,0 9-26-16,0 3-9 0,0 12-78 15,-4 0-49-15,4-10-114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4:29.928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F6AA7209-2756-4241-8D1B-4C565B71F941}" emma:medium="tactile" emma:mode="ink">
          <msink:context xmlns:msink="http://schemas.microsoft.com/ink/2010/main" type="inkDrawing" rotatedBoundingBox="8576,16652 8673,12610 8736,12612 8639,16653" semanticType="callout" shapeName="Other">
            <msink:sourceLink direction="with" ref="{5EDF3D9A-31AC-42CE-BDF5-93B0170621D6}"/>
            <msink:sourceLink direction="with" ref="{B009EDFF-8799-4F74-BC80-F68BBB410303}"/>
          </msink:context>
        </emma:interpretation>
      </emma:emma>
    </inkml:annotationXML>
    <inkml:trace contextRef="#ctx0" brushRef="#br0">132 0 207 0,'0'10'23'0,"0"3"15"0,-7 1-17 0,7 8 0 16,-7 0 0-16,3 3 1 0,-1 3-5 15,5 0 10-15,-6 2-9 0,2-4 12 16,4 3-4-16,-7 1 0 0,3 1-9 15,4-10 8-15,0 4-17 0,-6 5 17 16,1 0-18-16,3 3 7 0,2 1 1 16,0 4 3-16,0-1-2 0,0-4 4 15,2 1 1-15,5-1 0 0,-1 0-2 16,-2-5 9-16,1-3-13 0,-2 2 2 0,-3 2-3 16,0-2-2-16,0 2-6 0,4 2 8 15,-4 2-14-15,-5 2 6 0,5-3-1 16,-4 4 2-16,4 2-7 0,-7 1 5 15,8 2 0-15,-1 5-5 0,0-4 6 16,0 1-1-16,0 2 2 0,8-9 1 16,-4 2-3-16,-4 0-5 0,0 2 6 0,0-3 0 15,0 10 0-15,-4 2-6 0,-5 3 0 16,2 6 5-16,1-4-5 0,1-2 0 16,5-4 0-16,0-10 7 0,0 6-7 15,0-10 0-15,0 0 0 0,5 4 0 16,-5 3 0-16,0-8 0 0,0 7 0 15,0-1 0-15,-5 3 0 0,-2 2 0 16,-4-3 0-16,3 8 0 0,-2 0 5 0,2-6-5 16,4 6 6-16,4 2 0 0,-7-9 4 15,7-1 1-15,0 2 0 0,0-2-6 16,0-4-1-16,6 3 13 0,-2 2-5 16,0 2-2-16,0-4-5 0,-4 5 5 15,0-5-5-15,6-1 4 0,-6-5-4 16,4 1 0-16,1-6 0 0,-5 3 0 0,6 0 0 15,-6 2-1-15,0-7 1 0,0-2 0 16,0-3-1-16,-5 0-4 0,-3-1 5 16,0 8-5-16,3 0 4 0,5 7-4 15,-7 5 0-15,7 1 0 0,-6 4 0 16,6 3 0-16,-5-7 0 0,1 3 0 16,4 1 0-16,0 0 0 0,-6-6 5 15,6 2-5-15,3-6 0 0,3-5 0 16,-1-6-5-16,-1-2-8 0,-4-10-6 15,8-13-20-15,-8 0-14 0,7-5-1 0,-1-10-126 16,-1 1-134-16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4:30.893"/>
    </inkml:context>
    <inkml:brush xml:id="br0">
      <inkml:brushProperty name="width" value="0.06667" units="cm"/>
      <inkml:brushProperty name="height" value="0.0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81E106A2-543C-4522-BDEB-84DA517E92F3}" emma:medium="tactile" emma:mode="ink">
          <msink:context xmlns:msink="http://schemas.microsoft.com/ink/2010/main" type="writingRegion" rotatedBoundingBox="8241,16630 9085,16630 9085,17275 8241,17275"/>
        </emma:interpretation>
      </emma:emma>
    </inkml:annotationXML>
    <inkml:traceGroup>
      <inkml:annotationXML>
        <emma:emma xmlns:emma="http://www.w3.org/2003/04/emma" version="1.0">
          <emma:interpretation id="{BDEEF95A-6705-47DD-BC3E-DE6DFC83B6DA}" emma:medium="tactile" emma:mode="ink">
            <msink:context xmlns:msink="http://schemas.microsoft.com/ink/2010/main" type="paragraph" rotatedBoundingBox="8241,16630 9085,16630 9085,17275 8241,172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49E4AE-1D88-4FEE-98AE-4037DADECC7D}" emma:medium="tactile" emma:mode="ink">
              <msink:context xmlns:msink="http://schemas.microsoft.com/ink/2010/main" type="line" rotatedBoundingBox="8241,16630 9085,16630 9085,17275 8241,17275"/>
            </emma:interpretation>
          </emma:emma>
        </inkml:annotationXML>
        <inkml:traceGroup>
          <inkml:annotationXML>
            <emma:emma xmlns:emma="http://www.w3.org/2003/04/emma" version="1.0">
              <emma:interpretation id="{B009EDFF-8799-4F74-BC80-F68BBB410303}" emma:medium="tactile" emma:mode="ink">
                <msink:context xmlns:msink="http://schemas.microsoft.com/ink/2010/main" type="inkWord" rotatedBoundingBox="8241,16630 9085,16630 9085,17275 8241,17275">
                  <msink:destinationLink direction="with" ref="{F6AA7209-2756-4241-8D1B-4C565B71F941}"/>
                </msink:context>
              </emma:interpretation>
              <emma:one-of disjunction-type="recognition" id="oneOf0">
                <emma:interpretation id="interp0" emma:lang="" emma:confidence="1">
                  <emma:literal>3</emma:literal>
                </emma:interpretation>
                <emma:interpretation id="interp1" emma:lang="" emma:confidence="0">
                  <emma:literal>&gt;</emma:literal>
                </emma:interpretation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T</emma:literal>
                </emma:interpretation>
                <emma:interpretation id="interp4" emma:lang="" emma:confidence="0">
                  <emma:literal>]</emma:literal>
                </emma:interpretation>
              </emma:one-of>
            </emma:emma>
          </inkml:annotationXML>
          <inkml:trace contextRef="#ctx0" brushRef="#br0">0 165 177 0,'0'6'30'16,"6"-6"6"-16,-6 0-1 0,0 14 8 16,4-11 6-16,0 8 15 0,0-6-9 15,2-5 3-15,3 10-5 0,3-10 9 16,6-4-13-16,1-1-1 0,4-2 2 15,2-5-2-15,1-1-5 0,3-4 2 0,-1 1-9 16,16-2 3-16,-2-3-10 0,6 2 0 16,3 0-6-16,-4 5-4 0,-8-3-5 15,3 2-1-15,-11 4-4 0,1 6 8 16,-1 7-8-16,1-2 4 0,-6 0-5 16,-1 4 0-16,0 2 0 0,-3-2 0 15,-3-4-8-15,-3 7 5 0,2-7-1 16,-3 6-4-16,-5-6 0 0,2 6 0 15,-8-2 4-15,-4 2-4 0,0 1 0 0,-4 5 0 16,-6 1 0-16,0 8 4 0,-3 0-4 16,-3 11-4-16,-1 2 8 0,1 4-8 15,-3-7 8-15,-4 0-4 0,4-7 0 16,-2-10 0-16,1-1 0 0,7 0 0 16,1-4 0-16,4 4 4 0,-6-1-8 15,3 2 4-15,-2-2 4 0,3 3-4 16,-2-2 0-16,4 2 0 0,4 2 0 0,-6-4 0 15,3 2 0-15,2-1 0 0,-2-1 0 16,3-2 4-16,-2 2-8 0,1-5 4 16,-1-1 4-16,2 1-4 0,-3-3 0 15,-1 1 0-15,3 1 0 0,-2 2 0 16,0 3 0-16,2-2 0 0,1 1 0 16,4-3 0-16,-4-8 0 0,4 6 0 15,-5-6 0-15,5 0 0 0,-8 0 0 0,8 0 0 16,0-10 0-16,0-3 0 0,0 3 0 15,-8-3 0-15,-2-2 0 0,-5 4 4 16,-1-4-4-16,-3-3 0 0,0 2 0 16,-6-1 0-16,6 1 0 0,-4 4 0 15,1 2 0-15,-1-1-4 0,1 0 4 16,6 3-12-16,-2-1-5 0,0-1-6 0,6 1-12 16,0 3-15-16,-1-2-1 0,0-1-14 15,4 4-5-15,1-3-115 0,-1-2-135 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4:33.7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29F781-69E5-4037-BCE9-5C46FB75A387}" emma:medium="tactile" emma:mode="ink">
          <msink:context xmlns:msink="http://schemas.microsoft.com/ink/2010/main" type="inkDrawing" rotatedBoundingBox="19168,12683 19174,15691 19090,15691 19085,12684" semanticType="callout" shapeName="Other">
            <msink:sourceLink direction="with" ref="{C37946C4-2D36-4F3B-B3FC-8BE0CEAAD2E0}"/>
            <msink:sourceLink direction="with" ref="{D7F8CD28-903A-49FA-9CC5-258670189455}"/>
          </msink:context>
        </emma:interpretation>
      </emma:emma>
    </inkml:annotationXML>
    <inkml:trace contextRef="#ctx0" brushRef="#br0">27 12 278 0,'0'-6'53'0,"0"2"22"0,-6 4-18 16,6-3-6-16,0 3-18 0,0 0 7 15,0 0-10-15,0 3-5 0,0 7 2 16,0 5-13-16,0 7 7 0,0 5-2 15,0 3-4-15,0 2 6 0,0 2-9 16,0 0 7-16,-4 8 0 0,4 8 7 0,-5 8-9 16,5 2 6-16,0-1 2 0,0 0-2 15,0-4-1-15,0 1 5 0,6-5-13 16,0 3 11-16,-6 2-11 0,4 5 5 16,-4 2-9-16,0 10 9 0,-1 0-5 15,1-3 0-15,0 1-4 0,0-7-1 16,0 1 5-16,0-1-6 0,0 6 1 15,-6-1 0-15,6-1 4 0,-8 4-4 0,8-6 4 16,0-6-5-16,0-2 4 0,0-7-4 16,5-1 5-16,-5 1-1 0,0 0-4 15,0-2 6-15,0 5-7 0,0-1 1 16,0 0-4-16,0-4-1 0,0 2 2 16,-6-3-1-16,6-1-4 0,0-1 4 0,0-5-4 15,0 0 0-15,-7 6 0 0,7-10 0 16,0-4 0-16,-4 2 0 0,4-4-4 15,0-9-5-15,5 0 6 0,1-4-9 16,-1-1-17-16,1-1-8 0,-2-3-5 16,0-1-16-16,3 3-9 0,1-1-1 15,0-1-2-15,6 4-7 0,-6 2-98 16,1-2-109-16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4:34.7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F8CD28-903A-49FA-9CC5-258670189455}" emma:medium="tactile" emma:mode="ink">
          <msink:context xmlns:msink="http://schemas.microsoft.com/ink/2010/main" type="inkDrawing" rotatedBoundingBox="18540,16741 18679,15654 19409,15748 19269,16835" hotPoints="18656,15974 19399,15762 19036,17003" semanticType="enclosure" shapeName="Triangle">
            <msink:destinationLink direction="with" ref="{F229F781-69E5-4037-BCE9-5C46FB75A387}"/>
          </msink:context>
        </emma:interpretation>
      </emma:emma>
    </inkml:annotationXML>
    <inkml:trace contextRef="#ctx0" brushRef="#br0">0 331 278 0,'6'-6'63'0,"1"0"2"0,2-2-26 16,-5-1-13-16,0-2 0 0,3-1-9 0,-1 1-9 15,-6 2 9-15,5 0-17 0,-5 3 0 16,4 2 0-16,-4 0 0 0,3 4 8 16,-3-7-8-16,6 3 0 0,-6 4 8 15,4-3 9-15,-4-2-10 0,0 5 7 16,5-6 19-16,-5 6-5 0,4-9 1 16,-4 9 5-16,6-7 0 0,-1 3-2 15,2-1 0-15,0 5 0 0,1-6-4 16,3 6 3-16,0-4-2 0,5 4 3 0,-1-3-6 15,6 3 1-15,6-7-3 0,4 7 1 16,4-9-7-16,14 1 0 0,-3-2-3 16,3-3-1-16,2-1-6 0,2-5-3 15,-11-2-1-15,3 1 1 0,-9-1-1 16,-3 6 1-16,-5 3-5 0,-4 8 4 16,-8 4-4-16,-1 0-4 0,-5 0 4 15,-5 0-5-15,-1 0 1 0,-4 0-1 0,0 0-4 16,0 0-4-16,4 0-1 0,-4 0 0 15,0 0-4-15,0 0 4 0,-4 0 4 16,4 0 0-16,0 0 5 0,0 0 1 16,-5 0 4-16,5 4-5 0,0 0 5 15,-6 2-5-15,6 5 5 0,0 1 0 16,-7 3 0-16,5-1 5 0,-4 6-5 0,-2 0 0 16,-2 5 5-16,-5 1-5 0,-1 4 0 15,-2 2 0-15,-5 2 0 0,5 2 0 16,-1 4 4-16,0 2-4 0,0 7 0 15,5 4 0-15,1-1 0 0,2 6 0 16,3-2 5-16,2-6-5 0,1-4 0 16,5-3 5-16,-13-7-5 0,8 2 5 15,-2-3 0-15,-1-5-5 0,2 0 5 16,6-5-1-16,-4-7-4 0,4-3 0 0,-5-4 0 16,-1-1 0-16,1-3 0 0,-2 2 0 15,0-4-4-15,-1 2 4 0,0-2-5 16,0-5 0-16,-6-2 0 0,3 2 0 15,-8-3 0-15,3-5 5 0,-6-7-4 16,7 0 4-16,-3 0 0 0,7-6 0 16,0-9 0-16,0-3 0 0,-1-3 0 0,1-8 0 15,-5-8 0-15,-6-7 0 0,9-9-5 16,-4-14 0-16,-7-1-10 0,-1 2 5 16,1 9-19-16,0 11 4 0,-2 10-20 15,1 1-117-15,6 3-148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5:40.45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85 243 0,'13'-4'35'0,"4"4"8"0,6 0-33 15,-11 0 0-15,16-4 2 0,0-1-12 16,2-8 0-16,3 0 0 0,0-1 0 0,2-1 0 15,8 7 0-15,-7 1 8 16,4 7-8-16,-2 0 0 0,-6 1 0 0,-6-1-51 16,-6 0-16-16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5:53.20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219 533 289 0,'14'0'64'16,"6"1"7"-16,-10-6-32 0,6 5 4 0,6 0-18 15,1 6-9-15,-2-6-8 0,6 0 0 16,-2 0 1-16,2 2-9 0,0-2 0 16,-1 0 7-16,9 0 1 0,-7 0-8 15,-6 0 6-15,-4-4 1 0,2 4 10 16,-10 0-8-16,2 0-2 0,-2 0 2 15,-5 4-9-15,-5-4 6 0,0 3-6 16,-4-3 0-16,-6 8 0 0,0-8 0 16,-7 2 0-16,-2-2-6 0,-3 0 6 15,-8 0 0-15,1 0-9 0,2 0 9 16,0 0 0-16,2 0-7 0,6 0 7 0,-1 0 0 16,-1 0-9-16,6 0 9 0,0 0 0 15,4 0 0-15,-1 0 0 0,8 0 0 16,-2 0 0-16,6 4 0 0,0 1 0 15,7-1 0-15,0 1 0 0,3 2-9 16,1-4 1-16,4-3 8 0,0 0-7 16,1 0 7-16,6-7 0 0,-2 2 0 0,8-1 0 15,-7 1 0-15,8 0 0 0,-3 3 7 16,0 2 1-16,-8-7 1 0,-6 3 0 16,-1-3-2-16,-11 3 2 0,0-1-3 15,0-2-6-15,-15 3 0 0,-3-3-6 16,-8 0-3-16,-2-1 2 0,-4 3-11 15,4 5 3-15,-4-7 9 0,8 7-9 16,-5 0 6-16,0 0 9 0,-4 0-8 16,-3 0 8-16,-1 0 0 0,0 0 8 0,7 0 1 15,4 0-2-15,9 6 7 0,17-2 1 16,0 0 10-16,5 4 4 0,4-5-15 16,6 6 14-16,10-3-9 0,5 4-4 15,2-6 6-15,3 6-14 0,7 0 3 16,-7-1-3-16,-2 0 0 0,-4-1 0 0,6 4-7 15,-6-8 0-15,5 2 7 0,3-6-7 16,1 0 0-16,-4 1 5 0,1-1-5 16,-11 0 0-16,-6 0 0 0,-10 0 6 15,-8-4-12-15,0-3 6 0,0 7 0 16,-4-6 0-16,-8 0 0 0,-7 1 0 16,-6 5-5-16,-6-9 5 0,-4 2 0 15,-7 2 0-15,5-4 0 0,0 3 0 16,7 6 0-16,-1-6 0 0,2 6 0 0,7 0 0 15,2 0 0-15,1 0 0 0,7 6 0 16,5-1 0-16,7 1 5 0,0 2-5 16,0 3 0-16,12 0 6 0,-2 3-6 15,2-2 0-15,-1-2 7 0,-4-1-7 16,5-6 0-16,4-3 0 0,2 8 0 16,0-8 0-16,0 7 0 0,-1-2 0 15,1-5 0-15,4 8 0 0,2-1 0 0,0-5 7 16,2-2-7-16,-7 11 0 0,1-7 0 15,-7-4 0-15,0 7 0 0,-13-7 0 16,0 0 6-16,0 0-6 0,-8 0 0 16,-2-7 0-16,-9 0 0 0,3 1 0 15,-7 3 5-15,-7-4-5 0,1 7-5 0,3 0 10 16,0 0-5-16,6-1 0 0,-1 1 0 16,5 7-5-16,2-5 5 0,-2-2 5 15,3 9-10-15,0-4 5 0,6-2 5 16,-1 2-5-16,8-2-5 0,-8 2 10 15,3 0-5-15,5-5 0 0,5 7 0 16,-5 1 0-16,6 2 0 0,0 0 0 16,-1-3 0-16,1 1 0 0,-6-8 0 15,9 6 0-15,0-1 0 0,4-1 0 0,-2 4 0 16,4-4 0-16,-4-4 0 0,-4 0 0 16,-2 0 0-16,-5 0 7 0,0 0-14 15,6-8 14-15,-6 8-7 0,-6-5 0 16,6 1 0-16,-5 4 5 0,-1-6-5 15,1 6-5-15,-6 0 5 0,-3-4 0 16,3 4 0-16,-1 0 0 0,5-8 0 16,-1 5 0-16,-3 3 5 0,2-7-5 0,-1 7 0 15,2-4 0-15,1 4 0 0,7-7 0 16,0 7 0-16,0-5-5 0,0 5 5 16,0-5 0-16,-5-1 0 0,5 2 0 15,-7-2 5-15,3 0-5 0,-4 6 0 16,-1-10 0-16,4 1 0 0,5 4 0 15,-6-4 0-15,6 1-5 0,6-2 5 0,1 2 5 16,5-1-5-16,-4 1 0 16,4-3 5-16,-5 3-5 0,-3 2 6 0,-4-3-1 15,4 4 2-15,-4 5-7 0,0 0 8 16,0 0-8-16,0-7-8 0,-9 7 8 16,-12 0-7-16,4 0 2 0,2 0 5 15,0 3-6-15,-3 4 6 0,7-2 0 16,-5 3 0-16,2-4 0 0,-4 2 0 0,6-1 0 15,2 1 0-15,4-6 0 0,-3 9 0 16,9-3 0-16,-7-2 0 0,7 4 0 16,2 0-5-16,2 0 5 0,3-1 0 15,0-1 0-15,-3 1 0 0,1-2 0 16,1-5 0-16,2 3 0 0,0-3 0 16,2 0 0-16,0 0 0 0,4 0 0 15,-3-8 5-15,-1-1-5 0,2 1 0 0,-3-1 0 16,-3-1 6-16,2-2-6 0,-2 1 5 15,6-4-5-15,-8-3 0 0,6-1 7 16,-6 1-7-16,2 3 0 0,0 3 0 16,-6 3 0-16,-6 5 0 0,6 1 0 15,0 3 0-15,0 0 8 0,-10-7-16 16,4 7 8-16,-13-1 0 0,1 6 0 16,6 1-7-16,-4 6 7 0,3-4-5 0,8 6-1 15,-9 1 6-15,-1 0-5 0,15 4 5 16,-8-1 0-16,1 0 0 0,7-3 0 15,3 2 0-15,5 3 0 0,3-1 0 16,-6 6 0-16,5-2-5 0,2 1 5 16,1-1 0-16,2-2 0 0,-9-10 0 15,4-6 0-15,-1 0 0 0,-3-5 5 0,-2 3-5 16,3-9 5-16,1 6 1 0,0-10-1 16,7 2 2-16,-5-6 1 0,3-5-3 15,-2 1-5-15,3-3 6 0,-6-3 0 16,2-1-6-16,-1 2 6 0,-2-5-6 15,3 2 0-15,-2-1 5 0,-8 0-5 16,0 5 7-16,0 2-2 0,0 2-5 16,-6 5 6-16,2-1 0 0,-2-1-6 15,-3 7 0-15,-7-1 0 0,1-1 0 0,-1 6 0 16,1 4 0-16,5 0 0 0,10 0 0 16,-16 4 0-16,-2 1-6 0,10 6 6 15,-9 4-6-15,-7 1 6 0,-2-1 0 16,4 0 0-16,0 8 0 0,2-6-5 15,9 6 5-15,1 7 0 0,1 0 0 16,10 3 0-16,-1 0 0 0,-7 0 0 0,7 3 0 16,0-9 0-16,0-4 0 0,7-11 0 15,-7-1 0-15,5-5-7 0,1 2 14 16,1-5-7-16,6-3 0 0,5 0 5 16,5-3-5-16,-1-5 0 0,4-1 6 15,5-8 0-15,-7-1-6 0,0-9 5 0,2 2-5 16,-3-5 0-16,-8 2 5 0,0 3-5 15,-1 4 0-15,-6-5 0 0,1 0 0 16,-3 1 0-16,-6-1 0 0,6 2-5 16,-6 6 10-16,0 3-5 0,-8-2-5 15,8 3 5-15,-13 1 0 0,4 3 0 16,-4 7 5-16,3 3-5 0,-4 0-5 16,0 7 5-16,2 3 5 0,-2 2-10 15,-8-2 5-15,1 1 0 0,3 2-5 16,-7 2 5-16,3 2-6 0,9 5 6 0,2 1-6 15,1 0 6-15,6-3 0 0,4 1-5 16,2 1 5-16,-2-1 0 0,8-3 0 16,-4 5 0-16,8-1 0 0,0 2 0 15,3-3 0-15,2 2 0 0,-2-2 5 16,7-5-5-16,-3-1 0 0,4-5 0 16,-4-3 0-16,3-7 0 0,-7 0 0 15,0 0 6-15,-3-11-6 0,-2 2 6 0,2-3-1 16,-1-1 0-16,-3-3 1 0,-2-5 5 15,-4-6-6-15,-2 3 0 0,5-10-5 16,-5 7 0-16,0 4 4 0,-6 7-4 16,2 0 0-16,-4 6 0 0,-4-5 0 15,1 4 0-15,-3-4 0 0,6 7 0 16,-5-4 0-16,-6 8 0 0,3 4 0 0,-5 0-4 16,1 0-1-16,-6 11 0 15,6-3-6-15,-6 9 5 0,4 0 1 0,-3 1 5 16,12 5-5-16,-4-2 10 0,-1 4-5 15,3 3-5-15,0 6 5 0,-4 1 0 16,8 4-6-16,2 2 6 0,2-4-6 16,7-6 6-16,0-2 0 0,4-6 0 0,4-4 0 15,3-1 0-15,6-3 0 0,0 1 0 16,5-6 6-16,8-10 0 0,-1 0-1 16,2 0 6-16,3-5-6 0,3-15 6 15,-8 2-6-15,4-7-1 0,-2-4 6 16,-6-5-3-16,-1-9-7 0,1-6 6 15,-1-5-6-15,-4 2 0 0,-4 5 6 16,-4 6-6-16,-5 6 0 0,-7 10 0 0,0 1 0 16,-5 3 0-16,-10 5 0 0,2 6-6 15,-3 0 6-15,-3 3-13 0,-2 1 8 16,4 6 0-16,-4-4 1 0,1 4-1 16,-9 0-6-16,0 0 0 0,3 12 1 15,2 3 4-15,-8 2 0 0,6 5 1 16,5 4-2-16,-1 2 7 0,-2-2 0 15,19 3 0-15,5 12 0 0,0 4 0 16,0-3 0-16,5 3 0 0,10-6 0 0,1-11 0 16,-1-6 0-16,9-2 7 0,-2-6-2 15,0-4 1-15,5-6 0 0,2-4-1 16,-3 0 6-16,2-4 0 0,7-6-1 16,-4-2-6-16,7-8 13 0,-1 0-5 15,3-12-6-15,-3-7-2 0,-2-6 1 16,-9-5 0-16,-4 3 0 0,-7 8-5 0,-7 3 0 15,-8 3 5-15,0 6-10 0,-5-1 5 16,-2 3 0-16,-8 3 0 0,-2 3-5 16,-6 1 5-16,-4 3-5 0,-9 7 5 15,-1 0-5-15,-4 8 5 0,2 0-4 16,-3 8 4-16,-2 0-6 0,3 7 0 16,3 3 0-16,-10-5-1 0,3 6 2 0,2 0 0 15,9 6 5-15,-4-1-4 0,18 4 4 16,3 3-5-16,9 0 5 0,0 1-5 15,8 2 5-15,0 3-6 0,0-5 6 16,12-1 0-16,-1-2-5 0,0-4 5 16,3-3 0-16,5 1 0 0,3-6 5 15,1-2-5-15,7-4 6 0,-3-1 4 16,10-10-10-16,-4 0 4 0,0 0 1 16,2-10 0-16,-1-4 8 0,-5-6-7 0,5-10-6 15,-4-14 6-15,-1-7-2 0,2-3 1 16,-4 1-5-16,-5 0 10 0,-5 7-5 15,-2 4-5-15,-10 1 5 0,-5 0-5 16,0 9 0-16,0 6 0 0,-8 2 0 16,-8 3 0-16,-2 6 0 0,-4-2-5 15,-5 4 5-15,-7 3-5 0,2 6 0 16,-1 1-5-16,2 3 6 0,-13 6-2 16,5 1-13-16,-8 0 9 0,-2 5 1 15,7 0 4-15,10 1-1 0,9 9 1 0,9 3-1 16,10 3 6-16,4 8 0 0,0 3 0 15,3-1 0-15,11 1 0 0,1 7 0 16,4 3 0-16,10 2 0 0,1-2 0 16,-2-1 6-16,1-9-6 0,2-11 0 15,-6-6 5-15,1-8 1 0,-3-3-1 0,3-6 0 16,-4-5 4-16,0 2 3 0,4-9 0 16,1 2-2-16,0-7-5 0,1-11 5 15,2-11 0-15,-13-5-6 0,0-10 1 16,-10-9 0-16,2 12-5 0,-9 4 5 15,-4 3-5-15,-8 3 0 0,-5 4 0 16,-3-3 0-16,-3-3 0 0,-7 9-5 16,-2 7 5-16,6 3-5 0,-6 6 0 15,0 4-4-15,-1 2 4 0,-8-2-5 0,-2 7 5 16,-4 2-5-16,0 0 4 0,6 4-7 16,8 3 8-16,3 7 5 0,5 9-5 15,1 5 5-15,3 6 0 0,-1 7 0 16,3-2 0-16,5 6 0 0,14 2 0 15,2 7 0-15,10 4 0 0,7 2 0 16,11-5 0-16,0-6 0 0,2-12 0 16,-1-11 0-16,5-6 0 0,7-9 0 0,-6-4 5 15,6-6 7-15,-5-1 0 0,-1 0-6 16,-2-5-2-16,-2-4 6 0,4-3 0 16,-3 4-5-16,-8 3-1 0,-2-13 1 15,1-4 0-15,-5-8-5 0,-3 0 0 16,-5-22 0-16,-5-2 0 0,-7 1 0 0,0-2-5 15,-5-1 0-15,-1 17 5 0,-12-4-4 16,-1 0-1-16,-4 9 0 0,-3 6 5 16,0 4 0-16,8 6 0 0,1 5-5 15,-1 6 5-15,8 2 0 0,-7 2 0 16,-4 3 0-16,-5 8-5 0,-1-1 5 16,-14 3-5-16,0 11 1 0,-6 3-2 15,4 4 0-15,0 3-7 0,13 6 8 0,7-4 0 16,8 6 5-16,6 6 0 0,10 8 0 15,-1-1-4-15,0 4 4 0,12-6 0 16,3-4 0-16,7-10 4 0,7-9-4 16,-1-14 0-16,0-2 0 0,11 4 10 15,0 1-3-15,0-9 5 0,-1 0-6 16,5-7 3-16,-6 0-4 0,6 0 5 16,-4-7-1-16,11 3 1 0,1-8 0 0,-10-5-5 15,-2-8-1-15,-5-4 1 0,-4-13 0 16,-6-4-1-16,1-4 1 0,-9 1-1 15,-16 0-4-15,9 8 0 0,-9 12 0 16,-22 1 0-16,-6-1 0 0,-4 5 0 16,-5 2 0-16,-2 0 0 0,0 7 0 15,-10 4-9-15,-5 8 5 0,3 3-6 16,-3 0 1-16,-7 0-6 0,1 8 6 16,-4-2-6-16,4 1 5 0,6 5 6 15,13 4-2-15,9 8 0 0,13 3 6 0,5 2 0 16,10 4 0-16,6 6 0 0,9 6 0 15,2 4 0-15,12 2 0 0,6-1 6 16,6-19-6-16,-7 2 0 0,33-8 6 16,0-5-2-16,12-4 1 0,8-5 10 15,20-6-6-15,-20-4 11 0,11-5-1 0,2-8-1 16,-4-2-4-16,-1-11 0 0,1-5-5 16,-4-2 0-16,-9-11 0 0,-13-6-5 15,-2 4 5-15,-16-5-5 0,-18 7-4 16,-9 7 0-16,4 7 0 0,-22 4-4 15,-3 2 0-15,-6 4-1 0,-13 3-4 16,-11-3 5-16,-7-4-1 0,-8 7-3 16,-9-1 3-16,-9 4 0 0,-4 13 1 0,-11 5-5 15,-11 1-1-15,2 5-4 0,2 0 0 16,10 6 0-16,8-6 4 0,22 7 1 16,12 4 4-16,12 8 0 0,1-5 0 15,15 4 10-15,5 6-10 0,0 3 5 16,7-1 0-16,9 11 0 0,6-1 0 15,3-19 0-15,5 2 5 0,6 2-5 16,4-7 5-16,8 0-5 0,9-8 5 0,3-1-1 16,2-14 1-16,2 2 0 0,0-4 5 15,2 1-5-15,1-1-1 0,-3-4 1 16,1-8-5-16,-1 1 5 0,-3-4-1 16,-8-8-4-16,-1-9 0 0,-13-2 9 15,-9-8-9-15,-16-3 0 0,-4 0 0 16,-5 3 0-16,0 5-4 0,-5 4-1 15,0 5 1-15,-4 4-6 0,0 1 6 0,-11 10-6 16,-4 2 0-16,-8 6 1 0,-11-2-1 16,-12 4 0-16,-4-4 5 0,54 7-11 15,-111-15 3-15,61 11-1 0,-1-5 9 16,-3 5-6-16,0 4 0 0,13 0 1 16,-1-2-2-16,12 2 7 0,0 6-2 15,3-6 2-15,2 4-1 0,2-4 0 0,1-2 0 16,8 2 6-16,7 5-5 0,7-5 5 15,0 6-8-15,0-6 1 0,9 7 2 16,4-2-1-16,6 2 6 0,-1-1-5 16,7-2 5-16,-2 5 0 0,2 1 0 15,-4 3 0-15,1 0 5 0,3 5-5 16,9 0 0-16,4 0 0 0,9 0 0 16,-4 0 0-16,5 3 0 0,-8 0 0 15,-1-7 0-15,-2 2 0 0,4-3 0 0,-1-7 6 16,3-6-6-16,-2 0 5 0,-5-7 10 15,-3-6-10-15,-2-10 13 0,0 1-1 16,-3-5-5-16,-5-1 9 0,-8 1-5 16,-10-3-7-16,-5 0 3 0,-8-4 0 15,-8 6-6-15,-7 0-2 0,-5 5-4 16,0 2 0-16,-2 4 0 0,-3 5 0 16,-9-2 0-16,-9 4 0 0,-2 2 0 0,1 2 0 15,-8 6 0-15,2 0 0 0,-7 4 0 16,-1 10 0-16,1 2 0 0,1 5 0 15,5 7 0-15,6 2-4 0,-1-4 4 16,9 8 0-16,11-3-6 0,14 2 6 16,16 2 0-16,4-3-6 0,13 1 6 15,12-1 0-15,16-2 0 0,5-2 0 0,6 4 6 16,14-10-6-16,1-5 0 0,10-1 6 16,7-5-2-16,10-11-4 0,3 0 0 15,1-4 0-15,-1-5 0 0,10-4 5 16,-17-7 0-16,0 2 0 0,-11-5 5 15,-7 3-6-15,-21-5 1 0,1 4 5 16,-6 1 0-16,-3 6-10 0,-6 3 4 0,-9 0-4 16,-5-1 5-16,-10-1-5 15,-13-3 0-15,0-4 0 0,-19 2-5 0,-2-2 1 16,-21 4 4-16,-7 3-5 0,-20 3 5 16,2 2 0-16,-14 3 0 0,-10 3 0 15,3 2 0-15,2-1 0 0,-17 6 5 16,9 6-10-16,12-4 5 0,-1-1 0 15,12 4 0-15,9-5 0 0,12 3 0 16,3 5 0-16,12 0 0 0,10 6 5 0,17-2-10 16,8 4 10-16,0-4-5 0,15 3 0 15,12 3 0-15,14 7 4 0,18-3-4 16,5 2 5-16,10-4 4 0,4-2 0 16,5-14-4-16,9 6 5 0,10-15-6 15,-2 2 5-15,1-2 1 0,-2-12-2 16,0-4-3-16,-11-2 8 0,3-7-4 15,1 3-5-15,7-6 5 0,-17-3-9 0,-15 3 5 16,-11-2-1-16,-18-2-4 0,-20 0 0 16,-6 1 4-16,-12-3-4 0,0 5 0 15,-8-1 0-15,-11 2 0 0,-21 7 0 16,-24 5 0-16,-10 4 0 0,-5 8 0 16,-14 2 0-16,-5 2 0 0,-3 0-4 15,2 6 4-15,-21 4-4 0,3 8-1 0,2 6-4 16,-4 2-4-16,3 6 4 0,14 6 0 15,-6-3 1-15,16-7 3 0,28 10 0 16,8 0 1-16,24 1 4 0,25 3 0 16,7 1 0-16,15 3 0 0,12-9 0 15,18-6 0-15,18-3 4 0,9-9 1 16,16-19-5-16,9 7 5 0,10-7-1 0,14 1 0 16,3-11 1-16,7-3 4 0,3-1 4 15,-6-7-4-15,5-5 0 0,-1-8-1 16,-9-7 0-16,-10 3 4 0,-13 0-8 15,-17 0 0-15,-4 0 0 0,-9 5 1 16,-9 5-5-16,-10 3 0 0,-14 1 0 16,-21 1 0-16,-16 2 0 0,0 3-5 15,-15-5 5-15,-18 7-4 0,-17 1 0 16,-7 5 0-16,-14-1 0 0,-7 3 0 0,-10 7 4 16,-14 1-4-16,-13-1 1 0,-12 1 3 15,-7 9-5-15,1 6 1 0,17 7 0 16,5 4-1-16,11 1 1 0,24 16-1 15,5-5 1-15,9 4 0 0,17 6 4 16,26 2 0-16,-3 11 0 0,22-5 0 16,0-5 4-16,11-2-8 0,15-12 4 15,6-17 4-15,20 0-4 0,10-4 4 0,11-3 1 16,15-13 4-16,26 0-5 0,-2 0 5 16,16 0 2-16,25-8 1 0,3 1 1 15,-3-5-5-15,20-5 4 0,-15-12 2 16,-13-11-7-16,-7-17-2 0,-16 0-2 15,-28-4-3-15,-8 7-3 0,-19 11-6 16,-24 7-8-16,-17 8 9 0,-20 3-8 16,-6 2-5-16,-17 1 5 0,-6 3-1 0,-11 0-1 15,-16 5 9-15,-5 4 0 0,-13 2 5 16,-17 3 0-16,-12 2 4 0,-22 2 0 16,-16 1-5-16,5-3 5 0,-16 12 0 15,-7 5 0-15,-1 4 0 0,16 5 0 16,-16 7-5-16,17 3 5 0,17-3 0 15,23 6-4-15,23 4 8 0,24-6-8 0,24 12-1 16,26-2 5-16,0 2 0 0,26-11 0 16,24-3 0-16,12-12 0 0,17-7 0 15,13-5 9-15,11-7 1 0,9-1-6 16,29-11 9-16,2 0 1 0,3-4-1 16,16-9 4-16,-3 2-9 0,-11-11 4 15,7 4-4-15,-6 1-4 0,-19-2 1 16,2-1-5-16,-9 9-5 0,-19-8-3 15,-6 5 0-15,-17-5-8 0,-20 2-6 0,-18 0 0 16,-19-3 0-16,-24 4-2 0,0 4 2 16,-30 6 3-16,-9 0-1 0,-19 6 6 15,-9 1-1-15,-6 2 5 0,-13-1-9 16,-33 3 9-16,-7 4 6 0,-3 1 4 16,-20 1 0-16,-14 6-5 0,5 8 5 15,-9 7 0-15,-12 5 0 0,21 5 0 0,19 4 0 16,25 3 0-16,24-2 0 0,36 1-5 15,29 0 5-15,25 6 0 0,12 2 0 16,8 3 0-16,37 0 5 0,15-1 0 16,18-6-1-16,18-6 19 0,4-11-11 15,10-3 2-15,9-8 1 0,4-5-1 16,-12-1 1-16,12-7-1 0,7 7 4 16,-5-7 1-16,-1 0-5 0,5 3-1 0,-3-15 0 15,-2-7 0-15,8-4-17 0,-4-15-5 16,-2-12-4-16,-18-3 0 0,-21-2-10 15,-23-1-5-15,-20 8-1 0,-16 3 5 16,-5 15-1-16,-8 2-4 0,-13-3 15 16,-14-1-3-16,0-1 1 0,-15 3-2 15,-15 1 7-15,-16 6-1 0,-6 5 7 0,-21 3-3 16,-14 2 1-16,-21-2 2 0,-11 7 5 16,-16 8-6-16,0-2 6 0,3 12 6 15,11 8-6-15,-3 7 5 0,9 4 10 16,8 4-10-16,6 8 7 0,20 3 6 15,22 3-7-15,22 4 0 0,25 10 5 16,12 1-5-16,4 3-6 0,6-5 9 16,16-8-1-16,11-13 3 0,13-4-6 15,18-19 5-15,24 2 4 0,-1-5 0 0,28-2-1 16,7-9-3-16,21 2 3 0,10-3-5 16,26 1-4-16,-15 1 9 0,4-15-9 15,-23 1-5-15,-7-1 5 0,-23-16-13 16,-2-14-1-16,-21-9 1 0,-9-14-14 15,-17-4 0-15,-17 4 0 0,-17 6-5 16,-20 14-5-16,-16 7 4 0,0 4 0 0,-7 0 4 16,-19 2-4-16,-11 5 10 15,-16 6-8-15,-11 0 12 0,-18 6-2 0,-7 7 0 16,-21 4 1-16,-9 4 5 0,-19-2 0 16,-10 8 6-16,-22 2 0 0,5 13 0 15,-7 2 0-15,19 5-5 0,9 1-3 16,25 9 1-16,6 0 2 0,24 4-1 15,25 4 6-15,15 15-5 0,18-2 5 16,27 1 5-16,4-6 1 0,12 2-1 0,16-16 10 16,4 2-10-16,12-6 7 0,18-10-1 15,3-1-4-15,25-3-2 0,3-11 7 16,34-7-2-16,12-2 7 0,25-1-7 16,1-1 11-16,11-16 1 0,-9-1 3 15,-10-3-6-15,-7-5 0 0,-4-3-1 16,-11-7-3-16,-5-2-11 0,-11-12 1 0,-27-10-5 15,-16 4-9-15,-22-3-1 0,-24 12-4 16,-27 2-4-16,-3 8-2 0,-12 5 1 16,-24 1 0-16,-20-5 1 0,-13 8-3 15,-16 4 11-15,-22 0-1 0,-9 5 0 16,-11 7 6-16,-17 3-1 0,-18 8 6 16,-18-1-6-16,-27 21 6 0,-1 5 0 15,5 3 6-15,7 6-6 0,33 4 0 0,30-6 0 16,33 13 0-16,13-6-6 0,20 1 6 15,17 3 6-15,25 5-6 0,9-12 0 16,16 3 6-16,13-1-6 0,21-10 5 16,22-7 0-16,9-5 1 0,17-3-1 15,14-5 6-15,14-8-6 0,22 2-1 16,27 0 13-16,14-6-5 0,13-5-2 0,5-10 10 16,1-3-11-16,-9-11 11 0,-5-10-6 15,-1-12 0-15,-2 6-5 0,-15-1-9 16,-7 6-5-16,-15 7-8 0,-18 1-1 15,-22 2-11-15,-17 7 1 0,-21-2 3 16,-22 3-6-16,-22 6 11 0,-16-1-5 16,0 4 9-16,-32 1 0 0,-12 1 1 15,-8 5 5-15,-23 1 0 0,-19 2 6 0,-6 6-5 16,-34 1 5-16,-10 8 0 0,-16 1 0 16,-1 10 0-16,-3 5 5 0,18 9-5 15,8 12 0-15,16 1 0 0,8 2 0 16,29 6 0-16,17 12 6 0,17-8-6 15,35 11 6-15,16-5 0 0,22-5 6 16,24-8-7-16,13-16 1 0,14-8 0 16,18-3-1-16,3-6 0 0,5-9-5 15,12 2 6-15,16 0-6 0,-5-8 0 0,5-1 5 16,4 0-5-16,2-2 6 0,-3-5-1 16,3-16 0-16,-12-2-5 0,3-5 4 15,-14 0-4-15,-13-11 5 0,-6 2-5 16,-8-9 5-16,-27-13-5 0,-8 2 0 15,-22 1 0-15,-18 5 0 0,-8 9-5 16,-9 6 5-16,-19 4-5 0,-15 4 1 16,-11 2-6-16,-15-1-1 0,-16 2 0 0,1 5 0 15,-9 7 5-15,-15 1-6 0,-6 11 7 16,-2 1-1-16,-17 1 0 0,7 11 6 16,15 13-6-16,-9 1 6 0,14 6-5 15,18 1 5-15,12 8 0 0,2-4 0 16,30 12 0-16,16 6 0 0,17 6 0 15,11-7 0-15,0 3 0 0,12-10 5 0,17-12-5 16,9-4 6-16,8-3 6 0,12-5-7 16,21-1 7-16,6-8 0 0,16-3-2 15,13-8 1-15,11 3 5 0,7-4-7 16,10 0 15-16,7-2-14 0,1-8 5 16,9-4-1-16,-8-14-4 0,1-1 0 15,-10-13-5-15,-2-9-1 0,-22-14 1 0,-13-4-5 16,-15-1 5-16,-19-2-10 0,-23 4 0 15,-14 17 1-15,-19 4-11 0,-15 5 1 16,0 6-1-16,-8 4 1 0,-18 7-11 16,-12 3 11-16,-12 5 4 0,-19 1-1 15,-10-1 5-15,-13 4 1 0,-10 2 0 16,-2 7 5-16,-23 2 0 0,-4 11-6 16,-8 0 6-16,10 12 0 0,-6 5-6 15,27 2 6-15,8 2 0 0,20 11 0 0,5-5 0 16,20 2-5-16,16 10 5 0,10 4 5 15,17 5-5-15,12 4 0 0,4-4 0 16,7-5 0-16,15-12 0 0,19-10 6 16,13-7 0-16,16-12-1 0,11 0 0 15,19-3 6-15,9-6 0 0,17-7-2 16,6-4 8-16,18 0-5 0,1-5-2 0,17-3 0 16,-11-9 0-16,-1 0-1 0,-9-17-4 15,-6-8 0-15,-28-21 0 0,-7 7-15 16,-23-3 5-16,-19 9-9 0,-27 12-5 15,-12 10-11-15,-22-1 11 0,-7 3-8 16,-11 2 10-16,-15 1-7 0,-14 7 13 16,-18 5-9-16,-11 3 14 0,-9 6 1 15,-12 1 5-15,-3 4-5 0,-5 4 5 16,-12-1 0-16,-9 11 0 0,-1 1 0 0,-11 15 0 16,-3 0 0-16,7 7 0 0,4 4 0 15,10 8 0-15,13-8 0 0,8 4-7 16,20 14 14-16,13 2-14 0,20 3 7 15,13 5 0-15,26-4 0 0,0-10 0 16,4-10 0-16,23-8 0 0,17-2 0 16,13-7 0-16,16-2 7 0,15 0-2 0,15-10 0 15,10-2 13-15,19-9 1 0,5 1-2 16,13 1 7-16,0-3-8 0,9-9 5 16,-8 2-12-16,6-9 15 0,-10-10-18 15,-3-6-2-15,-13-5 1 0,-6-10-5 16,-19-11 5-16,-10-5-5 0,-21-10-5 15,-12 3 0-15,-24 4 1 0,-14 14-14 16,-25 16-3-16,0 9 5 0,-15 3-5 16,-11 1 4-16,-32 10-1 0,-10-6 6 15,-8 4 7-15,-19 1-3 0,-15 10 8 0,-2 4 0 16,-19 0-7-16,-7 0 7 0,-3 11-5 16,-8 1-1-16,3 6 1 0,14 6-7 15,5 5 1-15,7 3 4 0,15 2 0 16,19 9 7-16,9 6 0 0,18 6 0 15,25 3 0-15,22 2 7 0,12-10-7 0,10-10 7 16,17-9-1-16,23-6-1 0,12-5 2 16,16 10 3-16,10 0 1 0,30-4 9 15,14-3-2-15,20 0-1 0,6-8 5 16,14-6 0-16,-4 1-3 0,3-10 6 16,-13 0-11-16,2-6 1 0,-8-11-6 15,-16-11-4-15,-5-4 0 0,-19-5 0 0,-13-9-15 16,-18-12 0-16,-15-14-14 0,-20-8 9 15,-13 10-18-15,-19-2-4 0,-13 21 8 16,-13 11-9-16,-15 6 17 0,-18-6 3 16,-10 5-2-16,-12 0 8 0,-1 8-2 15,-11-3 2-15,-14 12 7 0,-23-4 5 16,-6 8-7-16,-19 11-1 0,-5 3 8 16,-9 0 0-16,7 13 0 0,1 9 0 15,8 10 8-15,12-1-8 0,10 5 0 0,12 8 7 16,15 2-2-16,19 5 0 0,17 3 2 15,25 5 7-15,17 2-7 0,12-2 4 16,0-15-4-16,19-1 6 0,12-7-1 16,18-9-2-16,22-7 16 0,14 1-9 15,17-3 1-15,13-8-1 0,8-3 10 16,12-7-13-16,13 0 15 0,0 0-9 16,7 0-1-16,4-16-4 0,-3-1-1 0,-2 2-4 15,-1-10-1-15,-5-15-9 0,-12-10-9 16,-13-12-1-16,-12-7-9 0,-13 6 0 15,-17 7-1-15,-24 7-14 0,-13 10 9 16,-17 1 4-16,-15-1-8 0,-12 9 11 16,0 5-2-16,-6 1 9 0,-9 8 6 15,-20 6-7-15,-12-2 7 0,-8 5 5 16,-20 7 0-16,-18 0 0 0,-7 0 0 0,-3 10 5 16,-11 3-5-16,4 9 0 0,7 2 7 15,4 1-7-15,2 3 0 0,8 5 0 16,14-3 0-16,13 2 5 0,16-3-5 15,21 6 5-15,20-11 1 0,5 5 6 16,4 1 1-16,15 0-1 0,14-4 6 16,9-2-7-16,10-4 0 0,16-9 5 0,9-11 0 15,14 0-7-15,12 0 15 0,10-10-14 16,11-4-5-16,3-4 10 0,6-1-6 16,-1-7-9-16,-5-4 0 0,-11 2-9 15,-4 3-6-15,-11 1 0 0,-24-1-18 16,-12 1 12-16,-13 0-1 0,-16 4-1 15,-19-5 11-15,-7 2-7 0,-10-1 1 16,-11 0 13-16,-9 1 0 0,-12 0-7 0,-7 2 6 16,-11 6 6-16,-7 1-7 0,-15 1 0 15,-10 1 1-15,-15 12 6 0,-8 0-5 16,-20 8 5-16,-11 7 0 0,-14 0 5 16,-3 16 1-16,-4-2 1 0,5 4 0 15,17 8-1-15,12 12-1 0,15-6 2 16,21 7-2-16,21-1-5 0,21 11 5 0,22-2-5 15,23 3 11-15,0-14 4 0,16-1 2 16,16-17-6-16,14-6 7 0,7-4-2 16,14-7 6-16,10-2-8 0,18-6 10 15,11-8-9-15,18 0-5 0,6-8 4 16,12 0 1-16,-9-13-5 0,9 0-1 16,-1-5-4-16,4-11 4 0,-3-12 0 15,0-7-9-15,-7-10 0 0,-12 2-9 0,-24 7-5 16,-21 12-10-16,-16 11 5 0,-28 6-5 15,-20 3-11-15,-14 1 15 0,-7 2-1 16,-17 4-3-16,-6-4 13 0,-19-1-1 16,-11 5-1-16,-7-4 6 0,-5 4 7 15,-17 9-5-15,-8 3 5 0,-5 6 0 16,-18 0 5-16,-7 13-5 0,-6 7 0 16,-6 5 7-16,0 11 1 0,8 3-8 15,-2 4 5-15,9 1-5 0,15 18 6 0,13 12 6 16,18-1-7-16,18 5 2 0,32-2 4 15,14-13-5-15,14-14-1 0,11-5 0 16,19-3 1-16,7-6 5 0,23-3-6 16,15-2 4-16,14-6 8 0,9 6-5 15,21-1-2-15,0-8 5 0,9-5-5 16,7-10 4-16,0-6-4 0,-4-3-5 0,6-17 4 16,-6-5-4-16,-1-9 4 15,-5-9-5-15,-6 0 1 0,-11-3-5 0,-11-12 0 16,-17-4 0-16,-13-11-5 0,-13-10 5 15,-27-4-9-15,-16 4-5 0,-11 7-10 16,-8 13 0-16,-20 17-2 0,-14 4-6 16,-17-1-6-16,-4 8 9 0,-12 6 4 15,-12-12 2-15,-9 11 6 0,-6 4 4 0,-20 11 0 16,-5 4 1-16,-9 11 12 0,-3 7-7 16,-7 6 7-16,5 13 7 0,3 2-7 15,11 16 7-15,8-2-2 0,18 15 8 16,11 0-6-16,11 14 4 0,12 5 1 15,18 6-7-15,22-6 6 0,22 0 4 16,5-7-4-16,20-17-5 0,18-11 5 16,25 4 1-16,5-7 5 0,16-9-1 0,16 4 0 15,18-8 5-15,14-9 1 0,14-6-2 16,10-6-6-16,9-4 1 0,4 0-6 16,-2-12 1-16,-2-2-6 0,2-9 5 15,-12-7-4-15,-7-12-5 0,-9-3 0 16,-12-6 0-16,-16-9-18 0,-17-10-1 15,-16-1-10-15,-21 0-1 0,-13 1-8 16,-17 15 0-16,-15 16 3 0,-12 6 4 16,-5 6 8-16,-10-3 12 0,-21 6-3 0,-11-2 8 15,-9 2 1-15,-11-1-2 0,-14 4 7 16,2-6 0-16,-3 10 0 0,-18 5 0 16,-5 12-7-16,1 0 14 0,-12 3-7 15,-5 19 0-15,6 2 0 0,-2 14 12 16,6 7-6-16,7 7 1 0,16 15 6 15,15 15-8-15,23 5 7 0,18-1-7 0,32 4 1 16,0-18-1-16,4-9 2 0,18-13 1 16,12 0-3-16,11-10 1 0,-1-5-6 15,9-8 6-15,8-3 5 0,7-14 1 16,3-10 5-16,16-1-1 0,7-8 0 16,1-8 5-16,2-8-3 0,5-4-9 15,-4-2 6-15,-8-13-10 0,6-3-1 0,-3-5 1 16,-7-7-5-16,-4-21 0 0,-6 2-9 15,-10-3-1-15,-14 5-5 0,-11 7-7 16,-15 15 1-16,-20 15-11 0,-6 1 10 16,-4-1 4-16,-13 6-7 0,-16 3 7 15,-11-4 8-15,-4 10-2 0,-8 9 6 16,-2-1-1-16,-4 11 7 0,2 6-7 16,-4 4 14-16,-6 6-7 0,-8 9 0 15,-4 17 7-15,-4-4-7 0,3 14 6 0,5 3-1 16,11 12 2-16,13 7-2 0,17 19 0 15,10-8-5-15,17 5 11 0,10-13 4 16,8-12-10-16,17-16 1 0,14-6 6 16,11-2 5-16,14-2-5 0,10-10 4 15,12 1 5-15,9-11-7 0,14-5 11 16,9-2-16-16,7 0 6 0,9-7-6 0,-4 0 1 16,2-7 0-16,-3 0-5 0,-2-12-1 15,-10-10 1-15,7-10 0 0,-9-5-5 16,-8-5 0-16,-12-4-5 0,-9-18 0 15,-13 0-4-15,-15-3-6 0,-9 5-4 16,-13 6 0-16,-13 16-11 0,-19 10 11 16,-4 4-8-16,0 10 10 0,-13 4-7 15,-15 7 13-15,-7 1-4 0,-5 11 10 16,-17-7-1-16,-14 7 6 0,-21 7 0 0,-17 11 0 16,-22 5 0-16,-6 6 0 0,-3 13 0 15,3 6 0-15,4 12 0 0,14 6 0 16,7 10 0-16,15-11-5 0,19-8 5 15,34-7-5-15,17-9 5 0,27-8 0 16,0-4 5-16,16 3 0 0,17-9 13 0,12-6 1 16,13 2-2-16,15-3 7 0,17-13-8 15,13 3 0-15,17-6-11 0,1 0 4 16,1-13-4-16,2-7-5 0,-4-6 7 16,-6-2-7-16,-8-8 0 0,-10-8 6 15,-18-3-6-15,-7-9 0 0,-24-17 6 16,-23-3-6-16,-24 3 0 0,0 2 0 15,-15 9 0-15,-25 14 0 0,-16 2 6 16,-15 2-12-16,-10 5 6 0,-13 4-6 0,-22 6-7 16,-4 8 8-16,-7 12-4 0,-7 9 4 15,-8 0-6-15,2 6 6 0,-11 8-1 16,0 19 1-16,-6 5 0 0,8 6 5 16,4 5 0-16,6 8 0 0,16-1 5 15,22 16-5-15,18 0 5 0,17 2 1 16,28-3-1-16,15-13 1 0,17-10-1 0,6-17 0 15,9-6 4-15,26-9 9 0,6-5-2 16,23-11-1-16,18 6-1 0,22-6 6 16,8 0-6-16,15-8 0 0,5-4-5 15,3-8 1-15,9-3-6 0,6-7 1 16,-1-8 4-16,2-9-9 0,2-17 5 16,-4-10-5-16,-14-1 0 0,-2-2 4 15,-16 2-4-15,-21 14 0 0,-24 9 0 0,-17 6-4 16,-20 4-1-16,-14 8-4 0,-8-1 0 15,-13 0-6-15,0-2 2 0,-5 5 3 16,-10 2-4-16,-15 2-1 0,-18-1 15 16,-15 14-9-16,-20 15 9 0,-24 0-5 15,-22 9 5-15,-11 28 0 0,-17 13 0 16,-8 9-5-16,-1-5-5 0,5 11 6 16,8-12-8-16,11 1-11 0,20 4 19 0,14 0-6 15,30 13 4-15,17-4 1 0,20-5 5 16,23-3 5-16,18-7 1 0,0-19-1 15,11-5 0-15,19-8-1 0,15-8 19 16,19-12-11-16,25 6-3 0,14-6 6 16,15 0-10-16,18-6 4 0,7-2-4 15,8-1 0-15,12 0-5 0,16-16 5 16,1-10-5-16,4-5 0 0,2-17 0 0,0 2 0 16,-15-4 5-16,-9 7-10 0,-17 3 10 15,-21 10-5-15,-26 5-5 0,-24 10 5 16,-25-1 5-16,-16 6-10 0,-28 4 10 15,-5-3-5-15,-12-2-5 0,-23 5 5 16,-10 5 0-16,-20 4-5 0,-12 6 0 16,-14 0 0-16,-7 11 0 0,-17 6-4 15,-10 1-1-15,-16 5-4 0,-5 1 2 16,-8 11-11-16,8 2 19 0,0 11-6 0,14 6 4 16,18 18 1-16,26-7 5 0,15 2 5 15,25-5-10-15,22-6 10 0,15-18-5 16,11-3 6-16,0-9-1 0,22-4 0 15,8-7-5-15,18-2 9 0,16-3 9 0,11-3-12 16,18-2 4-16,24-5-5 0,9 0 0 16,10 0 0-16,15 0 0 0,12 0 0 15,-6-12-1-15,6 2 1 0,8-3-5 16,-5-11 5-16,-10-4-5 0,-2-6 0 16,-9-18 0-16,-14-16 5 0,-16-4-10 15,-14-2 5-15,-23-5-5 0,-20 17 5 16,-24 12-5-16,-16 13 1 0,-18 10-11 15,0 2 5-15,-20 6 0 0,-21-1-9 0,-13-1 5 16,-18 4 4-16,-21 3-1 16,-8 2 5-16,-12 5 1 0,-17 4 5 0,-4 3-5 15,-8 0 10-15,-8 9-10 0,0 7 5 16,-2 7 0-16,1 3 0 0,7 4 0 16,7 9 0-16,5-4 0 0,22 8-6 15,20 8 6-15,19 9 0 0,20-7 6 16,39 6-6-16,12-5 5 0,0-5 0 0,20-13 1 15,15-7 5-15,23-6-6 0,2-3 0 16,25-10-1-16,12-2 6 0,20-2 9 16,16-6-13-16,10 6-2 0,10 1 1 15,12-7 5-15,5-9-5 0,-11-2 0 16,4-2-5-16,1-4 4 0,-3-19-4 16,-15-11 0-16,-5-11 0 0,-8-10 5 15,-25-1-5-15,-13 10-5 0,-12 15 1 0,-20 6-6 16,-10 12 0-16,-14 1 1 0,-19 2-9 15,-16 3-3-15,-4 3 11 0,-6-4-7 16,-18 1 7-16,-24-3-2 0,-11-2 7 16,-19-1-2-16,-13 5 2 0,-20 8 5 15,-10 4-6-15,-19 9 6 0,-8 0 0 16,-12 9 0-16,-8 7 0 0,4 7-6 16,2 4 0-16,15 8 1 0,7 3-3 0,20 6 1 15,28 8 7-15,5-1-5 0,9-3 5 16,21 2 0-16,21 0 0 0,6-10 0 15,23-2 5-15,7 4 2 0,14-10 1 16,17-4 3-16,24-9-5 0,13 0 12 16,22-4-13-16,18-3 7 0,18 1-2 15,4-6 1-15,16-7-5 0,1 6 4 16,5-6-10-16,5-6 4 0,2-11-4 16,-11-4 5-16,1-4-5 0,-2-17 0 0,-5-15 5 15,-16-9-10-15,-7 4 5 0,-22 1 0 16,-17 11 0-16,-24 10 0 0,-11 7-5 15,-23 7 1-15,-10-4-1 0,-12 0-6 16,-11 4 0-16,-12-1 1 0,-19 1-2 16,-18 3 0-16,-19 6 7 0,-13-3-7 15,-10 2 6-15,-8-5 1 0,-3 11-3 16,-8 5-4-16,-5 7 6 0,-8 0-4 0,-8 10 3 16,10 6 2-16,-12 13 5 0,12-7-6 15,5 12 6-15,12 1 0 0,6 0 0 16,31-6 0-16,13 10 0 0,18-4 0 15,23-1 0-15,14 0 11 0,9-4-4 16,10-2-2-16,14 3 6 0,20 2 1 0,18 8 1 16,14 0 5-16,18-4-6 0,19-3-1 15,6-9 0-15,6-10-6 0,12-2 12 16,13-5-7-16,-3-4-6 0,10-4 1 16,5 0 7-16,10-13 0 0,-17-23-6 15,14-1-6-15,3-16 4 0,-12-9-4 16,-19-7 0-16,-9 21-4 0,-29-6-14 15,-20 9-3-15,-18 16 0 0,-17 3-1 16,-6 2-7-16,-17 4-3 0,-14 3 16 0,-10 0-1 16,0-2 4-16,-22 2 6 0,-12-6 1 15,-14-5 1-15,-15-3 5 0,-21 7-7 16,-9 4 7-16,-29 1 0 0,-16 15 0 16,-17 4 7-16,-12 6-7 0,-12 5 5 15,11 8-5-15,6 18 0 0,10-5 6 16,20 5-6-16,12 6 0 0,14-3 7 0,22 0-7 15,20 6 7-15,14 3-1 0,22 2 6 16,17 1-7-16,11 2 6 0,7 2 1 16,19-9 1-16,21-1 10 0,15-9-11 15,21-7 5-15,18-5 5 0,11-8-12 16,7-3-1-16,15-1 9 0,-6 0-6 16,14-6-8-16,7 0 1 0,8 0 0 15,-8-7 0-15,19-11 0 0,-21-6-5 0,-2-14 0 16,-13-7 5-16,4-22-10 0,-30-6-5 15,-4 1-4-15,-22-5-21 0,-13 4 10 16,-24 14-3-16,-17 6-12 0,-19 12 4 16,-7 4 11-16,-20 2 0 0,-24 2 4 15,-23-2 11-15,-15 2 3 0,-19-2-1 16,-1 1 8-16,-10-2 0 0,-21 4 0 16,-10-4 0-16,-14 17 8 0,-17 8-1 0,-13 4-2 15,3 5 0-15,-4 18 2 0,-1 11 0 16,14-1 0-16,10 2-7 0,16 12 0 15,6-6 0-15,20 5 7 0,12-1-7 16,25 4 5-16,15-8 1 0,28 8 1 16,24-2 0-16,19-2 4 0,0 1 1 15,20-7-1-15,21-12 1 0,7-6 1 16,31 2-1-16,15-7-1 0,14 6 1 0,11-6 0 16,19-5-7-16,0-11 0 0,0 0 6 15,4 0-5-15,1-10 4 0,3-19-10 16,-7-11 4-16,-1-20 6 0,-1-5-10 15,-16-7 7-15,-22 5-14 0,-22 3-3 16,-25 18 1-16,-23 0-13 0,-29 0 0 16,0 5-1-16,-16 5-9 0,-20-4 11 15,-16-4 3-15,-11-7 4 0,-8-2 3 16,-12-4 4-16,-6 13 0 0,-12 6 7 0,-13 15 0 16,-12 4-7-16,-9 9 7 0,-14 6 0 15,-1 4 7-15,-7 0-7 0,-4 10 7 16,-10 18-7-16,-1 18 7 0,0 6 4 15,5 19-4-15,1-2 0 0,20 1-1 16,24-6-1-16,16 1 2 0,13-10-2 0,27 4 0 16,20 0-5-16,23-6 6 0,23 12-1 15,0-5 2-15,28-5 1 0,20-7 3 16,20-4 6-16,21-25 1 0,16-6-2 16,15-7 1-16,16-6-7 0,4 0 4 15,6-9-1-15,5-4-7 0,1-1 0 16,-5-10-2-16,0-12-4 0,-10-17 5 15,-12-4-5-15,-20-1 0 0,-10 4 0 0,-24 4 0 16,-25 11 0-16,-21 5 0 0,-21 0 0 16,-4 1 0-16,-15 0 0 0,-18 4 0 15,-9-4 0-15,-9-1 0 0,-10-1-5 16,-10 1 5-16,-14-9-4 0,-8 4-2 16,-16-2 0-16,-3 9 0 0,-17 13-1 15,-7 11 2-15,-17 8 0 0,1 14 5 16,-13 25 0-16,0 8 0 0,3 3 0 0,6 10 0 15,7-7 0-15,18-5 0 16,15 1 0-16,22 4 0 0,25 0 0 0,23-5 0 16,19 4 0-16,21 1 0 0,6-4 0 15,11-1 0-15,14-5 0 0,12-5 0 16,17-13 5-16,19-11 0 0,13-2 2 16,19-1-1-16,18-1 0 0,10 0 0 15,5-4-2-15,11 1-4 0,0-7 5 0,1 0-5 16,-2 0-5-16,-4-10 1 0,-8 5-8 15,-7-11-11-15,-13-2 9 0,-12-3-8 16,-12-4 0-16,-15-4-2 0,-18 4-7 16,-12 0 8-16,-17 11 5 0,-11 4-135 15,-8-3-119-15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9:08.4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AF7A9A-0B94-4923-B192-830BC266775C}" emma:medium="tactile" emma:mode="ink">
          <msink:context xmlns:msink="http://schemas.microsoft.com/ink/2010/main" type="writingRegion" rotatedBoundingBox="9511,12909 16723,12633 16787,14307 9575,14583"/>
        </emma:interpretation>
      </emma:emma>
    </inkml:annotationXML>
    <inkml:traceGroup>
      <inkml:annotationXML>
        <emma:emma xmlns:emma="http://www.w3.org/2003/04/emma" version="1.0">
          <emma:interpretation id="{EBD6DBCC-98F4-4BAE-B298-FFE2D2A32EF0}" emma:medium="tactile" emma:mode="ink">
            <msink:context xmlns:msink="http://schemas.microsoft.com/ink/2010/main" type="paragraph" rotatedBoundingBox="9511,12909 16723,12633 16787,14307 9575,14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68A2C8-5B44-48F1-89B2-6FDC6EF32EC3}" emma:medium="tactile" emma:mode="ink">
              <msink:context xmlns:msink="http://schemas.microsoft.com/ink/2010/main" type="line" rotatedBoundingBox="9511,12909 16723,12633 16787,14307 9575,14583"/>
            </emma:interpretation>
          </emma:emma>
        </inkml:annotationXML>
        <inkml:traceGroup>
          <inkml:annotationXML>
            <emma:emma xmlns:emma="http://www.w3.org/2003/04/emma" version="1.0">
              <emma:interpretation id="{29DB6F98-A0C0-49E3-92D9-669431BD0BDD}" emma:medium="tactile" emma:mode="ink">
                <msink:context xmlns:msink="http://schemas.microsoft.com/ink/2010/main" type="inkWord" rotatedBoundingBox="9516,13023 10797,12974 10834,13960 9554,140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274 158 299 0,'7'-8'71'0,"0"-2"22"0,-2 0-50 15,-1-4-2-15,9-3-9 0,-8 1-3 16,-5-9 5-16,0 7-7 0,0 2 2 16,5 3-10-16,-2 1 2 0,-11 12 7 0,4 0-11 15,-8 3 4-15,-8 9-10 0,-4 11 3 16,-6 11-3-16,1 11-4 0,5 9-2 16,2 1-5-16,-3 5 0 0,1-2 5 15,-1-3 6-15,0 1 4 0,5 5 8 16,1-1-6-16,8 6 5 0,11-4 5 15,3-9 6-15,-3 5-13 0,2-13-5 16,2-8-6-16,9-6 1 0,0-3-5 16,5-9-5-16,1-8-20 0,3-3-4 15,0-8-24-15,-4 0-1 0,-2-10 77 0,7-7-196 16,-4 2-152-16</inkml:trace>
          <inkml:trace contextRef="#ctx0" brushRef="#br0" timeOffset="2040.6297">643 598 278 0,'0'0'63'0,"0"0"11"0,0-6-18 16,0 6-13-16,4 0-10 0,-4-5-8 15,0 5-4-15,0 0 3 0,0 0 1 16,-4 6-5-16,0-1-13 0,4 2 15 15,-7 3-9-15,1 2-6 0,-2-6-1 16,3 2 8-16,-5 0-7 0,-2-1-1 16,2-7 1-16,-3 14 1 0,3-2-1 15,0 4 3-15,5 1-3 0,5-4 0 0,-4 0 0 16,4 3-7-16,0 0 7 0,0-1-2 16,-4-1 1-16,4 1-6 0,0-1 7 15,0-1-7-15,0 0 0 0,0-2 0 16,0-2 0-16,8 3 0 0,-1-7 7 15,6-5-7-15,-4 8 6 0,2-8 6 16,-2 0-7-16,2 0 0 0,-1 0 6 16,-1-6-4-16,3 6 6 0,-3 0-7 15,2 0-6-15,-5-5 6 0,1 5 0 0,1 0-6 16,3-6 0-16,2-2 0 0,-2-1 0 16,-3 1 5-16,4 0 2 0,-5 1-7 15,-2 2 5-15,2-1-5 0,0 6 6 16,-7-5-6-16,4 3 6 0,-4-7-6 15,0 1 0-15,0 0 0 0,0-1 0 16,-4 1 0-16,4 0 0 0,0 1 0 0,-5 2 0 16,5 0 0-16,-5-1 0 0,5 1 0 15,-5 5 0-15,5-8 0 0,-4 3 0 16,4 5 0-16,0-5 0 0,-3 2 0 16,3 3 0-16,-7-5 0 0,7 5 0 15,-5-8 0-15,5 2 0 0,0 2 0 16,-6 1 0-16,6-4 0 0,-5 3 0 15,5 4 0-15,0-9 0 0,0 4 0 16,0-3 5-16,0 4-10 0,0-4 5 0,5 4 0 16,-5-5 0-16,0 2 0 0,7-2 0 15,-7-2 0-15,0 0 0 0,0 7 0 16,0-3 0-16,0 7 0 0,4 0 0 16,-4 0 0-16,0 0 0 0,0 0 0 15,0 8 0-15,0-5 0 0,0 2 0 16,0 1 0-16,0 0 0 0,0-1 0 0,0-5 0 15,0 13 0-15,0 2 5 0,0 6 0 16,4 4 6-16,-4-3 5 0,7 3-2 16,-1 2 11-16,2-5-6 0,3-5-5 15,1 8-4-15,-1-11 0 0,1 2-5 16,-1-3-1-16,0-2-4 0,-1-3-9 16,-2-2-11-16,1 0-4 0,2-6-20 15,-2 0-3-15,-1 0-14 0,4 0-109 0,-2 2-131 16</inkml:trace>
          <inkml:trace contextRef="#ctx0" brushRef="#br0" timeOffset="357.8776">639 513 388 0,'5'0'126'16,"-5"-6"29"-16,0 3-101 0,0-6-1 15,0 9-20-15,0-4-7 0,-7 7-4 0,-2-3-4 16,-2 8-5-16,1 1-7 0,-2 3 0 16,0 2 0-16,-1 3-6 0,4 1 0 15,1 3 0-15,8 6 0 0,0-3 5 16,0 4-10-16,0-2 10 0,10-6-5 16,-1-4 0-16,3-3 0 0,-2-8 7 15,3-5-7-15,-3 0 0 0,2 0-7 16,-4-5 2-16,-1-4-7 0,1 9 6 15,-4 0-14-15,0-7 4 0,1 7-1 0,0 0 4 16,0 0 0-16,1 0 1 0,-2-4-2 16,1-2-10-16,-5 6 62 0,6 0-181 15,-6 0-114-15</inkml:trace>
          <inkml:trace contextRef="#ctx0" brushRef="#br0" timeOffset="2332.9223">1089 161 353 0,'0'33'100'0,"0"5"34"0,-5 4-79 0,5-1-6 16,0-5-23-16,0 4 1 0,0 2-5 15,0-1-5-15,0-4-3 0,8 2-7 16,-3-6-2-16,1-8-5 0,-1-5-5 15,5-4-9-15,-5-7-17 0,2-7-120 16,1-2-87-16</inkml:trace>
          <inkml:trace contextRef="#ctx0" brushRef="#br0" timeOffset="2551.0109">1201 86 415 0,'0'53'140'0,"4"2"22"15,2 7-82-15,-1 0-30 0,1 4-9 16,-4-6-11-16,-2 6-8 0,6-7 5 16,-1 2-22-16,1-5-1 0,1-3 6 15,-2-3-20-15,3-10-4 0,-1-10-19 16,-3-12-21-16,3-5-110 0,4-5-132 15</inkml:trace>
        </inkml:traceGroup>
        <inkml:traceGroup>
          <inkml:annotationXML>
            <emma:emma xmlns:emma="http://www.w3.org/2003/04/emma" version="1.0">
              <emma:interpretation id="{10B64310-2221-4DF8-BD4F-5440CD78E0A3}" emma:medium="tactile" emma:mode="ink">
                <msink:context xmlns:msink="http://schemas.microsoft.com/ink/2010/main" type="inkWord" rotatedBoundingBox="11406,12990 14050,12889 14108,14409 11464,1451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309.9365">3252 1076 321 0,'10'56'85'0,"-5"-1"31"16,-1 0-51-16,2-8-10 0,2 0-6 15,-1-5-9-15,-1-9-5 0,1-9-4 16,-3-13-13-16,-4-11 2 0,0-7-3 16,0-10-6-16,0-10 1 0,0-12-4 15,0-5-3-15,0-6-5 0,0 0 0 16,0-1 0-16,-4-3 6 0,-4 1-6 16,3 1 0-16,1-3 0 0,4-3 0 15,-5-4 0-15,5 0 0 0,5 0 0 16,4 3-6-16,3 8 6 0,1 2 0 0,0 7 0 15,-3 1 0-15,4 8 0 0,-2 3 0 16,0 9 0-16,0 12 0 0,3 9 0 16,-6 0 0-16,3 6 0 0,-1 12 0 15,-2 8 0-15,-2 9 0 0,-1 0 0 16,-6 8 0-16,0 5 0 0,-10 1 0 16,1 3 0-16,0-3-5 0,-6 4-15 15,3-8 4-15,1-9-9 0,2-10-7 0,-1-2-7 16,2-12-14-16,0-7-37 0,2-5-55 15,6 0-19-15</inkml:trace>
          <inkml:trace contextRef="#ctx0" brushRef="#br0" timeOffset="4574.2745">3643 818 289 0,'9'0'64'0,"-5"-9"17"0,0 1-26 0,-4-10-5 16,0 7-2-16,0-12-9 0,-1-3-3 16,1-4-15-16,0 2 7 0,0-9-16 15,-8 2 3-15,8 1-9 0,-4-2-6 16,4-3-6-16,0 9-15 0,5 6 2 15,1 1-17-15,6 8-104 0,-1 8 15 0,5 1-4 16</inkml:trace>
          <inkml:trace contextRef="#ctx0" brushRef="#br0" timeOffset="4817.1287">3948 587 321 0,'17'-7'85'0,"-4"1"23"0,1-3-50 16,-6-7-13-16,3 1-8 0,-4-2-8 16,1-3-1-16,-4 2-16 0,-4 2 3 15,0-1-9-15,0 4 9 0,-5 5-15 16,-5 4 7-16,-1 4-2 0,3-8-5 16,0 8 0-16,-3 0-5 0,2 8-2 15,-2 1-8-15,4 4 2 0,-3 8-7 0,5 3-15 16,5 1-8-16,0 3-51 0,0-2-30 15,0-3-13-15</inkml:trace>
          <inkml:trace contextRef="#ctx0" brushRef="#br0" timeOffset="5232.2697">4439 480 289 0,'0'-12'64'15,"4"-3"28"-15,-4-2-40 0,-6 8-2 16,-1 0-10-16,-6 2-10 0,0 7-5 16,-2 0-13-16,-1 0-4 0,-3 7-1 15,7 5 0-15,-6 4-7 0,2 7 0 16,-2 5 7-16,3 2-7 0,2 0 0 16,8 0 0-16,5-3 0 0,4-4 0 0,6 6 0 15,2-4 0-15,6-7 0 0,4 0 0 16,-5-14 0-16,2-4 0 0,1 0 8 15,-7-13-8-15,-1-4 0 0,2-7 0 16,2-1 0-16,0-7 0 0,-3 2 0 16,4-1-8-16,-4-8 8 0,1 1 0 15,-5-4 0-15,-2-4 0 0,-7-5 0 16,0 3-7-16,-5-4 7 0,-2-2 0 16,-1 8 0-16,-2 3 0 0,6 11 7 0,4 11-7 15,-8 21 0-15,8 0 0 0,-4 0 8 16,4 13-8-16,-7 13 7 0,7 8-7 15,0 9 0-15,0 3 0 0,0 6 0 16,7-6-7-16,-3-4-1 0,1-4-6 16,-1 3-13-16,-4-5-7 0,11-6-2 0,-4-4-91 15,0-6-29-15</inkml:trace>
          <inkml:trace contextRef="#ctx0" brushRef="#br0" timeOffset="3096.5297">1865 25 406 0,'8'20'141'15,"-3"11"16"-15,1 5-102 0,2 10-17 16,-1 2-6-16,-2 2-4 0,2 3 3 16,0 2-13-16,-7-1-6 0,4 3-1 15,-4-2-5-15,0-8-1 0,0 4 0 16,0-7 1-16,0-1-6 0,1-12 5 16,-1-9-5-16,0-5 0 0,7-17 0 0,-3 0 0 15,3-8 0-15,-1-4 0 0,-1-21 0 16,2 3-5-16,4-7-1 0,-2-5 6 15,6-7-5-15,-4 9 5 0,0-1-5 16,-4 2 5-16,1 2 0 0,-4 5 0 16,6 11 0-16,0 5 0 0,0 10 0 15,0 6 0-15,4 3 5 0,-7 8-5 0,2 2 5 16,2 5 1-16,-4 3-1 0,-3 9 6 16,-4 4-6-16,0 7-1 0,0-4 1 15,-11 8 0-15,-3-3 2 0,2-2-1 16,-6 4 0-16,5-2-6 0,-2-10 0 15,-2-6 0-15,4-5-12 0,-1-11-9 16,-7-10 0-16,2 0-19 0,4-12-8 16,-2-7-11-16,0-6-112 0,10-3-92 0</inkml:trace>
          <inkml:trace contextRef="#ctx0" brushRef="#br0" timeOffset="3506.7146">2395 25 453 0,'4'4'164'0,"-4"7"2"0,0 6-109 0,0 3-9 15,5 10-7-15,-5-1-3 0,0 8-12 16,0 2-4-16,7 0-2 0,-7 2-6 16,5-1 1-16,-5-4-6 0,0 9-4 15,0-4 4-15,6-2-9 0,-6-8 5 16,5 7-5-16,2-13 4 0,-1-1-4 16,6 1 0-16,0-2 0 0,3-2 0 15,-1 1 0-15,4-3 0 0,-2-4 0 16,-1-5 5-16,1-4-10 0,-1-6 5 0,-2 0 0 15,-1 5 0-15,-1-5 0 0,-4-5 0 16,2-1 0-16,-5-6-13 0,0-6-1 16,-4-6-11-16,5-2-8 0,-5-6-16 15,4 4-13-15,-4 5-3 0,0-3 136 16,7 3-226-16,-7-1-143 0</inkml:trace>
          <inkml:trace contextRef="#ctx0" brushRef="#br0" timeOffset="3944.7257">2821 307 321 0,'9'0'94'0,"7"0"63"0,-3 0-18 15,7-2-79-15,3 2-2 0,2-1-19 16,4 1-1-16,2 0-15 0,-6 3-12 16,1-3 0-16,-2 0-6 0,-5 5-10 15,0-5-6-15,-1 0-6 0,-7 0-18 16,-4 6-18-16,-2-2-106 0,0 0-11 15,-1 3-37-15</inkml:trace>
          <inkml:trace contextRef="#ctx0" brushRef="#br0" timeOffset="3766.1267">2849-59 331 0,'6'9'93'0,"1"6"30"0,1 9-28 16,1 8-54-16,-9 5-1 0,8 5-4 15,-1 3-12-15,-7 4-10 0,6-7-2 16,-6 3 1-16,0-6-6 0,0-3-7 16,0-4 6-16,0 10-6 0,0-8-6 15,5-3-1-15,1 3-18 0,2-10-6 0,-8-10 36 16,0-2-159-16,0-6-93 0</inkml:trace>
        </inkml:traceGroup>
        <inkml:traceGroup>
          <inkml:annotationXML>
            <emma:emma xmlns:emma="http://www.w3.org/2003/04/emma" version="1.0">
              <emma:interpretation id="{F42AE2EB-B456-4A2A-91AC-573BB4B7F871}" emma:medium="tactile" emma:mode="ink">
                <msink:context xmlns:msink="http://schemas.microsoft.com/ink/2010/main" type="inkWord" rotatedBoundingBox="14296,12726 16723,12633 16771,13868 14343,13961"/>
              </emma:interpretation>
            </emma:emma>
          </inkml:annotationXML>
          <inkml:trace contextRef="#ctx0" brushRef="#br0" timeOffset="5575.6173">4772 209 243 0,'8'0'56'0,"-4"0"-2"0,4 0-19 15,-1 8-8-15,4 1 3 16,3 1-12-16,1 2-10 0,5-4 2 0,3 2-20 15,2-4-16-15,0 3-40 0,3-1 8 16,-3-2-33-16</inkml:trace>
          <inkml:trace contextRef="#ctx0" brushRef="#br0" timeOffset="5420.2507">4863 484 278 0,'4'16'63'0,"2"1"2"16,-6-1-56-16,0-5 10 0,-6-1-8 16,6 2-11-16,-4-3 0 0,-1-5-11 15,-2 4-53-15,3-8 4 0,4 3-20 16</inkml:trace>
          <inkml:trace contextRef="#ctx0" brushRef="#br0" timeOffset="5829.7759">5216 292 278 0,'0'0'53'0,"0"-5"22"16,-6 5-18-16,-2 0-14 0,0 8 6 15,-1 2-17-15,-7 2-2 0,2 4-5 16,2 7-5-16,1-7-13 0,-1 4 0 16,12 3 0-16,-6 0 8 0,6 0-9 15,0 4 1-15,0 2-7 0,5-3 6 16,0-7 0-16,5-1-6 0,2 0 8 16,3 1-8-16,4-2 0 0,3-4 0 0,7-7-8 15,-2-6 8-15,3 0-6 16,1-9 0-16,6-7-7 0,0-7-16 0,7 1 8 15,2-7-19-15,1-4 4 0,-6-4-73 16,-9 3 7-16,-3-3-2 0</inkml:trace>
          <inkml:trace contextRef="#ctx0" brushRef="#br0" timeOffset="6002.4711">5708-43 289 0,'0'10'64'0,"0"6"28"0,0 8-31 15,5 3-20-15,-5 12-1 0,0 3-19 16,0 8 4-16,0 2-16 0,5 0-3 0,-5-1 0 16,0-3-6-16,0 1-6 0,0-3 0 15,0-2-36-15,-7-4-77 0,3 3-52 16</inkml:trace>
          <inkml:trace contextRef="#ctx0" brushRef="#br0" timeOffset="6434.5211">5704 463 331 0,'14'-29'93'0,"0"2"38"0,1 5-69 15,0 5-10-15,5 2-4 0,1 5-21 16,1 2 0-16,1 8-15 0,-1-3 2 16,-5 3-14-16,1 0 7 0,-2 0-7 15,-2 0-7-15,-4 0 0 0,-2 0-12 16,-1 0 7-16,-2 0-16 0,-5 3 1 15,6 4-1-15,-6-3 14 0,5-4-6 0,-5 9 4 16,0-9 7-16,0 0-8 0,0 3 17 16,0-3-7-16,0 0 7 0,0 0 0 15,-4 0-6-15,0 0 12 0,-2 0-6 16,0 6 7-16,-1-2 1 0,1 2 10 16,2 1-2-16,4 4-4 0,-7-3 3 15,7-1 7-15,0 3-9 0,0 3 0 16,7 6-7-16,0 1 2 0,0 4-1 15,4 0-7-15,-2-1 6 0,4-7-6 0,-1-2 0 16,0-4 0-16,2-3 0 0,2-7 7 16,-5 0-14-16,4-4 7 0,0-7 0 15,3-1 0-15,2-4 0 0,1-5 0 16,-3-2 0-16,-2-2 0 0,-5 3 0 16,-11-1 0-16,4 4 0 0,-4 2-6 15,0 0-9-15,0-1 3 0,0 2-8 16,-7 5-9-16,13 4-7 0,-6 0-18 0,7 7-73 15,-3 0-29-15</inkml:trace>
          <inkml:trace contextRef="#ctx0" brushRef="#br0" timeOffset="6703.2143">6380 617 257 0,'0'6'53'0,"4"-6"7"15,-4 0-15-15,0 0 3 0,4-6 3 16,-4-3-2-16,5-2-12 0,0-6-4 16,-1 3-12-16,0 1 1 0,-4-6 0 15,7 2-16-15,-7-3 1 0,5 0-1 16,-5 1-6-16,10 4 0 0,-3 0 0 16,1 0 0-16,3 3-6 0,-1 3-7 0,2-2-2 15,1 5-6-15,0 2 1 0,2 1-22 16,4-4 5-16,-1 2-20 0,-2 0-4 15,2 5-31-15,-5 0-18 0</inkml:trace>
          <inkml:trace contextRef="#ctx0" brushRef="#br0" timeOffset="7071.3003">6787 226 289 0,'12'0'64'15,"6"0"36"-15,-4 0-39 0,-2 0-3 0,-2 10-13 16,-2 5-8-16,-8 3-22 0,-6 2-1 16,2 8 1-16,-4 0-15 0,-7-2 0 15,3 3 6-15,-2-4-12 0,-1-2 6 16,0-3 0-16,3-1 0 0,2-4-7 16,3 0-1-16,7-11 8 0,0 4-7 15,9-8 7-15,3 0 0 0,0 0 0 16,7 0 0-16,0 0 0 0,5 0 0 15,-5 0 7-15,14 0-7 0,-12 0 8 0,4 0-1 16,-9 0-1-16,1 0 1 0,-10 2-1 16,-1-2 0-16,-6 6 9 0,0 0-9 15,0 1 1-15,0 0-7 0,0 3 8 16,-11 0-8-16,2-2 0 0,-2 0-8 16,0 2 1-16,-5-3-6 0,3 2-7 15,-3-1-15-15,-3-8 13 0,0 7-118 16,0 0-43-16</inkml:trace>
          <inkml:trace contextRef="#ctx0" brushRef="#br0" timeOffset="7424.6382">7032 864 310 0,'19'-12'96'0,"0"-6"29"0,-1-8 20 15,-1-5-104-15,-2 6 1 0,3-11-4 16,-2-3-6-16,-2-1-9 0,1-4 8 16,-3-8-14-16,-2 4 6 0,-6-1-11 15,-4 5-2-15,0 0-4 0,-4 3 5 16,-6-8-6-16,-1-8-10 0,-1 0 5 0,1-2-11 16,-4-7-5-16,2 10-8 0,-5 0-4 15,-3 1-15-15,-3-3 0 0,-8 3-23 16,1-5-93-16,-9 3-72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9:40.9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B9EA4D-50C0-41E4-9681-09EEC7EB9267}" emma:medium="tactile" emma:mode="ink">
          <msink:context xmlns:msink="http://schemas.microsoft.com/ink/2010/main" type="writingRegion" rotatedBoundingBox="20682,13928 24141,13545 24365,15570 20906,15953"/>
        </emma:interpretation>
      </emma:emma>
    </inkml:annotationXML>
    <inkml:traceGroup>
      <inkml:annotationXML>
        <emma:emma xmlns:emma="http://www.w3.org/2003/04/emma" version="1.0">
          <emma:interpretation id="{57D08C6D-E22F-429B-8AE0-8456120478A2}" emma:medium="tactile" emma:mode="ink">
            <msink:context xmlns:msink="http://schemas.microsoft.com/ink/2010/main" type="paragraph" rotatedBoundingBox="20674,14017 23863,13556 23967,14277 20778,147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AA0DEB-2738-4B2D-A102-4423347466FA}" emma:medium="tactile" emma:mode="ink">
              <msink:context xmlns:msink="http://schemas.microsoft.com/ink/2010/main" type="line" rotatedBoundingBox="20674,14017 23863,13556 23967,14277 20778,14738"/>
            </emma:interpretation>
          </emma:emma>
        </inkml:annotationXML>
        <inkml:traceGroup>
          <inkml:annotationXML>
            <emma:emma xmlns:emma="http://www.w3.org/2003/04/emma" version="1.0">
              <emma:interpretation id="{0A56FCF0-2AE4-4CD7-83E2-1C8F3D3DCF3D}" emma:medium="tactile" emma:mode="ink">
                <msink:context xmlns:msink="http://schemas.microsoft.com/ink/2010/main" type="inkWord" rotatedBoundingBox="20674,14017 23863,13556 23967,14277 20778,14738"/>
              </emma:interpretation>
              <emma:one-of disjunction-type="recognition" id="oneOf0">
                <emma:interpretation id="interp0" emma:lang="" emma:confidence="1">
                  <emma:literal>eliminates</emma:literal>
                </emma:interpretation>
                <emma:interpretation id="interp1" emma:lang="" emma:confidence="0">
                  <emma:literal>Elin : notes</emma:literal>
                </emma:interpretation>
                <emma:interpretation id="interp2" emma:lang="" emma:confidence="0">
                  <emma:literal>Elin.' notes</emma:literal>
                </emma:interpretation>
                <emma:interpretation id="interp3" emma:lang="" emma:confidence="0">
                  <emma:literal>elite : notes</emma:literal>
                </emma:interpretation>
                <emma:interpretation id="interp4" emma:lang="" emma:confidence="0">
                  <emma:literal>Elin: notes</emma:literal>
                </emma:interpretation>
              </emma:one-of>
            </emma:emma>
          </inkml:annotationXML>
          <inkml:trace contextRef="#ctx0" brushRef="#br0">11513 1492 370 0,'16'-7'136'0,"1"-3"20"0,-5-7-47 16,-1-1-58-16,-2 3-21 0,1-2 1 15,-5-6-14-15,-5 0 1 0,5 3-13 16,-5 1 1-16,0 0 0 0,-5 14 4 16,-1-2-4-16,-4 7-1 0,-1 0-5 15,0 8 6-15,2 2-1 0,-6 3-5 0,5 2 0 16,2 6 0-16,0-3 0 0,8 3 0 15,0 2 0-15,0-1 0 0,11 1 5 16,-3-2-1-16,7 0 6 0,-4-2 3 16,5 0-7-16,-1-5 4 0,3 0-5 15,4-4-5-15,-4-4-5 0,2-1-17 16,-5-5-9-16,0 0-13 0,-3-7 32 16,6-4-156-16,-4 0-136 0</inkml:trace>
          <inkml:trace contextRef="#ctx0" brushRef="#br0" timeOffset="148.5618">11865 1029 415 0,'4'25'140'16,"-4"4"22"-16,8 4-108 0,-8 4-10 15,5 10-12-15,-5 2-11 0,0 4-1 16,5-2-14-16,-5-4-6 0,7-8-11 15,1-7-15-15,-2-15-16 0,-1-7-111 16,0 0-121-16</inkml:trace>
          <inkml:trace contextRef="#ctx0" brushRef="#br0" timeOffset="304.7999">12156 1415 361 0,'14'20'92'0,"-9"-6"34"16,-1-5-97-16,-4-9-11 0,3 0-57 15,-3 0-85-15,0-7-29 0</inkml:trace>
          <inkml:trace contextRef="#ctx0" brushRef="#br0" timeOffset="448.8398">12162 963 289 0,'15'13'52'16,"-5"0"-5"-16,7 0-94 0,-5 6-37 16</inkml:trace>
          <inkml:trace contextRef="#ctx0" brushRef="#br0" timeOffset="862.2373">12319 1492 353 0,'4'-5'110'0,"-4"-4"35"0,5-7-77 0,-5-3-21 16,6 4-11-16,-2-2-5 0,-4 3-17 15,6-5-3-15,-6 6-4 0,6-6-7 16,-3-4 7-16,-3 4-7 0,5 5 0 16,-5-2 0-16,7 10 0 0,-7 6 0 15,7 0 0-15,-3 6 0 0,-4 5 6 0,3 6-12 16,2 6 12-16,-5 5-6 0,7-3 0 16,-7-1 0-16,5-1 0 0,-1-10 0 15,-4-3 0-15,7-10 0 0,-7 0 5 16,7 0-5-16,-7-13 7 0,7 0-7 15,-3 1 0-15,-4-1 5 0,8-6-5 16,-1 0 5-16,0 2-5 0,1-2 6 16,3-5-1-16,-3 3 10 0,2 5-4 15,-1 2 1-15,-3 3 0 0,-1 11-1 16,2 0 0-16,0 0-6 0,0 0 1 0,0 8-1 16,1-8-5-16,-1 4-11 0,-1-4-5 15,3 0-19-15,-4 5-7 0,7-5-112 16,3 0-147-16</inkml:trace>
          <inkml:trace contextRef="#ctx0" brushRef="#br0" timeOffset="1023.9376">12832 1415 331 0,'4'18'75'0,"-4"-13"25"0,3 0-59 15,-3 0-25-15,0-5-32 0,0-9-86 16,0-2-44-16</inkml:trace>
          <inkml:trace contextRef="#ctx0" brushRef="#br0" timeOffset="1190.8357">12803 1014 388 0,'11'7'143'0,"3"4"24"15,-2-1-82-15,3-1-33 0,-4 1-4 16,1 4-25-16,-3-8-6 0,-3 3-17 16,1 4-17-16,0-3-21 0,1-3 146 15,3 0-249-15,-1 2-180 0</inkml:trace>
          <inkml:trace contextRef="#ctx0" brushRef="#br0" timeOffset="1439.6238">12994 1472 289 0,'0'-10'81'15,"0"-6"30"-15,6-14 1 0,-6-1-36 16,5-6-14-16,-5-6-10 0,6 6-6 0,1 4-18 16,1 5 9-16,-1 8-2 0,1 7-8 15,1 3-7-15,-2 10 15 0,0 0-16 16,3 0 0-16,-2 13 1 0,1-1-11 15,2 5 0-15,2 6-4 0,-1 2-10 16,-3 2-9-16,6 1-10 0,-2-2-10 16,0-8-14-16,2-5-19 0,-4-2 90 15,3-4-187-15,1-7-150 0</inkml:trace>
          <inkml:trace contextRef="#ctx0" brushRef="#br0" timeOffset="1806.2907">13448 1161 361 0,'-6'-6'120'0,"-3"2"41"16,-4 4-86-16,-2 0-16 0,0 0-6 15,-1 4-14-15,2 4-1 0,5 2-15 0,2 0-7 16,7 4 1-16,-8 1-7 0,8 2-6 16,-10 2-4-16,10-2 5 0,0 3-5 15,7 0 0-15,-7 0 5 0,0-10-5 16,10 3-5-16,6 0 10 0,0-3-10 15,5-3 0-15,-1-7 5 0,-2-4-9 16,-4 4-7-16,-1-9 0 0,-3 0-13 16,0 1 6-16,-1-4-8 0,-2 1 8 0,0 1-2 15,0-2 4-15,-3-1 4 16,0 2-5-16,-2-3 1 0,4 0 9 0,-2 2-8 16,-4-3 5-16,6 3 1 0,-1-1-6 15,0 0 11-15,2-5 2 0,3 5-2 16,-3 0 0-16,1 1 1 0,0 1 8 15,-1 4 0-15,-2-2 0 0,2 6 0 16,-3-3 0-16,2 6 0 0,-6 0 0 0,5 0-7 16,-5 0 1-16,7 0-9 0,-7 8-18 15,8-4-72-15,-8-4-40 0</inkml:trace>
          <inkml:trace contextRef="#ctx0" brushRef="#br0" timeOffset="2177.8745">13719 1050 415 0,'17'4'140'0,"-5"0"9"0,5-4-94 15,-4 0-24-15,-2 0-6 0,7 7-5 16,-6-7-20-16,3 0-6 0,-1 0-14 16,1 0-18-16,0 0-116 0,-7 0-93 15</inkml:trace>
          <inkml:trace contextRef="#ctx0" brushRef="#br0" timeOffset="2008.864">13719 631 341 0,'0'47'104'0,"6"11"23"0,-6-2-73 16,8-3-11-16,-8-2-8 0,7-2-8 0,-4-5-14 15,-3-1 2-15,0 1-3 0,0-7-12 16,0-5-5-16,5-3-10 0,-5-4-13 15,0-8-116-15,0-7-82 0</inkml:trace>
          <inkml:trace contextRef="#ctx0" brushRef="#br0" timeOffset="2383.1248">13994 1076 353 0,'31'-8'110'0,"-6"2"35"16,-2-4-49-16,-9-2-41 0,-3-4-17 16,-6-2-13-16,-5 2-7 0,0 2-6 0,0 1-7 15,-5 8 6-15,-5 5-4 0,-6 0 1 16,-1 7-3-16,1 8-5 0,-2 7 0 16,3 1 0-16,10 4-5 0,-5 1-3 15,3-4-4-15,7 0 1 0,0 1-6 16,0-5-3-16,7-5-19 0,0-4 1 15,3-6-121-15,7-5-67 0</inkml:trace>
          <inkml:trace contextRef="#ctx0" brushRef="#br0" timeOffset="2715.9393">14361 854 341 0,'4'0'104'0,"-4"6"30"15,0 4-71-15,0 3-22 0,0 0-7 16,0 0-7-16,-4 0-12 0,-5-1-8 16,0-2-2-16,-3-2-5 0,-3-2 0 15,0 0 0-15,0 0 0 0,0 0 0 16,-4 1-5-16,4 3-2 0,3-1 7 16,3 4-8-16,4-1 1 0,5-5 7 15,0 3-6-15,5-2 12 0,2 2-6 16,0-4 7-16,7 2 1 0,-5-6 9 15,8 6 4-15,-4-2-3 0,4 5 7 0,-2-2 3 16,-2-2 4-16,1 2-9 0,-4-1-6 16,1-2 5-16,-6 3-12 0,-1 1-6 15,-4-3-4-15,0 2-4 0,0 1-6 16,-7 2-12-16,-8 4-12 0,3-1-15 16,-7 0-32-16,1 4-87 0,-5-6-87 15</inkml:trace>
          <inkml:trace contextRef="#ctx0" brushRef="#br0" timeOffset="-499.4716">11208 1501 555 0,'0'4'211'0,"0"1"-15"16,0-1-94-16,-2 2-32 0,2-6-13 16,0 0-21-16,0 0-15 0,0 0-9 15,0 0-6-15,0 0-20 0,0-6-15 16,7 0-16-16,-3 0-32 0,1 1-118 0,-5 5-180 15</inkml:trace>
        </inkml:traceGroup>
      </inkml:traceGroup>
    </inkml:traceGroup>
    <inkml:traceGroup>
      <inkml:annotationXML>
        <emma:emma xmlns:emma="http://www.w3.org/2003/04/emma" version="1.0">
          <emma:interpretation id="{36A68484-1A14-4898-BDB6-B3040442371B}" emma:medium="tactile" emma:mode="ink">
            <msink:context xmlns:msink="http://schemas.microsoft.com/ink/2010/main" type="paragraph" rotatedBoundingBox="20869,15143 24276,14766 24365,15570 20958,159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0832DF-2C6C-4CEE-8099-58B4189F9FB6}" emma:medium="tactile" emma:mode="ink">
              <msink:context xmlns:msink="http://schemas.microsoft.com/ink/2010/main" type="line" rotatedBoundingBox="20869,15143 24276,14766 24365,15570 20958,15947"/>
            </emma:interpretation>
          </emma:emma>
        </inkml:annotationXML>
        <inkml:traceGroup>
          <inkml:annotationXML>
            <emma:emma xmlns:emma="http://www.w3.org/2003/04/emma" version="1.0">
              <emma:interpretation id="{A4FC4881-517E-4231-8410-D4E22AA1264F}" emma:medium="tactile" emma:mode="ink">
                <msink:context xmlns:msink="http://schemas.microsoft.com/ink/2010/main" type="inkWord" rotatedBoundingBox="20869,15143 23210,14884 23299,15688 20958,15947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466.3971">11402 2799 471 0,'10'32'198'0,"-5"2"-10"16,-1-7-40-16,-4-10-80 0,0-1-21 15,0-12-11-15,0 2-5 0,-5-6-18 0,5-10-6 16,0-1 1-16,-5-5-8 0,5-15 0 16,0-5 4-16,-7-9-4 0,7-10 0 15,8 0-4-15,-3-1-4 0,5 1 4 16,2 3-4-16,0 4 4 0,4-2-5 16,-6 7 5-16,7 1 4 0,-5 3 0 15,3 13 0-15,-4 1 0 0,-1 4 0 16,-2 11 0-16,0 10 0 0,0 0 0 15,-2 0 4-15,2 6 1 0,-1 9-1 16,-3 8 0-16,-4 1 1 0,0 8-2 0,0 4 1 16,-8 1 0-16,-1-1-4 0,1 5-4 15,-5-5-3-15,2-1-6 0,-7-6-14 16,6-1-13-16,-3-12-11 0,4-1-19 16,0-9-107-16,3-1-19 0,-1-5-89 15</inkml:trace>
          <inkml:trace contextRef="#ctx0" brushRef="#br0" timeOffset="3748.4952">11596 2633 481 0,'10'17'173'0,"1"-2"2"0,-4-10-104 16,-1-5-9-16,1 0-13 0,-7-8-16 16,0-5-8-16,7-8-11 0,-7-4-1 15,7-3-8-15,-7-3-5 0,4 0 0 16,-4-5-14-16,0 10 0 0,5-4-15 16,-1 7 0-16,1 2-19 0,1 4-1 0,4 2-17 15,0 2-3-15,-1 3-106 0,5-1-80 16</inkml:trace>
          <inkml:trace contextRef="#ctx0" brushRef="#br0" timeOffset="4087.8519">11951 2488 370 0,'25'-6'119'0,"-9"-1"34"0,3-4-97 15,-2-2-3-15,-10-3-21 0,1-4 0 16,-8 3 0-16,0-2-11 0,0 4 5 15,-8 2-2-15,-3 1-7 0,-10 6-1 16,1 6-5-16,-6 0-1 0,-3 7-6 16,4 8-4-16,5 7 5 0,4-1 0 0,10 4-5 15,-1 0 7-15,7-1-7 0,0-1 6 16,0 0-6-16,0 0 0 0,8-2-13 16,-1-11-1-16,6 0-7 0,2-4-19 15,1-6-14-15,2 0-105 0,4-6-142 16</inkml:trace>
          <inkml:trace contextRef="#ctx0" brushRef="#br0" timeOffset="4351.7241">12542 2217 331 0,'-4'0'93'0,"-12"0"38"0,1 0-53 16,-3 0-13-16,-4 8-12 0,-4-3-7 0,6 5-8 15,-3 2-10-15,2 7 3 0,3 0-7 16,5 1-7-16,-5 9-1 0,10-4 0 16,0-1-11-16,8 5-1 0,-6 0-4 15,6-6 5-15,6 0 0 0,3 5-5 16,4-5 0-16,2-4 7 0,4-11-7 16,0-8 0-16,3 0 0 0,0-12-7 0,-1-12-3 15,3-5 6-15,0 2-12 0,1-12 5 16,-3-2-5-16,-1 3 5 0,0-4-1 15,-9-7 0-15,-2 8 6 0,-6 6 6 16,-4-2 0-16,0 4 0 0,0 9 0 16,-7 6 0-16,2 15 0 0,5 3 6 15,0 0-6-15,0 16 6 0,0 6-6 16,0 4 6-16,8 0-6 0,-1 2 5 16,3 1-10-16,3-2-1 0,3-5-26 15,-2 6-7-15,5-8-114 0,0 1-126 16</inkml:trace>
          <inkml:trace contextRef="#ctx0" brushRef="#br0" timeOffset="4502.0123">12857 2501 361 0,'0'19'120'0,"0"2"25"16,-6-3-60-16,-1-2-37 0,2-4-17 15,-1-7-12-15,2-5-13 0,-1 0-17 16,5-4-17-16,-7-7-17 0,7-7-107 15,0-4-74-15</inkml:trace>
          <inkml:trace contextRef="#ctx0" brushRef="#br0" timeOffset="4657.2616">12814 2120 341 0,'10'0'104'0,"-1"0"23"15,2 0-57-15,3 0-21 0,-2 9-17 16,5-1-4-16,3 0-8 0,1 0-8 15,3 4-5-15,2-4-7 0,0-8-19 16,-1 0-8-16,-1 0 34 0,3 0-158 16,-2-10-79-16</inkml:trace>
          <inkml:trace contextRef="#ctx0" brushRef="#br0" timeOffset="4825.7637">13221 2107 353 0,'-8'9'100'0,"-2"2"40"0,-6 2-57 16,2 3-21-16,-3 1-10 0,0 2-13 0,6-2-11 15,3 4 3-15,0 1-1 0,8 3-13 16,0-7 4-16,0 2-5 0,0-3-12 16,8 2 6-16,-1-6-10 0,9 5-14 15,-5-4-13-15,4-3-7 0,-4-3-20 16,3-8-112-16,-6 0-128 0</inkml:trace>
          <inkml:trace contextRef="#ctx0" brushRef="#br0" timeOffset="5139.3552">13453 2242 388 0,'8'0'134'15,"-3"-6"13"-15,0 6-93 0,-2-4-11 0,8 4-26 16,-5 0-10-16,1-2-21 0,7 12-31 15,-3-4-99-15,4 4-90 0</inkml:trace>
          <inkml:trace contextRef="#ctx0" brushRef="#br0" timeOffset="5002.5091">13461 1895 370 0,'0'13'119'0,"0"4"34"0,0 19-91 16,0 4-15-16,7 1-15 0,-1 8-6 16,5 2-13-16,-5-14-13 0,1 3 7 0,6-7-14 15,-5 1-6-15,0-1-13 0,-1-1-19 16,-7-11-106-16,0-1-83 0</inkml:trace>
          <inkml:trace contextRef="#ctx0" brushRef="#br0" timeOffset="5352.1354">13709 2248 424 0,'-5'0'169'0,"-1"4"9"0,0 2-102 0,2 2-17 16,4 4-3-16,-7 2-13 0,2 3-18 15,5-4-11-15,-6 4-4 0,6-2-10 16,0-1 0-16,7-1-10 0,-1 2-4 16,-2-7-17-16,1 3-17 0,2-11-15 15,1 0-108-15,2 0-140 0</inkml:trace>
        </inkml:traceGroup>
        <inkml:traceGroup>
          <inkml:annotationXML>
            <emma:emma xmlns:emma="http://www.w3.org/2003/04/emma" version="1.0">
              <emma:interpretation id="{D12B05F2-6C4D-4E22-96A1-ED7A2883861B}" emma:medium="tactile" emma:mode="ink">
                <msink:context xmlns:msink="http://schemas.microsoft.com/ink/2010/main" type="inkWord" rotatedBoundingBox="23484,15123 24305,15032 24364,15564 23543,15655"/>
              </emma:interpretation>
              <emma:one-of disjunction-type="recognition" id="oneOf2">
                <emma:interpretation id="interp6" emma:lang="" emma:confidence="0">
                  <emma:literal>is</emma:literal>
                </emma:interpretation>
                <emma:interpretation id="interp7" emma:lang="" emma:confidence="0">
                  <emma:literal>as</emma:literal>
                </emma:interpretation>
                <emma:interpretation id="interp8" emma:lang="" emma:confidence="0">
                  <emma:literal>us</emma:literal>
                </emma:interpretation>
                <emma:interpretation id="interp9" emma:lang="" emma:confidence="0">
                  <emma:literal>-s</emma:literal>
                </emma:interpretation>
                <emma:interpretation id="interp10" emma:lang="" emma:confidence="0">
                  <emma:literal>'s</emma:literal>
                </emma:interpretation>
              </emma:one-of>
            </emma:emma>
          </inkml:annotationXML>
          <inkml:trace contextRef="#ctx0" brushRef="#br0" timeOffset="5595.647">13965 2320 406 0,'14'8'166'16,"4"-3"6"-16,-13-5-59 0,1 6-41 0,3-6-20 15,1 0 2-15,-5-9-20 0,5 3-7 16,-1-3-8-16,-3 3 0 0,-1-4-11 16,-1-1 1-16,-4-3-4 0,7 1-1 15,-7-2 5-15,6-1-18 0,-6 3 0 16,5 2-4-16,5-1-20 0,-4 2-13 16,3 3-27-16,6-4-109 0,0 1-159 15</inkml:trace>
          <inkml:trace contextRef="#ctx0" brushRef="#br0" timeOffset="5897.22">14763 2022 406 0,'0'0'141'0,"0"0"16"16,0 0-95-16,0 0-6 0,-4 0-15 15,-3 0 2-15,-8 8-4 0,5-8-12 16,-2 0 6-16,1 7-13 0,-1-7-5 15,9 0-1-15,-7 5-4 0,4-5-1 16,-1 8 1-16,7-8-1 0,0 10 0 16,0 0 1-16,7 4-1 0,1 1 0 15,1 3 0-15,5 3 0 0,-3 6 4 16,3-5 0-16,-2 6 1 0,1 2-6 16,-4-6 4-16,-3-2-4 0,1 2-4 0,-7 0 0 15,0-3 5-15,0 4-9 0,0-2 0 16,-13 0 4-16,4-1-8 0,-8 2-9 15,-5-4-15-15,-8 3-29 0,-12 0 83 16,-8-3-214-16,-4 1-184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8T18:13:29.8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EC74C6-3058-4D6B-9887-7AA08543848F}" emma:medium="tactile" emma:mode="ink">
          <msink:context xmlns:msink="http://schemas.microsoft.com/ink/2010/main" type="writingRegion" rotatedBoundingBox="11077,8213 12843,8305 12793,9282 11026,9190"/>
        </emma:interpretation>
      </emma:emma>
    </inkml:annotationXML>
    <inkml:traceGroup>
      <inkml:annotationXML>
        <emma:emma xmlns:emma="http://www.w3.org/2003/04/emma" version="1.0">
          <emma:interpretation id="{937C5EB8-FDC4-4D93-A26C-5687D34C6C41}" emma:medium="tactile" emma:mode="ink">
            <msink:context xmlns:msink="http://schemas.microsoft.com/ink/2010/main" type="paragraph" rotatedBoundingBox="11077,8213 12843,8305 12793,9282 11026,9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06FB30-1397-4A68-BADF-7C78A9D5E7EA}" emma:medium="tactile" emma:mode="ink">
              <msink:context xmlns:msink="http://schemas.microsoft.com/ink/2010/main" type="line" rotatedBoundingBox="11077,8213 12843,8305 12793,9282 11026,9190"/>
            </emma:interpretation>
          </emma:emma>
        </inkml:annotationXML>
        <inkml:traceGroup>
          <inkml:annotationXML>
            <emma:emma xmlns:emma="http://www.w3.org/2003/04/emma" version="1.0">
              <emma:interpretation id="{1A2C51D5-155F-42E2-9B7C-87C12EFD1520}" emma:medium="tactile" emma:mode="ink">
                <msink:context xmlns:msink="http://schemas.microsoft.com/ink/2010/main" type="inkWord" rotatedBoundingBox="11076,8241 12054,8292 12004,9241 11026,919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1 938 278 0,'0'0'75'16,"5"3"35"-16,-5-3 14 0,0 0-49 16,4 0-6-16,-4-3-3 0,6-2-11 0,-6-1-1 15,8-2-4-15,-8 2-7 0,0-5-7 16,4-2 2-16,-4 0-10 0,4-4-5 15,-4-4-5-15,4-2-4 0,-4-1-1 16,0-3-4-16,0-10-5 0,0 1-4 16,0-3 5-16,0-9-10 0,7-1 5 15,-1-5 0-15,0-6-9 0,3 1 5 16,-1 8-5-16,-1 0-4 0,-3 6 4 16,-4 13 5-16,7-1-10 0,-7-1 5 0,6 9 3 15,-2 1 2-15,-4 1-1 0,9 5 1 16,-5 3-1-16,1 4 1 0,5 2 4 15,3 5 0-15,0-2 0 0,6 6 0 16,0 0-5-16,-3 0 5 0,1 0 0 16,3 9 0-16,-9-4 0 0,3 4 0 15,-2 4 0-15,-2 6 0 0,-4 0 0 16,0 3 0-16,-6-1 0 0,0-1 0 0,0 2-5 16,0-2 5-16,0 5-4 0,-6-6-1 15,6-1 0-15,-4-3 0 0,4-2 0 16,-6-1 0-16,0-1 1 0,2 4-6 15,4-2 0-15,-5 0 5 0,5-3-5 16,-5 0-14-16,5-6 15 0,0-4-7 16,-4 0 5-16,4 0 1 0,0-3-2 0,0-2 12 15,4-1 0-15,1 0 0 0,4 0 0 16,1-1 0-16,-1 2 0 0,5-3 6 16,4-1 0-16,2 2-6 0,1 3 5 15,-2-2 0-15,-2 6 1 0,-4 0-6 16,-2 7 5-16,-3 3-5 0,0 3 6 15,2 2-6-15,-6 11 0 0,-4-1 0 0,4-1 5 16,-4 3-5-16,-2 8 5 0,-6-10-5 16,1 5 4-16,2 2-4 0,-5-4 5 15,-6-7 0-15,0-2 2 0,-1-9-1 16,-5-1-6-16,6-4 0 0,2 1 0 16,3-6-13-16,3 0-1 0,4 0-13 15,-3 0-12-15,7-5-70 0,0 1-62 16,0-1-102-16</inkml:trace>
          <inkml:trace contextRef="#ctx0" brushRef="#br0" timeOffset="373.2394">805 288 415 0,'12'-4'157'0,"5"4"9"0,-2-5-82 15,1-1-38-15,3 2-3 0,3-2-9 16,-4 0-12-16,2-1-17 0,-6 1-5 0,-3 6-21 16,0-10-12-16,-4 5-17 0,-3 0-21 15,1 0-100-15,-5 5-94 0</inkml:trace>
          <inkml:trace contextRef="#ctx0" brushRef="#br0" timeOffset="570.6491">898 593 424 0,'15'0'155'15,"1"-5"17"-15,1-3-114 0,-4 0-15 16,0-3-7-16,-2 3-18 0,-6-1-6 0,2 2-19 16,-7 2-16-16,4 5-18 0,0-6-115 15,-4 6-129-15</inkml:trace>
        </inkml:traceGroup>
        <inkml:traceGroup>
          <inkml:annotationXML>
            <emma:emma xmlns:emma="http://www.w3.org/2003/04/emma" version="1.0">
              <emma:interpretation id="{D6283A25-8798-477A-AA92-3EE4B9F6654A}" emma:medium="tactile" emma:mode="ink">
                <msink:context xmlns:msink="http://schemas.microsoft.com/ink/2010/main" type="inkWord" rotatedBoundingBox="12468,8541 12654,8747 12639,8761 12453,855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692.427">1428 305 341 0,'0'0'104'16,"0"0"30"-16,8 4-51 0,-1-5-14 15,-7 9-10-15,4-4-2 0,1 0-10 0,2 3 4 16,-3-7-3-16,0 3-6 0,3 5-4 16,5-1 0-16,-1 1-11 0,0 2 4 15,-7-5-5-15,14 11-10 0,-3 1 0 16,-3-1-3-16,-1 0-1 0,2 2-8 15,-5-5 0-15,1 1-4 0,-3-8 6 16,-1 4-12-16,-5-5-6 0,4-2-17 16,-4 2-21-16,0-5-23 0,0 0-123 0,0 0-173 15</inkml:trace>
        </inkml:traceGroup>
        <inkml:traceGroup>
          <inkml:annotationXML>
            <emma:emma xmlns:emma="http://www.w3.org/2003/04/emma" version="1.0">
              <emma:interpretation id="{0EB0A163-5477-4C34-A172-2CCE5C1FC692}" emma:medium="tactile" emma:mode="ink">
                <msink:context xmlns:msink="http://schemas.microsoft.com/ink/2010/main" type="inkWord" rotatedBoundingBox="12530,8289 12843,8305 12839,8389 12526,8373"/>
              </emma:interpretation>
              <emma:one-of disjunction-type="recognition" id="oneOf2"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^</emma:literal>
                </emma:interpretation>
                <emma:interpretation id="interp6" emma:lang="" emma:confidence="0">
                  <emma:literal>•</emma:literal>
                </emma:interpretation>
              </emma:one-of>
            </emma:emma>
          </inkml:annotationXML>
          <inkml:trace contextRef="#ctx0" brushRef="#br0" timeOffset="7049.3239">1500 123 299 0,'12'0'89'0,"-1"-6"37"0,2 6-32 0,-5-15-4 16,5 7-22-16,2-2-5 0,5-1 2 16,-1 0-14-16,2 8 9 0,5-5-21 15,-4 8 0-15,3 0-7 0,1 0-5 16,-3 8-9-16,-9 2-5 0,2-3-8 15,-6 4-10-15,1-1-21 0,-6-5-20 16,0-5 23-16,-5 6-161 0,0-6-171 16</inkml:trace>
        </inkml:traceGroup>
        <inkml:traceGroup>
          <inkml:annotationXML>
            <emma:emma xmlns:emma="http://www.w3.org/2003/04/emma" version="1.0">
              <emma:interpretation id="{9E7EE27E-0AD8-4EF7-9316-9F8C53E15C98}" emma:medium="tactile" emma:mode="ink">
                <msink:context xmlns:msink="http://schemas.microsoft.com/ink/2010/main" type="inkWord" rotatedBoundingBox="12591,8529 12788,8540 12752,9238 12554,9227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6357.7614">1529 978 331 0,'0'0'84'0,"0"0"32"0,4-3-60 16,0 3-1-16,-4-9-14 0,5 4-13 15,1-5 5-15,-6 4-1 0,0-1-11 16,7 1 11-16,-7 1-9 0,6-3-7 15,0 4 10-15,-2-3-2 0,-4 1-13 16,0-2 0-16,7 2 0 0,-7-3-6 16,4 1 1-16,0 0 4 0,0-2-6 15,0-1 6-15,2-1 15 0,-6 2-16 16,9 1 11-16,-5-1-1 0,2-2 0 0,-2 1-1 16,3 1 1-16,-2-1 0 0,1 5-11 15,-6-6 6-15,7-7-1 0,-7 3-9 16,6 1 10-16,0-4-10 0,1 4 5 15,2 2-2-15,3-4-3 0,2-4 4 16,0 0 5-16,-3-11-5 0,-2-12 0 16,-3 5 0-16,2-2 2 0,-4-1-6 15,-4 14-1-15,4 9-3 0,-4 1-3 16,0 10-1-16,0 1-14 0,4 0-19 0,-4 4-27 16,0 3-63-16,0 0-71 0,0-5-161 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9:56.58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A3CA3CC-F532-4633-B316-114D32152DE1}" emma:medium="tactile" emma:mode="ink">
          <msink:context xmlns:msink="http://schemas.microsoft.com/ink/2010/main" type="writingRegion" rotatedBoundingBox="2167,14457 1972,16629 779,16522 974,14351"/>
        </emma:interpretation>
      </emma:emma>
    </inkml:annotationXML>
    <inkml:traceGroup>
      <inkml:annotationXML>
        <emma:emma xmlns:emma="http://www.w3.org/2003/04/emma" version="1.0">
          <emma:interpretation id="{E6B3A398-2E80-4D8F-8207-7E907CE7BE50}" emma:medium="tactile" emma:mode="ink">
            <msink:context xmlns:msink="http://schemas.microsoft.com/ink/2010/main" type="paragraph" rotatedBoundingBox="2167,14457 1972,16629 779,16522 974,143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DC94A9-E09E-40DF-847D-D3ED5F50A849}" emma:medium="tactile" emma:mode="ink">
              <msink:context xmlns:msink="http://schemas.microsoft.com/ink/2010/main" type="line" rotatedBoundingBox="2167,14457 1972,16629 779,16522 974,14351"/>
            </emma:interpretation>
          </emma:emma>
        </inkml:annotationXML>
        <inkml:traceGroup>
          <inkml:annotationXML>
            <emma:emma xmlns:emma="http://www.w3.org/2003/04/emma" version="1.0">
              <emma:interpretation id="{EFD84E50-954B-442E-AAF7-ECFC87C5162D}" emma:medium="tactile" emma:mode="ink">
                <msink:context xmlns:msink="http://schemas.microsoft.com/ink/2010/main" type="inkWord" rotatedBoundingBox="2167,14457 1972,16629 779,16522 974,143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-325 110 310 0,'0'-5'78'0,"0"1"15"16,0 4-43-16,0 0-9 0,0 0-13 15,0 0-2-15,0 0-4 0,0 0 6 16,0 6 0-16,0-2-9 0,0 6 9 0,-7 3 4 15,7 3-6-15,0 4 0 0,0 0-4 16,0 3 4-16,7 3-3 0,0 1-6 16,-3 8 5-16,1 4 0 0,2 3-13 15,0 4 20-15,-4 7-19 0,2-3 5 16,2 3-5-16,2-3 4 0,-4-5-4 16,-1-2-5-16,-4 1-1 0,8-4 1 15,-8 7 0-15,5 3-1 0,-1-8 1 0,1 5-1 16,-1 7-4-16,1 5 5 0,3 2-1 15,-1 4-4-15,3 3 6 0,1-8-6 16,-5-7 0-16,4 0 4 0,-5-7-4 16,-5-6 0-16,0 2 0 0,0-1-4 15,0-12 4-15,0 8-6 0,-6 1 2 16,0-10-1-16,6 6-4 0,-4 5 5 16,4-12-6-16,0 1 6 0,0 6-1 0,4-10 5 15,2-8-5-15,-6 4 5 0,0-3 0 16,5-1-5-16,-5 1 5 0,0 1-5 15,0-3 0-15,0-2 1 0,-5-5-6 16,5-2 0-16,-6-1 5 0,6-5 1 16,0 4-2-16,0-4 6 0,0 0 0 15,7 4 0-15,1-4 10 0,0 0 10 16,7 0 9-16,2 0 3 0,6 0 10 16,3-4 2-16,-1 4-3 0,18-6 2 0,4 8-12 15,-1-2-4-15,5 0-6 0,9 0-10 16,-17 5 1-16,-2 1-6 0,2 0-6 15,-6 0-6-15,-1 7-6 0,-1-2-3 16,1-1-13-16,-3 3-8 0,5 0-22 16,-8-7-14-16,5 3-6 0,-5 0-56 0,0-1-70 15,-4 4-130-15</inkml:trace>
          <inkml:trace contextRef="#ctx0" brushRef="#br0" timeOffset="-1036.0087">123 163 353 0,'-3'0'110'15,"-2"0"44"-15,-6 0-60 0,1 0-22 16,-9 0-8-16,-6 7-17 0,-1-7-6 16,3 0 0-16,-5-3-6 0,-4 3-11 0,2-4-5 15,0 0-9-15,3-5-5 0,-5 5-10 16,1-6-24-16,-2 10 9 0,7 0-148 15,-2 7-173-15</inkml:trace>
          <inkml:trace contextRef="#ctx0" brushRef="#br0" timeOffset="-1521.0712">171 23 278 0,'0'-9'75'0,"-7"3"6"0,7 6-18 0,-4-10 3 15,4 10-12-15,0 0-9 0,4-3-3 16,-4 3-8-16,5 3-6 0,-5 2-11 16,0 2-3-16,0 4-2 0,-5-11-6 15,-5 13 1-15,3 2 0 0,3 1-1 16,-3 10 6-16,-2 1-2 0,9 2-4 16,-4 3 6-16,4 0-4 0,0-7-3 15,-4 2 1-15,4 0 0 0,2-1 0 0,-2 2-6 16,6-2 5-16,-6-7-5 15,9 1 0-15,-2-2 7 0,-3-3-7 0,3-6 0 16,3-3 0-16,-1 2 0 0,4-8 0 16,2 3 0-16,2-3 5 0,1 0-5 15,-6-3 6-15,6-7 0 0,-6-3 4 16,5-4 7-16,3-2-7 0,2-1 4 16,-3 3 5-16,3-2-9 0,-3 5 5 0,4 1-1 15,1 6-4-15,3 0 0 0,-1 0-1 16,1 0-4-16,-1 1 0 0,0 0-1 15,-4-1-4-15,-2-3 0 0,5 1 5 16,-2-2-5-16,-2-2 0 0,-1 0 0 16,3 1 0-16,-12-6 0 0,-1 6 4 15,-10-1-4-15,-10-2 0 0,-1 2 0 16,-5 3 0-16,-2-3 5 0,-8 3-1 16,7 6 2-16,-8 4-2 0,0-3 5 0,-6 3-4 15,1-6 0-15,-6 0-1 0,-1 2 0 16,-5 4-4-16,-3-7 0 0,1 0-8 15,-5 7-11-15,5-5-13 0,-4 5-16 16,0-9-11-16,3 2-120 0,7-4-18 16,6 4-62-16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59:58.04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F054866-92BD-4C28-8581-0141B2D863BD}" emma:medium="tactile" emma:mode="ink">
          <msink:context xmlns:msink="http://schemas.microsoft.com/ink/2010/main" type="writingRegion" rotatedBoundingBox="2624,16285 8688,16278 8690,18234 2626,18240"/>
        </emma:interpretation>
      </emma:emma>
    </inkml:annotationXML>
    <inkml:traceGroup>
      <inkml:annotationXML>
        <emma:emma xmlns:emma="http://www.w3.org/2003/04/emma" version="1.0">
          <emma:interpretation id="{CE0D0262-8D47-43C0-A877-96A82FD7AA4C}" emma:medium="tactile" emma:mode="ink">
            <msink:context xmlns:msink="http://schemas.microsoft.com/ink/2010/main" type="paragraph" rotatedBoundingBox="2624,16285 8688,16278 8690,18234 2626,182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8BDC5F-8558-4E0B-886C-6236027D191A}" emma:medium="tactile" emma:mode="ink">
              <msink:context xmlns:msink="http://schemas.microsoft.com/ink/2010/main" type="line" rotatedBoundingBox="2624,16285 8688,16278 8690,18234 2626,18240"/>
            </emma:interpretation>
          </emma:emma>
        </inkml:annotationXML>
        <inkml:traceGroup>
          <inkml:annotationXML>
            <emma:emma xmlns:emma="http://www.w3.org/2003/04/emma" version="1.0">
              <emma:interpretation id="{4B949A30-1EF4-4D71-98C6-E1F0ED015976}" emma:medium="tactile" emma:mode="ink">
                <msink:context xmlns:msink="http://schemas.microsoft.com/ink/2010/main" type="inkWord" rotatedBoundingBox="2624,16342 3682,16340 3683,17714 2625,17715"/>
              </emma:interpretation>
              <emma:one-of disjunction-type="recognition" id="oneOf0">
                <emma:interpretation id="interp0" emma:lang="" emma:confidence="0">
                  <emma:literal>to</emma:literal>
                </emma:interpretation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*</emma:literal>
                </emma:interpretation>
                <emma:interpretation id="interp3" emma:lang="" emma:confidence="0">
                  <emma:literal>too</emma:literal>
                </emma:interpretation>
                <emma:interpretation id="interp4" emma:lang="" emma:confidence="0">
                  <emma:literal>.00</emma:literal>
                </emma:interpretation>
              </emma:one-of>
            </emma:emma>
          </inkml:annotationXML>
          <inkml:trace contextRef="#ctx0" brushRef="#br0">1492 3236 361 0,'25'30'110'0,"-7"-5"27"0,-12-9-83 16,-6-7-18-16,0-9-17 0,0 0 2 16,0 0-8-16,0-3 2 0,-9-9-15 15,-6-9 5-15,5-5 0 0,-9-14 2 16,-3-15 0-16,3-19 7 0,1-9-3 15,-7-6 3-15,1-7 9 0,8-1-7 0,-2-4 4 16,10-2-2-16,5 2-6 0,3 2-7 16,0 7 7-16,4 20-7 0,-4 8 0 15,0 10 1-15,4 14-6 0,9 10 5 16,-6 12-5-16,1 15 11 0,7 3-2 16,1 10 8-16,5 11 5 0,7 10-7 15,4 8 9-15,2 14 0 0,-1 10-1 0,-9 8-4 16,-2 16-1-16,-7 4 0 15,-8 2-1-15,5-2-3 0,-5-3-6 0,1-6 0 16,-4-11-4-16,-4-5 0 0,0-5-4 16,0-11 4-16,0-9-4 0,0-15 0 15,0-14 0-15,0-12 0 0,0 0 0 16,-8-22 0-16,4-10 0 0,4-15 0 16,-5-9 0-16,2-6 0 0,3-9 0 0,-7-1-4 15,7-8 4-15,0-1 0 0,0-6 0 16,8 10-4-16,-5 3 4 0,4 11 0 15,5 7-4-15,-2 15 4 0,2 11 0 16,-3 17-3-16,5 13 6 0,-2 4-3 16,1 13 0-16,-4 18 4 0,5 20-4 15,-2 11 0-15,7 11 4 0,-2 10 0 16,0 0-4-16,1-12 4 0,-1-4 0 0,-5-8 0 16,0-1-4-16,-2-13 0 0,-5 3-8 15,1-4-8-15,-6-9-14 0,0-11-23 16,0-3-18-16,-9-13-2 0,9-5-113 15,-4-2-159-15</inkml:trace>
          <inkml:trace contextRef="#ctx0" brushRef="#br0" timeOffset="354.6195">2142 2146 434 0,'0'-7'159'0,"0"7"19"16,0 0-102-16,-7 15 0 0,-2 6-18 16,1 7 5-16,-9 13-11 0,8 10-14 15,-8 6-7-15,5 12-5 0,12 1-10 16,0 9-4-16,0-11-4 0,7-4 1 16,2-3-1-16,13-3-4 0,-4-9 0 15,5 4 0-15,13-10 6 0,2-13 1 16,-5-13-3-16,8-17 8 0,-11 0-4 15,-6-22-1-15,1-11-1 0,-6-14-3 0,-14-12-3 16,-5-4 0-16,0-10-4 0,-4-9-4 16,-12-1-4-16,-4 3-2 0,-4 8-4 15,1 12-10-15,0 13-5 0,2 11-4 16,-2 6 1-16,0 5-16 0,5 10 2 16,6 6-11-16,2 7-1 0,10 2 7 15,0 7-9-15,10 9 184 0,-1 2-283 16,5 7-150-16</inkml:trace>
          <inkml:trace contextRef="#ctx0" brushRef="#br0" timeOffset="-867.1566">1372 3210 299 0,'21'20'71'0,"-8"-4"30"0,-3-8-41 0,1-2-12 15,-11-6-27-15,0 0-4 0,0 0-17 16,7 0-9-16,-13-10-6 0,6 3-15 15,-5-2-88-15,5-2-28 0</inkml:trace>
        </inkml:traceGroup>
        <inkml:traceGroup>
          <inkml:annotationXML>
            <emma:emma xmlns:emma="http://www.w3.org/2003/04/emma" version="1.0">
              <emma:interpretation id="{89B8FCD5-5FE9-4942-953E-463FC7F9BC3A}" emma:medium="tactile" emma:mode="ink">
                <msink:context xmlns:msink="http://schemas.microsoft.com/ink/2010/main" type="inkWord" rotatedBoundingBox="3919,16283 8688,16278 8690,18234 3921,18239"/>
              </emma:interpretation>
            </emma:emma>
          </inkml:annotationXML>
          <inkml:trace contextRef="#ctx0" brushRef="#br0" timeOffset="610.4503">2751 3150 379 0,'0'-11'135'15,"-7"-10"27"-15,3-10-67 0,-7-8-26 16,3-11-3-16,-3-2-10 0,2-7-3 16,-1 6-14-16,-2-5-1 0,-3-2-10 0,3 5-10 15,1 0-5-15,4-3-4 0,3 1 0 16,4 7-9-16,0 4-9 16,0 11-9-16,7 7-9 0,1 10-15 0,4 7-11 15,3 4-11-15,4 7-9 0,10 0-20 16,-5 13-89-16,2 9-73 0</inkml:trace>
          <inkml:trace contextRef="#ctx0" brushRef="#br0" timeOffset="864.0222">3019 2802 361 0,'7'0'120'0,"4"-13"41"0,-5-5-92 0,0-9-9 16,-2-1-9-16,-4-10-16 0,0 0 8 15,0-2-14-15,0 1-2 0,0-3-7 16,-7 9 9-16,0 1-14 0,-2 6 5 15,-1 13-6-15,-8 13 1 0,6 3-11 16,-3 7 1-16,0 20 0 0,4 11-5 16,6 2 0-16,5 8 0 0,0-4 4 15,4 4-4-15,3 2 5 0,8-1-5 16,-3 3 4-16,3 0-4 0,7 7 0 0,2-2-4 16,8 2-5-16,7-8-1 0,8 3-4 15,-2-17-10-15,12-5-12 0,1-8-18 16,9 2-3-16,-3-12-114 0,8-3-140 15</inkml:trace>
          <inkml:trace contextRef="#ctx0" brushRef="#br0" timeOffset="1248.9654">3849 3478 379 0,'0'59'143'0,"5"3"33"0,-5-3-77 16,7-5-13-16,3-16-18 0,-5-18-4 15,2-11-6-15,1-9-7 0,-1-8-6 16,-3-13-19-16,0-12-2 0,-4-10-7 16,9-15-9-16,-9-3-4 0,0-1 0 15,-6-6-4-15,-3-10 0 0,0-15 0 16,1-12 4-16,-1-11-8 0,5-1 4 16,-9-3 0-16,5 0-4 0,3 2 0 15,5 14-4-15,-5 13-5 0,7 20 1 16,6 25-4-16,6 20 3 0,-1 19 0 15,17 7-5-15,0 0 9 0,11 17 5 0,6 12 4 16,-4 11 0-16,-11 13 4 0,3 17-4 16,-13 7 5-16,-11 1-5 0,1 3 4 15,-12 2-4-15,0-20 5 0,-5-11-5 16,-5-2 0-16,-7-15 0 0,-5-14 0 16,-3-1-5-16,-2-8 5 0,-2-6-13 15,3-2-10-15,6-4-9 0,5-6-16 16,-4-3-15-16,13-1-9 0,-2-1-19 15,8-1-92-15,4 1-82 0</inkml:trace>
          <inkml:trace contextRef="#ctx0" brushRef="#br0" timeOffset="1614.7118">4291 2491 310 0,'26'-43'87'0,"-2"13"47"16,2 18-23-16,-5 14-15 0,0-7-12 15,-5 5-12-15,-5 0-4 0,-11 8-15 16,0 2-4-16,0 1-12 0,-4 5-4 15,-4 6-16-15,-9 1 5 0,1 8-8 16,-2-1-6-16,3 2 0 0,-2-1-4 16,6 5-4-16,0-5 4 0,11 5-4 15,0 2 0-15,0-2 0 0,5-5 0 0,6-1 0 16,3-6 0-16,-1-11 4 0,7-1-4 16,-3-12 4-16,1 0 4 0,-2-9 1 15,2-7 3-15,-3-8 0 0,-5-10 5 16,-5 3-5-16,-5-11-4 0,0-2 4 15,-9-2-8-15,-6 2 2 0,-4-12-6 16,-2 4 5-16,3 4-10 0,3 11-1 16,3 7-10-16,5 6-4 0,7 14-9 0,0 10-12 15,0 0-6-15,0 8-8 0,17 9-10 16,-2 4-3-16,0 8-4 0,5 4-13 16,3 1-97-16,-2 4-90 0</inkml:trace>
          <inkml:trace contextRef="#ctx0" brushRef="#br0" timeOffset="1933.0058">4951 3586 370 0,'23'67'119'0,"-5"-11"40"0,-10 1-84 16,-1-19-1-16,1-13-8 0,-8-16 6 16,4-9-21-16,-4-9 3 0,0-24-11 15,-7-17-6-15,7-9-10 0,-11-12-5 0,6-5-4 16,-6 4-2-16,-4-8 0 15,-3-10 1-15,2-3-5 0,-2-1 0 0,5 2 1 16,4 1-4-16,4 6-2 0,5 6-4 16,0-4-3-16,0-4 5 0,0 5-5 15,9 10 0-15,9 4 0 0,-1 17 0 16,0 21 0-16,2 15 0 0,3 15-5 16,-8 0 5-16,0 16 0 0,-2 10 0 15,-3 16-3-15,-2 9 3 0,0 13 0 16,-7 1-4-16,4 6 1 0,-4-4-9 0,0 0-6 15,0-12-11-15,-12-4-3 0,-2-13-12 16,-1-8 2-16,-7-16-9 0,3-5 8 16,3-6-1-16,-1-3 0 0,-2 0-4 15,6 0-5-15,2 0-10 0,7-9-103 16,4 1-74-16</inkml:trace>
          <inkml:trace contextRef="#ctx0" brushRef="#br0" timeOffset="2160.4262">5034 2694 310 0,'8'0'87'16,"-2"0"38"-16,1 8-30 0,2 3-1 16,-1 2-29-16,3 5-1 0,8-4-4 0,3 1-9 15,0 3-3-15,4 8-7 0,8-8-12 16,-4-1-6-16,7-1-10 0,4-5-3 16,-3-6-1-16,-13-2 1 0,5-3-10 15,-11-8 8-15,-12-5-8 0,-3-11 5 16,3-1-10-16,-7 2 1 0,0-7-5 15,0-6-15-15,-8 3-8 0,8-9-6 16,-4-14-16-16,-3-4 2 0,1 1-20 16,-2-1 5-16,0 7-115 0,0 7-73 15</inkml:trace>
          <inkml:trace contextRef="#ctx0" brushRef="#br0" timeOffset="2355.0145">5313 1885 341 0,'9'-3'122'16,"2"3"63"-16,3 10-43 0,10 18-32 15,7 23-24-15,4 8-13 0,7 5-17 16,1 14-11-16,-16-6-14 0,0-2-19 16,-6 11 0-16,-1 4-8 0,2 2 0 0,0 3 0 15,-3-7-4-15,-4-11-4 0,-3-13-4 16,1-5-12-16,0-5-15 0,6-12-1 16,5 0-19-16,3-13-3 0,-1-15-13 15,0-9-6-15,-2 0-10 0,4 0-96 16,-8-20-57-16</inkml:trace>
          <inkml:trace contextRef="#ctx0" brushRef="#br0" timeOffset="2642.0758">6084 2680 321 0,'21'-35'85'15,"1"-3"48"-15,-7 9-46 0,-6 4-2 16,1 1-13-16,-8 5-8 0,-2 2-11 16,0 7-8-16,0 1-4 0,0 1-2 15,0 3-10-15,-17 5-10 0,4 0-5 16,-3 5 0-16,-6 3-4 0,2 6-6 0,3 9 1 15,1 6-5-15,4-1 0 0,5 8 4 16,0 4-4-16,7-6 5 0,0 1-5 16,0-3 0-16,3-1 0 0,10-7 5 15,-2 1-5-15,6-7 0 0,0-5 0 16,1-7 4-16,0-6-4 0,-2 0 0 16,-2-11 0-16,1 0 0 0,-4-4 0 15,0-3 0-15,0 1 0 0,0 0-9 0,0-7 0 16,2 0-15-16,-2 1-8 0,1-1-7 15,-2-3-19-15,-2-4-9 0,-2-3 42 16,-1-4-146-16,-5 1-127 0</inkml:trace>
          <inkml:trace contextRef="#ctx0" brushRef="#br0" timeOffset="2872.7313">6341 2697 379 0,'10'33'135'0,"-5"0"34"0,2-6-76 16,0-5-17-16,1-9-5 0,1-9-13 15,2-4 1-15,-4-4-3 0,-3-12-14 16,3-2-2-16,-1-10-11 0,-2-7-4 16,2-4-9-16,1-10-4 0,-1-13-6 15,3 5-12-15,5-3-2 0,0 4 0 16,9 10-4-16,1 6-1 0,13 6-6 16,0-1 1-16,23 1-4 0,2-2-4 0,11 0 3 15,4-1-5-15,5 8-1 0,-7 7-5 16,11 2-10-16,8 15-80 0,-2 7-52 15,3-2-112-15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09:15.53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DA829D-CFF1-41A2-8945-B5DCFE7885D2}" emma:medium="tactile" emma:mode="ink">
          <msink:context xmlns:msink="http://schemas.microsoft.com/ink/2010/main" type="writingRegion" rotatedBoundingBox="477,16868 21032,16131 21132,18897 576,19634"/>
        </emma:interpretation>
      </emma:emma>
    </inkml:annotationXML>
    <inkml:traceGroup>
      <inkml:annotationXML>
        <emma:emma xmlns:emma="http://www.w3.org/2003/04/emma" version="1.0">
          <emma:interpretation id="{6407B444-BD28-41C4-9D0E-C0E2A736F120}" emma:medium="tactile" emma:mode="ink">
            <msink:context xmlns:msink="http://schemas.microsoft.com/ink/2010/main" type="paragraph" rotatedBoundingBox="477,16868 21032,16131 21132,18897 576,196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7A9D41-60EC-4374-ACE9-3AB37E2D6227}" emma:medium="tactile" emma:mode="ink">
              <msink:context xmlns:msink="http://schemas.microsoft.com/ink/2010/main" type="line" rotatedBoundingBox="477,16868 21032,16131 21090,17736 535,18473"/>
            </emma:interpretation>
          </emma:emma>
        </inkml:annotationXML>
        <inkml:traceGroup>
          <inkml:annotationXML>
            <emma:emma xmlns:emma="http://www.w3.org/2003/04/emma" version="1.0">
              <emma:interpretation id="{197708B4-54E7-40CB-B4BD-AE01CEA317E3}" emma:medium="tactile" emma:mode="ink">
                <msink:context xmlns:msink="http://schemas.microsoft.com/ink/2010/main" type="inkWord" rotatedBoundingBox="486,17127 3799,17009 3840,18131 527,182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0 600 0,'8'19'215'0,"-2"7"-5"15,-1 6-93-15,4 4-27 0,-3 2-30 0,0 5-11 16,3 5-12-16,2-3-13 0,-1 8-10 16,1 6-10-16,-3-2-4 0,-3 5-18 15,-5-2-10-15,13-7-19 0,-5-10-20 16,2-6-15-16,-2-20-23 0,-4-4-111 15,1-8-160-15</inkml:trace>
          <inkml:trace contextRef="#ctx0" brushRef="#br0" timeOffset="-431.6759">-422 624 445 0,'10'20'148'16,"-10"-7"30"-16,0 4-109 0,8-4-3 16,-8-5-10-16,3 1-3 0,1-9 1 15,-4 0-8-15,0 0-14 0,0-6-1 16,0-1-14-16,-6-7-1 0,1 0-8 15,-2-9 0-15,2-3-3 0,1-10-1 16,4-5 0-16,-6-2 0 0,-5-2 0 16,4-1-4-16,-1 5 4 0,-7-1-4 0,6-3 0 15,-6 4 0-15,2-1 0 0,0-5-4 16,0 0 4-16,5-6-4 0,8 1 4 16,-4-7-4-16,4 2 4 0,1 7 0 15,14 6 0-15,-8 10 4 0,12 2 0 16,-2 12 0-16,3-1 4 0,3 8 5 15,14 0-4-15,-9 9-2 0,6-2-4 0,5 6 6 16,-2 0-1-16,-9 0-8 0,-2 14 0 16,-6-3-8-16,-8 5-8 0,-5 3-17 15,-7-2-12-15,0 6-24 0,-5 1-20 16,-9 4-108-16,0 0-174 0</inkml:trace>
          <inkml:trace contextRef="#ctx0" brushRef="#br0" timeOffset="-227.9794">-598 293 424 0,'0'0'176'15,"0"0"21"-15,4 0-65 0,0 0-31 16,9 0-20-16,-2-5-14 0,6 5-18 0,-2-5-3 16,-4 5-18-16,11-10-10 0,1 4-6 15,3 1-6-15,-2 1-9 0,7 6-12 16,0-2-12-16,5 0-17 0,-8-7-26 15,9 2-12-15,-4-1-126 0,-7 1-174 16</inkml:trace>
          <inkml:trace contextRef="#ctx0" brushRef="#br0" timeOffset="322.6547">288 346 662 0,'26'-10'221'0,"-2"3"-8"0,-3-6-114 0,0 6-21 16,-2-6-27-16,-7-2-7 0,3-5-17 16,-8 2-13-16,-7-5-7 0,0 4-7 15,-7 4-4-15,-2 4 1 0,-8 0-11 16,1 11 0-16,4-2-11 0,-5 2 0 16,12 5-1-16,-14 8-6 0,1 4 3 15,4 8 8-15,3-4-2 0,11 6 10 16,0 0 8-16,15 2 5 0,-8-2 5 15,14 7 8-15,1-5 6 0,-1 3-2 16,-3-9-1-16,7 4 2 0,-9-3-6 0,7-4-9 16,-4-11-11-16,2-5-13 0,-9-4-8 15,9-10-25-15,-5-8-14 0,-5-5-17 16,3-2-24-16,-2-2-91 0,2-2-123 16</inkml:trace>
          <inkml:trace contextRef="#ctx0" brushRef="#br0" timeOffset="504.0417">596 175 445 0,'4'8'188'0,"5"0"8"16,2 5-80-16,3 11-21 0,1-2-15 15,4 1-13-15,-3 4-22 0,2 5-11 16,7-10-11-16,-1 8-15 0,4-4-8 0,0-4-8 16,-2-5-11-16,1-5-19 0,-7-12-7 15,3 0-27-15,-3 0-18 0,9-8-47 16,-10 0-60-16,8-5-115 0</inkml:trace>
          <inkml:trace contextRef="#ctx0" brushRef="#br0" timeOffset="675.5679">862 317 522 0,'0'23'195'16,"-6"0"-12"-16,0 2-107 0,6 4-8 15,-5-3-29-15,5 0-7 0,-4-6-13 16,4-7-19-16,0 3-23 0,0-6-24 16,0-3-12-16,7-7-124 0,1 0-168 15</inkml:trace>
          <inkml:trace contextRef="#ctx0" brushRef="#br0" timeOffset="1031.8277">1002-290 415 0,'24'5'164'0,"-2"5"8"15,2-1-71-15,-5 3-47 0,2-1-15 0,-4 4-17 16,-6 2-17-16,-1 2-21 0,-2 7-17 15,-1 0-22-15,1 4-16 0,-1 1 5 16,-2 1-110-16,4-3-48 0</inkml:trace>
          <inkml:trace contextRef="#ctx0" brushRef="#br0" timeOffset="842.7252">1187 390 497 0,'7'42'172'0,"-3"-2"-6"15,3 2-113-15,-3-5-18 0,-4-12-18 16,4-10-17-16,-4-15-17 0,0 0-23 16,-4-10-126-16,0-16-136 0</inkml:trace>
          <inkml:trace contextRef="#ctx0" brushRef="#br0" timeOffset="1312.4909">1359 374 289 0,'0'0'64'0,"0"0"28"0,5 0-23 16,-5-6-4-16,0 0-2 0,0 0 6 15,0 0-4-15,7 1-1 0,-3 0 2 16,3-3-16-16,3-4 5 0,-1 2-12 16,-3 0-1-16,7 1-9 0,-5-1-6 15,9 3 4-15,-5 3-7 0,11 1 1 16,-3 3-5-16,5 0 6 0,-1 0-11 16,3 8 7-16,-5-8-7 0,-2 8 0 15,-12 0-8-15,-1 0 5 0,-8-1-6 0,1 3-2 16,-10 0-4-16,1 0 0 0,-9 7 0 15,-5-5-4-15,0 1-5 0,-5-2-7 16,4-1-6-16,1-5-8 0,5-5-11 16,0 5-8-16,4-5-11 0,3-6-9 15,1-4-4-15,0-5-9 0,2-5-110 16,8-2-124-16</inkml:trace>
          <inkml:trace contextRef="#ctx0" brushRef="#br0" timeOffset="1779.6627">1717-412 424 0,'9'13'169'0,"3"7"21"0,-2 9-90 0,4 8-16 16,-6 9-11-16,3-1-12 0,-3 17-15 16,-3 0-11-16,5 6-14 0,-2-3-9 15,-1 0 0-15,5-8-7 0,-2-3-5 16,1-12-9-16,0-1-3 0,-6-11-8 15,5-1-15-15,-3-14-6 0,-3-2-15 16,-4-8-4-16,5-5-10 0,-5 0 4 16,8-7 7-16,-8 1 6 0,7-7 6 0,-4 2 12 15,4 2 14-15,2-2 21 0,1 2 14 16,3 5 7-16,-2 0 19 0,4-2 3 16,-4 0 6-16,3-3-7 0,-4-5 7 15,0 4-4-15,3-4-15 0,3 0 4 16,-2-1-14-16,1 0-1 0,-12 0-4 15,3-4-1-15,0 5-1 0,-6 0-8 16,-7-1 5-16,7 2-6 0,-10 3 1 16,2 1 4-16,-5 2-9 0,-1 7 5 0,2 0-5 15,-3 13 4-15,6 0-4 0,1 5 0 16,0 5 4-16,8 1-4 0,0-1 0 16,-1 4 0-16,1 0 5 0,7-5-5 15,-3-2 0-15,4-10 0 0,-4-1 0 16,5-9 0-16,2 0-5 0,4 0-8 15,0 0-11-15,5-2-12 0,3-8-13 0,1-6-9 16,5-3-16-16,-3-3-110 0,16-7-123 16</inkml:trace>
          <inkml:trace contextRef="#ctx0" brushRef="#br0" timeOffset="2006.6757">2487-83 463 0,'7'0'206'0,"-3"-5"-12"15,2 1-76-15,3-2-16 0,0-1-29 16,5 2-6-16,1 2-30 0,3-2-5 0,-3 0-11 16,-2 0-15-16,1 3-6 0,-4-6-10 15,0 3-22-15,0-1-18 0,-7 2-26 16,-3 4-21-16,0 0-110 0,-3 12-169 15</inkml:trace>
          <inkml:trace contextRef="#ctx0" brushRef="#br0" timeOffset="2159.943">2563 211 633 0,'23'5'202'0,"-2"-1"-2"0,-2-4-111 15,0 8-26-15,2-8-23 0,-5 0-23 16,-2 0-17-16,-3 4-25 0,-1-4-34 0,-10 0-129 16,0 0-191-16</inkml:trace>
        </inkml:traceGroup>
        <inkml:traceGroup>
          <inkml:annotationXML>
            <emma:emma xmlns:emma="http://www.w3.org/2003/04/emma" version="1.0">
              <emma:interpretation id="{C2D07B90-8A87-4A02-A2C9-8D9AE44021DC}" emma:medium="tactile" emma:mode="ink">
                <msink:context xmlns:msink="http://schemas.microsoft.com/ink/2010/main" type="inkWord" rotatedBoundingBox="4246,16733 7554,16615 7594,17731 4286,1784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831.6481">3168-424 445 0,'4'-7'188'0,"-4"1"8"0,6 6-69 16,-6 0-39-16,0 0-8 0,0 15-9 15,0 6-14-15,0 4-8 0,-3 13-13 16,3 8 1-16,-7 9-9 0,6 7-10 15,1 11 1-15,0-2-4 0,0-1-5 16,4-5-4-16,4-8-2 0,-1-6-4 16,2-8-4-16,1-7-9 0,-1 2-11 15,1-13-7-15,-2-10-15 0,2-15-18 16,1 0-13-16,2-4-18 0,-3-15-10 0,2-11-101 16,2-2-150-16</inkml:trace>
          <inkml:trace contextRef="#ctx0" brushRef="#br0" timeOffset="3179.6151">3261 42 547 0,'11'0'212'0,"-2"0"-15"0,9 0-94 15,0 0-24-15,1 7-22 0,1-4-25 16,1 3-11-16,-2 0-21 0,4-6-21 16,-2 6-15-16,1-1-35 0,1 1-14 15,1-6-115-15,8 0-164 0</inkml:trace>
          <inkml:trace contextRef="#ctx0" brushRef="#br0" timeOffset="3116.6237">3470-420 424 0,'0'0'176'0,"-3"0"28"0,-2 5-85 15,5 9-12-15,-7 8-8 0,7 0-13 16,-4 9-16-16,4 14-10 0,0 2-13 16,0 12-19-16,0 11 2 0,4 4-16 15,-4-5-4-15,5-3-3 0,-5-6-7 16,0-5-11-16,0-17-9 0,4-2-14 15,2-7-8-15,-6-15-31 0,0-5-21 16,0-1-17-16,0-8-110 0,0 0-165 16</inkml:trace>
          <inkml:trace contextRef="#ctx0" brushRef="#br0" timeOffset="3462.866">3843-36 453 0,'-10'6'189'0,"-4"-3"-2"16,1 6-81-16,-4 7-21 0,4-2-4 15,-2 0-9-15,-2 5-13 0,2 1-9 16,2 1-13-16,0-3-7 0,8 4-1 16,5-3-12-16,0-3-7 0,0 0-3 0,5-2-3 15,6-4 0-15,3-2-4 0,1-3 3 16,4-3-3-16,-1-2-3 0,5 0 3 15,-3-4-4-15,1-2 0 0,2-2-3 16,-5-3-3-16,-4-3-4 0,-5-4-2 16,-9-6-8-16,3-3-1 0,-3 0-6 15,-3-6-2-15,-5-9-4 0,0 2-9 16,0 1-8-16,-6 1-12 0,2 7-7 16,-5 11-3-16,1 7-107 0,1 4-128 0</inkml:trace>
          <inkml:trace contextRef="#ctx0" brushRef="#br0" timeOffset="3938.6785">4062-75 353 0,'-4'-19'128'15,"4"3"53"-15,0 8-77 0,-5-2-13 16,-2 5-13-16,2 5-8 0,-1 0-11 0,2 12-8 16,4 4-10-16,0 8-6 0,0 2-7 15,0 4-7-15,0-2-5 0,7 1 1 16,0-3-13-16,2-4 1 0,5-1-2 16,1-4 1-16,5-7-4 0,4-6 0 15,-13-4 0-15,6 0 0 0,-2-13-4 16,-2 2 1-16,3-9-2 0,-4 0-2 15,2-4-7-15,-2-4 6 0,-12-6 0 16,0 1 0-16,4-1 3 0,-8 11 1 0,-3 3 0 16,7 10 4-16,0 5 4 0,0 5-4 15,0 5 4-15,13 6-4 0,3 12 9 16,7 9-5-16,2 2 4 0,5-2 0 16,-3 2 6-16,-1-7-7 0,-3-14 5 15,-1-6-4-15,-3-7 4 0,-1-5-5 16,-4 0 1-16,1-8-8 0,-4-4 3 15,-3-12-3-15,-1-2 0 0,-7-4 0 16,0-9-3-16,0-3-8 0,0 10-10 0,-9-5 2 16,0 12-14-16,-2 5-12 0,1 4-16 15,0 6-14-15,0 6-8 0,-1 1-103 16,3 8-159-16</inkml:trace>
          <inkml:trace contextRef="#ctx0" brushRef="#br0" timeOffset="23524.7354">4882-259 321 0,'-6'-5'76'0,"6"5"41"16,0 0-59-16,-4 0-13 0,4 5 0 15,0 4-9-15,0 4-11 0,10 7 11 0,-3 5-19 16,2 1 11-16,3 10-10 0,7 3 7 15,-1 1-9-15,8 1 9 0,4-3-7 16,-5-5-6-16,5-14-1 0,-4-11-5 16,-3-8 4-16,-4 0-10 0,-4-20 0 15,-4-10 0-15,-4-9-5 0,-7-9 5 16,11-1-11-16,-6-4 5 0,-5 2-11 16,0 8 11-16,0 9-6 0,0 11-1 15,0 12 6-15,0 11 2 0,6 0 5 0,-6 0-6 16,9 21 6-16,1 1 6 0,3 11-1 15,-3 6-5-15,4 5 7 0,2-3 6 16,-2 0-7-16,3-7 6 0,4-7 5 16,1-8 0-16,0-12 5 0,2-7-8 15,-2 1 9-15,-6-9-7 0,1-7-6 16,-3-9 5-16,-6 4-11 0,9-8 1 16,-4 2 0-16,-2-2-10 0,-4 2 0 0,-7-4-14 15,0 4-1-15,-7 5-13 0,1 7-4 16,2 6-4-16,-4 8-13 0,2 0 4 15,6 0-9-15,0 8 4 0,6 4-4 16,-2 3 14-16,-4 6 4 0,14 1 7 16,-6-2 18-16,3 0 16 0,4-3 16 15,1-4 9-15,2-1 8 0,4-5 5 16,-6-7 11-16,6 0-8 0,0-7-7 16,-2-5 8-16,-3-4-11 0,-1-5-6 0,-1-2-5 15,-7-7 2-15,3 2 4 0,-4-2-9 16,-7 7 1-16,0-2-7 0,0 1 5 15,0 0-5-15,-11 7 0 0,0-1-6 16,0 11-1-16,-1 7 6 0,-2 0 3 16,1 12-7-16,2 8 4 0,1 3-5 15,5 2 5-15,5 6-5 0,0 1 4 16,0 1-9-16,7 7 5 0,1 0 0 0,1-1-5 16,8-9 0-16,-2 0 0 0,4-4 0 15,0-11 5-15,1-7-5 0,-6-7 0 16,4-1-5-16,-2 0-5 0,1-15-4 15,-1-4-11-15,2-7-13 0,-6-4-18 16,6-10-20-16,-3-5-97 0,-3-2-110 16</inkml:trace>
          <inkml:trace contextRef="#ctx0" brushRef="#br0" timeOffset="23853.6486">5944-813 310 0,'0'0'87'0,"0"0"38"0,0 6-39 16,-7 14 4-16,7 7-29 0,0 14-5 15,0 11-14-15,7 14-11 0,8 0-1 16,10 5-19-16,2-8 0 0,-1-3-6 16,-3-11 1-16,-4 2-6 0,0-5 5 0,0-2-10 15,-5-8-1-15,4-11-4 0,-7-12-2 16,2-13-11-16,-7-4-9 0,-6-15-1 16,0-11-12-16,0-10-7 0,-4-1-17 15,-2-10-7-15,-5-2-3 0,6-5-1 16,5-6 25-16,0-12 17 0,0 1 18 15,0 0 9-15,7 9 22 0,-7 9 9 16,5 18 27-16,-5 15 10 0,4 20 20 0,2 4 1 16,2 14 5-16,7 16-7 0,10 18-20 15,0 19-14-15,4 15-5 0,4 9-8 16,0-1-12-16,-6 3-6 0,-2-6-6 16,-1-9-5-16,-2-9-16 0,-7-3-6 15,-4-7 85-15,-4-12-209 0,0-16-175 16</inkml:trace>
        </inkml:traceGroup>
        <inkml:traceGroup>
          <inkml:annotationXML>
            <emma:emma xmlns:emma="http://www.w3.org/2003/04/emma" version="1.0">
              <emma:interpretation id="{927F081B-793B-4027-8DA4-A24112DFF5F8}" emma:medium="tactile" emma:mode="ink">
                <msink:context xmlns:msink="http://schemas.microsoft.com/ink/2010/main" type="inkWord" rotatedBoundingBox="8314,16711 10126,16646 10158,17544 8346,1760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391.1852">8389-266 406 0,'3'0'149'16,"-3"-7"34"-16,0 7-81 0,0-6-24 15,0 0-24-15,-9 6-1 0,-2-4-5 16,-4 1-20-16,-2 6 0 0,-6-3-15 16,-7 12 1-16,-5-1-1 0,-1 8-9 0,-1 6 1 15,-2-3-5-15,9 10 0 0,8 2 4 16,8-2-4-16,7-5 0 0,7 5 0 15,8-3 5-15,5-7-5 0,6-4 4 16,12-2-4-16,2-9 0 0,-4-7 0 16,1 0-4-16,3-11-5 0,-10-1-9 15,1-11 0-15,2-5-9 0,3-3 8 16,-3-5-13-16,-3-2 3 0,3-4 5 16,-3 6-6-16,-6-1 16 0,-8-3-2 0,-1 2 5 15,-8 7 6-15,0-5-1 0,0 2 0 16,-4-1 6-16,-3-5 0 0,-1-8 0 15,-3-1 0-15,2 0 0 0,-1 6 6 16,1 8 0-16,0 23-1 0,3 12 11 16,-3 0 0-16,3 21 11 0,-4 12-11 15,3 14 9-15,2-1-1 0,5 7-10 0,0-1 4 16,7-6-9-16,-7 2-3 0,12 2 3 16,-4-3-5-16,-4-5-4 0,-4 0 0 15,8-2 0-15,-8 5-13 0,6-1-2 16,-2-6-17-16,-4-4-7 0,7-9-14 15,-3-19-8-15,5-6 149 0,0 0-258 16,2-16-153-16</inkml:trace>
          <inkml:trace contextRef="#ctx0" brushRef="#br0" timeOffset="7681.802">8615-197 406 0,'13'-3'157'0,"2"-6"18"16,-1-4-84-16,3 5-9 0,6-5-21 0,-6 2-8 15,0 1-9-15,1 4-12 0,-9-5-9 16,-9-4-9-16,6-2-1 0,-6 2 5 16,-6-3-9-16,-6 7 4 0,1 4-4 15,-3 7-6-15,-1 0 5 0,6 7-4 16,-1 6 0-16,1 7 0 0,3 2-4 16,-3 1 0-16,3 7 0 0,6-1 4 15,-5 3-4-15,5 5 0 0,5-3 0 16,1 4 0-16,7-2 0 0,2-10 0 0,2-3 0 15,3-7-4-15,-2-8-4 0,4-8-7 16,8 0-3-16,1-8-13 0,-2-1 0 16,2-6-11-16,-13-8-11 0,1-3-10 15,-1-4-5-15,-6-4-109 0,-1-5-134 16</inkml:trace>
          <inkml:trace contextRef="#ctx0" brushRef="#br0" timeOffset="7862.208">8955-829 415 0,'0'9'172'16,"-6"12"12"-16,6 18-87 0,2 15-14 15,-2 5-9-15,7 4-7 0,3 6-21 0,1-5-6 16,3-3-15-16,0-6-5 0,-2-1-16 16,-4-7-20-16,0-8-26 0,-4 2-22 15,1-5-123-15,-5-12-184 16</inkml:trace>
          <inkml:trace contextRef="#ctx0" brushRef="#br0" timeOffset="6515.9378">7247-75 497 0,'0'32'214'0,"0"4"-7"0,0-1-42 16,0 1-66-16,0-10-29 0,0-5-13 15,0-8-13-15,-3-6-2 0,3-7-14 16,0-7-5-16,-6 2-9 0,6-13 0 16,0-6-7-16,0-11-3 0,0-9 2 15,7-10-3-15,-3 5-3 0,7-3 3 0,-1 4-3 16,-2 6 0-16,7-1 0 0,-4 5 0 15,3 7 0-15,2 4 3 0,-2 12-3 16,-1 15 3-16,0 0-3 0,-4 5 4 16,-2 14-4-16,-3 11 3 0,2 1-3 15,-6 6 0-15,6 4 0 0,-2-1 3 16,-4-4-6-16,6 2 6 0,-2-14-6 16,-4-5 3-16,0-15 3 0,0-4-3 15,4-10 0-15,4-3 0 0,3-8-3 0,2-7 3 16,3-3 0-16,6 2 0 0,0-5-3 15,-1 0 3-15,5 3 3 0,0 6-3 16,0 4 0-16,-5 5 3 0,-8 7 4 16,-3 9 1-16,-5 0-5 0,0 13 8 15,-5 0-6-15,8 6 0 0,-8 5-1 16,4 9 0-16,-4 1-4 0,0-2 0 16,-6 3-8-16,6 3 0 0,-9-8-8 0,3 2-12 15,6-2-8-15,0-2-19 0,-6-8-9 16,6-6-11-16,0-6-17 0,0-8-8 15,6 0-2-15,0-11 1 0,1-3-98 16,4-3-98-16</inkml:trace>
          <inkml:trace contextRef="#ctx0" brushRef="#br0" timeOffset="6804.085">7854-192 353 0,'19'-25'110'0,"-5"6"69"0,-3 6-70 0,-4 0-8 16,-7 8-13-16,0-3-8 0,0 4-8 15,-3 4-17-15,-5 0 1 0,-2 0-11 16,1 0-8-16,-5 7-9 0,0 11-7 15,-2 2-2-15,2 3-4 0,-1 9-2 16,0-2-10-16,9 1 5 0,0-7-5 16,6 6 1-16,0-2-4 0,0 7 0 0,8-2 0 15,6-1 3-15,2-10-3 16,2-9 0-16,4-13 3 0,-2 0-3 0,2-14 0 16,1-14 0-16,1-4 0 0,-7-8 0 15,0-6 0-15,-8 2 0 0,-9-2-3 16,0 2 0-16,0 12-4 0,-5-1-4 15,-3 1-10-15,-7 1-5 0,1 3-7 16,-2 0-16-16,-4 1-3 0,7 9-10 16,2 7-7-16,3 7-7 0,4 4 1 0,4 0-8 15,0 8-98-15,0 3-103 0</inkml:trace>
        </inkml:traceGroup>
        <inkml:traceGroup>
          <inkml:annotationXML>
            <emma:emma xmlns:emma="http://www.w3.org/2003/04/emma" version="1.0">
              <emma:interpretation id="{505FE853-9F9F-4482-B21B-883B59170987}" emma:medium="tactile" emma:mode="ink">
                <msink:context xmlns:msink="http://schemas.microsoft.com/ink/2010/main" type="inkWord" rotatedBoundingBox="10874,16654 15361,16493 15393,17376 10906,1753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9108.2935">11003-399 353 0,'-8'0'110'0,"0"0"53"15,-3 0-72-15,0 0-11 0,-4 6-9 16,1-1-4-16,-2 4-3 0,-2 1-14 0,3 5-3 15,-2 0-9-15,4 0-3 0,1 3-4 16,6-4-12-16,6-1-6 0,0 2-5 16,0 0 0-16,0 4-4 0,14 0 0 15,-3 0 0-15,2-4-4 0,6-4 0 16,2-2-8-16,-6-1-4 0,4-2-9 16,-3-6-16-16,-2 0-16 0,1 0-7 15,3 0-16-15,-3-4-11 0,0-2-108 16,3-3-119-16</inkml:trace>
          <inkml:trace contextRef="#ctx0" brushRef="#br0" timeOffset="9431.8947">11355-379 341 0,'4'-9'104'0,"-4"1"44"16,0 3-58-16,0-1-7 0,-13 0-20 0,-4 6 2 15,-2 0-8-15,-3 0-3 0,-1 0-10 16,4 10-6-16,1-5-1 0,2 8-14 15,1 6 3-15,4-2-4 0,1 2-6 16,10 5-4-16,-4-6 1 0,4 0-9 16,0 2 4-16,11 0-4 0,-3-1-4 15,5 0 0-15,2-6 4 0,4-4-4 16,5-9 0-16,4 0 0 0,0 0 0 16,5-14 0-16,-6-2 0 0,-3-10 0 15,-8 2-4-15,0-1 0 0,-11 0 0 0,-5 1-4 16,-7 4-5-16,1-2 1 0,-12 2-8 15,-6 5-6-15,2 3-10 0,4 3-6 16,-5 3-5-16,7 6-7 0,5 0 8 16,3 0-6-16,-1 2 4 0,4 3-2 15,1-5-9-15,4 8-100 0,0-8-72 16</inkml:trace>
          <inkml:trace contextRef="#ctx0" brushRef="#br0" timeOffset="9909.2117">11672-324 331 0,'7'21'84'0,"-2"1"48"15,-5 1-53-15,0-6-7 0,0 2-11 16,0 0-11-16,0-8-7 0,0-7 5 16,0-4-13-16,0 0 2 0,0-12 2 15,0-1-10-15,0-7-5 0,0 0-1 16,0-8 1-16,0 3-1 0,0-4-10 15,0 1 5-15,0 1-5 0,-1-3-4 16,9 0-1-16,-4 5-3 0,0 7-5 0,3-1 0 16,-3 16 3-16,3 3-3 0,0 0 4 15,0 9-4-15,1 4 0 0,-3 5 4 16,2-2-4-16,-3 4 0 0,0-1 0 16,-4-2 4-16,9 0-4 0,-9-2-4 15,5-4 4-15,-5-5-4 0,7-1 4 16,-7-5-4-16,8 0 1 0,-4 0 3 15,3 0 0-15,-2-4 0 0,6-2 3 16,-1-4-3-16,2-3 0 0,1-1 8 0,-1-5-4 16,-1-5 0-16,2-1 0 0,4-8-4 15,3-1 4-15,-1 7 1 0,0 2-1 16,1 7-4-16,-4 14 4 0,-4 4-4 16,1 0 0-16,-4 12 0 0,-2 7 4 15,-3 7-4-15,3 7 0 0,2 5 0 16,-3 0 0-16,-6 3-4 0,9-3-4 15,-9-11-13-15,-4 0-12 0,-5-4-21 0,-3-6-16 16,1-5-12-16,5 3-61 0,1-9-53 16,5-6-84-16</inkml:trace>
          <inkml:trace contextRef="#ctx0" brushRef="#br0" timeOffset="8641.8459">10035-147 353 0,'12'-6'128'16,"0"0"53"-16,-6 1-39 0,-6-3-40 0,0 0-15 15,-10-9-11-15,5 3-11 0,-2-2-8 16,-9 2-21-16,-5 2-7 0,1 3-3 15,-8 5-16-15,1 4-1 0,1 0-1 16,2 6-8-16,0 9 4 0,4 2-4 16,5 6 3-16,3-2-3 0,2 3 3 15,3-1-3-15,7-3 0 0,0 3 0 16,0-10 5-16,6 4-5 0,2-9 0 16,5-1 0-16,1-7 0 0,1 0 0 15,2-13-5-15,3 9 2 0,2-15-4 16,1 0 3-16,3 0-4 0,0 2 3 0,-3 0 2 15,3 6-1-15,0 0 4 0,-7 6 4 16,-5 5-1-16,-2 0-3 0,-5 8 5 16,-7 5 3-16,4 3-4 0,-4 7 3 15,-10 0-4-15,10 1-3 0,0 0 5 16,0-1-5-16,-4 0 0 0,4-5 0 16,14-1 0-16,-4-7-8 0,-1-1-16 15,5-9-8-15,2-5-21 0,-4-7-20 0,5-2-7 16,1-12-122-16,1-4-169 0</inkml:trace>
          <inkml:trace contextRef="#ctx0" brushRef="#br0" timeOffset="8865.841">10551-350 341 0,'7'-9'112'16,"-3"5"52"-16,-4-3-37 0,0 2-42 15,0 1-14-15,-7 4-4 0,-2 0 1 16,-6 0-16-16,-5 0-1 0,1 0-7 15,3 4-11-15,-2 5-4 0,3 3-7 16,4 3-3-16,6 3-12 0,-3 3 10 16,8 2-10-16,-5 1 1 0,5 1-1 0,6-5-4 15,2 0 0-15,0 4 1 0,6-7 0 16,-2-3-8-16,2 1-6 0,0-10-5 16,3-5-12-16,2 0-18 0,5 0-12 15,-4-10-25-15,6 0-8 0,-1 0-90 16,-1-3-22-16,9-1-90 0</inkml:trace>
          <inkml:trace contextRef="#ctx0" brushRef="#br0" timeOffset="10225.7153">12303-508 353 0,'0'-10'118'0,"4"3"44"0,-4 0-72 16,0 2-4-16,0 5-20 0,-7 0-6 15,2 0-14-15,-4 0-7 0,-6 12-10 16,5 0-9-16,-3 5-6 0,1 4-5 16,0 5-5-16,5 1 1 0,0-3-5 0,2 5 0 15,5-6 0-15,0 0 0 0,0-3 0 16,9-5 0-16,3-2 0 0,1-4 0 15,2-2 0-15,0 2 0 0,5 0 0 16,1-4 0-16,1-5 0 0,-2 0 0 16,2-5 0-16,-7-4 0 0,-1-8 0 15,-6-6 0-15,-4-2 0 0,-4 1-5 16,0-8-8-16,-7 4-6 0,-3 1-15 0,-1 3-10 16,-1 4-7-16,-4 0-9 0,2-1 7 15,7 13-121-15,-2 3-104 0</inkml:trace>
          <inkml:trace contextRef="#ctx0" brushRef="#br0" timeOffset="10725.5705">12790-452 361 0,'15'-13'128'15,"-6"1"31"-15,-4-1-69 0,-5-2-13 0,0 2-4 16,-4-4-10-16,-7 0-3 0,-1 11-17 16,-5-7-1-16,-10 7-14 0,-6 6-5 15,3 3-5-15,-3 11-1 0,2 7-12 16,9-3 3-16,8 17-8 0,4 1 0 16,10-1 5-16,-5 7-5 0,5-3-5 15,11-8 5-15,0-3-4 0,7-2 4 16,7-5-4-16,6 2-1 0,-1-5 1 15,4-1 4-15,0-10-9 0,-4-7 5 16,0 0-5-16,-1-12 4 0,3-8 1 0,-5-5-1 16,-1-9-3-16,-4-4 8 0,-9 2-5 15,-2 1 0-15,-11-3 1 0,0-10 4 16,0-5 0-16,-7-8-5 0,2-7 5 16,-5 2 0-16,-6 10 0 0,2 9 0 15,-3 9 0-15,-4 2 0 0,-2 3 0 16,2 15 0-16,1 11-4 0,5 7 4 0,3 0 0 15,7 16 0-15,5 11 0 0,0 6 0 16,0 7 0-16,6 3 0 0,1 14 0 16,0 1 0-16,-1 4 0 0,1-3 0 15,-1 1 0-15,3-5 0 0,5-3-15 16,-2-8-3-16,1-7-20 0,-4-1-3 16,-1-6-18-16,5-7-6 0,-4-3-20 0,1-8 12 15,2-4-97-15,6-8-46 0</inkml:trace>
          <inkml:trace contextRef="#ctx0" brushRef="#br0" timeOffset="11292.214">13214-330 310 0,'5'-14'87'0,"-5"1"38"0,0 0-39 16,0-2 4-16,-7 4-22 0,7 0 1 15,-7-3-4-15,-6 4-9 0,5 2-7 16,-10 6-14-16,-1 2-11 0,0 0-5 15,1 6-6-15,1 3-8 0,2 5-1 16,3 3-4-16,4 2 0 0,-2-2 0 16,5 8-4-16,5-4 4 0,-4 0 0 15,4-4-5-15,0-4 5 0,0-4-4 16,5-1 4-16,1 0 0 0,2-1 0 0,1-7-5 16,4 0 5-16,-1 0 0 0,2 0 0 15,-3-9 0-15,1 1 0 0,-1 4 0 16,-3-5 0-16,4 5 0 0,-3 4 0 15,3-8 0-15,-1 8 9 0,-2 0-4 16,-1 0-1-16,2 0 2 0,-2 0 3 16,3 0 0-16,4 5-4 0,-5-2 3 0,1-3-3 15,4 10-1-15,1-5 1 16,-5-5-5-16,1 6 0 0,9-6 0 0,-5 0-9 16,-2 0 0-16,2 0-14 0,-1-8-9 15,-4 1-11-15,-4-1-11 0,3-5-3 16,2-4-15-16,0-3 12 0,-1-11-20 15,-1 2 5-15,-2-4-4 0,1-7-3 16,0-1-2-16,1-6 8 0,1-4 23 0,2-2 28 16,-7 6 12-16,3 0 26 0,-1 15 1 15,-8 11 28-15,4 6 38 0,-4 5 22 16,0 10-4-16,0 0-8 0,0 7 0 16,0 6-27-16,-4 10-2 0,4 10-21 15,-7 9-1-15,7 8-20 0,-5 7 5 16,5 3-14-16,0-4-10 0,0 1 5 15,0-6-5-15,5-3-5 0,-5-7-17 16,0 1-4-16,0-7-12 0,0-9-16 0,4-5-17 16,-4-10-10-16,6-11-95 0,-1 0-40 15</inkml:trace>
          <inkml:trace contextRef="#ctx0" brushRef="#br0" timeOffset="11443.9939">13544-412 361 0,'5'-10'128'16,"2"0"45"-16,0 1-76 0,4 3-16 15,7 6-10-15,-3 2-10 0,4 2-18 16,6 3-14-16,-5 1-9 0,-1 3-15 16,-1-8-10-16,0 2-19 0,-5-5-17 15,1 6-18-15,0 0-24 0,-2-1-98 16,-3 0-107-16</inkml:trace>
          <inkml:trace contextRef="#ctx0" brushRef="#br0" timeOffset="11696.6425">13873-315 321 0,'15'-11'85'0,"4"-1"23"16,-1-9-50-16,0 1-22 0,-6-2 10 15,-2-3-17-15,-10-1-8 0,4 3-2 16,-4-3 9-16,0 3-8 0,-6 8-8 16,1 2 2-16,-5 2-7 0,-5 11-2 0,-3 0 1 15,-1 13 1-15,-4 9-7 0,5-2 0 16,5 13 0-16,0 1-7 0,7-2-4 15,1 2-3-15,0 2-10 0,5-8-4 16,0-2 1-16,0-3-8 0,7 0 7 16,-3-4-3-16,8 1 1 0,5-4 6 15,3-2-8-15,-1-14-2 0,4 0 0 16,5 0 5-16,0-9-52 0,5-7-15 16</inkml:trace>
          <inkml:trace contextRef="#ctx0" brushRef="#br0" timeOffset="12015.571">14266-621 230 0,'0'-17'48'0,"-8"7"15"0,3 4 11 16,-1 6 0-16,-5 0 0 0,3 0-11 16,-3 13-20-16,2-6-1 0,0 9-15 15,1 3-6-15,1 5-9 0,2-1 0 16,5 5-5-16,-7-5 0 0,7-1 0 15,0-7 4-15,0-2 9 0,10-5 8 0,-3-4 9 16,1 1-2-16,0 1 2 0,0-6 2 16,3 6-10-16,-3 1-5 0,-1-1-5 15,3 7-6-15,-4-1-4 0,-1 8-3 16,-1-2-2-16,0 4-4 0,-4-4 0 16,0 2 5-16,0-6-5 0,0-2 0 15,-6-3 0-15,2-1-5 0,-1-8-5 16,-1 6-12-16,-3-6-2 0,-2 0-15 15,-2 0-9-15,1-6-6 0,0 2-126 0,1 4-134 16</inkml:trace>
        </inkml:traceGroup>
        <inkml:traceGroup>
          <inkml:annotationXML>
            <emma:emma xmlns:emma="http://www.w3.org/2003/04/emma" version="1.0">
              <emma:interpretation id="{F6AFFEE9-0FB4-4CA5-A666-0158EBB30E63}" emma:medium="tactile" emma:mode="ink">
                <msink:context xmlns:msink="http://schemas.microsoft.com/ink/2010/main" type="inkWord" rotatedBoundingBox="16241,16721 18182,16652 18210,17436 16269,1750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3215.653">15484-277 406 0,'0'-13'141'0,"0"0"23"0,0 0-78 15,-9-2-31-15,-5 8-7 0,-1 4-13 16,-9 3-3-16,-11 0-6 0,3 7-8 16,-4 3-9-16,-8 1 6 0,10 4-10 15,7 0-1-15,5 1 6 0,0-3 0 16,13 4-1-16,3 7 5 0,6 0 10 16,0 2-1-16,10 7-10 0,3-4 13 15,11 1-8-15,7 1-2 0,2-4-4 0,5-8-4 16,-1-6 1-16,-2-13-5 0,-3 0 0 15,-2-10-4-15,0-10 0 0,-1-7 0 16,1-9-4-16,-4 5 0 0,4-7 0 16,-6-3-1-16,-2-3-3 0,-6 2 0 15,-1-4 0-15,-9-1 0 0,1 3 4 16,-7-1-5-16,5-2 5 0,-5 1-1 0,0 3 1 16,0 2-5-16,-5 6 5 0,1 11-1 15,0 5 1-15,-3 12 4 0,3 7-5 16,-2 4 10-16,2 13 4 0,4 9 8 15,-8 10-3-15,8 7-1 0,0 7 6 16,0 0-2-16,0 1-5 0,0 4-4 16,9-3 2-16,-9 5-3 0,7-7-3 15,-1 1-4-15,1-5-4 0,-3 1-9 16,2-17-3-16,-1 1-13 0,7-17-17 0,-1-8-18 16,5-6-16-16,-1-6-116 0,4-4-162 15</inkml:trace>
          <inkml:trace contextRef="#ctx0" brushRef="#br0" timeOffset="13641.1628">16076-385 406 0,'0'0'149'0,"-10"8"19"0,2-4-82 16,1 3-20-16,-4 6-6 0,-1 3-19 0,-3 0 3 15,4 3-10-15,-3 2-10 0,3-4-1 16,-1 0-9-16,8 2 0 0,4 1-5 16,0-2-5-16,7-5 1 0,0-4-1 15,6-9-4-15,5 0 5 0,-4 0-5 16,2-9 0-16,-1-4 0 0,-1-5-5 16,1-4 5-16,-2 3-4 0,1 1-1 15,-2 0 5-15,-1 1-4 0,-7 3 0 16,0-5 4-16,-4 7 0 0,0 5 4 15,0 2 0-15,0 5 1 0,4 0-1 0,2 6 14 16,-6 6-5-16,7-1 0 0,-3 6 3 16,0 1-4-16,0 2 5 0,3 1-9 15,1 3 0-15,0-2 2 0,3 1-3 16,-1 2-3-16,2-3 1 0,-2-7-10 16,7-3-2-16,-3-6-19 0,4-6-11 15,4-8-19-15,-2-9-17 0,-5-10-19 16,4-4-104-16,-2-5-149 0</inkml:trace>
          <inkml:trace contextRef="#ctx0" brushRef="#br0" timeOffset="13918.0405">16416-415 299 0,'9'-17'89'0,"-1"2"37"16,6 6-23-16,5 1-22 0,2 4-20 15,2 7-23-15,7-3-13 0,3 0-12 16,-3 3-26-16,5-3-12 0,-5 10-13 16,-5-10-121-16,-3 0-80 0</inkml:trace>
          <inkml:trace contextRef="#ctx0" brushRef="#br0" timeOffset="13794.6727">16437-803 453 0,'6'50'180'0,"-2"10"-4"0,0 11-102 16,6 3-17-16,1 2-16 0,-5-5-2 15,1-11-15-15,-1-11-19 0,-6-7-14 16,-6-7-16-16,2-10-18 0,4-3-18 16,-8-14-21-16,0-8-99 0,2-8-106 15</inkml:trace>
          <inkml:trace contextRef="#ctx0" brushRef="#br0" timeOffset="14179.4263">16876-486 353 0,'-10'-4'110'0,"-5"4"35"0,3 0-55 0,-7 0-17 16,8 8-15-16,-3 1 1 0,5 2-12 16,-4 1-10-16,6 4-4 0,1-2-13 15,-1 0-5-15,3-3-6 0,4-1 1 16,0-1-5-16,9 1-5 0,-2-3 5 16,4-1-5-16,4 0 0 0,1-6 0 15,-3 0 0-15,6 6 4 0,0-6-4 16,3 0 5-16,-3 0-5 0,7 0 0 15,-6-5 0-15,-2 1 0 0,0-5 0 16,-6 5 0-16,-2-2-5 0,-1-1-4 0,5 4-15 16,-6-4-5-16,4 3-15 0,2-1-17 15,2 5-114-15,-2 0-141 0</inkml:trace>
        </inkml:traceGroup>
        <inkml:traceGroup>
          <inkml:annotationXML>
            <emma:emma xmlns:emma="http://www.w3.org/2003/04/emma" version="1.0">
              <emma:interpretation id="{B9518C1B-687F-4D16-81D0-0C009C2916B4}" emma:medium="tactile" emma:mode="ink">
                <msink:context xmlns:msink="http://schemas.microsoft.com/ink/2010/main" type="inkWord" rotatedBoundingBox="18629,16410 21039,16324 21090,17736 18679,1782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4600.7429">17556-100 331 0,'15'69'93'15,"-4"-2"46"-15,1-1-76 0,-4-1 9 16,2-18-19-16,-4-6 5 0,1-5-10 16,-3-10 6-16,2-10-14 0,-6-6-5 15,0-10-6-15,0 0-4 0,0-10-11 16,0-7 1-16,0-8-6 0,0-13-4 0,-8-8-5 15,2-23 4-15,6 1-4 0,0-8 0 16,0-1 5-16,0 4-5 0,0 16 0 16,13-5 0-16,-4 6 4 0,2 5-4 15,3 2 0-15,2 10 0 0,0 1 0 16,2 7 0-16,0 3 0 0,4 7 5 16,1 8-5-16,3 10 0 0,-4 3 0 15,2 3 4-15,-6 7-4 0,4 7 0 0,-4 5 6 16,-7 4-6-16,-5 4 4 0,-6 2-4 15,0 0 5-15,-6-1-5 0,-11 1 0 16,1-1 0-16,-5-6-5 0,1-4-5 16,2-4-8-16,0-8-5 0,-3-3-16 15,3 0-10-15,8-6 2 0,-5 0-14 16,7 0-3-16,8 0 4 0,0 0-105 0,5-6-73 16</inkml:trace>
          <inkml:trace contextRef="#ctx0" brushRef="#br0" timeOffset="14914.2159">18307-456 278 0,'5'0'75'0,"-5"6"35"0,0-1 27 16,0 1-61-16,-5-1-8 0,-8 1-8 15,-2 1-12-15,-1 3-6 0,-3 0-7 16,-2 3-13-16,2 0-1 0,0 0-12 15,5 3 3-15,-1 0-6 0,9 3 0 16,-3 0-6-16,9 1 0 0,0-2 0 16,0-1 0-16,11-3 0 0,-2 6 0 0,4-5 0 15,6-3 0-15,-1-6 0 0,4-6 0 16,0 0 0-16,2-10 0 0,1-5 0 16,0 1 0-16,-2-5 0 0,-8-6-6 15,1-1-12-15,-4-8 9 0,-3-3-12 16,-4-1-7-16,-5 0-1 0,-9 4-8 15,9 1 9-15,-9 2-11 0,-2 3-7 0,5 17 0 16,0-8-4-16,6 10-11 0,-7 1 13 16,7 8-76-16,0 5-13 0</inkml:trace>
          <inkml:trace contextRef="#ctx0" brushRef="#br0" timeOffset="15107.9415">18712-379 299 0,'12'13'80'16,"1"-1"30"-16,-5 5-44 0,0 1-4 15,-2-2-17-15,-2-2-9 0,-2 0-17 16,-2-3 2-16,6-6-15 0,-6-5-12 16,0 0-9-16,0 0-10 0,-7 0-31 15,3-5-80-15,4 2-49 0</inkml:trace>
          <inkml:trace contextRef="#ctx0" brushRef="#br0" timeOffset="15291.4705">18708-843 321 0,'6'0'85'0,"-2"0"48"16,2 8-64-16,3 0-8 0,-1-1-13 15,1 0-14-15,5 0-14 0,-4 2-15 16,1 2 2-16,-5 2-14 0,-6 7-3 15,6 4-18-15,-6 10 1 0,0 0-15 16,0 13-19-16,0-1-8 0,-6 0-64 16,6 1 5-16</inkml:trace>
          <inkml:trace contextRef="#ctx0" brushRef="#br0" timeOffset="15522.766">18819-403 289 0,'8'-28'64'0,"-3"3"36"15,5-4-22-15,2-1-9 0,3-5 0 16,2 8 0-16,4-4-17 0,-1 13-2 16,1 3 4-16,0 6-8 0,1 9-5 0,-4 0 8 15,2 11-20-15,-6 4-1 0,-3 8-10 16,-7 10-3-16,2 3-6 0,-6 0-4 16,0 1-5-16,0-2-5 0,0-1-4 15,0-3-6-15,0-5-7 0,0-6-7 16,9-2-10-16,-9-8-9 0,0-4-13 15,4-6-10-15,-4 0-102 0,5-13-110 16</inkml:trace>
          <inkml:trace contextRef="#ctx0" brushRef="#br0" timeOffset="15696.3584">19291-1131 341 0,'7'14'104'15,"-3"12"30"-15,8 12-65 0,-1 14-19 0,6 3-10 16,-2 4-7-16,-2 1-7 0,-3 4-14 16,-2-2-6-16,-2 2-6 0,-6 0-6 15,5-6-20-15,0-7-19 0,-5-13-106 16,7-8-83-16</inkml:trace>
          <inkml:trace contextRef="#ctx0" brushRef="#br0" timeOffset="15843.4892">19433-674 341 0,'25'10'93'16,"1"3"12"-16,0-1-72 0,2 2-33 16,5-8-25-16,0-6-16 0,-2 0-59 15,1 0-28-15</inkml:trace>
          <inkml:trace contextRef="#ctx0" brushRef="#br0" timeOffset="16139.5642">19941-899 299 0,'0'0'80'0,"-7"0"38"0,0 8-22 16,-8 1-27-16,3 2-20 0,-4 7 6 15,-7 0-12-15,-1 4 0 0,1 3-7 16,1-3-1-16,3-3-2 0,5 1-8 15,5-3 9-15,3 2-5 0,2 1 0 16,4 3-1-16,0-1 0 0,7 3-1 16,5 2 4-16,-1-1-7 0,4 0-3 15,5 3-1-15,0-4-2 0,-2-4-6 16,1 0-2-16,-1 2-1 0,-10-5-1 0,-1 1-1 16,-7 1-4-16,0 0 2 0,-7 3-5 15,3-3 0-15,-10 3-5 0,0 3-9 16,-7 5-9-16,-4 0-19 0,-5 1-16 15,3 0-28-15,-6-5-43 0,4 1-72 16,2 1-150-16</inkml:trace>
        </inkml:traceGroup>
      </inkml:traceGroup>
      <inkml:traceGroup>
        <inkml:annotationXML>
          <emma:emma xmlns:emma="http://www.w3.org/2003/04/emma" version="1.0">
            <emma:interpretation id="{4DE09E74-40CB-492F-9C5E-87D8140C12F2}" emma:medium="tactile" emma:mode="ink">
              <msink:context xmlns:msink="http://schemas.microsoft.com/ink/2010/main" type="line" rotatedBoundingBox="9458,17582 19184,17703 19168,18973 9442,18852"/>
            </emma:interpretation>
          </emma:emma>
        </inkml:annotationXML>
        <inkml:traceGroup>
          <inkml:annotationXML>
            <emma:emma xmlns:emma="http://www.w3.org/2003/04/emma" version="1.0">
              <emma:interpretation id="{A11B0A1E-6245-4FC9-A3C2-73EADAFA5A41}" emma:medium="tactile" emma:mode="ink">
                <msink:context xmlns:msink="http://schemas.microsoft.com/ink/2010/main" type="inkWord" rotatedBoundingBox="9456,17750 11741,17778 11729,18804 9443,1877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41523.837">8473 274 453 0,'0'0'189'0,"0"0"-9"15,-8 0-57-15,-1 7-57 0,-4 6-23 16,-4 5-14-16,1 6 3 0,0 11-9 16,-2 8 8-16,4 11 0 0,6 6-4 15,-2 9-2-15,10-3 5 0,0 1-7 16,0-7-1-16,0 1-4 0,5-13-3 16,4 5-1-16,-1-5-7 0,2-1 0 15,1 1 0-15,5 5-7 0,-2-7-7 16,2-3-7-16,7-9-11 0,1-15-5 15,-4-9-12-15,2-10-16 0,0-4-19 0,-3-11-11 16,-4-10-114-16,7-5-161 0</inkml:trace>
          <inkml:trace contextRef="#ctx0" brushRef="#br1" timeOffset="41945.4728">8776 1061 353 0,'0'27'118'0,"-4"-1"53"0,4-3-30 15,0-8-49-15,0-6-5 0,0-4-14 16,8-5-7-16,-3-6-11 0,4-6-8 16,2-5-10-16,-2-13-17 0,5-3 2 15,-3 0-12-15,5-7-1 0,-5-4-1 0,0 2-1 16,-6 0-4-16,2-2 2 0,-7-3-5 15,0-4 0-15,6 7 0 0,-6 7 0 16,4 8 0-16,-4 15 0 0,5 14 0 16,2 3 0-16,0 10 0 0,2 11 0 15,2 7 0-15,4 14 0 0,6 0 3 16,-1-1-3-16,9 3 0 0,-3 2 0 16,5-10 0-16,1-1 4 0,1-6-4 0,-2-14 3 15,3-12 4-15,-1-6 1 0,-6 0-1 16,1-7 5-16,-5-8-2 0,-4-8-4 15,-10-8-2-15,4-9 0 0,-6-4-4 16,-7-7-4-16,4-1-3 0,-4 0-9 16,-6 1-8-16,-2 5-4 0,-4 5-15 15,-1 10-20-15,0 15-10 0,5 8-12 0,-1 8-13 16,4 0-102-16,1 13-136 0</inkml:trace>
          <inkml:trace contextRef="#ctx0" brushRef="#br1" timeOffset="42242.5603">9672 736 370 0,'23'-8'136'0,"-9"0"56"0,-2-2-50 15,-7-3-47-15,-5-2-15 0,0 0-12 16,0 4-9-16,-5 6-6 0,-2 5-12 16,-4 0-7-16,-4 12-12 0,0 2 2 15,-1 7-9-15,1 6-1 0,5 4-6 16,5 0-5-16,5 5 6 0,0-3 0 15,11 4-2-15,2-5 0 0,6 0 0 0,7 4 3 16,0-7-3-16,4-6-3 0,3-7 0 16,0-7-1-16,-5-9 1 0,-2-9-4 15,-4-2 0-15,-1-8 0 0,-5-8-4 16,-4-9 1-16,-5-3-8 0,-7-4-6 16,0 0-4-16,0 0-13 0,-8 7-14 15,-3 6-9-15,4-4-24 0,-4 6-1 16,0 9 128-16,3 10-238 0,-1 9-168 15</inkml:trace>
          <inkml:trace contextRef="#ctx0" brushRef="#br1" timeOffset="42641.1948">10218 653 397 0,'-8'-9'182'0,"4"-11"36"0,4 11-48 0,4 2-41 16,9 3-14-16,8 4-17 0,6 11-19 16,7-11-28-16,-1 19-12 0,-2-2-17 15,5 1-6-15,-6-3-16 0,-1-2-22 16,-1-8-15-16,4 0-36 0,-4 0 105 15,6-5-253-15,9-8-203 0</inkml:trace>
          <inkml:trace contextRef="#ctx0" brushRef="#br1" timeOffset="42461.153">10322 628 453 0,'11'10'189'15,"2"6"-9"-15,-1 10-96 0,-3 2-14 16,0 7-6-16,1-6-21 0,-2 5-11 16,0-3-18-16,-2-2-5 0,-2-3-9 15,0 1-14-15,-4-5-14 0,0-1-19 16,0-6-21-16,-4-5 27 0,4-1-140 16,-6-5-144-16</inkml:trace>
        </inkml:traceGroup>
        <inkml:traceGroup>
          <inkml:annotationXML>
            <emma:emma xmlns:emma="http://www.w3.org/2003/04/emma" version="1.0">
              <emma:interpretation id="{5E151688-D80E-4090-99B6-48EAC2CAD2D2}" emma:medium="tactile" emma:mode="ink">
                <msink:context xmlns:msink="http://schemas.microsoft.com/ink/2010/main" type="inkWord" rotatedBoundingBox="12430,17813 14554,17839 14544,18688 12419,18661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43286.5089">11314 1087 388 0,'7'13'134'0,"-7"-2"48"0,0-3-77 15,-4 9-14-15,4-3-15 0,0 0-3 16,0-1-2-16,-4-6-9 0,4-7-12 16,0 0 0-16,0-6-16 0,0-4 3 15,0-7-6-15,0-2-6 0,0-13 2 16,8 5-3-16,3-8-3 0,-3-8-5 16,-2-3 3-16,3 0-7 0,1-1 2 15,-1-3-6-15,4 3-6 0,2-4 6 16,-3 4-5-16,-7 1-3 0,4 16 0 0,-5 7 0 15,0 17 0-15,3 6 0 0,4 13 0 16,6 15 0-16,-2 11 0 0,3 5-3 16,4 6 3-16,2 0 0 0,1-5-4 15,2-4 4-15,5 5-4 0,1-9 4 16,-5-11 0-16,-2-8-2 0,-4-7 2 16,-2-11 0-16,-3-5 0 0,1-4 2 0,1-9-2 15,-6-8 0-15,0-8-2 0,-4-2-4 16,-3-7 0-16,-6-3-9 0,0-4-5 15,0 7-9-15,0-11-16 0,-6 2-6 16,-1 12-26-16,-4 6-17 0,3-4-12 16,1 20-107-16,2 6-169 0</inkml:trace>
          <inkml:trace contextRef="#ctx0" brushRef="#br1" timeOffset="43824.1763">12506 510 370 0,'0'-8'136'0,"0"1"41"16,4-3-51-16,-4-1-29 0,0-2-10 15,-6 0-7-15,0-3-11 0,-2 3 0 16,-2-2-20-16,-5 4 0 0,2 4-9 15,-4-1-8-15,0-2-11 0,-1 2-3 16,-1 2-9-16,-3 0 1 0,0 6-7 0,-1 0-3 16,1 0 4-16,-4 8-4 0,3 2 0 15,0 5 0-15,1 3-4 0,-2 0 4 16,8 5 0-16,-3 3-3 0,0 3 0 16,7 3-4-16,-1 2 5 0,1 6-5 15,1 0 3-15,3 3 0 0,-4 1 1 16,1-2-1-16,2-4 4 0,-3-12 0 0,0 10 0 15,6-1 0-15,6-6 0 0,-9-4 0 16,5 5-3-16,4-13 3 0,0 1 0 16,-4-1 0-16,4 0 0 0,0-2 3 15,0-5-3-15,0-6 0 0,5-4 0 16,3 0 4-16,2 0-1 0,-3-7 8 16,5 2 2-16,2 0 5 0,6 0 6 15,9 5-2-15,2-8 6 0,3 3 7 16,1-2 0-16,-1-1-5 0,-3 8 0 0,-1 0-1 15,-1 0-8-15,-2 0-5 0,-2 4-7 16,-4 2-3-16,0-2-1 0,-5 0-7 16,-2 2-11-16,-3-2-11 0,-4 1-11 15,-7-5-24-15,0 0-21 0,0 5-24 16,-4-5-18-16,-5-2-129 0,1 2-177 16</inkml:trace>
          <inkml:trace contextRef="#ctx0" brushRef="#br1" timeOffset="44019.0969">12140 899 691 0,'22'-13'220'0,"-4"2"-2"16,1-1-111-16,2 2-27 16,-2 1-25-16,3 2-17 0,1 7-14 0,0 0-11 15,-3 0-13-15,2 0-10 0,-7 0-17 16,2-4-26-16,-4 4-30 0,1-5 58 15,1 5-198-15,-1-5-176 0</inkml:trace>
          <inkml:trace contextRef="#ctx0" brushRef="#br1" timeOffset="44409.8625">12624 624 633 0,'8'24'214'0,"1"2"-17"16,1 4-103-16,6 2-25 0,1-1-20 0,3 8-8 16,5 4-14-16,-1 0-14 0,2-3-1 15,3 3-1-15,0-6-3 0,-9-5 2 16,9-14-7-16,-7-5 0 0,-5-13 1 16,0 0-4-16,2-13 0 0,-8-2-4 15,0-7-2-15,-4-5-7 0,-2-6-3 16,2 6 4-16,0-8 2 0,-2 8-1 15,1 4 8-15,-1 10-1 0,1 10 4 16,-1 3 0-16,-1 0 0 0,0 9 4 16,2 7-1-16,3 4-3 0,1 1 3 0,5 4 2 15,4-4 2-15,0 4 3 0,2-13 2 16,-2-12 6-16,-3 0-1 0,11-6-3 16,-2-6-4-16,1-10 1 0,8 0-1 15,4-2-4-15,-16 2-6 0,3 0 3 16,-8 4-3-16,-2 3-3 0,-6 0-3 15,2 2-7-15,-5 1-5 0,-1 1-16 16,-1-2-25-16,-4-2-27 0,0-4-59 0,0-11-76 16,0-2-155-16</inkml:trace>
        </inkml:traceGroup>
        <inkml:traceGroup>
          <inkml:annotationXML>
            <emma:emma xmlns:emma="http://www.w3.org/2003/04/emma" version="1.0">
              <emma:interpretation id="{BC3DD1B2-77E3-40D2-9929-4466B9BCF00A}" emma:medium="tactile" emma:mode="ink">
                <msink:context xmlns:msink="http://schemas.microsoft.com/ink/2010/main" type="inkWord" rotatedBoundingBox="15877,17900 18700,17935 18689,18821 15866,18786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45258.9056">14770 646 587 0,'0'13'217'0,"0"5"-6"0,6 7-88 16,-6 9-21-16,11 4-23 0,-3 6-10 15,7 5-21-15,-2-1-3 0,4-1-13 16,1 2-3-16,-8-12-11 0,-1-10-6 16,-2-8-4-16,-7-13-5 0,0-6 5 15,0 0-8-15,0-14 0 0,0-4-4 16,-6-5 4-16,2-6 0 0,0-4 0 15,-2-1-4-15,6-6 1 0,-6-2 3 16,6 1 0-16,-6-9-3 0,6 2-2 0,0-6-1 16,7-2 0-16,1 0-2 0,3 12 3 15,4 2 0-15,1 15 5 0,2 13 0 16,3 4 2-16,2 10 1 0,6 0 6 16,6 15 1-16,10 4 1 0,6 16 3 15,1 16 0-15,5 12-3 0,-2 3 7 16,-10 4-5-16,-6-4 4 0,-1-3-5 15,-18-12 1-15,-4-13-2 0,-12-9-3 0,-4-4-6 16,0-6-2-16,-20-7 3 0,-2 2-3 16,-14 0 0-16,-14-3 0 0,-5-2 0 15,-9-4-5-15,-4 1-9 0,3-6-7 16,4-2-13-16,4 7-4 0,5-5-21 16,7 0-2-16,6 0-11 0,8 4-10 15,9 2-9-15,13-1-3 0,9-1 6 16,0 2 10-16,8-2 8 0,12-4 4 0,8 0 16 15,3 6-114-15,7-6-92 0</inkml:trace>
          <inkml:trace contextRef="#ctx0" brushRef="#br1" timeOffset="45673.7613">15644 1028 539 0,'0'7'212'0,"4"-7"-12"0,-4 0-87 16,0 0-21-16,0-7-8 0,0 0-19 15,6-8-14-15,-6-5-8 0,0-6-15 16,6-8-1-16,-6 0-7 0,5-2-13 16,-1 0 3-16,1-4-7 0,3-3 0 0,5-2-3 15,-1-1 0-15,2 2 3 0,3 10-3 16,-3 9 0-16,4 12 3 0,6 13-3 15,1 0 4-15,2 19-4 0,3 16 0 16,8 14 3-16,-8 5-3 0,5 9 0 16,-3-1 3-16,0-1-3 0,-4-8 0 15,1 3-6-15,-6-3-4 0,-6-3-9 16,-2-1-9-16,-8 1-13 0,-7-10-12 0,0-1-14 16,1-9-15-16,-1-14-10 0,-8-11-3 15,-3-5-110-15,0 0-157 0</inkml:trace>
          <inkml:trace contextRef="#ctx0" brushRef="#br1" timeOffset="45785.3812">15726 853 489 0,'22'0'234'0,"8"0"-1"0,15 0-38 16,1 0-61-16,8 9-35 0,3 1-16 15,-2 3-22-15,-8-2-12 0,-3 1-12 16,-4-2-14-16,-5-2-19 0,1-2-17 15,-4-6-24-15,-2 0-19 0,1-7-19 0,-3-2-29 16,-7-7-16-16,6-4-123 0,8 2-178 16</inkml:trace>
          <inkml:trace contextRef="#ctx0" brushRef="#br1" timeOffset="46096.4057">16338 730 453 0,'13'-12'195'0,"8"12"-3"0,8 0-87 16,1 5-15-16,13 2-14 0,6 3-14 15,2 0-16-15,4-6-13 0,-6-4-19 0,-7 0-20 16,-8 0-18-16,7-7-34 16,-5 3 22-16,6-5-161 0,-1-5-176 0</inkml:trace>
          <inkml:trace contextRef="#ctx0" brushRef="#br1" timeOffset="45936.6629">16604 883 415 0,'-5'49'157'0,"5"-4"15"15,0-4-94-15,-3 1-25 0,3-8-5 16,0-9-15-16,0 4-13 0,0-7-15 16,0-12-19-16,0-10-18 0,-4 0-35 15,4-5-90-15,-9-15-148 0</inkml:trace>
          <inkml:trace contextRef="#ctx0" brushRef="#br1" timeOffset="46394.964">17011 1214 563 0,'0'0'213'15,"8"-5"-13"-15,-2-14-89 0,-6-3-11 16,8-15-21-16,-4 4-14 0,1-8-8 15,3-3-22-15,-3-1-1 0,0 6-10 16,2-5-8-16,8 3-6 0,0-3-1 16,5-6-5-16,16 4-1 0,-7-8-3 15,2 1 3-15,6 7-3 0,2 13 2 0,-6 13-4 16,7 20-1-16,-3 0 3 0,-3 34-3 16,-8 12-1-16,7 20-2 0,-9 4 3 15,-3 9-10-15,-2-2-3 0,-3-6-16 16,-10-4-2-16,-2-2-10 0,-4-2-23 15,0-3-19-15,0-6-14 0,0-8-4 16,-10-17-110-16,6-11-138 0</inkml:trace>
        </inkml:traceGroup>
        <inkml:traceGroup>
          <inkml:annotationXML>
            <emma:emma xmlns:emma="http://www.w3.org/2003/04/emma" version="1.0">
              <emma:interpretation id="{CC51D289-CE5F-4779-9A33-64EFDDF75A57}" emma:medium="tactile" emma:mode="ink">
                <msink:context xmlns:msink="http://schemas.microsoft.com/ink/2010/main" type="inkWord" rotatedBoundingBox="18239,17691 19184,17703 19168,18973 18224,18961"/>
              </emma:interpretation>
              <emma:one-of disjunction-type="recognition" id="oneOf9">
                <emma:interpretation id="interp9" emma:lang="" emma:confidence="0">
                  <emma:literal>t</emma:literal>
                </emma:interpretation>
                <emma:interpretation id="interp10" emma:lang="" emma:confidence="0">
                  <emma:literal>y</emma:literal>
                </emma:interpretation>
                <emma:interpretation id="interp11" emma:lang="" emma:confidence="0">
                  <emma:literal>V</emma:literal>
                </emma:interpretation>
                <emma:interpretation id="interp12" emma:lang="" emma:confidence="0">
                  <emma:literal>T</emma:literal>
                </emma:interpretation>
                <emma:interpretation id="interp13" emma:lang="" emma:confidence="0">
                  <emma:literal>☺</emma:literal>
                </emma:interpretation>
              </emma:one-of>
            </emma:emma>
          </inkml:annotationXML>
          <inkml:trace contextRef="#ctx0" brushRef="#br1" timeOffset="46563.4751">17123 936 572 0,'9'10'218'0,"16"6"-3"15,10 5-100-15,5-4-16 0,4-1-26 0,5 3-12 16,-5-6-22-16,-12-1-15 0,1 1-7 16,-4-5-14-16,-3-2-19 0,-7 1-12 15,5-7-37-15,1 0-22 0,5 0-133 16,0-7-183-16</inkml:trace>
          <inkml:trace contextRef="#ctx0" brushRef="#br1" timeOffset="46881.3338">17953 1494 415 0,'-7'-2'185'0,"7"-5"19"0,0-9-79 16,0-8-10-16,10-11-3 0,5-20-8 15,0-15-15-15,4-3-22 0,-4-5-9 16,1-4-12-16,1 12-10 0,-6 3-12 0,-6-2-6 16,-5-3-5-16,0 3-10 15,0 0-9-15,-11 2-6 0,-11 8-12 0,-12 14-17 16,-11 3-12-16,-18-2-26 0,-8 1-38 15,-7-5-121-15,-1-20-180 0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2:34.5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2EA10D4-5BCE-440D-AF0D-990E7360F70F}" emma:medium="tactile" emma:mode="ink">
          <msink:context xmlns:msink="http://schemas.microsoft.com/ink/2010/main" type="writingRegion" rotatedBoundingBox="-107,3985 5604,2380 6344,5012 631,6617"/>
        </emma:interpretation>
      </emma:emma>
    </inkml:annotationXML>
    <inkml:traceGroup>
      <inkml:annotationXML>
        <emma:emma xmlns:emma="http://www.w3.org/2003/04/emma" version="1.0">
          <emma:interpretation id="{28917437-8EF2-40E6-B6B7-67DA4BCD1BE5}" emma:medium="tactile" emma:mode="ink">
            <msink:context xmlns:msink="http://schemas.microsoft.com/ink/2010/main" type="paragraph" rotatedBoundingBox="765,3729 4489,3092 4660,4092 936,47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F079A50-B9EC-49D4-8357-A7D549652302}" emma:medium="tactile" emma:mode="ink">
              <msink:context xmlns:msink="http://schemas.microsoft.com/ink/2010/main" type="line" rotatedBoundingBox="765,3729 4489,3092 4660,4092 936,4728"/>
            </emma:interpretation>
          </emma:emma>
        </inkml:annotationXML>
        <inkml:traceGroup>
          <inkml:annotationXML>
            <emma:emma xmlns:emma="http://www.w3.org/2003/04/emma" version="1.0">
              <emma:interpretation id="{FFC69083-BF01-43FD-A1F9-9413646ED883}" emma:medium="tactile" emma:mode="ink">
                <msink:context xmlns:msink="http://schemas.microsoft.com/ink/2010/main" type="inkWord" rotatedBoundingBox="765,3729 3489,3263 3659,4263 936,47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-3199-2430 299 0,'10'0'80'0,"-3"0"22"0,-7-15-28 0,0-3-12 15,0 2-10-15,-7-6-10 0,-4 4-15 16,1-1-6-16,-3-6-9 0,5-1 0 16,-5-6-5-16,4-8 0 0,6-2-7 15,-4 5-7-15,7 1-7 0,0 7-3 16,0 9-11-16,8 7-12 0,1 5-18 15,6 3 4-15,1 0-80 0,2 5-22 16</inkml:trace>
          <inkml:trace contextRef="#ctx0" brushRef="#br0" timeOffset="239.2481">-2965-2687 310 0,'12'-16'78'0,"5"2"31"0,-15-6-51 0,4 3-5 15,1-6 1-15,-7 0-12 0,0 3-8 16,0 4-6-16,0 1-4 0,-7 0-5 16,1 4 7-16,4 1-9 0,-7 7-12 15,0 1 21-15,1 7-21 0,-2 6 1 16,3 5 0-16,2 4-6 0,5-2 0 16,0 4 0-16,0 3-12 0,7 5-8 15,2 0 9-15,-9-10-11 0,12 6-16 16,8 0 7-16,0-7-18 0,-1 3-14 0,-1-11 153 15,-2-11-234-15,5 0-86 0</inkml:trace>
          <inkml:trace contextRef="#ctx0" brushRef="#br0" timeOffset="620.2886">-2506-2948 289 0,'-4'-21'72'0,"-2"6"30"16,1 4-51-16,-10 4 22 0,1 7-18 15,-7 0-21-15,2 9 7 0,3 6-14 16,1 5-12-16,1 10 2 0,5-1-3 16,5 1-14-16,4 1 7 0,0 4 0 15,4-5-7-15,9 10 0 0,2 1 5 16,7-2-10-16,1-7 10 0,1-5-5 16,0-14 0-16,-6-13 0 0,-6 3 0 0,-1-13-5 15,-3-7-2-15,-2-5 0 0,1-5-7 16,1-8 4-16,-5 9-5 0,5-16-5 15,-8-1 6-15,5-3 1 0,-5-3 7 16,0-4-9-16,-7-5 15 0,1 0-7 16,-3 11 14-16,1 4-7 0,1 7 8 15,3 12 5-15,-4 5 0 0,8 10 1 16,0 9 14-16,-5 0-11 0,5 0 4 0,5 16-3 16,5 3-4-16,-6 4-3 0,-4 8-4 15,13 6-2-15,0 2 0 0,6-1-5 16,3 2 0-16,-3-5-10 0,-3-2-8 15,5-4-14-15,-6-3-21 0,-4-4-104 16,9-9-77-16</inkml:trace>
          <inkml:trace contextRef="#ctx0" brushRef="#br0" timeOffset="945.1434">-2282-3219 321 0,'0'-7'85'16,"0"-1"40"-16,6 2-63 0,-1-1-1 15,-5 4-24-15,15 3-17 0,-6-7-8 16,7 7-12-16,-7 0-19 0,6 0-23 0,-8 0-98 16,5 10-51-16</inkml:trace>
          <inkml:trace contextRef="#ctx0" brushRef="#br0" timeOffset="804.345">-2155-2912 331 0,'0'13'84'0,"0"2"48"0,0 0-71 0,0-3 0 16,0-5-19-16,0 5-15 0,0-5-14 16,0-3-13-16,0 0 0 0,0-4-20 15,0 0-7-15,0-4-15 0,-3-2-98 16,3-4-51-16</inkml:trace>
          <inkml:trace contextRef="#ctx0" brushRef="#br0" timeOffset="1170.2751">-1863-3164 243 0,'4'6'56'0,"-4"1"15"15,0-2 22-15,-10 3-17 0,-5-3-22 0,2-5 7 16,-4 8-11-16,-1 1-10 16,9 3-1-16,-2 2-7 0,6 4-7 0,5 5-8 15,0-2 1-15,0 2-5 0,8-3-1 16,3-1-6-16,4-2-1 0,2 4-5 15,1-5 7-15,-1-1-14 0,-5 0 2 16,0-4-7-16,-2-3-14 0,5-8 5 16,-3 0-17-16,4 0-5 0,2-8-6 15,-1-5-6-15,-1-5-7 0,-2-6-75 16,-3-14-27-16</inkml:trace>
          <inkml:trace contextRef="#ctx0" brushRef="#br0" timeOffset="-258.2568">-3458-2168 278 0,'0'0'63'0,"7"0"30"0,-7 0 4 15,0-13-28-15,-6-1-7 0,6-2-7 16,-5-15-6-16,1-4-6 0,-2-5-12 16,-2-19-3-16,-3 3 4 0,3-3-14 15,-10-3-7-15,5-6-5 0,-1 11-1 0,2-5 0 16,-1 2-5-16,8-3 0 0,-5 13 0 15,6-6 0-15,0 3 0 0,3 6 6 16,6 6-6-16,5 6-6 0,2 15 12 16,3 9 5-16,0 5-1 0,3 6-1 15,-2 0 15-15,-2 15-9 0,8 3 5 16,1 13-6-16,-3 7-4 0,4 9-1 16,-5 8-9-16,-11-5 5 0,-8-6-5 0,0 4-5 15,0-2-4-15,-11-6-1 0,-7 7-14 16,-4 2-13-16,-1-10-11 0,1-10-9 15,7-8 87-15,2-14-197 0,3-2-139 16</inkml:trace>
          <inkml:trace contextRef="#ctx0" brushRef="#br0" timeOffset="1674.2658">-1761-3376 310 0,'0'0'87'0,"0"0"38"16,0 6-47-16,7 7 5 0,-7 1 0 16,11 5-27-16,-4 3-10 0,-7-4 4 0,13 9-23 15,-3 5 0-15,8-2-13 0,-2 4 5 16,0 4-13-16,0 0-2 0,-7-2-4 16,-1 3-10-16,-2-7-9 0,-5-8-11 15,-1-7-8-15,0-3-12 0,0-9-3 16,-8-5-11-16,0 0 4 0,0-8-5 15,-2-3 11-15,-4-1-4 0,-2-1 25 16,5-3-3-16,-4-8 15 0,8-1 12 0,7 0 9 16,0-3 9-16,0 0 20 0,0 7-1 15,14 2 22-15,-2 5-2 0,9 1-1 16,-4 3-11-16,4-2 0 0,-6 6-17 16,5 6 2-16,-5-5-15 0,-1 5-6 15,2 1-13-15,-1 6-7 0,-1-2-8 16,-7-5-7-16,2 6-20 0,-4-2 9 15,0-4 5-15,-5 0 6 0,3 0 9 16,1-4 15-16,-4-4 11 0,8 5 11 0,-8-4 7 16,8 4 0-16,-8-7 7 0,3 7 8 15,-3 3 7-15,0 0-19 0,-8 0 21 16,0 9-15-16,1 2-5 0,1 3-2 16,1 3 0-16,5 2-7 0,0 5-6 15,0 2 1-15,0 3-8 0,8 1 0 16,2-4 7-16,3-3-7 0,1-5 0 0,-1-5 5 15,4-5-5-15,-2-1 0 0,-1-7 0 16,1 0 0-16,1 0 0 0,2 0-12 16,-7-13-3-16,4 1 2 0,-10-3-14 15,-5-9-8-15,4-1-17 0,-4 0-76 16,0-2 18-16,6 2-12 0</inkml:trace>
          <inkml:trace contextRef="#ctx0" brushRef="#br0" timeOffset="1930.18">-1153-3006 268 0,'0'-12'53'16,"0"-8"14"-16,-7-5-31 0,-1 3 11 15,8-3-12-15,-10 2-2 0,5 3 0 16,5 1-18-16,0 1-9 0,-6 0 9 16,6 0-15-16,-4 2-8 0,4-1 1 15,7-1-14-15,-10 0-20 0,3 6-75 16,14-2-21-16</inkml:trace>
          <inkml:trace contextRef="#ctx0" brushRef="#br0" timeOffset="2210.9333">-875-3414 257 0,'0'0'42'0,"-6"6"20"15,0-1-26-15,-1 2-9 0,-5 0 2 16,0-1 7-16,-2 5-11 0,-1-2 0 16,1 1 8-16,5-3-26 0,-1 3 7 15,5-1-7-15,5 4 10 0,0-5-8 16,0 4-2-16,11 4 2 0,-5-3-3 15,3-5 0-15,4 2 2 0,-3 1-1 16,4-1 7-16,-1 4-6 0,5-3 5 16,-2 1 0-16,-2 1-7 0,-2-4 9 0,-1 4-9 15,-1 2 1-15,-3 1 1 0,-7 3-8 16,4 1 7-16,-4 3-7 0,-7 0-7 16,-4-5-1-16,1 0-12 0,-5-8-7 15,-1-7-29-15,1-3-86 0,-4 0-43 16</inkml:trace>
        </inkml:traceGroup>
        <inkml:traceGroup>
          <inkml:annotationXML>
            <emma:emma xmlns:emma="http://www.w3.org/2003/04/emma" version="1.0">
              <emma:interpretation id="{B73AEFA1-2BB9-40F4-9A35-1E6E280FDF77}" emma:medium="tactile" emma:mode="ink">
                <msink:context xmlns:msink="http://schemas.microsoft.com/ink/2010/main" type="inkWord" rotatedBoundingBox="4196,3395 4531,3337 4593,3700 4258,3757"/>
              </emma:interpretation>
              <emma:one-of disjunction-type="recognition" id="oneOf1">
                <emma:interpretation id="interp1" emma:lang="" emma:confidence="0">
                  <emma:literal>•</emma:literal>
                </emma:interpretation>
                <emma:interpretation id="interp2" emma:lang="" emma:confidence="0">
                  <emma:literal>8</emma:literal>
                </emma:interpretation>
                <emma:interpretation id="interp3" emma:lang="" emma:confidence="0">
                  <emma:literal>@</emma:literal>
                </emma:interpretation>
                <emma:interpretation id="interp4" emma:lang="" emma:confidence="0">
                  <emma:literal>B</emma:literal>
                </emma:interpretation>
                <emma:interpretation id="interp5" emma:lang="" emma:confidence="0">
                  <emma:literal>%</emma:literal>
                </emma:interpretation>
              </emma:one-of>
            </emma:emma>
          </inkml:annotationXML>
          <inkml:trace contextRef="#ctx0" brushRef="#br0" timeOffset="4472.5146">107-3388 257 0,'0'-7'42'0,"3"4"20"0,-3 3-26 15,0 0 12-15,0-8-12 0,0 8 5 16,0 0 9-16,0 0-22 0,0-2 14 15,-4 2-15-15,4 0 2 0,0 0-16 16,0 0 7-16,-7 0-7 0,0 0-6 16,7 5 1-16,-7-5-8 0,-6 7 7 0,-5-4-7 15,1 7 0-15,1 3 5 0,5-2-5 16,2-4 0-16,9 13 0 0,0 1 0 16,0-1 0-16,1-1 0 0,7 1 0 15,0-5 0-15,7-4 0 0,-4-1 0 16,8-5 0-16,-1-5 0 0,-3 0 0 15,-1 0 0-15,-1-9 0 0,-4-3 0 16,-3-3 0-16,3-2 0 0,-7-6 0 16,4 2 5-16,-6 3-5 0,0-2 0 15,0 7 0-15,-7 0 7 0,2-2-7 16,-2 3 7-16,0 3-7 0,0-3 0 0,0 12 7 16,0 0-7-16,1 0 0 0,0 6 0 15,-1 0 0-15,-4 3 0 0,-2-3 0 16,0 4 0-16,0 1 0 0,1 2 0 15,3 0 0-15,3 4 0 0,6-1 0 16,0 3 0-16,1 3 0 0,4-2 7 16,5-4-7-16,-1-1-7 0,5-4 14 0,0-2-7 15,-5-5-7-15,5 3 14 0,2-7-7 16,-5 5-7-16,0-5 14 0,-1 0-7 16,1-10-7-16,-2 7 14 0,-3-9-7 15,-2-1-7-15,1-3 14 0,-1-2-7 16,-4 3 0-16,-1-7 0 0,1 5 0 15,0 1 0-15,-4 3 5 0,-2 0-5 0,0 3 0 16,-1 3 0-16,-1 5 6 0,1 2-6 16,-3-6 7-16,-1 6-7 0,2 0 0 15,-8 5 0-15,0-5 0 0,3 5 0 16,-4 4 7-16,5 6-7 0,3 0-7 16,3 4 14-16,9 7-7 0,-7-6 0 15,5-1 0-15,0-1 0 0,3-7 0 16,1-11 0-16,6 8 0 0,2 0 0 0,3-5 0 15,3 4 0-15,0-7 0 0,-1 5 6 16,-4-5-6-16,2 0 0 0,-7 0 5 16,-3-6-5-16,4 0 7 0,-5-7-2 15,-4 2 0-15,5-4 1 0,-5-1-1 16,0-4-5-16,-1-2 7 0,1 2-7 16,-7 2 0-16,-3 1 0 0,1 4 8 15,-1 1-8-15,1 1 0 0,0 2 0 16,-1 7 0-16,-1 2 0 0,1 0 5 0,-1 0-5 15,3 7-5-15,0-1 10 0,0 3-5 16,3-3-5-16,5 10 10 0,0-1-5 16,0 1-5-16,6-1 10 0,1 3-5 15,1-5 0-15,-3 0 0 0,1-3 0 16,1-3 0-16,1 4 6 0,0-6-6 0,-1-1 0 16,0-4 6-16,-2 0-6 0,-1 0 0 15,3-7 6-15,-3 3-6 0,2 0 0 16,-1-4 5-16,-5-8-5 0,0-1 0 15,-1-4 7-15,1-4-7 0,0 5 0 16,-10 5 0-16,2-1 0 0,1 1 0 16,0 2 5-16,-1 5-5 0,-4-4-5 0,-6 2 10 15,-1 1-5-15,-1 5 0 0,-4-5 0 16,-3 7 0-16,7 2-5 0,0 0 10 16,3 4-5-16,8 5 0 0,4 2 0 15,5 1 0-15,0-1 0 0,0-4 0 16,5 4 0-16,4 1 0 0,3-2 0 15,2 4 0-15,2-1 0 0,2 1 0 16,-6-3 0-16,2 0 0 0,5-3 6 16,-3-3-6-16,3 1-6 0,5 1 12 15,-7-7-6-15,-7 0-6 0,-2-13 12 0,0 8-12 16,-2-6 6-16,-6-2 6 0,0-1-12 16,0-3 6-16,0 4 6 0,0 0-12 15,-9 1 6-15,0-1 6 0,2 0-6 16,-7 1-6-16,2 0 6 0,-10 1 0 15,0 8 0-15,-2 3 6 0,3 0-6 0,-7 0-6 16,5 0 12-16,1 7-6 0,7 5-6 16,0-4 12-16,15 4-6 0,0 1-6 15,0 0 12-15,5 3-6 0,-1 0 0 16,3 6 0-16,0-3 0 0,-2 2 0 16,14 1 0-16,1-1 0 0,1-3 0 15,3 0 6-15,2-4-6 0,-9-8-6 0,1-6 12 16,1 4-6-16,-7-4-6 0,2-6 6 15,-7-1 0-15,4-3 0 0,-6 1 0 16,-2-9 0-16,2 3 0 0,-5-1 0 16,-1-8 0-16,1 2 0 0,-7 0 0 15,-5 0 0-15,4 5 6 0,0 7-6 16,-5-3 0-16,1 5 0 0,0 8 0 16,-3-7 5-16,-3 7-5 0,2 0 5 15,2 0-5-15,-5 0 0 0,-4 9 0 0,4-9 6 16,-1 0-6-16,5 7 0 0,6 4 5 15,5 2-10-15,4 5 10 0,0 3-5 16,0 2 0-16,5 1 6 0,9 1-6 16,2 0 0-16,1-5 0 0,3-3 0 15,1-4 0-15,-4-3 5 0,-3-3-5 16,4-2 0-16,-3-5 5 0,0 0-1 16,-2-9-4-16,-3 4 10 0,0-3 3 0,-10-3-7 15,4 0 0-15,-4-4-6 0,5-5 4 16,-5-1-4-16,-8-6 0 0,1-3 0 15,-1 9 5-15,-3 2-5 0,-5-3 0 16,-4 8 0-16,3 1 0 0,-2 2 0 16,-3 0 0-16,1 8 0 0,-1 3 0 15,1 0 0-15,0 0 0 0,9 9 0 16,1-2 0-16,4 9 0 0,2-1 0 0,5-4 5 16,0-3-5-16,5 7-5 0,-5-7 10 15,4 12-5-15,3-4 0 0,4 7 0 16,-3-8 0-16,8 7 0 0,2-6 5 15,4 2-10-15,-3-5 5 0,6-3 5 16,-2-4-5-16,0-6-5 0,-4 0 10 0,-2 0-5 16,-2-10 0-16,-7-5 0 0,0-4 0 15,-8-9 0-15,1 1 0 16,-1-3 0-16,0 4 0 0,-8 1 0 0,-5 2 0 16,-1 0 0-16,-1 1 5 0,-7-2-5 15,2 6-5-15,5 6 10 0,-7-1-5 16,-1 7-5-16,-2 6 10 0,6 0-5 15,-11 11 0-15,7 2 0 0,5 3 0 16,3 1 0-16,5 2 0 0,10 0 0 16,0 4 0-16,4-2 0 0,5 6 0 0,3 3 0 15,0-1 0-15,3-5 0 0,3-1 0 16,8-8 0-16,-7-3 5 0,4-3-1 16,0-5 6-16,2 3 5 0,-7-5 3 15,1-2 0-15,3-10 6 0,-5-3-11 16,-6 0 5-16,-1-7-5 0,-2-3-8 15,-9-8-1-15,1 7 1 0,-8-3-5 0,-3 8 4 16,-2 2-8-16,-4 6 4 0,-4 7 0 16,2-2 4-16,3 6-8 0,1 0 8 15,-7-5-4-15,1 5-4 0,5 0-1 16,-3 7 1-16,1-2-9 0,7-2 4 16,0 8-5-16,0 1-4 0,3 3-1 15,4 4-8-15,4-2-11 0,0 5-16 0,0-2 13 16,8-13-133-16,-4-1-152 0</inkml:trace>
        </inkml:traceGroup>
      </inkml:traceGroup>
    </inkml:traceGroup>
    <inkml:traceGroup>
      <inkml:annotationXML>
        <emma:emma xmlns:emma="http://www.w3.org/2003/04/emma" version="1.0">
          <emma:interpretation id="{0FFAF70D-0B98-42CA-BAE8-DCA7A8A47EDB}" emma:medium="tactile" emma:mode="ink">
            <msink:context xmlns:msink="http://schemas.microsoft.com/ink/2010/main" type="paragraph" rotatedBoundingBox="364,5664 6076,4059 6344,5012 631,6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2D4327-2E20-4140-A5A3-FDFDAD5ED888}" emma:medium="tactile" emma:mode="ink">
              <msink:context xmlns:msink="http://schemas.microsoft.com/ink/2010/main" type="line" rotatedBoundingBox="364,5664 6076,4059 6344,5012 631,6617"/>
            </emma:interpretation>
          </emma:emma>
        </inkml:annotationXML>
        <inkml:traceGroup>
          <inkml:annotationXML>
            <emma:emma xmlns:emma="http://www.w3.org/2003/04/emma" version="1.0">
              <emma:interpretation id="{9DCF864C-8D8C-4118-B8FC-0BF06FBD8966}" emma:medium="tactile" emma:mode="ink">
                <msink:context xmlns:msink="http://schemas.microsoft.com/ink/2010/main" type="inkWord" rotatedBoundingBox="364,5664 2314,5116 2533,5897 583,644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90569.2514">-3469-984 353 0,'0'-11'118'0,"0"4"28"0,0 7-80 0,0-4 2 16,-7 4-22-16,2 0-3 0,-5 6 0 15,1 3-15-15,-2 3-4 0,1 13 3 16,-1 0-13-16,2 4 3 0,-1 8-5 16,-1-2-2-16,4 0-10 0,5-6 5 15,2 1-5-15,0-10 5 0,9 2-5 16,2-7 0-16,-3-4 5 0,5-1-5 15,0-5 0-15,0-5 0 0,0 0 5 16,1-5-5-16,-2-3 0 0,3-2 0 0,-3-8 5 16,3-4-5-16,2-2 0 0,-4-2 0 15,-6-5-5-15,-7 0-5 0,0 0-4 16,-5-4-21-16,-6 5 4 0,-5 6-14 16,6 4-15-16,-5 7-111 0,5 2-110 15</inkml:trace>
          <inkml:trace contextRef="#ctx0" brushRef="#br1" timeOffset="90888.5982">-3171-820 353 0,'15'13'118'0,"-7"-1"37"16,1 0-64-16,0 1-18 0,-1 0-16 16,4-3-4-16,-5-3-2 0,1 2-3 15,0-9-3-15,-4 0-6 0,6 4 7 16,-3-4-15-16,1-7 0 0,-1-3-11 16,0-3-4-16,-7 0-7 0,5-9-5 0,-5-1 0 15,0-2-12-15,-7 1-1 0,2-4-7 16,-1 7-4-16,2 2-15 0,-1 0-6 15,5 6-20-15,-7 6 0 0,3-1-9 16,4 0-115-16,0 8-138 0</inkml:trace>
          <inkml:trace contextRef="#ctx0" brushRef="#br1" timeOffset="91210.6421">-2871-908 341 0,'0'3'83'0,"0"-3"48"0,6 0-69 16,-6 0-17-16,0-3-3 0,0-5-8 15,2-5-13-15,-2 0 3 0,0-4-10 16,0-3 4-16,4-1-4 0,-4-4-3 15,4 5 6-15,1-2-6 0,3 1 15 16,-4 6-9-16,0 3 1 0,1 1-2 16,5 1 6-16,-5 7-8 0,6-2 10 0,-2 5-9 15,1 0 0-15,8 11-6 0,3-2 1 16,-4 2 0-16,4 2-10 0,6-1 0 16,-10-1-20-16,2-2-4 0,-3-3-20 15,-6-6 3-15,-5 0-128 0,-5 0-152 16</inkml:trace>
          <inkml:trace contextRef="#ctx0" brushRef="#br1" timeOffset="90284.7948">-3726-1101 361 0,'0'0'102'0,"0"0"43"16,0 0-84-16,0 0-7 0,-15 6-6 16,7 1-10-16,-6 3-12 0,2 6 2 15,-1 5-3-15,8 13-13 0,-6 2 6 16,1 13-13-16,-7 4 1 0,6 1 0 0,0 5 4 16,6-10-4-16,5-8 5 0,0-9-1 15,0-6-6-15,11-4 6 0,-2 4 3 16,-2-3-7-16,3-1 0 0,-2-1-2 15,0-2-8-15,0-10 4 0,-1-3-6 16,0-8-18-16,7 2 5 0,-8-6-14 16,3-1-8-16,3-4-18 0,4-7-59 15,1 0-54-15,6-5-46 0</inkml:trace>
          <inkml:trace contextRef="#ctx0" brushRef="#br1" timeOffset="91558.3516">-2622-1252 353 0,'0'-10'118'16,"12"0"37"-16,2 4-58 0,-1-3-44 16,5 4-14-16,4-1-7 0,-2 6-16 15,-10 0-16-15,5-3-6 0,-8 3-11 16,9 0-14-16,-5-8-7 0,4 3-125 0,0-3-84 16</inkml:trace>
          <inkml:trace contextRef="#ctx0" brushRef="#br1" timeOffset="91409.0654">-2693-1607 415 0,'15'0'157'0,"0"10"15"15,0 9-101-15,-3 6-11 0,4 4-6 16,-2 10-11-16,1 11-10 0,3-4-13 15,-1-4-5-15,0 1-6 0,1-6-4 16,-5-10-15-16,0-1-9 0,-7-3-7 16,-6-6-22-16,6 2-9 0,-6-3-120 15,0-1-134-15</inkml:trace>
          <inkml:trace contextRef="#ctx0" brushRef="#br1" timeOffset="91806.4369">-2304-1414 353 0,'0'0'92'16,"-8"0"50"-16,-2 6-75 0,2 2-10 0,-9 1-9 15,12 6-3-15,-3 1-14 0,1 1 2 16,3 2-7-16,4-2-2 16,0-2-7-16,9 0-1 0,-9-2-11 0,15 1 1 15,0-2-12-15,2 2-5 0,-9-14 1 16,11 10-2-16,-1-3-5 0,2-2-1 15,1-5-2-15,-2-2 9 0,-7-5-6 16,-5 7 6-16,1-13-3 0,-5-2 3 16,-3-5-10-16,4-8-3 0,-4 4-4 0,0-1-5 15,-4 5 58-15,4-3-169 0,-5 6-74 16</inkml:trace>
          <inkml:trace contextRef="#ctx0" brushRef="#br1" timeOffset="92054.5999">-2164-1441 397 0,'7'15'134'16,"1"-2"26"-16,7 0-92 0,0-2-12 15,-4 3-8-15,10-3-11 0,-5 4-8 16,-2-6-7-16,-2-5-6 0,-1-4-11 15,1 0-1-15,-1 0 1 0,-1-4 0 0,-3-6-5 16,0-4 7-16,-5-5-14 0,-2 2 2 16,-9-7-4-16,-1-2-12 0,2 5-7 15,8 0-12-15,-6-2-14 0,6 4-106 16,0 5-121-16</inkml:trace>
        </inkml:traceGroup>
        <inkml:traceGroup>
          <inkml:annotationXML>
            <emma:emma xmlns:emma="http://www.w3.org/2003/04/emma" version="1.0">
              <emma:interpretation id="{D4BF5E9E-DCDC-4FC5-BBBE-50A1FAFF7156}" emma:medium="tactile" emma:mode="ink">
                <msink:context xmlns:msink="http://schemas.microsoft.com/ink/2010/main" type="inkWord" rotatedBoundingBox="2540,5108 3400,4866 3500,5223 2640,5465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93028.9272">-1156-1801 397 0,'4'0'142'0,"6"4"23"16,-2-4-98-16,-1 0-16 0,4 0-16 15,4 0 2-15,-2 0-20 0,-3-8-10 16,4 1-2-16,-9-1-17 0,-5 0-5 16,0 3-20-16,0 2-116 0,0 3-136 15</inkml:trace>
          <inkml:trace contextRef="#ctx0" brushRef="#br1" timeOffset="93214.4798">-989-1654 397 0,'16'-6'117'16,"-2"0"23"-16,-1-1-103 0,-4 5-17 15,1 2-20-15,1-8 146 0,-2 8-265 16,-3-5-156-16</inkml:trace>
          <inkml:trace contextRef="#ctx0" brushRef="#br1" timeOffset="92422.0518">-1766-1468 310 0,'0'0'69'16,"0"5"33"-16,0-5-44 0,0-5-10 16,0-3-9-16,0 0-3 0,-3-3-15 0,3-3 7 15,-5-1-1-15,0-6-6 0,-3 1 3 16,4-1-3-16,1 0-3 0,-6-3-5 15,1 7-1-15,2-4-2 0,-3 2-4 16,3 0-1-16,6 5-5 0,-5 0 0 16,5 5-5-16,0 2-6 0,0-2-6 15,4 6-3-15,-4 3-19 0,8-7-6 16,-1 7-107-16,2 0-74 0</inkml:trace>
          <inkml:trace contextRef="#ctx0" brushRef="#br1" timeOffset="92751.7876">-1471-1895 370 0,'0'0'119'16,"0"8"25"-16,0-4-94 0,-7 2-2 16,-4 0-8-16,4-2-7 0,2 3-8 15,-5-4-2-15,3 3-12 0,3 0 1 16,4 3 1-16,-5-1-13 0,5 0 0 15,0 2 0-15,0-1 6 0,0-1-6 0,0 1 0 16,0-1 6-16,4-3 0 0,0 2 6 16,4-7-1-16,2 6 5 0,-1 1 6 15,10 4-13-15,3 2 14 0,-4 5-7 16,4 3-6-16,-6-2 0 0,-5 2-1 16,-1 2-9-16,-6-1 5 0,-4-5 0 15,0-1-5-15,-4-1 0 0,-2-2-5 16,-9-6-4-16,4 0-11 0,-5-3-1 15,1-4-16-15,-6 0-7 0,2 0-17 16,1-10-105-16,6 4-128 0</inkml:trace>
        </inkml:traceGroup>
        <inkml:traceGroup>
          <inkml:annotationXML>
            <emma:emma xmlns:emma="http://www.w3.org/2003/04/emma" version="1.0">
              <emma:interpretation id="{284D3EE5-6F2C-4961-B512-5FDF3B339A74}" emma:medium="tactile" emma:mode="ink">
                <msink:context xmlns:msink="http://schemas.microsoft.com/ink/2010/main" type="inkWord" rotatedBoundingBox="3668,4837 4782,4524 4955,5140 3841,5453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94855.7733">399-1883 289 0,'17'-6'81'16,"-8"-4"30"-16,6-1-37 0,-2-2-3 16,-3-6-6-16,-1 0-18 0,-5-4-14 15,-4 0-7-15,0 1-8 0,0 5-4 16,-4 1-8-16,-9 6-1 0,5 1 2 15,-4 9-2-15,-3 0-5 0,4 6-5 16,-1 1 5-16,2 4 5 0,2 20-5 16,8 0 0-16,0 7 0 0,0-1 0 0,0 1 0 15,8-9 5-15,-1-2-5 0,-2-2 0 16,1-7 0-16,3 2 0 0,2-7 0 16,2-7 6-16,0 1-12 0,0-7 1 15,-1 0-7-15,3 0-6 0,-7-4-7 16,4-2-13-16,-2-3-10 0,-3 1-108 15,5-4-58-15</inkml:trace>
          <inkml:trace contextRef="#ctx0" brushRef="#br1" timeOffset="93631.8611">-550-2105 361 0,'0'0'110'0,"0"0"36"16,0-3-80-16,-2 6-11 0,2 5-10 16,0-2-13-16,-7 7-7 0,0 0-2 15,0 6-3-15,-1 1-3 0,-2-1-11 16,2 3 11-16,-1 0-11 0,0-3 0 15,1 5-6-15,1-3 5 0,2-5 0 0,5-2 1 16,0-1-1-16,5-3-5 0,4 1 6 16,-1-2-1-16,1-1 0 0,-2 5-1 15,0-1 6-15,3-2 3 0,-4 3-1 16,0-4-3-16,3-4 6 0,-3 3-6 16,-1-1 1-16,-1 0 0 0,-4 5-5 15,5 1-1-15,-5 0 1 0,0-1-5 0,0-1-5 16,-9 1-4-16,4-3-11 0,-2-2-4 15,-1 1-10-15,4-3-7 0,-3 0-16 16,-1 0 63-16,1-3-169 0,-3-2-144 16</inkml:trace>
          <inkml:trace contextRef="#ctx0" brushRef="#br1" timeOffset="94130.9242">-282-1895 299 0,'7'-10'80'0,"0"-3"22"15,-3 2-20-15,-4-2-12 0,0-1-20 16,0 3-2-16,0 6-13 0,0-5-4 15,-7-5 1-15,0 3-9 0,-4 2 8 16,0 6-8-16,-4 4-6 0,0 0 0 16,-1 0-1-16,1 13 0 0,-3 2-12 15,8 9 1-15,-2 2 0 0,7 0 2 0,1-3-1 16,-2 3-6-16,6 1 6 0,0-4-6 16,0 2 0-16,0-3 0 0,11-9 6 15,-3 0-6-15,10-1 0 0,-4-1 0 16,1-2 4-16,1-3-4 0,-4-6 0 15,-2 0 0-15,1 0-4 0,0-9 4 16,-3 2-6-16,-3-5 0 0,1-2 0 16,-6-8-6-16,5 0 7 0,-5-3 1 0,0 2-1 15,7 5 5-15,-7 3 0 0,0 7-5 16,0-3 5-16,0 11 0 0,4 0 5 16,3 0-5-16,1 0 0 0,3 15 0 15,-3-5 5-15,2 2-5 0,-2 2 0 16,0-1 0-16,-4-2-10 0,-4 2-12 15,7-1 5-15,-7-1-18 0,6-5-13 16,-10-6-9-16,4 0-109 0,4 0-90 0</inkml:trace>
          <inkml:trace contextRef="#ctx0" brushRef="#br1" timeOffset="94591.8627">-80-1867 257 0,'12'14'42'15,"1"3"29"-15,0-1-26 0,-5-1 3 16,-2 1 3-16,-1-5-2 0,-5-3-12 16,7-2 5-16,-7-6-8 0,0 0 1 15,0-6-15-15,3-7 0 0,-3-1 0 16,-3-3-8-16,-2-2 2 0,1-4-7 16,-2 3-2-16,2-11 1 0,4-4-6 15,-7 3 7-15,7-1-7 0,-7 2 7 0,7 14-7 16,7 4 0-16,-3 0 0 0,2 13 0 15,6 0 6-15,-2 7-6 0,7 5 0 16,3 5 5-16,1 9-5 0,-3 8 0 16,0 0 0-16,-4-3 0 0,-5-6 0 15,-2-6 7-15,1-6-7 0,-8-8 0 16,7-5 0-16,-7 0 0 0,0 0 0 16,0 0-7-16,-6-13 7 0,1-2 0 15,5-5 0-15,-7-3 0 0,7-4 7 0,0 1-7 16,0 1 10-16,-4 0-4 0,4 2 6 15,7 7 7-15,1 2-2 0,0 6-5 16,-1 8 5-16,5 0-1 0,1 0-5 16,-4 13-2-16,2 2-4 0,1 8 0 15,4 6 2-15,-4 2-7 0,1 0 0 16,1 0-7-16,-3-7-7 0,-3-4 4 16,2-7-17-16,-10-6-2 0,5 3-14 0,-5-7 2 15,0-3-10-15,0 7-103 0,8-7 0 16,-8 0-20-16</inkml:trace>
        </inkml:traceGroup>
        <inkml:traceGroup>
          <inkml:annotationXML>
            <emma:emma xmlns:emma="http://www.w3.org/2003/04/emma" version="1.0">
              <emma:interpretation id="{7B53CC60-4081-4340-BEAA-B7EF046231B9}" emma:medium="tactile" emma:mode="ink">
                <msink:context xmlns:msink="http://schemas.microsoft.com/ink/2010/main" type="inkWord" rotatedBoundingBox="5513,4785 5737,4722 5857,5149 5633,5212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95292.4222">1228-1724 278 0,'8'13'53'0,"-2"-4"22"15,3-3-36-15,0 1 5 0,-9-7 6 0,0 0-10 16,-7-12-11-16,-4 2 11 0,11-3-12 16,-15-10 7-16,9-1-15 15,-3-2 0-15,-1-2 0 0,-5-5-1 0,7 2-5 16,-2-5-3-16,5 2-4 0,5 4 6 15,-1 0-13-15,6 5 5 0,5 11-5 16,-1-6 0-16,6 3 0 0,3 4-5 16,2 2-8-16,-5-1 0 0,6 1-13 15,-3 1-6-15,-6 4-2 0,6-4-120 16,-1 7-68-16</inkml:trace>
        </inkml:traceGroup>
        <inkml:traceGroup>
          <inkml:annotationXML>
            <emma:emma xmlns:emma="http://www.w3.org/2003/04/emma" version="1.0">
              <emma:interpretation id="{075A5615-5E9B-4CAA-B3E2-9ED6975F5FCF}" emma:medium="tactile" emma:mode="ink">
                <msink:context xmlns:msink="http://schemas.microsoft.com/ink/2010/main" type="inkWord" rotatedBoundingBox="5800,4480 6165,4377 6219,4570 5854,4672"/>
              </emma:interpretation>
              <emma:one-of disjunction-type="recognition" id="oneOf6">
                <emma:interpretation id="interp10" emma:lang="" emma:confidence="1">
                  <emma:literal>2</emma:literal>
                </emma:interpretation>
                <emma:interpretation id="interp11" emma:lang="" emma:confidence="0">
                  <emma:literal>z</emma:literal>
                </emma:interpretation>
                <emma:interpretation id="interp12" emma:lang="" emma:confidence="0">
                  <emma:literal>Z</emma:literal>
                </emma:interpretation>
                <emma:interpretation id="interp13" emma:lang="" emma:confidence="0">
                  <emma:literal>a</emma:literal>
                </emma:interpretation>
                <emma:interpretation id="interp14" emma:lang="" emma:confidence="0">
                  <emma:literal>n</emma:literal>
                </emma:interpretation>
              </emma:one-of>
            </emma:emma>
          </inkml:annotationXML>
          <inkml:trace contextRef="#ctx0" brushRef="#br1" timeOffset="95683.3262">1418-2363 331 0,'11'0'103'0,"2"-3"35"16,-2-1-68-16,0-5-8 0,-2 0-7 15,-1-1-10-15,-1-1-9 0,1-1-13 16,-4 3 2-16,3 0-7 0,1 5-6 15,-1 4-7-15,0-6-5 0,3 6 6 16,-10-4-6-16,6 8 0 0,-6 6 0 0,7 10 0 16,-7-2 0-16,-7 4 0 0,-5 2 0 15,12-1 0-15,-7 1 0 0,0-1 0 16,-1-2-6-16,-3-2 6 0,5-8-5 16,-2-7 5-16,0-4 0 0,4 0-7 15,4 0 7-15,0 0 0 0,0-9 0 16,7 3 0-16,2-8 7 0,-1-1-7 15,6-2 0-15,3 1 5 0,-1 4-5 16,3 1 6-16,4 1 0 0,0 4-6 0,-2-1 5 16,1 4-5-16,-3 3-5 0,3 0-1 15,0 0-5-15,1 0-13 0,-4 0-7 16,1 0-10-16,-6 0-15 0,-4 0-110 16,1-4-81-16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2:32.07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0F8A4AF-10DE-4885-BCCC-5AC69D437DBC}" emma:medium="tactile" emma:mode="ink">
          <msink:context xmlns:msink="http://schemas.microsoft.com/ink/2010/main" type="inkDrawing" rotatedBoundingBox="5459,6870 5518,8512 4415,8552 4356,6910" hotPoints="5013,7171 5469,7989 4809,8653 4353,7836" semanticType="enclosure" shapeName="Ellipse"/>
        </emma:interpretation>
      </emma:emma>
    </inkml:annotationXML>
    <inkml:trace contextRef="#ctx0" brushRef="#br0">2625-5328 289 0,'0'-14'72'0,"5"-1"20"16,-5 3-23-16,0 3 9 0,-7 1-9 0,2 1 6 16,-6 7-15-16,-3 0-7 0,-5 15 8 15,-9 1-12-15,-13 6-5 0,-8 7-6 16,-5 11-4-16,0 16-2 0,6 16-5 15,3 12-9-15,9 6 0 0,5 6-1 16,5 2-9-16,8-7 4 0,18 8 0 16,0 4 5-16,10-10-5 0,10-4 14 15,14-10-7-15,10-17-1 0,27-8 0 16,4-4-6-16,22-13-5 0,11-7-3 16,4-14-4-16,-16-16-7 0,2-10 3 0,-8-28-4 15,-8-26-2-15,-10-44 3 0,-17-15-4 16,-24-17-1-16,-31-10 0 0,0-8-4 15,-26 10-9-15,-20 13-4 0,-32 10-12 16,-5 14-13-16,-20 13-11 0,-11 14 111 16,-16 8-233-16,6 10-159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3:16.2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9FB12C4-9D3D-46B7-875F-B7D7948677A6}" emma:medium="tactile" emma:mode="ink">
          <msink:context xmlns:msink="http://schemas.microsoft.com/ink/2010/main" type="inkDrawing" rotatedBoundingBox="1760,12389 10562,12304 10565,12596 1763,12680" semanticType="underline" shapeName="Other">
            <msink:sourceLink direction="with" ref="{50F41818-072F-4F7F-99F6-52186071B0DF}"/>
            <msink:sourceLink direction="with" ref="{A69CD13A-ED11-41CA-92C9-5848E164A2F3}"/>
            <msink:sourceLink direction="with" ref="{EB07AAA2-BA07-443F-83D3-E5DB7CD2F85D}"/>
            <msink:sourceLink direction="with" ref="{A25E609E-4968-4F48-B638-BC41CF7CEBB2}"/>
          </msink:context>
        </emma:interpretation>
      </emma:emma>
    </inkml:annotationXML>
    <inkml:trace contextRef="#ctx0" brushRef="#br0">-490 61 218 0,'0'0'25'0,"6"0"10"16,-1 0-24-16,-1 0-1 0,-1 0 12 15,3 4-2-15,-1-4 9 0,3 0-2 16,-4 1 0-16,0-1 2 0,5-5-11 16,-3 5 8-16,-2-3-9 0,1 3-9 0,0 0 1 15,-5 0-1-15,11 0-8 0,-7 0 8 16,3 0-8-16,2 0 0 0,4 0 0 15,3 3 0-15,-1-3 0 0,0 0 0 16,4 4 0-16,-1-4 0 0,0 1 8 16,4 5-8-16,4-6 0 0,-5 0 0 15,3 0 0-15,4 0 0 0,2 0 0 16,-2 0 8-16,3 0-8 0,-2 0 0 16,-3 0 0-16,-6 0 0 0,5 0 0 0,-3 0 0 15,-2 3 0-15,1 1 9 0,0-4-9 16,-3 6 0-16,3-6 7 0,0 0 1 15,1 0-2-15,-5 0 1 0,0 0-7 16,3-6 0-16,-1 2 8 0,0 4-8 16,1-7 0-16,-1 7 0 0,5-4 0 15,-3 4 0-15,0 0 9 0,-5-3-9 0,-3 3 0 16,-1-3 0-16,3 3 9 0,1 0-2 16,6 0 2-16,1 0-3 0,-2 0 0 15,1 0 2-15,-3 0-1 0,3 2 0 16,-2-2 0-16,2 0 1 0,-6 0-1 15,5 0-7-15,-3 0 0 0,1 0 0 16,-3 0 6-16,-1 0-6 0,1 0 0 16,-9 1 0-16,3-1 0 0,-2 4 0 15,-4-4 0-15,2 0 0 0,0 0 0 0,3 0 0 16,-3 0 0-16,10 0 0 0,-7 0 0 16,7 0 0-16,-7 0 0 0,6 0 0 15,-6 0 0-15,6 6 0 0,-4-6 0 16,4 4 0-16,-1 1 0 0,-5-5 0 15,-2 0 0-15,-1 6 0 0,-1-6 0 0,1 0 0 16,-2 0 0-16,-4 0 0 0,12 0 0 16,-5 0 0-16,-3 0 0 0,3 0 0 15,4-3 0-15,-5 3 0 0,1-8 0 16,10 8 0-16,-10-3 0 0,2 3 0 16,3 0 0-16,3 0 0 0,-9 0 7 15,-2 0-14-15,1 0 14 0,-5 0-7 16,0 0-7-16,6 0 7 0,-2 0 0 0,7 0 0 15,-2 0 0-15,1 0 0 0,0 0 0 16,2 0 0-16,-4 0 0 0,8 0-6 16,-1 0 12-16,0 0-6 0,0 0 0 15,1 0 0-15,-3 0 0 0,-7 0-6 16,5 3 12-16,-2-3-6 0,-2 0-6 16,1 0 6-16,-2 0 0 0,-6 0 0 15,4 0 0-15,-4 0 0 0,0 0 0 0,0-4 0 16,0 4 0-16,5 0 0 0,-1 0 0 15,2 0 0-15,2 0 0 0,0 0 0 16,6 0 0-16,-5 0 0 0,6 0 0 16,-6 0 0-16,0 0 0 0,1 0 0 15,-5 6 0-15,6-6 0 0,0 9 0 16,1-7 0-16,-4-2 0 0,-2 0 0 16,2 0 0-16,2 0 0 0,-5 0 6 15,6 0-6-15,-3 0 0 0,-4 0 0 16,2-2 0-16,-1 2 0 0,5 0 0 0,-5 0 0 15,5-6 0-15,-2 6 0 0,-1-5 0 16,-2 5 0-16,2 0 0 0,-1-3 0 16,-4 3 0-16,5 0 0 0,-7-6 0 15,6 6 0-15,-1 0 0 0,-5 0 0 16,7-3 0-16,-7 3 0 0,5 0 0 16,4 0 0-16,-5 1 7 0,4-4-7 0,0 3-7 15,-1 0 14-15,-2-7-7 0,1 7-7 16,-1 0 14-16,3 0-7 0,2 0-7 15,4 0 14-15,-3 0-7 0,-1 0-7 16,-1 0 14-16,-1 0-7 0,0 0 0 16,-2 0 0-16,2-4 0 0,4 4 0 15,-1-3 0-15,-6 3 0 0,5 0 0 16,-3-6 6-16,-3 6-6 0,3-3 0 0,1 3 0 16,0 0 6-16,8 0-12 0,0 0 12 15,-1 0-6-15,0 4 0 0,0-4 0 16,1 0 0-16,-5 0 0 0,4 0 8 15,-4 0-8-15,-3 0 0 0,0-4 7 16,-2 4-7-16,5 0 0 0,-5-3 0 16,4 3 0-16,4-6 0 0,-2 6 6 0,0-5-6 15,3 5 0-15,-1 0 0 0,-2 4 0 16,-1-4 0-16,3 0 7 0,1 0-7 16,4 7 0-16,0-7 0 0,3 0 0 15,0 0 0-15,0 1 0 0,-3-1 0 16,5 0 0-16,-1-6 8 0,-1 6-8 15,0 0 0-15,1 0 0 0,-1 0 7 16,0-4-7-16,3 6 0 0,-4-2 0 0,7-4 0 16,-4 4 5-16,-5 0-5 0,3 0-5 15,-4 4 10-15,-2-4-5 0,6 0-5 16,3 8 10-16,-5-8-5 0,4 6 0 16,3 3 0-16,-4 0 0 0,-4-5 5 15,0 0-5-15,-1 0 7 0,-3-4-7 16,-7 0 7-16,-2 0 0 0,-6-6-7 0,9 8 0 15,-2-7 0-15,-3 5 0 0,2-5 7 16,2 5-7-16,0-7-7 0,-4 7 14 16,6-2-7-16,-3 2 0 0,-3 0 0 15,5 0 0-15,-1-7 0 0,5 7 0 16,-2 0 0-16,-2 0 0 0,-2 0 0 16,1 0 0-16,-2 0 0 0,-6-6 0 15,0 6 0-15,4-7 0 0,-4 3 0 16,0 4 5-16,12 0-10 0,-6-3 10 0,2 3-5 15,7 0 0-15,1 2 0 0,-2-2 0 16,1 0-5-16,3 0 10 0,-1 2-5 16,5-2-5-16,5 9 5 0,2-9 0 15,-2 4 0-15,3-2 0 0,-6 4 5 16,-8-6-5-16,2 0 0 0,-5 0 0 16,0-6-5-16,5 6 5 0,1-5 0 0,1 5 0 15,7 0 0-15,-1-6-7 0,3 6 7 16,0-6 0-16,-5 1 0 0,-5-1 0 15,5-2 7-15,-8 9-7 0,0-7-7 16,-1-1 14-16,5 3-7 0,0 4-7 16,-1-4 14-16,0 4-7 0,4-10 0 15,-5 2 0-15,-3 3 0 0,6-2-7 16,-2 2 14-16,1-6-7 0,4 4 0 16,-5 1 0-16,2 3 0 0,3-3 0 0,-5 1 0 15,-3 2 0-15,11-3 0 0,-1 6 0 16,-2-4 0-16,-1 4 0 0,3 5 0 15,-6 3 0-15,-1 3 0 0,-1-6-7 16,3 4 7-16,-4-7 0 0,4-2 7 16,-3 10-14-16,3-10 7 0,0 2 7 15,2-2-7-15,2 2 0 0,1-2 0 16,-2 0 0-16,1-3 0 0,6 3 0 0,-1 0 0 16,-9-6 0-16,10 2 0 0,1 1 0 15,-4-2 0-15,-7 1 0 0,5 2 0 16,-3 2 0-16,-1 0 0 0,4-7 0 15,2 14 0-15,0-1 0 0,-4-6 0 16,5 7 0-16,-2-7 0 0,3-2 0 16,7 2 0-16,4-9 5 0,0 5-5 0,-8-5 0 15,0-2 6-15,-6 5-6 0,-3-4 0 16,-3-1 7-16,2 7 0 0,7 4-7 16,-1-7 0-16,1 4 0 0,-3-6 0 15,1 4 6-15,-5-5-6 0,3 4-6 16,5 9 12-16,1-3-6 0,-1 2 0 15,-4-2 0-15,-1 5-6 0,-4-5 6 16,3 6 0-16,2-4 0 0,2-2 0 16,1-8 0-16,0 8 6 0,-11 0-6 0,4-5 0 15,-3 5 0-15,-3 1-6 0,3-1 12 16,4 5-6-16,0 2 0 0,6-2 0 16,-3 2 0-16,6-7-6 0,-7 7 12 15,3-1-12-15,-5-6 6 0,2 11 0 16,-2-11 6-16,-1 3-12 0,-7 6 6 0,-2-2 0 15,1-7 0-15,5 9 6 16,-2-9-6-16,1 0-6 0,2 0 12 0,-2 0-6 16,-6 0 0-16,4 0 0 0,1 0 0 15,-3 4 0-15,1-4 0 0,4 0 0 16,2 7 0-16,2-4 0 0,-3-3 0 16,-1 8-6-16,1-8 6 0,-3 0 0 15,-2 0 6-15,2 0-12 0,8 0 6 0,-11-8 0 16,7 5 6-16,-1 3-6 0,-4-7-6 15,-2 7 12-15,4 0-6 0,-9 0 0 16,6 0 0-16,1 0 0 0,-1 0 0 16,3 7 0-16,3 2 0 0,-3 5 0 15,0-8 0-15,3 3 0 0,-3 2 0 16,2-11 0-16,-1-8 0 0,5 8 0 16,-6-5 0-16,-4 5 0 0,1-9 0 15,2 2 0-15,-2 7 0 0,4 0 0 0,0-8 0 16,2 5 0-16,-4-4 0 0,-2 7 0 15,3-2 0-15,2 2 0 0,-4 0 0 16,1 0 0-16,1-3 0 0,-5 3 0 16,4 0 0-16,-1 0 0 0,4 0 0 15,-3-6 0-15,1 6 0 0,-6 0 0 16,0 7 0-16,-2-7 0 0,1 4 0 16,0-4 0-16,1 0 0 0,0 10 0 0,1-2 0 15,1-4 0-15,-2 3 0 0,1 8 0 16,-2-2 0-16,1 0 0 0,-5-2 0 15,-1-2 0-15,-3-3 0 0,1-6 0 16,-5 0 0-16,6 0 0 0,-6 0 0 16,5 0 0-16,-1 0 0 0,0-8 0 0,3 8 0 15,-3-3 0-15,2-4 0 0,-2 3 0 16,1 1 0-16,-5 3 0 0,7-7 0 16,-7 3 0-16,4 4 5 0,-4-3-10 15,6 3 10-15,-2-6-5 0,-4 6-5 16,0-4 10-16,7 4-10 0,-3 0 5 15,-4 0 0-15,8 0 0 0,-3 0 0 16,8 0 0-16,-6 4 0 0,3-4 0 16,3 9 0-16,-1-9 0 0,-4 8 0 0,2-2 0 15,1-2 0-15,-3 3 0 0,-3-7 0 16,9 3 0-16,-3 5 0 0,0-2 0 16,-2 3 0-16,8 1 0 0,-6-7 0 15,0-3 0-15,-3 0 0 0,1 6 0 16,-2-6 0-16,1 0 0 0,2 0 0 15,5 3 0-15,1-3 0 0,1 0 0 16,-2 4 0-16,0-4 0 0,-2 0 0 16,-2 7 0-16,-11-7 0 0,13 0 0 0,-2 0 0 15,0 0 0-15,-5 0 0 0,4 0 0 16,-5 0 0-16,-1 0 0 0,1 0 0 16,-5 0 0-16,0 0 0 0,0 0 0 15,0 0 0-15,0 0 0 0,0 0 0 16,4 0 0-16,-4 0 0 0,0-6 0 0,0 6 0 15,0-3 0-15,0 3 0 0,0 0 0 16,5 0 0-16,-5-3 0 0,0 3 0 16,6 0 0-16,-2 0 0 0,1-8 0 15,-5 8 0-15,7 0 0 0,-7 0 0 16,5 0 0-16,-5 0 0 0,6 0 0 16,-2 0 0-16,1 0 0 0,6 0 0 15,0 8 0-15,2-5 0 0,-4-3 0 0,1 5 0 16,-3-2 5-16,-1-3-10 15,-2 0 10-15,2 0-5 0,-1 0 0 0,-1 0 0 16,1 4 0-16,1 1 0 0,0 1 7 16,-1-2-7-16,4-4-7 0,-4 8 14 15,2-8-7-15,0 0-7 0,1 0 14 16,0 0-14-16,2 0 14 0,-2 0-7 16,-1 0 0-16,-2 0 0 0,-1 0 0 0,-4 0 0 15,0-7 0-15,0 7 0 0,0-3 0 16,0 3 0-16,0 0 0 0,0 0 0 15,0 0 0-15,0 0 0 0,4 0 0 16,-4 0 0-16,8 0 0 0,-8-3 0 16,6 3 0-16,2 0 0 0,-2 0 0 15,4 0 0-15,-3 1 0 0,0-1 0 16,-1 0 0-16,0 0 0 0,-1 0 0 16,-1 0-7-16,2 0-4 0,11 0-3 0,1 2-4 15,5-2-3-15,8 0-4 0,-1 0-3 16,-4 2-4-16,8-2-112 0,-8-5-62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3:54.243"/>
    </inkml:context>
    <inkml:brush xml:id="br0">
      <inkml:brushProperty name="width" value="0.04667" units="cm"/>
      <inkml:brushProperty name="height" value="0.04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2CCAE80-AABC-4496-930F-90B42803BA5D}" emma:medium="tactile" emma:mode="ink">
          <msink:context xmlns:msink="http://schemas.microsoft.com/ink/2010/main" type="writingRegion" rotatedBoundingBox="8345,7080 9714,6961 9795,7893 8426,8012"/>
        </emma:interpretation>
      </emma:emma>
    </inkml:annotationXML>
    <inkml:traceGroup>
      <inkml:annotationXML>
        <emma:emma xmlns:emma="http://www.w3.org/2003/04/emma" version="1.0">
          <emma:interpretation id="{6C0D60AE-CC62-47C2-9ECF-D90334CFCA93}" emma:medium="tactile" emma:mode="ink">
            <msink:context xmlns:msink="http://schemas.microsoft.com/ink/2010/main" type="paragraph" rotatedBoundingBox="8345,7080 9714,6961 9795,7893 8426,80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7F1F49-837B-4DDC-9E62-BDB449B36317}" emma:medium="tactile" emma:mode="ink">
              <msink:context xmlns:msink="http://schemas.microsoft.com/ink/2010/main" type="line" rotatedBoundingBox="8345,7080 9714,6961 9795,7893 8426,8012"/>
            </emma:interpretation>
          </emma:emma>
        </inkml:annotationXML>
        <inkml:traceGroup>
          <inkml:annotationXML>
            <emma:emma xmlns:emma="http://www.w3.org/2003/04/emma" version="1.0">
              <emma:interpretation id="{620D1480-CA9E-4F08-95D3-B31E0AF9E080}" emma:medium="tactile" emma:mode="ink">
                <msink:context xmlns:msink="http://schemas.microsoft.com/ink/2010/main" type="inkWord" rotatedBoundingBox="8345,7080 9714,6961 9795,7893 8426,801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225 22 299 0,'4'0'54'16,"1"7"-54"-16,2-3-85 0</inkml:trace>
          <inkml:trace contextRef="#ctx0" brushRef="#br0" timeOffset="-127.4674">263 220 397 0,'8'13'134'0,"-4"0"11"16,-4-2-83-16,0 3-24 0,8-8-10 0,-8-6-10 15,0 5-18-15,0 5-13 0,0-7-13 16,-6-3 95-16,6 0-210 0,-4-5-136 16</inkml:trace>
          <inkml:trace contextRef="#ctx0" brushRef="#br0" timeOffset="355.7376">367 120 353 0,'0'0'110'0,"0"0"27"15,0-7-54-15,4 3-28 0,-4 0-10 0,0-1-6 16,-6 0-9-16,11 2-14 0,-5 3 4 15,0 0-8-15,0 0-6 0,0 0-1 16,-5 3 2-16,5 5-2 0,0-1-5 16,0 3 6-16,-6-2 0 0,6 7-1 15,0 0 0-15,6 2 6 0,-6 10 0 16,7-7-6-16,-7 2 9 0,0 1 11 16,0 4-11-16,0-11 1 0,0 7-1 15,0 3-4-15,0-3 4 0,0-3-9 0,-4 1 4 16,4-1-5-16,-7-9-4 0,7-8 0 15,-7 5-13-15,7-8-11 0,-6-6-10 16,-1 1-15-16,0-3-4 0,3-4-23 16,-3-2-102-16,7-3-112 0</inkml:trace>
          <inkml:trace contextRef="#ctx0" brushRef="#br0" timeOffset="-285.1973">6 18 299 0,'0'-5'80'0,"0"1"30"16,0 1-27-16,0 3-13 0,0-7-8 15,0 7-7-15,0 0 1 0,0 0-19 16,0 0 5-16,4 10-7 0,-4-3-2 16,0 0-9-16,0 8 1 0,0 3-11 15,0 1 5-15,0 5-9 0,0 4 0 16,-5 0-1-16,5-1-4 0,0-1-5 16,-4 9 5-16,4-6-5 0,0 1 0 0,0-2 0 15,0-2 4-15,0-10-4 16,5 2 0-16,-1-7 0 0,-4-11 5 0,9 4-5 15,-4-4 0-15,-2-4 0 0,-3-5 0 16,5-3 0-16,1-1 0 0,-6 0 0 16,11-5 0-16,-5-8-5 0,4-2 5 15,-5-2 0-15,5-2 0 0,-6 6 0 16,-4 10 0-16,7 4 0 0,0 5 0 0,-4 7 0 16,-3 0-4-16,4 0 8 0,-4 7-4 15,5 1 0-15,-5 4 0 0,0 7 0 16,4 0 0-16,-4 5 0 0,0-1 0 15,0 0 0-15,0 0 0 0,0-1-4 16,0-5-10-16,0-3-11 0,0-4-14 16,8-6-15-16,-5-4 54 0,4 0-175 15,2-6-148-15</inkml:trace>
          <inkml:trace contextRef="#ctx0" brushRef="#br0" timeOffset="847.8729">585-9 289 0,'0'11'81'0,"0"-3"38"16,3 4-29-16,-3 1-7 0,0 5-7 15,0 3-17-15,0 4-9 0,0-2-9 16,0 1-11-16,0-1-3 0,0 1-5 16,0-6-13-16,0 2 8 0,-3-3-5 15,3-9-12-15,-7 1 6 0,7-2-6 16,0-7-6-16,0 0 6 0,7-3-6 15,-7-5 0-15,6 3-6 0,-2-10 7 16,3 1 1-16,-3 1-1 0,1-1 5 16,3-1-5-16,-2 2 5 0,-2 4 0 0,1-1-6 15,-1 1 12-15,-4 5-6 0,6 4-6 16,-6 0 12-16,8 0-1 0,-8 0-5 16,7 4 5-16,-3 0-5 0,0 4 4 15,-4 2 1-15,0 2 0 0,0 1 2 16,0 3-7-16,0-2-7 0,0 1-3 15,0-3 1-15,0-3-23 0,6-9-9 0,-6 5-31 16,5-5-102-16,-1 0-104 0</inkml:trace>
          <inkml:trace contextRef="#ctx0" brushRef="#br0" timeOffset="1512.957">847 162 370 0,'10'0'127'0,"0"0"30"16,-4-5-80-16,5-2-18 0,3 2-20 15,-6 3-11-15,4-12 3 0,-2 4-13 16,-6-4-6-16,0-5-1 0,-4 5-5 16,0 4 4-16,0 0-10 0,-4 4 0 15,4 6 6-15,-4 0-6 0,-6 0-6 16,-2 0 12-16,1-2-6 0,-7 2 0 15,-1 8 0-15,7-8 0 0,7 16 0 16,-5-4 0-16,10 3 0 0,0 1-6 0,0 1 6 16,0-6 0-16,10-3 0 0,-1 4-5 15,-1-9 0-15,-8-3-7 0,11 0 0 16,6 7-11-16,-2-6-13 0,-2-1-1 16,5 0-12-16,-3-8 6 0,1 3-108 15,-1-5-80-15</inkml:trace>
          <inkml:trace contextRef="#ctx0" brushRef="#br0" timeOffset="1824.938">1062-59 321 0,'0'0'85'16,"0"0"48"-16,-8 0-55 0,2 6-12 0,6-2-11 16,-5 5-17-16,-2 3-5 0,-3-1-13 15,8 1-9-15,-5-4-4 0,7-1-2 16,-4-7 0-16,4 7-5 0,-6-7 0 15,6 0 0-15,0 4 6 0,0-4-6 16,0 0 5-16,0 0-5 0,0 0 20 16,11 0-8-16,-3 0 11 0,2 4-6 15,2 4 15-15,3-3 1 0,-3 4-13 16,1 1-1-16,-2 1-4 0,-3 0-5 0,-8 0-1 16,7 3-4-16,-7-5-5 0,0-1 4 15,0-1-4-15,-4-2 0 0,-2-2 0 16,2 2 5-16,0-5-10 0,-3 6 1 15,0-6-15-15,-2-2-10 0,3 2-7 16,-5 0-18-16,3 0-23 0,1-6-100 16,2 1-126-16</inkml:trace>
          <inkml:trace contextRef="#ctx0" brushRef="#br0" timeOffset="1998.0425">1093-102 341 0,'19'14'93'0,"-5"-3"28"16,6 10-59-16,0-3-17 0,-1 3-9 15,-7-7-17-15,2 2-13 0,-6-11-12 16,-1 1-13-16,4 0-31 0,-2-2-84 16,-2 1-59-16</inkml:trace>
          <inkml:trace contextRef="#ctx0" brushRef="#br0" timeOffset="2176.4626">1242 38 331 0,'0'-11'93'16,"0"1"38"-16,5 0-69 0,5-5-10 15,-4-2-4-15,4 8-21 0,1-3-5 16,-2 2-12-16,3 0 4 0,-1 2-28 15,-4-3-3-15,1 4-134 0,1 7-87 0</inkml:trace>
          <inkml:trace contextRef="#ctx0" brushRef="#br0" timeOffset="2935.7867">756 851 341 0,'0'4'104'0,"5"2"30"0,-1-6-65 16,2 4-6-16,-6-4-15 0,0 0-10 16,0-7-6-16,0 0-9 0,0-3 8 15,0-3-14-15,0 0 6 0,4 1-6 16,-4 0 5-16,4-1-12 0,4 0 4 15,-1-7-1-15,3 4-7 0,-1-1 4 16,6-3-10-16,-8 6 0 0,3 5 0 0,-10 2 0 16,8-2-10-16,-1 5-23 0,5 4-4 15,0 0-10-15,7-7-124 0,-2-2-131 16</inkml:trace>
          <inkml:trace contextRef="#ctx0" brushRef="#br0" timeOffset="3259.175">891 477 341 0,'7'-10'93'0,"-11"-2"52"16,11 2-70-16,-7 0-12 0,2 3-4 16,9-4-13-16,0 1-11 0,-4 5 8 15,7-3-14-15,-3 3-7 0,-3 5-1 16,1 0 0-16,0 0-3 0,-3 0-14 16,-1 0 1-16,-5 0-5 0,0 4 0 15,5-4-5-15,-5 5 1 0,0 0-14 0,-5-5 1 16,5 6 8-16,0 0-7 0,0-6 5 15,0 4 6-15,0-4-1 0,0 0 6 16,5 0 0-16,2 0 11 0,2 0 5 16,1 0-5-16,6 0 8 0,3 5 10 15,-5-2-4-15,8 7-1 0,0-2-5 16,-9 1-6-16,4-2 2 0,-2 0-21 0,-8-7-21 16,-3 0 22-16,4 0-168 0,-8 7-172 15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4:47.251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7294955-5818-46EB-A077-236601ADB442}" emma:medium="tactile" emma:mode="ink">
          <msink:context xmlns:msink="http://schemas.microsoft.com/ink/2010/main" type="writingRegion" rotatedBoundingBox="14095,3076 21096,2520 21222,4107 14221,4662"/>
        </emma:interpretation>
      </emma:emma>
    </inkml:annotationXML>
    <inkml:traceGroup>
      <inkml:annotationXML>
        <emma:emma xmlns:emma="http://www.w3.org/2003/04/emma" version="1.0">
          <emma:interpretation id="{CBD8ABD4-260D-4B1B-84B0-7B00ADC0F961}" emma:medium="tactile" emma:mode="ink">
            <msink:context xmlns:msink="http://schemas.microsoft.com/ink/2010/main" type="paragraph" rotatedBoundingBox="14095,3076 21096,2520 21222,4107 14221,4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0507B2-1902-4AF0-B2E8-BED64F599275}" emma:medium="tactile" emma:mode="ink">
              <msink:context xmlns:msink="http://schemas.microsoft.com/ink/2010/main" type="inkBullet" rotatedBoundingBox="14095,3076 14414,3050 14484,3929 14164,3954"/>
            </emma:interpretation>
          </emma:emma>
        </inkml:annotationXML>
        <inkml:trace contextRef="#ctx0" brushRef="#br0">0 272 321 0,'6'-7'85'0,"5"-5"48"0,2 1-55 16,-2-2-19-16,-2-2-18 0,5-8 1 16,-6 4-11-16,3-2-12 0,5-1-6 0,-1-4 0 15,-2 8-8-15,3 2-5 0,-4-1-11 16,-1 3-9-16,-3 3-18 0,5-3-107 16,-9 1-111-16</inkml:trace>
        <inkml:trace contextRef="#ctx0" brushRef="#br0" timeOffset="-357.8808">49-426 341 0,'4'18'93'0,"5"-2"45"15,0 8-77-15,-1 2 4 0,4 8-19 16,2-1 0-16,3 6-14 0,0 10-2 16,-1 3-7-16,-2-4 2 0,-3 8-7 15,9 3-7-15,2-12 0 0,-1 2-6 16,-2 1 1-16,-7-10-6 0,-1-2-6 16,-4-4-4-16,0-1-14 0,3-3-4 15,-4-3-15-15,1-4-14 0,-7-1-109 0,12-8-90 16</inkml:trace>
      </inkml:traceGroup>
      <inkml:traceGroup>
        <inkml:annotationXML>
          <emma:emma xmlns:emma="http://www.w3.org/2003/04/emma" version="1.0">
            <emma:interpretation id="{39253ECD-11A2-4A3C-B1A5-C10D7460A9AD}" emma:medium="tactile" emma:mode="ink">
              <msink:context xmlns:msink="http://schemas.microsoft.com/ink/2010/main" type="line" rotatedBoundingBox="14747,3176 21108,2671 21168,3435 14808,3940"/>
            </emma:interpretation>
          </emma:emma>
        </inkml:annotationXML>
        <inkml:traceGroup>
          <inkml:annotationXML>
            <emma:emma xmlns:emma="http://www.w3.org/2003/04/emma" version="1.0">
              <emma:interpretation id="{9F2C1745-2471-4935-BCD7-E08B85BC3D1F}" emma:medium="tactile" emma:mode="ink">
                <msink:context xmlns:msink="http://schemas.microsoft.com/ink/2010/main" type="inkWord" rotatedBoundingBox="14758,3318 15023,3298 15059,3752 14794,377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457.678">617-71 310 0,'24'4'78'0,"-2"-4"31"15,-4 0-27-15,0 0-44 0,-6 0-13 16,-3-2-5-16,-2 2 1 0,0-9-6 15,-1 5-9-15,-6 1-6 0,0-7-13 16,0-3-2-16,0-3-7 0,-7-4-45 16,1-3-67-16,1 6-20 0</inkml:trace>
          <inkml:trace contextRef="#ctx0" brushRef="#br0" timeOffset="3743.0764">729 273 453 0,'20'-7'134'0,"3"4"-4"16,-2 3-130-16,8-4-13 0,1 4-22 16,0-3-103-16,-3 3-52 0</inkml:trace>
        </inkml:traceGroup>
        <inkml:traceGroup>
          <inkml:annotationXML>
            <emma:emma xmlns:emma="http://www.w3.org/2003/04/emma" version="1.0">
              <emma:interpretation id="{BD4822E0-EB60-4722-96EB-3A8D47BC896C}" emma:medium="tactile" emma:mode="ink">
                <msink:context xmlns:msink="http://schemas.microsoft.com/ink/2010/main" type="inkWord" rotatedBoundingBox="15390,3527 15853,3490 15882,3854 15419,38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947.6476">1480 204 424 0,'22'0'148'16,"3"0"11"-16,1-3-100 0,2-7-20 15,-11-3-11-15,7-4-2 0,-7 0-15 0,-3-3-5 16,-3 2-6-16,-1 3 0 0,-10 4 6 16,0-5-6-16,0 2 0 0,-13 5 0 15,2-1 0-15,-2 4 0 0,2 6 0 16,3 0 0-16,-7 6 0 0,4 5 0 16,-4-3 0-16,0 5 0 0,4 9 5 15,0 0-10-15,11 2 10 0,0 0-5 16,4 6 0-16,7-11 0 0,-3-2 0 15,10-4 0-15,-3-4 0 0,5-9-5 0,3 0-7 16,-2 0-14-16,-2-6-2 0,0-4-15 16,-11-7-121-16,5-2-99 0</inkml:trace>
          <inkml:trace contextRef="#ctx0" brushRef="#br0" timeOffset="11658.6759">1267 352 331 0,'0'14'93'0,"4"1"30"15,-4-5-53-15,8-5-11 0,-1-5 3 16,-2 0-17-16,2-7-6 0,0-3-9 16,-7-4-7-16,4-4-4 0,-4-2-2 0,0 1-5 15,0-4-6-15,0 1 0 0,5-1-1 16,-5-1-10-16,6-2 5 0,-6 1-12 16,11 0-5-16,-4-4-6 0,0 5-13 15,-3 2-2-15,4 1 0 0,-3 8 114 16,3 5-225-16,5 8-125 0</inkml:trace>
        </inkml:traceGroup>
        <inkml:traceGroup>
          <inkml:annotationXML>
            <emma:emma xmlns:emma="http://www.w3.org/2003/04/emma" version="1.0">
              <emma:interpretation id="{8A7ECEE3-839F-4D83-A396-79A8B0630320}" emma:medium="tactile" emma:mode="ink">
                <msink:context xmlns:msink="http://schemas.microsoft.com/ink/2010/main" type="inkWord" rotatedBoundingBox="16024,3074 17612,2949 17660,3558 16073,368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269.9001">2027-94 331 0,'-8'6'75'0,"0"-6"33"16,-7 4-50-16,0 0-30 0,0-4 5 16,-3 9-18-16,2-5-9 0,7 2 2 15,3-2-8-15,2-4 0 0,4 9 7 16,-6-6-7-16,6 3 7 0,0 1 0 15,0 3 8-15,0-1-2 0,7-1 7 16,-2 3 0-16,2-1-5 0,4 2 2 16,0-1-3-16,3 5 4 0,-5 1-4 15,1-1 4-15,-3 0-13 0,-7-3 0 0,5-4 6 16,-5 2-11-16,0 1 0 0,0 0 0 16,0-1-11-16,0-3 6 0,-4-3-18 15,0-5-9-15,-2 0-21 0,6 0-104 16,-4 0-77-16</inkml:trace>
          <inkml:trace contextRef="#ctx0" brushRef="#br0" timeOffset="12499.6312">2097-198 353 0,'9'24'118'0,"-3"4"37"15,1-1-83-15,1 4-26 0,0-2-14 16,7-3-4-16,3 0-10 0,-3 2-18 16,-1 1 7-16,3-1-7 0,-9-5 0 15,1-7-14-15,-4-2-4 0,2-8-8 16,-7-6-14-16,4 0-22 0,-4 0-93 16,0 0-38-16</inkml:trace>
          <inkml:trace contextRef="#ctx0" brushRef="#br0" timeOffset="12634.807">2146-23 289 0,'0'-9'81'0,"5"5"38"0,1 4-21 0,-6-8-16 16,0 8-13-16,12-2-24 0,-5 2-19 15,7-5-6-15,-5 5-9 0,5 0 1 16,-6 0-12-16,3 0-5 0,-3 0-13 16,2 0-7-16,3 0-20 0,4 0-114 15,-2 0-88-15</inkml:trace>
          <inkml:trace contextRef="#ctx0" brushRef="#br0" timeOffset="12815.9305">2438 23 289 0,'11'21'81'0,"-3"-2"30"0,-1-2 1 16,-1-3-43-16,-6-4-20 0,0-7-1 0,5-3-3 16,-5 0-20-16,-7 0-7 15,3-7-2-15,-1-5-4 0,5-4 1 0,-6-4-13 16,6-1 6-16,-4-5-12 0,4 1 1 15,0 1-15-15,0 7-3 0,0 0-13 16,0 1-17-16,7 3 25 0,-2-4-123 16,4 0-80-16</inkml:trace>
          <inkml:trace contextRef="#ctx0" brushRef="#br0" timeOffset="12984.5499">2588-104 289 0,'0'10'64'0,"7"2"36"0,-3-4-39 15,-4 4-3-15,6 4-4 0,-6-1-11 16,7 7-14-16,-7-1-10 0,9-2-5 16,-3-2-1-16,0-1-6 0,-6-5-14 15,7-11-6-15,-7 0-7 0,6 0-104 0,-2-6-10 16,0 0-30-16</inkml:trace>
          <inkml:trace contextRef="#ctx0" brushRef="#br0" timeOffset="13133.7062">2590-295 278 0,'5'0'63'0,"1"-5"30"0,-1 5 4 0,2 0-41 15,1 5-17-15,-1-3-11 0,1 8-6 16,2-5-15-16,-2 3-7 0,2-5-7 16,-1 5-7-16,-3 2-15 0,3-5-25 15,5 3-72-15,1-3-28 0</inkml:trace>
          <inkml:trace contextRef="#ctx0" brushRef="#br0" timeOffset="13346.149">2852-181 321 0,'-7'0'76'0,"-2"6"41"16,-2 1-59-16,0 4-4 0,-4-3-11 16,1 4-1-16,4 2-15 0,1-4-6 15,-1 4-4-15,5-2 4 0,5-7-9 16,-6 3 1-16,6-1 0 0,0 3-8 0,7-2 7 15,0-3-7-15,1 4-5 0,-1-6 0 16,0-3 6-16,12 9-6 0,-3-9-6 16,9 0-4-16,0 0-8 0,3-6-21 15,-7-1 101-15,6-2-210 0,-4-5-132 16</inkml:trace>
          <inkml:trace contextRef="#ctx0" brushRef="#br0" timeOffset="13766.2839">3083-303 331 0,'0'0'114'0,"0"0"28"0,5 0-25 16,-5 0-50-16,6 7-16 0,-1-7-21 15,5 3-7-15,-2-3-10 0,1 0-7 16,0 0 0-16,-3 0-12 0,3-3-13 16,3 3-9-16,-1-7-10 0,2 7-117 15,-2 0-120-15</inkml:trace>
          <inkml:trace contextRef="#ctx0" brushRef="#br0" timeOffset="13581.6563">3085-515 353 0,'0'21'100'0,"0"14"40"0,0-5-71 0,5 7-27 16,-1 2-8-16,1 8-6 0,-5-14-18 15,8-2 4-15,-2 4-7 0,-2-2-7 16,-4-8 0-16,0-2-7 0,5-4-17 16,-1-6-4-16,3-6-123 0,-1-2-83 15</inkml:trace>
          <inkml:trace contextRef="#ctx0" brushRef="#br0" timeOffset="14092.9584">3476-368 331 0,'0'0'93'0,"0"-8"38"0,0 8-60 0,-8-3-14 15,-2 3-2-15,3 0-17 0,-4 0-10 16,-1 0-10-16,-3 7 0 0,4-1-6 16,-5 3-7-16,5-1-5 0,-4-1 6 15,7 2-6-15,-2 0 0 0,5-2 0 16,1 2 0-16,4 2 0 0,0-4-6 16,0 10 6-16,0-4-5 0,0 1 5 15,4-5 0-15,1-2-5 0,2-7 5 16,-7 9 0-16,8-7 0 0,-4 4 5 15,-4 0-5-15,7-3 0 0,-7-3 0 0,-4 7 0 16,4-4 0-16,0 3 0 0,-7-6 0 16,2 6-5-16,-2-4-13 0,-3 7-7 15,2-5-13-15,0 6-120 0,1-2-89 16</inkml:trace>
        </inkml:traceGroup>
        <inkml:traceGroup>
          <inkml:annotationXML>
            <emma:emma xmlns:emma="http://www.w3.org/2003/04/emma" version="1.0">
              <emma:interpretation id="{71D38C12-1A55-4A1A-80E8-FD72F8626113}" emma:medium="tactile" emma:mode="ink">
                <msink:context xmlns:msink="http://schemas.microsoft.com/ink/2010/main" type="inkWord" rotatedBoundingBox="18070,3209 18209,3199 18227,3429 18089,344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5271.8656">4059-295 331 0,'-8'2'93'0,"-4"8"30"0,1-2-70 16,-3 8-5-16,-2-1-20 0,5-1 0 15,0-3-15-15,5 2-7 0,-5-1 2 16,3 1-1-16,1 7-7 0,7-3 6 16,-7 1-6-16,7 0 0 0,0-7 7 15,0-2-7-15,0-3 0 0,0-6 0 0,7 4 0 16,-1-4 0-16,-2 9 0 0,8-7-13 16,-2-2-2-16,3 6 3 0,0-6-23 15,3 0-8-15,3 0-101 0,3-8-35 16</inkml:trace>
        </inkml:traceGroup>
        <inkml:traceGroup>
          <inkml:annotationXML>
            <emma:emma xmlns:emma="http://www.w3.org/2003/04/emma" version="1.0">
              <emma:interpretation id="{9CB9A7A8-1920-41D2-968C-8AFD6440A735}" emma:medium="tactile" emma:mode="ink">
                <msink:context xmlns:msink="http://schemas.microsoft.com/ink/2010/main" type="inkWord" rotatedBoundingBox="18430,3057 20773,2871 20807,3298 18464,348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6333.5813">4802-217 353 0,'9'0'100'0,"2"-3"47"15,-1-1-78-15,5-2-7 0,-6 2-22 0,4-2-7 16,2 0-15-16,2-1-11 0,0 0 4 15,2 0-4-15,0 1-14 0,-7-1 2 16,-2 7-8-16,2-3-12 0,-4 3-13 16,3 0-17-16,-2 0-102 0,-4 0-59 15</inkml:trace>
          <inkml:trace contextRef="#ctx0" brushRef="#br0" timeOffset="16557.2616">5075-94 268 0,'0'0'63'15,"0"0"3"-15,0 0-18 0,0 0-4 16,0 0 6-16,-6-3-10 0,6-5-2 16,-4-8-13-16,4-7 2 0,0 6 2 0,-4-13-10 15,4 2 2-15,0 3 0 16,0 4-9-16,0-1 7 0,0 3-5 0,4 5-3 16,3-2-4-16,1 5 0 0,1-2-1 15,0 1-1-15,2 5 2 0,1 7-7 16,3-4 5-16,-4 4-5 0,2 0-12 15,-4 4 1-15,-2-4-9 0,-3 10-18 16,1-7-116-16,1 6-93 0</inkml:trace>
          <inkml:trace contextRef="#ctx0" brushRef="#br0" timeOffset="16898.7647">5080-194 331 0,'6'0'103'0,"-2"0"35"0,4 0-68 16,-1-3-1-16,-2-3-21 0,-1 6-10 0,2-4-13 16,1 4 0-16,2-9-15 0,1 9-4 15,2-3-1-15,-2 3-5 0,3 0 0 16,-2-5-11-16,4 5 1 0,-1-6-15 16,1 6 0-16,-1-7-13 0,-3 0-10 15,-2-4-15-15,2-1-6 0,-1-1 4 16,-4 3 4-16,0 6 23 0,1 4 11 15,-2 0 0-15,7 0 19 0,-2 0 8 16,5 12 0-16,-4 0 17 0,5 3 1 0,-6 3 9 16,-10 0 11-16,5-2-2 0,-5 6 6 15,0-2-10-15,0 0-2 0,-11-3-6 16,9 0-8-16,2-8-1 0,-4-5-9 16,4-4-6-16,-6 0 0 0,1 0 0 15,-2-7-12-15,4-11-22 0,-2 2-85 16,-2-8 18-16,0-1-19 0</inkml:trace>
          <inkml:trace contextRef="#ctx0" brushRef="#br0" timeOffset="17030.9922">5377-452 243 0,'12'0'46'16,"3"0"6"-16,-8 0-40 0,2 10 5 15,-5 3-8-15,3-3-9 0,6 1-18 0,-5-4-12 16,3 2-12-16,0-3-29 0</inkml:trace>
          <inkml:trace contextRef="#ctx0" brushRef="#br0" timeOffset="15552.3431">4422-311 299 0,'0'-6'71'16,"0"3"22"-16,0 3-34 0,0 0-2 15,-13 0-19-15,6 4-1 0,-6 6-15 16,3-1 6-16,-3-2-15 0,1 8 1 0,2 1-1 15,2-1-6-15,-1-2 1 0,2-1-8 16,-1 1 0-16,2-4 0 0,2 0 7 16,4-2-7-16,0 3 0 0,7 4 0 15,-2-1 5-15,5 0-5 0,1-2 0 16,-2-7 0-16,1-4 0 0,-5 0 0 16,8 0 0-16,-8-3 5 0,1-9-5 15,0-1 0-15,5-4 0 0,-4-2-5 16,1 5 0-16,-2 2-10 0,-1-2-13 15,-5 0-19-15,6-1-98 0,-6-3-55 0</inkml:trace>
          <inkml:trace contextRef="#ctx0" brushRef="#br0" timeOffset="15880.2742">4572-204 321 0,'13'0'85'0,"-1"0"31"0,-1 0-51 15,1-7-19-15,2-3-10 0,-1 1-1 16,-4-7-22-16,0-5 8 0,-1 7-8 0,-2 1-5 16,-6-4-1-16,0 1-2 0,0 7-5 15,0-2 5-15,-10 2 2 0,1 5-7 16,-1 4 0-16,-2 0 7 0,5 4-7 15,-1 5 0-15,-3 2 0 0,6 5 0 16,-1 1 0-16,2 4 0 0,4 1-7 16,0-6 7-16,0 7 0 0,0-8 0 15,5-3 0-15,1 1-7 0,3 3 7 16,0-2-5-16,-3-7-7 0,4-7-9 0,-3 0 0 16,0 0-13-16,-2-13-16 0,5 1-94 15,-1 3-35-15</inkml:trace>
          <inkml:trace contextRef="#ctx0" brushRef="#br0" timeOffset="16139.9782">4758-107 207 0,'-4'-6'23'0,"4"-7"15"0,-5-2 4 16,0-5 1-16,0 0 1 0,5 3 4 15,-5 2-22-15,5-2 9 0,0 0 6 0,0-3-16 16,9 0 3-16,-2-1-2 0,1-3-4 16,3 7-8-16,0 0-7 0,1 4 7 15,3 0-6-15,6 4-1 0,-2 2-7 16,1-2 0-16,4 5 0 0,-4-2-15 16,-2 6 1-16,-3 0-22 0,0 0-100 15,-7 0-40-15</inkml:trace>
          <inkml:trace contextRef="#ctx0" brushRef="#br0" timeOffset="17235.1043">5621-395 230 0,'0'0'48'16,"0"0"5"-16,0 6-5 0,-7 0 7 0,2 4-18 16,-2-2 6-16,-1 4-10 0,1-1-8 15,-1 2-10-15,2 2-2 0,1-4 4 16,-1 5-8-16,1-1-2 0,5-2 2 15,0 2-9-15,0-1 6 0,0-5-6 16,4-4 6-16,8 5-6 0,-4-10 0 16,5 8 8-16,-5-8-8 0,6 0-8 15,-8 0 8-15,4-8-12 0,2 3-4 16,-1-5-23-16,0-3 7 0,1-6-89 16,3 0-24-16</inkml:trace>
          <inkml:trace contextRef="#ctx0" brushRef="#br0" timeOffset="17378.7447">5790-353 257 0,'6'14'42'0,"-2"-2"12"15,-4 1-37-15,0-2 1 0,0 2-9 16,0-1 0-16,0-1-18 0,-4-1 9 16,4-2-27-16,0-3-22 0,0-5-29 15</inkml:trace>
          <inkml:trace contextRef="#ctx0" brushRef="#br0" timeOffset="17527.9982">5778-530 243 0,'14'11'35'16,"-5"1"-3"-16,8 3-11 0,3-2-21 15,1 3 10-15,-5-6-10 0,2 0-10 16,-9-3-11-16,2 0-21 0,-4 0-8 15</inkml:trace>
          <inkml:trace contextRef="#ctx0" brushRef="#br0" timeOffset="17794.935">5988-333 278 0,'3'0'53'0,"4"0"31"0,-2-9-36 15,2 2 3-15,-7-4-10 0,6-2-3 0,-6-3-5 16,5-1-5-16,-5 4-13 0,0 0 7 15,0 2-9-15,0-1-6 0,-5 8-1 16,2 4 0-16,3 0 2 0,-10 0-8 16,4 3 0-16,6 8 0 0,-6 2 7 15,3 2-7-15,-1-2 0 0,4 2 0 16,0 5 0-16,0-8 0 0,0 1 0 16,8-1 0-16,1 3 0 0,3-4-7 15,7-1-7-15,2-4 1 0,-1 3-8 16,0-1 0-16,-3-4-15 0,-8-4-11 0,2 0-79 15,8 0-28-15</inkml:trace>
          <inkml:trace contextRef="#ctx0" brushRef="#br0" timeOffset="18070.3458">6223-333 268 0,'0'10'53'0,"4"-3"14"0,-4 1-21 16,6-6 1-16,-4-2-6 0,4 3-8 15,2-3-1-15,-4 0-11 0,2-7 4 16,-6-2-16-16,7-4 3 0,-7-1 3 16,4 1-8-16,-4-6 8 0,0 5-8 15,6 0 6-15,-6 1-7 0,0 3 8 0,0 7-7 16,6 3-1-16,-6 0 1 16,5 0 1-16,1 6-8 0,-1 3 7 0,2-1-7 15,0-3 0-15,3 7 5 0,-5-3-5 16,0-2 0-16,2 4-5 0,0 1-2 15,3-1-1-15,-2 1-5 0,3-3-8 16,1-2 2-16,-1 1-25 0,-3-8-2 16,6 3-91-16,-3 4-24 0</inkml:trace>
          <inkml:trace contextRef="#ctx0" brushRef="#br0" timeOffset="18269.8342">6566-618 289 0,'5'3'64'0,"-1"10"17"0,5 11-34 16,-2 3-6-16,-7 12-8 15,9 8-16-15,-3-4-2 0,6-4-9 0,-8 0-6 16,3-9 0-16,-2-6 0 0,1-1-6 16,-6-9-9-16,0-5-18 0,-9-9-72 15,9 8 24-15,-5-8-29 0</inkml:trace>
          <inkml:trace contextRef="#ctx0" brushRef="#br0" timeOffset="18363.9121">6607-317 268 0,'5'-6'53'15,"1"0"14"-15,-1 2-40 0,-2-5 3 16,2 2-22-16,-5 1-27 0,7-1-54 16,-1 3-20-16</inkml:trace>
        </inkml:traceGroup>
        <inkml:traceGroup>
          <inkml:annotationXML>
            <emma:emma xmlns:emma="http://www.w3.org/2003/04/emma" version="1.0">
              <emma:interpretation id="{6203D144-CE1C-4485-A02E-1C88F502E0C5}" emma:medium="tactile" emma:mode="ink">
                <msink:context xmlns:msink="http://schemas.microsoft.com/ink/2010/main" type="inkWord" rotatedBoundingBox="21044,3096 21141,3088 21160,3331 21063,3339"/>
              </emma:interpretation>
              <emma:one-of disjunction-type="recognition" id="oneOf5">
                <emma:interpretation id="interp5" emma:lang="" emma:confidence="0">
                  <emma:literal>Client</emma:literal>
                </emma:interpretation>
                <emma:interpretation id="interp6" emma:lang="" emma:confidence="0">
                  <emma:literal>Clients</emma:literal>
                </emma:interpretation>
                <emma:interpretation id="interp7" emma:lang="" emma:confidence="0">
                  <emma:literal>Client,</emma:literal>
                </emma:interpretation>
                <emma:interpretation id="interp8" emma:lang="" emma:confidence="0">
                  <emma:literal>cherty</emma:literal>
                </emma:interpretation>
                <emma:interpretation id="interp9" emma:lang="" emma:confidence="0">
                  <emma:literal>ci'ent,</emma:literal>
                </emma:interpretation>
              </emma:one-of>
            </emma:emma>
          </inkml:annotationXML>
          <inkml:trace contextRef="#ctx0" brushRef="#br0" timeOffset="18691.961">6978-404 177 0,'7'13'30'0,"-1"-3"-7"0,-6 2-10 0,4-3 22 15,-4 2-14-15,0 2 11 0,-6-1-2 16,6-2-3-16,-5 1 0 0,-1-3-8 16,1-8 0-16,-1 0-1 0,2 0-8 15,-3 0-10-15,1-8 8 0,-3 0 0 16,3 0-8-16,0 0 9 0,-1 3-1 16,2-2-8-16,2 7 0 0,3-4 8 15,-5 4-8-15,5 0 9 0,0 0-9 0,0 4 0 16,5 3 8-16,-5 2-8 0,4 3 0 15,-4 4 0-15,0 4 8 0,0 0-8 16,0 4-8-16,0 1-9 0,0 1-81 16,-4-1-37-16</inkml:trace>
        </inkml:traceGroup>
      </inkml:traceGroup>
      <inkml:traceGroup>
        <inkml:annotationXML>
          <emma:emma xmlns:emma="http://www.w3.org/2003/04/emma" version="1.0">
            <emma:interpretation id="{A5FF6260-9125-4F46-886C-B3D8EB6AE5F0}" emma:medium="tactile" emma:mode="ink">
              <msink:context xmlns:msink="http://schemas.microsoft.com/ink/2010/main" type="line" rotatedBoundingBox="15392,4091 20035,3657 20082,4161 15439,4596"/>
            </emma:interpretation>
          </emma:emma>
        </inkml:annotationXML>
        <inkml:traceGroup>
          <inkml:annotationXML>
            <emma:emma xmlns:emma="http://www.w3.org/2003/04/emma" version="1.0">
              <emma:interpretation id="{BDAB13B0-B87A-4831-BC1F-BA17C90C4FA6}" emma:medium="tactile" emma:mode="ink">
                <msink:context xmlns:msink="http://schemas.microsoft.com/ink/2010/main" type="inkWord" rotatedBoundingBox="15398,4158 15885,4112 15915,4434 15428,4480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9857.8177">1272 918 370 0,'0'0'127'0,"4"0"38"16,2 0-83-16,-2-9-22 0,3 5-12 16,1-5-17-16,3 5-14 0,0-4-11 15,4 8-6-15,-6-7-23 0,4 1-8 16,-5 6 184-16,3-8-306 0,-3 4-160 16</inkml:trace>
          <inkml:trace contextRef="#ctx0" brushRef="#br0" timeOffset="19699.0994">1390 651 379 0,'0'6'127'0,"0"-2"36"16,0 8-94-16,0 1-10 0,0 7-9 16,0 2-9-16,-6 11-6 0,6 0-13 15,0-1-5-15,-8 1-7 0,8-6-1 16,0-7-4-16,0-4 2 0,0-3-19 15,0-4 3-15,0-5-18 0,0 4-12 16,0-8-10-16,0 5 148 0,0-5-258 0,0 0-149 16</inkml:trace>
          <inkml:trace contextRef="#ctx0" brushRef="#br0" timeOffset="20176.973">1590 835 379 0,'0'0'127'0,"0"0"21"0,0 0-64 15,-11 0-46-15,5 8-10 0,-1-5-10 16,1 7-5-16,1-3-8 0,5 1-5 16,-4-2 7-16,4 4-7 0,0-1 0 15,0-5 5-15,0 5-5 0,0-5 0 16,8-4 0-16,0 0-5 0,7 0 5 16,1 0 0-16,-1 0-7 0,2-6 7 0,-1 6 0 15,-3-11-5-15,3 7 5 0,-5-6 0 16,0-6-6-16,-4-2 6 0,-3 0-7 15,-4 0-11-15,0 2-3 0,0 16-129 16,-6 0-104-16</inkml:trace>
          <inkml:trace contextRef="#ctx0" brushRef="#br0" timeOffset="22123.5116">1694 832 268 0,'0'-17'63'0,"4"7"12"0,-4-2-10 16,0 5-14-16,0 7-1 0,0-5-22 16,-5 5 14-16,-1 0-22 0,1 0 1 15,-1 0-6-15,-1 12-2 0,1 0-7 16,-1 1 0-16,-1 2 2 0,-5 0-8 16,4-3 7-16,3 1-7 0,6 0 0 15,0-6 0-15,-5-1-7 0,5 4 7 16,11 0 0-16,-6 0-8 0,3-1 8 15,-1-3 0-15,6-2 0 0,2-4 0 0,-3 0 8 16,2-6-8-16,-2-1 0 0,1 1 0 16,-2-4 0-16,0-2 0 0,-7-3 7 15,-4-3-7-15,0 2 0 0,2-4-7 16,-2 4-1-16,0 3-4 0,-7 1-23 16,0 5-94-16,7 3-3 0,-7 4-5 15</inkml:trace>
        </inkml:traceGroup>
        <inkml:traceGroup>
          <inkml:annotationXML>
            <emma:emma xmlns:emma="http://www.w3.org/2003/04/emma" version="1.0">
              <emma:interpretation id="{380D77DC-0A7F-4C74-AD13-3FEA4D3B23EC}" emma:medium="tactile" emma:mode="ink">
                <msink:context xmlns:msink="http://schemas.microsoft.com/ink/2010/main" type="inkWord" rotatedBoundingBox="16461,3991 18284,3821 18330,4310 16507,4481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1" timeOffset="31457.1336">2591 536 353 0,'6'14'118'0,"-6"1"28"0,0 8-72 16,-7 6-27-16,3 10-14 0,0 3 0 15,-1 10-8-15,1-6-14 0,4 1 6 16,-8-14-6-16,8-3 9 0,0-13-14 15,0-2 6-15,0-7-7 0,0-8 2 16,0 0-7-16,0 0 5 0,6 0-10 16,-6 0 5-16,4-10 0 0,0 0-7 0,1-4 7 15,2-5-5-15,4-1 5 0,3-4 0 16,-2-1 0-16,0 0 0 0,2 2 0 16,-7-5 5-16,1 3 7 0,-1 13-6 15,2 1 5-15,1 11 5 0,-2 0 0 16,7 0-12-16,-7 18 19 0,1-4-11 15,0-1-8-15,-1-1-4 0,-8 1 5 16,7 11-10-16,-1-6-11 0,0-1-11 16,1-3-10-16,0-9-10 0,4-5-118 0,1 3-143 15</inkml:trace>
          <inkml:trace contextRef="#ctx0" brushRef="#br1" timeOffset="31896.1502">3062 622 361 0,'0'-7'110'16,"0"3"45"-16,0-5-90 0,-4 5-12 16,-3 0-7-16,0 4-7 0,-1 0-16 15,-1 0 0-15,2 7-4 0,1 0-7 16,-3 4 0-16,2-4-7 0,-1 2-5 0,-3 6 0 15,3 6 0-15,2-2-5 0,-2 2-7 16,8-1 0-16,0-1 1 0,0-8-4 16,6 1 10-16,-1-2-1 0,3-10 1 15,0 0 5-15,2-6 0 0,-3 2-5 16,2-2-2-16,1-4-4 0,-1 0 4 16,-3-3 0-16,-2-1-4 0,1-4 4 0,1 0 7 15,-2 0 0-15,1 2-7 0,0 0 7 16,0 4 0-16,-5 2 0 0,0 6 7 15,4 4-7-15,-4 0 7 0,6 0-2 16,-6 11 1-16,11 2 1 0,-2 3 0 16,1 0-7-16,1 1 0 0,-1-2-7 15,-1 0-18-15,-2-7-6 0,3 1-118 16,0 3-98-16</inkml:trace>
          <inkml:trace contextRef="#ctx0" brushRef="#br1" timeOffset="32238.5109">3380 614 299 0,'6'-6'89'0,"-1"0"29"0,-5 2-37 16,4 0-6-16,-4 4-6 0,0-6-17 15,-6 6-6-15,-1 0-7 0,-1 0-1 16,-5 0-15-16,2 0-1 0,5 0-6 16,-4 13-11-16,2-2-1 0,0 1 6 15,1 4-10-15,1 6 7 0,6-7-7 16,0 5 6-16,4-2-12 0,-4-1 12 15,10-6-6-15,-1-6 0 0,-3-5 0 16,-1 0-6-16,6-8-1 0,-5-7-3 16,5-1 6-16,0-4-6 0,0-3-7 15,1-2 1-15,0 1 5 0,3 1-7 0,-7-13 6 16,3 3-1-16,-11 0 1 0,11 4 6 16,-1 0 1-16,-10 12 5 0,0 6 0 15,0 1 0-15,5 3 5 0,-1 7 1 16,-4 6-1-16,0 1 2 0,4 5 1 15,7 4-3-15,2 9 1 0,-5 5 0 0,0 2-6 16,3 1 6-16,1 2-12 16,3-8 6-16,4 1-6 0,2 0-5 0,-6-6-9 15,-1 0 4-15,-6-9-9 0,0-13-14 16,-3 8 0-16,-5-8-29 0,7 0-77 16,-1-10-55-16</inkml:trace>
          <inkml:trace contextRef="#ctx0" brushRef="#br1" timeOffset="32488.7532">3662 606 299 0,'0'0'89'0,"0"0"37"0,0-5-32 16,0 10 2-16,5-5-10 0,2-5-19 15,-3-2-13-15,6 2-9 0,1-3-15 16,-3 3-1-16,-3-6-14 0,3 4-5 16,-2-4-6-16,-6-4 1 0,0-2 0 15,0 2-5-15,0 1 0 0,0 3 0 0,-4 4 0 16,-2 7-5-16,1 0 0 0,-1 5 5 15,0 10-9-15,1 5 4 0,-1 0 0 16,6 3-5-16,-6 0 0 0,6 1-14 16,0-1 10-16,0 3-18 0,0 2-9 15,4-7-6-15,2-5-3 0,1-6-9 16,1-10-10-16,1 0-13 0,1 0-60 16,9 0-14-16</inkml:trace>
          <inkml:trace contextRef="#ctx0" brushRef="#br1" timeOffset="31091.354">2512 637 471 0,'0'0'177'0,"4"0"-3"0,-4 0-102 15,0-6-15-15,0 6-9 0,-5-6-12 16,-1 6-7-16,-6-4-15 0,-3 4 0 0,0 4-5 15,0 2-5-15,-2 3 2 0,1 2-6 16,5 4 0-16,-3 0 0 0,6-2 4 16,-1-3-4-16,3 1 0 0,1-4 5 15,5 8-1-15,-4-4 1 0,4 1 4 16,0-2 0-16,4 1 13 0,0-2-4 16,1 3-5-16,4 6 6 0,-4-3-6 0,0-1-1 15,1 6-4-15,1-5-4 0,-2-3 0 16,-2 4 2-16,-3-6-2 0,0 3-4 15,0-4-4-15,-4-1-6 0,-2-1 6 16,-2 5-12-16,1-5-5 0,5 0-7 16,2-7-17-16,-9 0-1 0,3 0-15 15,-1-3-7-15,3-10-123 0,0-2-140 16</inkml:trace>
          <inkml:trace contextRef="#ctx0" brushRef="#br1" timeOffset="32845.4807">4041 563 278 0,'4'-6'63'0,"2"6"41"0,-6 0-10 15,0 0-33-15,-6-6 1 0,1 6-13 0,-3 0-9 16,-2 6-20-16,1-6 6 0,-6 0-8 16,5 6-4-16,-1-3-3 0,3 5 1 15,1 3-12-15,0-2 5 0,0 5-5 16,3 0 6-16,4 1-6 0,-4 1 0 15,4 1 0-15,0-4 5 0,0-2-5 16,10-7 0-16,-2-4 0 0,0 0 0 16,3 0-5-16,1-9-1 0,-2-4-4 15,-1-5-2-15,0-2-8 0,-1 3 2 0,3-5-8 16,-2-1 6-16,2-4-8 0,0-5 9 16,3 4-2-16,-3-2 7 0,-2 3 7 15,1 5 7-15,-5 7-8 0,1-2 8 16,-6 7 8-16,0 10-1 0,0 0 0 15,0 5 0-15,0 7 8 0,0 1-9 16,-6 3 1-16,6 4-1 0,0 6-6 16,9 2 0-16,-9 3 0 0,8 0-6 0,0-2-29 15,1 0-102-15,5 1-61 0</inkml:trace>
        </inkml:traceGroup>
        <inkml:traceGroup>
          <inkml:annotationXML>
            <emma:emma xmlns:emma="http://www.w3.org/2003/04/emma" version="1.0">
              <emma:interpretation id="{01C66D41-2711-44F9-B86C-EF107ABD7092}" emma:medium="tactile" emma:mode="ink">
                <msink:context xmlns:msink="http://schemas.microsoft.com/ink/2010/main" type="inkWord" rotatedBoundingBox="18649,3980 19363,3913 19393,4226 18679,4292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33184.9805">4652 557 289 0,'0'-7'72'0,"8"2"38"16,-8 0-9-16,-4-3-31 0,-2-2-8 16,-6-4-7-16,-2 2-17 0,1 1 0 15,-1 5-10-15,-1 6 3 0,4 6-7 0,0 5-7 16,0 6-7-16,0 0 1 0,3 0 0 15,1-3-11-15,-1 1 5 0,8 0-5 16,0-2 0-16,0 8 0 0,0 1 0 16,10-3 0-16,-2 2 0 0,7-2 4 15,-3-7-4-15,0-5 0 0,-1-1 0 16,4-6 0-16,-6 0-4 0,1-11-1 16,4 0-11-16,-2-4 0 0,2-2-8 0,1 2 1 15,-1-2-8-15,-2 3 3 0,-1 0-4 16,-2-2-6-16,-2 9-10 0,3 1-9 15,-3-1-18-15,0 2-59 0,1 0-22 16</inkml:trace>
          <inkml:trace contextRef="#ctx0" brushRef="#br1" timeOffset="33380.5924">4780 619 230 0,'0'16'38'16,"0"6"4"-16,-8-2 1 0,8 1 1 16,0 0-7-16,0 0 10 0,0-8-6 0,5 1 0 15,5-7-11-15,-5-7 10 0,-1 0-11 16,7-4 7-16,-11-5-17 0,8-2 15 15,-8-12-9-15,7 3-4 0,3-1 4 16,-2-3-12-16,-1-1 4 0,7 5-6 16,-5 1 1-16,2-1-4 0,3 5-3 0,-3-1-5 15,-2-6-5-15,5 6-10 0,1-4 4 16,3 7-11-16,1 0 2 0,0 7-19 16,-6 1 1-16,0 5-31 0,-1 0-78 15,-5 0-54-15</inkml:trace>
          <inkml:trace contextRef="#ctx0" brushRef="#br1" timeOffset="33629.8079">5061 588 289 0,'6'0'72'0,"2"6"30"0,4-6-34 0,3 0 1 16,-1-9 0-16,2 2-21 0,-2 7-14 16,4-8-14-16,2-4-1 0,-8 1 0 15,1-12-13-15,-4 1 1 0,-9-1-7 16,0 7 7-16,-7 2-7 0,1 5 6 15,-5 6-6-15,1 3 0 0,-5 0 0 16,4 0 0-16,-1 0-6 0,4 5 6 0,1 6-7 16,3 8 0-16,-3 0-4 0,1 4 4 15,6-1-7-15,-2-5 2 0,2 4-8 16,2-1-8-16,5 0-12 0,4 3-1 16,-4-7-22-16,7-7 6 0,-1 2-59 15,0-11-22-15</inkml:trace>
        </inkml:traceGroup>
        <inkml:traceGroup>
          <inkml:annotationXML>
            <emma:emma xmlns:emma="http://www.w3.org/2003/04/emma" version="1.0">
              <emma:interpretation id="{608C6DB2-77D4-4DD0-B9D1-EB20955890D7}" emma:medium="tactile" emma:mode="ink">
                <msink:context xmlns:msink="http://schemas.microsoft.com/ink/2010/main" type="inkWord" rotatedBoundingBox="19447,3792 20042,3736 20081,4155 19486,4211"/>
              </emma:interpretation>
              <emma:one-of disjunction-type="recognition" id="oneOf9">
                <emma:interpretation id="interp13" emma:lang="" emma:confidence="0">
                  <emma:literal>C)</emma:literal>
                </emma:interpretation>
                <emma:interpretation id="interp14" emma:lang="" emma:confidence="0">
                  <emma:literal>C</emma:literal>
                </emma:interpretation>
                <emma:interpretation id="interp15" emma:lang="" emma:confidence="0">
                  <emma:literal>c</emma:literal>
                </emma:interpretation>
                <emma:interpretation id="interp16" emma:lang="" emma:confidence="0">
                  <emma:literal>as</emma:literal>
                </emma:interpretation>
                <emma:interpretation id="interp17" emma:lang="" emma:confidence="0">
                  <emma:literal>cs</emma:literal>
                </emma:interpretation>
              </emma:one-of>
            </emma:emma>
          </inkml:annotationXML>
          <inkml:trace contextRef="#ctx0" brushRef="#br1" timeOffset="33931.4892">5534 365 310 0,'-6'0'87'0,"3"0"38"0,-13 0-54 15,1 0-2-15,-1 7-27 0,-2 0-8 16,-5 3-13-16,1 0-4 0,1 0-10 15,2-2 0-15,0 2 0 0,3-3-7 16,8 1 0-16,-2-1 0 0,3 1 0 16,7-2 0-16,0 6 7 0,0-1-2 15,4 3 1-15,6 1 8 0,1 4-3 16,2-3 6-16,5-1-6 0,-3 5 9 16,3-1-2-16,2 2-13 0,0-1 2 15,-8-4-2-15,12-4-5 0,-7-4 6 0,3-2-6 16,-2-6-6-16,4 7-6 0,-7-7-5 15,0 0-20-15,-4-8 2 0,0-1 53 16,2-4-175-16,-2 5-120 0</inkml:trace>
          <inkml:trace contextRef="#ctx0" brushRef="#br1" timeOffset="34250.2762">5894 263 289 0,'0'-7'72'16,"-4"3"20"-16,4 4-23 0,0-6-12 0,-4 6-3 15,4 0-18-15,0 0-1 0,0 0-16 16,-8 0 2-16,0 0-6 0,1 0-3 16,-1 0 0-16,-2 6-5 0,10-6 0 15,-3 9 5-15,3-5 1 0,0 4 0 16,4 0 4-16,-4 2-1 0,9-1 4 15,-4 4 3-15,-1 1 1 0,0 6 3 16,-4 3-3-16,6 2 5 0,-1 5-9 16,-5 7-6-16,0-7 6 0,0 0-11 15,0-5-4-15,0-6-1 0,-5-9-8 0,-5-1-6 16,-2 4-14-16,-2 0-10 0,-5-9-19 16,-3 6 135-16,2-4-251 0,-8-6-167 15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5:30.7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C61D93-43A1-4F06-900C-5D891604DC46}" emma:medium="tactile" emma:mode="ink">
          <msink:context xmlns:msink="http://schemas.microsoft.com/ink/2010/main" type="writingRegion" rotatedBoundingBox="2445,15083 5663,14866 5715,15633 2497,15850"/>
        </emma:interpretation>
      </emma:emma>
    </inkml:annotationXML>
    <inkml:traceGroup>
      <inkml:annotationXML>
        <emma:emma xmlns:emma="http://www.w3.org/2003/04/emma" version="1.0">
          <emma:interpretation id="{A5123D9C-9A83-4A7C-AA30-E34DFBB73A9D}" emma:medium="tactile" emma:mode="ink">
            <msink:context xmlns:msink="http://schemas.microsoft.com/ink/2010/main" type="paragraph" rotatedBoundingBox="2445,15083 5663,14866 5715,15633 2497,15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34098F-FCC7-4E59-96E8-4BED6D6E4F7A}" emma:medium="tactile" emma:mode="ink">
              <msink:context xmlns:msink="http://schemas.microsoft.com/ink/2010/main" type="line" rotatedBoundingBox="2445,15083 5663,14866 5715,15633 2497,15850"/>
            </emma:interpretation>
          </emma:emma>
        </inkml:annotationXML>
        <inkml:traceGroup>
          <inkml:annotationXML>
            <emma:emma xmlns:emma="http://www.w3.org/2003/04/emma" version="1.0">
              <emma:interpretation id="{E589CD8C-8D33-432E-98C2-4FEFC9B5561F}" emma:medium="tactile" emma:mode="ink">
                <msink:context xmlns:msink="http://schemas.microsoft.com/ink/2010/main" type="inkWord" rotatedBoundingBox="2445,15083 4149,14968 4201,15735 2497,1585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750 684 278 0,'0'0'75'16,"0"0"17"-16,0 4 10 0,0-4-41 15,0 9 0-15,0-5-7 0,0 2 13 0,-5 0-5 16,5 0-3-16,0-6 2 0,0 4-3 15,0-4-5-15,0 0-2 0,0 0-7 16,7 0-7-16,-3-9-8 0,-4-2-3 16,3-4-7-16,-3-3-3 0,0-5-5 15,7-4-3-15,4-6 2 0,1 4 1 16,4-13-3-16,0-3-1 0,-3-4-2 16,4 7-2-16,-8-7 0 0,6 12 0 15,4 5-3-15,2 6 0 0,-4 8 0 0,4-1 4 16,-1 3-4-16,0 6 3 0,-5-4 4 15,2 6 0-15,-2 8 0 0,-2 0 3 16,0 11-2-16,1 1-1 0,1 12 2 16,-5 2-6-16,0 8 0 0,-4 6 1 15,2 11-4-15,0 1 0 0,0 5 0 16,-2-4 4-16,-2-4-4 0,4-12 0 16,-2-5 0-16,-6-11-8 0,0-6-7 0,0-9-7 15,-8-6-12-15,8 0-21 0,-14 0-13 16,4-10-24-16,-2 1-5 0,1-6-87 15,-3 0-22-15,2-3-110 0</inkml:trace>
          <inkml:trace contextRef="#ctx0" brushRef="#br0" timeOffset="172.9907">883 442 434 0,'4'0'192'16,"-4"0"11"-16,9 0-92 0,0 0-11 15,5-7-16-15,-1 1-8 0,8 1-24 16,1 1-15-16,0-1-10 0,-6 1-9 15,0-1-7-15,2 5-7 0,-7-6-16 16,4 4-6-16,-7 2-16 0,2 0-24 16,-3-8-18-16,1 8-2 0,1-8-132 0,4 1-156 15</inkml:trace>
          <inkml:trace contextRef="#ctx0" brushRef="#br0" timeOffset="539.8571">1546 112 506 0,'12'-5'198'0,"-8"5"-8"16,-4-5-108-16,0 5 6 0,0 0-18 15,-8 0-13-15,-3 0-12 0,-6 6-15 16,2-1-7-16,-8 8-3 0,0-5-5 16,3 2-8-16,6 3-4 0,-4-1 0 15,7-2-3-15,-1-3-3 0,4 2 0 16,-2-2-4-16,5-3-1 0,5 1 1 15,0 0-1-15,0-5-1 0,0 9 9 16,11 2-3-16,-2-2 6 0,8 8 6 0,3 0 3 16,16 4 2-16,-1 3 8 0,11 1 3 15,-5 0 3-15,-5 1 3 0,-5-1-4 16,-6 1 1-16,-11-6-6 0,-2-3-4 16,-3 4-4-16,-9-4-6 0,0 4-2 15,-4-6-2-15,-9 0-4 0,0-2 0 16,-3-4 0-16,-3-1-4 0,-7-5-2 0,1 1-2 15,8 0-14-15,-11-4-7 0,-6 0-8 16,7-9-15-16,2-1-19 0,-1-2-12 16,3-7-18-16,16 0-79 0,-1-6-36 15,3-2-138-15</inkml:trace>
          <inkml:trace contextRef="#ctx0" brushRef="#br0" timeOffset="-645.8803">7 72 268 0,'0'0'63'0,"0"-8"30"0,4 8-11 15,-4-8-9-15,5 3-10 0,1 1-1 16,-6 0-7-16,4-1-10 0,-4-2-2 16,7 1-2-16,-7-4-6 0,5 5 4 0,-5-3-2 15,8 6-6-15,-8 2 3 0,3 0-2 16,-3 0-4-16,0 0-1 0,4 0 0 15,-4 7-5-15,0 1-3 0,-4 5-2 16,4 6-1-16,-5 6 5 0,-4 7-9 16,4 1 4-16,1 4-1 0,-3 2 3 15,-1 4-3-15,8 3 1 0,-6 3 0 16,6 3-5-16,0 1 2 0,0 0-2 16,0-11 0-16,0-5 1 0,0-7-1 15,9-7-1-15,-4-5 0 0,5-3-2 0,0-3 2 16,1-1 2-16,4-5 1 0,-1 0 9 15,4-6-5-15,6 0 8 0,6 0-1 16,6 0 3-16,4-2-2 0,2-4 0 16,-3 0-9-16,-3 1 0 0,-3-1-2 15,-9 2-5-15,0-1-3 0,-5 5-3 16,0-5-1-16,-6 5-2 0,4 0-5 0,-4 0-15 16,0 0-12-16,-2 0-21 0,-5 0-21 15,-3 0-16-15,-3 0-35 0,0 0-124 16,0 0-185-16</inkml:trace>
        </inkml:traceGroup>
        <inkml:traceGroup>
          <inkml:annotationXML>
            <emma:emma xmlns:emma="http://www.w3.org/2003/04/emma" version="1.0">
              <emma:interpretation id="{4BAA903A-320F-4C3F-8D95-89D691FE5F65}" emma:medium="tactile" emma:mode="ink">
                <msink:context xmlns:msink="http://schemas.microsoft.com/ink/2010/main" type="inkWord" rotatedBoundingBox="4503,15091 5673,15012 5713,15609 4543,15687"/>
              </emma:interpretation>
              <emma:one-of disjunction-type="recognition" id="oneOf1">
                <emma:interpretation id="interp1" emma:lang="" emma:confidence="1">
                  <emma:literal>so</emma:literal>
                </emma:interpretation>
                <emma:interpretation id="interp2" emma:lang="" emma:confidence="0">
                  <emma:literal>50</emma:literal>
                </emma:interpretation>
                <emma:interpretation id="interp3" emma:lang="" emma:confidence="0">
                  <emma:literal>So</emma:literal>
                </emma:interpretation>
                <emma:interpretation id="interp4" emma:lang="" emma:confidence="0">
                  <emma:literal>5 0</emma:literal>
                </emma:interpretation>
                <emma:interpretation id="interp5" emma:lang="" emma:confidence="0">
                  <emma:literal>s o</emma:literal>
                </emma:interpretation>
              </emma:one-of>
            </emma:emma>
          </inkml:annotationXML>
          <inkml:trace contextRef="#ctx0" brushRef="#br0" timeOffset="967.7787">2194 8 379 0,'41'-7'135'0,"-8"3"55"0,-7 4-90 0,-6 0-4 16,-10 0-20-16,-10 4-3 0,0 3-11 15,0-1-22-15,-10 4-4 0,-6-3-16 16,0 3-4-16,-2 0-7 0,-18 2-1 15,4-1-4-15,3-3 0 0,-4 0-4 16,-2 1-4-16,17-4 0 0,3 2 0 16,0-1-5-16,9 3 5 0,6-1-4 15,0 2 4-15,0 3 4 0,10-1 4 16,4 1 0-16,3-3 4 0,6 1 9 0,10-1-5 16,-4 1 14-16,11-4-7 0,-6 1-1 15,1 2 0-15,-9 4 1 0,0 0 3 16,-11 3-12-16,1 0 4 0,-6 7-4 15,0 3 1-15,-5 6-5 0,-5 1 4 16,0 1-7-16,0-3 5 0,0-4-8 16,-7-4 4-16,-2-5-4 0,-2-3-4 0,-8-8 0 15,1-8-9-15,1 0-4 0,-10 0-4 16,-4-5-18-16,-2-8-8 0,-5-9-18 16,0 0-14-16,6-10-13 0,2-5 54 15,15 3-162-15,-1 6-154 0</inkml:trace>
          <inkml:trace contextRef="#ctx0" brushRef="#br0" timeOffset="1377.6693">3123 90 397 0,'24'9'142'0,"-3"-4"30"0,-13-1-86 0,0 0-15 16,-8-4-10-16,0 0-9 0,-12-5 2 16,2 5-11-16,-8-5-16 0,-3 5 2 15,-4 0-12-15,-2 6-3 0,2 10-6 16,2 0 1-16,2 7-9 0,9 0 5 16,12 3-5-16,-8 7 0 0,8 1 0 15,5-7 8-15,5 5 0 0,5-1 4 16,1-12 0-16,4 2 5 0,0-6 5 0,6-5-3 15,-7-7 1-15,4-3-1 16,-1 0-6-16,0-15-1 0,-7-7-1 0,-1-4 0 16,-8-1-8-16,-6-9 1 0,0 10-4 15,-8-1 0-15,-4 2-4 0,-3-2-5 16,-3 7-7-16,-1 3-9 0,1 2-7 16,1 5-16-16,-2 10-9 0,1 0-15 15,3 0-8-15,2 0-4 0,4 10-108 0,-1-1-143 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5:34.4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9B739C-63F4-4F64-BF94-40537DCE6CD0}" emma:medium="tactile" emma:mode="ink">
          <msink:context xmlns:msink="http://schemas.microsoft.com/ink/2010/main" type="writingRegion" rotatedBoundingBox="13681,14790 17007,14770 17014,15897 13688,15916"/>
        </emma:interpretation>
      </emma:emma>
    </inkml:annotationXML>
    <inkml:traceGroup>
      <inkml:annotationXML>
        <emma:emma xmlns:emma="http://www.w3.org/2003/04/emma" version="1.0">
          <emma:interpretation id="{7C8E0C3A-1FD0-4056-A118-3F6002D0BD3B}" emma:medium="tactile" emma:mode="ink">
            <msink:context xmlns:msink="http://schemas.microsoft.com/ink/2010/main" type="paragraph" rotatedBoundingBox="13681,14790 17007,14770 17014,15897 13688,159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A3CB53-24C0-46EB-A3E5-53D2BC330B49}" emma:medium="tactile" emma:mode="ink">
              <msink:context xmlns:msink="http://schemas.microsoft.com/ink/2010/main" type="line" rotatedBoundingBox="13681,14790 17007,14770 17014,15897 13688,15916"/>
            </emma:interpretation>
          </emma:emma>
        </inkml:annotationXML>
        <inkml:traceGroup>
          <inkml:annotationXML>
            <emma:emma xmlns:emma="http://www.w3.org/2003/04/emma" version="1.0">
              <emma:interpretation id="{CA315700-0124-426F-AB11-8C7A9259F237}" emma:medium="tactile" emma:mode="ink">
                <msink:context xmlns:msink="http://schemas.microsoft.com/ink/2010/main" type="inkWord" rotatedBoundingBox="13681,14790 15143,14781 15150,15908 13688,159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0 875 506 0,'13'27'205'0,"-3"-3"-10"0,-2-3-90 0,0-9-24 16,-4 0-22-16,0-2-3 0,-4-3-19 15,0-3-11-15,0-4-7 0,6 0-7 16,-6 0 3-16,0-5-4 0,0-10-1 16,9-1 2-16,-4-11-1 0,1-13 3 15,7-10-7-15,2-4-4 0,0-9 1 16,-2-5-4-16,6 5-4 0,1 0-2 0,-4-3-4 15,3 1-2-15,2-1-3 0,-2-1 1 16,-2-2 3-16,1 10-4 0,1 8 6 16,3 12 2-16,-3 14 4 0,3 11-2 15,-3 8 5-15,-4 6 0 0,-1 0 0 16,0 13 5-16,-2 4-2 0,-5 2 1 16,-7 11-1-16,0 4 2 0,-4 6-1 15,-6-4 0-15,-5 4-4 0,-4-1 0 0,-2-1 0 16,-2-4-8-16,-4 3 3 0,0-7 5 15,-1-3-3-15,0-6-1 0,-4 1 1 16,4-9 3-16,0-1-5 0,1-12 5 16,1 8-4-16,10-8 4 0,2 9 0 15,0-11 0-15,6 12 0 0,1-10 4 16,-1 2 1-16,8-7 2 0,0 5 1 16,0 0 4-16,8 10 3 0,0-4-2 15,6 11 6-15,2-2 3 0,8 12-5 0,-1 3 0 16,10 5 0-16,2-2 4 0,-2 8-1 15,0-1 1-15,-3 4-9 0,-4 1-2 16,-6 0 0-16,1-6-5 0,-5-3-5 16,-1-6-5-16,-3-5-11 0,-1-14-10 15,0-11-13-15,0 0-15 0,0 0-25 16,-1-11-23-16,-1-4 10 0,-1-1-129 0,2-4-167 16</inkml:trace>
          <inkml:trace contextRef="#ctx0" brushRef="#br0" timeOffset="215.0276">558 332 353 0,'0'-9'128'0,"-4"9"45"16,4 0-44-16,0 0-29 0,0 20-16 16,0 3-2-16,0 11-2 0,4 1-14 15,-4 8-17-15,6 7-11 0,-6 3-11 16,4 2-5-16,3 12-8 0,-1-6-6 15,3-4-8-15,-1 1-8 0,-1-7-6 16,-1-9-20-16,0-2-15 0,2-14-21 16,-4-18-3-16,2 5-132 0,13-3-173 0</inkml:trace>
          <inkml:trace contextRef="#ctx0" brushRef="#br0" timeOffset="746.2464">1097 802 406 0,'7'51'141'0,"3"7"23"0,-2-1-92 15,3-14-8-15,-4-10-11 0,-3-5-8 16,-4-10-14-16,0-1-2 0,0-7-14 0,0-4 0 16,0-6-10-16,0 0-1 0,-7-10-4 15,7-5 5-15,-8-6 0 0,4-7-5 16,-2-11 5-16,2-9 5 0,4-3-1 15,0-14-4-15,0 2 8 0,0-1-8 16,0-2 5-16,0 10-6 0,4 12 1 16,-4 4-1-16,6 10 1 0,-1 12-5 15,5 7 5-15,3 11-5 0,5 0 4 16,3 0 5-16,5 11-5 0,6 1 5 16,1 2 9-16,3 8-5 0,1 5-1 15,-5 9 0-15,-6 3 0 0,-1 8 1 0,-10 2-1 16,-8-2-4-16,-7 0 2 0,0-3-7 15,-7-6 1-15,-7 1 1 0,-5-9-5 16,0-7 3-16,0-2-3 0,2-6-3 16,0-15 3-16,-12 0-9 0,4 0-12 15,0-4-4-15,-6-4-15 0,6 0-23 0,3-1-12 16,-2-3-122-16,7 0-166 0</inkml:trace>
        </inkml:traceGroup>
        <inkml:traceGroup>
          <inkml:annotationXML>
            <emma:emma xmlns:emma="http://www.w3.org/2003/04/emma" version="1.0">
              <emma:interpretation id="{AB5138E7-5251-4CA2-B0B8-1289BC0DC680}" emma:medium="tactile" emma:mode="ink">
                <msink:context xmlns:msink="http://schemas.microsoft.com/ink/2010/main" type="inkWord" rotatedBoundingBox="15680,15015 17008,15007 17013,15735 15685,15743"/>
              </emma:interpretation>
              <emma:one-of disjunction-type="recognition" id="oneOf1">
                <emma:interpretation id="interp1" emma:lang="" emma:confidence="1">
                  <emma:literal>GE</emma:literal>
                </emma:interpretation>
                <emma:interpretation id="interp2" emma:lang="" emma:confidence="0">
                  <emma:literal>G E</emma:literal>
                </emma:interpretation>
                <emma:interpretation id="interp3" emma:lang="" emma:confidence="0">
                  <emma:literal>G £</emma:literal>
                </emma:interpretation>
                <emma:interpretation id="interp4" emma:lang="" emma:confidence="0">
                  <emma:literal>G G</emma:literal>
                </emma:interpretation>
                <emma:interpretation id="interp5" emma:lang="" emma:confidence="0">
                  <emma:literal>G {</emma:literal>
                </emma:interpretation>
              </emma:one-of>
            </emma:emma>
          </inkml:annotationXML>
          <inkml:trace contextRef="#ctx0" brushRef="#br0" timeOffset="1067.5263">2292 318 388 0,'6'-13'143'0,"-6"0"37"15,0-1-62-15,-6 1-41 0,-3 3-11 16,0 14-8-16,-6-4-5 0,-4 0-7 0,3 6-15 16,-7 7 0-16,-3 7-11 0,1 6-8 15,-1 4-3-15,-1 3-5 0,4 1 0 16,-2 4-4-16,1-7 0 0,6 6-4 16,7 4 0-16,11 0-1 0,1 3-3 15,18 5-4-15,3-6 5 0,7-1-6 16,4-7-5-16,-5-11-9 0,-3-8-4 15,0-10-11-15,-5-6-12 0,-2 0-5 0,1-14-126 16,1-2-141-16</inkml:trace>
          <inkml:trace contextRef="#ctx0" brushRef="#br0" timeOffset="1337.6433">2184 513 434 0,'14'3'183'0,"4"-3"9"0,0 0-95 16,2 4 2-16,7-4-17 0,-3 7-9 16,4-2-6-16,0 3-17 0,0 5-11 15,-6 0-2-15,3 6-9 0,-5-2-10 16,-2 7-8-16,-5-4 1 0,0 5-8 16,-2-4 1-16,-4 2-4 0,-2-4 0 0,-5 3-7 15,4-3-4-15,-4-6-6 0,0-4-10 16,0-2-4-16,0-7-11 0,0 0-2 15,4-4-4-15,0-6-14 0,0-2-3 16,0-4-3-16,3 3 117 0,-1-8-235 16,-6 4-151-16</inkml:trace>
          <inkml:trace contextRef="#ctx0" brushRef="#br0" timeOffset="1916.3599">3095 269 361 0,'18'-7'120'0,"0"0"47"0,-5-2-92 16,-7 5 6-16,-6-4-17 0,0 2-3 15,0 0-14-15,0 6-3 0,-10 0-10 16,2 0-1-16,-3 0-9 0,-7 0-11 15,-1 10-3-15,-3-5-2 0,-5 0-3 16,1 3-1-16,-3 1-4 0,1 1 5 16,-1 4-5-16,4 2 4 0,1 7-4 0,5-3 0 15,4 5 0-15,-3-7 0 0,2-1 0 16,5 0 0-16,3 1 0 0,2-2 0 16,6 2 5-16,0 1-5 0,4-12 4 15,2 2 5-15,-1 0 0 0,-1-4-1 16,2 2 0-16,2 6 4 0,-4 2 0 15,1 7 9-15,-1 0-3 0,-4 5-2 16,0-2 3-16,0 3-1 0,0 6 4 0,0 2-7 16,-6-1 7-16,6 3-8 0,0-9-1 15,0-3 2-15,0-3-2 0,0-10-4 16,4-6 6-16,1 1-5 0,-1-8-3 16,2 0 0-16,-1 0-3 0,-1-5 2 15,3-3-3-15,1 0 0 0,-1 2 0 16,3-3 4-16,2 4-1 0,-1-5 4 0,3 4 2 15,1-1 5-15,4 2 0 0,0 5 1 16,3 7 0-16,5 5-7 0,-2 2-2 16,3-1 0-16,2-7-6 0,0 6-3 15,2-7 2-15,2-1-2 0,-3 2 0 16,-6-1 0-16,4-5-8 0,-12 0-7 16,-6 6-10-16,-3-6-10 0,-8-6-11 15,6 1-10-15,-12-3-20 0,2 2-20 16,-7-3-13-16,-4 5-119 0,2-3-170 15</inkml:trace>
          <inkml:trace contextRef="#ctx0" brushRef="#br0" timeOffset="2104.8181">2844 642 489 0,'26'-4'202'0,"2"-2"-5"0,0 6-80 16,0-5-44-16,3 5-17 0,0-5-12 16,-2 0-27-16,2-5-21 0,-4-1-36 15,-2-5-10-15,-7 1-140 0,-9 3-174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08T18:16:57.4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109C29F-A0F9-4713-876B-FB0A45149BB8}" emma:medium="tactile" emma:mode="ink">
          <msink:context xmlns:msink="http://schemas.microsoft.com/ink/2010/main" type="writingRegion" rotatedBoundingBox="930,15850 22315,15711 22337,19017 951,19156"/>
        </emma:interpretation>
      </emma:emma>
    </inkml:annotationXML>
    <inkml:traceGroup>
      <inkml:annotationXML>
        <emma:emma xmlns:emma="http://www.w3.org/2003/04/emma" version="1.0">
          <emma:interpretation id="{75DA8405-F893-4FD1-ACA2-A8122CC0F7FB}" emma:medium="tactile" emma:mode="ink">
            <msink:context xmlns:msink="http://schemas.microsoft.com/ink/2010/main" type="paragraph" rotatedBoundingBox="1195,16032 9879,15772 9913,16915 1229,17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ED0370-D7DC-438A-92A1-C87C3D98D509}" emma:medium="tactile" emma:mode="ink">
              <msink:context xmlns:msink="http://schemas.microsoft.com/ink/2010/main" type="line" rotatedBoundingBox="1195,16032 9879,15772 9913,16915 1229,17175"/>
            </emma:interpretation>
          </emma:emma>
        </inkml:annotationXML>
        <inkml:traceGroup>
          <inkml:annotationXML>
            <emma:emma xmlns:emma="http://www.w3.org/2003/04/emma" version="1.0">
              <emma:interpretation id="{7BC436CF-A135-47D1-BE28-AE838918ABC6}" emma:medium="tactile" emma:mode="ink">
                <msink:context xmlns:msink="http://schemas.microsoft.com/ink/2010/main" type="inkWord" rotatedBoundingBox="1197,16102 4099,16015 4128,16980 1226,1706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982-46 406 0,'9'13'173'0,"-4"1"38"15,3-5-66-15,0-2-31 0,1-7-12 0,-3 0-5 16,1 0-18-16,0-7-11 16,-3-4-24-16,2-1-5 0,0-6-14 15,0-5-5-15,-1 1-5 0,9-3-9 0,0 1 0 16,5-1-4-16,0 2 2 0,5 4-4 16,1 6 4-16,-2-3-4 0,-5 12 0 15,-3-3 0-15,-5 7 0 0,-5 0 0 16,1 10 0-16,-1 7-4 0,0 6-2 15,5 5-2-15,-5 2-6 0,-5 2-14 16,0-3-2-16,-5-2-20 0,0-2-14 16,-5-4-15-16,6-7-20 0,-2-2-10 0,6-12-108 15,-4 0-154-15</inkml:trace>
          <inkml:trace contextRef="#ctx0" brushRef="#br0" timeOffset="321.0012">1677-281 481 0,'0'0'188'0,"0"0"-10"0,-4 0-102 16,-7 6-13-16,3 1 5 0,-3 3-11 15,-1 3-8-15,-3 7-9 0,0 2-13 0,-3 4-2 16,13 6-7-16,5-2-11 0,0 2 1 15,0-2-4-15,8 2-4 0,7-2 3 16,-3-3-3-16,6-9 0 0,1-3 5 16,2-14-5-16,-5-1 0 0,7 0 0 15,-1-10 4-15,0-7-8 0,-3-8-4 16,5 1 1-16,-10-1-9 0,-3-7-6 16,-5 5-3-16,-1 4-7 0,-5 2-13 15,-4-7-1-15,-3 7-10 0,-4-4-8 0,-4 2 11 16,-3 2-23-16,5 8-102 0,-2-3-103 15</inkml:trace>
          <inkml:trace contextRef="#ctx0" brushRef="#br0" timeOffset="534.6377">1733-701 471 0,'13'22'191'15,"-5"12"-13"-15,4 14-89 0,3 12-19 16,4 4-5-16,-4-4-9 0,3-2-11 16,1-3-15-16,-1-4-6 0,-7-5-7 0,4-2-5 15,-10 3-12-15,-1-4-8 0,2-7-21 16,-6 2-9-16,7-7-30 0,-7-13-7 16,5-7-126-16,-5-11-157 0</inkml:trace>
          <inkml:trace contextRef="#ctx0" brushRef="#br0" timeOffset="960.9948">2423-374 497 0,'0'0'179'0,"0"0"-3"0,-8 0-105 16,1 10-13-16,-5 3 5 0,-2 6-11 0,-5 5-14 15,-3 1-7-15,4 9-1 0,3 5-18 16,-1 1-4-16,8 5-4 0,8 4 0 16,-7-6-8-16,7 1 8 0,0-6-4 15,11-7 0-15,2-5 4 0,4-5-4 16,3-12 0-16,1-9 5 0,2 0-5 16,0-5 4-16,-5-10-4 0,1-8 0 15,0-3-4-15,-1-13 4 0,0-4-9 16,-3-1 1-16,0-13-7 0,-7 1-3 15,-1 0-4-15,-7 1 4 0,0-4-9 16,0-9 8-16,0-3 1 0,-7 5 4 0,4 2-1 16,-1 9 6-16,-4 17 4 0,2 11 0 15,0 11 5-15,3 16 0 0,3 0 0 16,0 0 5-16,5 23-5 0,5 9 9 16,2 11-4-16,7 10 0 0,0 10 5 15,10 2-1-15,2-4-4 0,6-3 0 0,4-6-5 16,-3-4-5-16,3 3-9 0,-5-2-20 15,-5 4-20-15,-7 0-118 0,-1-5-161 16</inkml:trace>
          <inkml:trace contextRef="#ctx0" brushRef="#br0" timeOffset="-267.6173">659-575 648 0,'-4'-1'209'16,"0"1"-7"-16,-10 0-114 0,2 5-16 15,-9 7-21-15,5 10-12 0,-3 4-7 16,-3 4-8-16,4 2-11 0,0 3-7 16,3-1 5-16,7 4-11 0,8 4 4 15,0 3-1-15,0 4-3 0,10 12 3 16,5 1 1-16,9 5 3 0,2-2 0 16,11 2 9-16,1-14-1 0,6-8-2 0,4-23 1 15,-5-3-4-15,15-11-4 0,3-6-3 16,-5-2-9-16,-7-10-7 0,6-5-11 15,-20-4-21-15,-7-17-11 0,-9-3-18 16,1-8-30-16,-7-9 145 0,-1 1-249 16,-12 8-177-16</inkml:trace>
          <inkml:trace contextRef="#ctx0" brushRef="#br0" timeOffset="-687.318">2 0 626 0,'0'4'226'0,"0"3"0"16,-4-1-68-16,4 1-49 0,0 9-25 16,0 3-10-16,8 0-14 0,-1-4-9 15,1 2-15-15,-1-7-13 0,1-3-9 16,-8-7-9-16,7 0-21 0,-7 0-13 16,3-9-22-16,-3-1-29 0,0-7-24 15,5-1-38-15,-5-5-113 0,0-3-173 16</inkml:trace>
        </inkml:traceGroup>
        <inkml:traceGroup>
          <inkml:annotationXML>
            <emma:emma xmlns:emma="http://www.w3.org/2003/04/emma" version="1.0">
              <emma:interpretation id="{0E3D04EE-975A-4016-B6CE-D00E0468F8DD}" emma:medium="tactile" emma:mode="ink">
                <msink:context xmlns:msink="http://schemas.microsoft.com/ink/2010/main" type="inkWord" rotatedBoundingBox="5087,15915 9879,15772 9913,16915 5122,1705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00.7941">4330-715 875 0,'28'68'240'0,"-2"7"-2"16,2 7-137-16,4 10-39 0,-1-7-15 16,-5-10-9-16,-7-1-23 0,-4 6-20 15,0-1-19-15,-5-5-28 0,-3-8-9 16,-1-12-32-16,-6-16-28 0,0-23-119 0,0 4-180 16</inkml:trace>
          <inkml:trace contextRef="#ctx0" brushRef="#br0" timeOffset="2065.6526">4448-139 815 0,'39'0'229'0,"4"5"0"0,3 0-100 16,5-5-74-16,2 6-24 0,10-6-19 16,2 2-12-16,1-2-15 0,-2 0-28 15,-11 0-15-15,-6-4-34 0,-15 0 89 16,0 5-222-16,-9-7-177 0</inkml:trace>
          <inkml:trace contextRef="#ctx0" brushRef="#br0" timeOffset="2397.8996">5225-170 691 0,'-14'11'227'15,"-6"-1"-7"-15,0 0-122 0,-1-2-15 16,-4 2-18-16,0 2-16 0,5 2-12 0,0 7-19 15,-2-1-9-15,3 7 1 0,5 0-7 16,4-3 0-16,4-2-3 0,6-3-6 16,0-2-7-16,10-4-3 0,5 2-5 15,2-4-3-15,6 9 0 0,3-7-1 16,-6-7-3-16,1-6 6 0,6 0 1 16,-1 0-3-16,-7-19-5 0,5-6 5 15,8 1-9-15,-7-3-1 0,-7-1-11 16,2 12-6-16,2 5-2 0,-11 5-11 15,-2-10-9-15,5 3-106 0,-2 5-128 0</inkml:trace>
          <inkml:trace contextRef="#ctx0" brushRef="#br0" timeOffset="2599.2722">5391 0 434 0,'0'37'166'0,"0"4"24"16,0 1-92-16,0-9-14 0,0-4 3 15,0-6-8-15,4-7-6 0,2-8-11 16,1-8-8-16,1 0-7 0,3 0-12 16,-3-13-8-16,8-5-9 0,-7-7-8 15,6-7 0-15,-4-6-10 0,-1-12 0 0,1 2 0 16,6-1-7-16,-8 6 0 0,6 4 4 16,2 8-8-16,-2 10 1 0,4 4 1 15,0 14 2-15,-3 3-4 0,-1 5 1 16,0 8-11-16,2 8-4 0,2 19-4 15,0-3-13-15,0 4-17 0,-5-3-8 16,4-4-16-16,-1-15-122 0,7-2-157 16</inkml:trace>
          <inkml:trace contextRef="#ctx0" brushRef="#br0" timeOffset="3101.9999">6308-306 626 0,'0'0'203'0,"-5"0"-12"0,-3 0-124 15,-5 5-7-15,2 5-7 0,-4 4-13 16,-4-1-3-16,-5 6-22 0,-3 3 2 16,0 1-7-16,2 3-5 0,3 4-5 15,11 1 3-15,7 2-6 0,4 1 3 16,0-4 0-16,6 2 0 0,1-7-5 15,6-1 2-15,2-16 0 0,7-2-1 16,0-6 0-16,2 0-4 0,0-9 3 16,-8-8 2-16,2-6-4 0,5-4-2 15,0-9-4-15,2 7 5 0,-2 2-4 0,-4 1-1 16,-11-1 1-16,-8 1-3 0,0-9 2 16,0-7-14-16,-8-3 9 0,-7-7-4 15,-1-7-2-15,-3-11 6 0,-2-1 4 16,2-2-6-16,4 2 11 0,3 10 4 0,4 14-5 15,1 8 10-15,7 12-5 0,-7 5 5 16,7 7 0-16,-6 10 0 0,6 5 0 16,0 7 10-16,0 11 5 0,0 13-1 15,5 12 5-15,1 14 9 0,0 10 0 16,2 11 3-16,0 4 4 0,7-6-11 16,6 2 1-16,-1-4 1 0,2-1-11 15,3-4 1-15,-8 1-4 0,0 1-9 16,-10-10 0-16,1-9-6 0,-8-8-16 0,4-13-5 15,0-16-9-15,1-2-25 0,4-12-13 16,-1-5-15-16,3-5-110 0,4-11-162 16</inkml:trace>
          <inkml:trace contextRef="#ctx0" brushRef="#br0" timeOffset="1714.6709">4220-215 587 0,'8'-20'222'16,"-8"1"-11"-16,0 1-80 0,0-4-30 15,-15 5-22-15,-6 4-18 0,-7 1-14 16,-5 4-8-16,-2 1-17 0,-4 3-6 16,1 2-1-16,8 2-8 0,-3 0-3 15,9 10-4-15,2-2-4 0,5 7 1 16,9 1-1-16,8 2-4 0,0 0 1 15,0-3 4-15,7-3-3 0,3 2 2 0,5-4 8 16,12 3-4-16,7 2 6 0,3-4-3 16,7-1 7-16,6-2-1 0,-9-8 3 15,-5 5-3-15,-6-3 1 0,-10 6 1 16,-12 7-5-16,-8 6-2 0,0 13 0 16,-8 7-4-16,-1 13 2 0,-6-7-4 15,-3 1-9-15,-3-7 0 0,-3-14-6 16,-5-7-7-16,3-8-13 0,2-7-18 0,2-7-25 15,5-5-24-15,1-11-128 0,4-14-180 16</inkml:trace>
          <inkml:trace contextRef="#ctx0" brushRef="#br0" timeOffset="3480.1559">7007-294 489 0,'0'-10'180'0,"0"10"8"0,0-7-110 0,0 7 2 16,0-3-17-16,-9 3-3 0,-3 0-11 16,-10 0-17-16,-4 6-7 0,0 8-13 15,-2-1 2-15,-2 7-7 0,1-4-2 16,10 0-2-16,0-3-3 0,2 1 0 15,9 3 0-15,3 1 4 0,5 0-8 16,0 0 1-16,7 0-6 0,2-1-8 16,9-3 1-16,6-1-9 0,5-1-8 15,-3-12-2-15,-1 0 3 0,1 0 0 16,-5-5 3-16,-1-7 5 0,-8 2 9 0,3-5 5 16,-6 1-2-16,-3 1 5 0,-1-3 2 15,-2 3 10-15,1 6-10 0,0 2 10 16,3 5-5-16,0 0 0 0,-2 8-5 15,8-2 0-15,0-6-9 0,0 0-13 16,-1 0-8-16,2 0-25 0,-8-8-111 16,5-1-110-16</inkml:trace>
          <inkml:trace contextRef="#ctx0" brushRef="#br0" timeOffset="3714.8455">7255-99 361 0,'-16'7'110'0,"6"1"36"16,2-4-87-16,3-4 9 0,0 0-3 0,5-12-6 16,-4-5 2-16,4-3-9 0,0-3 2 15,0-5-6-15,0-4-7 0,0-1-9 16,7 6-1-16,4-9-7 0,0 2-8 16,7 6-3-16,5 1-5 0,3 1-4 15,1-3-4-15,7 2-8 0,2 0-9 16,-2 3-7-16,-1 1-14 0,-2 4-12 15,-5 0-16-15,0 13-7 0,-3 6-113 16,2 0-151-16</inkml:trace>
          <inkml:trace contextRef="#ctx0" brushRef="#br0" timeOffset="4196.6693">8027-476 481 0,'11'-24'173'0,"-11"2"8"0,0 1-98 16,0 1-29-16,-13-2 4 0,-3 15-5 15,-3 7-12-15,-3 0-14 0,-4 6 0 16,3 11-14-16,4 13-1 0,-5 3-4 16,5 5-4-16,3-2-4 0,4-2 4 15,5 0-4-15,7 4 4 0,0-2-4 0,5-3 0 16,6-1 0-16,10-2 4 0,2-9-4 15,12-2-4-15,8-6 8 0,0-13-8 16,1 1 4-16,-3-1-4 0,-8-12 4 16,-10-5-4-16,-5-5 4 0,-3-5-4 15,-8-5 4-15,-7 0-4 0,0-6 0 16,0-6 1-16,-4-1-2 0,-5 2-3 16,-7-17-6-16,-17-6 10 0,-5-5-5 0,-13 6 0 15,-11-10 9-15,6 17-4 0,9 9-1 16,10 13 5-16,16 4 0 0,15 21 0 15,6 11 0-15,4 0 0 0,10 13 0 16,10 10 5-16,11 9-1 0,5-1 1 16,8 0 8-16,10 7-4 0,-6 3 4 15,-3 5-4-15,-8 12 2 0,-6 3-3 16,-2 4-4-16,2 4 0 0,8-4-4 0,-2-6 5 16,4 0-10-16,1-12 1 0,1-9 0 15,-4 3-20-15,-3-1-11 0,2-3-10 16,-9 7-26-16,-10-3-121 0,-9-16-163 15</inkml:trace>
        </inkml:traceGroup>
      </inkml:traceGroup>
    </inkml:traceGroup>
    <inkml:traceGroup>
      <inkml:annotationXML>
        <emma:emma xmlns:emma="http://www.w3.org/2003/04/emma" version="1.0">
          <emma:interpretation id="{0D6281BB-E65C-47CA-A29A-4914307374BD}" emma:medium="tactile" emma:mode="ink">
            <msink:context xmlns:msink="http://schemas.microsoft.com/ink/2010/main" type="paragraph" rotatedBoundingBox="941,17537 22326,17397 22337,19017 951,19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A2D140-0518-4C6F-AEE3-AE6720A5A6DA}" emma:medium="tactile" emma:mode="ink">
              <msink:context xmlns:msink="http://schemas.microsoft.com/ink/2010/main" type="line" rotatedBoundingBox="941,17537 22326,17397 22337,19017 951,19156"/>
            </emma:interpretation>
          </emma:emma>
        </inkml:annotationXML>
        <inkml:traceGroup>
          <inkml:annotationXML>
            <emma:emma xmlns:emma="http://www.w3.org/2003/04/emma" version="1.0">
              <emma:interpretation id="{75CFD9E8-C8AA-4423-83AF-51A263A40227}" emma:medium="tactile" emma:mode="ink">
                <msink:context xmlns:msink="http://schemas.microsoft.com/ink/2010/main" type="inkWord" rotatedBoundingBox="946,18312 1048,18312 1048,18403 946,1840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935.7653">-274 1630 608 0,'8'-8'221'16,"3"1"-15"-16,-1-2-54 0,-2 0-79 0,2 1-14 15,-5 2-18-15,6-1-2 0,-2-1-15 16,-3 1-8-16,4-1-16 0,-1 3-19 16,-9-1-13-16,4 2-32 0,-4 4-24 15,0 0-133-15,0 0-186 0</inkml:trace>
        </inkml:traceGroup>
        <inkml:traceGroup>
          <inkml:annotationXML>
            <emma:emma xmlns:emma="http://www.w3.org/2003/04/emma" version="1.0">
              <emma:interpretation id="{F1300CC1-453F-4CA1-B46D-4C0921DF985E}" emma:medium="tactile" emma:mode="ink">
                <msink:context xmlns:msink="http://schemas.microsoft.com/ink/2010/main" type="inkWord" rotatedBoundingBox="1803,17674 4873,17654 4882,18938 1812,1895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370.9978">1462 1548 531 0,'28'-18'186'0,"-3"4"3"15,-5 2-90-15,-2-1-35 0,-11 6-13 16,0-1-11-16,-7 2 0 0,0 2-8 0,-11 4-12 16,-4 0-12-16,-3 0 2 0,-2 0-10 15,-4 8 0-15,-2 4-4 0,-1-1-10 16,7 4 2-16,-1 0-1 0,3 0-7 15,9 3 8-15,3 1-5 0,6-2 8 16,0-1 0-16,0-3 18 0,10-5 4 16,5 1 0-16,0 2 7 0,5-1 5 15,8 3 5-15,-8 8-3 0,3-3 3 16,9 0-4-16,-1-2 2 0,-8-3-7 0,2-1-3 16,-7 1-5-16,-11 2-4 0,-7-1-5 15,0 2 4-15,0-2-8 0,-11 1 0 16,0 0-4-16,-6-6-4 0,1 1-7 15,5 3-7-15,-5-7-12 0,-1-3-18 16,2-3-15-16,-2 0-7 0,17 6-17 16,-7-13 3-16,-1-2-11 0,8-6-97 15,10 0-111-15</inkml:trace>
          <inkml:trace contextRef="#ctx0" brushRef="#br0" timeOffset="6600.5099">1707 1625 415 0,'10'0'164'0,"-2"-5"23"16,-4 5-78-16,6 0-12 0,1 9-15 16,-3 4-7-16,4 4-4 0,0 3-15 15,5 1-3-15,-2 4-13 0,0-2-8 16,3-9-11-16,-5 3-7 0,-2-7-3 16,-1-7-5-16,1-3-3 0,-3 0-12 15,0 0-6-15,3-8-5 0,-6-7-12 16,6 1-12-16,-2-8-16 0,-5 4-5 15,1-4-15-15,2 7-11 0,-7-2-107 16,8 6-161-16</inkml:trace>
          <inkml:trace contextRef="#ctx0" brushRef="#br0" timeOffset="6984.1798">2434 1541 415 0,'0'0'157'0,"0"3"15"16,-8-3-76-16,-6 9-36 0,-2-4-9 16,-4 5-16-16,0 5 9 0,-2-4-10 0,-2 2-15 15,-1 5-6-15,3-5-4 0,3-6-3 16,3 6-6-16,5-2 4 0,11 1-4 15,0-2 9-15,0 2 1 0,0-3 3 16,8-2 0-16,3-7 9 0,2 0-4 16,1 6-3-16,7-6 6 0,-1 0-5 15,-1 0 2-15,0 0 1 0,0 0-3 16,-1 0 3-16,-4 0-6 0,-1 4 3 16,1 2 2-16,-3 0-5 0,-1-1-2 0,-2 3-4 15,0 3 3-15,-1 1-6 0,2-2 0 16,0 1 3-16,3 1-11 0,0-6 1 15,2-6-8-15,-3 0-14 0,1 0-14 16,-2-12-17-16,-4-5-22 0,1-5-22 16,1-1-111-16,-8-4-175 0</inkml:trace>
          <inkml:trace contextRef="#ctx0" brushRef="#br0" timeOffset="7200.2968">2547 977 572 0,'0'31'211'16,"10"13"-8"-16,-1 12-84 0,1 15-29 15,-2 9-29-15,4 1-8 0,-1-3-9 16,1 0-16-16,-2-17-10 0,0-5-12 0,-1-3-6 16,-3-4-10-16,0-12-11 0,3-7-22 15,-3-14-11-15,-1-16-20 0,4 0-18 16,-2-16-14-16,0-14-70 0,16-7-36 15,3-4-64-15</inkml:trace>
          <inkml:trace contextRef="#ctx0" brushRef="#br0" timeOffset="7423.2911">2969 885 397 0,'0'35'175'0,"7"2"24"15,-7 10-41-15,8 11-72 0,-2 10-14 16,-4 13-3-16,-2 7-6 0,8-1-16 16,1-2-16-16,0-3-4 0,2-12-10 15,-1-3-5-15,-6-2-12 0,-4-8-8 16,5-12-13-16,-5-4-14 0,8-15-10 16,-1-19-21-16,-1-7-20 0,5-3 181 15,0-17-296-15,2-12-159 0</inkml:trace>
          <inkml:trace contextRef="#ctx0" brushRef="#br0" timeOffset="7747.5432">3101 1474 522 0,'14'28'209'0,"11"4"-11"0,-2 2-49 0,7-6-85 15,4-2-15-15,2-5-13 0,0-8-7 16,5-13-3-16,-2 0-19 0,-5 0 1 16,0-3 0-16,-4-8-4 0,-4-6-4 15,-1-5 4-15,-9-2-8 0,-2-5 4 16,-6-2 0-16,-8 8-4 0,0 1 0 16,0 5 4-16,-7 11-4 0,3 6 4 15,0 7 8-15,4 11 0 0,0 16 10 0,0 6 0 16,8 14 4-16,1 6-1 0,2 9-1 15,-1 3-5-15,0 2-6 0,-8-4-12 16,6-3-18-16,1-13-13 0,-3-13-28 16,3-8-27-16,0-19-60 0,-2-10-72 15,5-2-165-15</inkml:trace>
          <inkml:trace contextRef="#ctx0" brushRef="#br0" timeOffset="5964.0948">584 1094 445 0,'0'-24'155'0,"0"3"21"0,0 0-84 15,0 9-31-15,0 0-14 0,0 9 7 16,0 3-11-16,0 0-5 0,0 0-7 16,0 6 0-16,4 7-4 0,-4 13-4 15,0-2-2-15,8 16-5 0,0 15 6 16,-4 4-3-16,10 6-1 0,-2 13 0 15,13 3-6-15,3-5 7 0,9 3-3 16,4 8-1-16,8 2-2 0,-2-4-2 16,-2-6-1-16,1-11-4 0,-6-20 1 0,-14-20 1 15,-2-20 2-15,-3-6-4 0,-6-7 2 16,0-10-1-16,-3-28 2 0,3-10-3 16,-2-10-3-16,-4-4 1 0,-2-13-11 15,-7 18 1-15,0 3-7 0,0 5-14 16,-8 8-11-16,-2 8-22 0,-1 0-23 15,-2 5-17-15,0 1-87 0,6 4-33 16,2 7-140-16</inkml:trace>
        </inkml:traceGroup>
        <inkml:traceGroup>
          <inkml:annotationXML>
            <emma:emma xmlns:emma="http://www.w3.org/2003/04/emma" version="1.0">
              <emma:interpretation id="{D5C81DD6-A68C-4D04-BE68-0F2EF222A593}" emma:medium="tactile" emma:mode="ink">
                <msink:context xmlns:msink="http://schemas.microsoft.com/ink/2010/main" type="inkWord" rotatedBoundingBox="6030,17898 7297,17890 7302,18562 6034,1857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8412.803">4812 1501 617 0,'32'9'198'16,"-2"-3"-8"-16,9 2-66 0,-3 2-84 15,-1-3-40-15,-3-1-22 0,7 2-10 16,-7-8-19-16,-8 11-14 0,5-11-5 0,-3 0-121 16,-8 0-132-16</inkml:trace>
          <inkml:trace contextRef="#ctx0" brushRef="#br0" timeOffset="8259.4423">4926 1124 683 0,'0'0'223'0,"0"5"5"0,5 5-122 16,-5 7-9-16,0 7-18 0,0 4-14 0,0 10-11 15,0-2-6-15,4 10-15 0,-4 4-8 16,10 4-8-16,2-8-7 0,-4 11-10 15,7-16-10-15,0-2-14 0,3-4-9 16,-10-2-21-16,6-13-12 0,-11-3-20 16,-3-7-27-16,0-10 9 0,-3 0-129 15,-5-5-173-15</inkml:trace>
          <inkml:trace contextRef="#ctx0" brushRef="#br0" timeOffset="8662.3208">5383 1506 397 0,'-9'6'175'0,"-4"1"19"15,0 3-20-15,-2 3-79 0,-3 6-19 16,7 4-5-16,-3-1-17 0,10 1-5 16,4-4-15-16,0-3-8 0,6 3 3 15,3 0-8-15,2-2-7 0,7 5-3 16,-2-2 5-16,9-7-10 0,-2-2-2 15,6-5 4-15,-1-5-8 0,-3-1 3 16,0-11-3-16,-10 2-3 0,-3-8-5 16,-12-3-2-16,0 1-10 0,0 3-1 15,-11-3-3-15,-5 4-10 0,-4 2-11 0,0-2-3 16,-6-4-18-16,4 3-16 0,4 2 26 16,1 1-144-16,10 4-159 0</inkml:trace>
          <inkml:trace contextRef="#ctx0" brushRef="#br0" timeOffset="8973.5518">5793 1481 522 0,'9'-3'189'0,"1"3"0"0,-10-4-113 16,0 4-3-16,-12 0-11 0,-1 6-13 0,-3 0-6 15,2 5-10-15,1 4-17 0,3 2 2 16,5 4-11-16,5 9 1 0,5-3-8 16,-5 4 7-16,10 3-2 0,3-6 3 15,5-5 3-15,12-4-3 0,8-5 5 16,9-9 3-16,2-5-9 0,-1 0 11 16,-10-12-8-16,-12-5-6 0,-8 0 3 15,-7-5-7-15,-11 3 0 0,0-2 0 0,0-2-4 16,-7-1-10-16,-11 0-7 15,-8-8-8-15,-11 7-17 0,-11 4-28 0,-6-5 74 16,6-2-206-16,3 2-173 0</inkml:trace>
        </inkml:traceGroup>
        <inkml:traceGroup>
          <inkml:annotationXML>
            <emma:emma xmlns:emma="http://www.w3.org/2003/04/emma" version="1.0">
              <emma:interpretation id="{2584E272-E7EB-4C35-AC65-E3A0186CC121}" emma:medium="tactile" emma:mode="ink">
                <msink:context xmlns:msink="http://schemas.microsoft.com/ink/2010/main" type="inkWord" rotatedBoundingBox="8662,17811 13128,17562 13199,18826 8733,1907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8895.1924">11392 895 531 0,'13'0'186'0,"-5"0"-3"0,-1 10-107 0,0 5-8 16,-7 6-16-16,8 12-10 0,-1 0 2 15,-2 7-11-15,3 5 0 0,-1 7-8 16,-1 0-6-16,-2 14-2 0,1 0-7 15,3 1 2-15,0-8-6 0,5-9-2 16,-2-12-8-16,1-9-9 0,-2-7-14 16,-4-5-14-16,0-5-12 0,-6-12-16 0,0 0-21 15,0 0-3-15,0-6-107 0,0-6-136 16</inkml:trace>
          <inkml:trace contextRef="#ctx0" brushRef="#br0" timeOffset="19017.0225">11496 1457 379 0,'15'0'127'0,"-1"0"29"0,1 0-80 16,1 0-31-16,-2 7-19 0,0-7-26 15,3 0-19-15,1 0-109 0,4-6-28 16,-2-5-40-16</inkml:trace>
          <inkml:trace contextRef="#ctx0" brushRef="#br0" timeOffset="19199.8184">11943 1422 497 0,'0'28'194'0,"0"3"-17"16,0 4-94-16,0-5-14 0,-8 4-20 16,8-1-7-16,-7-4-19 0,1-8-23 15,-1-5-10-15,1-11-13 0,-3-5-14 0,9-5-16 16,-9-2-13-16,9-12-108 0,-4-2-152 15</inkml:trace>
          <inkml:trace contextRef="#ctx0" brushRef="#br0" timeOffset="10679.4903">9464 2080 353 0,'21'33'128'0,"1"-5"39"0,-3-4-32 15,-1-10-66-15,-6-7 2 0,-4-7-8 16,-1 0 0-16,-7-8-11 0,3-6-15 15,-3-10-6-15,-2-7-5 0,-6-6-10 16,1-3 0-16,-2-5-3 0,2 2-1 16,3 0 2-16,4 4-7 0,-10-6-3 15,5 0 4-15,-1 5-8 0,1-1 0 16,-3-2 0-16,4 5 0 0,4 5 0 0,0-3 4 16,0 7-4-16,0 4 0 0,10 4 0 15,3 0 0-15,0 8 3 0,1-3 2 16,1 2 7-16,-4 10-2 0,1 4 2 15,-1 6 2-15,-1 21-3 0,1-4 7 16,1 19-11-16,-4-1-4 0,-2-2 5 16,-1-3-8-16,-5-6 3 0,0 1-3 15,0-2-3-15,0-5-8 0,-9-9 4 16,0-2-14-16,-4-9-8 0,3-4-6 0,1 0-18 16,3 0-5-16,2-12-19 0,4 5-9 15,0-7-82-15,0 1-31 0,10 3-96 16</inkml:trace>
          <inkml:trace contextRef="#ctx0" brushRef="#br0" timeOffset="10904.6755">9863 1530 539 0,'27'8'205'16,"13"2"-14"-16,1-1-111 0,1 1-17 15,3-1-3-15,-6-1-11 0,-11-2-13 16,-9-6-15-16,-5 4-5 0,-2-4 6 16,-3 0-12-16,-3-5-10 0,1-2 0 0,-1-5-10 15,-1-8-16-15,2-6-23 0,3-5-20 16,-2-4-20-16,0-7 169 0,3-4-274 16,0 4-162-16</inkml:trace>
          <inkml:trace contextRef="#ctx0" brushRef="#br0" timeOffset="11080.2575">10289 879 471 0,'11'13'183'0,"1"18"-2"16,3-2-105-16,5 7-15 0,4 12-13 16,1 3-4-16,-1 3-12 0,1 10-17 15,-5 1-6-15,-7-1-5 0,-2-2-13 16,-11-4-14-16,0-11-20 0,0-10-13 0,-5-8-122 15,-3-10-166-15</inkml:trace>
          <inkml:trace contextRef="#ctx0" brushRef="#br0" timeOffset="11223.1065">10366 1367 489 0,'21'-6'173'0,"4"0"0"0,2 6-108 16,7-4-30-16,3 4-3 0,2-7-23 15,-3 7-13-15,3 1-23 0,-2-4-18 16,-1-4-117-16,1 7-152 0</inkml:trace>
          <inkml:trace contextRef="#ctx0" brushRef="#br0" timeOffset="11629.8258">10931 1315 397 0,'0'-10'150'0,"0"10"34"16,-6-9-58-16,1 4-60 0,-6 5-17 15,0 0-6-15,-3 0-4 0,1 11-6 16,-4 8-5-16,4 4-1 0,2 0-9 0,0-2 4 16,3 3-4-16,2-5-11 0,1-2 5 15,5-1-4-15,0-2 1 0,0-6-5 16,0 2 0-16,5-2 0 0,1-2 0 15,1 0-4-15,2 0 0 0,-1-6 0 16,3 6 4-16,-1-6-4 0,-1 0 0 16,2 0 0-16,-3-4 0 0,-1-3 0 0,0 4 4 15,-3-5-4-15,-4-2-4 0,7 1 8 16,-3 0-4-16,-4 5 0 0,8-3 0 16,-8-2 0-16,7 9 0 0,0 0 6 15,0 6-12-15,2 0 6 0,2-6 0 16,4 8 0-16,-5-8 0 0,2 0 0 15,2 0 0-15,-3 6-4 0,-4-6 4 16,1 9-4-16,3-3-4 0,-2 2-13 16,5 1-15-16,-2 3-13 0,3-2-11 0,4-1-3 15,-2-3-130-15,2-6-158 0</inkml:trace>
          <inkml:trace contextRef="#ctx0" brushRef="#br0" timeOffset="9477.7326">7613 1386 804 0,'0'-15'216'0,"0"1"4"16,0 1-136-16,-4 4-27 0,-8 9-22 16,1 0-9-16,0 0-1 0,-2 15-7 0,1 2-9 15,0 2-6-15,-3 7 3 0,2-4-6 16,1 4 0-16,1 1 0 0,3 2-3 16,4 1 3-16,4 0 0 0,0-3-3 15,0 2 3-15,11 0 0 0,1 0-6 16,7-2 0-16,0-2-5 0,-4 1-17 15,5-4-6-15,-1-7-7 0,-4-4-25 0,4-4-16 16,1 4-17-16,-1-5-119 0,3-1-166 16</inkml:trace>
          <inkml:trace contextRef="#ctx0" brushRef="#br0" timeOffset="9802.5627">8130 1510 608 0,'-4'-13'207'0,"-9"5"-11"16,0-3-102-16,-10 7-17 0,-6 0-19 0,4 2-9 15,-4 12-7-15,6-1-13 0,-5 10-5 16,9 2-9-16,-4 9-5 0,5-4-3 16,7 3-3-16,7-3-4 0,4 2 0 15,0-3 0-15,11 0 0 0,1 0 3 0,13-1-6 16,8-4 6-16,4-3-3 0,8-11 0 15,5-6 0-15,-1 0 0 16,-5-4 0-16,-7-8 0 0,-4-3 0 0,-7-14 0 16,-6 3 0-16,-6-2 0 0,-3-3 0 15,-11-2 0-15,0 7 4 0,-7-2-8 16,-8 0 4-16,-2 7-3 0,-7 1-8 16,-3 2-14-16,-6 3-18 0,-4 2-25 15,-4 2-23-15,6 3-124 0,-8 4-180 16</inkml:trace>
          <inkml:trace contextRef="#ctx0" brushRef="#br0" timeOffset="10294.7024">8511 1684 497 0,'15'20'179'0,"0"4"2"16,-4-1-93-16,-2-2-22 0,-5-4-23 16,-4-8-1-16,0-9-4 0,0 0 1 0,0 0-12 15,0-8-8-15,0-3 2 0,-4-4-5 16,4-4 1-16,0 2 2 0,0-7-2 16,0-1-7-16,0-1 5 0,0-5-4 15,12-4 0-15,-5 3-2 0,10 1-6 16,1 4 3-16,0 4-2 0,-2 0-4 15,3 6 0-15,-2 10 3 0,-2 7 0 16,5 0 1-16,-1 14 3 0,-5 8-7 16,-3 1 4-16,-3 3-1 0,-8-4-6 0,8-1 3 15,-8-2 0-15,6-4-4 0,-6-4 4 16,5-11 0-16,-5 0-3 0,4 0-1 16,2-6 4-16,1-5-4 0,1-5 1 15,4-1 6-15,2-1-6 0,-1-4 6 16,4-7 1-16,3 2 0 0,-1 4 6 15,-1 4 4-15,0 13-1 0,-3 6 8 0,1 9-1 16,-3 5-2-16,2 8 1 0,0 5-3 16,-3-3-4-16,3-1-5 0,-3 5-2 15,3 3-8-15,-2 1-3 0,-1-3-12 16,-4-1-17-16,-2-6-14 0,-6-8-13 16,6-4-39-16,-6-4-12 0,4-6-112 15,-4 0-171-15</inkml:trace>
        </inkml:traceGroup>
        <inkml:traceGroup>
          <inkml:annotationXML>
            <emma:emma xmlns:emma="http://www.w3.org/2003/04/emma" version="1.0">
              <emma:interpretation id="{22D18CD3-176B-4024-9DFD-8A29E9F461AD}" emma:medium="tactile" emma:mode="ink">
                <msink:context xmlns:msink="http://schemas.microsoft.com/ink/2010/main" type="inkWord" rotatedBoundingBox="13391,17643 15808,17297 15971,18440 13554,1878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0886.9171">14003 687 453 0,'14'42'147'0,"-1"19"12"0,2 0-121 16,2-2-13-16,-2-4-7 0,5 6-6 16,-3-15-12-16,-6-2-12 0,0 2-6 15,-7-3-28-15,-4 2-104 0,7-9-106 16</inkml:trace>
          <inkml:trace contextRef="#ctx0" brushRef="#br0" timeOffset="21235.6548">14267 1120 463 0,'11'9'179'16,"2"2"-6"-16,6 3-88 0,2 1-34 15,2-2-3-15,2-2-12 0,7-6-12 16,-2-5-10-16,7 1-9 0,-3-7 0 0,5-4-1 16,-8-4 1-16,-1-6-1 0,-11-3-4 15,-2-6 0-15,-8 1 0 0,-9 5 5 16,0 3-1-16,0 4 2 0,-5 16-2 16,1 0 5-16,-2 6 1 0,6 11-2 15,0 14 1-15,0 15-4 0,8 10 4 16,-2 15-5-16,-2 10 0 0,0-3-4 15,-4-3-4-15,0-5-18 0,0-17-5 16,0-11-20-16,-4-14-15 0,-7-11 81 0,-3-17-202 16,1 0-158-16</inkml:trace>
          <inkml:trace contextRef="#ctx0" brushRef="#br0" timeOffset="19902.1527">12397 1396 481 0,'0'-11'173'16,"-4"-1"2"-16,-5 6-104 0,-5 6-20 15,0 4-9-15,-3 1-5 0,0 10-18 0,1-2-9 16,2 12 0-16,1-7-10 0,4 5 4 16,5-2 1-16,4 4-5 0,0-4 0 15,10-3 5-15,4 3-5 0,1-3 0 16,6 0 4-16,-1-1-4 0,3-1 0 16,4-6 0-16,-1-4 0 0,-1-6 0 15,-1-5 0-15,-2-5 0 0,-4-8 0 16,-6-6 0-16,-4 0 0 0,-8-1-4 15,0-1-1-15,-11-1-4 0,2 1-11 0,-6-3-9 16,1 0-15-16,3-3-3 0,4 1-14 16,7 4-109-16,-7 1-131 0</inkml:trace>
          <inkml:trace contextRef="#ctx0" brushRef="#br0" timeOffset="20143.2285">12739 1404 361 0,'13'30'120'0,"0"-7"32"16,-2 0-68-16,-6-6-30 0,2-2-3 15,1-7 2-15,-4-3-5 0,2-5-4 16,-2-5-6-16,1-5-8 0,1-4-6 16,-2-6-5-16,1-8-1 0,-1-2-13 15,2 0-1-15,2-1 2 0,0 11-2 0,2 8-4 16,3 2 9-16,2 3-4 0,-1 7 0 15,2 0-1-15,2 4 0 0,-3-4-4 16,4 10 0-16,0 8-8 0,1 9-6 16,-1-3-10-16,4-3-18 0,0-4 3 15,-4-17-20-15,6 12-9 0,1-8-11 16,1-4-97-16,2-4-96 0</inkml:trace>
          <inkml:trace contextRef="#ctx0" brushRef="#br0" timeOffset="20467.1211">13554 1286 424 0,'-10'-14'148'0,"-2"1"18"0,-6 6-95 0,-4 1-12 16,-2 4-4-16,-2 2-6 0,1 6-6 15,2 14-14-15,3 5-4 0,5 2-11 16,1 2-5-16,2-7 0 0,2-2-9 15,5-4 0-15,-1-3 4 0,6-4-4 16,-4 0 0-16,4-5 6 0,0-4-12 16,7 0 6-16,-3 0 0 0,8 7-4 0,3-4-1 15,4 4-4-15,2 2 5 0,2-1-1 16,-6-3 0-16,-1 1 1 16,-2-6 4-16,-3 5 0 0,-1-5 0 0,0 0 0 15,-3 2-5-15,4 6-5 0,-2-2-9 16,5-6-5-16,-2 6-15 0,6-6-10 15,-2 0-6-15,-1 0-4 0,6-10-108 16,-5 3-105-16</inkml:trace>
          <inkml:trace contextRef="#ctx0" brushRef="#br0" timeOffset="20676.8003">13544 673 481 0,'19'57'161'16,"1"4"-6"-16,1 4-117 0,4 20-16 15,1-16 4-15,4-4-9 0,3 6-6 16,-3 7-4-16,-2-10-2 0,0 3-17 16,-4-10-5-16,-6-14-9 0,3-16-13 0,-8-17-14 15,1-14-106-15,-3 0-97 0</inkml:trace>
        </inkml:traceGroup>
        <inkml:traceGroup>
          <inkml:annotationXML>
            <emma:emma xmlns:emma="http://www.w3.org/2003/04/emma" version="1.0">
              <emma:interpretation id="{027354C8-34F4-40C6-8091-A0AAC95AD79F}" emma:medium="tactile" emma:mode="ink">
                <msink:context xmlns:msink="http://schemas.microsoft.com/ink/2010/main" type="inkWord" rotatedBoundingBox="16724,17960 19617,17941 19624,19034 16731,19053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1925.3713">15508 1882 771 0,'23'0'222'0,"7"0"-4"16,-1-6-116-16,4-14-41 0,1-10-23 15,9-6 0-15,8 1-10 0,1-5-12 16,-3-9-3-16,-1 3-7 0,-14 3-6 15,-12-5 3-15,-10 10-3 0,-12 1 0 16,0 7 0-16,0 5 0 0,-5 4-3 16,-9 1-3-16,-4 6-4 0,-4 4-2 15,-8 8 5-15,-5 2-11 0,-6 0 0 16,-6 0-1-16,6 25 5 0,10 9 4 16,2 2-1-16,10 5 1 0,12 11 3 15,7-6 10-15,0 0 4 0,0-3 4 0,17 4-1 16,1-1 0-16,13-3-2 0,3 0 5 15,8 5-10-15,-2-4-3 0,8-10-7 16,-9-13-10-16,2-2-11 0,-8-19-22 16,0-6-28-16,-6-7-13 0,5-4-129 0,-2-9-170 15</inkml:trace>
          <inkml:trace contextRef="#ctx0" brushRef="#br0" timeOffset="22070.0627">16176 1381 704 0,'20'34'214'0,"6"1"-12"0,-3 4-115 15,7-1-21-15,17 1-26 0,0-2-12 16,8-4-4-16,4-3-11 0,-2-6-13 16,-10-5-18-16,-4-5-8 0,-2-8-16 15,-11 4-23-15,-2-5-20 0,-7-5 7 16,1 0-129-16,-4-5-161 0</inkml:trace>
          <inkml:trace contextRef="#ctx0" brushRef="#br0" timeOffset="22254.7012">16649 1542 608 0,'-15'41'214'0,"-7"1"-16"16,2 2-117-16,4 3-9 0,-2-1-26 15,0-6-13-15,6 1-12 0,-2-2-17 16,2-4-8-16,1-11-17 0,11-1-24 16,0-10-24-16,0-9 55 0,11-4-181 15,9-6-179-15</inkml:trace>
          <inkml:trace contextRef="#ctx0" brushRef="#br0" timeOffset="22582.4421">17074 2062 406 0,'19'46'181'0,"-4"-1"22"0,-4-6-21 15,3-10-105-15,-7-4-6 0,1-8-13 16,0-11-9-16,-8-6-6 0,0 0-12 0,0-12-8 16,-10-11-6-16,2-10-5 0,7-15-5 15,-3-13-2-15,2-10-2 0,4-4-6 16,10-10-2-16,-1 6 1 0,0 5-3 15,4 2-1-15,0-1-2 0,3 1 3 16,3 3-1-16,1 5 1 0,2 8 7 16,0 13-4-16,-1 16 0 0,-2 13 8 15,-3 15-4-15,-6-1 4 0,-5 12 0 0,-2 10 2 16,-5 17-1-16,0 11-2 0,0 7 1 16,-9 1-4-16,0 2 3 0,-3-9-3 15,-3-7-3-15,0-6-4 0,-4-7-25 16,0-4-16-16,-4-5-27 0,-1-7-40 15,5-6-92-15,7-9-169 0</inkml:trace>
          <inkml:trace contextRef="#ctx0" brushRef="#br0" timeOffset="22899.2826">17581 1620 445 0,'49'-13'181'0,"5"-7"8"16,1-3-75-16,-6 0-50 0,-7-1-3 16,-10-7-4-16,-13 3-17 0,-7-3-13 15,-12 2-14-15,0 6-4 0,-4 1-2 16,-14 5-3-16,-5 7-4 0,-7 6 0 16,-8 4 0-16,1 0 0 0,2 10 0 15,2 10 0-15,3-4 0 0,8 4 0 16,7 10-4-16,9 3 4 0,6 1 0 15,0 5 0-15,3-2 0 0,12-9 0 0,2-3 4 16,3-3-4-16,7-6 4 0,1-4-4 16,6-2-4-16,0-10-4 0,4 0-17 15,-4 2-11-15,5-17-23 0,-8-2-9 16,-6-4 182-16,-2 2-298 0,-4-5-168 16</inkml:trace>
          <inkml:trace contextRef="#ctx0" brushRef="#br0" timeOffset="23206.3251">18045 1641 424 0,'-6'26'148'15,"1"-1"11"-15,-1-2-100 0,2-10-9 16,4-7 10-16,0-6-4 0,0 0 3 0,0-14-10 16,4-6-8-16,2-6 1 0,-1-4-7 15,-1-6-10-15,9 2-9 16,-2-2 1-16,6-8-9 0,1-7 0 0,7 0 2 15,-1-5-6-15,5-2-1 0,-3 16 1 16,4 9-4-16,-3 13 0 0,5 5 0 16,-2 15 0-16,-4 0 5 0,-7 26-2 15,-3 7-3-15,-5 22 4 0,-11 19-1 0,0 5-3 16,0-4 0-16,0-5 5 0,-8-6-5 16,0-19 0-16,-3-5 0 0,1-5-5 15,1-9 2-15,-6-7-13 0,5 0-13 16,2-9-15-16,0-10-18 0,2 0-17 15,6 0-123-15,-4-12-158 0</inkml:trace>
        </inkml:traceGroup>
        <inkml:traceGroup>
          <inkml:annotationXML>
            <emma:emma xmlns:emma="http://www.w3.org/2003/04/emma" version="1.0">
              <emma:interpretation id="{B5BFF577-DCBC-4ED2-80E5-1925E589A366}" emma:medium="tactile" emma:mode="ink">
                <msink:context xmlns:msink="http://schemas.microsoft.com/ink/2010/main" type="inkWord" rotatedBoundingBox="19866,17660 22328,17643 22335,18663 19873,18679"/>
              </emma:interpretation>
              <emma:one-of disjunction-type="recognition" id="oneOf8">
                <emma:interpretation id="interp8" emma:lang="" emma:confidence="0">
                  <emma:literal>five</emma:literal>
                </emma:interpretation>
                <emma:interpretation id="interp9" emma:lang="" emma:confidence="0">
                  <emma:literal>give</emma:literal>
                </emma:interpretation>
                <emma:interpretation id="interp10" emma:lang="" emma:confidence="0">
                  <emma:literal>sive</emma:literal>
                </emma:interpretation>
                <emma:interpretation id="interp11" emma:lang="" emma:confidence="0">
                  <emma:literal>sire</emma:literal>
                </emma:interpretation>
                <emma:interpretation id="interp12" emma:lang="" emma:confidence="0">
                  <emma:literal>Sive</emma:literal>
                </emma:interpretation>
              </emma:one-of>
            </emma:emma>
          </inkml:annotationXML>
          <inkml:trace contextRef="#ctx0" brushRef="#br0" timeOffset="23587.4808">19048 1200 563 0,'0'16'188'0,"0"4"-10"0,0 4-108 16,-16 2-25-16,-15-2 3 0,1 3-6 15,1 2-20-15,-7-6 0 0,4 2-5 16,4-2-9-16,-2-9 0 0,3-4-4 16,1 1 0-16,6-7-4 0,3-4 4 15,10 5-4-15,3-5 4 0,4 0 9 16,0 0-1-16,4 0 6 0,2 0 9 0,9 13 0 15,1 1 5-15,7 2-4 0,2 4 0 16,1-8-4-16,-3-2 0 0,-2 0-10 16,-1 0 0-16,-8-1-5 0,-1 7-3 15,-11 1-2-15,0 5-1 0,-6 2-3 16,-8 8 0-16,-3-7 3 0,-3 5-6 16,-3 1 3-16,1-4-3 0,-1-7-1 15,0-2-8-15,1-6-1 0,0-7-15 16,0-5-10-16,3 0-3 0,2-5-25 0,2 0-24 15,15-7-10-15,0-1-115 0,0 0-163 16</inkml:trace>
          <inkml:trace contextRef="#ctx0" brushRef="#br0" timeOffset="23937.9026">19212 900 497 0,'10'-7'179'0,"2"1"-3"0,0 6-99 16,1-5-34-16,7 5-16 0,-6 10-27 15,2-4-27-15,1 4-16 0,2 6-120 16,-4-2-158-16</inkml:trace>
          <inkml:trace contextRef="#ctx0" brushRef="#br0" timeOffset="23787.3453">19337 1474 572 0,'8'25'204'0,"-1"12"-8"0,-7 7-85 16,6-1-43-16,3 4-8 0,-4-4-19 15,-2-13-16-15,-3-8-17 0,0-2-4 16,0-12-23-16,-8-8-24 0,-1 0-15 16,4 0-24-16,-5-14-117 0,2-5-175 15</inkml:trace>
          <inkml:trace contextRef="#ctx0" brushRef="#br0" timeOffset="24185.8564">19644 1310 481 0,'28'66'195'0,"7"-2"-8"0,0 0-83 16,-4-7-36-16,4-7-11 0,-4-14-15 15,-4-1-20-15,2-5-5 0,-3-6-3 16,-1-9-6-16,-6-6 4 0,0-9-4 0,-10 0 0 16,-3-14-4-16,-6-9 5 0,0-11-5 15,0-11-4-15,0-13 0 0,-10-11 0 16,5-2-4-16,-3 3-5 0,-1 9-7 16,0 9-4-16,-1 17-15 0,10 8-10 15,-5 13-17-15,5 6 6 0,8 6-133 16,6 6-152-16</inkml:trace>
          <inkml:trace contextRef="#ctx0" brushRef="#br0" timeOffset="24533.0851">20331 1556 547 0,'43'-25'191'0,"-4"-4"-6"0,-4-5-115 16,-5-9-14-16,-4 2-4 0,-1-3-19 16,-9 0-16-16,-9 4-3 0,-7 6-6 15,0 2-8-15,-8 3 5 0,-9 4-10 16,-6 9 5-16,-7 10-8 0,-14 6-1 16,-5 6-5-16,1 7 1 0,2 17-1 15,5 7-5-15,15 9-4 0,11 20 9 0,15 6-5 16,0-5 4-16,0 0 5 0,23 1 6 15,7-18-2-15,14-6 12 0,8-1-6 16,1-6 4-16,3-7 11 0,0-4-5 16,-8-8 4-16,-11 0 1 0,8 2-6 15,-4-9 0-15,0-4-4 0,1-6-14 16,18-1-10-16,2 0-20 0,10-11-14 16,0-5-122-16,3-1-159 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2:32.80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2455342-DD39-4850-9C91-1F126EC08C47}" emma:medium="tactile" emma:mode="ink">
          <msink:context xmlns:msink="http://schemas.microsoft.com/ink/2010/main" type="inkDrawing" rotatedBoundingBox="10234,12618 10235,13565 9573,13566 9572,12619" hotPoints="9953,13595 9521,13279 9799,12822 10231,13138" semanticType="enclosure" shapeName="Ellipse"/>
        </emma:interpretation>
      </emma:emma>
    </inkml:annotationXML>
    <inkml:trace contextRef="#ctx0" brushRef="#br0">-3694-2023 388 0,'-7'-10'118'0,"-9"10"30"0,-10 0-91 15,-8 0-9-15,-6 10-17 0,-6 1-6 16,-2 6-11-16,10 8 4 0,2 5-8 15,8 8 8-15,-2 17-5 0,5 7-1 16,2 5-6-16,4-1 6 0,15 0-7 16,4-10 7-16,6-6 4 0,11-7 5 15,6 0-7-15,10-1 15 0,12 1 0 16,7-5 0-16,13-6-1 0,5-14-5 16,2-18-9-16,-6 0-1 0,-5-14-4 0,-7-19-9 15,-11-16 9-15,-11-11-13 0,-13-6-5 16,-15-15 4-16,-4-14-12 0,-11-9-16 15,-20-1-14-15,-9-7-8 0,-22 3-129 16,-19-10-160-16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3:12.65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6407A21-C5B6-471F-B902-3CB24CBBA2FA}" emma:medium="tactile" emma:mode="ink">
          <msink:context xmlns:msink="http://schemas.microsoft.com/ink/2010/main" type="inkDrawing" rotatedBoundingBox="2053,12514 3100,12490 3101,12536 2054,12560" semanticType="underline" shapeName="Other">
            <msink:sourceLink direction="with" ref="{50F41818-072F-4F7F-99F6-52186071B0DF}"/>
            <msink:sourceLink direction="with" ref="{A69CD13A-ED11-41CA-92C9-5848E164A2F3}"/>
            <msink:sourceLink direction="with" ref="{EB07AAA2-BA07-443F-83D3-E5DB7CD2F85D}"/>
          </msink:context>
        </emma:interpretation>
      </emma:emma>
    </inkml:annotationXML>
    <inkml:trace contextRef="#ctx0" brushRef="#br0">-3609 1675 257 0,'52'-7'53'0,"0"1"7"0,6 1-33 0,7 5-9 15,-2 1 1-15,4-1-8 0,8-6-3 16,3 9-8-16,2-12 0 0,4 1 0 16,-2-1-8-16,-9 11 8 0,-7-2 0 15,-12 0 0-15,-15 8-11 0,-8-1-8 16,-10 5-43-16,-13-2-34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6:23.06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886C945-B6D1-46BD-9C1D-167CAD7AF20B}" emma:medium="tactile" emma:mode="ink">
          <msink:context xmlns:msink="http://schemas.microsoft.com/ink/2010/main" type="writingRegion" rotatedBoundingBox="433,9453 5765,9337 5832,12426 500,12542"/>
        </emma:interpretation>
      </emma:emma>
    </inkml:annotationXML>
    <inkml:traceGroup>
      <inkml:annotationXML>
        <emma:emma xmlns:emma="http://www.w3.org/2003/04/emma" version="1.0">
          <emma:interpretation id="{7DE53D6C-8931-4E4E-BBC4-3FCBA0E1822E}" emma:medium="tactile" emma:mode="ink">
            <msink:context xmlns:msink="http://schemas.microsoft.com/ink/2010/main" type="paragraph" rotatedBoundingBox="364,9575 3481,9103 3596,9866 480,103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475A44-DC25-4960-8C1E-00A0FE6257AA}" emma:medium="tactile" emma:mode="ink">
              <msink:context xmlns:msink="http://schemas.microsoft.com/ink/2010/main" type="line" rotatedBoundingBox="364,9575 3481,9103 3596,9866 480,10338"/>
            </emma:interpretation>
          </emma:emma>
        </inkml:annotationXML>
        <inkml:traceGroup>
          <inkml:annotationXML>
            <emma:emma xmlns:emma="http://www.w3.org/2003/04/emma" version="1.0">
              <emma:interpretation id="{3922F7BA-E487-4ACB-ACCB-43176C46CE09}" emma:medium="tactile" emma:mode="ink">
                <msink:context xmlns:msink="http://schemas.microsoft.com/ink/2010/main" type="inkWord" rotatedBoundingBox="364,9575 2525,9248 2640,10011 480,103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-3885 3008 397 0,'6'-14'182'16,"1"5"22"-16,-1 2-36 0,-6 1-70 0,0 6-9 15,4 0-20-15,-4 0-16 0,0 6-12 16,-11-3-11-16,4 4-12 0,0 0-2 16,-2 3-3-16,0 0-10 0,4 1 0 15,0-1 1-15,5-1-8 0,-7 7 4 16,1-5-3-16,5-2 0 0,1 3 3 15,0-1-7-15,9-2 4 0,-9 2 0 16,11 1 3-16,8 1-5 0,-1-1 5 16,5 1 0-16,-6 1 0 0,-2 4 0 0,-7 2 5 15,0 1-2-15,-1-2 0 0,-7 1 0 16,0-2 1-16,6-1-1 0,-6-2-3 16,0-1 0-16,0 1 0 0,0-2 0 15,-6-2 0-15,-1 1 0 0,-1-2 0 16,3-2-3-16,-4 1-7 0,1-9-9 15,-4 4-6-15,-5-4-17 0,0 0-25 16,3-10-14-16,-4 2 16 0,12-4-147 16,-4-2-148-16</inkml:trace>
          <inkml:trace contextRef="#ctx0" brushRef="#br0" timeOffset="337.2025">-3687 3065 453 0,'15'9'180'0,"-11"-5"2"0,-11 2-79 15,7 4-22-15,5 2-16 0,-5 0-5 16,0 4-15-16,0-1-14 0,-7-1-4 16,7 3-6-16,0 0-9 0,-5-2 5 0,5-3-5 15,0 0 0-15,0-1 3 0,0-2-7 16,14 3 5-16,-1 0 3 0,1-4-1 15,1 2-2-15,7-6-2 0,-4-4-4 16,3 0 3-16,0 0-3 0,2-6-3 16,-8-5-1-16,-1-4-3 0,-3-5 4 15,-3-1-8-15,-3-5 1 0,-5 3-8 16,2-6-10-16,-2 1-7 0,-7-2-5 16,0 1-9-16,-4 1-20 0,4 2-5 0,1 4-2 15,-4 3-3-15,4 5-8 0,1 1-3 16,-6 3-100-16,6 6-98 0</inkml:trace>
          <inkml:trace contextRef="#ctx0" brushRef="#br0" timeOffset="580.7358">-3495 2630 388 0,'7'-13'159'0,"0"0"17"0,-2 5-52 16,-1 8-42-16,3 0 0 0,0 19-15 16,0-3-7-16,-3 7-3 0,-4 3-12 0,5 3-8 15,2 3-5-15,0 8-14 0,-2-1-4 16,9 7-2-16,-3 1-9 0,1 1-6 16,1-4-16-16,-1 2-18 0,-1-7-20 15,9-3-32-15,-3-11-117 0,0-4-184 16</inkml:trace>
          <inkml:trace contextRef="#ctx0" brushRef="#br0" timeOffset="824.4394">-3154 2988 370 0,'0'5'136'16,"6"2"34"-16,-6-1-37 0,9 6-67 15,-2 5-12-15,0-1-11 0,1 7-4 0,3 1-15 16,0-5-5-16,1-2-4 0,-5-2-1 16,6-8-10-16,-1-1 5 0,0-6-4 15,-4 0-1-15,3-3 2 0,-1-5-12 16,-6-3-3-16,0-3-9 0,-4-2-16 16,5-4-11-16,0-1-19 0,1 3-112 15,-6-13-149-15</inkml:trace>
          <inkml:trace contextRef="#ctx0" brushRef="#br0" timeOffset="1006.6884">-2898 2657 379 0,'9'22'135'0,"2"1"34"0,3 5-76 15,0 6-29-15,-1 2-16 0,-1 5-13 16,-3-2-18-16,-4 6-6 0,3-6-6 15,-8-1-16-15,0-4-11 0,0-9-13 16,0-11 35-16,0-14-165 0,0 0-134 16</inkml:trace>
          <inkml:trace contextRef="#ctx0" brushRef="#br0" timeOffset="1150.0314">-2808 2853 506 0,'19'0'205'0,"-3"0"-22"15,5 0-91-15,-3 0-24 0,1 0-17 16,3 0-22-16,-5 0-16 0,0 0-18 16,2 0-13-16,1-4-28 0,-5-4-17 15,0 0-17-15,0 0-104 0,-2-4-143 16</inkml:trace>
          <inkml:trace contextRef="#ctx0" brushRef="#br0" timeOffset="1279.4883">-2532 2896 397 0,'0'30'150'16,"7"-4"14"-16,-7 2-99 0,0-3-12 16,0-4-25-16,0-9-2 0,0-5-21 0,0-7-30 15,0 7-9-15,0-7-126 0,0-16-112 16</inkml:trace>
          <inkml:trace contextRef="#ctx0" brushRef="#br0" timeOffset="1417.8717">-2542 2638 243 0,'12'6'35'0,"-2"1"8"0,1-7 6 16,1 0-66-16,2 0-37 0,0 0-15 16</inkml:trace>
          <inkml:trace contextRef="#ctx0" brushRef="#br0" timeOffset="1672.3917">-2353 2663 278 0,'-7'7'63'0,"-8"4"30"15,0 2-46-15,0 2 11 0,2 6-18 16,2-1 7-16,6 7-19 0,5-1-6 16,-7 2 0-16,7-1-3 0,0-3 2 15,0-3 0-15,0-6 3 0,7 3-3 16,1-6-3-16,0-6 0 0,5-6-6 0,2 0-1 15,1 0 9-15,-1-3-15 16,4-10 1-16,-5-3-6 0,-6 0 6 0,8-4-6 16,-2 1 0-16,-6 5 0 0,-8 0 0 15,10 3-12-15,-10-1 7 0,0-1-21 16,0 0-2-16,-10-1-11 0,8-2-118 16,2 1-106-16</inkml:trace>
          <inkml:trace contextRef="#ctx0" brushRef="#br0" timeOffset="2048.275">-2158 2936 341 0,'0'6'112'0,"0"-6"43"0,4 0-46 15,-4 0-29-15,0 0-9 0,0-11-10 16,0-1-14-16,0-1 2 0,0-7-10 16,0 0-7-16,0-5-8 0,7 3-6 15,-7-4-5-15,0 2 5 0,7-2-9 16,-7 3-5-16,6-1 5 0,-6-2-5 0,5 4-4 16,-5 4 5-16,19-3-5 0,-4 6 7 15,6 7 1-15,5 11 0 0,10-3 1 16,-6 0 3-16,4 0 0 0,-1 5 5 15,-7 12-5-15,-3 2-5 0,-8 5 2 16,-5 1-1-16,1 11-4 0,4-6-1 16,-7 5-3-16,-3 3 0 0,1-2-7 15,-6 0-17-15,0-8-17 0,-11 2-30 16,3-14-130-16,-3-2-184 0</inkml:trace>
        </inkml:traceGroup>
        <inkml:traceGroup>
          <inkml:annotationXML>
            <emma:emma xmlns:emma="http://www.w3.org/2003/04/emma" version="1.0">
              <emma:interpretation id="{DBB774F3-733C-46A1-85FA-EAAB44B23EA2}" emma:medium="tactile" emma:mode="ink">
                <msink:context xmlns:msink="http://schemas.microsoft.com/ink/2010/main" type="inkWord" rotatedBoundingBox="3169,9401 3518,9349 3583,9777 3234,9830"/>
              </emma:interpretation>
              <emma:one-of disjunction-type="recognition" id="oneOf1">
                <emma:interpretation id="interp1" emma:lang="" emma:confidence="1">
                  <emma:literal>to</emma:literal>
                </emma:interpretation>
                <emma:interpretation id="interp2" emma:lang="" emma:confidence="0">
                  <emma:literal>t0</emma:literal>
                </emma:interpretation>
                <emma:interpretation id="interp3" emma:lang="" emma:confidence="0">
                  <emma:literal>Fo</emma:literal>
                </emma:interpretation>
                <emma:interpretation id="interp4" emma:lang="" emma:confidence="0">
                  <emma:literal>td</emma:literal>
                </emma:interpretation>
                <emma:interpretation id="interp5" emma:lang="" emma:confidence="0">
                  <emma:literal>t,</emma:literal>
                </emma:interpretation>
              </emma:one-of>
            </emma:emma>
          </inkml:annotationXML>
          <inkml:trace contextRef="#ctx0" brushRef="#br0" timeOffset="3047.2996">-1193 2732 370 0,'8'-4'136'0,"-1"0"41"0,3 4-63 16,2 0-36-16,3 0-18 0,1 0-19 15,1 0-2-15,2 0-14 0,-1 0-16 16,-2 0-9-16,0 0-9 0,-3 3-16 16,0-3-14-16,0 0-14 0,-2-7-18 15,-2 4-105-15,6-1-112 0</inkml:trace>
          <inkml:trace contextRef="#ctx0" brushRef="#br0" timeOffset="2870.1212">-1168 2498 321 0,'0'6'94'0,"0"4"30"16,0 4-55-16,8 1-8 0,-8 6-7 16,0 7-6-16,0-1-10 0,0-2-7 15,4 4-8-15,0 5 2 0,-4-1-13 16,-1-4-6-16,1 5-18 0,0-1-14 15,0-5-7-15,0-6-12 0,-6-6-119 16,6-9-92-16</inkml:trace>
          <inkml:trace contextRef="#ctx0" brushRef="#br0" timeOffset="3281.8144">-864 2676 331 0,'0'0'84'0,"0"4"48"0,-2 0-53 16,-7 4-22-16,-2 2-2 0,-1 0-17 16,-4 2-5-16,-1 5-13 0,2-1 3 15,-2 3-7-15,4-2 4 0,5 3-2 16,4-4-1-16,4 1 16 0,0 3-8 16,5-6 14-16,5-4-5 0,0-1 8 0,3-9-9 15,0 0-6-15,0 0-1 16,1-9-8-16,2-2 1 0,-2-1-11 0,0-1 1 15,-1-2-5-15,-3-2 0 0,-6 0-4 16,-4-1-4-16,0 1 0 0,4 1-9 16,-4 3-10-16,-7 0-8 0,0 5-18 15,-5-3-17-15,-7 4-12 0,-13-1-108 16,4 4-159-16</inkml:trace>
        </inkml:traceGroup>
      </inkml:traceGroup>
    </inkml:traceGroup>
    <inkml:traceGroup>
      <inkml:annotationXML>
        <emma:emma xmlns:emma="http://www.w3.org/2003/04/emma" version="1.0">
          <emma:interpretation id="{D4053719-2457-4850-A9F1-E7431A2E42A7}" emma:medium="tactile" emma:mode="ink">
            <msink:context xmlns:msink="http://schemas.microsoft.com/ink/2010/main" type="paragraph" rotatedBoundingBox="457,10554 5789,10438 5832,12426 500,12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0E4867-F4F5-43E3-AF77-93A22AD979AC}" emma:medium="tactile" emma:mode="ink">
              <msink:context xmlns:msink="http://schemas.microsoft.com/ink/2010/main" type="inkBullet" rotatedBoundingBox="464,10904 947,10893 960,11477 477,11487"/>
            </emma:interpretation>
          </emma:emma>
        </inkml:annotationXML>
        <inkml:trace contextRef="#ctx0" brushRef="#br0" timeOffset="4106.7109">-3926 4291 397 0,'6'17'150'0,"1"8"41"0,-3-2-77 16,10 4-21-16,-7 6-3 0,2 0-5 16,4-4-5-16,-7 4-10 0,4-7-9 15,-6-5-11-15,-4-3-15 0,7-6-1 0,-7-9-14 16,0-3-5-16,0 0-3 15,0 0-6-15,0-8 4 0,4-5-7 0,-4-6 1 16,0-5-1-16,4-8 0 0,-4 2-3 16,0-1-3-16,7 1 0 0,-7-5-1 15,8-4 1-15,-4-1 0 0,0-8 0 16,0-3-7-16,-4 4 7 0,0 8 0 16,0 6 0-16,0 9 0 0,6 7 3 15,-6 6 0-15,8 3 0 0,-4 2 3 16,3 6-3-16,3 3 3 0,-4 6 3 0,5 4-6 15,-1 1 3-15,-6 9 4 0,7 2-4 16,0 2 0-16,-6 9-3 0,2 2 3 16,-3 7-3-16,-4-9 0 0,0-5 0 15,-8-7 0-15,1-7-6 0,-2-2-1 16,-2-8-8-16,-2 2-13 0,4-5-5 16,-2 3-13-16,0-5-16 0,4-2-9 0,3 0-12 15,1 0-4-15,3 5-10 0,0-5-101 16,0-4-140-16</inkml:trace>
        <inkml:trace contextRef="#ctx0" brushRef="#br0" timeOffset="4341.1772">-3556 4164 341 0,'9'17'112'16,"-6"6"35"-16,2 0-43 0,-5-7-32 15,7 1-8-15,-7-5-16 0,0-3-1 16,0-9-10-16,0 0-4 0,0 0-13 0,-7-12-5 16,3-2-1-16,2-11-4 0,-3 2-10 15,5 1 5-15,-5-4-5 0,5 2-5 16,0 10 0-16,0-2-10 0,10 2-9 16,-2 0-20-16,4-4 3 0,6 4-11 15,-3 0-22-15,0 3-12 0,-3 9-82 16,4 2-56-16</inkml:trace>
      </inkml:traceGroup>
      <inkml:traceGroup>
        <inkml:annotationXML>
          <emma:emma xmlns:emma="http://www.w3.org/2003/04/emma" version="1.0">
            <emma:interpretation id="{23946A7C-A2B1-4E69-AFFB-6D1BA796AC1D}" emma:medium="tactile" emma:mode="ink">
              <msink:context xmlns:msink="http://schemas.microsoft.com/ink/2010/main" type="line" rotatedBoundingBox="1034,10542 5789,10438 5832,12426 1077,12530"/>
            </emma:interpretation>
          </emma:emma>
        </inkml:annotationXML>
        <inkml:traceGroup>
          <inkml:annotationXML>
            <emma:emma xmlns:emma="http://www.w3.org/2003/04/emma" version="1.0">
              <emma:interpretation id="{50F41818-072F-4F7F-99F6-52186071B0DF}" emma:medium="tactile" emma:mode="ink">
                <msink:context xmlns:msink="http://schemas.microsoft.com/ink/2010/main" type="inkWord" rotatedBoundingBox="1034,10542 2779,10504 2793,11177 1049,11215">
                  <msink:destinationLink direction="with" ref="{49FB12C4-9D3D-46B7-875F-B7D7948677A6}"/>
                  <msink:destinationLink direction="with" ref="{36407A21-C5B6-471F-B902-3CB24CBBA2FA}"/>
                </msink:context>
              </emma:interpretation>
              <emma:one-of disjunction-type="recognition" id="oneOf2">
                <emma:interpretation id="interp6" emma:lang="" emma:confidence="1">
                  <emma:literal>abler</emma:literal>
                </emma:interpretation>
                <emma:interpretation id="interp7" emma:lang="" emma:confidence="0">
                  <emma:literal>cabler</emma:literal>
                </emma:interpretation>
                <emma:interpretation id="interp8" emma:lang="" emma:confidence="0">
                  <emma:literal>dibbler</emma:literal>
                </emma:interpretation>
                <emma:interpretation id="interp9" emma:lang="" emma:confidence="0">
                  <emma:literal>Cabler</emma:literal>
                </emma:interpretation>
                <emma:interpretation id="interp10" emma:lang="" emma:confidence="0">
                  <emma:literal>ablur</emma:literal>
                </emma:interpretation>
              </emma:one-of>
            </emma:emma>
          </inkml:annotationXML>
          <inkml:trace contextRef="#ctx0" brushRef="#br0" timeOffset="4626.8181">-3291 4012 331 0,'6'-6'103'0,"-6"3"35"16,0-5-56-16,0 8-13 0,0 0-2 16,0 0-10-16,-8 5-10 0,0 2-1 15,-2 4-10-15,-2 2-1 0,1 0-6 0,3 1-5 16,4 5-5-16,0-2-1 0,4 7 1 15,0-7-1-15,0 9 0 0,0-3 4 16,0-12-5-16,0 4-1 0,15 2 0 16,-3-2 1-16,6-2-5 0,-4-9 5 15,6-3-5-15,-2-1-5 0,-2-13 2 16,-1-5-5-16,2-7-8 0,-8 3-5 16,3-8-1-16,-6 2-20 0,-6 1 1 15,4-2-7-15,-4-8-17 0,0 13-8 0,0 1 3 16,4-2-12-16,2 3 13 15,-6 4-9-15,5-7 3 0,-4 2 2 0,-1-1-4 16,0 3 4-16,0-3-58 0,0 2 19 16,0 0-10-16</inkml:trace>
          <inkml:trace contextRef="#ctx0" brushRef="#br0" timeOffset="4945.9489">-3171 3643 207 0,'0'0'82'0,"0"0"35"16,0 10 24-16,0 8-19 0,5 9-20 0,2 2-16 15,-4 4 2-15,6 1-8 0,2 7-9 16,1 4-11-16,3-5-1 0,3 5-14 15,-8-4-4-15,8-9-11 0,-3-3-8 16,0-2-4-16,0-5-8 0,-3-7 1 16,-1-5-8-16,-4-7 1 0,-3-3-4 15,1 0 0-15,5-10 0 0,1 3 3 16,0-4-3-16,1-1 0 0,3-2 0 0,1 2 0 16,-1-7 0-16,-5 5 0 0,12 0 0 15,-2 5 0-15,1 9 0 0,-2 0 3 16,-3 6 1-16,-2 2-1 0,-5 10 5 15,-3-3-5-15,1 7 7 0,-5 5-1 16,-2 4-1-16,0 2-1 0,0 2 0 16,-4-6-1-16,-2-3-2 0,-3-5-4 15,1-11 0-15,-6-10-4 0,6 5-9 0,-8-5-8 16,6-5-6-16,-1-7-17 0,2-1-20 16,1-6-18-16,-1-4-17 0,4-2 62 15,1-5-171-15,4-7-161 0</inkml:trace>
          <inkml:trace contextRef="#ctx0" brushRef="#br0" timeOffset="5102.6777">-2807 3806 424 0,'7'24'155'0,"3"2"17"0,2 10-101 16,2-3-25-16,-1 3-8 0,2 0-9 15,0-10-19-15,-4-5-4 0,-4 2-22 16,0-10-13-16,-7-3-20 0,0-5 80 15,5-5-188-15,-5 0-140 0</inkml:trace>
          <inkml:trace contextRef="#ctx0" brushRef="#br0" timeOffset="5332.201">-2586 4028 331 0,'14'-19'103'0,"0"5"35"15,-10 3-12-15,1 5-65 0,-1-3-16 16,-4-1-14-16,0 5-3 0,0-3-3 0,0 4-2 15,0 4-11-15,0 0 0 0,-4 0-2 16,4 8 1-16,-7 0-5 0,7 3-1 16,0 2 0-16,0 8-5 0,0-2 0 15,0 1 4-15,6 5-8 0,-1-8 4 16,0 3-16-16,1-4-5 0,5-3-8 16,-3-5-14-16,7-8 2 0,-5 0-15 15,2 0 34-15,-3-10-135 0,-4-1-77 0</inkml:trace>
          <inkml:trace contextRef="#ctx0" brushRef="#br0" timeOffset="5732.0183">-2246 3995 299 0,'0'13'71'15,"0"7"40"-15,0-10-53 0,0 0-4 0,0-3 1 16,0-3-12-16,0-4-3 0,0 0-5 15,0-4-11-15,0 4-5 0,-4-17 1 16,-1 1-9-16,-2 0 1 0,7 2-1 16,-4-5 1-16,4 5 1 0,0 0-1 15,0 0-1-15,7-8 1 0,-2 5-6 0,5-1 5 16,3 0-6-16,-2 6 1 0,-1 0-1 16,-3 4 1-16,-2 3-1 0,3 5 0 15,2 0-5-15,-2 5 4 0,4 1 1 16,-5-3 0-16,4 5 2 0,-3-5-1 15,2-3 0-15,4 3 0 0,1-3 3 16,1 0 11-16,3 2-6 0,3-2 10 16,-3-5-1-16,2 5 0 0,0-3-9 15,3 3 4-15,-3-6 4 0,1 6-5 0,-1 1-5 16,-5-1 4-16,-1 0 1 0,4 9-5 16,3 2 2-16,3 0-7 0,6-4 2 15,5 2-6-15,-5 2 1 0,-5-8-8 16,1-3-11-16,-8 0-11 0,-13 0-11 15,-2 0-32-15,-4-4-129 0,0-6-170 16</inkml:trace>
        </inkml:traceGroup>
        <inkml:traceGroup>
          <inkml:annotationXML>
            <emma:emma xmlns:emma="http://www.w3.org/2003/04/emma" version="1.0">
              <emma:interpretation id="{A69CD13A-ED11-41CA-92C9-5848E164A2F3}" emma:medium="tactile" emma:mode="ink">
                <msink:context xmlns:msink="http://schemas.microsoft.com/ink/2010/main" type="inkWord" rotatedBoundingBox="2251,12501 2325,12499 2326,12503 2252,12504">
                  <msink:destinationLink direction="with" ref="{49FB12C4-9D3D-46B7-875F-B7D7948677A6}"/>
                  <msink:destinationLink direction="with" ref="{36407A21-C5B6-471F-B902-3CB24CBBA2FA}"/>
                </msink:context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1" timeOffset="-190915.347">-2145 5606 218 0,'36'0'0'0,"2"2"-11"0</inkml:trace>
        </inkml:traceGroup>
        <inkml:traceGroup>
          <inkml:annotationXML>
            <emma:emma xmlns:emma="http://www.w3.org/2003/04/emma" version="1.0">
              <emma:interpretation id="{EB07AAA2-BA07-443F-83D3-E5DB7CD2F85D}" emma:medium="tactile" emma:mode="ink">
                <msink:context xmlns:msink="http://schemas.microsoft.com/ink/2010/main" type="inkWord" rotatedBoundingBox="2999,10907 4258,10880 4269,11361 3009,11388">
                  <msink:destinationLink direction="with" ref="{49FB12C4-9D3D-46B7-875F-B7D7948677A6}"/>
                  <msink:destinationLink direction="with" ref="{36407A21-C5B6-471F-B902-3CB24CBBA2FA}"/>
                </msink:context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1321.4762">-468 3997 353 0,'6'0'118'0,"-2"-5"37"16,1 5-70-16,-2 0-25 0,-3 0-9 16,5 0-21-16,1 5 1 0,-6 1-14 0,0 0-6 15,-7 7 1-15,2 7-6 0,-2 5 0 16,-1 1-6-16,1 2 5 0,1 5 0 16,-6 1-5-16,5 1 0 0,-2 2 0 15,-6-2 0-15,5-1 0 0,-1-7 0 16,4-4 0-16,7 0 6 0,0-6-6 15,0 1-6-15,0-5 6 0,0-1 6 16,7-5-12-16,-1-1 12 0,-6-6-1 16,0 0 11-16,4 0-7 0,-4 0 9 15,0-6-2-15,0 2-6 0,0-6 5 0,0-1-11 16,0-1-4-16,8-3 0 0,-1 6 0 16,6-3 5-16,-3-3 0 0,8-1 10 15,-9-2-6-15,4 0 14 0,-4-5-4 16,7 11 8-16,8-2-1 0,3 1 1 15,-1-1-4-15,7 4 6 0,-3-3-4 16,1-1-10-16,-2-1 6 0,-3-4-10 16,-7 1 2-16,-5-2-5 0,-5 5-4 0,-3-3 0 15,-1 5-4-15,2 2 0 0,-7 2 0 16,7-1 0-16,-7 1 3 0,0 2-3 16,-7-1 0-16,0-1 0 0,-1 5 0 15,-4 4 0-15,-5 0 0 0,-5 4-3 16,-9 5-13-16,-6-4-16 0,0 5-29 15,-9-11-14-15,3 1-132 0,-6 0-183 0</inkml:trace>
          <inkml:trace contextRef="#ctx0" brushRef="#br0" timeOffset="-2330.6373">-1395 4144 531 0,'0'0'186'0,"0"0"-3"16,0-3-111-16,0 3-9 0,0 0-15 0,0 0 3 15,0 0-7-15,6 0-3 0,4 3-4 16,0 2 4-16,11-5-1 0,2 6 1 16,4-6-7-16,-4 0 4 0,5 0 3 15,-2 0-4-15,5 0 4 0,-1 0-2 16,5-3 0-16,6 3 1 0,4-6-11 15,-5 8-1-15,1-6-8 0,-4 4-5 16,-4-3-9-16,-6 3 2 0,-5-8 0 16,-2 6-8-16,-5-5-3 0,-1 7-12 15,-3-6-9-15,0 2-19 0,-3 4-20 16,-8-6-27-16,6 2-31 0,-6 4-130 0,-7-3-202 16</inkml:trace>
        </inkml:traceGroup>
        <inkml:traceGroup>
          <inkml:annotationXML>
            <emma:emma xmlns:emma="http://www.w3.org/2003/04/emma" version="1.0">
              <emma:interpretation id="{A25E609E-4968-4F48-B638-BC41CF7CEBB2}" emma:medium="tactile" emma:mode="ink">
                <msink:context xmlns:msink="http://schemas.microsoft.com/ink/2010/main" type="inkWord" rotatedBoundingBox="5660,10869 5798,10866 5801,10985 5663,10988">
                  <msink:destinationLink direction="with" ref="{49FB12C4-9D3D-46B7-875F-B7D7948677A6}"/>
                </msink:context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-3447.4989">1351 3992 230 0,'0'0'27'0,"0"0"15"0,0-8 0 16,0 8-22-16,0 0 7 0,0-2 0 15,0 2-8-15,0 0 0 0,0-9-9 16,0 9 8-16,0 0-10 0,-3 6 0 15,3-6-8-15,-7 3 9 0,2 2-9 0,5-5 0 16,0 0 0-16,0 0 0 0,-5 0 0 16,5 6 8-16,-6-6-8 0,6 0 0 15,0 4 0-15,0-4 0 0,0 0 0 16,8 6 0-16,-1-6 0 0,-1 3 0 16,0 0 0-16,0-3 0 0,2 9 0 15,-1-9 0-15,-2 0 8 0,1 0-8 16,-1 0 0-16,-5 0 9 0,8 0-9 15,-8-10 8-15,0 10-8 0,3-5 0 16,-3-1 8-16,0 6 0 0,0-5 0 0,0 5 8 16,0-8-8-16,-3 8 5 0,3 0 4 15,0-2-1-15,-6 2-1 0,2 0-9 16,-2 5 2-16,1 1-1 0,2-4-7 16,-5-2 7-16,1 5-7 0,0-5 0 15,2 7 7-15,-2-2-7 0,7 1 8 16,-10-2-1-16,10 3-7 0,0-1 6 0,0 1 1 15,4 0-1-15,-4-1 0 0,7 0 2 16,-1 1-1-16,-1-7-1 0,2 4 1 16,1-4 1-16,0 0 4 0,-1 0-7 15,0-4 2-15,1-5 0 0,-5 4 0 16,-3-5-7-16,4 1 0 0,-4 3 0 16,0-1 0-16,-4 0 7 0,4-2-7 0,-6 1 0 15,6 3 0-15,-5 2 0 0,5 3 0 16,-10-8 0-16,5 8 0 0,-3 0 5 15,-2 0-5-15,1 0 0 0,-2 0 0 16,2-3 0-16,-1 3 0 0,0 3 0 16,3 2 0-16,2-5 0 0,-2 7 0 15,1-3 0-15,6 3 0 0,-4-5 0 16,2 9 0-16,2-4 0 0,-6 3 0 16,6-1 0-16,6 2 0 0,-6-5 0 0,0 1 0 15,4-1 0-15,1 0 0 0,1-6 6 16,-1 0-6-16,0 0 0 0,1 0 7 15,-2-8-7-15,4 4 0 0,2-2 0 16,-2 0 7-16,4-1-7 0,-2 3 6 16,-1-3-1-16,-2 0 2 0,-3-2-2 15,-4 3 0-15,0-4-5 0,0 1 6 0,0 5-6 16,0 1 5-16,-5-3 2 0,-1 6-7 16,-3-2 8-16,1 2-3 0,-1 0-5 15,-1 0 0-15,0 0 6 0,5 2-6 16,-2-2 0-16,0 6 0 0,4-6 6 15,-2 4-6-15,-2 0 0 0,7 4 0 16,-7-5-6-16,7 6 12 0,-4 1-6 16,4-5-6-16,-6 6 6 0,6-10 0 0,0 6 0 15,-4-1 6-15,4 1-6 0,0-1 0 16,9 1 0-16,-5-7 0 0,2 4 6 16,4-4-1-16,-3 0 2 0,-2 0-2 15,4 0 7-15,-4 0-2 0,2-11 1 16,0 1-5-16,-1 1-1 0,1-5-5 15,-7 4 5-15,3 0-5 0,-3 1 0 0,4 5 0 16,-4-4 0-16,0 4 0 16,0-2 0-16,-4 6 0 0,4-5 0 0,-3 5 0 15,-4 0 0-15,2 0 0 0,-3 0 0 16,0 0 0-16,-1 8 0 0,4-5 0 16,-1-3 0-16,6 7 0 0,-5 0 0 15,0 2 0-15,-1-3 0 0,1 3 0 16,1-2 0-16,-3-1 0 0,7 4 0 15,0-2 0-15,0 1 0 0,0 0 0 0,7 1 0 16,-7-10 0-16,5 0 0 0,-1 3 0 16,-4-3 0-16,7 0 0 0,-3 0 0 15,1-6 0-15,0 6 0 0,0-5 0 16,1-3-21-16,-2 1-7 0,-4-6 11 16,0-3-138-16,0 0-151 0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4:34.12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951D132-2720-4FA1-AF1C-8A4F290BC777}" emma:medium="tactile" emma:mode="ink">
          <msink:context xmlns:msink="http://schemas.microsoft.com/ink/2010/main" type="writingRegion" rotatedBoundingBox="5751,12552 5778,12552 5778,12589 5751,12589"/>
        </emma:interpretation>
      </emma:emma>
    </inkml:annotationXML>
    <inkml:traceGroup>
      <inkml:annotationXML>
        <emma:emma xmlns:emma="http://www.w3.org/2003/04/emma" version="1.0">
          <emma:interpretation id="{3B560031-70E8-4457-B2CE-565A717C395A}" emma:medium="tactile" emma:mode="ink">
            <msink:context xmlns:msink="http://schemas.microsoft.com/ink/2010/main" type="paragraph" rotatedBoundingBox="5751,12552 5778,12552 5778,12589 5751,125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D1E3F4-C148-4D2B-8EFB-A6C47660C3AE}" emma:medium="tactile" emma:mode="ink">
              <msink:context xmlns:msink="http://schemas.microsoft.com/ink/2010/main" type="line" rotatedBoundingBox="5751,12552 5778,12552 5778,12589 5751,12589"/>
            </emma:interpretation>
          </emma:emma>
        </inkml:annotationXML>
        <inkml:traceGroup>
          <inkml:annotationXML>
            <emma:emma xmlns:emma="http://www.w3.org/2003/04/emma" version="1.0">
              <emma:interpretation id="{03AADEA0-882F-4987-9290-728462694DA2}" emma:medium="tactile" emma:mode="ink">
                <msink:context xmlns:msink="http://schemas.microsoft.com/ink/2010/main" type="inkWord" rotatedBoundingBox="5751,12552 5778,12552 5778,12589 5751,12589"/>
              </emma:interpretation>
            </emma:emma>
          </inkml:annotationXML>
          <inkml:trace contextRef="#ctx0" brushRef="#br0">19 0 299 0,'3'10'80'0,"-3"-3"22"0,5 4-36 0,-5-4-20 15,0-5-6-15,0-2-11 0,-7 0-15 16,2 0-14-16,5-2 133 0,-10-5-259 16,5 3-123-16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8:16:30.9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FB86DC-8966-41DF-B312-93646E07EF2A}" emma:medium="tactile" emma:mode="ink">
          <msink:context xmlns:msink="http://schemas.microsoft.com/ink/2010/main" type="writingRegion" rotatedBoundingBox="15968,10604 22286,10865 22253,11666 15935,11405"/>
        </emma:interpretation>
      </emma:emma>
    </inkml:annotationXML>
    <inkml:traceGroup>
      <inkml:annotationXML>
        <emma:emma xmlns:emma="http://www.w3.org/2003/04/emma" version="1.0">
          <emma:interpretation id="{D2040EFB-FBBE-47FC-964B-A19679FD3D4B}" emma:medium="tactile" emma:mode="ink">
            <msink:context xmlns:msink="http://schemas.microsoft.com/ink/2010/main" type="paragraph" rotatedBoundingBox="15968,10604 22286,10865 22253,11666 15935,114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D92EC4-03F7-48A0-8C40-8B0135345952}" emma:medium="tactile" emma:mode="ink">
              <msink:context xmlns:msink="http://schemas.microsoft.com/ink/2010/main" type="line" rotatedBoundingBox="15968,10604 22286,10865 22253,11666 15935,11405"/>
            </emma:interpretation>
          </emma:emma>
        </inkml:annotationXML>
        <inkml:traceGroup>
          <inkml:annotationXML>
            <emma:emma xmlns:emma="http://www.w3.org/2003/04/emma" version="1.0">
              <emma:interpretation id="{D38F39BD-BD8C-4AB9-B59F-23A9F0CFDD43}" emma:medium="tactile" emma:mode="ink">
                <msink:context xmlns:msink="http://schemas.microsoft.com/ink/2010/main" type="inkWord" rotatedBoundingBox="15959,10833 16125,10840 16120,10975 15953,109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99 88 177 0,'0'0'30'0,"0"0"-7"0,0 0 15 0,0 0 4 15,0 0 1-15,0 0 10 0,0 0 4 16,0-2-6-16,0 2-2 0,0 0-12 15,0-6-4-15,0 6-4 0,0 0-8 16,0-5-6-16,0 2-2 0,0-4-1 16,0 5 3-16,0 2-9 0,0-8 1 15,0 8 1-15,0-4-8 0,0 4 7 0,0 0-7 16,0 0 5-16,-7 0-5 0,7 0 5 16,-3 4-5-16,3 4 7 0,-4 1-7 15,4-4 7-15,0 3-7 0,0-1 0 16,0 2-7-16,0-4 7 0,0 4 0 15,0 0 0-15,0-5 0 0,6 3 0 16,-6-7 7-16,5 0-7 0,-1 0 7 16,-4 0 0-16,8-7-2 0,-4 3 1 0,-4-4 1 15,10 3 0-15,-6-4-1 0,-4 5-1 16,5-4-5-16,-5 4 0 0,0-7 7 16,0 8-7-16,-6-6 0 0,6 6 0 15,-9-3 0-15,4 6 0 0,0 0 0 16,-1 0 0-16,2 0 0 0,4 0 0 15,-4 0-7-15,4 0 7 0,-4 0 0 16,-2 0 0-16,6 0 0 0,-7 0 0 0,3 8 0 16,4-8 0-16,0 3 0 0,-5 5 0 15,5-6 0-15,0 8 0 0,0-7 0 16,4 4 7-16,0-7-2 0,0 6 0 16,3-6 1-16,-1 0 14 0,-2 0-3 15,0-6 1-15,3 6-7 0,-3 0 5 16,-4-7-5-16,5 5 0 0,-5-5-6 15,4 3-1-15,-4-7-4 0,0 2 5 16,-4 1-5-16,4 0 0 0,-7-2 0 0,7 3 0 16,-9 0 0-16,2 7-5 0,1-8 5 15,1 8 0-15,-5-7-4 0,5 7-1 16,-2 0-6-16,7 7 0 0,-7-1 6 16,7 3 0-16,0-1-1 0,0 3 6 15,0 0-6-15,7 0 6 0,-3-2 0 16,0-1 0-16,3 0 0 0,1 2 0 15,-2-6 0-15,-2 3 6 0,4-4 0 0,2-3-1 16,-4 0 0-16,5 0 1 0,0-7-1 16,-1 3 6-16,-3-5-11 0,0 3 5 15,-7-3-5-15,4 5 0 0,-4-4 0 16,0-2 0-16,-6 4 0 0,6-4 0 16,-9-3 0-16,2 3 0 0,-1 5 0 15,-2-1 0-15,0 6 0 0,2-5 0 16,-1 5 0-16,2 0 0 0,-1 0-5 0,-5 0 5 15,7 7-5-15,-7-1-6 0,2 5 5 16,-1 0 1-16,4 3-6 0,0-6 5 16,2 1 1-16,-2 4-2 0,8-6 2 15,0-1 5-15,0 1-6 0,0-4 6 16,0 6 0-16,5-7 0 0,1-2 0 0,-1 12 0 16,2-12 6-16,-1 4-6 0,3-4 0 15,-2 0 0-15,1 0 0 0,2-5 5 16,-2-3-5-16,0 3 7 0,0-4-7 15,-3 6 0-15,-5-6 0 0,5 1 5 16,-5-1-5-16,0-1 0 0,0-2 0 16,-5 8 0-16,-1-4 0 0,2 1 0 15,-2 1-5-15,0 4-13 0,-1 2 1 16,1 0-14-16,-2 0 1 0,1 4-16 0,3 4-113 16,-1-3-97-16</inkml:trace>
        </inkml:traceGroup>
        <inkml:traceGroup>
          <inkml:annotationXML>
            <emma:emma xmlns:emma="http://www.w3.org/2003/04/emma" version="1.0">
              <emma:interpretation id="{93CDAA6D-73BF-41BA-B795-63BCF3956D2F}" emma:medium="tactile" emma:mode="ink">
                <msink:context xmlns:msink="http://schemas.microsoft.com/ink/2010/main" type="inkWord" rotatedBoundingBox="17251,10857 18488,10908 18463,11503 17227,1145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375.7545">1655 324 388 0,'11'0'151'0,"4"0"48"0,2 0-90 0,-1 0 0 15,2 0-16-15,8-7-4 0,6 7-16 16,5-3-11-16,-3-1-11 0,3-2-4 15,0 6-13-15,-4 6-6 0,7-6-4 16,1 6-3-16,-3 2-8 0,7 0-4 16,-1-8-2-16,-1 0-4 0,5 0-3 0,9-6 0 15,-16 0-7-15,0 0-5 0,-2 1-12 16,-12-5-16-16,-12 10-16 0,1-3-30 16,-6 3 12-16,-5 0-151 0,-1 0-174 15</inkml:trace>
          <inkml:trace contextRef="#ctx0" brushRef="#br0" timeOffset="1783.3924">1519 82 268 0,'0'0'63'0,"4"0"12"15,-4 0-18-15,0-7-14 0,0 7-2 16,0-3-1-16,0 3-1 0,0 0-3 16,-4-7 0-16,4 7-11 0,-8 0 11 15,2 0-5-15,-1 10-6 0,-1-3 0 0,-1-1-8 16,4 7 9-16,-4 1-15 0,-2 2 1 16,-3 3 0-16,-2-1-7 0,-3 0-5 15,-2-1 6-15,-1 4-6 0,2-4 0 16,2 3 6-16,2 3-6 0,5-7 0 15,3 1 5-15,4-1 0 0,4-2 6 16,-6-7 5-16,6 4-2 0,0 0 15 16,0-3-9-16,7-6 9 0,-2 2 3 15,4-4-4-15,-1 0-1 0,5 6 4 0,1-2-6 16,0-4 4-16,-1 14-9 0,4-2 1 16,-1 1-6-16,2 1 6 0,2 2-7 15,1-9 0-15,2 3 1 0,-1 4 3 16,1-1-8-16,3 6 1 0,3 0-1 15,0 2-3-15,1-6 1 0,-2 0-8 16,-3-2 3-16,-2-2 1 0,-5-4-2 16,-3-7 2-16,-3 0-4 0,-1 0-4 0,-11 0 8 15,0-3-8-15,5-2 8 0,-5 5-4 16,0-5-4-16,0 5 4 0,-5-8 0 16,5 4 0-16,0 1-2 0,-5-2 2 15,-1 0 0-15,-3-2 2 0,2 3-4 16,-6-6 2-16,1-1 0 0,-6-1 0 15,9-4 0-15,-12-3-4 0,6 0 1 16,2-5 3-16,2-7 0 0,0-1-4 0,7-4 4 16,4-6 0-16,-6 6 0 0,6 1 0 15,0 8 0-15,0 2-4 0,0 4 1 16,0 1-4-16,0 2-3 0,0-1-8 16,-8 1-7-16,4 4-11 0,-6 0-17 15,1 2-12-15,5 1-19 0,-2-1 17 16,1 1-137-16,1 2-155 0</inkml:trace>
        </inkml:traceGroup>
        <inkml:traceGroup>
          <inkml:annotationXML>
            <emma:emma xmlns:emma="http://www.w3.org/2003/04/emma" version="1.0">
              <emma:interpretation id="{F4301802-9BB3-47EA-99E5-DD20CBCE7DFF}" emma:medium="tactile" emma:mode="ink">
                <msink:context xmlns:msink="http://schemas.microsoft.com/ink/2010/main" type="inkWord" rotatedBoundingBox="18872,10938 20023,10986 19998,11573 18848,1152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792.0241">3202 171 341 0,'0'0'93'0,"0"0"28"0,-6 0-68 16,-5 6-7-16,-4 3-2 0,-2 3-11 15,-5 8-5-15,-2 0-11 0,-2 3 4 16,-6 2-9-16,0-1-6 0,3 1 1 16,-2 0 0-16,7-1-7 0,8-1 0 15,6-5 6-15,4 3-1 0,6-8 2 0,0 1 3 16,0-4 1-16,0-4 9 0,0 2-2 15,10 1-1-15,1-2 0 0,0 2 5 16,3 2-8-16,9 1 15 0,-1 1-14 16,1-2 5-16,-1 4-6 0,-10-1 5 15,-6 2-5-15,-2 0-5 0,-4-1 0 16,5-2-3-16,-10-2-2 0,-14-2-4 16,4-3-4-16,1-1-2 0,-12-5-12 15,4 0 0-15,2 0-16 0,4 0-15 0,0-5-2 16,6 2-125-16,1 3-149 0</inkml:trace>
          <inkml:trace contextRef="#ctx0" brushRef="#br0" timeOffset="3232.8244">3342 525 331 0,'9'0'103'0,"-3"0"35"16,-2 0-56-16,-4-6-19 0,0 6-4 15,0 0-13-15,0 0-11 0,-4 0 2 16,0 0-13-16,-5 3-2 0,-3 2-6 16,0-5-5-16,-5 11-6 0,1 0-1 15,4-1 1-15,2 5-5 0,3-2 5 16,7-2-5-16,0-1 0 0,0 2 7 15,0-2-7-15,0-2 6 0,11 2-6 16,0 3 0-16,1-3 6 0,5-5-6 16,1 1 0-16,-1-6 6 0,0 0-6 0,-1-4 0 15,-2-6 0-15,-1-7 0 0,1-2 0 16,-6-5 0-16,-5 3-6 0,-3-1-13 16,0 2 5-16,0-3-2 0,0 1-5 15,-5 6-14-15,0 1-8 0,-3-2-10 16,0 3-28-16,3-2-87 0,-2-2-46 15</inkml:trace>
          <inkml:trace contextRef="#ctx0" brushRef="#br0" timeOffset="3366.8842">3474 124 289 0,'8'0'81'0,"3"10"20"0,-4 0-25 16,4 6 3-16,0 4-14 0,0 6-18 15,0 5-9-15,-4 5-5 0,-2 1-7 16,3 3-9-16,-4-4-6 0,0 0 1 16,-4-8-4-16,0 0-8 0,0-6-8 15,0 0-10-15,-4-9 1 0,-3-2-19 16,7-1-17-16,-4-3-111 0,4 2-70 16</inkml:trace>
          <inkml:trace contextRef="#ctx0" brushRef="#br0" timeOffset="3577.7285">3746 425 243 0,'15'4'46'0,"0"3"18"0,4 3-29 0,-3-3 11 16,1-1-17-16,2-6 14 0,0 4-10 15,4-4-9-15,-1 0-8 0,0-4-2 16,0-3-7-16,-3-5 1 0,-3-3 1 15,6-10-9-15,-4-2-9 0,-5-8-6 16,-2 1-23-16,-4 3-72 0,-7 5-36 16</inkml:trace>
        </inkml:traceGroup>
        <inkml:traceGroup>
          <inkml:annotationXML>
            <emma:emma xmlns:emma="http://www.w3.org/2003/04/emma" version="1.0">
              <emma:interpretation id="{2577396A-2A28-48EA-9F01-F40F5BE20B30}" emma:medium="tactile" emma:mode="ink">
                <msink:context xmlns:msink="http://schemas.microsoft.com/ink/2010/main" type="inkWord" rotatedBoundingBox="20037,10772 22286,10865 22261,11467 20013,11374"/>
              </emma:interpretation>
              <emma:one-of disjunction-type="recognition" id="oneOf3">
                <emma:interpretation id="interp3" emma:lang="" emma:confidence="0">
                  <emma:literal>lion</emma:literal>
                </emma:interpretation>
                <emma:interpretation id="interp4" emma:lang="" emma:confidence="0">
                  <emma:literal>ton</emma:literal>
                </emma:interpretation>
                <emma:interpretation id="interp5" emma:lang="" emma:confidence="0">
                  <emma:literal>It-on</emma:literal>
                </emma:interpretation>
                <emma:interpretation id="interp6" emma:lang="" emma:confidence="0">
                  <emma:literal>Zion</emma:literal>
                </emma:interpretation>
                <emma:interpretation id="interp7" emma:lang="" emma:confidence="0">
                  <emma:literal>He-on</emma:literal>
                </emma:interpretation>
              </emma:one-of>
            </emma:emma>
          </inkml:annotationXML>
          <inkml:trace contextRef="#ctx0" brushRef="#br0" timeOffset="3757.8801">4075 77 289 0,'12'16'64'0,"6"3"28"16,-3 4-40-16,-3-3-2 0,-1 9-10 16,1 1-10-16,-3 4-14 0,-5-2-1 15,-4 8-9-15,5-8 2 0,-5 2-8 16,-7-4-14-16,1-7-1 0,1-6-31 16,-1 0-78-16,-1-12-40 0</inkml:trace>
          <inkml:trace contextRef="#ctx0" brushRef="#br0" timeOffset="3912.5633">4300 383 257 0,'48'-9'53'0,"-10"-2"7"16,10-1-42-16,0-1 9 0,-7-1-8 16,0 4 0-16,-7 3-9 0,-4 0-10 15,-4-2-10-15,-3 2 2 0,-7 7-31 0,-1 0-26 16,-5-11-33-16</inkml:trace>
          <inkml:trace contextRef="#ctx0" brushRef="#br0" timeOffset="4195.4112">4672 135 268 0,'15'-7'63'0,"0"7"3"16,2 0-18-16,2 0-4 0,2 9-11 0,8-5-8 15,1-4-17-15,7 0 0 0,-2 0 1 16,3-7-18-16,-2-5 1 0,7 1-8 15,-6 1-9-15,-1-3-8 0,-6 4-14 16,-10 3-34-16,-3-3 17 0,-6 2-7 16</inkml:trace>
          <inkml:trace contextRef="#ctx0" brushRef="#br0" timeOffset="4021.2013">4680 390 243 0,'0'35'56'0,"0"-10"-2"16,0 7-19-16,5-12-17 0,-5 0 10 16,6-3-17-16,-6-4-11 0,0-6-21 0,0-3-50 15,0-4-25-15</inkml:trace>
          <inkml:trace contextRef="#ctx0" brushRef="#br0" timeOffset="4428.5647">5178 13 207 0,'0'0'50'0,"-4"0"-8"0,-1 11 0 16,-5-5-13-16,3 8 16 0,-5-3-7 15,0 9-10-15,-5-5 5 0,9 7-8 16,-4-3 8-16,5 11-18 0,1-3 6 15,6 9 4-15,0-5-4 0,0 7-6 16,7-2 14-16,0-5-10 0,1-5 2 16,2-5 0-16,-1-6-9 0,5-2 0 0,-3-9 2 15,3-4-7-15,1 0-2 0,-4-4 1 16,4-9-6-16,-4-9 0 0,2 0-6 16,-6-8 1-16,-7-8-2 0,3-4-7 15,-3 2 2-15,0 0-8 0,-8 4 0 16,-1 6-7-16,0-4-8 0,-1 6-17 15,-3-3-10-15,8 5-59 0,1 3-24 16</inkml:trace>
          <inkml:trace contextRef="#ctx0" brushRef="#br0" timeOffset="4699.8756">5249 124 268 0,'11'34'53'0,"-3"4"23"15,-1 0-28-15,-1-1 13 0,0 2 5 16,3-1-21-16,-4-8 7 0,-1-8-10 15,3-8-2-15,0-6-15 0,-2-8 8 0,1-6-13 16,2-9 3-16,0-2 0 0,0-13 2 16,-1 0-7-16,0-4-1 0,1-1 10 15,3 4-13-15,0-5 21 0,5 10-16 16,2 1 5-16,3 4-5 0,6 3-5 16,14 6 0-16,3 1-4 0,5 11-10 15,7 0 0-15,2 7-6 0,0 12-3 16,2 14-4-16,-3-2 3 0,-4 10-9 15,-1 8 5-15,0 3-1 0,-4-9 1 16,1 3-25-16,-1-7 2 0,-8-13-15 0,-8-5-114 16,1-7-136-16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38:51.35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295702-3E62-4D3D-AC8B-684DA93A4E38}" emma:medium="tactile" emma:mode="ink">
          <msink:context xmlns:msink="http://schemas.microsoft.com/ink/2010/main" type="writingRegion" rotatedBoundingBox="1043,16072 20365,15908 20392,19059 1070,19224"/>
        </emma:interpretation>
      </emma:emma>
    </inkml:annotationXML>
    <inkml:traceGroup>
      <inkml:annotationXML>
        <emma:emma xmlns:emma="http://www.w3.org/2003/04/emma" version="1.0">
          <emma:interpretation id="{4433E2C1-CD64-4C9D-858B-9BE6C95D54A9}" emma:medium="tactile" emma:mode="ink">
            <msink:context xmlns:msink="http://schemas.microsoft.com/ink/2010/main" type="paragraph" rotatedBoundingBox="1043,16072 20365,15908 20379,17566 1057,177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F60624-7C8F-41FF-9D2C-345AED6FFE4A}" emma:medium="tactile" emma:mode="ink">
              <msink:context xmlns:msink="http://schemas.microsoft.com/ink/2010/main" type="line" rotatedBoundingBox="1043,16072 20365,15908 20379,17566 1057,17730"/>
            </emma:interpretation>
          </emma:emma>
        </inkml:annotationXML>
        <inkml:traceGroup>
          <inkml:annotationXML>
            <emma:emma xmlns:emma="http://www.w3.org/2003/04/emma" version="1.0">
              <emma:interpretation id="{9BE02302-48B8-449B-B544-57C11D4B2BD2}" emma:medium="tactile" emma:mode="ink">
                <msink:context xmlns:msink="http://schemas.microsoft.com/ink/2010/main" type="inkWord" rotatedBoundingBox="1043,16072 4040,16047 4048,17001 1051,1702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466 371 353 0,'0'9'100'15,"8"-2"55"-15,-8 3-52 0,10 0-31 16,-8 4-15-16,-2-2-3 0,4 2-8 15,-4 0-5-15,0 0-2 0,0-1 0 16,0 0-11-16,0-3 5 0,-4-3-11 16,2-1 1-16,2-6-6 0,-7 5-4 15,7-5-8-15,-6 0 2 0,6-6-3 0,0 1-4 16,0-4 0-16,0-3 4 0,0-4-4 16,0 2 0-16,0-9 4 0,0-4-4 15,10-3 4-15,-10-6-4 0,5-1 0 16,1-7 0-16,1-2 0 0,1-5 4 15,1 1-4-15,6-3 0 0,-2 1 0 0,4 0 0 16,1-1 0-16,1-8 0 0,-2 4 0 16,0-6 0-16,-2 11 0 0,-1 12 0 15,-3 12 5-15,-3 14-1 0,-2 9 0 16,0 5 4-16,0 6-4 0,1 9 10 16,-5 5-7-16,3 9 5 0,1 11-8 15,1 6 4-15,0 3-4 0,3-1 4 16,-4 2-8-16,-1-9 4 0,-5 4-4 15,0-3 0-15,0-3 0 0,0-7 0 0,0-3-4 16,0-9 4-16,0-8 0 0,-3-5 0 16,3-7 0-16,0 0-4 0,3 0 8 15,1-7-8-15,0-5 4 0,3-1 0 16,1-8 0-16,-4-3 0 0,4 3 0 16,6-1 4-16,2-3-4 0,7 8 0 15,0-6 0-15,-2 1 4 0,2 0-1 16,3 7 0-16,-7 3 2 0,3 12-5 0,1 0 3 15,-2 7 1-15,-3 9-4 0,-2 6 0 16,2 5 0-16,-3 7-4 0,0 5 1 16,-4 0-5-16,-3 4-11 0,-8 3-5 15,0-7-13-15,0 3-17 0,-4 1-17 16,-10 2-15-16,-1-3-110 0,-4-4-162 16</inkml:trace>
          <inkml:trace contextRef="#ctx0" brushRef="#br0" timeOffset="710.1426">1508 46 406 0,'-6'-9'157'0,"2"5"18"15,-3 4-66-15,-1 0-38 0,-3 0-17 16,-3 7-11-16,-2-3-14 0,5 8-9 16,-5 8-1-16,3 0-10 0,3 8 0 15,1 1-5-15,-3 0-4 0,7 3 0 16,1 3-4-16,4-5 4 0,0 5 0 0,4-2 0 15,5 1 0-15,2-5 0 0,3 4 10 16,1-12-6-16,5-1 15 0,5-7-11 16,-1-5 6-16,21 0 3 0,-9-8 1 15,12 0-9-15,-5-3 2 0,3-10-7 16,-21-9 0-16,4-6 0 0,-11-9 0 16,-6-4 1-16,-4-5-5 0,-8 0 0 15,0-1 0-15,-11 2 0 0,-6 3 0 16,-8 5-5-16,-6 9 1 0,1 0-8 15,-3 7-8-15,4 8-20 0,-2 3-6 0,5 2-19 16,4 8-8-16,0 0-37 0,10 0-78 16,-2 8-102-16</inkml:trace>
          <inkml:trace contextRef="#ctx0" brushRef="#br0" timeOffset="1208.3085">2035 439 434 0,'0'0'166'16,"7"0"10"-16,-7 0-95 0,0 0-15 15,0-6-13-15,0-3-4 0,0-7-10 16,-6 2-20-16,6-11 3 0,0 1-12 16,-5 0-1-16,5 1 1 0,0 0-10 15,0 3 4-15,0-2-4 0,11 3 0 0,-5 3 4 16,3-2-4-16,0 0 0 0,-2-1 0 16,4-3 0-16,4 1 0 0,3-1 0 15,-1 3 0-15,7 3 0 0,-1 6-4 16,0 0 4-16,6 10-9 0,-1-5-9 15,-3 5-15-15,-1 0-10 0,1 13-16 16,-7-13 1-16,-3 9-31 0,1-5-92 0,1 2-97 16</inkml:trace>
          <inkml:trace contextRef="#ctx0" brushRef="#br0" timeOffset="1643.8979">2406 244 353 0,'11'-6'110'0,"0"1"44"16,1-4-67-16,-4-2-15 0,1-4-8 0,-4 0-10 15,2-1-3-15,0-5-15 16,0-2-2-16,-3-2-9 0,-4 3-11 0,0-1-4 15,0 7-5-15,0 5-5 0,-10 5 0 16,2 6 0-16,0-4-10 0,-1 4-5 16,-4 4-4-16,-4 2-13 0,-3-1 1 15,-7 4-8-15,1 0-1 0,0 4 4 16,5 5-2-16,1 0 12 0,9 4 9 16,5-5 2-16,6 2 8 0,0 0 1 15,17 3 12-15,5 2 9 0,5 2 2 0,3-4 11 16,0 6 8-16,3-2 7 0,-2 0 3 15,2 2-3-15,8 2 0 0,-4 2-14 16,2-2 0-16,0-4-10 0,-4-8-10 16,-2-2-5-16,-3-16-4 0,-3 0 6 15,-5-6-6-15,0-4 0 0,-3-5-10 0,0-8-4 16,2-5-4-16,2-2-21 0,-5-2-15 16,6 2-4-16,6 5-122 0,2 2-143 15</inkml:trace>
          <inkml:trace contextRef="#ctx0" brushRef="#br0" timeOffset="-1076.9544">52 18 522 0,'-5'0'209'0,"1"-5"-11"0,-6 3-92 15,3-3-12-15,2 5-12 0,-4-5-16 16,4 5-12-16,1 0-14 0,0 0-9 16,4 5-13-16,0-5-5 0,0 8-19 15,0-2-19-15,0 3-32 0,5-5-36 16,3 6-124-16,1-4-185 0</inkml:trace>
        </inkml:traceGroup>
        <inkml:traceGroup>
          <inkml:annotationXML>
            <emma:emma xmlns:emma="http://www.w3.org/2003/04/emma" version="1.0">
              <emma:interpretation id="{C37858DA-6A79-4D07-A0C2-66A85BE1250A}" emma:medium="tactile" emma:mode="ink">
                <msink:context xmlns:msink="http://schemas.microsoft.com/ink/2010/main" type="inkWord" rotatedBoundingBox="4835,16325 7224,16305 7233,17300 4843,1732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661.0905">5899 295 453 0,'8'0'173'0,"4"0"-2"0,5 10-80 16,2-4-50-16,4 7-19 0,2-1-11 16,-1-2-6-16,1-10-21 0,-7 10-12 15,-1-1-38-15,-2-9-93 0,-6 0-142 16</inkml:trace>
          <inkml:trace contextRef="#ctx0" brushRef="#br0" timeOffset="4454.8376">5989 589 481 0,'30'6'195'0,"3"2"4"0,-6-2-98 16,-2 7-4-16,-8-1-19 0,3-1-6 16,-7 2-18-16,-1 7-22 0,-2-5-7 0,-2 0-10 15,-8 8-4-15,0 0-11 0,0-3-7 16,0-3-9-16,0 1-8 0,-9-8-12 15,0-2-18-15,3-8-18 0,-1 0-15 16,3 0-120-16,-2 0-153 0</inkml:trace>
          <inkml:trace contextRef="#ctx0" brushRef="#br0" timeOffset="2761.9296">3941 353 353 0,'3'10'128'0,"2"-4"39"0,-1-6-64 16,2 6-7-16,2-6-8 0,-3 0-8 16,6-5-12-16,-1-6-4 0,2-5-11 15,-2 1-9-15,-4-8-11 0,-2 2-13 16,-4-1-4-16,14 1-5 0,-7 1-11 15,3 3 3-15,-1-2-6 0,-3 5-2 16,-6 1-1-16,0 0-6 0,0 4-4 16,0-1-13-16,-11 1-4 0,-3 4-12 0,0 5-4 15,-1 0-11-15,-9 0-4 0,3 6-6 16,1 4-2-16,-8 0 6 0,0 3 0 16,5 2-3-16,-1 7 7 0,1 8 17 15,5 3 21-15,7 4 15 0,6 3 9 16,5-3 25-16,0-7 7 0,5 2 15 15,2-7-4-15,6-6-1 0,-1-1 6 16,7 0-10-16,3-6 0 0,2 1-10 0,1-3 3 16,5 0-7-16,-5-10-13 0,-1 0-5 15,-1-10-6-15,3 7-12 0,-5-7 0 16,3 0-16-16,0-6-15 0,-1-2 43 16,-10-2-157-16,2-4-120 0</inkml:trace>
          <inkml:trace contextRef="#ctx0" brushRef="#br0" timeOffset="3316.7565">4309 382 600 0,'50'0'209'0,"6"-4"-13"16,4 5-100-16,3-1-37 0,2 0-24 15,-1 1-11-15,5-1-7 0,-4 0-17 16,3 2-17-16,-9-9-11 0,2-1-21 15,-10 6-15-15,-7-4-28 0,-12 1-97 16,-1 1-155-16</inkml:trace>
          <inkml:trace contextRef="#ctx0" brushRef="#br0" timeOffset="3093.8971">4497 514 341 0,'8'5'104'0,"0"-5"44"0,0 0-43 16,-8-5-32-16,0-6-15 0,0-7 1 16,0-11-2-16,0-5-16 0,-7-8-2 15,2 5-10-15,1-9-10 0,-2-2-9 16,9 0-1-16,-10 2-5 0,7-4-4 16,0 10 0-16,0 3-4 0,0 3-1 0,0 3 5 15,0-2-4-15,7 5 4 0,1 3 0 16,6 1 0-16,1 16-5 0,7 8 10 15,-2 0-5-15,5 0-5 0,2 12-4 16,3 1-6-16,-4 0-19 0,1 6-14 16,-2-1-13-16,0 1-119 0,-5 0-136 15</inkml:trace>
          <inkml:trace contextRef="#ctx0" brushRef="#br0" timeOffset="4077.3879">4920 509 563 0,'29'0'196'0,"13"0"-10"0,0 2-96 0,9-2-20 16,3 5-24-16,-2-2-6 0,-4-1-8 15,0-2-15-15,-2 0-9 0,-2 0-8 16,2-3-12-16,-5-13-17 0,6 0-9 15,1 2-20-15,-6-5-18 0,-5 2-3 0,0 2 128 16,-11-1-232-16,-6-3-150 0</inkml:trace>
          <inkml:trace contextRef="#ctx0" brushRef="#br0" timeOffset="3825.1647">5151 629 379 0,'4'0'135'16,"1"0"34"-16,-5 0-81 0,0 0-12 15,0-10-17-15,-8 2-9 0,3-5-1 16,-4-5-14-16,4 1-6 0,-2-7-2 16,-3-13-3-16,2 0-6 0,1-7-5 15,-2 1 1-15,5-4-6 0,4 4 1 16,0 2-9-16,0 5 0 0,8 0 5 16,4 4-10-16,6 4 10 0,7 5-5 0,1 0 0 15,1 9-5-15,4 4-4 0,-8 4-8 16,-2 2-1-16,-3 4-15 0,1 0-8 15,-1 0-12-15,3 7-13 0,4-7-4 16,-5 6-107-16,-5-5-124 0</inkml:trace>
        </inkml:traceGroup>
        <inkml:traceGroup>
          <inkml:annotationXML>
            <emma:emma xmlns:emma="http://www.w3.org/2003/04/emma" version="1.0">
              <emma:interpretation id="{2DF4DB89-90A2-43A4-ACA7-E5C9D5578463}" emma:medium="tactile" emma:mode="ink">
                <msink:context xmlns:msink="http://schemas.microsoft.com/ink/2010/main" type="inkWord" rotatedBoundingBox="7569,16368 9817,16349 9824,17194 7576,1721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035.4529">6594 370 424 0,'0'-4'155'16,"0"1"17"-16,0 3-108 0,0 0-16 15,0 3-5-15,0 9-9 0,-7 1-7 16,2 7-18-16,-6-1 8 0,-2 11-5 15,5-5-12-15,-1 1 0 0,0 2-6 0,9 0-7 16,-4-9 3-16,4 1 6 0,0-1-6 16,0-2-1-16,7 4 5 0,1-6-4 15,-1 1-2-15,5-2 0 0,-3-3-5 16,-3-5-2-16,0 1 1 0,5-7-10 16,0 5-4-16,1-4-6 0,0-1-17 15,6 0-32-15,0 0-67 0,-2-7-10 0</inkml:trace>
          <inkml:trace contextRef="#ctx0" brushRef="#br0" timeOffset="5422.0388">6867 378 278 0,'-8'-25'63'15,"1"-2"11"-15,-1 1-18 0,2 3-46 16,2 3-57-16,4 6-34 0,-4-1-15 15</inkml:trace>
          <inkml:trace contextRef="#ctx0" brushRef="#br0" timeOffset="5269.7753">6856 503 370 0,'5'6'127'0,"4"1"30"16,-2 2-80-16,2 2-11 0,-9-6-28 16,15 6-5-16,0 4-7 0,3 1-9 0,1 4-10 15,-3 2-14-15,2 0-10 0,-14-4-9 16,3-7-2-16,-7-2-22 0,0-9-23 16,0 4-89-16,0-4-52 0</inkml:trace>
          <inkml:trace contextRef="#ctx0" brushRef="#br0" timeOffset="5940.5555">7320 519 353 0,'13'0'110'0,"4"-5"27"0,-6-2-68 0,0-4-15 15,0-6-1-15,0 3-7 0,-3-5-11 16,-4 3-4-16,0-1-8 0,-4 7-5 16,0-3-2-16,0 1-5 0,0 1-5 15,-8 1-1-15,1 0-5 0,-2 3 0 16,1-2 0-16,-2 6-11 0,-4 3 0 16,3 0-5-16,1 0-2 0,0 5-5 15,2 5-2-15,4 3 9 0,4 4-2 16,0 9 4-16,0-4 8 0,4 4 1 0,4 3 5 15,0-3 0-15,3-3 0 0,1-3 0 16,2 0 0-16,-2-2 0 0,2-3 0 16,-2 1 0-16,5-5 0 0,-1-2-7 15,-1 1 7-15,6-3 0 0,0-7 0 16,3 0 0-16,-3 0 0 0,0 0 0 16,2-11 0-16,-5-1-7 0,1-1-7 0,-1-1-3 15,1-5-19-15,-12 4-11 0,2-5-3 16,2 2-21-16,2 3 13 0,-9 4 6 15,2 3-5-15,-6 8-21 0,5 0-2 16</inkml:trace>
          <inkml:trace contextRef="#ctx0" brushRef="#br0" timeOffset="6326.5702">7746 567 243 0,'0'9'46'16,"0"-3"18"-16,0-6-38 0,0 0 10 16,0 0 2-16,0 0 6 0,0-4 6 15,0-4-10-15,0-1 6 0,0-4-10 0,0-4-1 16,0 0-1-16,0-8-6 0,0 1-4 16,0-8-5-16,0 2 1 0,0-8-9 15,0 6 1-15,6 3-7 0,2 2 6 16,2 4-4-16,5 10 1 0,-5-7-3 15,7 6 1-15,1 1 0 0,2 0 0 16,2 4 6-16,-2 5-7 0,-2 4 7 16,-1 0-7-16,-4 9 6 0,2 5-6 0,-3 8 6 15,4 6-6-15,-6 0-1 0,1 10-4 16,-4-2 0-16,3 6 5 0,2 3-5 16,-1-2 0-16,5-5 0 0,-1-1-5 15,-1-9 5-15,-2-7-4 0,-2 0-1 16,-2-5-11-16,-2-5-6 0,2 1-1 15,-4-4-15-15,3-8-1 0,1 0-19 16,-1-8-22-16,-2-5-80 0,5-4-50 0</inkml:trace>
          <inkml:trace contextRef="#ctx0" brushRef="#br0" timeOffset="6766.5171">8523-117 406 0,'0'-5'141'0,"-4"5"29"0,4 0-90 0,0 5-25 15,0 2-1-15,0 5-15 0,0 2-8 16,0 9 4-16,0 6-21 0,6 2-4 15,-2 5-1-15,4 4 1 0,-3 2-10 16,-5 0 0-16,0 4-5 0,6 3-4 16,-6 2-11-16,4 0-7 0,0 3-4 15,3-5-8-15,1-6 4 0,-1-5-6 16,0-6 3-16,-2-13-12 0,1-7-5 0,-6-6-102 16,6-4-49-16</inkml:trace>
          <inkml:trace contextRef="#ctx0" brushRef="#br0" timeOffset="6958.5632">8613 181 361 0,'13'0'92'0,"3"0"34"0,0-4-105 15,-2 4 5-15,2 0-19 0,2-8-14 16,3 0-26-16,1-2-89 0,1-3-39 0</inkml:trace>
        </inkml:traceGroup>
        <inkml:traceGroup>
          <inkml:annotationXML>
            <emma:emma xmlns:emma="http://www.w3.org/2003/04/emma" version="1.0">
              <emma:interpretation id="{A0F15370-4D97-4213-993C-AB6856A8C1C6}" emma:medium="tactile" emma:mode="ink">
                <msink:context xmlns:msink="http://schemas.microsoft.com/ink/2010/main" type="inkWord" rotatedBoundingBox="10926,16235 12560,16221 12569,17185 10935,1719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97703.2432">9961-239 555 0,'0'0'189'0,"1"9"-10"0,-6 5-109 0,5 9-19 15,-7-1-8-15,0 6-10 0,7 4-11 16,-7 2 1-16,3-1-6 0,4 5-8 15,-6-2 0-15,0 3 2 0,2 5-7 16,0-1 0-16,-2-1-4 0,2 6 4 16,4-4-4-16,-7-3 4 0,7 1-8 15,-5-2 4-15,5-7 0 0,0-3-4 16,0-13 0-16,0-2-4 0,0-7-4 0,0-8-1 16,0 0-9-16,5-2 0 0,2-14 8 15,3 0 1-15,4-10-2 0,6 3 2 16,-1-7 8-16,4-3 0 0,2 3 5 15,4 1 0-15,-6 2-4 0,4 14 4 16,-4 6 4-16,-1 7 1 0,-7 0 0 16,-8 20 8-16,-7 0-4 0,4 7 10 15,-4 7-1-15,0 4-4 0,-8 0 8 0,2 6-9 16,-3-2-1-16,-1-4 0 0,-2-2-4 16,0-4-4-16,-2-5 5 0,-4-9-5 15,-1 5 0-15,-3-12-4 0,-1-7 0 16,0-4 0-16,2 9-8 0,0-15-13 15,3 12-12-15,2-13-15 0,0 7-13 16,8-6-26-16,8-2-102 0,0-2-155 16</inkml:trace>
          <inkml:trace contextRef="#ctx0" brushRef="#br1" timeOffset="97985.83">10498 422 397 0,'12'0'158'15,"-2"8"31"-15,-5 8-76 0,-5 3-25 16,11 5-13-16,-4 1-12 0,4 5-8 16,2-4-15-16,4 1-15 0,-2-5-5 15,1-1-3-15,2-4-5 0,-3-7-4 0,1-4 5 16,5-6-9-16,-2 0 4 0,-1-10-4 15,3-8-1-15,4-2 2 0,-5-8-10 16,2-4-5-16,-3-4-16 0,-5-2-7 16,0-1-21-16,-2 3-14 0,-1-2-18 15,-3 3-107-15,6 8-12 0,-5-5-71 16</inkml:trace>
          <inkml:trace contextRef="#ctx0" brushRef="#br1" timeOffset="98159.1462">11022-23 481 0,'8'12'188'16,"2"11"0"-16,2 4-105 0,-2 3-12 15,1 6-23-15,-3 0-11 0,-1 10-18 0,-2-5-10 16,-1 6-18-16,-4 4-19 16,0 2-5-16,0-12-10 0,0-1-28 0,-7-11 66 15,7-19-171-15,-5-10-149 0</inkml:trace>
          <inkml:trace contextRef="#ctx0" brushRef="#br1" timeOffset="98298.8088">11059 354 514 0,'26'11'217'0,"2"3"-13"16,1 3-75-16,4-3-46 0,1-14-23 16,2 0-23-16,2-5-15 0,3 5-32 15,0-6-14-15,-2-1-21 0,4-3-31 16,-6-3-124-16,-3-3-172 0</inkml:trace>
        </inkml:traceGroup>
        <inkml:traceGroup>
          <inkml:annotationXML>
            <emma:emma xmlns:emma="http://www.w3.org/2003/04/emma" version="1.0">
              <emma:interpretation id="{522FB65A-A2E8-4A90-AE56-5BA4284D2DBF}" emma:medium="tactile" emma:mode="ink">
                <msink:context xmlns:msink="http://schemas.microsoft.com/ink/2010/main" type="inkWord" rotatedBoundingBox="13193,15972 14802,15958 14811,16926 13202,1694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98800.5899">12325-8 531 0,'0'5'207'0,"0"1"-22"16,0-2-93-16,-6 1-20 0,1-5-17 15,-2 5-10-15,3-3-13 0,4-2-15 16,-10 11-9-16,5-5 0 0,-1 1-4 16,1 1-4-16,1 0 4 0,4 2-4 15,0-2 0-15,0-1 6 0,5-1-6 16,3 1 4-16,-1 3-1 0,4 5 6 15,3 4-2-15,4 2 1 0,-1 2 4 0,2 3 3 16,-1-3-5-16,-3 7 1 0,0-4-3 16,-7 0-1-16,2-8-2 0,-5 4-2 15,-5-6 0-15,0 2-3 0,-5 0-3 16,-7 1 0-16,-3-9-6 0,-2 2-2 16,-6-4-7-16,-2 0-12 0,1-8-15 0,1 0-4 15,-5 0-12-15,2-18-12 0,0 0-10 16,1-8 141-16,3-8-245 0,3 2-148 15</inkml:trace>
          <inkml:trace contextRef="#ctx0" brushRef="#br1" timeOffset="99008.4923">12491-342 522 0,'12'12'195'0,"4"9"-6"0,-3 15-109 15,-1 7-12-15,9 6-11 0,-5 3-26 16,-1-3-8-16,0 0-10 0,-2-1-4 16,-5-10-5-16,-3-1-4 0,-1 3-9 15,-4-6-22-15,6-8-5 0,-6 3-10 0,-7-9-18 16,-1-7-18-16,0-7-110 0,1-6-133 16</inkml:trace>
          <inkml:trace contextRef="#ctx0" brushRef="#br1" timeOffset="99168.2299">12630 62 555 0,'36'13'196'0,"4"-6"-18"0,-4 3-102 16,4-10-27-16,-6 8-16 0,-2-8-9 16,-5 0-30-16,0 0-21 0,-5 0-7 15,3-12-24-15,-1 6-5 0,-1-7-116 16,-1-1-150-16</inkml:trace>
          <inkml:trace contextRef="#ctx0" brushRef="#br1" timeOffset="99341.6528">13072 55 353 0,'0'20'128'16,"4"10"45"-16,0 0-30 0,-4 0-72 15,4-1-16-15,-4 1-6 0,0-5-16 16,0-3-23-16,0-3-5 0,0-4-14 15,4-9-16-15,-4-6 6 0,0 0-19 0,0-8-16 16,5-11-6-16,-5-8-4 0,4-6-108 16,1-6-66-16</inkml:trace>
          <inkml:trace contextRef="#ctx0" brushRef="#br1" timeOffset="99489.9526">13110-299 341 0,'5'-28'112'0,"1"8"61"0,-2 5-61 0,0 5-28 16,1 3-6-16,2 1-11 0,-1 6-9 15,0 0-14-15,4 0-12 0,-2 8-4 16,-1 7-15-16,3 5 1 0,-2-2-14 16,-3 5-14-16,-1-4-23 0,0-3-9 15,-4-8-20-15,0 1-123 0,6-9-152 16</inkml:trace>
          <inkml:trace contextRef="#ctx0" brushRef="#br1" timeOffset="99668.091">13366-440 453 0,'6'32'180'0,"2"11"2"16,-8 13-109-16,6 10 1 0,-5 4-25 15,-1 9-16-15,5-12-8 0,1-1-11 16,-6 2-10-16,11-6-4 0,0-3 0 0,1-3-4 16,-4-16-15-16,2-11-5 0,-1-17-11 15,-3-12-8-15,-1 0-19 0,2-22-9 16,0-8-110-16,5-12-97 0</inkml:trace>
          <inkml:trace contextRef="#ctx0" brushRef="#br1" timeOffset="99828.3011">13690-515 397 0,'4'6'150'16,"2"15"26"-16,-6 11-90 0,5 13-7 15,-5 21-16-15,4 7-9 0,-2 3-15 16,7 1-14-16,1 1-16 0,-1-12-4 15,1-1-15-15,-2-4-19 0,-4-2-4 16,-4 2-27-16,0-2-115 0,0-9-156 16</inkml:trace>
        </inkml:traceGroup>
        <inkml:traceGroup>
          <inkml:annotationXML>
            <emma:emma xmlns:emma="http://www.w3.org/2003/04/emma" version="1.0">
              <emma:interpretation id="{E5997F50-7CD0-4443-A1C6-9975FD861F19}" emma:medium="tactile" emma:mode="ink">
                <msink:context xmlns:msink="http://schemas.microsoft.com/ink/2010/main" type="inkWord" rotatedBoundingBox="15608,16244 20368,16204 20379,17566 15620,17607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100474.3311">14579 210 341 0,'29'-13'93'0,"2"0"45"0,6-6-62 16,1-5-13-16,0 8-3 0,-2-4-9 15,-1 0-10-15,-5 0 2 0,-1 1-14 16,-7-8-2-16,-3 5-13 0,-9 2-4 15,-5-1 3-15,-5 1-7 0,-5 6-6 16,-2 5 6-16,-7 2-6 0,-2 7-6 16,-1 9 12-16,-7 4-6 0,-6 4 0 15,-4 6 0-15,-7 6 0 0,-6 0-6 16,2 0 6-16,7 3-6 0,9 6-7 16,16-4 13-16,0 4-5 0,13-4 0 0,0 2 10 15,6-6-5-15,13 1 0 0,0-5 0 16,8 5 0-16,10-10-5 0,-1-9 1 15,-1-12-12-15,6 0 0 0,-4-13-1 16,-4-7-12-16,2-11-8 0,2 1 2 16,-1-6-16-16,-1-6-9 0,-3 0-96 15,-4 0-58-15</inkml:trace>
          <inkml:trace contextRef="#ctx0" brushRef="#br1" timeOffset="100648.2135">15077-19 331 0,'4'6'93'0,"6"3"55"0,0 2-51 16,9 1-15-16,3 2-24 0,2-1-10 0,6 3 1 16,7 1-15-16,-2-4-7 0,8 2-18 15,-2 0 14-15,-2-1-17 0,-6-1-6 16,1 4-19-16,-9-8 0 0,-3 0-25 16,-6-9 93-16,3 0-212 0,-4 0-157 15</inkml:trace>
          <inkml:trace contextRef="#ctx0" brushRef="#br1" timeOffset="100880.7716">15540-107 481 0,'-5'26'181'15,"-3"4"-14"-15,-7 2-102 0,-3 6-14 0,-3-2-20 16,-3 4 8-16,-6 6-19 0,-4 1-11 16,-1 2-9-16,3 1 0 0,3 0-4 15,4 5-11-15,6-4-5 0,-5-9-29 16,6 0-7-16,6-10-113 0,-1-13-147 16</inkml:trace>
          <inkml:trace contextRef="#ctx0" brushRef="#br1" timeOffset="101307.7759">15800 986 370 0,'12'44'111'0,"-1"-10"41"0,-2-4-87 16,1-16-19-16,1-5 7 0,-2-4-3 16,0-5-9-16,0-19-11 0,2-15-8 0,-7-6 0 15,2-13-12-15,-1-16-6 0,-5 3 6 16,0-5-3-16,-4-5-1 0,0-9 0 16,-3 3-6-16,-2-8 0 0,-1 0 0 15,2 5 0-15,1 14 0 0,7 6 0 16,0 10 0-16,0 12 0 0,0 9 0 15,10 8 0-15,-1 7 0 0,9 9 0 16,4 10 0-16,6 0 0 0,4 10 10 16,9 4-10-16,-10 6 10 0,2 10 0 15,-8 2-1-15,-9 2 1 0,-7 5 0 16,-9 2-10-16,0 1 5 0,-4 4-5 0,-7 5-5 16,-8-6 5-16,-1 4-10 0,-1 0-4 15,-6-11-6-15,-2-6-7 0,-1-4-10 16,2-12-1-16,-4-8-12 0,8-4-3 15,6-4-114-15,4-4-102 0</inkml:trace>
          <inkml:trace contextRef="#ctx0" brushRef="#br1" timeOffset="101641.4848">16283 210 299 0,'29'0'98'0,"-6"-6"19"16,-1-7-31-16,2-3-24 0,-2-4-7 15,-8-5-13-15,4 6-11 0,-1-7-24 16,-6 2 5-16,-1-5-6 0,-10 3 1 16,0 1-7-16,0 3 7 0,-15 6-7 15,-2 3 0-15,-4 13 0 0,-1 0 0 0,-3 5 0 16,3 13 0-16,5 6 0 0,0 9 0 15,6-1 0-15,3 1-7 0,1 9 7 16,2 0 0-16,1 3 0 0,4 7 0 16,0-3-7-16,0 11 7 0,9-5-6 15,5-4 1-15,1-11-2 0,7-9-19 16,-2-26 6-16,3-5-20 0,-1-16-2 16,3-13-55-16,4-11-41 0,-4-6-18 15</inkml:trace>
          <inkml:trace contextRef="#ctx0" brushRef="#br1" timeOffset="101963.1957">16699 177 388 0,'0'36'126'0,"6"-2"36"15,-6-4-94-15,5-7-8 0,-1-5-12 16,5-8-12-16,-2-10-6 0,-1 0-8 15,5 0 0-15,-3-12-8 0,5-10 3 16,-1-1 1-16,4-9-14 0,-2-3 6 16,2-1-5-16,-6-2 0 0,2-2 0 15,1-1-5-15,-1-1 9 0,-3 1-4 0,5 3 5 16,0 7-5-16,-2 11 4 0,0 6 0 16,2 14 0-16,-2 0-4 0,1 0 5 15,3 10-6-15,-2 7 1 0,1 6-1 16,2 5-4-16,-2 4-4 0,-2-3-5 15,-5 1-15-15,-3 0-4 0,-5-2-11 16,0-1-9-16,-5 7-13 0,-1-4-60 16,-2 0-61-16,-3 6-73 0</inkml:trace>
          <inkml:trace contextRef="#ctx0" brushRef="#br1" timeOffset="102410.4267">17556-200 353 0,'21'9'92'0,"-7"1"42"0,-3 0-87 16,-6 1-4-16,2-11-1 0,-7 0-9 15,0 5-6-15,0-5-15 0,-5 0 2 16,1-5-7-16,-9 5 4 0,0 0-4 15,-8 0-7-15,5 0 7 0,-6 8-7 0,2 12 0 16,-2-2 6-16,3 6-6 0,-3 5-6 16,5-4 12-16,4 3-6 0,2-3 0 15,7 1 0-15,4-5 0 0,0-3 5 16,5-2 12-16,3-2 9 0,3-3-3 16,3 2 16-16,1 2-3 0,0 0 13 15,1 0-6-15,-3-1-5 0,0-2-11 16,-2-2 4-16,0-1-13 0,-5-2-5 0,-2 1-2 15,-4-3-7-15,0 3 0 0,-6 2-4 16,-2-1 0-16,-3 0 0 0,-2-1 0 16,-1-1 0-16,-7-1 0 0,2-6 0 15,0 0 4-15,-3 0-8 0,-2-11 0 16,1 4-4-16,-8-4-12 0,3-1-2 16,6 4-9-16,1-2-20 0,4 3-2 15,9-2-10-15,2-2-10 0,6-2-104 0,0 1-134 16</inkml:trace>
          <inkml:trace contextRef="#ctx0" brushRef="#br1" timeOffset="102821.4239">17808-19 406 0,'8'0'141'0,"2"0"16"16,-2-7-95-16,0 7-19 0,-1-6-5 15,0-1-17-15,-3 1-1 0,3-3-14 16,-3 4 0-16,-4-1-6 0,5 1-6 15,-5 5-13-15,6-5-9 0,-2 5-15 16,1 0-113-16,1 0-113 0</inkml:trace>
          <inkml:trace contextRef="#ctx0" brushRef="#br1" timeOffset="102618.5626">17972 112 299 0,'11'6'80'15,"-3"1"22"-15,-8-2-44 0,6 1-10 16,-6-1-9-16,-6 1-3 0,1-2-22 16,-3 3 1-16,-5 1-8 0,0 1-14 15,0 1-8-15,-2 2 1 0,3-4-22 0,4 0-101 16,1 2-42-16</inkml:trace>
          <inkml:trace contextRef="#ctx0" brushRef="#br1" timeOffset="103098.3569">18077-183 341 0,'8'7'93'0,"-1"6"45"16,-3 3-77-16,9 5-3 0,-4 1-11 16,1 4-9-16,2 3-5 0,-1 1-7 15,1-4-4-15,1 2 4 0,3 1-15 16,0-3 1-16,-1-5 0 0,2-6-7 16,-2-2 1-16,-2-9 0 0,1-4-6 15,-3 0 5-15,1-4 0 0,-5-5-5 16,1-1 6-16,0-5-6 0,1-3 5 0,-4-4-5 15,3 2 0-15,-2-2 0 0,-2 2-11 16,-4 0-5-16,4 5-7 0,-4-2-20 16,5 1-5-16,-5 0-119 0,0 0-102 15</inkml:trace>
          <inkml:trace contextRef="#ctx0" brushRef="#br1" timeOffset="103503.9098">18655 43 388 0,'24'-10'126'0,"1"2"22"0,-6-2-93 16,-8-3-13-16,5 0-11 0,-1-5-6 15,-4 2-11-15,-1-7-14 0,-2-2 6 16,-8-1-1-16,0 2-5 0,0-6 0 16,-4 5 0-16,-4 1 0 0,-2 6 0 15,-3 0 0-15,-4 11 0 0,2 9 0 16,-8-2 0-16,0 11-5 0,1 7 5 16,-3 12 0-16,2 3-6 0,7 9 6 0,2 0-7 15,14 1 7-15,0 3 0 0,11 0 0 16,14 0 0-16,9 3 0 0,0-1 0 15,1-1 0-15,1-1 7 0,2-6-1 16,-5 6-6-16,9 0 12 0,-2-10-12 16,-1-8 5-16,1-6 0 0,-2-22-5 15,5-9-5-15,6-8 0 0,0-7-13 0,-1-10-14 16,-1 1-14-16,-8 1-112 0,-15-5-82 16</inkml:trace>
        </inkml:traceGroup>
      </inkml:traceGroup>
    </inkml:traceGroup>
    <inkml:traceGroup>
      <inkml:annotationXML>
        <emma:emma xmlns:emma="http://www.w3.org/2003/04/emma" version="1.0">
          <emma:interpretation id="{7FE8322D-569C-44A9-A34E-3D7E88F58548}" emma:medium="tactile" emma:mode="ink">
            <msink:context xmlns:msink="http://schemas.microsoft.com/ink/2010/main" type="paragraph" rotatedBoundingBox="1210,17561 19350,17745 19336,19069 1197,188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8532E2-8BE9-4A98-8147-5DC13EF57660}" emma:medium="tactile" emma:mode="ink">
              <msink:context xmlns:msink="http://schemas.microsoft.com/ink/2010/main" type="inkBullet" rotatedBoundingBox="1205,18105 1215,18106 1214,18139 1204,18138"/>
            </emma:interpretation>
            <emma:one-of disjunction-type="recognition" id="oneOf6">
              <emma:interpretation id="interp6" emma:lang="" emma:confidence="0">
                <emma:literal>•</emma:literal>
              </emma:interpretation>
            </emma:one-of>
          </emma:emma>
        </inkml:annotationXML>
        <inkml:trace contextRef="#ctx0" brushRef="#br1" timeOffset="150381.6631">161 1632 424 0,'0'10'148'0,"6"3"-3"0,-6-13-58 16,-6 0-69-16,6 5-31 0,-4 0-127 16,4-12-132-16</inkml:trace>
      </inkml:traceGroup>
      <inkml:traceGroup>
        <inkml:annotationXML>
          <emma:emma xmlns:emma="http://www.w3.org/2003/04/emma" version="1.0">
            <emma:interpretation id="{488A5160-41BC-4BE4-B882-3BA7EA394861}" emma:medium="tactile" emma:mode="ink">
              <msink:context xmlns:msink="http://schemas.microsoft.com/ink/2010/main" type="line" rotatedBoundingBox="1977,17569 19350,17745 19336,19069 1964,18893"/>
            </emma:interpretation>
          </emma:emma>
        </inkml:annotationXML>
        <inkml:traceGroup>
          <inkml:annotationXML>
            <emma:emma xmlns:emma="http://www.w3.org/2003/04/emma" version="1.0">
              <emma:interpretation id="{571E33F2-F42A-436E-AC0E-14A6FCE0756D}" emma:medium="tactile" emma:mode="ink">
                <msink:context xmlns:msink="http://schemas.microsoft.com/ink/2010/main" type="inkWord" rotatedBoundingBox="1977,17597 4207,17619 4198,18540 1967,18517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151431.5266">949 1882 331 0,'0'14'84'0,"-3"0"32"16,-2 1-47-16,5 0-15 0,0 4-4 15,0 1-10-15,0-4-1 0,-7 1-7 16,7-6 0-16,-4-6-4 0,4 0-3 16,-7 1-2-16,7-6-1 0,0 5-5 15,0-5-3-15,0 0 15 0,-3 0-9 16,3 0 4-16,0-5 5 0,0 1-6 0,0-5 5 16,3-7-6-16,-3-3 0 0,7 2-8 15,-3-12-6-15,3-6-3 0,-2-4-2 16,-2-5 1-16,-3-16-8 0,0-3-4 15,0-7 4-15,4 1-9 0,-4 3-5 16,6 3 5-16,-1 14 0 0,3 12-6 16,-1 7 9-16,1 2 6 0,1 13-5 15,-3 2 9-15,4 6 0 0,0 7 0 16,6 7 4-16,2 3 1 0,1 4-1 16,7 8 6-16,0 8-1 0,-4 3 1 0,-2 15 3 15,3 9-4-15,-5 1 0 0,-2-2-1 16,2 0 1-16,3-13-4 0,-5-12-1 15,-1-3 0-15,3-10-4 0,-2-3 0 16,-6-9 0-16,2-6 0 0,-2 0 5 16,-6-13-5-16,0-9-5 0,-4-8 1 15,0-6-9-15,5-10-9 0,-5-5-5 0,0-3-15 16,0 3-15-16,0 4-11 0,0 8-104 16,0 8-25-16,0 2-55 0</inkml:trace>
          <inkml:trace contextRef="#ctx0" brushRef="#br1" timeOffset="151784.9913">1707 1847 514 0,'20'-9'203'0,"5"-1"-2"0,-2-1-94 16,-4 0-31-16,0-2-17 0,-1-2-8 15,0-3-14-15,-8-4-12 0,2-7-9 16,-7-2-8-16,-1 1 0 0,-4-4-8 16,0 0 0-16,0 9 0 0,-6 1 0 15,-1 5-4-15,-4 8-5 0,-1 3 9 16,-2 8-7-16,0 0 4 0,-1 9-2 15,6 7 1-15,-2 8-3 0,5 4 7 0,1 7-6 16,5 2 6-16,0 5 0 0,5-10 0 16,-2 6 0-16,4-6 0 0,6 2 0 15,2-4 0-15,2 2 0 0,5-10 6 16,0-4-12-16,3-4 2 0,0-5-8 16,-2-4-17-16,0-5-8 0,1 0-17 15,-7 0-21-15,1-5-2 0,-1-8-119 0,-4-3-146 16</inkml:trace>
          <inkml:trace contextRef="#ctx0" brushRef="#br1" timeOffset="152078.4672">2143 1774 463 0,'12'-8'185'0,"-1"0"-11"15,4-3-96-15,-3-5-11 0,0-1-19 16,2-4-9-16,-3 1-10 0,-11 1-11 15,0 0-8-15,0-1-6 0,0 10-4 16,-7-4 0-16,-2 6 0 0,-5 8 0 16,2 0 0-16,-5 12 0 0,2 11-4 15,3-1 4-15,-2 5-6 0,5 2 6 16,5-3-4-16,-3-1 4 0,7-4 0 0,0 4 0 16,0-2 0-16,0-4 0 0,8 1 0 15,0-2-5-15,4-7-4 0,-2 1 0 16,9-5-15-16,2-7 0 0,2 0-13 15,7 1-11-15,7-1-3 0,6-7-21 16,7-4-81-16,7-4-19 0,-8-3-26 16</inkml:trace>
          <inkml:trace contextRef="#ctx0" brushRef="#br1" timeOffset="152460.6497">2698 1499 321 0,'-20'0'85'0,"-6"0"40"0,3 6-63 0,-2 5-7 16,3 9 1-16,4 4-16 0,6 7 6 16,-4 2-21-16,8 0 0 0,2-5-2 15,1-4 2-15,5-2-13 0,0-6 6 16,11-2-13-16,-2-1 7 0,9-4-2 16,1-1 1-16,2-5 0 0,3-3-6 15,-2 2-1-15,-4-7 6 0,-1-8-3 16,0-8-1-16,-2-9-6 0,3-9 0 0,-3-11 6 15,-2-3-12-15,-2-3 12 0,-11-4-12 16,0 7 6-16,0 4-6 0,0 8-6 16,-12 2 7-16,1 1-4 0,-1 4-2 15,-1 3-5-15,0 6 5 0,0 12 0 16,1 8-1-16,3 5 0 0,0 0 6 16,5 18 1-16,4 2 10 0,0 9-5 15,11 9 6-15,-1 3 0 0,2 6 5 16,0 9-4-16,-2 3-2 0,4 8 1 0,-5 3-6 15,6-2 0-15,3-8-6 0,-2-6-17 16,6-12-14-16,3 1-11 0,-2-7-119 16,0-15-102-16</inkml:trace>
          <inkml:trace contextRef="#ctx0" brushRef="#br1" timeOffset="152758.2385">3124 1469 370 0,'-8'-10'119'0,"0"4"34"0,-2 0-97 16,2 6-16-16,-4 0-7 0,4 0-14 16,4 0-5-16,-2 5-3 0,-1-1-4 15,7 0-7-15,0 2 13 0,11 1-1 16,-5 2 4-16,5 2 9 0,0 4-7 15,2-1-1-15,-2 1 5 0,-1 4 0 16,1 0-13-16,-7-2 1 0,3 5 3 16,-1-1-7-16,-6-1 0 0,0 3-2 0,0-5-4 15,0 0 0-15,-6-5-4 16,-3 1-21-16,0-1-5 0,-5-1-15 0,-2-2-122 16,1-2-143-16</inkml:trace>
        </inkml:traceGroup>
        <inkml:traceGroup>
          <inkml:annotationXML>
            <emma:emma xmlns:emma="http://www.w3.org/2003/04/emma" version="1.0">
              <emma:interpretation id="{29C5B485-0320-4B49-9617-D554FA4849C4}" emma:medium="tactile" emma:mode="ink">
                <msink:context xmlns:msink="http://schemas.microsoft.com/ink/2010/main" type="inkWord" rotatedBoundingBox="4746,17752 5946,17764 5940,18391 4740,18379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153366.1593">3699 1278 388 0,'0'17'143'0,"3"5"30"15,-3 1-94-15,4 7-5 0,-4 0-8 16,8 14-8-16,-8 5-4 0,8 5-20 16,-5 1-7-16,1-3-3 0,-4-7-10 15,10-6-10-15,-10-3 0 0,4-9-8 16,1-1-5-16,-5-3-9 0,0-2-10 0,0-3-11 15,4-7-6-15,2-5-14 0,-6-6 2 16,7 0-4-16,0 0-10 0,-3-10-11 16,0 0-15-16,3 1-4 0,-7-1 27 15,4 3 18-15,-4 0 14 0,0 1 21 16,0-3 11-16,0 3 20 0,-4 1 22 16,4-3 11-16,0 5 10 0,4 3 12 15,1-9 11-15,-1 4-6 0,2-3-11 0,0 1 3 16,1-2-10-16,1 1-2 0,3-2-2 15,2-3-13-15,7-5-2 0,-3 0-8 16,-4-5 5-16,4-5-21 0,-9 3 6 16,-4 2-10-16,1 6-1 0,-5 0-4 15,6 4 5-15,-6 3-5 0,0 4 0 16,-8-2 0-16,8 8 0 0,-7 0 5 16,0 5-10-16,-3-5 5 0,1 13 0 15,-1 1-5-15,-1 2 5 0,6 7-9 0,2 3 4 16,3-1-10-16,0 0 11 0,0 3-8 15,7-3-6-15,5-3 9 0,-1-4 4 16,6-2-11-16,-2-1 0 0,-2-3-1 16,2-2-13-16,-1-2-6 0,4-8-1 15,-3 0-19-15,-3 2-110 0,4-8-74 16</inkml:trace>
          <inkml:trace contextRef="#ctx0" brushRef="#br1" timeOffset="153836.4153">4458 1367 310 0,'-5'0'69'0,"-1"6"33"16,-5 0-61-16,-4 5-8 0,-4 2-1 16,-9 0-19-16,3 5 4 0,-5 4-17 15,5 1 9-15,0 0-9 0,14 1 0 16,-4 3 7-16,8-4 2 0,0-7 3 15,7-2 3-15,0-1 14 0,0-5-10 0,0-1 8 16,9 1 5-16,7 0 1 0,4-1-7 16,6-1 2-16,5-1 3 0,-5 0-7 15,2-5-2-15,-1 5 0 0,-1 2-8 16,-3-4 9-16,-4 4-11 0,-5 0-3 16,-5 2 6-16,-3 1-6 0,-6 0-4 15,0-3 0-15,0 3-5 0,-4-4 0 16,-3 1 5-16,-1-1-5 0,2 1 0 15,-1-3-10-15,-2-4-4 0,-2 0-6 0,-1 0-19 16,-3 3-8-16,0-4-14 0,5 1-103 16,-2-4-143-16</inkml:trace>
          <inkml:trace contextRef="#ctx0" brushRef="#br1" timeOffset="154189.0485">4898 1352 321 0,'0'0'76'0,"0"0"41"16,-4 5-76-16,-12 2-3 0,2 6-5 0,-9 3-11 15,-2 1-8-15,0 6-7 0,1-6-7 16,2 8 7-16,0-1-7 0,-1-1 0 15,5-1 0-15,5 3 0 0,-1-9-7 16,8 0 7-16,6 1 7 0,0-7 15 16,0 4-9-16,3-4 14 0,4-2 1 15,3-1 3-15,-2-4 1 0,4-3-4 16,-1 6 3-16,4-6-8 0,-3 4 1 16,3 1-8-16,-4-2 0 0,-1 4-11 0,-6-1-1 15,-4-1-4-15,5 7 5 0,-5-1-10 16,0 4 1-16,0-1-17 0,0 2-7 15,-6-4-12-15,-3-1-126 0,3-2-136 16</inkml:trace>
        </inkml:traceGroup>
        <inkml:traceGroup>
          <inkml:annotationXML>
            <emma:emma xmlns:emma="http://www.w3.org/2003/04/emma" version="1.0">
              <emma:interpretation id="{A105700C-2E8B-4FC6-8971-C39F348204BC}" emma:medium="tactile" emma:mode="ink">
                <msink:context xmlns:msink="http://schemas.microsoft.com/ink/2010/main" type="inkWord" rotatedBoundingBox="6944,17691 9578,17718 9570,18463 6936,18436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155903.8812">6800 1745 424 0,'0'-7'155'0,"-12"-2"10"0,-2-5-94 16,3 7-11-16,-5-3-12 0,5 0-9 16,-3 10-8-16,3 5-9 0,-2-5-2 0,2 5-11 15,-2 3 6-15,9 4-10 0,-2 2 0 16,6 2-1-16,-7 2 1 0,7-4-5 16,0 2 0-16,0-2 0 0,0-2 5 15,7-2-5-15,-1-4 0 0,-3 2 0 16,5-4 0-16,3-4 4 0,-3 0-4 15,5 0 0-15,-1 0 0 0,-2 0 0 16,-5-6 0-16,3-1 0 0,-1-1 0 0,3-2 0 16,-1 1 0-16,2 1 5 0,0-1-10 15,-3 0 1-15,2 1-6 0,1 0-4 16,5-2-10-16,0-4 0 0,2 4-15 16,0-3-10-16,4-6 9 0,0-2-21 15,-1-2-99-15,5-4-114 0</inkml:trace>
          <inkml:trace contextRef="#ctx0" brushRef="#br1" timeOffset="156485.1755">7124 1673 547 0,'20'0'197'0,"2"5"-12"15,-4 2-103-15,-5-1-29 0,0 4-16 16,4-3-9-16,-3-1-15 0,2-6-13 0,-1 0-13 16,1 0-20-16,0-5-19 0,2 0-52 15,-3-4-85-15,-3 2-147 0</inkml:trace>
          <inkml:trace contextRef="#ctx0" brushRef="#br1" timeOffset="156059.6239">7129 1387 388 0,'6'7'143'0,"-2"6"17"0,0 3-85 16,1 5-19-16,-5 4-21 0,4 5-4 15,2 11-1-15,-6 5-19 0,7 2-5 0,-1-4-12 16,1 0-17-16,-1-8-20 0,-2-5-109 15,1-4-144-15</inkml:trace>
          <inkml:trace contextRef="#ctx0" brushRef="#br1" timeOffset="156737.1521">7379 1686 424 0,'4'0'169'0,"4"0"28"16,-2 13-47-16,2 3-75 0,4 1-26 15,-5 1-8-15,3-1-8 0,6 0-15 16,-2 1-5-16,-1 0-4 0,6-1-9 15,1-1 4-15,-1-3-8 0,-3-6-5 16,3-7 0-16,0 0-9 0,-2-3-9 0,-2-9-10 16,-4-4-6-16,0 1-16 0,-7-5 6 15,1 4-30-15,2 1-88 0,-2-1-110 16</inkml:trace>
          <inkml:trace contextRef="#ctx0" brushRef="#br1" timeOffset="156967.7926">7793 1844 397 0,'20'16'142'16,"-6"-2"36"-16,0-2-48 0,-4-5-83 16,-4-7-6-16,-6 0-9 0,0-9-13 0,0-4 0 15,0-1-9-15,-6-8-10 0,6 3 5 16,0 0-5-16,-4 3 0 0,4 2-5 15,4 7-11-15,3-2-11 0,0 2-5 16,0 3-14-16,2 4 75 0,0 0-193 16,0 0-150-16</inkml:trace>
          <inkml:trace contextRef="#ctx0" brushRef="#br1" timeOffset="157217.5755">8058 1883 471 0,'23'-16'177'0,"-11"-3"-10"16,6-9-107-16,4-1-12 0,0 6-4 0,-3 2-12 15,-4 1-16-15,-6 9-1 0,-9 6-10 16,0-4 0-16,-8 2-1 0,-3 7-4 16,2 0 0-16,-4 4 0 0,-3 3-4 15,2-1-1-15,2 11-5 0,2 2-4 16,4 1-11-16,-1 1 6 0,7 0-8 15,0-2 5-15,5-2-2 0,6 3-2 16,6 0 10-16,0-3-7 0,5 5-2 16,0-5-8-16,8-6-121 0,3-1-93 15</inkml:trace>
          <inkml:trace contextRef="#ctx0" brushRef="#br1" timeOffset="155152.3848">5892 1648 531 0,'5'0'213'0,"5"-13"-6"16,0-3-47-16,2-11-71 0,0-3-29 16,7-3-11-16,7 0-21 0,7 6 0 15,4-1-19-15,-2 7-12 0,5 4-12 16,-9-1-10-16,-3 5-17 0,-8 13-15 16,-1 1-19-16,-1-1-11 0,-4 20 147 15,-1 3-260-15,2 13-157 0</inkml:trace>
          <inkml:trace contextRef="#ctx0" brushRef="#br1" timeOffset="154977.7936">5934 1853 370 0,'6'13'127'15,"-6"-6"52"-15,0-1-33 0,0-1-85 16,0-5-15-16,0 0-8 0,0 0 0 16,0-10-13-16,0-3-11 0,-6-6 6 15,6-7-15-15,-4-9 4 0,4-12-4 0,0-9-5 16,0-4 0-16,6-5 0 0,6-2 0 16,8 17 0-16,4 5 4 0,3 4-4 15,0 5 0-15,2 7 0 0,0 3 0 16,-1 5 0-16,-6 11 0 0,-1 3 0 15,-6 7 0-15,-6 0-4 0,1 5-6 16,-3 3-14-16,1 4-10 0,-4 4-14 16,1 1-13-16,-5 7-114 0,0-1-141 15</inkml:trace>
          <inkml:trace contextRef="#ctx0" brushRef="#br1" timeOffset="155576.6153">6371 1877 353 0,'0'-4'110'0,"4"-1"60"0,2 3-59 16,1-7-20-16,0-1-15 0,1-2-11 0,-4-1 3 15,7-3-16-15,-2-1-14 0,-1-2-3 16,1-4-9-16,-1 0-14 0,-5 0 0 15,1-2-4-15,-4 3-8 0,0 3 5 16,0 2-5-16,0 5 0 0,0 7 0 16,-7 5-5-16,-1 0-3 0,-1 8 0 15,1 10-3-15,0 7-2 0,-1 1-5 16,3 4-4-16,-1 4 4 0,2-5 4 16,-2-4-5-16,3 1-4 0,-2-1 4 15,6-4 0-15,0 4-1 0,0-2 4 0,7-6-7 16,0-2 3-16,4-7-1 0,-1-1-8 15,5-6-14-15,-3 3 2 0,6-4 23 16,1 0-138-16,8 0-113 0</inkml:trace>
          <inkml:trace contextRef="#ctx0" brushRef="#br1" timeOffset="157525.701">8466 1660 379 0,'0'-10'118'0,"-8"4"39"16,-1 6-88-16,3 0-16 0,6 0 0 15,-9 0-19-15,4 0 3 0,5 8-8 16,-4-3-13-16,4 3 6 0,-6 2-13 16,6-1 8-16,0-2-5 0,0 1-2 15,0 4-5-15,6-5 10 0,-3 4 4 0,1 0 0 16,5 0-5-16,1-2 10 0,-1 5-1 15,5 3-10-15,-4 2 9 0,-1 1-4 16,1 5-5-16,-2-1 2 0,-1-3-7 16,-2-5 1-16,-5 4 3 0,0-3-8 15,0-2 0-15,0-7-4 0,-9-1 0 16,-1-7-4-16,1 0-12 0,-5 0-13 16,0 0-18-16,-1-7-4 0,-3 0-24 15,-2 1-120-15,0-2-159 0</inkml:trace>
        </inkml:traceGroup>
        <inkml:traceGroup>
          <inkml:annotationXML>
            <emma:emma xmlns:emma="http://www.w3.org/2003/04/emma" version="1.0">
              <emma:interpretation id="{194B92D4-E8CC-41CD-868C-4E6991E3D5B7}" emma:medium="tactile" emma:mode="ink">
                <msink:context xmlns:msink="http://schemas.microsoft.com/ink/2010/main" type="inkWord" rotatedBoundingBox="10811,17830 12691,17849 12684,18563 10804,18544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158212.8079">9760 1721 704 0,'19'8'214'0,"2"3"-8"15,5-11-107-15,0 14-33 0,2-5-24 16,4-9-13-16,5 5-5 0,-2-5-20 0,-3 0-14 15,3 0-19-15,-3 0-23 0,-1-11-18 16,2-4-19-16,-5-3-126 0,0-5-169 16</inkml:trace>
          <inkml:trace contextRef="#ctx0" brushRef="#br1" timeOffset="158047.104">9838 1357 759 0,'10'7'213'0,"-10"11"2"0,0 7-120 16,0 4-32-16,0 14-16 0,0 10-6 15,-7 6-10-15,1 5-7 0,6-1-5 16,-4-5-10-16,4-4-2 0,0-4-7 16,0-8-10-16,0 0-15 0,0 0-13 15,0-9-28-15,0-14-26 0,4-6-13 16,-4-13-126-16,0 0-178 0</inkml:trace>
          <inkml:trace contextRef="#ctx0" brushRef="#br1" timeOffset="158510.6159">10270 1628 587 0,'0'50'203'0,"0"1"-17"0,0 1-98 16,8-4-23-16,-3 0-16 0,3-9-4 16,2-2-12-16,0-6-7 0,-4 0-16 15,-1-10 3-15,0-5-9 0,0-7-4 16,1-9-4-16,-6 0-9 0,8-15 6 16,-4 1-5-16,-4-6-9 0,7-6 9 0,-2-1-1 15,0 4 1-15,1-4 4 0,3 7 8 16,2 4 4-16,-1 3 4 0,3 3 0 15,-2 10 5-15,1 0-1 0,-1 7 6 16,1-1-6-16,0 5-5 0,2 1-4 16,-3-2 2-16,-4 3-10 0,5 6 2 15,-4-2-13-15,3 1-9 0,-1 3-12 16,5-2-23-16,-3-2-8 0,3-1-4 16,3 2-130-16,-6-8-154 0</inkml:trace>
          <inkml:trace contextRef="#ctx0" brushRef="#br1" timeOffset="158865.6807">10894 1776 445 0,'0'-6'181'16,"-4"6"8"-16,-3 0-59 0,1 0-55 15,-5 6-22-15,3 2-11 0,-6 5-6 16,1 4-9-16,-4 1-14 0,1 0-4 15,-2 3-6-15,3-1-11 0,6-1 4 16,-2 0-5-16,11 0-4 0,0-3 0 0,4-2-5 16,7-5 4-16,-3-6 1 0,8 2 3 15,4-5 1-15,-1 0 0 0,4-5 4 16,6-1 0-16,-5 1 1 0,-3 0 4 16,-1-3-5-16,1-2 10 0,-6-4-5 15,-6-5 0-15,2 2 0 0,-5-2-5 16,-2 8 5-16,-4 2 5 0,6 5-5 15,-1 4 0-15,1 0 4 0,1 11 1 0,1-3-5 16,5 7 5-16,-2 3-5 0,2-1-14 16,-3-1-11-16,3 2-14 0,-4-5-15 15,2-13 114-15,-5 0-236 0,4 0-153 16</inkml:trace>
          <inkml:trace contextRef="#ctx0" brushRef="#br1" timeOffset="159096.1244">11227 1903 397 0,'7'13'150'0,"-2"4"26"16,-1-4-70-16,-4-1-41 0,0-4-14 16,4-2-10-16,-4-6 3 0,0-6-15 15,0 1-1-15,0-1-4 0,0-7-1 16,0-1-6-16,0-5 10 0,0 1-5 16,7-2-7-16,-3 6 6 0,4-2-5 15,3 4 5-15,2 5-5 0,-1 7 4 0,8 0-10 16,2 0 2-16,3 0-2 0,10 10-2 15,4 2-4-15,-8 1-4 0,2 0-8 16,-1-4-10-16,-12-5-8 0,-1-4-31 16,4-7-22-16,-3-3-130 0,-2-9-175 15</inkml:trace>
        </inkml:traceGroup>
        <inkml:traceGroup>
          <inkml:annotationXML>
            <emma:emma xmlns:emma="http://www.w3.org/2003/04/emma" version="1.0">
              <emma:interpretation id="{4903A884-5BC2-4061-99C4-F3619C786384}" emma:medium="tactile" emma:mode="ink">
                <msink:context xmlns:msink="http://schemas.microsoft.com/ink/2010/main" type="inkWord" rotatedBoundingBox="13733,17761 17262,17797 17254,18556 13725,18520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1" timeOffset="166530.753">13818 1609 379 0,'14'-4'127'0,"-6"4"36"0,-2 0-88 16,-6-4-10-16,0-1-17 0,0 5-5 0,-10 0-8 15,5 10-14-15,-8 2-10 0,2 4-6 16,-2 7-1-16,1-2-4 0,-5-3 5 15,8 1-5-15,-2-5 0 0,5-2 0 16,2 1 0-16,4 3-5 0,0-8 10 16,0 1-5-16,4 0 0 0,0-1 5 15,4 0 8-15,1-1-1 0,-1-1 2 16,0 1 5-16,-1 3 1 0,-2 1-1 16,-5 6-1-16,0-1-8 0,0 7-1 0,0-2-5 15,-11 2 1-15,-4 0-5 0,-2-5-9 16,2-6 0-16,1-3-6 0,-5-5-12 15,4-4-7-15,-3 0-15 0,2 3-2 16,1-3-27-16,5 0-96 0,5 0-121 16</inkml:trace>
          <inkml:trace contextRef="#ctx0" brushRef="#br1" timeOffset="166748.0072">13929 1853 424 0,'42'-11'155'0,"-5"-2"17"0,4 0-114 0,-5-7 1 16,-6-2-9-16,-11-1-1 0,-3 1-5 15,-2-11-15-15,-9 5 0 0,-5 2-11 16,0 3 0-16,0 6-3 0,-5 13-6 16,-6 4-4-16,-4 0-5 0,-4 17 4 15,-9-1-4-15,-2 13 0 0,2 2-4 16,3 2 4-16,-1-3-10 0,6 5 1 15,3-8-5-15,5 1 0 0,4-2 0 16,8 0 0-16,0 0-1 0,14 0 6 16,3 0-1-16,7-10 0 0,6-2 6 0,6-6-8 15,-8-3-15-15,6-7 6 0,5 2-47 16,-6 0-98-16,3 0-136 0</inkml:trace>
          <inkml:trace contextRef="#ctx0" brushRef="#br1" timeOffset="167078.8326">14426 2009 353 0,'0'6'100'16,"0"-6"47"-16,0 0-64 0,0 0-15 16,0-18-15-16,0 0-5 0,5-6-12 15,-5-3 5-15,0-1-14 0,0-4-2 16,5 2 5-16,-5 2-21 0,8 1 6 0,-3-6-6 15,6-1 1-15,3 6-10 0,-2-8-5 16,4-1-4-16,1 2-16 0,2 2-9 16,0-3-2-16,4 11-21 0,3 2-34 15,6 13-89-15,7 9-84 0</inkml:trace>
          <inkml:trace contextRef="#ctx0" brushRef="#br1" timeOffset="167259.3785">14945 1691 379 0,'5'23'143'0,"1"5"33"0,1 4-34 16,-1 1-76-16,4 2-27 0,1-4 2 16,0-1-2-16,4-5-20 0,0-7 1 15,-1-5-11-15,-4 1 1 0,1-8 3 16,-4-6-8-16,3 0-1 0,1-7-4 15,0-9 6-15,1 0-2 0,0-11-4 16,-2-2 5-16,1-2-5 0,1-6 0 16,-2-1 0-16,3-13-9 0,-2-6-6 15,3 1-8-15,-5 4-10 0,0 4-14 16,-1 13-11-16,0 10-20 0,-1 7 161 0,2 11-247 16,5 7-149-16</inkml:trace>
          <inkml:trace contextRef="#ctx0" brushRef="#br1" timeOffset="167645.7598">15688 1822 321 0,'8'0'85'16,"-8"0"40"-16,0-10-63 0,-8-1-1 15,1-4-11-15,-3-3 5 0,-6-10-17 16,-5 10-6-16,1 0-4 0,-5 10 9 15,-2 8-8-15,2 0-7 0,6 20 5 16,4 2-23-16,0 3 19 0,6 3-17 0,3 0 4 16,6-3-5-16,0-1 0 0,0-2 0 15,6-3 5-15,-1 0-6 0,3-4 1 16,3-5 0-16,-1-5-5 0,4-5 0 16,-5 0 5-16,-1-5-5 0,1-6 0 15,-1-1 0-15,1 1-5 0,2-2 5 16,-1-2 0-16,2 6 0 0,-1 0 0 15,-1 9 0-15,0 0 0 0,1 0 0 0,3 6 0 16,5 4 5-16,-1 7-5 0,-2 0 5 16,6 8-5-16,0-1 5 0,-2-6-5 15,6 1 0-15,-2-11-5 0,0 3-5 16,-5-7-4-16,6-4-11 0,-6-7-14 16,1 7-8-16,4-15-30 0,-2-5-99 15,-3-11-112-15</inkml:trace>
          <inkml:trace contextRef="#ctx0" brushRef="#br1" timeOffset="167800.0135">16142 1370 370 0,'7'27'119'0,"-1"6"18"16,-1 0-94-16,-1 12-8 0,-4 6-16 15,7 2-4-15,1-4-30 0,0 1-4 16,-1-7-31-16,0-8-90 0,1-7-53 15</inkml:trace>
          <inkml:trace contextRef="#ctx0" brushRef="#br1" timeOffset="165705.3248">12917 1744 388 0,'0'-17'134'16,"0"-2"35"-16,0-3-89 0,-9 7-16 0,0 1-11 15,0 5-6-15,-2 9-6 0,0-6 3 16,-8 6-20-16,-4 8 1 0,-7 3-16 15,0 6 5-15,-3 7-10 0,8 1-4 16,6 6-4-16,10 4-5 0,9 4-1 16,5 3 6-16,2 0-6 0,8-3 0 15,8-8 5-15,4-5 1 0,1-8 4 16,5-7 0-16,3-4 4 0,-6-7-4 16,-2 0 5-16,-4-13 0 0,-5-13-5 15,-5-5 0-15,-7-7 0 0,-7-2-5 0,0-7-4 16,-11 4-6-16,-4-4-5 0,-6 0-13 15,1 1 1-15,0 3-8 0,-2 4-8 16,1 6-7-16,3 9-116 0,1 2-85 16</inkml:trace>
          <inkml:trace contextRef="#ctx0" brushRef="#br1" timeOffset="166126.5276">13084 1292 388 0,'16'52'118'0,"-6"1"38"16,2 15-87-16,-4 3-10 0,2 8-14 16,-2-3-5-16,3-1-9 0,0-14-2 15,-3-4-2-15,-3-9-17 0,1-8 4 16,-6-15-7-16,0-10 5 0,0-15-12 15,0 0 0-15,0-21 0 0,-6-4 0 16,6-5 0-16,0-3 0 0,0-3 0 0,0 4 6 16,13 1-6-16,0-2 0 0,8 4 4 15,-1 2-4-15,6 10 15 0,-1 5-1 16,-2 12 11-16,3 0 2 0,0 5 1 16,-7 6-5-16,-5 5 8 0,-9 4-9 15,-5-4-3-15,0 4-6 0,-9-3-1 16,-1 2-4-16,1-4-4 0,-5 1 0 15,-2 0-4-15,-9-2 6 0,3-2-6 16,-7-2 4-16,9 1-8 0,-3 0 4 0,4-1-6 16,2 3-2-16,1 2-17 0,-1-7-7 15,5 3-16-15,1-2-12 0,2-3-12 16,9-6-14-16,0 0-99 0,0 0-144 16</inkml:trace>
        </inkml:traceGroup>
        <inkml:traceGroup>
          <inkml:annotationXML>
            <emma:emma xmlns:emma="http://www.w3.org/2003/04/emma" version="1.0">
              <emma:interpretation id="{4B5DEA6D-C78D-45AA-8B91-FC9FE32ED651}" emma:medium="tactile" emma:mode="ink">
                <msink:context xmlns:msink="http://schemas.microsoft.com/ink/2010/main" type="inkWord" rotatedBoundingBox="17249,17724 19350,17745 19336,19069 17236,19048"/>
              </emma:interpretation>
              <emma:one-of disjunction-type="recognition" id="oneOf12">
                <emma:interpretation id="interp12" emma:lang="" emma:confidence="1">
                  <emma:literal>ions</emma:literal>
                </emma:interpretation>
                <emma:interpretation id="interp13" emma:lang="" emma:confidence="0">
                  <emma:literal>'ions</emma:literal>
                </emma:interpretation>
                <emma:interpretation id="interp14" emma:lang="" emma:confidence="0">
                  <emma:literal>ion}</emma:literal>
                </emma:interpretation>
                <emma:interpretation id="interp15" emma:lang="" emma:confidence="0">
                  <emma:literal>'ion}</emma:literal>
                </emma:interpretation>
                <emma:interpretation id="interp16" emma:lang="" emma:confidence="0">
                  <emma:literal>"ions</emma:literal>
                </emma:interpretation>
              </emma:one-of>
            </emma:emma>
          </inkml:annotationXML>
          <inkml:trace contextRef="#ctx0" brushRef="#br1" timeOffset="168019.2486">16197 1715 341 0,'4'-11'112'0,"-4"0"28"15,4-1-57-15,2-1-15 0,0-1-22 16,5-2-7-16,7 6-16 0,1 10-7 15,-2 0-1-15,-2 0-10 0,1 7-18 16,-5 6-10-16,4 2-14 0,4-3-116 16,-1 4-121-16</inkml:trace>
          <inkml:trace contextRef="#ctx0" brushRef="#br1" timeOffset="168276.7707">16470 1261 415 0,'14'-7'140'0,"-1"7"22"16,11 0-96-16,2 0-20 0,8 13-12 15,-3-6-9-15,7 4-19 0,-6 1-12 16,0-1-19-16,-6 5-9 0,4-1-19 16,-8-5-19-16,-3-2-93 0,1 4-53 15</inkml:trace>
          <inkml:trace contextRef="#ctx0" brushRef="#br1" timeOffset="168101.5814">16579 1806 353 0,'19'24'81'0,"-8"6"40"16,2-4-83-16,-2 4-5 0,-11-6-17 0,5 0-16 16,-5-5-9-16,0-8-37 0,10-5-78 15,-16-6-40-15</inkml:trace>
          <inkml:trace contextRef="#ctx0" brushRef="#br1" timeOffset="168546.5519">16919 1453 299 0,'-5'6'62'15,"-2"4"30"-15,0 0-31 0,-2 4-20 16,-5 4-3-16,6 3 11 0,-3 3-22 16,3 0-5-16,2 8-2 0,1-2 0 15,5 1 0-15,0 0-5 0,0-4 2 0,0-4-3 16,8-3-2-16,1-5 1 0,4-2-6 15,0 1 4-15,4-5-11 0,1 1 7 16,-3-4-7-16,2-6 0 0,0 0 5 16,-4 0-5-16,-2-9 0 0,-2-7-5 15,-3-4 5-15,0-2-7 0,-6-7-4 16,7 0 4-16,-7 1-6 0,0 5-6 16,0-2 0-16,0 7-8 0,0 5-6 15,0 3-9-15,-6 2-19 0,1 3-76 0,1-1-35 16</inkml:trace>
          <inkml:trace contextRef="#ctx0" brushRef="#br1" timeOffset="168882.7386">17192 1846 268 0,'15'7'63'0,"-5"-7"12"0,-5 0-28 16,0 0 14-16,-5 0-3 0,6-11-13 0,0 3 0 16,-2-4-3-16,4-3-8 0,-2-3 4 15,-1-4 8-15,-5-5-11 0,5-5-4 16,8-8 4-16,-9 0-2 0,4-6-13 16,7 3 3-16,-1 3-7 0,5 4-6 15,0 6 0-15,3 11-5 0,-4 2-1 16,5 5 1-16,-4 9-5 0,-1 3 0 15,2 0 0-15,-5 11 0 0,-3 9 5 16,2 7-5-16,-3 8 0 0,-4 8-5 16,0 4 5-16,0 6 0 0,-3 5-9 0,0 4-6 15,4 2 1-15,3 0-25 0,-3-7 2 16,-4-7-10-16,3-3-26 0,-7-9-94 16,0-6-111-16</inkml:trace>
          <inkml:trace contextRef="#ctx0" brushRef="#br1" timeOffset="169304.4677">18215 1463 331 0,'0'0'75'0,"0"0"41"0,0 0-66 0,-7 12 4 16,-2-1-18-16,1 2 0 0,-9 6-17 15,3 3 8-15,-5 0-12 0,-2 8 2 16,-7 2-3-16,4 4-14 0,-2-1 7 16,4-3-7-16,3-5 7 0,8-1 4 15,1-9 9-15,10-4 2 0,-4-3 9 0,4-3 4 16,6-4-2-16,2-3 4 0,0 0-5 15,7 7-3-15,1-7-10 0,1 9 4 16,3-2-8-16,-1 7-2 0,1 10 5 16,1 13 0-16,4 1 0 0,5 11-5 15,-5 15-4-15,-5 19 2 0,1-4 1 16,-9 4-12-16,-3-2 0 0,4-16 0 16,-7-24 0-16,-6-5 4 0,2-8-4 15,-6-13-4-15,-10-10-4 0,-6-5-16 0,-8 0-16 16,-3-7-19-16,-2-5-34 0,-12 5-102 15,-3 1-156-15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39:07.3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A93AE2-42F3-4A0F-971A-23F9EB27186E}" emma:medium="tactile" emma:mode="ink">
          <msink:context xmlns:msink="http://schemas.microsoft.com/ink/2010/main" type="writingRegion" rotatedBoundingBox="1936,3108 23133,3250 23119,5416 1921,5273"/>
        </emma:interpretation>
      </emma:emma>
    </inkml:annotationXML>
    <inkml:traceGroup>
      <inkml:annotationXML>
        <emma:emma xmlns:emma="http://www.w3.org/2003/04/emma" version="1.0">
          <emma:interpretation id="{567AE498-91A0-4C19-AEE6-80A10071ADE5}" emma:medium="tactile" emma:mode="ink">
            <msink:context xmlns:msink="http://schemas.microsoft.com/ink/2010/main" type="paragraph" rotatedBoundingBox="1936,3108 23133,3250 23119,5416 1921,52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B7408A-540A-41CE-94A1-73E05B297FB3}" emma:medium="tactile" emma:mode="ink">
              <msink:context xmlns:msink="http://schemas.microsoft.com/ink/2010/main" type="line" rotatedBoundingBox="1936,3108 23133,3250 23119,5416 1921,5273"/>
            </emma:interpretation>
          </emma:emma>
        </inkml:annotationXML>
        <inkml:traceGroup>
          <inkml:annotationXML>
            <emma:emma xmlns:emma="http://www.w3.org/2003/04/emma" version="1.0">
              <emma:interpretation id="{4536D88C-02A6-4494-AF76-1E6ACB0CF602}" emma:medium="tactile" emma:mode="ink">
                <msink:context xmlns:msink="http://schemas.microsoft.com/ink/2010/main" type="inkWord" rotatedBoundingBox="1930,4028 1981,4028 1980,4072 1929,40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0 744 0,'25'26'139'16,"-7"-8"-139"-16,-10-18-344 0</inkml:trace>
        </inkml:traceGroup>
        <inkml:traceGroup>
          <inkml:annotationXML>
            <emma:emma xmlns:emma="http://www.w3.org/2003/04/emma" version="1.0">
              <emma:interpretation id="{747073C0-3EAB-4852-82A7-8A51125FFD6C}" emma:medium="tactile" emma:mode="ink">
                <msink:context xmlns:msink="http://schemas.microsoft.com/ink/2010/main" type="inkWord" rotatedBoundingBox="2609,3114 5896,3136 5886,4541 2600,451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82.4261">2208 242 353 0,'3'0'118'15,"-3"-6"53"-15,4 3-42 0,-4-6-48 16,0-11-4-16,0-6-7 0,0-9-10 16,0-4-8-16,0-5-16 0,-1-6-1 15,1 2-14-15,5 2-9 0,-5-2-20 16,8 6-12-16,-1 6-20 0,-3 5-11 15,4 4-25-15,3 11 18 0,3 6-133 16,4 10-146-16</inkml:trace>
          <inkml:trace contextRef="#ctx0" brushRef="#br0" timeOffset="2245.5493">2601 68 453 0,'15'26'173'16,"7"8"10"-16,0 4-98 0,0 0-23 15,8 0-3-15,3-4-20 0,-7-9-10 16,0-2-7-16,0-4-12 0,-6-3-1 16,-4-10 1-16,2-6-6 0,1 0 0 15,-2-7-4-15,-4-8 0 0,5-11 5 16,-4-5-1-16,-7-13-8 0,-1-9 8 0,-7-2-8 15,1 6-9-15,-4 4-20 0,4 5-14 16,-4 14-26-16,-3 0-2 0,7 6-120 16,0 1-119-16</inkml:trace>
          <inkml:trace contextRef="#ctx0" brushRef="#br0" timeOffset="2557.9885">3214 199 388 0,'13'0'134'0,"-4"-5"27"16,4-4-93-16,-4-10-15 0,-1-5-10 16,1-2-7-16,-3 4-13 0,-6 0-11 0,0 4-7 15,0 1 1-15,-6 4 0 0,-4 4-1 16,-1 4-5-16,-4 5 0 0,-3 0-5 15,3 17-1-15,-1 1 0 0,9 14 1 16,-2 7-2-16,10 8-4 0,-1-1 5 16,4 5 6-16,3-2-6 0,4-12 6 15,0-10 0-15,-2 1 0 0,6-9 6 16,-1-6-6-16,0 2 0 0,13-3-6 0,-1-6-25 16,8 1 3-16,11-7-18 0,3 0-111 15,-10-10-99-15</inkml:trace>
          <inkml:trace contextRef="#ctx0" brushRef="#br0" timeOffset="2950.2364">3955-138 397 0,'0'0'125'0,"0"8"22"0,6-2-105 16,-6 5-9-16,-9-2-6 0,-6 1-8 15,0 2-12-15,-8-1-7 0,-1-1 7 16,0 0-14-16,5 3 0 0,-2-1-7 16,5-1 4-16,5-3 3 0,11 0-8 15,-6 1 9-15,6-2-1 0,0 3 14 16,9-5-1-16,-3 5 9 0,8-1 2 15,1 0 16-15,4 5-2 0,0 3 12 0,-1 5-3 16,-3-3-1-16,-4 1 10 0,-6 0-16 16,-5-6 6-16,0-7-11 0,-4 3-5 15,-9 3-6-15,-5 7 1 0,-2 3-9 16,-9 4-9-16,10 1-9 0,-18-3-9 16,0-2-4-16,-3-3-20 0,-3-4-5 15,2-7-17-15,15-5-6 0,0-4-14 16,4 0-96-16,7 0-101 0</inkml:trace>
          <inkml:trace contextRef="#ctx0" brushRef="#br0" timeOffset="1400.7212">1501-447 481 0,'0'-9'181'15,"0"9"-8"-15,0 0-90 0,-8 0-25 16,2 13 6-16,-9 0-21 0,2 14-6 16,2 6-10-16,-4 7-1 0,-10 2 1 15,11 9-8-15,1-6 2 0,-5 9-5 16,6 2 5-16,12 6-6 0,0 3 6 15,5 3-10-15,-5-1 2 0,10-7-5 0,6-5 0 16,2-8-8-16,4-3 0 0,0-9-12 16,-5-8-10-16,2-1-15 0,2-6-26 15,-5-17-18-15,-2-3-13 0,4 0-110 16,-9-6-165-16</inkml:trace>
          <inkml:trace contextRef="#ctx0" brushRef="#br0" timeOffset="1788.424">2012 21 471 0,'-14'-20'191'0,"-1"6"-6"16,-2 4-92-16,2 10-22 0,-1-2-18 15,-2 7-12-15,2 8-12 0,-2 7-21 16,-4 1-3-16,5 5-1 0,-1 6-4 16,10 3 0-16,-2 2 0 0,10 2-4 15,0-3-1-15,4-7 1 0,7 1-5 16,3-8 0-16,1-3 0 0,4-8-1 16,0-11-4-16,-8 0 5 0,5 0-10 0,-2-13 0 15,-3-7-6-15,1-7-4 0,0-7-1 16,3 0-3-16,1-4-2 0,-4-3-1 15,-1 9 6-15,2 11-2 0,-2 8 8 16,0 13 9-16,-1 0 2 0,-2 3 13 16,4 9 6-16,-4 2 1 0,7 6 8 15,-5-3-10-15,8 4 0 0,-5 0-5 0,0-6-17 16,-4-2-25-16,2-3-103 0,-11-10-74 16</inkml:trace>
          <inkml:trace contextRef="#ctx0" brushRef="#br0" timeOffset="731.0582">739-854 289 0,'0'-12'81'0,"0"2"30"0,5-1-13 16,-5-1-8-16,0 5-8 0,5 0-4 15,-5 7-19-15,0 0-2 0,0 0-9 16,-10 13-11-16,0 4-3 0,5 9-15 16,-10 4-6-16,5 3-8 0,2 3-1 15,1 7-4-15,1-6 0 0,6 0-9 16,0-2-9-16,0-2-6 0,0-7-15 0,0-5-14 15,0 2-21-15,6 0-103 0,-6-13-128 16</inkml:trace>
          <inkml:trace contextRef="#ctx0" brushRef="#br0" timeOffset="929.5984">942-764 593 0,'0'46'211'0,"4"1"-22"15,-4-3-113-15,0 7-16 0,0-3-11 16,0-5-24-16,0-2-28 0,-4-4-28 16,4-11-33-16,-2-5-123 0,2-10-176 0</inkml:trace>
        </inkml:traceGroup>
        <inkml:traceGroup>
          <inkml:annotationXML>
            <emma:emma xmlns:emma="http://www.w3.org/2003/04/emma" version="1.0">
              <emma:interpretation id="{D9E70DAF-FBAC-4F32-82B6-746ACA80B82D}" emma:medium="tactile" emma:mode="ink">
                <msink:context xmlns:msink="http://schemas.microsoft.com/ink/2010/main" type="inkWord" rotatedBoundingBox="6431,3138 8614,3152 8601,4991 6419,497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630.6711">4491 718 445 0,'7'20'172'0,"0"1"8"0,-7 6-89 16,0-3-12-16,0 2-11 0,0-2-7 15,0-2-19-15,8 0-2 0,-8-3-11 16,0-7-9-16,8 0-3 0,-8-10-9 16,4-2-4-16,-4-2 0 0,-2-11 2 15,2-5-6-15,0-10 0 0,0-2 0 16,-7-3 0-16,7-12 4 0,-4-4-4 15,4-6 0-15,0-1 3 0,0-13-6 16,-9 12-11-16,9-2-6 0,0-8-9 0,0-6-5 16,0 1-15-16,0-2 3 0,6-3 3 15,1 12 13-15,0 15-3 0,-3 12 17 16,5 8 11-16,2 15 10 0,8 9 6 16,2 6 3-16,2 8 16 0,-3 7-1 15,4 15 0-15,-7 9 7 0,-2 7-7 16,-2 2-12-16,-13 9 5 0,9-8-8 15,-9 8-10-15,0-6-8 0,-11-4-14 16,2-4-9-16,-8 0-10 0,8-19-19 0,-8 1-17 16,0-9 112-16,2-10-219 0,4-6-158 15</inkml:trace>
          <inkml:trace contextRef="#ctx0" brushRef="#br0" timeOffset="4010.7338">5035-25 424 0,'0'8'163'0,"0"0"16"0,-9 2-93 15,3 0-20-15,-3-2-17 0,1 2-1 16,-10-1-19-16,-5 2-9 0,0 0-6 15,3 1-9-15,-1-4-5 0,21 9-10 16,-5 5 1-16,-4 1-6 0,9 1-4 16,-5-4-6-16,5 0 1 0,0-10 5 15,0 0 2-15,0-7 1 0,5-3 5 16,4 0-1-16,15 0 6 0,-3 6 6 0,2-6-6 16,1-8 6-16,-6 4-6 0,-11 4 6 15,0-7 0-15,0 7 6 0,0 0-12 16,1 0 12-16,0 3-6 0,0 4 0 15,2 0 0-15,3 2 0 0,-2 1 0 16,3 1 0-16,-3 2-11 0,2-5-15 16,-2 0-9-16,-1-8-21 0,0 0-110 15,3-4-81-15</inkml:trace>
          <inkml:trace contextRef="#ctx0" brushRef="#br0" timeOffset="4211.6171">5364-295 514 0,'17'49'197'0,"-2"1"-14"0,-1 10-105 16,7-1-15-16,-10-2-15 0,-1-1-11 16,3 2-23-16,-1-9-14 0,0-1-14 15,-2 3-19-15,2-5-10 0,2-12-25 16,-2-9 3-16,-2-10-123 0,-8-4-129 15</inkml:trace>
          <inkml:trace contextRef="#ctx0" brushRef="#br0" timeOffset="4391.0928">5450 74 531 0,'32'16'186'0,"8"-9"-15"15,-7-1-119-15,9-2-16 0,-1-4 8 16,-1-6-29-16,-9-4-30 0,-6-3-12 16,-9-1-21-16,-2-5-29 0,-5 3-93 15,1-11-131-15</inkml:trace>
          <inkml:trace contextRef="#ctx0" brushRef="#br0" timeOffset="4708.5563">5981-294 453 0,'9'36'189'0,"0"4"-16"15,-5 4-88-15,-4-5-18 0,7 7-9 16,-3 7-14-16,1-6-17 0,2 2-12 0,0 2-6 16,-7 1 0-16,0-9-4 0,0-3-5 15,0-13 4-15,-8-4-4 0,8-15 0 16,0-8-4-16,0 0 4 0,0 0 0 15,0-15-5-15,0-1 0 0,0-7 1 16,0-10 8-16,8 9-8 0,-1-5 8 16,3 1-4-16,3 2 10 0,5 7-6 15,-5 2 5-15,6 8 9 0,6 11 4 0,-1-2-9 16,1 11 2-16,0 3-3 0,-4 7 1 16,-6 2-5-16,2-3-12 0,-3 2-4 15,-8-1-17-15,3-4-17 0,-3-6-16 16,-6-2-9-16,6-9-130 0,-6 0-161 15</inkml:trace>
          <inkml:trace contextRef="#ctx0" brushRef="#br0" timeOffset="4963.2743">6456-631 299 0,'0'19'71'0,"8"1"30"0,-1 3 7 15,1 4-79-15,2-1-4 0,-2 4-16 16,-3-11-18-16,2-1 93 0,-1-18-208 15,-1 0-90-15</inkml:trace>
          <inkml:trace contextRef="#ctx0" brushRef="#br0" timeOffset="5309.3506">6560-876 321 0,'5'18'85'0,"3"-2"48"0,5 2-39 16,2 5-36-16,-2-3-26 0,1-3-4 16,0 0-20-16,-5-4-16 0,-1-4-39 0,5 1-94 15,-2 0-81-15</inkml:trace>
        </inkml:traceGroup>
        <inkml:traceGroup>
          <inkml:annotationXML>
            <emma:emma xmlns:emma="http://www.w3.org/2003/04/emma" version="1.0">
              <emma:interpretation id="{03923B20-0BAC-4675-9131-24504450D93C}" emma:medium="tactile" emma:mode="ink">
                <msink:context xmlns:msink="http://schemas.microsoft.com/ink/2010/main" type="inkWord" rotatedBoundingBox="9407,3782 10172,3787 10168,4429 9402,442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198.3225">7475 87 626 0,'30'7'183'0,"13"9"-11"0,8-9-118 16,-1 3-35-16,6-10-19 0,-9 0-14 15,-12 0-27-15,-3-5-29 0,1-4-108 16,-9-4-149-16</inkml:trace>
          <inkml:trace contextRef="#ctx0" brushRef="#br0" timeOffset="6044.6032">7662 44 230 0,'17'-4'38'0,"1"-12"25"16,-4-6-24-16,-3 0 15 0,-3-6-7 16,-8 1 13-16,0 5-4 0,0-3-10 15,0 2-3-15,-7 0-8 0,-1 6 5 16,1-2-15-16,-2 10 8 0,-1-2-7 16,-4 3 2-16,8-1 9 0,6 6 3 15,-7 3 13-15,7 0-2 0,-4 0 6 16,4 7-2-16,0 0-4 0,-9 15-6 0,3 5-5 15,-3 9-8-15,-2 12-7 16,-5 3-9-16,1-3-3 0,-1 5-10 0,3 5-6 16,7-7-10-16,6 8-18 0,0-4-18 15,0-11-25-15,0-8-22 0,0-10-113 16,0-13-175-16</inkml:trace>
          <inkml:trace contextRef="#ctx0" brushRef="#br0" timeOffset="6512.234">8241 45 579 0,'0'0'197'0,"0"0"-6"0,-6 6-123 16,-2-6-20-16,-2 9-7 0,-9 1-9 15,0 3-6-15,1 14-17 0,1 4-5 16,2 6 1-16,8 1-2 0,3 2-3 16,-3-6 4-16,7 1-4 0,-4-8 0 15,4-8 0-15,0-6 0 0,0-9 4 16,4-4-8-16,1 0 4 0,-5-10-4 15,7-6 1-15,-3-7-6 0,0-11-9 0,-4-6 1 16,5-8-5-16,-5 6-11 0,0 8-14 16,0 4-14-16,-5 11-21 0,1 14-98 15,4-1-136-15</inkml:trace>
        </inkml:traceGroup>
        <inkml:traceGroup>
          <inkml:annotationXML>
            <emma:emma xmlns:emma="http://www.w3.org/2003/04/emma" version="1.0">
              <emma:interpretation id="{B4E0FE9E-75B2-4E57-BFCB-9D760014D228}" emma:medium="tactile" emma:mode="ink">
                <msink:context xmlns:msink="http://schemas.microsoft.com/ink/2010/main" type="inkWord" rotatedBoundingBox="11426,3581 15718,3610 15706,5366 11414,533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7166.1068">9487 1011 555 0,'6'49'221'0,"3"-2"-16"16,2 6-66-16,2-4-48 0,-8-12-29 15,-1-2-11-15,0-14-15 0,0-13-8 16,-4-8-14-16,10 0-7 0,-3-5 0 15,1-6-3-15,3-13 3 0,-4-7-7 16,-2-12 0-16,-1-7 0 0,0-7 0 0,2-5-4 16,-1-10 1-16,6-5-5 0,6-4-5 15,-8-10-2-15,3-8-4 0,-3 3-9 16,-5-14 7-16,2-2-6 0,-1 9 4 16,-5 7 1-16,8 12 5 0,-4 23 9 15,1 21 0-15,2 17 12 0,1 23 4 16,2 0 5-16,-3-2 3 0,0 23 9 15,2 22-1-15,-9 4-1 0,0 11-2 16,0 16-6-16,0 12 3 0,0-17-12 16,-15 6-2-16,1-4-4 0,1-9-7 0,-9-13-6 15,3 0-14-15,-3-10-13 0,-1-12-21 16,1-14-19-16,4-6-11 0,-1-7-121 16,5-10-156-16</inkml:trace>
          <inkml:trace contextRef="#ctx0" brushRef="#br0" timeOffset="7444.8211">10085 266 445 0,'0'48'163'0,"4"0"5"0,-4 4-104 0,0-8-16 15,-6 0-7-15,6-9-8 0,-6-6-19 16,2-18-4-16,-1-11 3 0,-4 0-7 16,3-3 0-16,-1-14-6 0,1-7 4 15,6-8-4-15,-5 2 0 0,5-6 0 16,0-7 0-16,0 1-10 0,1 4-19 16,9-3 9-16,-2-6-13 0,7 0-2 0,8 6-13 15,7-1-9-15,4 15-109 0,5 2-90 16</inkml:trace>
          <inkml:trace contextRef="#ctx0" brushRef="#br0" timeOffset="7768.0167">10608 235 506 0,'0'0'192'15,"0"-8"-15"-15,-5 8-107 0,-16 0-4 16,-3 0-18-16,-2 12-6 0,0 1-14 16,3 3-15-16,4 5-4 0,1 4-4 15,-1 0-1-15,4-5 1 0,2-3-5 0,7 5 0 16,0-6-5-16,6-3-4 0,0 4 0 16,0 0 1-16,10-5-2 0,2-1-3 15,3-1 3-15,8-5 5 0,2-5-4 16,2 0 9-16,4 0 0 0,1-11 0 15,-5-5 0-15,5-5 0 0,-8 3-4 16,-3-3-15-16,-9 6-10 0,-5 0-1 16,-7-5-24-16,0 1-3 0,1-4-8 0,-6-9-20 15,-2 0-87-15,1-2-59 0</inkml:trace>
          <inkml:trace contextRef="#ctx0" brushRef="#br0" timeOffset="8224.1974">11008-333 531 0,'0'0'192'0,"0"10"3"0,0 10-127 15,0 5 0-15,0 9-7 0,0 5-16 0,-5 2-18 16,5 8-11-16,-6 5-8 0,6 1 4 16,-4-4-8-16,4 7-4 0,-5-5 0 15,5 0 0-15,-7-10-8 0,3 3 0 16,-1-9-8-16,5-10-6 0,-6-10-9 16,6-4 4-16,0-13-1 0,0 0 0 15,0 0 4-15,0-13 4 0,4-1 4 0,3-5-7 16,4-2 19-16,4-2-1 0,4 2 5 15,8 5 0-15,6 10 0 0,8-10 0 16,4 6 0-16,2 10 5 0,2 3-1 16,-8 10 1-16,-7 11 7 0,-8 4 0 15,-6 14-2-15,-9 1 0 0,3-2 0 16,-5 3-1-16,-5-13-4 0,-4 1 5 16,0-7-5-16,-6-10 0 0,-4-5-5 0,-4-7-5 15,2-3-10-15,-4 0 1 0,-5-13-16 16,-1-2-13-16,-3-7-13 0,-7-3-3 15,-3-1-29-15,0-6-92 0,3 3-58 16</inkml:trace>
          <inkml:trace contextRef="#ctx0" brushRef="#br0" timeOffset="8657.497">11951 314 406 0,'6'0'149'0,"-6"0"19"0,0 0-94 16,-8 0-8-16,-10-10-6 0,-5 10-11 15,-7-8-22-15,-5 8-11 0,-2 0-1 16,5 9-5-16,4 0-6 0,5 3 1 16,5 5-5-16,7-1 0 0,5-2 0 0,6 4 0 15,0 1 0-15,-4-2 0 0,4 4 0 16,0 4 0-16,7-7-5 0,3 3 5 16,2-6-4-16,6-5-1 0,6-3 0 15,-2-7-5-15,3 0 1 0,-2 0-3 16,-1 0-1-16,-4 0 3 0,9-7 6 15,-8-2 4-15,1 2-5 0,-3 0 5 16,1-3 0-16,-13 7 0 0,-1-4 0 0,6 7 0 16,1 0 0-16,1 0-11 0,2 8 0 15,-1-8-5-15,-1 8-7 0,1-8-20 16,2 0-116-16,0-13-139 0</inkml:trace>
          <inkml:trace contextRef="#ctx0" brushRef="#br0" timeOffset="9073.4806">12269-428 506 0,'7'62'192'0,"-1"4"-15"15,-2-2-112-15,-4-5-12 0,0 7-11 16,0-4-8-16,0 4-20 0,0 2-10 15,0 9-4-15,0-12-4 0,0-2-1 16,-1-5-9-16,7-11-6 0,-6-15 6 16,0-11-5-16,0-11-6 0,0-10 11 15,0 0-2-15,4-10 5 0,-4-11 1 16,0 1 10-16,5-11-6 0,1-2 0 16,2-1 6-16,1-10 0 0,6 3 0 0,7 3 6 15,4 5-6-15,3 4 6 0,10 9-1 16,9 7 0-16,3 10 6 0,-1 3 0 15,-1 3 3-15,-4 9 10 0,-9 12-9 16,-5 13 0-16,-1 8-6 0,-9 9 1 16,-12 0 0-16,-4 1-5 0,-5-15-1 15,0-2-4-15,-11-12 0 0,-7-5 0 16,1-6-9-16,-3-6-6 0,-5-9 1 0,6 0-10 16,4 3-15-16,2-3-4 0,-1-10-3 15,-1-7-15-15,-3-6-10 0,2-3-93 16,-2-4-70-16</inkml:trace>
          <inkml:trace contextRef="#ctx0" brushRef="#br0" timeOffset="9292.6877">12957-343 370 0,'14'0'136'15,"-4"0"27"-15,4 13-73 0,-2 10-20 0,3 2-5 16,-1 11-8-16,1 10-15 0,3 1-15 16,1 9-3-16,0-1-14 0,2-2-5 15,-4 3-15-15,0 5-14 0,-4 0-20 16,1 0-2-16,1 3-32 0,1-12-103 16,2-10-107-16</inkml:trace>
          <inkml:trace contextRef="#ctx0" brushRef="#br0" timeOffset="9639.3866">13346-2 353 0,'7'9'110'0,"2"3"44"0,9-4-73 15,4 2-3-15,3 5-2 0,2 1-10 16,0 1-17-16,-1-4-5 0,-3-5-11 0,1-3-8 15,-11-5-11-15,0 0-1 0,-8-5-8 16,-5 2-5-16,0-6 0 0,0 0-5 16,-4-2-4-16,-2 2 0 0,-9-1-5 15,-5 2-6-15,-1 3 1 0,-6 5-7 16,-4 0-1-16,2 12 0 0,4 8 5 16,1 10-1-16,9 13 11 0,15 7-8 15,0 3 20-15,0-2 7 0,19 0 12 16,0-12-2-16,4-2 12 0,3-1 3 0,3-6 1 15,-2-4-3-15,1-2-1 0,-2-12-10 16,-5-12-6-16,4 0-4 0,-3-6-3 16,5-6-25-16,3-4-14 0,4-9-15 15,-5-1-134-15,1-5-158 0</inkml:trace>
        </inkml:traceGroup>
        <inkml:traceGroup>
          <inkml:annotationXML>
            <emma:emma xmlns:emma="http://www.w3.org/2003/04/emma" version="1.0">
              <emma:interpretation id="{E6CB8ECD-DE3B-44B3-A838-3387638341DF}" emma:medium="tactile" emma:mode="ink">
                <msink:context xmlns:msink="http://schemas.microsoft.com/ink/2010/main" type="inkWord" rotatedBoundingBox="16642,3507 18892,3522 18884,4850 16633,483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0697.4322">15248 378 453 0,'16'0'173'16,"5"-10"-2"-16,2-6-93 0,-2-11-30 16,2-9-9-16,-4-10-2 0,0 7-16 15,-7-2-11-15,-3 6-5 0,-9 7-5 16,0 8 5-16,0 0-5 0,-7 7-5 15,-3 6-5-15,-2 7 0 0,-4 0-6 16,0 0-11-16,-3 15 11 0,2 8-5 16,2 9 4-16,5 10 5 0,3 6 0 15,7 2 6-15,0 2 6 0,0 4-5 0,0-7 10 16,0-5-5-16,10 6 0 0,-5-10-5 16,5-5-10-16,1-1-1 0,5-13-14 15,5-6-21-15,0-11 3 0,3-4-112 16,0 0-62-16</inkml:trace>
          <inkml:trace contextRef="#ctx0" brushRef="#br0" timeOffset="11079.6811">16062 16 424 0,'5'0'163'0,"1"0"21"0,-6 0-108 0,0 0-5 16,-10 0-17-16,-2 0-11 0,-6 7-14 16,-1 1-9-16,-5 1-15 0,2 3-1 15,-2 3 1-15,1-4-5 0,3 2-5 16,5 0 1-16,0-1-1 0,11 0-5 16,0 3 5-16,4 2 0 0,0-7 5 15,5 4 0-15,5 0 10 0,2-6 0 16,0-8 4-16,3 13 4 0,7 1 6 0,0 2-2 15,1 8-8-15,0-1 8 16,2 3-5-16,-10 2-12 0,-8-5 2 0,-7-8-7 16,0-2 4-16,-10 0-8 0,-2 1-3 15,-9 2-6-15,1-2-23 0,2 0-4 16,0-7-22-16,5-7-20 0,2 0-109 16,1 0-151-16</inkml:trace>
          <inkml:trace contextRef="#ctx0" brushRef="#br0" timeOffset="11259.235">16302-492 547 0,'26'48'212'16,"6"4"-9"-16,-4 10-101 0,-3-1-24 15,-5 0-17-15,1 6-16 0,-12-1-20 16,-2 0-16-16,3 7-18 0,-2 5-20 16,0-6-24-16,-8-5-23 0,0-5-121 15,7-7-182-15</inkml:trace>
          <inkml:trace contextRef="#ctx0" brushRef="#br0" timeOffset="11417.4908">16406 113 415 0,'64'4'157'0,"4"6"15"0,6-3-53 15,-12-9-99-15,-4 2-28 0,4-8-15 16,-9 0-85-16,0-8-57 0,6-4-73 16</inkml:trace>
          <inkml:trace contextRef="#ctx0" brushRef="#br0" timeOffset="10364.8508">14742-520 600 0,'10'0'197'0,"0"11"-8"0,-10 16-116 15,0 3-12-15,0 15-8 0,-4 13-3 0,4 7-7 16,-7 1-17-16,7 9-2 0,0-2-9 16,-4 3-1-16,4 3-6 0,-4 0-1 15,-2-3-7-15,6-4-4 0,-9-2-3 16,5-12-11-16,-2-10 0 0,-2-1-10 16,3-8-1-16,5-14 5 0,0-12-5 15,0-13 4-15,0-2 3 0,0-13 8 16,12-11 6-16,-3-9 3 0,4-5-4 15,5 7 9-15,2 2-5 0,0 3 5 0,2 2 0 16,2 3 5-16,0 5-1 0,6-2 1 16,6 6 0-16,3 14 8 0,4 0-4 15,-2 0 8-15,-3 16 1 0,-4-3-2 16,-11 9 0-16,-8-1 1 0,-1 7-5 16,-14 6-4-16,0 5 5 0,0 8-4 15,-10-4-6-15,-9 3-3 0,-5-6 4 16,-12-4-8-16,-2-4 1 0,-5-4-13 0,5-2-10 15,5-5-14-15,3-14-22 0,0 1-12 16,6-8-18-16,1-9-104 0,5-4-146 16</inkml:trace>
        </inkml:traceGroup>
        <inkml:traceGroup>
          <inkml:annotationXML>
            <emma:emma xmlns:emma="http://www.w3.org/2003/04/emma" version="1.0">
              <emma:interpretation id="{BC3943D7-7438-43A1-9F9A-2CCC2EA9E63B}" emma:medium="tactile" emma:mode="ink">
                <msink:context xmlns:msink="http://schemas.microsoft.com/ink/2010/main" type="inkWord" rotatedBoundingBox="19636,3405 22658,3425 22648,4935 19626,491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2093.9701">17700 407 353 0,'0'23'128'0,"9"5"45"15,4-12-51-15,0-6-46 0,4-10-5 16,2-5-18-16,1-13-4 0,-5-8-20 16,1-8 0-16,-2-14-7 0,-3-15-3 15,4 3-1-15,4-10 9 0,9 1-5 0,4-3-2 16,3 15-4-16,2-7-3 0,-1 6-1 15,-8 3-4-15,-2 9 2 0,-1 9-7 16,-7 11 6-16,-8 10-6 0,3 16 4 16,-4 6 6-16,-3 11-9 0,-6 16 3 15,0 10-4-15,0 10 2 0,4 3-5 16,-4 5 0-16,-4-3 0 0,0-13-5 16,4-5 2-16,-4-15 0 0,4-16-1 0,-6-12-4 15,6 3-1-15,0 0 6 0,8-15-1 16,-4-1 4-16,7-5-3 0,4-14 3 15,0-1 0-15,-1-3 3 0,9-9-3 16,2-5 7-16,8 9 6 0,3 0 1 16,8-2-2-16,-6 7 6 0,2 5-2 15,-7 11 0-15,0 23-2 0,-6 0-4 16,-3 12-3-16,0 21 1 0,-1 7-1 0,-8 19-5 16,-1 12-2-16,-5-5-9 0,-1 0-6 15,-4 6-6-15,-4-10-14 0,9-11-22 16,-1 0-16-16,0-8-22 0,4-4 44 15,-1-10-159-15,-1-9-156 0</inkml:trace>
          <inkml:trace contextRef="#ctx0" brushRef="#br0" timeOffset="12445.3663">19160-207 506 0,'10'0'205'0,"-2"0"-10"16,-8-3-108-16,0 3-7 0,0 0-15 0,-12 3-8 16,-3 7-25-16,-6 2-11 0,-10 4-17 15,1 0 4-15,-6 7-2 0,1 0-6 16,3 10-6-16,8-2-2 0,2 2 0 16,16 0-9-16,-1 6 1 0,7-9 0 15,0 2-1-15,7 4-5 0,7-2 0 16,6 2 3-16,4-6 0 0,10-1-4 15,-1-4 4-15,-2-13 0 0,3-6 9 0,-4-6 0 16,2 0 6-16,-4-10 4 0,-2-7 0 16,1-9 0-16,-2-10 0 0,-6-1 0 15,-4-1 0-15,-4-7 0 0,-5 3 0 16,-6 12 0-16,0-10 0 0,-6 3 0 16,-3 5-6-16,-2 3-23 0,-4-2-2 15,-6 11-20-15,7 3-14 0,-1 6-110 16,3 3-109-16</inkml:trace>
          <inkml:trace contextRef="#ctx0" brushRef="#br0" timeOffset="12983.4224">19835-20 361 0,'11'-18'110'0,"-6"-2"36"16,-10 3-87-16,-1-2-12 0,1 19 6 15,-19-8-7-15,-17 8-16 0,-9 0-14 16,-9 0 4-16,-5 8-8 0,4 1-1 0,8 2 1 16,10 8-6-16,6 8 0 0,10-1-1 15,3 3-5-15,9 4 5 0,3 4-5 16,11 7 6-16,0 6-6 0,15 9 5 15,3-8-5-15,11-2 0 0,-2-1 6 16,5-11-6-16,-6-9 5 0,20-3-5 16,6-12 0-16,11-6 0 0,-2-8 0 15,6-5 0-15,-16-17 0 0,-6-1 0 16,-10-3 0-16,-1-12 0 0,-4-10 5 0,-4-1-5 16,-3-20 0-16,-1-2 0 0,-11-5 0 15,-4 11 0-15,-7-8 0 0,0 12 0 16,-14-4 0-16,1-4 0 0,-2 2 0 15,-7-10 4-15,4 8-4 0,4 12 0 16,-3 17 0-16,-1 16-4 0,6 25 4 16,-1 6 0-16,2 24 0 0,7 16 0 0,4 23 0 15,-1 7 0-15,9 10 9 0,2 4 9 16,3 4-6-16,5 2-8 0,-7 16 6 16,8 0-5-16,6 1-10 0,-1 3-5 15,0-3-12-15,-1-17-4 0,-1-9-6 16,-5-15-9-16,0-16-1 0,6-20-6 15,-4-36-5-15,0 6-22 0,2-19-79 16,2-10-37-16</inkml:trace>
          <inkml:trace contextRef="#ctx0" brushRef="#br0" timeOffset="13334.2098">20360 352 289 0,'19'13'64'0,"2"-3"36"15,-3-7-31-15,-2-3-12 0,2 0 6 16,-2-12 6-16,1-2-14 0,-1-12-6 16,2 1-7-16,-5-11-11 0,0-3-1 15,-5-2-8-15,1 3-6 0,-9-5-5 16,0 6-6-16,-12 8-5 0,-4-2 0 0,3 5 4 15,-8 5-4-15,-4 3 0 0,-1 5 0 16,-4 13 0-16,-10 5-4 0,6 15 4 16,4 6-5-16,12 9 0 0,8 12-1 15,10 4 6-15,0 9-5 0,13 7 5 16,9 2-6-16,7-2 6 0,8 7 0 16,2-9 0-16,-5 2 0 0,2-6-10 0,-7-8-7 15,2-7-1-15,-1-14-14 0,4-9-7 16,-1-18-24-16,1-5-103 0,-3-6-81 15</inkml:trace>
        </inkml:traceGroup>
        <inkml:traceGroup>
          <inkml:annotationXML>
            <emma:emma xmlns:emma="http://www.w3.org/2003/04/emma" version="1.0">
              <emma:interpretation id="{A5FC3251-7B9D-4BC7-9C91-BEAF467736F1}" emma:medium="tactile" emma:mode="ink">
                <msink:context xmlns:msink="http://schemas.microsoft.com/ink/2010/main" type="inkWord" rotatedBoundingBox="23054,3401 23132,3401 23122,5024 23043,5023"/>
              </emma:interpretation>
              <emma:one-of disjunction-type="recognition" id="oneOf7">
                <emma:interpretation id="interp7" emma:lang="" emma:confidence="0">
                  <emma:literal>|</emma:literal>
                </emma:interpretation>
                <emma:interpretation id="interp8" emma:lang="" emma:confidence="0">
                  <emma:literal>I</emma:literal>
                </emma:interpretation>
                <emma:interpretation id="interp9" emma:lang="" emma:confidence="0">
                  <emma:literal>l</emma:literal>
                </emma:interpretation>
                <emma:interpretation id="interp10" emma:lang="" emma:confidence="0">
                  <emma:literal>1</emma:literal>
                </emma:interpretation>
                <emma:interpretation id="interp11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13572.2933">21124-627 600 0,'5'91'197'0,"-1"24"-22"0,0 12-117 0,3 11-15 16,-7 9-5-16,11-12-15 0,-7 1-15 16,4-6-8-16,-1-5-13 0,1-11-15 15,-4 1-29-15,2-16-20 0,-6-16-107 16,0-15-154-16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42:04.8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37586D-5C3B-4B78-8D98-4074BE80A994}" emma:medium="tactile" emma:mode="ink">
          <msink:context xmlns:msink="http://schemas.microsoft.com/ink/2010/main" type="writingRegion" rotatedBoundingBox="920,3216 10445,3168 10452,4497 926,4546"/>
        </emma:interpretation>
      </emma:emma>
    </inkml:annotationXML>
    <inkml:traceGroup>
      <inkml:annotationXML>
        <emma:emma xmlns:emma="http://www.w3.org/2003/04/emma" version="1.0">
          <emma:interpretation id="{25B9E161-5D2F-4823-AB46-1434DB990C32}" emma:medium="tactile" emma:mode="ink">
            <msink:context xmlns:msink="http://schemas.microsoft.com/ink/2010/main" type="paragraph" rotatedBoundingBox="920,3216 10445,3168 10452,4497 926,4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604584-07D2-4794-BED4-5F05BED28AAE}" emma:medium="tactile" emma:mode="ink">
              <msink:context xmlns:msink="http://schemas.microsoft.com/ink/2010/main" type="line" rotatedBoundingBox="920,3216 10445,3168 10452,4497 926,4546"/>
            </emma:interpretation>
          </emma:emma>
        </inkml:annotationXML>
        <inkml:traceGroup>
          <inkml:annotationXML>
            <emma:emma xmlns:emma="http://www.w3.org/2003/04/emma" version="1.0">
              <emma:interpretation id="{8B05A9D9-D604-4708-9E6E-FBA083CEDEF4}" emma:medium="tactile" emma:mode="ink">
                <msink:context xmlns:msink="http://schemas.microsoft.com/ink/2010/main" type="inkWord" rotatedBoundingBox="920,3278 4036,3262 4042,4530 926,45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620 1061 434 0,'13'-11'159'0,"8"-9"7"0,-1 1-103 16,5-13-22-16,-2-6 2 0,2 9-14 15,5-7-8-15,-4 3-10 0,-4 4-6 0,-3 4-5 16,-1 1 0-16,-18-4 0 0,0-2 0 16,0 5 4-16,-9 4-4 0,-6 5 0 15,-5 6 5-15,5 10 0 0,-4 0-5 16,-2 6 7-16,5 10-1 0,-3 7-6 15,0 4 0-15,2 3 0 0,5 2 0 16,2-5 0-16,10 6 6 0,0 3-12 16,2 4 12-16,13 5-6 0,5 3 6 15,8-5-2-15,10-2-4 0,0 0 5 0,2-8 0 16,-1 4-5-16,-3-5-5 0,-12-11 0 16,-3-13-17-16,-5-8-4 0,-4 0-12 15,3-14-8-15,0-3-15 0,7-14-99 16,-1-2-123-16</inkml:trace>
          <inkml:trace contextRef="#ctx0" brushRef="#br0" timeOffset="257.4565">1120 729 361 0,'0'14'120'0,"0"6"47"0,0 0-71 15,5 3-25-15,3-7-18 0,0 8 2 16,2 5-22-16,8 1-3 0,-1 5-5 0,4 0-16 16,4-6 6-16,-9-5-6 0,7-8-4 15,-2-6 5-15,2-10-5 0,-1 0-5 16,-2-6 5-16,1-9-5 0,-1-1-5 16,-6-10-5-16,8-2-9 0,-2-5-5 15,1 8-15-15,-5-5-10 0,3-2-11 16,-11 3 1-16,2 5-112 0,-3-1-92 15</inkml:trace>
          <inkml:trace contextRef="#ctx0" brushRef="#br0" timeOffset="471.1974">1689 822 370 0,'7'17'111'0,"1"3"34"16,0 5-109-16,-8 7-7 0,10 2-9 15,-10-2 0-15,0-2-13 0,0-1-7 16,5-9-15-16,-5-5 3 0,4 0-30 0,-4-8-96 16,7-7-62-16</inkml:trace>
          <inkml:trace contextRef="#ctx0" brushRef="#br0" timeOffset="655.7034">1739 531 406 0,'17'0'133'0,"-1"6"11"15,9 4-110-15,-3 1-7 0,-3 1-12 16,9 2-3-16,0-2-12 0,-13-7-20 15,3 1-14-15,-5-6-21 0,-3 6-93 16,-5-6-45-16</inkml:trace>
          <inkml:trace contextRef="#ctx0" brushRef="#br0" timeOffset="973.4732">2170 616 424 0,'0'0'148'0,"-3"10"18"0,-7-4-100 16,-5 4-18-16,-7 3 0 0,2 10-8 16,-2 2-8-16,0 1 1 0,9 3-23 15,-4 2 10-15,10-3-11 0,7-1 1 16,0 4-5-16,0-12 0 0,4 3 0 16,16 8-1-16,-3-8 1 0,15 4-5 15,1-5 5-15,8-9-5 0,-7-12 0 16,1 0 0-16,-8 0-5 0,-5-19 5 15,-7 2-9-15,-1-6-6 0,-7-9 1 16,1-5-11-16,-8 4 9 0,0-3-11 0,0 7 0 16,0 1 0-16,0 1-3 0,0 1-1 15,0 7 9-15,-8-5-9 0,2 4-2 16,4 8 0-16,-4-3-7 0,6 1-25 16,-5 5-79-16,5 7-35 0</inkml:trace>
          <inkml:trace contextRef="#ctx0" brushRef="#br0" timeOffset="1265.9072">2434 648 321 0,'10'0'94'0,"4"0"38"16,-10 0-25-16,3 9-38 0,1 2-9 15,0 9-3-15,0 4-14 0,7 4-8 16,-5 0-13-16,6 7 0 0,-2-9-12 16,-2 3 11-16,2-3-9 0,-1-5-2 15,0-10 0-15,0-7 0 0,4-4-1 16,-4-15-4-16,-2 1 5 0,-1-11-5 0,-1-2-5 16,-9-3-10-16,0 2-4 0,0-3-6 15,0-1-14-15,-5 8-1 0,-2-2-10 16,2 3-9-16,5 10-22 0,0 1-92 15,0 5-87-15</inkml:trace>
          <inkml:trace contextRef="#ctx0" brushRef="#br0" timeOffset="-626.474">220 1140 397 0,'7'26'125'0,"2"4"22"16,-3-2-99-16,-6-9-6 0,0 0-11 15,0-12-6-15,2-7-11 0,-2 0-3 16,-2-6 1-16,2-11-7 0,-9-11-5 15,3-3 0-15,0-3 6 0,-2-7-6 16,0-7 0-16,4-8 5 0,4-2-5 16,0-10 0-16,-4-8 0 0,4-3 7 15,-6 2-14-15,3 0 14 0,3-2-7 16,0 1-7-16,0 7 14 0,0 1-7 0,9 8 0 16,6 0 0-16,5 17 8 0,5 2-3 15,-5 16 7-15,-1 2 6 0,2 15 4 16,-13 10 5-16,4 0 5 0,-5 7-6 15,4 12 3-15,-2 11-5 0,-2 5-1 16,-7-3-9-16,0 8 0 0,0 6-9 0,-4-5-1 16,0 8 0-16,-8 0-4 0,-2 1-4 15,-8-4 0-15,-9-4-6 0,-2-3-3 16,3-1-11-16,-3-8-4 0,5-4-6 16,-1-5-5-16,-2-4-2 0,-2-2-10 15,11-2-3-15,0-2-35 0,7-1-83 16,7-3-66-16</inkml:trace>
          <inkml:trace contextRef="#ctx0" brushRef="#br0" timeOffset="-338.1008">415 995 310 0,'0'22'87'0,"0"-11"47"0,0 3-23 0,0-6-62 16,0-8 4-16,0 0-7 0,-5 0-7 16,-2-9-5-16,7-1-3 0,0-3-2 15,0-4-7-15,0-15 5 0,9 0-6 16,-1-10-3-16,2 3-9 0,0-1-4 16,2 0 5-16,-1-3-1 0,0 6-9 15,2 6 5-15,4 0-5 0,-1 10-5 0,5 5 1 16,-1 5-6-16,1 2-9 0,-5 9-11 15,-2 0-6-15,-1 0-15 0,-3 9 162 16,-2 6-276-16,-3 6-153 0</inkml:trace>
          <inkml:trace contextRef="#ctx0" brushRef="#br0" timeOffset="1687.9069">3020 432 321 0,'17'0'85'0,"-8"-4"56"16,-2 4-34-16,-7 0-44 0,0 0-9 16,0 4-10-16,-5-4-12 0,0 7-11 15,-4-2-1-15,-3-5-2 0,3 11-6 16,1-5-1-16,-1 4 0 0,-1 2-6 15,-2-1 1-15,1-1-6 0,-1 1 0 16,8 0 5-16,4-11-5 0,-9 11 0 0,9 2 0 16,0 4 0-16,7-1 0 0,-3 0 0 15,0-2 6-15,-4-1-6 0,18 0 0 16,-3-2 0-16,3 2 0 0,6 4 5 16,1-3 0-16,-3 6-1 0,-3-2 6 15,-5-2 9-15,-6-5-13 0,-8 1-2 16,0-4 6-16,-8-3-5 0,-1 1-5 15,1 0 0-15,-16 2 0 0,-5 0 0 0,-2-3-5 16,1-2-5-16,-3-4-19 0,3 1-6 16,5 0-10-16,-3 0-14 0,2-5-119 15,2 0-103-15</inkml:trace>
        </inkml:traceGroup>
        <inkml:traceGroup>
          <inkml:annotationXML>
            <emma:emma xmlns:emma="http://www.w3.org/2003/04/emma" version="1.0">
              <emma:interpretation id="{FC335D0B-5ED9-4495-8ACA-C6AC10884076}" emma:medium="tactile" emma:mode="ink">
                <msink:context xmlns:msink="http://schemas.microsoft.com/ink/2010/main" type="inkWord" rotatedBoundingBox="4574,3198 5977,3190 5982,4069 4579,407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013.6122">4814 508 388 0,'33'0'118'0,"-1"-7"38"0,3 7-101 15,-9 0-6-15,-1 0-18 0,-5 0-19 16,3 7-24-16,-1-4-131 0,5 2-114 15</inkml:trace>
          <inkml:trace contextRef="#ctx0" brushRef="#br0" timeOffset="2862.982">4824 14 299 0,'0'0'80'0,"5"0"22"15,-5 0-52-15,7 0 6 0,-7 22-10 16,6 3-10-16,-6 6-1 0,0 8-8 16,0 12 1-16,7 1-4 0,-1 7-3 0,4 8-3 15,0-8-11-15,-5-1 4 0,-5-1-4 16,0-11-14-16,-8-4-18 0,-2 6-19 16,-2-12-110-16,1-9-93 0</inkml:trace>
          <inkml:trace contextRef="#ctx0" brushRef="#br0" timeOffset="2344.129">3651-78 310 0,'3'13'87'16,"2"3"55"-16,-1-2-19 0,-4 6-41 15,14 0-17-15,-7 11-11 0,1 3-11 16,-2 6-4-16,-1 7-12 0,-5 7 0 16,0-3-11-16,0 9-11 0,1 3 5 15,-1-3-5-15,0-1 0 0,0-5-1 0,6-16 1 16,-6 0 0-16,7-9 0 16,-7-6 0-16,4-6-5 0,1-2 5 0,-5-11-5 15,6-4 0-15,-6-6 0 0,8-7 0 16,-4-9 0-16,3-1 0 0,-7-3-5 15,8-9 5-15,3 5-10 0,3-9 5 16,-1-2-4-16,-2 6-1 0,6 2 0 16,-4 0 5-16,-1 7 1 0,2 0-2 15,0 9 6-15,6 9 0 0,2 8 0 0,-1 0 0 16,3 13 0-16,3 12 6 0,-7 5-2 16,-5 4 1-16,9 2 0 0,-3 3 0 15,-8 4 5-15,-2-14-6 0,0 9 1 16,-11 3 0-16,-5-1-5 0,-8-10 0 15,-3 3 0-15,-4-11 5 0,-5-8-5 16,-2-7 0-16,2 0 0 0,-2-3-5 16,4-4-5-16,-2 0-4 0,3 5-11 0,7-5-8 15,0 0-4-15,0-5-4 0,7 3-6 16,4-6-3-16,-2 8-16 0,6-3-93 16,0-9-72-16</inkml:trace>
          <inkml:trace contextRef="#ctx0" brushRef="#br0" timeOffset="2636.0886">4233 473 321 0,'0'0'76'0,"0"0"49"0,0 6-47 0,0-2-2 16,0-1-14-16,0 7-10 0,0 0-2 15,0 6-7-15,0 4-3 0,8 2-12 16,-3 8-7-16,6-4-7 0,7 1 5 16,0 3-9-16,8 0-5 0,5-10 0 15,1-1 0-15,-4-3-5 0,4-11 0 16,-8-5 5-16,1-5-5 0,-5-11 0 16,-1-3-5-16,-4-4-5 0,0-4-5 15,-5-5-18-15,0-2 1 0,-6 4-14 0,-4-4-8 16,4 2 36-16,1 0-142 0,1 6-114 15</inkml:trace>
        </inkml:traceGroup>
        <inkml:traceGroup>
          <inkml:annotationXML>
            <emma:emma xmlns:emma="http://www.w3.org/2003/04/emma" version="1.0">
              <emma:interpretation id="{4D2A4517-E3E2-478B-8B2D-2604CA59BFAE}" emma:medium="tactile" emma:mode="ink">
                <msink:context xmlns:msink="http://schemas.microsoft.com/ink/2010/main" type="inkWord" rotatedBoundingBox="6738,3750 9158,3737 9161,4352 6741,436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602.8845">5919 830 506 0,'18'10'198'0,"-2"-7"-14"0,6-3-105 15,1 0-16-15,3 0-10 0,-4-10-7 16,4 1-19-16,0-3-1 0,5 3-13 15,-3-2-5-15,-6-5 0 0,-5-2-4 0,-2-3 0 16,-1 0-4-16,-3-1 4 0,-4 6-4 16,1-1 0-16,-4 1 0 0,1 3 0 15,-5 1 0-15,-5 3-4 0,-2 1 0 16,-5 2-4-16,-6 6 1 0,-1 0-6 16,3 0-1-16,-5 14-3 0,1-1 8 15,-4 8-4-15,4 5 3 0,-1 7 6 16,5 2-1-16,4-5 1 0,8 5 4 15,4-6 0-15,0 6 0 0,0 2 4 0,12 3 5 16,4-3-9-16,6-2 10 0,4-8-6 16,0-5-4-16,-1-7 4 0,-3-9-8 15,3-6-10-15,-4 0-5 0,1-21-13 16,15-4-16-16,-3-4-5 0,-4-2-13 16,1-1-5-16,1 3-110 0,-13 11-103 15</inkml:trace>
          <inkml:trace contextRef="#ctx0" brushRef="#br0" timeOffset="4908.5322">6538 552 361 0,'0'0'120'0,"-6"4"41"15,6 5-72-15,-4 3-16 0,-1 7-9 16,1 4-3-16,4 6-14 0,0 7 2 15,4-2-15-15,1 2-10 0,7 2 4 16,5 0-15-16,2-6 1 0,7 1-5 16,5 9 0-16,9-24-5 0,-10 8 5 15,0-3-9-15,-1-2 4 0,-14-15-4 16,-3-6 0-16,4-14 0 0,1 14 0 0,11-26-4 16,1-4-5-16,1-1 0 0,-7 0-8 15,-6 0-6-15,-4 5-5 0,-5 1-11 16,1-3 0-16,-5-2-21 0,0 3 3 15,-4-1-27-15,0 2-87 0,-6 11-101 16</inkml:trace>
          <inkml:trace contextRef="#ctx0" brushRef="#br0" timeOffset="5322.6677">7067 826 361 0,'20'0'120'0,"-4"0"41"16,-1-6-80-16,4 8-14 0,-1-8-17 16,5-1-7-16,-1 1-8 0,2-3-13 15,-2-2 0-15,-3-3-12 0,-6 1-6 16,-4-4 6-16,-5-2-10 0,-4 6 13 15,0 0-13-15,0-1 0 0,-8 4 6 16,0-3-6-16,-6-2 0 0,1 3 0 0,-5 4 0 16,0 5 0-16,-1 3 0 0,3 5 0 15,1 5 0-15,0 3 0 0,5 7 0 16,3 6 0-16,7 1 0 0,0 5 0 16,0-5 0-16,0 0 0 0,11-3 0 15,-1-2 0-15,1 4 0 0,5 1 6 16,5-2-12-16,-2-4 12 0,4-4-6 15,1-7 0-15,-4-10 0 0,-3 7-6 0,2-5-6 16,5-10-9-16,0-10-6 0,3-2 0 16,6 1-23-16,-4 5 4 0,-7-16-10 15,-4 4-41-15,-5 4-58 0,-5 1-49 16</inkml:trace>
          <inkml:trace contextRef="#ctx0" brushRef="#br0" timeOffset="5615.8836">7574 880 331 0,'5'22'84'0,"1"-6"40"0,2-4-63 16,-1-2 1-16,-4-10-13 0,-3 0-16 0,0-4-1 15,4-7-4-15,-4-2-3 0,7-6-2 16,-13-3 0-16,6 4-4 0,10-5-7 15,-1 2 5-15,-5-5-5 0,-4-3-7 16,9-5 0-16,-5 8 1 0,0 0-1 16,0 1-5-16,1 9 0 0,6 0 0 15,3 1 0-15,-2 2-5 0,-2 3-6 16,-1 6 6-16,-1 4-12 0,-3 0-13 0,0 0-6 16,5 9-1-16,-4 1-19 0,3 1-110 15,4 1-74-15</inkml:trace>
          <inkml:trace contextRef="#ctx0" brushRef="#br0" timeOffset="5998.1602">8229 550 353 0,'0'0'100'0,"0"0"47"16,6 0-78-16,-6 0-7 0,-10 0-10 15,3 0-13-15,-2 5-9 0,-2-5 1 16,-3 9-14-16,-2-9-6 0,0 6 1 15,1-1-6-15,2-5-6 0,1 6 0 16,4-6 0-16,4 7 0 0,-5-1 6 16,9 3-6-16,0 2 0 0,-5 1 0 15,5-3 0-15,0 3 0 0,0-2 0 0,4-2 0 16,-4 2 5-16,6 1 0 0,6 10 12 16,-5-2-7-16,8 1 17 0,-2 2-11 15,4-4 9-15,-4-10-1 0,-13 5-10 16,14 2 4-16,-4 3-3 0,-4 0-6 15,-6 6 0-15,0 1-4 0,0-2-5 16,-5 5 4-16,-2-5 0 0,2 0-4 16,-5-4 0-16,3-2 0 0,-1-9 0 0,-1-3 0 15,-1-5 0-15,-1 0-4 0,2-12 0 16,2 2-10-16,3-6-10 0,-6-7-3 16,10-1-12-16,-5-4-15 0,5-7 1 15,-6 8-18-15,6-1-77 0,0 4-34 16,6 5-30-16</inkml:trace>
          <inkml:trace contextRef="#ctx0" brushRef="#br0" timeOffset="4215.7862">5817 950 397 0,'8'18'134'0,"-8"-10"18"16,4-8-76-16,-8 11-26 0,4-4-7 15,0-7 5-15,5 5-13 0,-5-5 2 16,-4 0-4-16,4 0-8 0,0-7-6 16,0-3 1-16,-4-4-6 0,4-4 4 15,0-2-8-15,0-5 3 0,0 0-3 16,0 0-2-16,0-4-3 0,0 6-1 16,0-11 1-16,0 4-5 0,0-3 4 0,0-13-4 15,0 0 5-15,8 10-1 0,-8 3-4 16,0 6 4-16,7 13-4 0,-3 3 0 15,3 1 5-15,0 1-5 0,2 9 0 16,2 0 0-16,4 0 0 0,3 0 4 16,8 13-8-16,0-1-14 0,1-2 0 15,-6 1-9-15,-5 3-19 0,2-3-8 16,-6 2-16-16,-1 4-92 0,-3 4-34 16,-8-3-50-16</inkml:trace>
        </inkml:traceGroup>
        <inkml:traceGroup>
          <inkml:annotationXML>
            <emma:emma xmlns:emma="http://www.w3.org/2003/04/emma" version="1.0">
              <emma:interpretation id="{B62EE32A-5217-49AE-8477-6496558B4485}" emma:medium="tactile" emma:mode="ink">
                <msink:context xmlns:msink="http://schemas.microsoft.com/ink/2010/main" type="inkWord" rotatedBoundingBox="9386,3357 10446,3352 10451,4237 9391,4243"/>
              </emma:interpretation>
              <emma:one-of disjunction-type="recognition" id="oneOf3">
                <emma:interpretation id="interp3" emma:lang="" emma:confidence="1">
                  <emma:literal>ed</emma:literal>
                </emma:interpretation>
                <emma:interpretation id="interp4" emma:lang="" emma:confidence="1">
                  <emma:literal>e d</emma:literal>
                </emma:interpretation>
                <emma:interpretation id="interp5" emma:lang="" emma:confidence="0">
                  <emma:literal>C d</emma:literal>
                </emma:interpretation>
                <emma:interpretation id="interp6" emma:lang="" emma:confidence="0">
                  <emma:literal>c d</emma:literal>
                </emma:interpretation>
                <emma:interpretation id="interp7" emma:lang="" emma:confidence="0">
                  <emma:literal>z d</emma:literal>
                </emma:interpretation>
              </emma:one-of>
            </emma:emma>
          </inkml:annotationXML>
          <inkml:trace contextRef="#ctx0" brushRef="#br0" timeOffset="6465.2881">8470 681 257 0,'0'9'42'0,"0"-5"38"16,-4 6-25-16,4-2 8 0,0-2 3 15,0 2 4-15,0-2-12 0,0 1-5 16,0-3 0-16,8-4-3 0,0 0-3 16,8 3-12-16,-1-3 3 0,6-3-12 15,-1-8-4-15,8 3-12 0,0-2 0 0,0-4-5 16,0-2-1-16,2 3-4 0,-6-5 0 15,-7-3 0-15,-2 2 0 0,-4-4 0 16,-11 3 5-16,0-2-5 0,6 8 0 16,-6-1 0-16,0 4 0 0,0 1-5 15,-17 3 5-15,1 7-4 0,-6 0-6 16,-2 0 5-16,-5 12-5 0,8 3 0 16,-2 1 4-16,1 5-7 0,0 4 3 0,2 2 10 15,2 9-4-15,9 2 4 0,5-3 0 16,4-5 0-16,0-1-5 0,6-5 5 15,1-3 0-15,7 2 5 0,-6-1-5 16,10 4 0-16,1-1 0 0,6-3 0 16,-2-9 0-16,7 1-5 0,-3-14-6 15,2 1-10-15,4-6-8 0,-9-10-14 0,2 6-5 16,-3-4-98-16,9 1-26 0,7-1-26 16</inkml:trace>
          <inkml:trace contextRef="#ctx0" brushRef="#br0" timeOffset="7033.6814">9337 696 321 0,'9'-14'85'0,"-2"3"31"0,-7 0-51 16,0-1-4-16,0 3-5 0,0-3-22 15,-5 2 4-15,-2 0-10 0,-4 6-3 16,-1-3-2-16,-7 1 0 0,-2-1-10 15,1 7 5-15,-5 0-6 0,-1 0-7 16,3 0 1-16,2 20-6 0,1-3 6 0,5 2-6 16,7 2 0-16,-2 9 0 0,2-3 5 15,8-1-5-15,0 2 0 0,0 2 0 16,8-9 0-16,-2 1 0 0,10 3 0 16,3 0 0-16,2-7 5 0,3-1-5 15,5-9 0-15,-2-8 0 0,-1 0 0 16,3-12 0-16,-1-1 0 0,-8-8 0 15,-1-4 0-15,-6 8 0 0,0-2 0 0,-5-5 0 16,1-7 0-16,1-1 0 0,-2-7 0 16,-1-7 6-16,-7 7-6 0,0 3 0 15,4-2 0-15,-4-4 0 0,-4-3 0 16,4-1 0-16,-6-4 0 0,2-3 0 16,-1 6-6-16,1 10 6 0,0 7 0 15,-3 5 6-15,1 4-6 0,2-4 5 0,-1 7-5 16,-2-1 6-16,2 9-1 0,5 10-5 15,0 0 5-15,0 18-5 0,0 0 0 16,0 9 4-16,0-4-4 0,0 7 5 16,5 8 0-16,0 13 8 0,0-2-1 15,-7 16-8-15,2-6 6 0,10 2 0 16,-3-7-1-16,-1 4 1 0,3-5-5 16,3-1 0-16,0-9 0 0,2-5-5 0,-2-10 0 15,0-7 0-15,-2-2 0 0,0 3-10 16,-5-4-5-16,2-10-9 0,-7-8-10 15,0 0-7-15,0 0-10 0,3-6-14 16,-3-10-110-16,0 1-100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0T17:42:32.1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4520BF-0C01-4E68-93E2-09182A9D33E4}" emma:medium="tactile" emma:mode="ink">
          <msink:context xmlns:msink="http://schemas.microsoft.com/ink/2010/main" type="inkDrawing" rotatedBoundingBox="25384,18968 25641,16433 25737,16443 25480,18977" semanticType="callout" shapeName="Other"/>
        </emma:interpretation>
      </emma:emma>
    </inkml:annotationXML>
    <inkml:trace contextRef="#ctx0" brushRef="#br0">0 2533 192 0,'15'-19'26'0,"-5"-2"13"16,1 0-7-16,-4-4 0 0,-7 7 0 16,2-7 3-16,-2-1-17 0,2 1 0 15,6 3-8-15,-8-3 1 0,4 7-3 0,-4 2-8 16,0-1 10-16,0-1-10 0,0 1 8 16,0-5-8-16,0 3 10 0,4-4-10 15,3 0 8-15,-7-2 0 0,10 7 9 16,-10-7-9-16,4 1 1 0,4 0 7 15,0-1-8-15,2-5 9 0,-4 3-10 16,3-3-7-16,-3-2 8 0,-1-9-8 16,0-1 0-16,3-5 0 0,-2-2 6 15,2-1-6-15,3-2 7 0,0 1 1 0,-3 2 10 16,6-1-11-16,-8 1 8 0,-2-1-1 16,2-5 0-16,-1-6 1 0,-5-5-2 15,7-1-6-15,-1-1 5 0,1 4-4 16,3 2-1-16,-5 2-1 0,1-1 1 15,-6 4-7-15,9-4 8 0,-9 0-8 16,0-7 0-16,0 5 0 0,5 2 7 0,-5 8-14 16,4 1 14-16,-4 8-7 0,0 5 0 15,0 5 0-15,0 0 0 0,0 5 0 16,-3 4 0-16,3 1 0 0,-6 4 0 16,6 4 0-16,-6 0 0 0,6 7 0 15,0 3 0-15,0-1 0 0,-5 7 0 16,5 0 0-16,0 0 0 0,0 0 0 0,0 0 0 15,0 5-7-15,0-2 7 0,5 4 0 16,-5 0-8-16,0 2 1 0,0 1-6 16,6 1-1-16,-6-1 8 0,4 3-7 15,-4 2-9-15,4 3-6 0,-4 3-3 16,4 4-105-16,-4 7-35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F2285-1B47-483D-A4DA-64C59E34604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E954E-1B87-4098-BB84-083814B6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7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E954E-1B87-4098-BB84-083814B6C8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E954E-1B87-4098-BB84-083814B6C8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10/10/2018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10/10/2018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17.emf"/><Relationship Id="rId4" Type="http://schemas.openxmlformats.org/officeDocument/2006/relationships/customXml" Target="../ink/ink8.xml"/><Relationship Id="rId9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customXml" Target="../ink/ink12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32.emf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27.png"/><Relationship Id="rId21" Type="http://schemas.openxmlformats.org/officeDocument/2006/relationships/image" Target="../media/image36.emf"/><Relationship Id="rId7" Type="http://schemas.openxmlformats.org/officeDocument/2006/relationships/image" Target="../media/image29.emf"/><Relationship Id="rId12" Type="http://schemas.openxmlformats.org/officeDocument/2006/relationships/customXml" Target="../ink/ink18.xml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31.emf"/><Relationship Id="rId24" Type="http://schemas.openxmlformats.org/officeDocument/2006/relationships/customXml" Target="../ink/ink24.xml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customXml" Target="../ink/ink26.xml"/><Relationship Id="rId10" Type="http://schemas.openxmlformats.org/officeDocument/2006/relationships/customXml" Target="../ink/ink17.xml"/><Relationship Id="rId19" Type="http://schemas.openxmlformats.org/officeDocument/2006/relationships/image" Target="../media/image35.emf"/><Relationship Id="rId4" Type="http://schemas.openxmlformats.org/officeDocument/2006/relationships/customXml" Target="../ink/ink14.xml"/><Relationship Id="rId9" Type="http://schemas.openxmlformats.org/officeDocument/2006/relationships/image" Target="../media/image30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3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customXml" Target="../ink/ink32.xml"/><Relationship Id="rId18" Type="http://schemas.openxmlformats.org/officeDocument/2006/relationships/image" Target="../media/image49.emf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46.emf"/><Relationship Id="rId17" Type="http://schemas.openxmlformats.org/officeDocument/2006/relationships/customXml" Target="../ink/ink34.xml"/><Relationship Id="rId2" Type="http://schemas.openxmlformats.org/officeDocument/2006/relationships/image" Target="../media/image41.png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45.emf"/><Relationship Id="rId19" Type="http://schemas.openxmlformats.org/officeDocument/2006/relationships/customXml" Target="../ink/ink35.xml"/><Relationship Id="rId4" Type="http://schemas.openxmlformats.org/officeDocument/2006/relationships/image" Target="../media/image42.emf"/><Relationship Id="rId9" Type="http://schemas.openxmlformats.org/officeDocument/2006/relationships/customXml" Target="../ink/ink30.xml"/><Relationship Id="rId1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customXml" Target="../ink/ink37.xml"/><Relationship Id="rId4" Type="http://schemas.openxmlformats.org/officeDocument/2006/relationships/image" Target="../media/image5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5" Type="http://schemas.openxmlformats.org/officeDocument/2006/relationships/customXml" Target="../ink/ink39.xml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customXml" Target="../ink/ink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customXml" Target="../ink/ink48.xml"/><Relationship Id="rId18" Type="http://schemas.openxmlformats.org/officeDocument/2006/relationships/image" Target="../media/image72.emf"/><Relationship Id="rId26" Type="http://schemas.openxmlformats.org/officeDocument/2006/relationships/image" Target="../media/image76.emf"/><Relationship Id="rId3" Type="http://schemas.openxmlformats.org/officeDocument/2006/relationships/customXml" Target="../ink/ink43.xml"/><Relationship Id="rId21" Type="http://schemas.openxmlformats.org/officeDocument/2006/relationships/customXml" Target="../ink/ink52.xml"/><Relationship Id="rId7" Type="http://schemas.openxmlformats.org/officeDocument/2006/relationships/customXml" Target="../ink/ink45.xml"/><Relationship Id="rId12" Type="http://schemas.openxmlformats.org/officeDocument/2006/relationships/image" Target="../media/image69.emf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2" Type="http://schemas.openxmlformats.org/officeDocument/2006/relationships/image" Target="../media/image64.png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emf"/><Relationship Id="rId11" Type="http://schemas.openxmlformats.org/officeDocument/2006/relationships/customXml" Target="../ink/ink47.xml"/><Relationship Id="rId24" Type="http://schemas.openxmlformats.org/officeDocument/2006/relationships/image" Target="../media/image75.emf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10" Type="http://schemas.openxmlformats.org/officeDocument/2006/relationships/image" Target="../media/image68.emf"/><Relationship Id="rId19" Type="http://schemas.openxmlformats.org/officeDocument/2006/relationships/customXml" Target="../ink/ink51.xml"/><Relationship Id="rId4" Type="http://schemas.openxmlformats.org/officeDocument/2006/relationships/image" Target="../media/image65.emf"/><Relationship Id="rId9" Type="http://schemas.openxmlformats.org/officeDocument/2006/relationships/customXml" Target="../ink/ink46.xml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customXml" Target="../ink/ink3.xml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customXml" Target="../ink/ink7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99" y="13267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32901" y="1151587"/>
              <a:ext cx="3429720" cy="482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81" y="1145827"/>
                <a:ext cx="34466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9138501" y="5916907"/>
              <a:ext cx="105120" cy="91224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3821" y="5907187"/>
                <a:ext cx="11844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/>
              <p14:cNvContentPartPr/>
              <p14:nvPr/>
            </p14:nvContentPartPr>
            <p14:xfrm>
              <a:off x="9185661" y="5637187"/>
              <a:ext cx="21600" cy="123408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0621" y="5632147"/>
                <a:ext cx="32400" cy="124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13821" y="841987"/>
              <a:ext cx="6379200" cy="7819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261" y="830107"/>
                <a:ext cx="639792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6" name="Ink 45"/>
              <p14:cNvContentPartPr/>
              <p14:nvPr/>
            </p14:nvContentPartPr>
            <p14:xfrm>
              <a:off x="482661" y="6212467"/>
              <a:ext cx="4279680" cy="4593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741" y="6197347"/>
                <a:ext cx="4301640" cy="48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257781" y="1642987"/>
              <a:ext cx="1906200" cy="8460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9141" y="1630747"/>
                <a:ext cx="1923840" cy="86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5956821" y="2697427"/>
              <a:ext cx="2592360" cy="5166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0701" y="2688427"/>
                <a:ext cx="26046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3951261" y="1861147"/>
              <a:ext cx="360" cy="3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9381" y="1849267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5254821" y="5030587"/>
              <a:ext cx="204840" cy="414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2861" y="4976227"/>
                <a:ext cx="2505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4373541" y="4988827"/>
              <a:ext cx="790560" cy="5832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1941" y="4936987"/>
                <a:ext cx="8355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-1387539" y="6755707"/>
              <a:ext cx="360" cy="3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435419" y="6659587"/>
                <a:ext cx="961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1553661" y="5168074"/>
              <a:ext cx="363600" cy="2160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2701" y="5085994"/>
                <a:ext cx="433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/>
              <p14:cNvContentPartPr/>
              <p14:nvPr/>
            </p14:nvContentPartPr>
            <p14:xfrm>
              <a:off x="-217179" y="5128834"/>
              <a:ext cx="308880" cy="8712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236979" y="5041354"/>
                <a:ext cx="357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/>
              <p14:cNvContentPartPr/>
              <p14:nvPr/>
            </p14:nvContentPartPr>
            <p14:xfrm>
              <a:off x="-140499" y="5093554"/>
              <a:ext cx="3277080" cy="18540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80819" y="4997794"/>
                <a:ext cx="33350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/>
              <p14:cNvContentPartPr/>
              <p14:nvPr/>
            </p14:nvContentPartPr>
            <p14:xfrm>
              <a:off x="2459781" y="5065834"/>
              <a:ext cx="368640" cy="4644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23421" y="5003554"/>
                <a:ext cx="4233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/>
              <p14:cNvContentPartPr/>
              <p14:nvPr/>
            </p14:nvContentPartPr>
            <p14:xfrm>
              <a:off x="2542581" y="5025514"/>
              <a:ext cx="369000" cy="1548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13061" y="4964674"/>
                <a:ext cx="4190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/>
              <p14:cNvContentPartPr/>
              <p14:nvPr/>
            </p14:nvContentPartPr>
            <p14:xfrm>
              <a:off x="2968101" y="5042434"/>
              <a:ext cx="222480" cy="518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49381" y="5004994"/>
                <a:ext cx="2595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/>
              <p14:cNvContentPartPr/>
              <p14:nvPr/>
            </p14:nvContentPartPr>
            <p14:xfrm>
              <a:off x="3250341" y="5186794"/>
              <a:ext cx="118080" cy="21384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30901" y="5148274"/>
                <a:ext cx="1569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/>
              <p14:cNvContentPartPr/>
              <p14:nvPr/>
            </p14:nvContentPartPr>
            <p14:xfrm>
              <a:off x="-67779" y="5077354"/>
              <a:ext cx="5159160" cy="194220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31499" y="5002834"/>
                <a:ext cx="5294160" cy="213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399621" y="1213867"/>
              <a:ext cx="1527480" cy="233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5301" y="1205240"/>
                <a:ext cx="1540080" cy="2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3069621" y="2710027"/>
              <a:ext cx="42840" cy="10170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8461" y="2704627"/>
                <a:ext cx="6480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/>
              <p14:cNvContentPartPr/>
              <p14:nvPr/>
            </p14:nvContentPartPr>
            <p14:xfrm>
              <a:off x="6909381" y="2711107"/>
              <a:ext cx="38880" cy="9727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4981" y="2703187"/>
                <a:ext cx="6444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/>
              <p14:cNvContentPartPr/>
              <p14:nvPr/>
            </p14:nvContentPartPr>
            <p14:xfrm>
              <a:off x="6739821" y="3781747"/>
              <a:ext cx="322560" cy="29484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34061" y="3768067"/>
                <a:ext cx="3420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2971341" y="3796507"/>
              <a:ext cx="245520" cy="2764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58741" y="3787867"/>
                <a:ext cx="2728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/>
              <p14:cNvContentPartPr/>
              <p14:nvPr/>
            </p14:nvContentPartPr>
            <p14:xfrm>
              <a:off x="3094101" y="4540627"/>
              <a:ext cx="47160" cy="145512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1501" y="4535947"/>
                <a:ext cx="6516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/>
              <p14:cNvContentPartPr/>
              <p14:nvPr/>
            </p14:nvContentPartPr>
            <p14:xfrm>
              <a:off x="2967021" y="5986747"/>
              <a:ext cx="304200" cy="2329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62341" y="5973427"/>
                <a:ext cx="3229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/>
              <p14:cNvContentPartPr/>
              <p14:nvPr/>
            </p14:nvContentPartPr>
            <p14:xfrm>
              <a:off x="6872301" y="4566907"/>
              <a:ext cx="30600" cy="108252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57541" y="4558627"/>
                <a:ext cx="5184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/>
              <p14:cNvContentPartPr/>
              <p14:nvPr/>
            </p14:nvContentPartPr>
            <p14:xfrm>
              <a:off x="6705261" y="5669587"/>
              <a:ext cx="282240" cy="38088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99861" y="5656267"/>
                <a:ext cx="300600" cy="40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181421" y="2505907"/>
              <a:ext cx="175680" cy="30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901" y="2456587"/>
                <a:ext cx="216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127421" y="2365147"/>
              <a:ext cx="5739840" cy="519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1341" y="2285587"/>
                <a:ext cx="5827680" cy="69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3435741" y="4551427"/>
              <a:ext cx="2595960" cy="6541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4221" y="4545307"/>
                <a:ext cx="261900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2" name="Ink 61"/>
              <p14:cNvContentPartPr/>
              <p14:nvPr/>
            </p14:nvContentPartPr>
            <p14:xfrm>
              <a:off x="7470261" y="4911787"/>
              <a:ext cx="1285560" cy="82980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6221" y="4905667"/>
                <a:ext cx="131364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5" name="Ink 74"/>
              <p14:cNvContentPartPr/>
              <p14:nvPr/>
            </p14:nvContentPartPr>
            <p14:xfrm>
              <a:off x="345501" y="5183947"/>
              <a:ext cx="389160" cy="80316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4701" y="5174587"/>
                <a:ext cx="41256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9" name="Ink 88"/>
              <p14:cNvContentPartPr/>
              <p14:nvPr/>
            </p14:nvContentPartPr>
            <p14:xfrm>
              <a:off x="944901" y="5863987"/>
              <a:ext cx="2183760" cy="70164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741" y="5855347"/>
                <a:ext cx="2201400" cy="72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83861" y="5885227"/>
              <a:ext cx="7394400" cy="9446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81" y="5879107"/>
                <a:ext cx="7410960" cy="95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93941" y="1214947"/>
              <a:ext cx="2042280" cy="1101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661" y="1202707"/>
                <a:ext cx="205488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/>
              <p14:cNvContentPartPr/>
              <p14:nvPr/>
            </p14:nvContentPartPr>
            <p14:xfrm>
              <a:off x="1583181" y="2482507"/>
              <a:ext cx="397080" cy="5889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9141" y="2474587"/>
                <a:ext cx="42552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634581" y="4441627"/>
              <a:ext cx="3169440" cy="9180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0981" y="4434427"/>
                <a:ext cx="31773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7" name="Ink 46"/>
              <p14:cNvContentPartPr/>
              <p14:nvPr/>
            </p14:nvContentPartPr>
            <p14:xfrm>
              <a:off x="3015981" y="2514187"/>
              <a:ext cx="482760" cy="34848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06981" y="2509867"/>
                <a:ext cx="4960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2" name="Ink 81"/>
              <p14:cNvContentPartPr/>
              <p14:nvPr/>
            </p14:nvContentPartPr>
            <p14:xfrm>
              <a:off x="5094261" y="1035667"/>
              <a:ext cx="2518920" cy="57708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90301" y="1031707"/>
                <a:ext cx="25268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0" name="Ink 139"/>
              <p14:cNvContentPartPr/>
              <p14:nvPr/>
            </p14:nvContentPartPr>
            <p14:xfrm>
              <a:off x="893781" y="5427307"/>
              <a:ext cx="1158480" cy="26172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941" y="5415067"/>
                <a:ext cx="11894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1" name="Ink 150"/>
              <p14:cNvContentPartPr/>
              <p14:nvPr/>
            </p14:nvContentPartPr>
            <p14:xfrm>
              <a:off x="4927581" y="5323627"/>
              <a:ext cx="1196280" cy="404640"/>
            </p14:xfrm>
          </p:contentPart>
        </mc:Choice>
        <mc:Fallback>
          <p:pic>
            <p:nvPicPr>
              <p:cNvPr id="151" name="Ink 15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20021" y="5309227"/>
                <a:ext cx="12196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6" name="Ink 155"/>
              <p14:cNvContentPartPr/>
              <p14:nvPr/>
            </p14:nvContentPartPr>
            <p14:xfrm>
              <a:off x="3446901" y="4543147"/>
              <a:ext cx="240480" cy="34236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35381" y="4535947"/>
                <a:ext cx="2649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8" name="Ink 157"/>
              <p14:cNvContentPartPr/>
              <p14:nvPr/>
            </p14:nvContentPartPr>
            <p14:xfrm>
              <a:off x="739701" y="4499947"/>
              <a:ext cx="377640" cy="1620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6101" y="4495267"/>
                <a:ext cx="3848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2" name="Ink 181"/>
              <p14:cNvContentPartPr/>
              <p14:nvPr/>
            </p14:nvContentPartPr>
            <p14:xfrm>
              <a:off x="168381" y="3381787"/>
              <a:ext cx="1920240" cy="111996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3261" y="3376027"/>
                <a:ext cx="1945440" cy="11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3" name="Ink 182"/>
              <p14:cNvContentPartPr/>
              <p14:nvPr/>
            </p14:nvContentPartPr>
            <p14:xfrm>
              <a:off x="2070621" y="4519027"/>
              <a:ext cx="10080" cy="1368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65941" y="4515067"/>
                <a:ext cx="20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6" name="Ink 185"/>
              <p14:cNvContentPartPr/>
              <p14:nvPr/>
            </p14:nvContentPartPr>
            <p14:xfrm>
              <a:off x="5744781" y="3894787"/>
              <a:ext cx="2271960" cy="255600"/>
            </p14:xfrm>
          </p:contentPart>
        </mc:Choice>
        <mc:Fallback>
          <p:pic>
            <p:nvPicPr>
              <p:cNvPr id="186" name="Ink 18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33621" y="3889387"/>
                <a:ext cx="2289600" cy="27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509741" y="2592667"/>
              <a:ext cx="4772880" cy="415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2461" y="2579707"/>
                <a:ext cx="4797000" cy="44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416101" y="2504467"/>
              <a:ext cx="916200" cy="82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4141" y="2411947"/>
                <a:ext cx="9889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552181" y="2463787"/>
              <a:ext cx="2405520" cy="85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0941" y="2358667"/>
                <a:ext cx="2482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969621" y="2970307"/>
              <a:ext cx="653400" cy="352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2421" y="2957707"/>
                <a:ext cx="6732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/>
              <p14:cNvContentPartPr/>
              <p14:nvPr/>
            </p14:nvContentPartPr>
            <p14:xfrm>
              <a:off x="341181" y="5687587"/>
              <a:ext cx="7700040" cy="11685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2901" y="5674627"/>
                <a:ext cx="7715520" cy="119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77541" y="5745547"/>
              <a:ext cx="6957360" cy="1119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701" y="5739067"/>
                <a:ext cx="6979320" cy="11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695061" y="1122427"/>
              <a:ext cx="7628760" cy="7995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341" y="1110547"/>
                <a:ext cx="7650000" cy="82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</Words>
  <Application>Microsoft Office PowerPoint</Application>
  <PresentationFormat>On-screen Show (4:3)</PresentationFormat>
  <Paragraphs>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T Mumm</cp:lastModifiedBy>
  <cp:revision>7</cp:revision>
  <dcterms:created xsi:type="dcterms:W3CDTF">2018-10-08T17:56:06Z</dcterms:created>
  <dcterms:modified xsi:type="dcterms:W3CDTF">2018-10-10T19:52:58Z</dcterms:modified>
  <cp:category/>
</cp:coreProperties>
</file>