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8" r:id="rId24"/>
    <p:sldId id="283" r:id="rId25"/>
    <p:sldId id="284" r:id="rId26"/>
    <p:sldId id="285" r:id="rId27"/>
    <p:sldId id="286" r:id="rId28"/>
    <p:sldId id="28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13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7:30:53.9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EB123CB-CF1E-40AB-97C7-BE0EF7916713}" emma:medium="tactile" emma:mode="ink">
          <msink:context xmlns:msink="http://schemas.microsoft.com/ink/2010/main" type="inkDrawing" rotatedBoundingBox="4250,10716 13178,14952 10949,19649 2021,15412" semanticType="callout" shapeName="Other">
            <msink:destinationLink direction="with" ref="{DB380687-EA78-4875-98A8-64021870CDA5}"/>
          </msink:context>
        </emma:interpretation>
      </emma:emma>
    </inkml:annotationXML>
    <inkml:trace contextRef="#ctx0" brushRef="#br0">0 0 289 0,'12'10'64'0,"-1"0"36"0,-4 7 2 16,0 2-57-16,-7 5 3 0,11 2-13 16,-11 14-7-16,10 10 5 0,-1 17-11 15,0 0 2-15,0 10 8 0,-9-6-2 0,14-5 1 16,-14-4-3-16,7 11 1 0,2-7-2 15,0 6 5-15,-2 16-16 0,0-6 4 16,-7-9-1-16,-3 22-4 0,3 0-1 16,7-1-5-16,-7 1 0 0,9 2 1 15,-2-15-6-15,12 3 5 0,-3-9-4 16,0-4 0-16,0 7 3 0,-16-2-3 0,16-11 4 16,0 3-5-16,-2 10 5 0,6 3 0 15,-4 1-5-15,-2 2 1 0,2 2-1 16,-5-7 0-16,1-10 1 0,4 8-2 15,-2-11 1-15,-3-9-4 0,7 4 4 16,-4 1 0-16,-2-7-4 0,-1-10 4 16,0 15-4-16,-11-5-4 0,7-8 8 15,-7 10-4-15,0-2 0 0,0 5 4 0,-2 9-8 16,9 0 4-16,0-6 4 0,-7-7-8 16,9-5 4-16,-2 1 0 0,-7-7 0 15,11 1 0-15,-4 4 0 0,5-6 0 16,-6-4 0-16,-6 1 0 0,12-1 4 15,-12-4-4-15,0 4 0 0,0-7 0 16,0 4 0-16,0 1 0 0,0 10 0 16,0 1 0-16,0-6 0 0,0 5 0 0,0 5-4 15,0 4 8-15,0-3-8 0,0 16 4 16,9-10 0-16,5 8 0 0,-5-7 0 16,2-6 4-16,-1-2-4 0,-4 14 0 15,-6-14 0-15,0 5 0 0,10 2-4 16,-10-1 8-16,0-12-4 0,0 9 0 15,0-14 0-15,0 13 0 0,0-8 0 16,0 3 4-16,0 1-4 0,0-5 0 0,0-4 0 16,9-7 0-16,-9 0 0 0,11-7 5 15,-11-1-1-15,9-7-4 0,-9-1 4 16,14-4 4-16,-5 1-4 0,5-1 10 16,7 2-3-16,2 0-3 0,2 1 4 15,0 0 0-15,-2-2-2 0,2-19 5 16,-4 12 0-16,6-10-4 0,3 0 3 0,-3 0-7 15,10 0 0-15,0-8 4 0,-1 8-8 16,10-20-3-16,-2-2 3 0,4-4-3 16,11-5 4-16,3 1-4 0,7 3 3 15,6-1 1-15,-4 11 0 0,-7-1-1 16,0 5-3-16,-9-2 6 0,5 15 1 16,-5 0-7-16,2 0 6 0,9-5-2 15,-6 5 0-15,6 0 0 0,5-8-1 0,-6-6 0 16,8-3 4-16,12 3-4 0,-8-11 1 15,4 2 3-15,-4-5 0 0,-1 3-4 16,-21-6 3-16,9 10 4 0,-2 8-1 16,4 1-2-16,3-2 1 0,6 9-1 15,-10-7-1-15,10 2-3 0,1-4 0 16,4-4-3-16,14 4 0 0,6-1-3 16,-1 8 6-16,-5 7-3 0,-9-9 0 0,-5 9 2 15,-2 0-2-15,2 0 0 0,0 0 4 16,7 0-4-16,0 0 0 0,14 0 0 15,2 0 4-15,2 0-4 0,5 0 0 16,-12 0 3-16,-4 4-6 0,-7 6 9 16,2 7-3-16,-4-3 0 0,7-1-3 15,-5-6 3-15,11 7-1 0,10-14 1 16,2 0 0-16,-7 0 1 0,0 0 0 0,-16-2 1 16,-2 2-3-16,-10 10 5 0,5-10-4 15,-4-2 0-15,6 2 6 0,-2 0-7 16,-2 0 1-16,-9-20 6 0,16 10-6 15,-10-7-1-15,8 10 3 0,-1 7-2 16,1 0 0-16,-15 0 3 0,1 0 0 16,-12 7-6-16,0 10 6 0,1-12-4 0,3 12 1 15,8-17-3-15,0 10 0 0,-12 1-3 16,-4-11 6-16,4-4 0 0,-4 4-6 16,4 0 3-16,9 5 0 0,10 1 0 15,-10 7 3-15,-8-4-6 0,-13-1 0 16,-3 2-5-16,-8 0-7 0,-9-10-10 15,-7 0-10-15,-6 0-24 0,-12 0-33 16,0-10 102-16,0-14-241 0,-9-32-208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8:09:26.62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2B4D99B-AB31-468A-B7F4-4E41E3BDCB24}" emma:medium="tactile" emma:mode="ink">
          <msink:context xmlns:msink="http://schemas.microsoft.com/ink/2010/main" type="writingRegion" rotatedBoundingBox="1698,3106 14189,3337 14163,4729 1673,4498"/>
        </emma:interpretation>
      </emma:emma>
    </inkml:annotationXML>
    <inkml:traceGroup>
      <inkml:annotationXML>
        <emma:emma xmlns:emma="http://www.w3.org/2003/04/emma" version="1.0">
          <emma:interpretation id="{FA04FE5B-B018-4D23-87D9-684A24AD93D2}" emma:medium="tactile" emma:mode="ink">
            <msink:context xmlns:msink="http://schemas.microsoft.com/ink/2010/main" type="paragraph" rotatedBoundingBox="1698,3106 14189,3337 14163,4729 1673,449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0C299B7-C9B4-4D71-B701-2B73848757C2}" emma:medium="tactile" emma:mode="ink">
              <msink:context xmlns:msink="http://schemas.microsoft.com/ink/2010/main" type="line" rotatedBoundingBox="1698,3106 14189,3337 14163,4729 1673,4498"/>
            </emma:interpretation>
          </emma:emma>
        </inkml:annotationXML>
        <inkml:traceGroup>
          <inkml:annotationXML>
            <emma:emma xmlns:emma="http://www.w3.org/2003/04/emma" version="1.0">
              <emma:interpretation id="{AD3B72BE-8857-4369-9BBA-1DCAD9B3F8B3}" emma:medium="tactile" emma:mode="ink">
                <msink:context xmlns:msink="http://schemas.microsoft.com/ink/2010/main" type="inkWord" rotatedBoundingBox="1698,3106 5149,3170 5124,4562 1673,449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856 277 406 0,'-5'-8'149'0,"-1"-1"34"16,2 0-92-16,-7 9-2 0,-3 0-31 15,-3-2 6-15,-4 15-21 0,3 4-6 0,-2 4-15 16,6 5-4-16,1 9-5 0,13-1-4 15,0 2-4-15,0 4-1 0,12-1 0 16,7-2-4-16,-3 2 0 0,1-5 0 16,1-7-4-16,5-2 4 0,-8-14-9 15,-3-11 0-15,3 0-4 0,-3 0 4 16,-1 0-4-16,-4-11-5 0,-4-6-1 16,-3-10-4-16,4 2-6 0,-4-6 5 0,0 3 4 15,0 0-4-15,0 6 10 0,-7 0 3 16,7-1 6-16,-8 5-1 0,8 5 6 15,0 8 6-15,0 5-1 0,0 0 11 16,11 15 5-16,-3 1 1 0,4 0 7 16,-1 1-4-16,6-2 2 0,2 3-8 15,-1 2-5-15,-1-3-5 0,5 3-9 16,-3 1-4-16,-5-4-25 0,-2-2-7 16,5-1-22-16,-11-7-35 0,0-7-94 0,2 0-138 15</inkml:trace>
          <inkml:trace contextRef="#ctx0" brushRef="#br0" timeOffset="242.7637">1031 238 415 0,'5'21'178'15,"9"5"26"-15,-3-1-66 0,-2-3-43 16,5 0-14-16,0 6-23 0,-9-2-16 15,3 2-17-15,-8-2-9 0,11-3-2 16,2-7-7-16,-1-4-3 0,0-4-4 0,-2-5-4 16,3-3-13-16,-6 0 1 0,4 0-21 15,0-6-19-15,0-2-4 0,-1-4-16 16,3-1-12-16,-2-5-20 0,-1-5-81 16,3-3-84-16</inkml:trace>
          <inkml:trace contextRef="#ctx0" brushRef="#br0" timeOffset="496.5055">1296 339 341 0,'7'-3'104'0,"-3"-9"51"0,7 1-57 15,-6-6-25-15,-5-8-15 0,5 0-4 16,-5-1-14-16,-5 3-18 0,-5 1 5 16,5 8-18-16,1-2 15 0,1-1-14 15,-2 4-5-15,-2 2 5 0,0 11 0 16,3 0-6-16,-3-6 6 0,7 11-5 15,0 15 0-15,0-2 0 0,8 6-5 0,-1 5 4 16,4 7 1-16,0-4-5 0,11 6 0 16,1-2 0-16,0 2 0 0,3-11-5 15,-1 0 1-15,-5-8-11 0,-1-4-9 16,-1-6-1-16,-3-8-24 0,0-1-1 16,-4 0-21-16,1 0-102 0,-1-16-110 15</inkml:trace>
          <inkml:trace contextRef="#ctx0" brushRef="#br0" timeOffset="-615.0267">452 840 268 0,'3'0'42'15,"-3"0"27"-15,0 0-42 0,0 0 1 16,0 0-9-16,0 4-1 0,-3 5 0 16,3-2 7-16,0 4 0 0,0 4 8 15,0-7-5-15,0 4 14 0,3 1-1 16,-3-4-1-16,0-7 3 0,0 3-5 16,0-5-2-16,0 0-8 0,-3 0 10 15,-5-5-9-15,-3-3-2 0,-2-7-8 0,-4-3 11 16,-5-7-16-16,3-1 1 0,-2 3-6 15,2-1-4-15,1 4 0 0,2-3 0 16,1-4-5-16,0-9 0 0,4-4 0 16,-3-8 0-16,-2-2-5 0,-2-7 0 15,-10-2-5-15,-2-5 1 0,-5-3-6 16,-3 5 0-16,8 5-4 0,7 2 5 16,8 7 9-16,15 12-6 0,0 7 6 0,7 16 10 15,8 13 1-15,9 0 4 0,9 7 11 16,4 11 1-16,5 5-2 0,-9 4 9 15,1 2-6-15,-9 1 1 0,-7-2-6 16,-2 5-9-16,-4 0 0 0,-2-2-5 16,-3 6-4-16,-1-2 5 0,-6 1-10 15,5-2 1-15,-5 4-1 0,-7-5-8 16,3-4-11-16,-3-9-3 0,0-5-16 0,-3-5-6 16,5-10-2-16,-1 7-16 0,6-7-11 15,-6 0-95-15,6-6-83 0</inkml:trace>
          <inkml:trace contextRef="#ctx0" brushRef="#br0" timeOffset="-384.592">382 148 406 0,'28'16'166'15,"-1"17"13"-15,-3 5-83 0,0 1-20 16,-4 10-18-16,6 2-4 0,5-7-20 0,-5-2-7 16,0 8-12-16,3-1-6 0,-10-5-9 15,0 0-15-15,3-2-12 0,-4-10-21 16,1-8-15-16,-5-1-10 0,-1-10-110 16,-7-3-131-16</inkml:trace>
          <inkml:trace contextRef="#ctx0" brushRef="#br0" timeOffset="714.8599">1664-322 353 0,'-5'15'118'0,"16"7"53"0,11 4-42 16,1 11-53-16,3 2-12 0,0 4-13 15,1 6-14-15,-8 2-16 0,0 1-6 16,5 2-10-16,-3-5-10 0,-1-6-10 16,5-1-19-16,-3-4-12 0,2-3-11 15,-5-3-122-15,5-5-119 0</inkml:trace>
          <inkml:trace contextRef="#ctx0" brushRef="#br0" timeOffset="1285.0618">2161-116 453 0,'0'0'189'0,"0"0"-9"0,-4 6-96 0,-1 1-14 16,-2 5-2-16,-5 4-25 0,-2 6-6 16,-2 1-14-16,-3-2-5 0,-2 14-5 15,7 3-9-15,-6-6 1 0,8-2-5 16,-1 6 0-16,2-15-5 0,11-9 5 15,0 6 0-15,9-3-4 0,2-4 4 16,-6 9 0-16,11-5 0 0,-2-7 0 16,0-3 0-16,6 2 0 0,1-7 0 0,1 0 0 15,-7-7 0-15,0-3 0 0,-7-7 0 16,3 0 0-16,-2-4-5 0,5-1 1 16,-2-1-9-16,6 5-9 0,-2-5-1 15,-1 2-15-15,-1 3-5 0,0 8-6 16,-3 10 8-16,-5 0 1 0,3 3 3 15,-4 9 9-15,3 2 8 0,-2 2 9 0,1 3 4 16,1-2 0-16,0 2 7 0,-1 4 0 16,0 0 0-16,1-2 7 0,-5 0-7 15,1-2 12-15,2-6-6 0,-1-3 8 16,-5-10-3-16,5 6 1 0,-2 1-7 16,-3-3 13-16,5-4-5 0,-5 0-7 15,0 0 0-15,0 0 0 0,0-8 6 16,0 5-7-16,-4-7 1 0,4-3 0 15,0 0-1-15,0-10 0 0,0 2 6 16,-4 0 5-16,4 1-12 0,0 3 1 0,4 1 13 16,-4-2-12-16,0 3 0 0,7 1-2 15,2-1 1-15,0 2 0 0,2 6 0 16,0 7 0-16,-6 0 0 0,3 0-5 16,3 11 4-16,1 6-4 0,6 4 0 15,3 1-9-15,3-2-6 0,-1 2-12 16,7 0-10-16,-5 4-13 0,-2-3-16 0,-4-4-105 15,-2-4-119-15</inkml:trace>
          <inkml:trace contextRef="#ctx0" brushRef="#br0" timeOffset="1787.4616">2649-417 299 0,'19'16'71'0,"7"7"40"15,7 12-37-15,-5 1-3 0,1 13-21 16,-2-2-3-16,-6-5-11 0,1 4-12 16,-2 5-3-16,6-2-10 0,4 3 3 15,6-3-14-15,-6-4 0 0,0-9-20 16,-4-7-13-16,-3 5-26 0,-8-8-86 15,0-5-86-15</inkml:trace>
          <inkml:trace contextRef="#ctx0" brushRef="#br0" timeOffset="1637.8932">2781-29 321 0,'7'-26'94'16,"-3"5"46"-16,-4 0-53 0,0 8-6 15,0 9-7-15,0 4-14 0,0-8-6 16,-7 8-9-16,-5 6-2 0,0 6-12 16,-3 5-7-16,1 10-5 0,2 12-5 15,9 4 0-15,0-3-10 0,3 0 6 16,0-4-10-16,9-10 5 0,0 0-1 16,2-3-4-16,3 2 0 0,-2-7 0 0,2 5 0 15,-2-6 5-15,0-3-5 0,-2-7 0 16,-2-7 0-16,0 0 5 0,0 0-5 15,3-6 0-15,-2-5 0 0,-5-7 0 16,0-2-5-16,-4-3 5 0,4-1 0 16,-4 3-5-16,0-3 5 0,-6 2-9 15,6-6-5-15,0 2-4 0,-4-4-6 0,4 5-10 16,-8-2-10-16,8-8-2 0,-10 5-6 16,4 0-9-16,-9-3-2 0,4 3-20 15,-6 3-54-15,0-9-5 0,-5-2 13 16</inkml:trace>
          <inkml:trace contextRef="#ctx0" brushRef="#br0" timeOffset="1951.955">2967-34 331 0,'15'-13'84'16,"-1"-4"40"-16,5 6-70 0,1 1-5 0,-3-1-15 15,-2 6-6-15,1-4-15 0,-4 5-13 16,-1-4-13-16,-8 8-15 0,11 0-15 16,1-5-93-16,4 5-40 0</inkml:trace>
          <inkml:trace contextRef="#ctx0" brushRef="#br0" timeOffset="2526.9849">3210-140 321 0,'0'0'94'16,"0"0"38"-16,8 0-46 0,-8 0-15 15,0 4-9-15,0-4-6 0,0 9-21 16,0-2 2-16,0 3-2 0,0 2-8 16,0-5-7-16,0 4 3 0,-8-1-11 15,8 5-3-15,-4 0 1 0,4-5 0 0,0-3-6 16,0 1 1-16,0-4 5 0,0-4 0 16,5 0-1-16,5 0-4 0,-2 2 8 15,4 1-4-15,2 2-3 0,7-2 3 16,-4 4-5-16,2-7 6 0,3 6-6 15,2 2 0-15,-5-5 5 0,1-3-4 16,-5 7 8-16,0-2-9 0,-5-5 5 16,-3 10-4-16,-3-5-1 0,-4 6 0 0,0 2 4 15,0 10-4-15,0 3 0 0,0-3 0 16,0 3-4-16,0 6 4 0,0-2-4 16,-4-3 0-16,4 4 0 0,-6-5-12 15,-1-9-8-15,-1-1-25 0,-1-5-14 16,-2-11 136-16,1 6-265 0,-4-6-167 15</inkml:trace>
          <inkml:trace contextRef="#ctx0" brushRef="#br0" timeOffset="2170.398">3277-177 299 0,'3'0'80'0,"-3"0"22"0,0 0-44 0,0 0-10 16,0 4-2-16,0-4-10 0,-3 0-1 16,3 0-1-16,0 2-1 0,0-2-7 15,0 0 6-15,0 0-9 0,7 8 0 16,-7-8-4-16,8 0-2 0,0 0-5 16,-8 0 0-16,0 3-7 0,4-3-10 0,-4 0 5 15,0 0-12-15,0 0-11 0,-2 0-9 16,-5 0-1-16,7 0-12 0,-11-2-14 15,4 2-18-15,7 0-80 0,0 2-30 16</inkml:trace>
        </inkml:traceGroup>
        <inkml:traceGroup>
          <inkml:annotationXML>
            <emma:emma xmlns:emma="http://www.w3.org/2003/04/emma" version="1.0">
              <emma:interpretation id="{F30B8F72-CDE9-47DC-B3E9-A4FFCE73F167}" emma:medium="tactile" emma:mode="ink">
                <msink:context xmlns:msink="http://schemas.microsoft.com/ink/2010/main" type="inkWord" rotatedBoundingBox="6249,3361 6807,3372 6795,4048 6237,4038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739.449">4767 232 370 0,'0'-6'111'15,"0"2"25"-15,-4-3-77 0,4 7-12 16,-6-5-4-16,1 5-5 0,-4 0-7 16,-4 0-3-16,-2 0-3 0,-4-5-7 15,-6 5-1-15,-2 5-5 0,2-5-7 0,2 5 0 16,3 2-5-16,10 6 0 0,-5 3 6 15,15 7-6-15,0 1 0 0,0 2 0 16,0-3 0-16,0 1 0 0,15-3 5 16,-7 0-5-16,6-3 0 0,-3-2 0 15,6-3 0-15,7-13 0 0,-7 0 0 16,0-4-5-16,5-11-6 0,-10-6 6 16,-4-7-7-16,-1-2 0 0,1-2 1 15,-8-3-1-15,0 4 7 0,0 5-3 0,0 3 1 16,-4 13 7-16,4 5 15 0,0 5-4 15,0 0 6-15,0 7 7 0,0-1 3 16,4 11-3-16,-4 2 10 0,0 7-14 16,8-1-6-16,-8 3 1 0,6-2-6 15,1-1-4-15,-2-4-5 0,1 1-14 16,2-1-11-16,1-4-8 0,1-8-22 0,-2-9-118 16,-2 2-157-16</inkml:trace>
          <inkml:trace contextRef="#ctx0" brushRef="#br0" timeOffset="4108.4546">4879 51 555 0,'21'-13'204'0,"3"3"-18"0,-5 10-101 16,3-5-14-16,9-1-30 0,-8 6-5 16,-4 0-19-16,2 0-21 0,-5 8-18 15,-6-8-23-15,-2 8-20 0,2 8 135 16,-6-1-259-16,1-1-164 0</inkml:trace>
          <inkml:trace contextRef="#ctx0" brushRef="#br0" timeOffset="3939.1479">4900-204 397 0,'33'48'134'0,"-5"12"33"16,2 6-89-16,0-3-32 0,-7 1-16 15,-5 0-19-15,-1-10-6 0,-6-4-16 16,2-8-17-16,-9-4-30 0,-4-14-96 0,0-8-102 16</inkml:trace>
        </inkml:traceGroup>
        <inkml:traceGroup>
          <inkml:annotationXML>
            <emma:emma xmlns:emma="http://www.w3.org/2003/04/emma" version="1.0">
              <emma:interpretation id="{0E7E9DC4-5B7D-4D77-85C1-65470704C10C}" emma:medium="tactile" emma:mode="ink">
                <msink:context xmlns:msink="http://schemas.microsoft.com/ink/2010/main" type="inkWord" rotatedBoundingBox="8350,3308 9485,3329 9464,4486 8328,446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10274.7914">7279 126 289 0,'7'-4'64'0,"-7"4"36"0,0 0-39 0,0 4 4 16,-6 6-11-16,0 3-4 0,-1 7-10 16,-3 1-4-16,1-1-12 0,3 8-3 15,1 5-3-15,5-3-5 0,-6 5-8 16,6 3 2-16,6-5-7 0,-2-5 0 16,0-3 5-16,1-8-5 0,1-4 0 15,1-5 0-15,4-3 0 0,0-5 0 0,-1 0 0 16,1 0 5-16,3 0-5 0,-7-5 0 15,2-8 0-15,0-5 0 0,-5-6 0 16,0-3 6-16,1-4-6 0,-1-5 0 16,-4 0 0-16,4 2 0 0,-4-6 0 15,0 6 0-15,0 6 0 0,0 7 0 16,0 3 0-16,-5 5 0 0,5 1-6 16,-8 6 1-16,2 6-12 0,4 0-3 0,-5 0-5 15,-4 0-6-15,4 13-24 0,-8-5-1 16,5 3-95-16,0 1-36 0</inkml:trace>
          <inkml:trace contextRef="#ctx0" brushRef="#br0" timeOffset="10796.0013">7644 138 268 0,'0'-15'63'0,"6"5"21"16,-6 1 15-16,0 5-34 0,-5 4-11 15,5-6-4-15,-8 6-10 0,-6 6-4 0,-1 3-19 16,-3 8 4-16,-2 6-3 0,-1 6-4 16,2 13-8-16,4 2 6 0,4 2-7 15,6 6-5-15,5 6 5 0,0-12-5 16,0-2 0-16,9 3 0 0,0-11 6 15,-3-9-6-15,3-5 5 0,11-8-5 16,-1-14 0-16,3 3 7 0,-1-9-7 16,5-13 8-16,-10-7-8 0,-4-3 0 0,3-7 0 15,0-9 5-15,2 3-5 0,3-9 0 16,-1-7 0-16,-1 1 0 0,-6 0 0 16,-8-6 0-16,-4-3 6 0,2 4-6 15,-12-1 6-15,-1 9 0 0,-2 6 6 16,-1 9-7-16,-4 7 1 0,-4 13-6 15,1-3 6-15,-7 12-6 0,-5 10 0 0,5 0 0 16,2 8 0-16,1 14 0 0,12 7 0 16,3-3 0-16,10 12 0 0,0 6 0 15,7 0 0-15,12 6 0 0,1 10 0 16,6 0 0-16,2-1 0 0,-2 0 0 16,-6-8-6-16,2-7 6 0,-7-1-6 15,-4-13 1-15,-3-3-7 0,2-5 0 16,-4-8-7-16,1-9-4 0,2-1-7 0,-1-4-16 15,0 0-19-15,-3 0-91 0,-1 0-58 16</inkml:trace>
          <inkml:trace contextRef="#ctx0" brushRef="#br0" timeOffset="9580.4241">6883 29 321 0,'0'-4'76'16,"0"-6"41"-16,-11 10-44 0,0-6-27 15,-1 6-3-15,-4 0-8 0,-2 4-8 16,3 0-6-16,-4 12-4 0,-2 2-3 15,-2 6-7-15,3 1 0 0,0 1-7 16,4 1 5-16,1 3-5 0,7-5 0 0,1 4 6 16,7-2-6-16,0 1 0 0,4-3 0 15,4 3 7-15,-1-6-7 0,4-1 0 16,-1-2 0-16,-4-5 0 0,4-9 7 16,-5-5-7-16,4 2 0 0,-3-16 0 15,0 1 0-15,-2-6 0 0,0-2 0 0,0-8 0 16,3 0 6-16,1-5-6 0,-1 2 0 15,5-2 0-15,-1 6 0 0,2 4 0 16,-5 6 0-16,3 0 5 0,0 10 7 16,-6 8-1-16,1 0 9 0,2 8-3 15,-3 9 6-15,-1 4-6 0,0 13-1 16,-4 3 0-16,0 7-2 0,0-3 5 16,0 7-13-16,-8 3 3 0,-1-3-4 0,-4-4 0 15,0 6 0-15,-5 3-5 0,3-6 0 16,-3 5 0-16,4-6-5 0,2-3-5 15,3-10 1-15,-2-10-26 0,1-6 10 16,2-4-15-16,2-1-8 0,-2-7-6 16,8-5-11-16,0 0 19 0,0 0-121 15,0-3-33-15</inkml:trace>
          <inkml:trace contextRef="#ctx0" brushRef="#br0" timeOffset="9926.9547">7043 249 299 0,'0'-11'62'0,"0"5"40"0,0 6-34 15,-8 0-12-15,1 0 5 0,-3 0-11 16,-3 17-10-16,4 5-7 0,-1 3 0 16,-6 0-8-16,6 8-2 0,-1 1-7 15,1 4 4-15,6-1-8 0,4 3-6 16,0-4 6-16,0-12-7 0,8-1-5 15,0-3 6-15,1-4 0 0,4-5-6 16,-3-11 5-16,-1 0 0 0,2-5-5 16,0-11 0-16,3-10 6 0,-5-3-6 0,6-4 0 15,-5-1 5-15,5-10-5 16,-3 5 0-16,-2-4 0 0,-3-3 0 0,-7 5 0 16,0 12 0-16,0-7 0 0,-10 11-5 15,1 2-6-15,0 4 0 0,5 10-7 16,-4 1-5-16,1 8-8 0,7 0 3 15,-5 0-11-15,5 8-13 0,0 4-17 0,0-2-86 16,0 1-38-16</inkml:trace>
        </inkml:traceGroup>
        <inkml:traceGroup>
          <inkml:annotationXML>
            <emma:emma xmlns:emma="http://www.w3.org/2003/04/emma" version="1.0">
              <emma:interpretation id="{97398566-7854-49BD-A4BC-D788904F87A0}" emma:medium="tactile" emma:mode="ink">
                <msink:context xmlns:msink="http://schemas.microsoft.com/ink/2010/main" type="inkWord" rotatedBoundingBox="10807,3625 13695,3678 13680,4523 10791,4470"/>
              </emma:interpretation>
              <emma:one-of disjunction-type="recognition" id="oneOf3">
                <emma:interpretation id="interp3" emma:lang="" emma:confidence="1">
                  <emma:literal/>
                </emma:interpretation>
              </emma:one-of>
            </emma:emma>
          </inkml:annotationXML>
          <inkml:trace contextRef="#ctx0" brushRef="#br0" timeOffset="13951.5149">10272 89 289 0,'4'-11'52'16,"2"8"13"-16,-2 3-56 0,-4 0-9 16,0 0-9-16,5 0-56 0,-1 8-19 15</inkml:trace>
          <inkml:trace contextRef="#ctx0" brushRef="#br0" timeOffset="14311.9477">10749 147 310 0,'0'0'78'0,"0"0"15"0,-11 9-52 16,-2-1 9-16,0 3-29 0,-4 2 3 16,2 2-8-16,0-5-7 0,2 3-3 15,-1 6 0-15,4-2 2 0,1 0-8 16,3 9 0-16,1-5 7 0,5-1-7 15,0-4 0-15,0 3 7 0,5-8-7 16,1 4 0-16,5 0 0 0,-2-1 7 16,1-3 8-16,4 2-9 0,3-2 7 0,2-5 8 15,6 2 0-15,2 1-9 0,3 0 0 16,-1 1 2-16,1 5-7 0,-8 1-2 16,-2-1-5-16,-3-1 6 0,-8 8-6 15,-2-6 0-15,-7 2 0 0,4-2 0 16,-4 4 0-16,-4-3 0 0,4 3-11 15,-8 0-3-15,3 0-17 0,-5-5-5 16,2-1-18-16,-3-4 47 0,-1-6-141 16,2-4-45-16</inkml:trace>
          <inkml:trace contextRef="#ctx0" brushRef="#br0" timeOffset="14686.7221">11033 200 257 0,'0'-19'53'0,"9"0"7"0,-1 6-6 15,-2 0-15-15,2 5-13 0,-2 8-1 16,0 0-8-16,3 0-9 0,1 11-8 15,0 8-8-15,4-3-9 0,1 1-26 16,0 2-40-16,1-7-37 0</inkml:trace>
          <inkml:trace contextRef="#ctx0" brushRef="#br0" timeOffset="14497.0827">11044 528 257 0,'26'0'42'0,"2"6"20"16,-6 7-35-16,-1 6 0 0,0-2-8 15,-6-3 0-15,-2 9-1 0,-5-2-8 16,0-3-10-16,-8 1 0 0,0-1-18 16,0-6-11-16,0-2-52 0,0 1-15 0</inkml:trace>
          <inkml:trace contextRef="#ctx0" brushRef="#br0" timeOffset="14979.6535">11263 309 218 0,'0'14'25'0,"0"-1"10"0,-5 0-14 15,5 5-10-15,-6-3 0 0,6 10-1 16,0 1 0-16,0 1 2 0,0-2-12 16,0 3 0-16,6-8 8 0,-1-3-8 15,1 2 9-15,-2-10 0 0,3 1 0 0,4 1 9 16,2 6 0-16,2-5 3 0,7-4-3 16,0-3 0-16,0-5-2 0,3 0 1 15,-4-5-9-15,1 5 9 0,1-8-9 16,-1-4-8-16,-5-6 8 0,-4 4 0 15,-2-7-8-15,-7 4 9 0,-4-1-9 16,0 0 0-16,0 0 0 0,0-2 0 16,-4-2 0-16,-3 3 0 0,-1-1 0 0,-5 4-17 15,2 6 1-15,-3 6-9 0,3 4-18 16,-3-7-49-16,8 7-19 0</inkml:trace>
          <inkml:trace contextRef="#ctx0" brushRef="#br0" timeOffset="15375.1801">11610 513 218 0,'11'17'39'16,"-3"0"-7"-16,-2-2-11 0,-2 1 0 0,3-6 1 15,-2-1 4-15,1-3-8 0,-6-6 0 16,5 0 12-16,-5-5-12 0,8-5 0 16,-8-3 7-16,0-3-9 0,0-6 1 15,0 5 7-15,0-3 0 0,0-1-11 16,0-1 20-16,4-2-12 0,2 1-6 16,-1-2 7-16,5 1-9 0,-2-5-6 15,-2 6-1-15,0-2-6 0,4 9 0 16,-1 6 0-16,5 10-6 0,-2 0 6 0,3 4 0 15,6 9-7-15,1 6 1 16,-4 0 6-16,-3 2-7 0,2-4-1 0,-7 7 8 16,2 1-7-16,0-1 7 0,2 6-7 15,-3 1 7-15,5-8 0 0,-5-1 0 16,0 4 0-16,0 0-7 0,-1 0-7 16,-10 0-26-16,5-1 136 0,-1-6-221 0,-4-2-93 15</inkml:trace>
          <inkml:trace contextRef="#ctx0" brushRef="#br0" timeOffset="13011.4592">9498 331 278 0,'7'-5'63'0,"-3"0"20"0,-4-1-44 0,0 6 4 16,5-6-10-16,-5 0 7 0,-4 1-19 15,-1 1 5-15,-3-3-4 0,-3 1-1 16,-7 6-7-16,4 0 7 0,-6 0-8 15,-2 7 1-15,-1 5-1 0,1 5 2 16,-1 2-8-16,3-1-2 0,0 2 0 16,2 6 2-16,-8-4 0 0,2 3-7 0,-2 0 7 15,0 3-7-15,0-5 0 0,11 10 0 16,-3-1 0-16,6 8 0 0,5 2 0 16,7 0 0-16,0 0 0 0,0-8 0 15,10-4 0-15,3-4 0 0,4-7 0 16,-2-2 0-16,2-6 0 0,4-2 0 15,-2-9 0-15,4 0 0 0,0 0 0 16,-5-11 7-16,-1 0-7 0,-4-7 0 16,-2-7 0-16,-4-7 0 0,7-10 0 15,1-7 0-15,-3-8 0 0,2 5 0 0,-3 2 0 16,1-3 0-16,-4 10 0 0,0 0 0 16,-8-6 0-16,7 2 0 0,-7 4 0 15,0 6 0-15,0-4 0 0,-7 9 0 16,3 6 0-16,0 3 0 0,0 4-7 15,4 8 7-15,-6 11 0 0,6-9 0 16,-8 9 7-16,4 21-7 0,4 3 0 0,-5 5 0 16,5 11 0-16,0 10 0 0,0-7 5 15,0 3-5-15,0 8 0 0,5-7 0 16,-5-1 0-16,6 1 0 0,-6 9-12 16,0-7-2-16,8 2-3 0,-8-2-26 15,-4-2 177-15,6-15-274 0,-2-5-132 0</inkml:trace>
          <inkml:trace contextRef="#ctx0" brushRef="#br0" timeOffset="13731.4316">9734 224 299 0,'7'-14'80'0,"1"-1"12"16,0 5-49-16,-4 0-2 0,-4 10-17 16,10 0-3-16,-10 0-13 0,7 12-8 15,0 1 0-15,4 10-8 0,-1-5 8 16,3 15-13-16,-1 2 5 0,3-3 1 15,0 4 7-15,-3 8-9 0,1-16 1 16,0 8 16-16,-4-1-8 0,0-5 9 0,-2 4-9 16,0 15 0-16,2 0 7 0,1-4-7 15,1-2 8-15,5-10-8 0,7-9 6 16,-1-10-6-16,4-10 7 0,3-4 1 16,1 0 1-16,-3 0 7 0,1-11-1 15,-4 4-1-15,-5-9 7 0,-5-7 0 16,2 3-8-16,-5-16 1 0,-1 2-7 15,-5 1-1-15,1 4 1 0,-6-2-7 16,0 8 0-16,0-2-7 0,0 4-6 16,0 8-7-16,0 1-8 0,0 4-7 0,0 8-13 15,4-5-5-15,1 5 3 0,1-4 6 16,2 4 6-16,-1 0 11 0,-2 0 9 16,2 0 9-16,-7 0 9 0,5 0 9 15,1 7 9-15,1 2 0 0,-2-1 10 16,1 2 9-16,-1 3-2 0,2 0 6 15,1 3-1-15,3 4-10 0,0-1-5 16,-1-2-5-16,3-6-6 0,-2 8-7 0,-3-3 8 16,3-2-9-16,-3-1-6 0,-3 0 7 15,1-4-14-15,-6-3-6 0,0-1-16 16,4 8-25-16,-4-13-73 0,0 9-44 16</inkml:trace>
          <inkml:trace contextRef="#ctx0" brushRef="#br0" timeOffset="13225.4431">9823 524 299 0,'8'23'71'0,"-8"2"22"0,4 6-50 16,-4 2-2-16,0 1-1 0,-4 1-19 16,4-6 4-16,-4 7-16 0,-3-11-18 15,0-4-7-15,2-5-29 0,5-4-74 16,-6-12-35-16</inkml:trace>
        </inkml:traceGroup>
        <inkml:traceGroup>
          <inkml:annotationXML>
            <emma:emma xmlns:emma="http://www.w3.org/2003/04/emma" version="1.0">
              <emma:interpretation id="{1E298D13-93C0-4CF5-99EA-EB7D337D4239}" emma:medium="tactile" emma:mode="ink">
                <msink:context xmlns:msink="http://schemas.microsoft.com/ink/2010/main" type="inkWord" rotatedBoundingBox="13888,3608 14184,3613 14169,4447 13873,4441"/>
              </emma:interpretation>
              <emma:one-of disjunction-type="recognition" id="oneOf4">
                <emma:interpretation id="interp4" emma:lang="" emma:confidence="0">
                  <emma:literal>\</emma:literal>
                </emma:interpretation>
                <emma:interpretation id="interp5" emma:lang="" emma:confidence="0">
                  <emma:literal>I</emma:literal>
                </emma:interpretation>
                <emma:interpretation id="interp6" emma:lang="" emma:confidence="0">
                  <emma:literal>q</emma:literal>
                </emma:interpretation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|</emma:literal>
                </emma:interpretation>
              </emma:one-of>
            </emma:emma>
          </inkml:annotationXML>
          <inkml:trace contextRef="#ctx0" brushRef="#br0" timeOffset="15852.4978">12290 188 230 0,'13'-24'38'0,"-4"-6"-7"0,2 3-31 16,-1 4 0-16,-5 3-10 0,-1 4-1 16,0 7 1-16,-4 9-1 0,0 0-3 0,-5 0 1 15,-2 0 1-15,0 10 1 0,-4 5 11 16,0-3-15-16,0-1 15 0,0 0 0 16,-4 3 15-16,3-10-4 0,1 13-11 15,3-7 12-15,-3 0 1 0,3-1 1 16,1 3-3-16,0-3-1 0,-1-4 1 15,8 7-1-15,0-4 1 0,0 6-11 16,0-4 11-16,10 1-1 0,-2 4-10 16,1 0 0-16,2 0 0 0,-1 4 0 0,2-2 10 15,-1 0-10-15,3-4 0 0,-2 0 0 16,4-5 0-16,3 5 0 0,-1 4 0 16,1 0 0-16,-1 2 0 0,-4 2 0 15,-1 0 0-15,1 3 0 0,-3 2 0 16,-1-2 0-16,-1 3 0 0,-1 8 0 15,2-1 0-15,-5-4 0 0,-1 6 0 16,-4-3 0-16,0-7 0 0,-1-5 0 0,-6-2 0 16,-2-5 0-16,0-2 0 0,0-2 0 15,-1 0 0-15,1-4 0 0,1-2-42 16,3-4 11-16,0 0-19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1:44.4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50EDE593-EC3C-4E61-B307-4EDC7BD8E029}" emma:medium="tactile" emma:mode="ink">
          <msink:context xmlns:msink="http://schemas.microsoft.com/ink/2010/main" type="inkDrawing" rotatedBoundingBox="1657,4147 8392,10031 5238,13640 -1495,7756" semanticType="scratchOut" shapeName="Other">
            <msink:sourceLink direction="with" ref="{380268F1-73D4-49D4-AD11-C221110CDFFD}"/>
          </msink:context>
        </emma:interpretation>
      </emma:emma>
    </inkml:annotationXML>
    <inkml:trace contextRef="#ctx0" brushRef="#br0">-1984-6003 299 0,'4'28'71'0,"0"0"40"0,4 10-53 0,-1-5-4 16,-3-3-5-16,3 6-8 0,0 4-1 15,1-3-12-15,-4 4-3 0,2 13-4 16,-1-10 4-16,1 4 0 0,-6-2-4 16,4 6-1-16,-4 7 10 0,4 7-8 15,4 5 5-15,-3 6-8 0,4 6 10 16,7-7-9-16,-4 1-1 0,5 10-4 15,-5 1-1-15,4 5 4 0,-1-3-4 0,-1-2-5 16,4-2 1-16,-6-9-2 0,-6-1-8 16,0 7 5-16,0 3-5 0,2 1 0 15,-1-4 0-15,-3-4 0 0,1-5 0 16,-5-3 0-16,9 6 0 0,-3 2 0 16,0 6 4-16,-1 0-4 0,2 3 5 15,-3-6-5-15,3-5 4 0,0-1-4 16,0 7 0-16,5-4 5 0,7 4-10 15,-4-4 10-15,0 2-5 0,-1-16-5 0,-6 2 10 16,0-2-5-16,-1 1 0 0,1 4 4 16,-1 8-4-16,-6-3 0 0,5 1 0 15,-6-3 0-15,0 0 0 0,0 0 0 16,0-4 4-16,-6 10-4 0,6 1 0 16,6-3 0-16,-5-1 0 0,-1-11 5 15,8 2-10-15,-2-7 5 0,-6-7 0 16,7 3 5-16,-7 7-5 0,0-12 0 0,0 3 0 15,0 3 4-15,0 1-4 0,0-5 0 16,0-2 0-16,0-11 5 0,5 0-5 16,1 1 0-16,-6-3 4 0,4-1 0 15,-6 3-4-15,9 1 5 0,0 3-2 16,-7 13-3-16,0-4 4 0,0-3 0 0,0 3-4 16,0-1 4-16,0-15-4 0,0 6 4 15,-5-1 0-15,5-5 0 0,0-1-4 16,0-2 0-16,0-6 0 0,0 5 0 15,0-3 5-15,0-5-5 0,5 5 0 16,-12 1 0-16,7-4 4 0,0 8-4 16,-5 1 0-16,-2 4 4 0,3 5-8 15,4 6 4-15,0-6 0 0,-6 0-4 0,6 1 8 16,0-7 0-16,0-8-8 0,7-2 8 16,-1-4-4-16,-4-10 0 0,-2-2 0 15,4-2 0-15,-4 2 0 0,6-1 0 16,1 1 4-16,0 1-4 0,-5 0 0 15,5-5 0-15,-1 0 0 0,0-4 0 16,-1-5 0-16,0 0-4 0,-1 0 8 16,4 0-4-16,0 0 0 0,3 0 0 15,0 0 0-15,0 0 0 0,3 0 0 0,-7 0 0 16,1-2 0-16,0 2 4 0,-4 0-4 16,2 0-4-16,3 0 8 0,-1 0-4 15,3-11-4-15,3 7 8 0,5-6-4 16,-1-4-4-16,-2-2 4 0,3 0 4 15,-1 1-8-15,-1 3 4 0,2 3 0 16,2 5-4-16,0-3 8 0,-3 1-4 16,-2 1-4-16,3-1 8 0,-4 2-4 0,7 5 0 15,-3-11 0-15,-1 7 0 0,11-6 0 16,5-1 0-16,-4 0 0 0,8 3 4 16,3-5 0-16,-10 0-4 0,5 7 4 15,-6-3 6-15,-7-2-3 0,4 8-3 16,-2-9 4-16,-3 3-4 0,4 3-1 15,2 5 10-15,-4-3-5 0,7 5-2 0,1-2 6 16,-8 6-2-16,2 0-2 0,10-2-1 16,-6 4-3-16,2-5 4 0,5-3-2 15,4 0-2-15,-1 5-1 0,3-5 4 16,3 3-3-16,-1-10-1 0,-7 7 1 16,0 0-1-16,-5-2-3 0,-4 2 3 15,-1 0 1-15,8 0-1 0,-2 0 1 16,-1 1 0-16,-1-1-4 0,0 0 3 0,-1 0 1 15,2 5-2-15,0-5 5 0,9 3-4 16,3-3-3-16,2 0 3 0,-7 0 1 16,3 2 0-16,-9-11 0 0,-1 9-4 15,-2 0 0-15,2 0 3 0,2 2 0 16,2-2 1-16,-3 0-1 0,-2 0 0 16,-2 0-3-16,-1 2 4 0,13-2 0 15,0 0-4-15,-5-5 3 0,9 6 1 0,1-4-1 16,-9 3 0-16,2 0 0 0,6 0-3 15,-12 1 3-15,0-1 0 0,2 4-3 16,2-4 3-16,-2 7-3 0,6-7 0 16,-2 0 4-16,-5 0-1 0,-2 0-6 15,1-7 6-15,0 2 0 0,8 2-3 16,5-5 3-16,3 1 1 0,-2 3-1 16,-1 1 0-16,-5-3-1 0,-2 6-2 0,-1-6 3 15,-1 6-3-15,-1 0 0 0,-1-2 0 16,-6 2 4-16,-4-9-8 0,4 9 8 15,-4-2-4-15,0-9 0 0,6-3 3 16,7 6-3-16,0-5 0 0,2 0 0 16,0 1 4-16,3 4-8 0,-11-5 8 15,1 1-2-15,-6 3-2 0,-3 2 3 0,-6 2-3 16,-4-1 0-16,8 6 3 0,2 0-3 16,-3 0 0-16,1 0 0 0,4 0 0 15,2 0 0-15,-3 1 0 0,7-7 0 16,4 6-3-16,1-5 6 0,-5-1-3 15,5 7 0-15,-4-6 2 0,-7 5 2 16,6-8 0-16,0 0-1 0,1 3 3 0,-7-4-3 16,1 0 2-16,-4-1-2 0,-5-3-3 15,7 0 7-15,1 3-3 0,10 0-4 16,-1 2 5-16,-1 2-5 0,-5 3 0 16,-1-5 2-16,-4 4 1 0,9-1-3 15,0 0 4-15,4 5-1 0,4-5 0 16,-5 7 2-16,-1-2-1 0,1 0-2 15,2 0 7-15,-2 3-3 0,4-1-2 0,-1-2 2 16,-5 0 0-16,-3 6-1 0,-1-1 1 16,0 4 0-16,0-3-3 0,-3 4 0 15,-1 0-3-15,4-2 0 0,-4 1 2 16,-7 6 1-16,-2-2-3 0,4-2 0 16,-4 0-3-16,-3-3-7 0,1 5-14 15,0 0-19-15,-6-3-30 0,-10-10-28 16,0 0 48-16,-5-10-192 0,-4-16-186 15</inkml:trace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1:47.6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5996399-19F8-452E-9DA4-F481677AF09E}" emma:medium="tactile" emma:mode="ink">
          <msink:context xmlns:msink="http://schemas.microsoft.com/ink/2010/main" type="writingRegion" rotatedBoundingBox="5031,6450 9540,8696 8815,10149 4307,7902"/>
        </emma:interpretation>
      </emma:emma>
    </inkml:annotationXML>
    <inkml:traceGroup>
      <inkml:annotationXML>
        <emma:emma xmlns:emma="http://www.w3.org/2003/04/emma" version="1.0">
          <emma:interpretation id="{C764C9D8-59E3-44A6-AB07-BF255ABA98C3}" emma:medium="tactile" emma:mode="ink">
            <msink:context xmlns:msink="http://schemas.microsoft.com/ink/2010/main" type="paragraph" rotatedBoundingBox="5031,6450 9540,8696 8815,10149 4307,790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2138693-3BF0-4690-BAA1-DA2BE604B917}" emma:medium="tactile" emma:mode="ink">
              <msink:context xmlns:msink="http://schemas.microsoft.com/ink/2010/main" type="line" rotatedBoundingBox="5031,6450 9540,8696 8815,10149 4307,7902"/>
            </emma:interpretation>
          </emma:emma>
        </inkml:annotationXML>
        <inkml:traceGroup>
          <inkml:annotationXML>
            <emma:emma xmlns:emma="http://www.w3.org/2003/04/emma" version="1.0">
              <emma:interpretation id="{F7F3DC9C-FDA6-4E71-A939-3F0A6E1B62C5}" emma:medium="tactile" emma:mode="ink">
                <msink:context xmlns:msink="http://schemas.microsoft.com/ink/2010/main" type="inkWord" rotatedBoundingBox="4557,7403 4699,7473 4516,7841 4373,777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915-2747 471 0,'9'25'183'0,"1"2"-2"16,-3 2-105-16,0-4-20 0,1-1-8 16,-3-4-23-16,-2 1-25 0,-3-5-15 0,0-2-29 15,-10-3-14-15,1-1-2 0,2-7-112 16,0 9-131-16</inkml:trace>
          <inkml:trace contextRef="#ctx0" brushRef="#br0" timeOffset="-199.6068">860-2316 506 0,'11'0'177'16,"-7"0"-13"-16,-4-6-123 0,6 6-11 15,-6-7-19-15,0 0-22 0,0-5-55 16,0 1-88-16,-6-4-138 0</inkml:trace>
        </inkml:traceGroup>
        <inkml:traceGroup>
          <inkml:annotationXML>
            <emma:emma xmlns:emma="http://www.w3.org/2003/04/emma" version="1.0">
              <emma:interpretation id="{2C6BE76B-9F13-42DE-B70F-952CE45C96FF}" emma:medium="tactile" emma:mode="ink">
                <msink:context xmlns:msink="http://schemas.microsoft.com/ink/2010/main" type="inkWord" rotatedBoundingBox="4735,8079 5410,7100 5610,7238 4936,8217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75.1864">1387-2497 388 0,'43'8'143'0,"-8"-8"24"0,-6 0-82 0,-5 0-28 16,-5 0-14-16,-9-10-15 0,-3-1-21 15,5-3-25-15,-4 3-19 0,0-6 92 16,-2 0-207-16,2 1-151 0</inkml:trace>
          <inkml:trace contextRef="#ctx0" brushRef="#br0" timeOffset="596.5307">1828-2931 514 0,'14'0'184'0,"0"0"-7"16,-6 7-117-16,1-7-14 0,2 4-2 15,0-4-20-15,-1 8-29 0,-2-8-9 16,-5 0-17-16,1 0-33 0,3 0-14 16,-2-9-103-16,6 1-116 0</inkml:trace>
          <inkml:trace contextRef="#ctx0" brushRef="#br0" timeOffset="164.1544">1281-1946 268 0,'5'8'42'0,"2"-8"1"0,-7 0-75 16,5 0-46-16</inkml:trace>
        </inkml:traceGroup>
        <inkml:traceGroup>
          <inkml:annotationXML>
            <emma:emma xmlns:emma="http://www.w3.org/2003/04/emma" version="1.0">
              <emma:interpretation id="{C0673BB7-D5BF-44BB-95CB-4484515DF9B3}" emma:medium="tactile" emma:mode="ink">
                <msink:context xmlns:msink="http://schemas.microsoft.com/ink/2010/main" type="inkWord" rotatedBoundingBox="5974,7253 6509,7519 6283,7972 5749,7705"/>
              </emma:interpretation>
            </emma:emma>
          </inkml:annotationXML>
          <inkml:trace contextRef="#ctx0" brushRef="#br0" timeOffset="1214.5414">2761-2637 406 0,'18'1'149'16,"2"-1"19"-16,-2 0-101 0,-3 0-10 15,0 0-16-15,-6 0-23 0,-2 5-13 16,-7-5-22-16,0 0-25 0,0 5-112 16,0 0-138-16</inkml:trace>
          <inkml:trace contextRef="#ctx0" brushRef="#br0" timeOffset="768.7634">2165-2560 331 0,'6'14'93'0,"4"-3"38"16,-5 0-32-16,3 5-55 0,-1-3-31 16,-2-2-20-16,-5 4-125 0,5-1-87 15</inkml:trace>
          <inkml:trace contextRef="#ctx0" brushRef="#br0" timeOffset="1016.5428">2318-2339 415 0,'24'-11'140'0,"-4"-1"22"0,-1 5-103 15,2 1-13-15,-5-5-11 0,-5 8-4 16,-6-6-31-16,-5 8-5 0,15 1-26 16,-8-7-24-16,3 7-100 0,1-6-108 15</inkml:trace>
        </inkml:traceGroup>
        <inkml:traceGroup>
          <inkml:annotationXML>
            <emma:emma xmlns:emma="http://www.w3.org/2003/04/emma" version="1.0">
              <emma:interpretation id="{406619C2-711B-41E1-ADF7-BB4B8CC63649}" emma:medium="tactile" emma:mode="ink">
                <msink:context xmlns:msink="http://schemas.microsoft.com/ink/2010/main" type="inkWord" rotatedBoundingBox="6965,7413 7562,7711 7208,8421 6611,8123"/>
              </emma:interpretation>
            </emma:emma>
          </inkml:annotationXML>
          <inkml:trace contextRef="#ctx0" brushRef="#br0" timeOffset="1625.9198">3255-2124 321 0,'22'-23'76'0,"1"0"24"0,2-1-50 0,-8 4-10 16,0 0-19-16,5 4-3 0,-10 0-27 15,-5-1-21-15,0 4-10 0,-1-1-44 16,4 2-9-16,-2-2-20 0</inkml:trace>
          <inkml:trace contextRef="#ctx0" brushRef="#br0" timeOffset="1419.608">3043-2174 310 0,'28'36'87'0,"-6"2"22"0,5-3-22 0,-8-8-47 16,2-1-11-16,-9-3-22 0,-1 1-14 15,-6-8-22-15,-5 2-17 0,8-6-78 16,-8-6-40-16</inkml:trace>
          <inkml:trace contextRef="#ctx0" brushRef="#br0" timeOffset="1804.983">3764-2449 278 0,'24'0'75'0,"-3"0"25"0,-3 1-39 16,-1-1 12-16,-6 0-12 0,1 0-18 16,-1 0-11-16,-3 0-11 0,-3 0-6 0,1 0-8 15,-6 3-7-15,7-3-22 0,-3 0-11 16,-4 0-115-16,11 9-62 0</inkml:trace>
        </inkml:traceGroup>
        <inkml:traceGroup>
          <inkml:annotationXML>
            <emma:emma xmlns:emma="http://www.w3.org/2003/04/emma" version="1.0">
              <emma:interpretation id="{1F4589D8-09F4-4635-9D6A-391B63E74E4A}" emma:medium="tactile" emma:mode="ink">
                <msink:context xmlns:msink="http://schemas.microsoft.com/ink/2010/main" type="inkWord" rotatedBoundingBox="7684,8513 7999,8670 7789,9091 7473,8934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2018.7125">4042-1637 278 0,'8'13'75'16,"3"6"17"-16,1-5 18 0,-2 6-78 15,-6-5-11-15,-4 1-3 0,0-1-18 0,0 5-18 16,0-5-11-16,0 0-19 0,0-7-68 16,0 5-21-16</inkml:trace>
          <inkml:trace contextRef="#ctx0" brushRef="#br0" timeOffset="2233.3285">4121-1116 331 0,'0'7'84'0,"4"-1"32"16,1 3-75-16,-2 0-20 0,3 5-6 16,-6-10-30-16,5 3 15 0,-5-7-122 15,4 0-39-15</inkml:trace>
        </inkml:traceGroup>
        <inkml:traceGroup>
          <inkml:annotationXML>
            <emma:emma xmlns:emma="http://www.w3.org/2003/04/emma" version="1.0">
              <emma:interpretation id="{04305C1F-48C4-4107-9E2E-275919B34802}" emma:medium="tactile" emma:mode="ink">
                <msink:context xmlns:msink="http://schemas.microsoft.com/ink/2010/main" type="inkWord" rotatedBoundingBox="8535,8731 9326,9125 8890,10001 8098,9606"/>
              </emma:interpretation>
            </emma:emma>
          </inkml:annotationXML>
          <inkml:trace contextRef="#ctx0" brushRef="#br0" timeOffset="2900.4153">4914-353 278 0,'12'0'53'15,"-1"0"4"-15,2-6-57 0,-13 2 9 16,8 4 0-16,0-3-9 0,-8 3 9 0,8-7-9 16,-2 7 0-16,-6-5 0 0,5-1 0 15,7 2 0-15,3 0 0 0,6-3 0 16,-2 0-18-16,11-1 9 0,-5-4-9 16,1 3-11-16,-2 5-23 0,-1 4-19 15</inkml:trace>
          <inkml:trace contextRef="#ctx0" brushRef="#br0" timeOffset="2448.0591">4795-1222 321 0,'26'-15'49'0,"3"3"26"15,5 0-86-15,-1 0-8 0,2 2 1 0,2 1 0 16,-4 0 0-16,-6 4-2 0,-5 2-11 15,-10-2 10-15,-12 5-11 0,10 0-7 16,-10-5-2-16</inkml:trace>
          <inkml:trace contextRef="#ctx0" brushRef="#br0" timeOffset="3019.5915">5232-157 177 0,'11'-8'0'0,"-1"-5"0"0,6 0-13 15</inkml:trace>
        </inkml:traceGroup>
      </inkml:traceGroup>
    </inkml:traceGroup>
  </inkml:traceGroup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2:07.864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80268F1-73D4-49D4-AD11-C221110CDFFD}" emma:medium="tactile" emma:mode="ink">
          <msink:context xmlns:msink="http://schemas.microsoft.com/ink/2010/main" type="writingRegion" rotatedBoundingBox="2875,7435 9136,7007 9375,10493 3114,10922">
            <msink:destinationLink direction="with" ref="{50EDE593-EC3C-4E61-B307-4EDC7BD8E029}"/>
          </msink:context>
        </emma:interpretation>
      </emma:emma>
    </inkml:annotationXML>
    <inkml:traceGroup>
      <inkml:annotationXML>
        <emma:emma xmlns:emma="http://www.w3.org/2003/04/emma" version="1.0">
          <emma:interpretation id="{CE5900B7-E63C-40CA-9ABD-A233959CC7CE}" emma:medium="tactile" emma:mode="ink">
            <msink:context xmlns:msink="http://schemas.microsoft.com/ink/2010/main" type="paragraph" rotatedBoundingBox="2875,7435 9136,7007 9375,10493 3114,109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F15D6FE-7BD6-4447-A382-43155AB31133}" emma:medium="tactile" emma:mode="ink">
              <msink:context xmlns:msink="http://schemas.microsoft.com/ink/2010/main" type="line" rotatedBoundingBox="2875,7435 9136,7007 9375,10493 3114,10922"/>
            </emma:interpretation>
          </emma:emma>
        </inkml:annotationXML>
        <inkml:traceGroup>
          <inkml:annotationXML>
            <emma:emma xmlns:emma="http://www.w3.org/2003/04/emma" version="1.0">
              <emma:interpretation id="{2453AD8B-2595-482A-AFEA-B5D11B423E30}" emma:medium="tactile" emma:mode="ink">
                <msink:context xmlns:msink="http://schemas.microsoft.com/ink/2010/main" type="inkWord" rotatedBoundingBox="2977,8916 3070,8910 3136,9880 3043,9886"/>
              </emma:interpretation>
            </emma:emma>
          </inkml:annotationXML>
          <inkml:trace contextRef="#ctx0" brushRef="#br0">-654-1096 192 0,'0'5'26'0,"0"1"-1"15,0-1 10-15,0 2-14 0,7-2 11 16,-7 3-10-16,0-2-14 0,0 1 10 16,0 2-9-16,2-2 0 0,-2 1 0 15,0 4-9-15,5 1 9 0,-5 0-9 0,0 2 9 16,0 4-9-16,0-4 10 0,0 9-10 16,4-3 11-16,-4 0-3 0,0-2-8 15,8-4 10-15,-8 2-2 0,7 2 2 16,-7-4-10-16,4 7 8 0,-4-6 0 15,4 0-8-15,-4 0 0 0,0-1 0 16,4-4 0-16,-4 2 9 0,5-6-9 16,-5 1 0-16,6-1 0 0,-6-2 0 15,3 3 0-15,-3-4 0 0,4 8 0 0,-4-1 0 16,4 2 0-16,-4-4 0 0,0-2 0 16,0 4 0-16,5 0 0 0,-5-3 0 15,6 1-9-15,-6 2 9 0,5-1-8 16,-5 3 8-16,4 2-8 0,-4-2-2 15,0-1 10-15,0-2 0 0,3 0-8 16,-3 3 8-16,0-7-10 0,0 4 10 16,0-1-8-16,0-1 8 0,0-1-21 0,5 3 12 15,-5 0-9-15,5 3 0 0,-5 1 0 16,8 9-2-16,-6-4 0 0,-2 3-23 16,0-1-17-16</inkml:trace>
          <inkml:trace contextRef="#ctx0" brushRef="#br1" timeOffset="-21618.4594">-656-1234 683 0,'18'14'205'0,"0"2"-10"0,-8-5-122 15,3-3-18-15,-6-8-30 0,-7 6-21 0,8-6-25 16,-4 0-38-16,2-4-32 0,-6 4-110 16,4-8-161-16</inkml:trace>
        </inkml:traceGroup>
        <inkml:traceGroup>
          <inkml:annotationXML>
            <emma:emma xmlns:emma="http://www.w3.org/2003/04/emma" version="1.0">
              <emma:interpretation id="{82EF2F40-C8E3-4BBF-895B-9873A823F4C1}" emma:medium="tactile" emma:mode="ink">
                <msink:context xmlns:msink="http://schemas.microsoft.com/ink/2010/main" type="inkWord" rotatedBoundingBox="2956,7430 9136,7007 9375,10493 3194,1091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1" timeOffset="-20838.359">420-1841 471 0,'36'8'146'0,"-13"0"3"15,2-8-139-15,-16 1-10 0,-2-1-32 16,-7-7-112-16,0-3-86 0</inkml:trace>
          <inkml:trace contextRef="#ctx0" brushRef="#br1" timeOffset="-20658.7608">591-1761 310 0,'14'-3'51'0,"-2"-2"-51"0,3-4-93 0</inkml:trace>
          <inkml:trace contextRef="#ctx0" brushRef="#br1" timeOffset="-21040.7624">-216-1825 445 0,'59'47'163'15,"-10"-10"12"-15,-8-4-64 0,-15-6-94 16,-6-7-17-16,-6-11-23 0,7-9-25 16,-6 0-109-16,1 0-129 0</inkml:trace>
          <inkml:trace contextRef="#ctx0" brushRef="#br0" timeOffset="8769.4958">-509-145 150 0,'0'3'14'0,"0"2"-1"0,4 3-13 0,1 0 0 16,-2 0 0-16,1 1 0 0,4-1 0 15,0 0 0-15,-5 1 0 0,1-5 0 16,0 3 0-16,-4-1 0 0,0-1 0 16,6-2 15-16,-6 2 0 0,0-5-4 15,5 0-11-15,-5 6 12 0,0-6 1 16,0 0 12-16,0 5-15 0,0 1 1 0,0-2-1 15,6 2-10-15,-6-2 11 0,2 1 0 16,-2 0-1-16,0-5 0 0,0 3 2 16,5-3-12-16,-5 0 0 0,0 5 0 15,0-5 8-15,0 0-8 0,0 7 0 16,0-7 0-16,0 4 0 0,0 2 0 16,0-2 9-16,0 5 0 0,0-3 0 15,0 3 0-15,6-1 9 0,-6-3-9 0,6 1 1 16,-6-1 1-16,5 0-3 0,-5-5-8 15,0 7 0-15,0-7 0 0,4 4 10 16,0-4-10-16,-4 7 0 0,6-7 0 16,-6 0 0-16,4 0 0 0,-4 3 8 15,0-3-8-15,0 9 0 0,7-6 0 16,-7 3 10-16,5 0-10 0,-5-6 8 16,8 4 0-16,-8-4 1 0,0 0-1 0,0-4-8 15,0 0 8-15,0-1 1 0,0 5-9 16,-5-6 8-16,5 6-8 0,0-7 0 15,0 7 0-15,0-3 8 0,0 3-8 16,0 0 0-16,0 0 0 0,0 0 0 16,5 0 0-16,-5-9 0 0,0 9 0 15,0 0 0-15,0 0 8 0,0-4-8 16,0 4 0-16,0 0 8 0,0-6 1 0,0 1-9 16,5 3 7-16,-5 2 1 0,0-9-2 15,5 9 9-15,-5-3-6 0,3 3 0 16,-3 0 7-16,0 0-16 0,7-7 6 15,-7 7 8-15,0-4-14 0,5 0 7 16,-5-4-7-16,4 5 7 0,-4-7 0 16,0 1 1-16,6 5-1 0,-4-5-1 0,-2 3 1 15,7 1-1-15,-7 0 0 0,8 1 9 16,-2-2-9-16,-6 6 1 0,5-6 8 16,-5 6-5-16,7 0-3 0,-7-5 0 15,0 5 0-15,0-4 0 0,0-2-7 16,6 0 5-16,-12 3-5 0,6-4 0 15,-5 2 6-15,5-2-6 0,0 5 0 16,0 2 0-16,0-9 0 0,0 9 0 0,5-5 7 16,3 5-7-16,-1-6 0 0,-3 6 7 15,2-4-7-15,-1 4 0 0,-5-3 6 16,6-2-6-16,-6 1 0 0,0 0 5 16,2-5-5-16,-2 3 0 0,0-1 0 15,0-1 0-15,-6 0 0 0,6 1 0 16,0 3 0-16,0-2 0 0,0 6 0 15,5 0 0-15,-5 0 0 0,0 0 0 16,0-6 0-16,0 3 0 0,-7 3 0 0,2-4 0 16,5 4 0-16,0 0 0 0,0-4 0 15,0 4 0-15,0 0 0 0,5 0 0 16,1 0 7-16,-6-5-7 0,6 5-7 16,-6 0 14-16,5 0-7 0,0-7 0 15,-5 7 5-15,0 0-5 0,5 0 0 16,-5-4 5-16,6 4-5 0,-6 0 0 0,8-6 6 15,-8 6-1-15,0-3-5 0,0-5 7 16,0 3-7-16,0 5 8 0,0-6-8 16,0 2 5-16,6 4-5 0,-6 0 0 15,8-4 0-15,-8 4 0 0,0-6 6 16,0 6-6-16,0 0 0 0,0-6 6 16,0-1-6-16,0 7 0 0,3-8 6 0,1 8-6 15,-4-7-6-15,-4 1 12 16,4 6-6-16,0-5 0 0,0 5 0 0,0-9 0 15,0 5 0-15,-9 4 5 0,15-5-5 16,-6 5 0-16,0 0 7 0,0-5-7 16,0 5 0-16,0-5 5 0,0-1-5 15,0 6 0-15,0-4 6 0,0 1-6 16,0-4 0-16,4 7 6 0,-4 0-6 0,0-6 0 16,0 6 0-16,0-6 0 0,0 6 0 15,4 0 0-15,-4-4 0 0,0 4 5 16,0-3-5-16,-4 3 0 0,8 0 0 15,-4-6 0-15,4 6 0 0,-4 0 0 16,0-4 5-16,0 0-5 0,0-2-5 16,0 3 10-16,0-3-5 0,-5 2-5 15,5 4 10-15,4-6-5 0,-10 6 0 0,6-7 0 16,0 7 0-16,-2-5 0 0,2 5 0 16,0-6 6-16,0 6-12 0,5 0 12 15,-5 0-6-15,8-2 0 0,-1 2 5 16,-7 0-5-16,-7-8 0 0,7 8 0 15,0-5 0-15,0-3 0 0,0 4 0 16,-8 0 0-16,12-2 0 0,-4 3 0 16,8 3 0-16,-8-4 0 0,-4-3 0 0,4-1 0 15,7 4 0-15,-7-6 6 0,-7 6-6 16,7-4 0-16,0 4 5 0,0 1 0 16,0 3-5-16,0-6 4 0,7 6 1 15,-7-5 0-15,4-2 2 0,-4 4-7 16,4 0 0-16,-4 3 6 0,0-9-6 15,0 6 0-15,4 3 6 0,-4-9-6 16,0 7-6-16,0 2 12 0,0-8-6 16,0 8 0-16,7-6 0 0,-7 6 0 0,6-10 0 15,-6 7 0-15,0-6 0 0,5 4 0 16,-5-4 6-16,7-2-6 0,-2 0 0 16,-5 6 0-16,9-4 4 0,-4 9-4 15,-5-4 0-15,0-2 0 0,0 6 0 16,0-4 0-16,0 4 0 0,4 0 0 15,-4 0 0-15,0 0 0 0,6 0 0 0,-2 0 0 16,-4 0 0-16,5 0 0 0,-5 0 0 16,0-6 0-16,3 6 0 0,-3 0 0 15,0 0 0-15,0 0 0 0,0 0 0 16,7 0 0-16,-2 0 0 0,-1 6 0 16,-4-1 0-16,8 3 0 0,-8 2 0 15,9 3 0-15,-9-2 0 0,5 1 0 16,-5-2 0-16,8-2 0 0,-8 1 0 15,0-5 0-15,0-1 0 0,0 6 0 0,3 0 0 16,-3-4-4-16,0 3 4 0,7 2 0 16,0-5-6-16,-2 6 6 0,-2 1 0 15,-3-2-6-15,7 1 6 0,-7-4 0 16,6 1-6-16,-6-4 6 0,0-4 0 16,6 7-7-16,-6-7 7 0,5 0 0 15,-5 0 0-15,0 0 0 0,3 0 7 0,-6-7-14 16,3 3 14-16,0-5-14 0,0-1 7 15,0-2 0-15,0-1 0 0,-6 2 0 16,6-3 0-16,0 3 0 0,0 2 0 16,0 0 0-16,0-1 0 0,0 3 0 15,0-4 7-15,0-2-7 0,5-5 0 16,-5 4 0-16,0 1 6 0,0 1-6 0,0 0 0 16,0 1 0-16,0-4-6 0,-5 3 6 15,0-1 0-15,5-2 0 0,0 4 0 16,0-1 0-16,0-1 0 0,0-4 6 15,0 4-6-15,0-2 0 0,0 0 0 16,0 2 0-16,0 0 0 0,0 0 0 16,0 2 0-16,0 1 0 0,0 10 0 0,0-13 0 15,0 0 0-15,0 13 0 0,0-12 0 16,0 2 0-16,0-4 0 0,6 5 6 16,-6 1-12-16,0-4 12 0,0 1-6 15,5 7 0-15,-5-3 0 0,0 3 0 16,4-4 0-16,-4 4 0 0,0-7 0 15,0 2 0-15,0 0 0 0,5 1 0 16,-5-1 0-16,0-1 0 0,0 5 0 16,0-5 0-16,0 4 0 0,0-3 0 0,0 4 0 15,5-1 0-15,-5-1 0 0,0 2 0 16,0 2 0-16,0-8 0 0,0 1 0 16,0 1 0-16,0 3 6 0,0-5-6 15,0 2 0-15,0 2 0 0,0-3 0 16,0 0 0-16,-5 1 4 0,5-5-4 15,0 2 0-15,0 1 0 0,-5-1 0 16,5 4 0-16,0 3 5 0,0 0-5 0,0 2 0 16,6 3 5-16,-6-10-5 0,0 8 0 15,0-7 5-15,-4-3-5 0,0 7 0 16,4-6 0-16,-7 1 0 0,7 2 5 16,0-3-5-16,0-3 0 0,0 4 0 15,-4-1 0-15,4 3 0 0,0-1 0 16,0 5 5-16,0-2-5 0,0 6 4 15,-6-6-4-15,6 6 0 0,0-5 5 0,0 0-5 16,0 1 0-16,0-4 5 0,-4 3-5 16,4-5 0-16,0 1 0 0,0 2 0 15,-5-7 0-15,5 1 0 0,0 2 0 16,0 1 0-16,0 0 5 0,0 5-5 16,0 0-5-16,0 5 10 0,0-5-5 15,4-2 0-15,-4 3 0 0,0-3 0 16,0 1 0-16,0-3 5 0,0 5-5 0,0-6-5 15,0-1 10-15,0-3-5 0,0 1 0 16,0 0 0-16,0 4 0 0,0 5 0 16,0-1 0-16,4 5 0 0,-4-5 0 15,0 5 0-15,5-5 0 0,-5 5 0 16,0 0 0-16,0-4 0 0,0 4 0 16,5-4 0-16,-5 4 0 0,5-10 0 0,-5 10 0 15,0-10 5-15,0 2-10 0,0-2 10 16,3 0-5-16,-3-1-5 0,0 1 10 15,7 5-5-15,-7 5-5 0,0-4 10 16,0 4-10-16,0 0 5 0,0 0 5 16,0 0-10-16,0-6 5 0,0 6 0 15,5-4 0-15,-5-3 0 0,8 2 0 16,-8-6 0-16,3 8 0 0,-3-5 0 0,4-5 0 16,-4-1 0-16,0 5 0 0,0-4 0 15,6 2 0-15,-6 5 0 0,8 6 0 16,-3 0 0-16,-2 0 0 0,2 0 0 15,-5 10 0-15,9-4 0 0,-9-6 0 16,0 8 0-16,0-8 0 0,0 0 0 16,0 0 0-16,4 0 0 0,-4 0 0 15,5-7 0-15,-5 1 0 0,3-2 0 0,1-1 0 16,4 3 0-16,-4-1 0 0,2 7 0 16,2-3 0-16,-1 3 0 0,0 0 0 15,-3 7 5-15,1-2-10 0,-5-1 5 16,6 5 0-16,-6-2 5 0,5-3-10 15,-5 0 5-15,0 2 0 0,6-3 0 16,-6-3 5-16,4 4-5 0,-4-4-5 0,6 0 10 16,-6 0-5-16,11 0-5 0,-8 0 10 15,3 0-5-15,-2 0 0 0,2 0 0 16,0 8 0-16,-3-8-5 0,3 5 10 16,1-5-5-16,3 6-5 0,-5-6 5 15,1 3 0-15,-6-3 0 0,8 0 0 16,-3 0 0-16,0 0 0 0,4-3 0 15,3 3 0-15,-2-8 0 0,1 5 0 0,-6 3 0 16,-1-6 0-16,-4 6 0 0,7 0-5 16,-3-3 5-16,2 3 0 0,-6 0 0 15,5 0 0-15,-5 0 0 0,7 3 0 16,-7-3 0-16,7 0 0 0,-7 6 0 16,7-6-5-16,-5 5 5 0,-2-5 5 15,0 0-10-15,9 5 5 0,-4-5 0 16,1 0 0-16,-2 0 0 0,3 6 0 15,-7-6 0-15,5 0 0 0,3 11 0 0,0-5 0 16,1-1 0-16,-1 3 0 0,-4-8 0 16,-4 6 0-16,0-6 0 0,0 0 0 15,0 0 0-15,4 0 0 0,-4 0 0 16,10 0 0-16,-2 0 0 0,-1 6 0 16,1-6 0-16,-8 5 5 0,9-3-10 15,-3-2 10-15,3 6-10 0,1-6 5 16,-5 4 5-16,6-4-10 0,-1 0 5 0,-10 0 0 15,8 0 0-15,0 0 0 0,-8 0 0 16,10 0 0-16,-3-3 0 0,-2 3 0 16,-5 0 0-16,10 0 0 0,-6 0 0 15,5 0 0-15,1 0 0 0,-2 0 0 16,0 0 0-16,-2 0 0 0,-6 0 0 0,0 0 0 16,4 0 0-16,-4 0 0 0,0 0 0 15,4 3 0-15,-4-3 0 0,0 0 0 16,5 5 0-16,-5-5 0 0,9 7 0 15,-4-7 0-15,-2 3 0 0,-3-3 0 16,5 5 0-16,-5-5 0 0,0 0 0 16,7 0 0-16,-7-5 0 0,0 5 0 15,0-5 0-15,4-1 0 0,-4 6 0 0,6-4 0 16,-6 4 0-16,8 0 0 0,5 0 0 16,2 0 0-16,-1 0 0 0,2-1 0 15,1 1 0-15,-4-9 0 0,-6 7 0 16,0-3 0-16,-3-2 0 0,-4 4 0 15,7-4 0-15,-7 2 0 0,4-3 0 16,2 5 0-16,-1-4 0 0,-1 2 0 16,2 0 0-16,-2 0 0 0,-4 0 0 15,0-2 0-15,0-3 0 0,0 4 0 0,0-1 0 16,0 1 0-16,0-1 0 0,0 3 0 16,0-4 0-16,0 4 0 0,0-3 0 15,0 0 0-15,0-2 0 0,0 0 0 16,0 1 0-16,0-2 0 0,0 0 5 15,0 5-5-15,0-7-5 0,0 2 10 16,0 10-5-16,0-13 0 0,8 3 0 16,-8 0 0-16,0 0 0 0,5 0 0 0,-5-2 0 15,0-2 0-15,11 4 5 0,-5-5-5 16,2 3 0-16,0-1 0 0,0 0 0 16,-1 2 0-16,0 2 0 0,-2-2 0 15,1 3 0-15,-6 0 0 0,0-4 0 16,5 2 0-16,-1 3 0 0,-4 2 0 15,0 5 0-15,7 0 0 0,-3-2 0 0,-4 2 0 16,7-8 0-16,-3 6 0 0,-4-11 0 16,0 3 0-16,9 0 0 0,-3-3 0 15,3 2 0-15,-3 5 0 0,-6-7 0 16,4 1 0-16,-4 4 0 0,9 4 0 16,-9-5 0-16,6 3 0 0,1-5 0 15,-1 3 0-15,1-2 0 0,2 0 0 0,-3 1 0 16,6 0 0-16,-5 4 0 0,-2 5 0 15,-5-9 0-15,4 0 0 0,7 0 0 16,-11 0 0-16,8-3 0 0,1-8 0 16,-9 1 0-16,12 6 0 0,-5-8 0 15,2 7 0-15,1 2 0 0,-1 10 0 16,4-6 0-16,-4 8 0 0,2 0 0 16,-3 0 0-16,-2 0-5 0,2 6 5 15,-1-6-5-15,-4 6 5 0,2 2-5 16,-5 0 5-16,8 4-5 0,-2 5 5 0,-1-4-4 15,1 1 4-15,2-1-5 0,-4 3 5 16,4-3-5-16,4 0 5 0,-2 5 0 16,-2-4-5-16,3 2 0 0,-5 5 5 15,-6-7-5-15,0 0 5 0,4-1-4 16,-4-1-2-16,0-1 0 0,0 1 0 16,0-1-1-16,0 2 2 0,0 0 5 0,0-3-5 15,0 4 5-15,0-1 0 0,0 1 0 16,0 1 0-16,0 2 0 0,0-1 0 15,0-4 0-15,0 0-4 0,0-3 4 16,0-9 0-16,0 7-5 0,0 3 5 16,0-5-5-16,4 3-1 0,-4 3 6 15,0-1 0-15,0-3-5 0,5 5 5 16,-1 2 0-16,-4 1 0 0,7 1 0 0,-3 1 0 16,0 1 0-16,2-7 0 0,-6-3 0 15,8 0-6-15,-5-8 6 0,-3 0 0 16,0 0 0-16,4 0 0 0,0 0 0 15,-4-8 0-15,0 5 0 0,8-2 0 16,-8-2 0-16,8 1 0 0,-8-1 0 16,6-1 6-16,1 4-6 0,-2 4 0 0,3-4 0 15,4-3 5-15,-2-2-5 0,-4 0 0 16,-1-1 0-16,-5-1 0 0,0-2 0 16,0-2 0-16,0-2 0 0,0 1 0 15,0 2 0-15,5-6 0 0,-5 6 0 16,6-2 0-16,-3 3 6 0,3-1-6 15,-6 2 5-15,6 1-5 0,6-1 5 16,-4 1-5-16,6 1 4 0,-7-3-4 0,4 2 0 16,-11-1 5-16,7-2-5 0,-7-1 0 15,0 4 0-15,0-1 0 0,-6 1 0 16,6 1 0-16,0-3 5 0,0 1-5 16,0 5 0-16,0-4 0 0,0 9 0 15,8 2 0-15,-2-6 0 0,2 6 7 16,0 0-1-16,2 0 0 0,1 0-6 15,-2-5 6-15,2-3-6 0,-1 8 4 0,-10-5-4 16,5-2 0-16,-5 3 0 0,0-3 0 16,0-2 0-16,0-7 0 0,0 0 0 15,0-2 0-15,-4-3 0 0,4 6 0 16,0 5 0-16,0 2 0 0,0 3 5 16,0 5-5-16,4-7 0 0,0 2 5 15,2 5-5-15,2-5 5 0,-4 5-5 0,3-6 0 16,0 6 5-16,-2-3-5 0,-2 3 0 15,1-8 0-15,-4 3 0 0,5-5 0 16,1 2 0-16,-2-4 0 0,3-1 0 16,0 2 0-16,-1-4 0 0,3 0 0 15,-7 4-5-15,5-1 5 0,1-1 0 16,-1 4 0-16,-1 2 0 0,-1-3-5 16,2-3 5-16,-11 3-5 0,9-1 5 0,2-5-5 15,4 2 5-15,-1 3-4 0,1-1 4 16,5 3-6-16,-2 5 6 0,-3 0-6 15,-5-3 6-15,1 7-6 0,1-6-1 16,-3-1 7-16,0 4 0 0,2-4-5 16,-3 7 0-16,-4-4 5 0,0 4 0 15,0-8 0-15,0 8-4 0,0-5 4 16,5 5 0-16,-5 0 0 0,0-5 0 0,0 5 0 16,6 0 0-16,-2 0 0 0,3 0 0 15,0 0 0-15,-3 0 0 0,5 0 0 16,2 7 0-16,-4-3 0 0,1-4 0 15,-2 7 0-15,-6-7 0 0,0 0 0 16,0 2-5-16,5-2 5 0,-5 0 0 16,0 0 0-16,0 0-5 0,0 0 10 15,3 0-10-15,1 5 5 0,3 0 5 0,2 1-10 16,-9 3 5-16,6 0 0 0,-2 1 0 16,1 3 5-16,-1-3-5 0,-4 2-5 15,0 1 5-15,7-3 0 0,-3 1 0 16,2 1 0-16,1-2 0 0,-1 1 0 15,3 4-6-15,2-4 6 0,1 2 0 16,4-1 6-16,-1-1-12 0,-1-8 6 0,2 9 0 16,-3-3 0-16,3 5-5 0,-2-1-1 15,-3 2 1-15,-3-1 0 0,3-1 5 16,-2-3-6-16,-3-2 0 0,1-4 6 16,-1 1 0-16,-6-5-5 0,0 6 5 15,0-6 0-15,6 8 0 0,-6-3-7 16,0 5 7-16,4 0 0 0,-4 3 0 15,7 0 0-15,-7-2 0 0,0 6 0 16,0-5 0-16,5 1 0 0,-5 1 0 0,8 1 0 16,-8-5 0-16,0 1 0 0,6 0 0 15,-1-5 0-15,-5-6 0 0,0 6 0 16,0-6 0-16,0 0 0 0,0 5 0 16,4-5 0-16,-4 0 7 0,6 9-14 15,-2-6 7-15,1 4 0 0,-5-4 0 16,10 4 0-16,-10-7 0 0,0 0 0 0,4 0 0 15,-4 0 0-15,0 0 0 0,0 0 0 16,0 0 0-16,0 0 0 0,8 0 0 16,-2 0 0-16,-2 0 0 0,3 0 7 15,-1 0-14-15,7 4 7 0,-2-4 0 16,0 9 0-16,2-9 0 0,-2 4 0 16,3-4-5-16,-5 0 5 0,5 0 0 15,-4 0 0-15,1 0-6 0,-7 0 6 16,-4 0 0-16,0-5 0 0,0-3-6 0,0 4 6 15,5-2-6-15,-9 2 6 0,11-5 0 16,4 8 0-16,-7-6-5 0,7 0 5 16,2 7-8-16,2-2 8 0,-4 4-7 15,2-8 7-15,-2 6-5 0,-6 0-1 16,-5-6 6-16,10 6 0 0,-5 0 0 16,2 0 0-16,8-1 0 0,-6 1 0 0,1 0 0 15,-3-8 0-15,1 8-5 0,-8-5 5 16,7 5 0-16,-7-8 0 0,0 8 0 15,5-5 0-15,-5-2-5 0,4 4 5 16,2 3 0-16,-6-10 0 0,8 7 0 16,-8 3 0-16,6-8 0 0,-6 5 0 15,5 3 0-15,-1-9-7 0,2 5 14 0,-1 0-14 16,-1 4 7-16,2-6 0 0,-4 7 0 16,2-4 0-16,-4 3 0 0,6-7 7 15,-6 1-7-15,5-2 0 0,-5 1 0 16,0-5-7-16,0-2 7 0,6-2 0 15,-6 7 0-15,0-1 0 0,0 1 0 16,0 9 0-16,5-3 0 0,6 3 0 16,0-6 0-16,3 6 0 0,-2 0 0 0,-1 0 0 15,-11 0 0-15,4 0 0 0,2 7 0 16,-6 0 0-16,4-2 0 0,-4-5 0 16,6 0-5-16,-6 0 5 0,7 0 0 15,-7 0 0-15,7 0 0 0,-7 0 0 16,4 0 0-16,-4 3 0 0,8-3-6 15,-8 11 6-15,7 3 0 0,-1 6 0 16,-1-3 0-16,3 4-7 0,-2-8 7 0,2-2 0 16,3 1 0-16,0-1 0 0,1 0 0 15,2 3 0-15,-3 1 0 0,0-8 0 16,-5-1 0-16,3 4 0 0,-9-10 7 16,0 4-14-16,5-4 7 0,-1 10 0 15,0-6 0-15,-4 4 0 0,0-1 0 16,10 4 0-16,-6 1 0 0,-4-1 0 15,5 1 0-15,-2 4 0 0,-3-3 0 0,6 3 0 16,-6-3 0-16,9 0 0 0,-5-1 0 16,4-7 0-16,-2 7 0 0,1-2 0 15,0-3 0-15,-1-1 0 0,-6-6 0 16,-5 1 0-16,5-1 0 0,0 0 0 16,-4 0 0-16,-4 6 0 0,8-6 0 15,0 7 0-15,5 4 0 0,-5-2 0 16,7 5 0-16,-2 8 0 0,5-6 0 0,-2-2 0 15,-4 2 0-15,-4-16 0 0,6 16 0 16,1-8 0-16,-1 1 0 0,-6-2 0 16,0-7 0-16,3 6 0 0,-3-6 0 15,4 0 0-15,-4 0 0 0,-4 0 0 16,8 0 0-16,-4 3 0 0,6 6 0 16,1-7 0-16,-1 8 0 0,-3 0 7 0,1-6-14 15,-4 0 7-15,0 2 0 0,0-6 0 16,7 0 7-16,-7 0-7 0,7 0 0 15,-2 0 0-15,-5-6 0 0,7 6 0 16,-1 0 0-16,-6-4 0 0,6 2 0 16,-2 2 0-16,-4-9 0 0,5 6 0 15,-5 3 0-15,4-8 0 0,-4 8 0 16,0 0 0-16,5-4 0 0,-5 4 0 16,4-3 0-16,-4-3 0 0,6 3 0 0,-6-3 0 15,2-1 0-15,4-2 0 0,-6 4 0 16,9-4 0-16,-9 5 0 0,7 4 0 15,0-9 0-15,4 6 0 0,-3 3 0 16,2 0 0-16,-2-6 0 0,-1 6 0 16,-2 0 0-16,2 0 0 0,-1 6 0 15,0-6 0-15,-6 0 0 0,7 0 0 0,-7 0 0 16,7 3 0-16,-7-3 0 0,0-4 0 16,4 4 0-16,-4-6 0 0,0 6 0 15,0 0 0-15,11-6 0 0,3 6 0 16,1 0 0-16,5 0 0 0,5 7 0 15,-3-5 0-15,2 15 0 0,1 0 0 16,-3 2 0-16,-3-5 0 0,-2-11 0 0,-3-3 0 16,-3 0 0-16,1-3 0 0,3-7 0 15,-4-4 0-15,2-2 0 0,2 0 0 16,-6-2 0-16,1-3 0 0,-2 3 0 16,1-3 0-16,-4-1 0 0,0 2 0 15,1 0 0-15,-6 7 0 0,5-7 0 16,-1 5 0-16,0 2 0 0,-4 1 0 15,4-2 0-15,-4 2 0 0,6-1 0 0,1 2 0 16,-2-2 0-16,-5 0 0 0,0 1 0 16,10-2 0-16,-4 0 0 0,-2-1 0 15,-4-4 0-15,7 7 0 0,-7 5 0 16,6-2 0-16,-2 5 0 0,3 4 0 16,2-6 0-16,-3 6 0 0,1 0 0 15,-2 0 0-15,0-2 0 0,1 2 0 16,-6 0 0-16,0 0 0 0,4 0 0 15,4 0 0-15,-8 0 0 0,6 0 0 0,-6 0 0 16,5 0-7-16,-5 0 7 0,6 0 0 16,-6 0 0-16,8 0 7 0,-1 0-14 15,-7 0 7-15,13 0 0 0,-3 0-7 16,1 0 7-16,2 0-6 0,-4 0 1 16,0 4 5-16,-1-4-7 0,3 6 7 15,-5-6 0-15,2 2 0 0,-8 3 0 0,0 1 0 16,5-6 0-16,-5 5 0 0,0-5 0 15,0 9 0-15,0-5 0 0,6 5 0 16,-6 3 0-16,7 0 0 0,0-1 0 16,-1 4 0-16,3-3-7 0,-1 0 7 15,0 1 0-15,-1 0 0 0,-2-1 0 16,-5 0 0-16,4 1 0 0,-4-2 0 16,0-2 0-16,0-2 0 0,0 2 0 0,0 1 0 15,0 3 0-15,0 0 0 0,0 1 0 16,0-1 0-16,0 1 0 0,0 2 7 15,6 4-7-15,-6 0 0 0,4 0 0 16,1-1 0-16,-5-2 0 0,4 3 0 16,-4-3 0-16,6 1 0 0,-6-1 0 15,5-5 0-15,2 0 0 0,-3-6 0 0,2-2 0 16,-2-4 7-16,0 7-7 0,3 2 0 16,-3-4 0-16,1 3 0 0,-2 3 0 15,3 5 0-15,-6-4 0 0,8 2 0 16,-3-1 5-16,-1-4-5 0,-4-5 0 15,4 7 0-15,-4-1 0 0,0 0 0 16,4 1 6-16,-4 1-6 0,0-5 0 16,0-1 0-16,0 1 0 0,6-3 0 15,-6 1 0-15,5 2 0 0,-5-3 0 0,4 3 0 16,-4-1 0-16,5 1 0 0,-5-2 0 16,0 7 7-16,0-2-7 0,0-4 0 15,0 5 0-15,0-1 0 0,0-4 0 16,0 2 0-16,0-2 0 0,-5-1 0 15,5-1 0-15,0 3 0 0,-5-4 0 16,5 2 7-16,0 2-7 0,0 3 0 16,0 0 0-16,0 4 6 0,0-2-6 0,5 4 5 15,-5-4-5-15,0 1 0 0,0 3 0 16,5 12 0-16,-5-10 7 0,0 2-7 16,0 2 0-16,0-3 0 0,0-8 0 15,0 0 0-15,0 3 0 0,0-1 0 16,4-2 0-16,-4 2 5 0,5 0-5 0,-5-1 0 15,6 1 0-15,-6-2 5 0,5 6-5 16,2-3 0-16,2 2 0 0,-3-2 0 16,1-2 6-16,0-8-6 0,-7 5 0 15,6-9 0-15,-6 0 0 0,7 3 0 16,-7-3 5-16,0 7-5 0,0-3-5 16,0-4 10-16,0 12-5 0,3-1 0 0,-3 2 0 15,5-5 0-15,-5 6 0 0,9-3 0 16,-5-1 0-16,-4-2 0 0,4 5 0 15,-4-3 0-15,5 1 7 0,-5-4-7 16,0 1 0-16,4-8 8 0,-4 3-8 16,0-3 0-16,0 0 0 0,0 0 0 15,0 0 0-15,0 0 5 0,6 0-5 16,-6 0 0-16,0 0 0 0,4 0 0 16,-4 0 0-16,0 0 0 0,0 0 0 15,5 0 0-15,-5 0 0 0,0 0 0 0,4 0 0 16,-4 8 0-16,9-6 0 0,-5-2 0 15,3 6 0-15,-5-6 0 0,2 7 0 16,-4-7 0-16,7 0 0 0,-7 0 0 16,0 0 0-16,6-7 0 0,-1 7 0 15,-5-6 0-15,6 6 0 0,2-2 0 16,-4 2 0-16,3-6 0 0,0 6 0 16,3 0 0-16,1 0 6 0,3 6-6 0,-6-4-6 15,5 4 12-15,6 1-6 0,2 3 0 16,3-7 0-16,-2 7 0 0,1-10 0 15,-8 0 0-15,-6 0 0 0,4 0 0 16,-2-10 0-16,-6 1-6 0,5 3 6 16,-2-5 0-16,-1 0 0 0,1-1 0 15,1 1 0-15,-3 2 0 0,-2 3 0 0,-4-1-5 16,0 7 5-16,8 0-8 0,-4-6 8 16,-4 6 0-16,4-7 0 0,-4 3 0 15,0-3-7-15,4 0 7 0,-4 3 0 16,0-5 0-16,4 3 0 0,2-1 0 15,-2-1-5-15,-4-1 5 0,6 3 0 16,-6 6-6-16,2-9 6 0,-2 9 0 16,7-4 0-16,-7 4 0 0,10 0 0 0,-5 0 0 15,2-7 0-15,2 7 0 0,1 0 0 16,4 0 0-16,-2 0 0 0,0 0 0 16,1 0 0-16,-1 0 0 0,0 7 0 15,5-7 0-15,-1 0 0 0,-1 4 0 16,1-4-5-16,-3-4 5 0,-2 2 0 15,-5 2 0-15,1-6 0 0,0 3-5 16,-7-4 5-16,10 1 0 0,-8 2-7 0,-2-4 7 16,0 1 0-16,4 1 0 0,-4 0 0 15,4 1 0-15,-4 1 0 0,9 4 0 16,-4-8 0-16,1 8 0 0,-1-3 0 16,1 3 0-16,-6 0 0 0,4 0 0 15,-4 0 0-15,6 6 0 0,0 0 0 16,1 0 0-16,2 2 0 0,-5-2 0 15,2-1 0-15,3 7 0 0,1-12 0 0,0 8 0 16,-1-1 0-16,-2 0 0 0,1-1 0 16,-1 3 0-16,-3-2 0 0,-4 3 0 15,8-2 0-15,-1 3 0 0,-7-11 0 16,0 6 0-16,8 3 0 0,-5 2 7 16,-3-1-7-16,0 5-7 0,0-1 14 15,0 0-7-15,0 5 0 0,7 0 0 0,1 2 0 16,0 3 0-16,4 2 0 0,-3-1 0 15,-1-5 0-15,-1 3 0 0,-2-7 0 16,-5-1-7-16,0-1 7 0,0-5 0 16,7-2 0-16,-7 10 0 0,0-10 7 15,0 5-7-15,-8-2 0 0,13 3 0 16,-5-4 0-16,0-2 0 0,4 7 0 16,-4 6 0-16,11-7 5 0,-4 8-5 0,-1-5 0 15,-1-2 0-15,-1-1 0 0,-4 2 0 16,6-4 0-16,-6 2 0 0,0-1 0 15,0-4 0-15,-9-5 0 0,4 4 0 16,5-7 0-16,-3 3 0 0,-2 2 0 16,5 3 0-16,0 3 5 0,0 6-5 15,9 2 0-15,-3 3 0 0,2-2 6 16,-4 4-6-16,4 2 0 0,-4-2 0 0,-4-2 5 16,0-2-5-16,7-4 0 0,-3-2 7 15,0-4-7-15,-4-5 8 0,-5-5-8 16,10 5 0-16,-5-5 0 0,0-6 0 15,-5 2 0-15,5-2 0 0,0 2 0 16,7-9 0-16,-7 3 0 0,0-6 0 16,5 3 0-16,-1-1 0 0,3-2 5 15,-3 2-5-15,3 3-5 0,0 1 5 0,2-2 0 16,0-4 0-16,0 2-8 0,-5 0 8 16,-4-1-7-16,7 1 7 0,-7 4-5 15,0 1-1-15,3 5 6 0,-3 4 0 16,4-8 0-16,-4 8 0 0,5 0-5 15,-1 0 5-15,-4 0 0 0,5 8 0 16,-1-4 0-16,-4 5 0 0,0-1 0 0,5 2 0 16,-5 6 0-16,7 0 0 0,-7 0-5 15,0 5 10-15,7-5-10 0,-7 4 5 16,0-3 0-16,7 5 5 0,-7-8-10 16,5 6 10-16,-5-2-5 0,0-3 0 15,6 4 0-15,-6-5 0 0,0 0-5 16,0-2 10-16,0-1-10 0,0-1 5 15,0-7 0-15,0 7 5 0,0 0-5 0,0-1 0 16,4 2 0-16,-4 5 0 0,6-4 0 16,-6-2 0-16,7 1 0 0,0 0 0 15,-3-2 0-15,0-3 0 0,2 1 0 16,-1 6 0-16,3-3 0 0,1 4 0 16,0 5 0-16,8 0 0 0,-4-3 0 15,1 4 0-15,5 3 0 0,-3-7 0 16,-2 8 0-16,0-2 0 0,1-4 0 0,0 0 0 15,-2 0 0-15,2 2 0 0,6-4 0 16,-7-1 0-16,2-1 0 0,2 2 0 16,-2-7 0-16,-1 2 0 0,16 3 0 15,-5-3 0-15,0-3 0 0,-2 2 0 16,-1-6 0-16,-7-4 0 0,-1 0 0 16,-3 1 0-16,-2-1 0 0,-10-5 0 15,0-8-141-15,-4-20-136 0</inkml:trace>
          <inkml:trace contextRef="#ctx0" brushRef="#br1" timeOffset="-22152.8999">-430 137 379 0,'5'0'110'0,"2"0"34"16,0 6-108-16,-3-6-1 0,3 0-22 0,-7 0-19 16,4 0-22-16,0 0-108 0,3 0 4 15,-7-6-5-15</inkml:trace>
          <inkml:trace contextRef="#ctx0" brushRef="#br1" timeOffset="-21820.467">-139-707 321 0,'6'0'67'0,"-6"0"16"0,0 7-73 15,0-7-94-15,0-8-35 0</inkml:trace>
          <inkml:trace contextRef="#ctx0" brushRef="#br1" timeOffset="-21427.9453">-105-553 497 0,'48'41'172'16,"-17"-4"-1"-16,-13-7-123 0,-5-11-7 0,-4-15-19 15,-4-4-6-15,-5 0-27 0,0-15-39 16,0-7-112-16,0-8-148 0</inkml:trace>
          <inkml:trace contextRef="#ctx0" brushRef="#br1" timeOffset="-21239.943">-51-1147 463 0,'15'-4'145'16,"-6"-3"6"-16,-9-1-134 0,5 1-17 16,-5-5 81-16,0-9-207 0,-5 3-152 15</inkml:trace>
        </inkml:traceGroup>
      </inkml:traceGroup>
    </inkml:traceGroup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2:25.818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0F792F45-48B7-472B-853B-2710F33A8964}" emma:medium="tactile" emma:mode="ink">
          <msink:context xmlns:msink="http://schemas.microsoft.com/ink/2010/main" type="writingRegion" rotatedBoundingBox="1798,2514 7227,1731 7395,2897 1966,3680">
            <msink:destinationLink direction="with" ref="{B9247D96-6DDF-4FE5-B1FC-54968130E3A6}"/>
          </msink:context>
        </emma:interpretation>
      </emma:emma>
    </inkml:annotationXML>
    <inkml:traceGroup>
      <inkml:annotationXML>
        <emma:emma xmlns:emma="http://www.w3.org/2003/04/emma" version="1.0">
          <emma:interpretation id="{1F3BE8A0-389D-4672-B8D5-C60FEEA56789}" emma:medium="tactile" emma:mode="ink">
            <msink:context xmlns:msink="http://schemas.microsoft.com/ink/2010/main" type="paragraph" rotatedBoundingBox="1798,2514 7227,1731 7395,2897 1966,368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9D53CF2-7E23-4676-8CC7-AB18A2045732}" emma:medium="tactile" emma:mode="ink">
              <msink:context xmlns:msink="http://schemas.microsoft.com/ink/2010/main" type="line" rotatedBoundingBox="1798,2514 7227,1731 7395,2897 1966,3680"/>
            </emma:interpretation>
          </emma:emma>
        </inkml:annotationXML>
        <inkml:traceGroup>
          <inkml:annotationXML>
            <emma:emma xmlns:emma="http://www.w3.org/2003/04/emma" version="1.0">
              <emma:interpretation id="{E79AA900-47A1-48B6-8CE1-9512FCD32B92}" emma:medium="tactile" emma:mode="ink">
                <msink:context xmlns:msink="http://schemas.microsoft.com/ink/2010/main" type="inkWord" rotatedBoundingBox="1798,2514 3319,2295 3487,3460 1966,3680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59 149 243 0,'0'-13'46'0,"0"4"-4"0,-7 1-20 16,1 0-22-16,4-4-12 0,-2-2 12 15,-6-1-10-15,3-2 10 0,3 1 0 16,-4 5 10-16,1 1 2 0,7 2 14 0,-7 1 10 15,7 2 30-15,0 0 0 0,0 5 20 16,0 0-8-16,0 0 1 0,7 5-12 16,-7 5-1-16,6 0-8 0,-1 10 1 15,-5 7-16-15,4 6-2 0,-4 1-9 16,0 8-1-16,0 3-11 0,3 6-8 16,-3 9 1-16,4 2-5 0,0-2-4 15,7-4 0-15,-4-6 0 0,-3-10-4 16,4-14 4-16,-1 3-4 0,-4-13-4 0,-3-11 4 15,4-5-4-15,-4 0 0 0,4 0-4 16,-4-5-1-16,0-10 1 0,0-5 4 16,7-9-4-16,0-5 1 0,-2-7 7 15,5-3-5-15,0 0 5 0,3 1 5 16,-2 7 2-16,-3 16 1 0,7 11 13 16,-6 9-5-16,8 0 14 0,-3 16-7 15,1 4-1-15,1 4 0 0,-9 1 0 16,4-7-9-16,2 14-2 0,0-5-7 0,3-3-8 15,-1-6-13-15,-4 4-16 0,-3-13-20 16,-1-9-24-16,-3 0 85 0,0 0-216 16,3-8-174-16</inkml:trace>
          <inkml:trace contextRef="#ctx0" brushRef="#br0" timeOffset="290.9668">436 88 370 0,'24'5'93'0,"1"0"7"16,-1-5-84-16,5 8-124 0,-4-5-53 16</inkml:trace>
          <inkml:trace contextRef="#ctx0" brushRef="#br0" timeOffset="158.5366">434 360 445 0,'13'34'188'16,"-4"-6"8"-16,-5 3-63 0,4-1-65 16,-8-10-20-16,0-11-25 0,7 5-28 0,-7-8-27 15,0-3-27-15,0-3-117 0,-4-7-172 16</inkml:trace>
          <inkml:trace contextRef="#ctx0" brushRef="#br0" timeOffset="620.315">821 288 353 0,'0'8'110'15,"0"0"53"-15,0-3-78 0,0 0-6 16,0 2-22-16,-6 0-4 0,6-7-8 16,-9 0-9-16,5 0-2 0,4 0-9 15,-5 0-1-15,0 0-15 0,-2-10 1 16,7 3-6-16,0 0 1 0,6 7-5 15,-12-6 4-15,6 6-4 0,11 3 0 0,-4 8 0 16,4 11 9-16,1 11 1 0,-8 6 9 16,17 12 3-16,7 2 13 0,5 1-3 15,3 2 1-15,2 3 3 0,0-3-1 16,-13 3-6-16,-2-7-4 0,-4-5-11 16,-15 3 0-16,-4-16-7 0,0-8-3 15,-4-6-4-15,-6-20-8 0,-5 0 1 16,-2-10-6-16,-6-12-11 0,-6-6-7 0,-11-11-14 15,-5-3-11-15,1 4-15 0,2 0-16 16,11-12 44-16,-1 4-157 0,5 5-154 16</inkml:trace>
          <inkml:trace contextRef="#ctx0" brushRef="#br0" timeOffset="963.0198">1001 150 514 0,'26'25'197'0,"4"5"-8"16,-7 8-113-16,-2 7 2 0,3 8-17 16,-3 0-11-16,-4 0-12 0,0-7-14 15,-8-7-7-15,-5-13-9 0,-4-2 0 16,0-14 2-16,0-6-10 0,0-4 3 0,0 0 1 16,0-10-4-16,0-5 0 0,-5-10 0 15,2-5 0-15,3-9 0 0,-5-6 0 16,5-3 0-16,0 5-4 0,5 0 4 15,1 11 0-15,2 13 0 0,7 9 9 16,1 10-6-16,-2 0 13 0,5 14-1 16,4 14 3-16,1 1 1 0,0 13 2 15,2 0-7-15,-3-4 0 0,-4 0-7 0,-1-7-4 16,-3-12-6-16,0-4-4 0,-3-2-11 16,5-13-13-16,-8 0-17 0,6 0-21 15,2-13-25-15,-1-2 94 0,6-9-207 16,4-10-165-16</inkml:trace>
        </inkml:traceGroup>
        <inkml:traceGroup>
          <inkml:annotationXML>
            <emma:emma xmlns:emma="http://www.w3.org/2003/04/emma" version="1.0">
              <emma:interpretation id="{FDB40992-57B6-4054-A6DB-3FBE2C86C40D}" emma:medium="tactile" emma:mode="ink">
                <msink:context xmlns:msink="http://schemas.microsoft.com/ink/2010/main" type="inkWord" rotatedBoundingBox="3960,2230 4689,2125 4805,2928 4076,3033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465.9004">2203 244 626 0,'27'0'221'0,"0"-7"-14"0,0 1-110 0,1-6-21 16,0-2-18-16,2-2-24 16,5 2-19-16,0-1-15 0,6-1-15 0,7-1-19 15,5-2-24-15,-8-3-18 0,-8 0-21 16,-4 4-110-16,-13-1-159 0</inkml:trace>
          <inkml:trace contextRef="#ctx0" brushRef="#br0" timeOffset="1280.3562">2399 422 453 0,'26'28'189'16,"-4"-7"-2"-16,-4-11-93 0,-6-10-12 16,-12 0-18-16,0-11-9 0,0-12-14 15,-10-9-11-15,-9-10-14 0,0-9-4 16,-4-3-3-16,2-2-5 0,-2 4 0 16,0-2 0-16,-6-2-4 0,-3-1 4 15,-7-4-4-15,7 6 0 0,7 1 0 16,13 9 0-16,12 12 0 0,0 11 0 0,9 4 0 15,6 15 0-15,9 3 0 0,1 0 0 16,6 0 4-16,-1 3-4 0,6 4-4 16,0-3-4-16,-2 5-17 0,3-1-21 15,3 1-22-15,-10 8-13 0,-4 0-117 16,-7 13-161-16</inkml:trace>
          <inkml:trace contextRef="#ctx0" brushRef="#br0" timeOffset="1646.8485">2829-210 445 0,'15'41'163'0,"-4"-1"12"0,3 12-106 15,0 2-10-15,-5-8-19 0,2-1-19 16,3 0-7-16,-6-6-14 0,3-6-10 16,-4-7-10-16,-7-5-18 0,4-8-28 0,-4-8-103 15,0-5-126-15</inkml:trace>
        </inkml:traceGroup>
        <inkml:traceGroup>
          <inkml:annotationXML>
            <emma:emma xmlns:emma="http://www.w3.org/2003/04/emma" version="1.0">
              <emma:interpretation id="{F34E63A5-0BC6-4F15-A81E-F98DEADE6F33}" emma:medium="tactile" emma:mode="ink">
                <msink:context xmlns:msink="http://schemas.microsoft.com/ink/2010/main" type="inkWord" rotatedBoundingBox="4783,2193 7243,1841 7339,2510 4879,2862"/>
              </emma:interpretation>
              <emma:one-of disjunction-type="recognition" id="oneOf2">
                <emma:interpretation id="interp2" emma:lang="" emma:confidence="0">
                  <emma:literal>exility</emma:literal>
                </emma:interpretation>
                <emma:interpretation id="interp3" emma:lang="" emma:confidence="0">
                  <emma:literal>exinitic</emma:literal>
                </emma:interpretation>
                <emma:interpretation id="interp4" emma:lang="" emma:confidence="0">
                  <emma:literal>exist']</emma:literal>
                </emma:interpretation>
                <emma:interpretation id="interp5" emma:lang="" emma:confidence="0">
                  <emma:literal>exist's</emma:literal>
                </emma:interpretation>
                <emma:interpretation id="interp6" emma:lang="" emma:confidence="0">
                  <emma:literal>exile']</emma:literal>
                </emma:interpretation>
              </emma:one-of>
            </emma:emma>
          </inkml:annotationXML>
          <inkml:trace contextRef="#ctx0" brushRef="#br0" timeOffset="1991.9652">3009 88 406 0,'6'0'173'0,"-3"-7"19"0,5 7-75 16,0-9-29-16,0 1-10 0,5 4-17 16,-1-3-16-16,1-7-10 0,8-2-11 15,-2-6-11-15,0 2-1 0,-2-12-4 16,-2-3-4-16,-9 11-4 0,-6-7 0 0,0 5-4 15,0 7 0-15,-10 9-4 0,0 7-9 16,-6 3-6-16,-4 5-8 0,3 3-4 16,-1 14-3-16,0 7 6 0,7 3 3 15,7 2 5-15,4 3-1 0,0-4 15 16,0-3 10-16,0-5-4 0,8-5 4 16,-2 0 0-16,1-3 0 0,8-6 4 15,0-1-8-15,0 0 8 0,8-2-4 0,6-1-4 16,-2-7-23-16,-1 0-12 0,3 0-20 15,-1 0-105-15,-10-17-122 0</inkml:trace>
          <inkml:trace contextRef="#ctx0" brushRef="#br0" timeOffset="2156.2986">3403-122 370 0,'11'16'127'0,"4"1"30"15,-4-2-88-15,2 1-9 0,1 5-21 16,4-3-14-16,1-4-9 0,4 1-11 16,3-1-5-16,1-4-11 0,-4-1-11 15,3-3-23-15,-1-6-112 0,0 0-97 16</inkml:trace>
          <inkml:trace contextRef="#ctx0" brushRef="#br0" timeOffset="2334.6254">3605-189 370 0,'-7'26'127'0,"-7"6"18"16,5 0-70-16,-2 5-26 0,1 2-32 15,5-3-10-15,-3-2-21 0,-2-6-24 16,10-4-113-16,0-2-83 0</inkml:trace>
          <inkml:trace contextRef="#ctx0" brushRef="#br0" timeOffset="2717.3705">3744-436 388 0,'6'0'126'0,"0"-5"29"0,7 5-101 16,-6 0-11-16,2 8-19 0,1-1-10 15,-5-3-14-15,2 5-7 0,0-4-19 0,2 3-22 16,1-3-96-16,9 6-82 0</inkml:trace>
          <inkml:trace contextRef="#ctx0" brushRef="#br0" timeOffset="2541.6013">3849-47 370 0,'18'25'127'0,"-4"-2"24"0,3 6-82 16,1-3-20-16,0-6-18 0,-7 0-6 15,-7-8-18-15,-4-6-1 0,0-6-12 16,-4 0-19-16,0 0-125 0,-3-5-116 16</inkml:trace>
          <inkml:trace contextRef="#ctx0" brushRef="#br0" timeOffset="3018.3419">4095 63 310 0,'16'15'87'0,"6"-5"38"0,-5-10-39 0,-4 0 4 16,-9-12-22-16,13-5-5 0,-6-5-9 15,-3 3-8-15,-1 1 1 0,1-4-3 16,8 3-5-16,-3-2-2 0,-3-3-4 16,0 0-6-16,4 3-1 0,-9 3-5 15,5 3-1-15,-2 5-3 0,-1 5-5 16,2 5-8-16,1 0 6 0,-7 12-6 0,1-4-1 16,3 8-3-16,-7 7 0 0,4 4 0 15,-4 2 0-15,0 2 0 0,0 3 0 16,0-2-7-16,0-1 1 0,1-7-2 15,-1-1-4-15,-5-7-5 0,-1-1-6 16,2-7-8-16,-1-3-9 0,-8-5-11 16,9 0-7-16,-3 0-6 0,3 0-9 15,4-6-106-15,0-3-128 0</inkml:trace>
          <inkml:trace contextRef="#ctx0" brushRef="#br0" timeOffset="3217.3913">4516 1 361 0,'15'17'110'0,"4"1"45"16,0-1-90-16,-1 0-18 0,-6-1-9 15,-3-3-10-15,-3-1-10 0,-6-12-18 16,0 8-13-16,0-8-25 0,0 0-116 0,-7-6-93 15</inkml:trace>
          <inkml:trace contextRef="#ctx0" brushRef="#br0" timeOffset="3400.8389">4476-342 331 0,'10'0'75'0,"-17"-8"33"16,7 8-67-16,11-4-17 0,-11 4-10 16,5-7-14-16,-5 7-14 0,0-4-18 15,8 4-81-15,0 0-32 0</inkml:trace>
          <inkml:trace contextRef="#ctx0" brushRef="#br0" timeOffset="3575.6114">4716-499 278 0,'11'0'75'0,"0"11"35"0,0 2-26 16,3 4 2-16,-2 5-15 0,6 6-9 15,5-1-19-15,-3 6-5 0,1-1-10 0,-2 0-9 16,0 13-2-16,-7-8-10 16,-1-1-2-16,2 2-17 0,-5 0-5 0,-5-17-20 15,-3 1-11-15,0-2-113 0,4-10-108 16</inkml:trace>
          <inkml:trace contextRef="#ctx0" brushRef="#br0" timeOffset="3753.3089">5055-247 361 0,'23'5'102'16,"3"5"35"-16,-11-4-75 0,-4 5-26 15,8 1-11-15,-11-6-10 0,1 2-22 16,-3-8-13-16,-6-8 99 0,13 8-215 16,-2-8-112-16</inkml:trace>
          <inkml:trace contextRef="#ctx0" brushRef="#br0" timeOffset="3932.3176">5235-490 341 0,'11'0'104'0,"0"0"30"0,7 2-59 0,4-2-12 16,-2 0-9-16,7 6-21 0,-1 2-8 15,-2 5-7-15,-5 2-13 0,1 2 0 16,-12 4-10-16,2 0-7 0,-10 4-13 16,3 0-46-16,-3 2-86 0,0-4-77 15</inkml:trace>
        </inkml:traceGroup>
      </inkml:traceGroup>
    </inkml:traceGroup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2:39.5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4CB1AF13-E304-4CD6-9F94-956B7BB87DCE}" emma:medium="tactile" emma:mode="ink">
          <msink:context xmlns:msink="http://schemas.microsoft.com/ink/2010/main" type="inkDrawing" rotatedBoundingBox="13661,4703 22314,11030 19590,14755 10937,8429" semanticType="callout" shapeName="Other">
            <msink:sourceLink direction="with" ref="{9D613CB3-73A7-4CAC-8825-E9636B1C33A7}"/>
            <msink:sourceLink direction="with" ref="{5DBF57DD-CB5C-429A-9682-E34D4405649B}"/>
          </msink:context>
        </emma:interpretation>
      </emma:emma>
    </inkml:annotationXML>
    <inkml:trace contextRef="#ctx0" brushRef="#br0">114 147 341 0,'-4'-23'83'0,"4"-5"32"0,-7 2-82 15,0 3-5-15,7 8 5 0,-5 2-12 16,5 4 1-16,-4 6-7 0,4 3-2 16,-5-7-6-16,5 7-1 0,0 0 0 15,0 6 2-15,-4-2-1 0,4 0 6 16,0 8-5-16,0 4 4 0,0 2 0 15,0 5 2-15,0 3-7 0,0-2 4 0,-5 1-4 16,5-1 0-16,-4 5-1 0,4 0-1 16,-4 2 2-16,4-4 3 0,0 3 1 15,-4 0 9-15,4 4-8 0,0 4 6 16,-4 1-7-16,4 8 0 0,-5-5 0 16,5 6 5-16,0 5-11 0,0 4-1 15,0 7 6-15,0 5 3 0,0-6-7 16,0-3-6-16,0 1 0 0,0-10 6 15,-10 2-6-15,4 6 0 0,2-8 0 0,0 1 0 16,4 2-6-16,-7 1 0 0,7 0-12 16,-4 3 9-16,4-6-7 0,-6-2-5 15,6-1-3-15,-5-9 1 0,5 7-8 16,-4 2 9-16,4-2-9 0,-6-5-2 16,6 10 0-16,0 3-7 0,0 0-4 15,7 3-10-15,-3 3 26 0,0-7-13 16,3 1 16-16,-7-5 16 0,10 2 9 0,-6-1 17 15,-4 1 8-15,0-1 8 0,8 2 3 16,0 0 4-16,1 0-12 0,-4 7-6 16,-1-7-9-16,2-6-7 0,-6 0 0 15,0-2-6-15,0-11 0 0,0 5 0 16,0 6-6-16,0-6 6 0,0 0 0 0,0 9 0 16,0 0-6-16,5 3 6 0,-5 2 0 15,4 5 0-15,3-7 6 0,-7-1-6 16,5 1 6-16,-5-5 2 0,9-6 5 15,-9 6-6-15,0 4 8 0,0-9-5 16,0-2 4-16,0 5-7 0,0-7 0 16,0-1-2-16,0-2-5 0,-2 7 0 15,2-5-5-15,0-1-2 0,0-6 0 0,7 2 0 16,-3 3 0-16,-4 4 7 0,8-2-5 16,-8 2 10-16,7 4 2 0,10-4 0 15,-2-4 7-15,-4 3 4 0,5-5 0 16,-2 1-1-16,-6-9 14 0,0 0-13 15,-1-5-1-15,4 6 0 0,8 9-12 16,-8-4 6-16,1 3 0 0,-1 5-6 16,4 0-5-16,-7-1 4 0,6 5 6 15,-5 4 9-15,10 8-13 0,-2-2 3 0,-1-10 6 16,-2 3-6-16,-2-5 1 0,-8-10 5 16,3-4-6-16,-7-3-4 0,7-3 8 15,-7-10-4-15,5-4 1 0,-5 1-1 16,7-7 1-16,-7 0 3 0,0 0 9 15,0 7 0-15,0 2-6 0,0 11 9 16,0 4-5-16,0 6-2 0,4 7-3 0,0 1-8 16,3-1-2-16,-3 3-1 0,5-1-8 15,1-2-1-15,3 1-2 0,-4-8 4 16,5-2-9-16,-3-5 2 0,-2-7 2 16,2-2 0-16,4 2 8 0,-1-2 0 15,2 0 0-15,-1 2 4 0,0 8 4 16,-2 9 2-16,-1 5 1 0,-4 13 1 15,0-2-9-15,2-1 10 0,-2-5-9 0,4 1-4 16,1-14 0-16,3 0-4 0,5-5-4 16,-4-8 3-16,4-4-2 0,3-4-5 15,1-9-1-15,-5 3 5 0,8 1 4 16,3-4 0-16,-2-5 4 0,2 5 4 16,6-3 0-16,-3 3 10 0,-6 3-3 15,7-3 1-15,2 11 4 0,4 5-5 0,3 4 0 16,-1-3-1-16,6 6 2 0,2-5-1 15,-7-2 0-15,13-1-8 0,3 2 4 16,2-3-4-16,-5-2 1 0,2-5 0 16,-6-1-1-16,-5-6 1 0,-1 0 2 15,0-6-2-15,3-5 3 0,5-1-3 16,6 2 3-16,2-5-1 0,4 4 0 16,4 5-3-16,-7-4 5 0,-5-1-1 15,7 8 0-15,-8-5-1 0,-2 8 2 0,3 0 2 16,15 6-1-16,-1 3 1 0,9-2-4 15,-1 5-3-15,0 2 7 0,-9 3-8 16,-4-4-2-16,0 3 3 0,13-4-3 16,0-8 0-16,1-4-3 0,-2 0 3 15,6 0 3-15,-8-9-3 0,0 2 0 16,0-6 0-16,8 3 4 0,2 0-4 0,-4 6 3 16,-1 4 3-16,-1 0-3 0,-3 0 2 15,-9 0 3-15,2 0-2 0,10 4 0 16,-11-4-3-16,10 0-3 0,-1-1 0 15,-1-2 2-15,2-3-2 0,9-1 0 16,-12-1 0-16,5 4 0 0,3-2-2 16,0 2 2-16,-7-5 0 0,5 9 0 15,2-5 2-15,-11 5-2 0,0 0 3 0,5 3 4 16,-2 7-3-16,4 1 1 0,0 4 4 16,-3-1-3-16,3 11-1 0,-5-1-1 15,-9-2-2-15,4-7 1 0,-1-2-3 16,0-13 0-16,6 0-3 0,-3 0 3 15,-5 1-2-15,-5 8-2 0,1-9 4 16,-8 0 0-16,4 0-2 0,-1 0 4 16,3 3-2-16,5-3 4 0,3 8-4 0,0-2 2 15,-9 4 1-15,3 13 6 0,-9-4-6 16,-2 0-1-16,-4 2 0 0,6 1 1 16,-3-7 0-16,8-9 0 0,-5-6 0 15,-5 8-6-15,5-6 6 0,-2-2-3 16,-11 0 0-16,0 0 0 0,3 0 0 15,-13 0-9-15,1 0 2 0,4 0-14 16,-5-2-15-16,1-4-13 0,-2-1-18 0,-9-3-41 16,3-3-128-16,0-10-193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2:46.6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6C9E217-F754-48E9-BA14-4053533134B0}" emma:medium="tactile" emma:mode="ink">
          <msink:context xmlns:msink="http://schemas.microsoft.com/ink/2010/main" type="writingRegion" rotatedBoundingBox="17662,7185 22682,9839 22200,10750 17180,8097"/>
        </emma:interpretation>
      </emma:emma>
    </inkml:annotationXML>
    <inkml:traceGroup>
      <inkml:annotationXML>
        <emma:emma xmlns:emma="http://www.w3.org/2003/04/emma" version="1.0">
          <emma:interpretation id="{04152D59-3F7E-4591-B79A-0B8F4FEE94F0}" emma:medium="tactile" emma:mode="ink">
            <msink:context xmlns:msink="http://schemas.microsoft.com/ink/2010/main" type="paragraph" rotatedBoundingBox="17662,7185 22682,9839 22200,10750 17180,809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956F1B-9A17-4B82-B90F-754A83B607CA}" emma:medium="tactile" emma:mode="ink">
              <msink:context xmlns:msink="http://schemas.microsoft.com/ink/2010/main" type="line" rotatedBoundingBox="17662,7185 22682,9839 22200,10750 17180,8097"/>
            </emma:interpretation>
          </emma:emma>
        </inkml:annotationXML>
        <inkml:traceGroup>
          <inkml:annotationXML>
            <emma:emma xmlns:emma="http://www.w3.org/2003/04/emma" version="1.0">
              <emma:interpretation id="{B2FC8D3D-9D40-4CC0-84AD-0B7B946C5E9F}" emma:medium="tactile" emma:mode="ink">
                <msink:context xmlns:msink="http://schemas.microsoft.com/ink/2010/main" type="inkWord" rotatedBoundingBox="17317,7839 17359,7861 17352,7876 17309,785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2151-2453 776 0,'12'0'159'0,"0"3"-25"0,-5 6-198 16,1-5-30-16,-8 6-86 0,0-7-136 16</inkml:trace>
        </inkml:traceGroup>
        <inkml:traceGroup>
          <inkml:annotationXML>
            <emma:emma xmlns:emma="http://www.w3.org/2003/04/emma" version="1.0">
              <emma:interpretation id="{AEB44AB5-D690-412D-BDC9-F0410AB8C582}" emma:medium="tactile" emma:mode="ink">
                <msink:context xmlns:msink="http://schemas.microsoft.com/ink/2010/main" type="inkWord" rotatedBoundingBox="17841,7606 18051,7717 17704,8374 17494,8263"/>
              </emma:interpretation>
            </emma:emma>
          </inkml:annotationXML>
          <inkml:trace contextRef="#ctx0" brushRef="#br0" timeOffset="214.3857">2351-2072 388 0,'14'16'101'0,"-3"0"-3"16,-3-3-171-16,-1 8-120 0</inkml:trace>
          <inkml:trace contextRef="#ctx0" brushRef="#br0" timeOffset="654.5116">2704-2672 514 0,'9'0'134'0,"-1"0"-11"0,-8 4-143 0,6-4-48 15,-10 0 11-15,4 8-88 0,0-8-26 16</inkml:trace>
          <inkml:trace contextRef="#ctx0" brushRef="#br0" timeOffset="419.1252">2615-2122 691 0,'18'-8'166'0,"-6"-1"-8"0,2 0-158 0,-9 1-39 15,1-7-2-15,-6-5-11 0,6-3-16 16,-6-1-16-16,-6-1-92 0,1 0-48 15</inkml:trace>
        </inkml:traceGroup>
        <inkml:traceGroup>
          <inkml:annotationXML>
            <emma:emma xmlns:emma="http://www.w3.org/2003/04/emma" version="1.0">
              <emma:interpretation id="{981E59CF-1BEC-4919-93B3-4F7B280BFBCE}" emma:medium="tactile" emma:mode="ink">
                <msink:context xmlns:msink="http://schemas.microsoft.com/ink/2010/main" type="inkWord" rotatedBoundingBox="18243,8037 18336,8086 18313,8128 18220,8078"/>
              </emma:interpretation>
            </emma:emma>
          </inkml:annotationXML>
          <inkml:trace contextRef="#ctx0" brushRef="#br0" timeOffset="818.1038">3081-2263 633 0,'20'14'157'0,"-8"5"-29"15,-1 0-158-15,-4-10-36 0,1 5-102 16,5 2-107-16</inkml:trace>
        </inkml:traceGroup>
        <inkml:traceGroup>
          <inkml:annotationXML>
            <emma:emma xmlns:emma="http://www.w3.org/2003/04/emma" version="1.0">
              <emma:interpretation id="{D678366E-5A6B-4203-896B-1104F7091F47}" emma:medium="tactile" emma:mode="ink">
                <msink:context xmlns:msink="http://schemas.microsoft.com/ink/2010/main" type="inkWord" rotatedBoundingBox="18834,7805 19131,7962 18771,8641 18475,8485"/>
              </emma:interpretation>
            </emma:emma>
          </inkml:annotationXML>
          <inkml:trace contextRef="#ctx0" brushRef="#br0" timeOffset="1012.8312">3313-1815 600 0,'12'0'176'0,"-1"0"-29"16,0 0-108-16,-2 0-83 0,-9-6-22 0,9-2-69 16,-4-4-35-16,-1 2-56 0</inkml:trace>
          <inkml:trace contextRef="#ctx0" brushRef="#br0" timeOffset="1232.7853">3852-2321 514 0,'30'-9'155'0,"-4"3"-9"0,-4 6-32 0,-2-2-196 15,-10 2-103-15,-1 0-98 0</inkml:trace>
          <inkml:trace contextRef="#ctx0" brushRef="#br0" timeOffset="1417.8108">3837-2288 654 0,'5'4'193'16,"5"8"-15"-16,-5 2-69 0,-5 4-119 15,5-3-27-15,-5 0-15 0,0-3-16 16,-11-3-52-16,5-2-73 0,6 1-100 15</inkml:trace>
        </inkml:traceGroup>
        <inkml:traceGroup>
          <inkml:annotationXML>
            <emma:emma xmlns:emma="http://www.w3.org/2003/04/emma" version="1.0">
              <emma:interpretation id="{40A2D2CB-2CAE-471A-A7C5-A859A726021E}" emma:medium="tactile" emma:mode="ink">
                <msink:context xmlns:msink="http://schemas.microsoft.com/ink/2010/main" type="inkWord" rotatedBoundingBox="19657,8259 19899,8387 19737,8693 19496,8566"/>
              </emma:interpretation>
            </emma:emma>
          </inkml:annotationXML>
          <inkml:trace contextRef="#ctx0" brushRef="#br0" timeOffset="1674.8948">4334-1734 790 0,'12'-8'172'15,"-2"8"-14"-15,-10-3-149 0,0 3-98 0,0 0-6 16,0 0 2-16,-8 0-97 0,8 0-102 15</inkml:trace>
          <inkml:trace contextRef="#ctx0" brushRef="#br0" timeOffset="1879.6939">4643-1898 888 0,'23'0'190'15,"-4"0"-12"-15,-8 0-190 0,0 0-32 0,-6 0-14 16,-1 0-11-16,2-5-32 0,1 2-100 16,1-4-136-16</inkml:trace>
        </inkml:traceGroup>
        <inkml:traceGroup>
          <inkml:annotationXML>
            <emma:emma xmlns:emma="http://www.w3.org/2003/04/emma" version="1.0">
              <emma:interpretation id="{654DA822-0463-4067-AA0B-F3B6C28BD36F}" emma:medium="tactile" emma:mode="ink">
                <msink:context xmlns:msink="http://schemas.microsoft.com/ink/2010/main" type="inkWord" rotatedBoundingBox="20121,8562 20174,8590 20145,8645 20091,8616"/>
              </emma:interpretation>
            </emma:emma>
          </inkml:annotationXML>
          <inkml:trace contextRef="#ctx0" brushRef="#br0" timeOffset="2081.1875">4959-1738 691 0,'13'12'144'0,"-7"3"-28"16,-1 3-204-16,-5 2-106 0,0-2-96 16</inkml:trace>
        </inkml:traceGroup>
        <inkml:traceGroup>
          <inkml:annotationXML>
            <emma:emma xmlns:emma="http://www.w3.org/2003/04/emma" version="1.0">
              <emma:interpretation id="{99FB302E-ACB9-41B5-84F9-550E4DEC27C8}" emma:medium="tactile" emma:mode="ink">
                <msink:context xmlns:msink="http://schemas.microsoft.com/ink/2010/main" type="inkWord" rotatedBoundingBox="20351,9000 20392,9021 20378,9047 20338,9026"/>
              </emma:interpretation>
            </emma:emma>
          </inkml:annotationXML>
          <inkml:trace contextRef="#ctx0" brushRef="#br0" timeOffset="2304.3918">5176-1274 815 0,'21'0'161'0,"-7"-8"-13"0,-6 8-208 16,-4 0-37-16,-4 0-2 0,0 4-71 15,4 2-140-15</inkml:trace>
        </inkml:traceGroup>
        <inkml:traceGroup>
          <inkml:annotationXML>
            <emma:emma xmlns:emma="http://www.w3.org/2003/04/emma" version="1.0">
              <emma:interpretation id="{F192BA38-2CAA-4914-A059-4CB05AE6A23C}" emma:medium="tactile" emma:mode="ink">
                <msink:context xmlns:msink="http://schemas.microsoft.com/ink/2010/main" type="inkWord" rotatedBoundingBox="20845,8968 21090,9098 20858,9538 20612,9408"/>
              </emma:interpretation>
            </emma:emma>
          </inkml:annotationXML>
          <inkml:trace contextRef="#ctx0" brushRef="#br0" timeOffset="2740.4126">5675-1316 744 0,'20'0'196'0,"-6"0"-12"16,-10 0-89-16,3 8-119 0,-7 3-24 15,5 2-16-15,-5 3-14 0,-11-1-118 16,7 2-160-16</inkml:trace>
          <inkml:trace contextRef="#ctx0" brushRef="#br0" timeOffset="2539.8971">5531-1022 463 0,'17'9'124'15,"-3"-5"0"-15,-9-4-45 0,-5 3-152 16,5-3-113-16,-5 7-14 0</inkml:trace>
          <inkml:trace contextRef="#ctx0" brushRef="#br0" timeOffset="2947.7832">5656-783 642 0,'15'0'148'0,"-3"6"-20"15,-6-6-183-15,0 4-25 0,-2-4-95 16,-4 6-72-16</inkml:trace>
        </inkml:traceGroup>
        <inkml:traceGroup>
          <inkml:annotationXML>
            <emma:emma xmlns:emma="http://www.w3.org/2003/04/emma" version="1.0">
              <emma:interpretation id="{C4B7B327-1C8D-4897-B33A-E39413D158D9}" emma:medium="tactile" emma:mode="ink">
                <msink:context xmlns:msink="http://schemas.microsoft.com/ink/2010/main" type="inkWord" rotatedBoundingBox="21338,9567 21399,9599 21393,9613 21331,9580"/>
              </emma:interpretation>
            </emma:emma>
          </inkml:annotationXML>
          <inkml:trace contextRef="#ctx0" brushRef="#br0" timeOffset="3173.1318">6172-725 804 0,'23'4'163'0,"-8"2"-25"0,-4 0-208 16,-7 2-25-16,2 0-94 0,-6-2-138 15</inkml:trace>
        </inkml:traceGroup>
        <inkml:traceGroup>
          <inkml:annotationXML>
            <emma:emma xmlns:emma="http://www.w3.org/2003/04/emma" version="1.0">
              <emma:interpretation id="{A4CD9A15-5D4F-4875-9282-F0CBB0A74B10}" emma:medium="tactile" emma:mode="ink">
                <msink:context xmlns:msink="http://schemas.microsoft.com/ink/2010/main" type="inkWord" rotatedBoundingBox="21656,9749 21716,9781 21674,9861 21614,9830"/>
              </emma:interpretation>
            </emma:emma>
          </inkml:annotationXML>
          <inkml:trace contextRef="#ctx0" brushRef="#br0" timeOffset="3398.913">6494-549 900 0,'22'10'178'0,"-11"6"-29"0,-11 2-203 0,0 7-46 15,-7-5-116-15,-1 2-144 0</inkml:trace>
        </inkml:traceGroup>
        <inkml:traceGroup>
          <inkml:annotationXML>
            <emma:emma xmlns:emma="http://www.w3.org/2003/04/emma" version="1.0">
              <emma:interpretation id="{FE059E5E-2800-4217-833E-41631A269FF0}" emma:medium="tactile" emma:mode="ink">
                <msink:context xmlns:msink="http://schemas.microsoft.com/ink/2010/main" type="inkWord" rotatedBoundingBox="21783,10390 21820,10409 21796,10454 21759,10434"/>
              </emma:interpretation>
              <emma:one-of disjunction-type="recognition" id="oneOf1"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v</emma:literal>
                </emma:interpretation>
                <emma:interpretation id="interp3" emma:lang="" emma:confidence="0">
                  <emma:literal>,</emma:literal>
                </emma:interpretation>
                <emma:interpretation id="interp4" emma:lang="" emma:confidence="0">
                  <emma:literal>-</emma:literal>
                </emma:interpretation>
                <emma:interpretation id="interp5" emma:lang="" emma:confidence="0">
                  <emma:literal>u</emma:literal>
                </emma:interpretation>
              </emma:one-of>
            </emma:emma>
          </inkml:annotationXML>
          <inkml:trace contextRef="#ctx0" brushRef="#br0" timeOffset="3625.9285">6598 135 822 0,'24'-4'193'0,"-9"4"-21"15,-6-8-127-15,-4 8-121 0,-5 0-21 16,0 0 73-16,0-9-171 0,0 1-156 16</inkml:trace>
        </inkml:traceGroup>
        <inkml:traceGroup>
          <inkml:annotationXML>
            <emma:emma xmlns:emma="http://www.w3.org/2003/04/emma" version="1.0">
              <emma:interpretation id="{9D613CB3-73A7-4CAC-8825-E9636B1C33A7}" emma:medium="tactile" emma:mode="ink">
                <msink:context xmlns:msink="http://schemas.microsoft.com/ink/2010/main" type="inkWord" rotatedBoundingBox="22116,10435 22312,10539 22276,10607 22081,10503">
                  <msink:destinationLink direction="with" ref="{4CB1AF13-E304-4CD6-9F94-956B7BB87DCE}"/>
                </msink:context>
              </emma:interpretation>
              <emma:one-of disjunction-type="recognition" id="oneOf2">
                <emma:interpretation id="interp6" emma:lang="" emma:confidence="0">
                  <emma:literal>7</emma:literal>
                </emma:interpretation>
                <emma:interpretation id="interp7" emma:lang="" emma:confidence="0">
                  <emma:literal>'</emma:literal>
                </emma:interpretation>
                <emma:interpretation id="interp8" emma:lang="" emma:confidence="0">
                  <emma:literal>,</emma:literal>
                </emma:interpretation>
                <emma:interpretation id="interp9" emma:lang="" emma:confidence="0">
                  <emma:literal>n</emma:literal>
                </emma:interpretation>
                <emma:interpretation id="interp10" emma:lang="" emma:confidence="0">
                  <emma:literal>&gt;</emma:literal>
                </emma:interpretation>
              </emma:one-of>
            </emma:emma>
          </inkml:annotationXML>
          <inkml:trace contextRef="#ctx0" brushRef="#br0" timeOffset="3838.713">6950 145 857 0,'44'13'197'0,"-7"5"-24"16,-4 7-84-16,-1 7-194 0,-18 1-28 16,-9-8-82-16,-5-9-159 0</inkml:trace>
        </inkml:traceGroup>
      </inkml:traceGroup>
    </inkml:traceGroup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2:54.702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4CEC402D-4E7E-4941-81A7-07A85C10BF30}" emma:medium="tactile" emma:mode="ink">
          <msink:context xmlns:msink="http://schemas.microsoft.com/ink/2010/main" type="inkDrawing" rotatedBoundingBox="13802,8856 22526,9775 22504,9984 13780,9065" shapeName="Other"/>
        </emma:interpretation>
      </emma:emma>
    </inkml:annotationXML>
    <inkml:trace contextRef="#ctx0" brushRef="#br0">0 43 453 0,'9'0'140'0,"7"0"-2"0,-16 0-72 0,14-7-80 16,3 1 2-16,0 3 0 0,3-3-9 15,5-4 6-15,1 0 9 0,-2 1-7 16,2 7 13-16,-1 2 0 0,2 0 0 16,3 4 13-16,3 9 14 0,5 0 0 15,-1 2 6-15,0 2-2 0,0-11-3 16,2 3 9-16,1-10-14 0,0 1-1 16,6 0-5-16,-6-6-7 0,3 0-6 0,0-5 6 15,-4 1 3-15,-9 3-7 0,2 7 4 16,-8 0 5-16,2 0-5 0,4 4 9 15,3 7-5-15,1 0 0 0,-2 0 0 16,2-1-4-16,-6-1-6 0,9-1 1 16,4-6-1-16,0-2-8 0,-1 9 8 15,8-9-4-15,-1-3 0 0,0-5 5 16,-2 8 0-16,1 0-5 0,-5-5 4 0,-2 5 0 16,-1 0 1-16,8 0 4 0,-2 7-5 15,2-7 1-15,13 6-1 0,0-1 0 16,4 0-4-16,5 3 0 0,1 6 0 15,-6-3-4-15,6-2 8 0,-8 4-4 16,2-1-4-16,1-4 4 0,0 4 4 16,10-1-8-16,0-1 8 0,6 1-4 15,-5-4 0-15,3 0 0 0,-1 6 0 16,-5-4 0-16,-8 3 5 0,15 2-5 0,-15-1 0 16,12 0 4-16,-1 4 1 0,5 3-1 15,-9 1 5-15,10 1-6 0,-16 4 1 16,10-5 0-16,-6 0-4 0,7-3 0 15,-1 3 0-15,0-7 0 0,-9 0-8 16,6 4 5-16,-16-9 3 0,3-2-9 16,0 0 5-16,1-7-1 0,0 5 1 0,3-5 4 15,2 4 0-15,1-6 0 0,-5 2 4 16,-2 8 5-16,-2-5-5 0,-2 8 4 16,-2-5 0-16,2 7-4 0,-5 4 4 15,5-5-4-15,9-5 1 0,-1-1-1 16,0-6 0-16,6 0-4 0,-10 0 4 15,-7-2-4-15,3-4-4 0,-2 6 4 0,-3 0 0 16,1-3 0-16,2 3 0 0,4-4 0 16,9 4 0-16,0-8 0 0,-9 0 0 15,-7 3-4-15,5 5 8 0,-6 0-4 16,2 0 0-16,6 8 4 0,4-1-4 16,0 3 0-16,5-2 4 0,1-3-4 15,0-5-4-15,3 7 8 0,-2-1-4 16,-6-1 0-16,-2 1 0 0,-3-6 0 0,0 0 0 15,1 6 0-15,-1-6 0 0,11-2-4 16,2 10 8-16,-4-3-4 0,-2 6-4 16,1 0 8-16,-10 5-4 0,-1 0 0 15,7-6 4-15,-5 0-4 0,1-1 0 16,3-9 8-16,-5 2-2 0,7-2-2 16,-4 0 3-16,3 0-7 0,-6 0 0 15,-1 0 5-15,-4 6-10 0,-3-6 1 16,0 0-9-16,-2 0 1 0,4 0-9 0,3 0 1 15,0 0-9-15,4 0-7 0,0 7-5 16,-6 0-6-16,-3-1-2 0,-8 2-16 16,-3-6-18-16,2 5-91 0,-1-7-121 15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2:43.2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E8B29A0-B78D-44BC-8B0F-AB4E83FEA990}" emma:medium="tactile" emma:mode="ink">
          <msink:context xmlns:msink="http://schemas.microsoft.com/ink/2010/main" type="writingRegion" rotatedBoundingBox="14543,9590 16592,7802 17298,8611 15249,10399"/>
        </emma:interpretation>
      </emma:emma>
    </inkml:annotationXML>
    <inkml:traceGroup>
      <inkml:annotationXML>
        <emma:emma xmlns:emma="http://www.w3.org/2003/04/emma" version="1.0">
          <emma:interpretation id="{6488F695-BCBE-4B2F-8A54-266F8D098B47}" emma:medium="tactile" emma:mode="ink">
            <msink:context xmlns:msink="http://schemas.microsoft.com/ink/2010/main" type="paragraph" rotatedBoundingBox="14543,9590 16592,7802 17298,8611 15249,103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83BD2E1-F2E0-4C57-BD47-EEE53E4E27B6}" emma:medium="tactile" emma:mode="ink">
              <msink:context xmlns:msink="http://schemas.microsoft.com/ink/2010/main" type="line" rotatedBoundingBox="14543,9590 16592,7802 17298,8611 15249,10399"/>
            </emma:interpretation>
          </emma:emma>
        </inkml:annotationXML>
        <inkml:traceGroup>
          <inkml:annotationXML>
            <emma:emma xmlns:emma="http://www.w3.org/2003/04/emma" version="1.0">
              <emma:interpretation id="{F295CFD8-638C-4B9B-BA57-23AF078F8E70}" emma:medium="tactile" emma:mode="ink">
                <msink:context xmlns:msink="http://schemas.microsoft.com/ink/2010/main" type="inkWord" rotatedBoundingBox="15162,10299 15189,10275 15219,10309 15191,10332"/>
              </emma:interpretation>
            </emma:emma>
          </inkml:annotationXML>
          <inkml:trace contextRef="#ctx0" brushRef="#br0">0-1 759 0,'19'6'159'0,"-2"-6"-23"0,-2 4-175 15,-9-4-47-15,-6 0-92 0,0 0-149 16</inkml:trace>
        </inkml:traceGroup>
        <inkml:traceGroup>
          <inkml:annotationXML>
            <emma:emma xmlns:emma="http://www.w3.org/2003/04/emma" version="1.0">
              <emma:interpretation id="{3D4D4578-FCF3-40BB-8334-1472336CA50B}" emma:medium="tactile" emma:mode="ink">
                <msink:context xmlns:msink="http://schemas.microsoft.com/ink/2010/main" type="inkWord" rotatedBoundingBox="14952,9538 15233,9292 15788,9929 15507,10174"/>
              </emma:interpretation>
            </emma:emma>
          </inkml:annotationXML>
          <inkml:trace contextRef="#ctx0" brushRef="#br0" timeOffset="362.7412">-210-762 424 0,'12'8'123'16,"2"4"-1"-16,-1 1-53 0,1-2-220 15,5-1-83-15</inkml:trace>
          <inkml:trace contextRef="#ctx0" brushRef="#br0" timeOffset="198.8077">133-509 662 0,'5'-4'160'0,"-5"-2"-20"16,5 6-146-16,-5-6-50 0,0 6-22 15,-8-6-96-15,4-1-104 0</inkml:trace>
          <inkml:trace contextRef="#ctx0" brushRef="#br0" timeOffset="605.6828">462-292 711 0,'15'13'177'16,"-3"-2"-30"-16,-8-4-113 0,-4 0-98 16,-7-7-30-16,7 0-94 0,-13-7-129 15</inkml:trace>
          <inkml:trace contextRef="#ctx0" brushRef="#br0" timeOffset="813.7696">370-635 648 0,'10'0'174'0,"-3"0"-24"0,-2 0-107 16,-1 0-86-16,-4 0-18 0,0 0-112 15,-8-6-141-15</inkml:trace>
        </inkml:traceGroup>
        <inkml:traceGroup>
          <inkml:annotationXML>
            <emma:emma xmlns:emma="http://www.w3.org/2003/04/emma" version="1.0">
              <emma:interpretation id="{56FDD323-9386-4AC8-AFDE-46B3DD323A37}" emma:medium="tactile" emma:mode="ink">
                <msink:context xmlns:msink="http://schemas.microsoft.com/ink/2010/main" type="inkWord" rotatedBoundingBox="15326,8907 15390,8851 15571,9058 15507,9114"/>
              </emma:interpretation>
            </emma:emma>
          </inkml:annotationXML>
          <inkml:trace contextRef="#ctx0" brushRef="#br0" timeOffset="1030.0737">344-1187 662 0,'11'-7'135'0,"-11"3"-21"15,0 4-196-15,0-9-105 0,-8 5-85 16</inkml:trace>
          <inkml:trace contextRef="#ctx0" brushRef="#br0" timeOffset="1218.782">199-1423 445 0,'22'0'110'0,"-3"11"-3"0,-1-4-169 16,-1 3-185-16</inkml:trace>
        </inkml:traceGroup>
        <inkml:traceGroup>
          <inkml:annotationXML>
            <emma:emma xmlns:emma="http://www.w3.org/2003/04/emma" version="1.0">
              <emma:interpretation id="{452B4AF5-EF08-45F3-A88B-D3482526D90C}" emma:medium="tactile" emma:mode="ink">
                <msink:context xmlns:msink="http://schemas.microsoft.com/ink/2010/main" type="inkWord" rotatedBoundingBox="16022,9080 16144,8974 16176,9011 16054,9117"/>
              </emma:interpretation>
            </emma:emma>
          </inkml:annotationXML>
          <inkml:trace contextRef="#ctx0" brushRef="#br0" timeOffset="1677.8277">874-1204 463 0,'12'10'0'0,"-2"-1"-75"0</inkml:trace>
          <inkml:trace contextRef="#ctx0" brushRef="#br0" timeOffset="1864.0258">959-1305 424 0,'12'-3'82'15,"2"-1"-82"-15,-5 4-165 0</inkml:trace>
        </inkml:traceGroup>
        <inkml:traceGroup>
          <inkml:annotationXML>
            <emma:emma xmlns:emma="http://www.w3.org/2003/04/emma" version="1.0">
              <emma:interpretation id="{253B4C4A-37D3-4DA5-92E8-0C43B4B756A0}" emma:medium="tactile" emma:mode="ink">
                <msink:context xmlns:msink="http://schemas.microsoft.com/ink/2010/main" type="inkWord" rotatedBoundingBox="16440,8699 16602,8558 16765,8745 16603,8886"/>
              </emma:interpretation>
            </emma:emma>
          </inkml:annotationXML>
          <inkml:trace contextRef="#ctx0" brushRef="#br0" timeOffset="2467.273">1409-1451 514 0,'15'7'134'0,"-4"1"-16"0,-1-8-153 16,-3 3-34-16,-2-3-87 0,2 0-29 16</inkml:trace>
          <inkml:trace contextRef="#ctx0" brushRef="#br0" timeOffset="2073.9994">1427-1730 445 0,'10'-6'94'15,"-2"6"9"-15,-8 0-223 0,0 0-81 16</inkml:trace>
        </inkml:traceGroup>
        <inkml:traceGroup>
          <inkml:annotationXML>
            <emma:emma xmlns:emma="http://www.w3.org/2003/04/emma" version="1.0">
              <emma:interpretation id="{27D82C07-8B1F-4F5B-AAA3-E4E1AC360E55}" emma:medium="tactile" emma:mode="ink">
                <msink:context xmlns:msink="http://schemas.microsoft.com/ink/2010/main" type="inkWord" rotatedBoundingBox="16862,8340 16975,8241 17089,8372 16976,8470"/>
              </emma:interpretation>
            </emma:emma>
          </inkml:annotationXML>
          <inkml:trace contextRef="#ctx0" brushRef="#br0" timeOffset="2700.5959">1802-1844 563 0,'13'0'168'0,"-6"-7"-16"16,-7 4-90-16,9 3-89 0,-5 0-34 15,0 0 1-15,0 0-104 0,-4-4-99 16</inkml:trace>
          <inkml:trace contextRef="#ctx0" brushRef="#br0" timeOffset="2908.2482">1811-2056 522 0,'5'0'161'0,"-5"0"-9"16,0 0-112-16,0 7-47 0,6-7-21 15,-6 6-15-15,0-6-16 0,-6 0-107 16,6 3-65-16</inkml:trace>
        </inkml:traceGroup>
      </inkml:traceGroup>
    </inkml:traceGroup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7D3505B2-6FEE-434F-B4D3-A30F4CCF3C35}" emma:medium="tactile" emma:mode="ink">
          <msink:context xmlns:msink="http://schemas.microsoft.com/ink/2010/main" type="inkDrawing" rotatedBoundingBox="3690,6211 3705,6211 3705,6226 3690,6226" shapeName="Other"/>
        </emma:interpretation>
      </emma:emma>
    </inkml:annotationXML>
    <inkml:trace contextRef="#ctx0" brushRef="#br0">0 0 0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7:31:20.59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E48A8CC-E7CF-41AE-9DF7-6BDBAB1BE845}" emma:medium="tactile" emma:mode="ink">
          <msink:context xmlns:msink="http://schemas.microsoft.com/ink/2010/main" type="writingRegion" rotatedBoundingBox="5595,14492 10659,14300 10824,18643 5760,18835"/>
        </emma:interpretation>
      </emma:emma>
    </inkml:annotationXML>
    <inkml:traceGroup>
      <inkml:annotationXML>
        <emma:emma xmlns:emma="http://www.w3.org/2003/04/emma" version="1.0">
          <emma:interpretation id="{131728F7-2105-4957-A44C-EBD00B78E55D}" emma:medium="tactile" emma:mode="ink">
            <msink:context xmlns:msink="http://schemas.microsoft.com/ink/2010/main" type="paragraph" rotatedBoundingBox="5609,15778 6500,14458 6565,14501 5673,1582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E9D5FCD4-891B-435A-928D-98D8388FCEF3}" emma:medium="tactile" emma:mode="ink">
              <msink:context xmlns:msink="http://schemas.microsoft.com/ink/2010/main" type="inkBullet" rotatedBoundingBox="5619,15784 5644,15747 5686,15775 5661,15813"/>
            </emma:interpretation>
            <emma:one-of disjunction-type="recognition" id="oneOf0">
              <emma:interpretation id="interp0" emma:lang="" emma:confidence="0">
                <emma:literal>•</emma:literal>
              </emma:interpretation>
            </emma:one-of>
          </emma:emma>
        </inkml:annotationXML>
        <inkml:trace contextRef="#ctx0" brushRef="#br0">-224-3085 243 0,'0'0'56'0,"0"0"-2"15,0 0-28-15,12 0 1 0,-12 0 1 16,0 0 1-16,0 0-11 0,0 0-2 0,0 0-7 15,0 0 7-15,0 0 1 0,0 0-9 16,0 0 0-16,0 0 0 0,0 0 1 16,-7 0-9-16,7-8 7 0,0 8-7 15,-14-8 0-15,14 8 8 0,0 0-8 16,0 0 6-16,0 0 1 0,0 8 1 16,14 0 10-16,-14-8-2 0,9 9 4 15,-9-9-6-15,11 0 14 0,-11 10-15 0,0-10-7 16,0 0 15-16,0 0-14 0,-6 0 1 15,6-10-1-15,0 10-2 0,0-9-5 16,-12 9 0-16,3-13 0 0,2 13-5 16,-2-5 5-16,9 5-15 0,-7-9 2 15,7 9-8-15,0 0-20 0,0 0-104 16,-7-8-55-16</inkml:trace>
      </inkml:traceGroup>
      <inkml:traceGroup>
        <inkml:annotationXML>
          <emma:emma xmlns:emma="http://www.w3.org/2003/04/emma" version="1.0">
            <emma:interpretation id="{198CA474-F784-453C-869F-8638D2CE2819}" emma:medium="tactile" emma:mode="ink">
              <msink:context xmlns:msink="http://schemas.microsoft.com/ink/2010/main" type="line" rotatedBoundingBox="6491,14471 6501,14458 6565,14501 6556,14514"/>
            </emma:interpretation>
          </emma:emma>
        </inkml:annotationXML>
        <inkml:traceGroup>
          <inkml:annotationXML>
            <emma:emma xmlns:emma="http://www.w3.org/2003/04/emma" version="1.0">
              <emma:interpretation id="{820DEA78-8772-4CAC-85BF-FE451C519256}" emma:medium="tactile" emma:mode="ink">
                <msink:context xmlns:msink="http://schemas.microsoft.com/ink/2010/main" type="inkWord" rotatedBoundingBox="6491,14471 6501,14458 6565,14501 6556,14514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4291.3903">-1778-667 278 0,'0'0'53'16,"0"0"13"-16,0 0-39 0,0-7-6 15,9 7 5-15,-9-12-8 0,0 12-10 16,0 0 9-16,0 0 0 0,0-8-9 16,0 8 0-16,0-9-8 0,0 9 8 0,0 0-8 15,0-8 8-15,0 8-8 0,0-7 9 16,0 7-9-16,0-9 15 0,0-13-2 15,9-3 20-15,-2 3-4 0,2-11 0 16,0-6-3-16,2 17 8 0,8-2-14 16,4-11-1-16,0-1-12 0,4-9 5 15,1-11-12-15,-3-9 0 0,0-13-5 16,-4 0-2-16,1 6-14 0,-3-2 4 0,1 10-4 16,-1 16-6-16,-1 3-1 0,-4 7-1 15,-3 13-25-15,-2 6-75 0,-2 2-32 16</inkml:trace>
        </inkml:traceGroup>
      </inkml:traceGroup>
    </inkml:traceGroup>
    <inkml:traceGroup>
      <inkml:annotationXML>
        <emma:emma xmlns:emma="http://www.w3.org/2003/04/emma" version="1.0">
          <emma:interpretation id="{AABD2845-D51F-4E5E-BED8-A91B66EA542F}" emma:medium="tactile" emma:mode="ink">
            <msink:context xmlns:msink="http://schemas.microsoft.com/ink/2010/main" type="paragraph" rotatedBoundingBox="5876,16152 10411,15638 10551,16871 6016,17385" alignmentLevel="1"/>
          </emma:interpretation>
        </emma:emma>
      </inkml:annotationXML>
      <inkml:traceGroup>
        <inkml:annotationXML>
          <emma:emma xmlns:emma="http://www.w3.org/2003/04/emma" version="1.0">
            <emma:interpretation id="{C1DE7D08-CABE-40C2-BD36-32466B3F963C}" emma:medium="tactile" emma:mode="ink">
              <msink:context xmlns:msink="http://schemas.microsoft.com/ink/2010/main" type="line" rotatedBoundingBox="5876,16152 10411,15638 10551,16871 6016,17385"/>
            </emma:interpretation>
          </emma:emma>
        </inkml:annotationXML>
        <inkml:traceGroup>
          <inkml:annotationXML>
            <emma:emma xmlns:emma="http://www.w3.org/2003/04/emma" version="1.0">
              <emma:interpretation id="{D24BFD6D-F5AA-413C-AFF7-A5EE4F2D5246}" emma:medium="tactile" emma:mode="ink">
                <msink:context xmlns:msink="http://schemas.microsoft.com/ink/2010/main" type="inkWord" rotatedBoundingBox="5892,16292 7019,16164 7114,17004 5987,17132"/>
              </emma:interpretation>
              <emma:one-of disjunction-type="recognition" id="oneOf2">
                <emma:interpretation id="interp2" emma:lang="" emma:confidence="1">
                  <emma:literal/>
                </emma:interpretation>
              </emma:one-of>
            </emma:emma>
          </inkml:annotationXML>
          <inkml:trace contextRef="#ctx0" brushRef="#br0" timeOffset="-21868.2951">-849-1216 310 0,'0'0'87'0,"0"12"38"0,0-2-30 16,0-10-29-16,0 12-5 0,0 1-15 15,0 4-7-15,7 12-5 0,-7 7-3 16,14 7-2-16,-14 4-17 0,11 3 4 15,-2-3 0-15,1 8-7 0,-1-8 1 16,2 0 9-16,-2 5-9 0,0-8-5 16,5-7 5-16,0 2-5 0,-5-3-15 0,7-3-10 15,0-10-18-15,-4-8-18 0,1-6-15 16,-1-9-107-16,-1 0-105 0</inkml:trace>
          <inkml:trace contextRef="#ctx0" brushRef="#br0" timeOffset="-21311.2871">156-1403 379 0,'0'0'127'0,"9"0"29"15,-9 10-80-15,0-10-10 0,10 15-18 16,-10-9-6-16,7 11-7 0,-7 1-2 16,9 18-19-16,-9-4 15 0,7 4-14 15,-1 6 0-15,-6-1-1 0,10-14 1 16,1 18-6-16,-2 7 1 0,0-4-1 16,3-1-5-16,-1-2 1 0,1-3-5 0,-3 1-14 15,-2-11-4-15,-7-1-11 0,9-11-12 16,-9-10-18-16,16-10-18 0,-5 9-103 15,3-9-115-15</inkml:trace>
        </inkml:traceGroup>
        <inkml:traceGroup>
          <inkml:annotationXML>
            <emma:emma xmlns:emma="http://www.w3.org/2003/04/emma" version="1.0">
              <emma:interpretation id="{0D2ADF95-E6C2-44A0-A5A2-853323DF0B04}" emma:medium="tactile" emma:mode="ink">
                <msink:context xmlns:msink="http://schemas.microsoft.com/ink/2010/main" type="inkWord" rotatedBoundingBox="8200,15889 8337,15873 8436,16741 8298,16756"/>
              </emma:interpretation>
            </emma:emma>
          </inkml:annotationXML>
          <inkml:trace contextRef="#ctx0" brushRef="#br0" timeOffset="-20686.3278">1456-1692 331 0,'0'0'103'0,"0"0"35"16,0 0-62-16,7 6-1 0,-7 10-8 15,0-2-10-15,0-3-4 0,0 11-8 16,7-2 3-16,-7 6-6 0,0 2-4 16,7 4-6-16,-7 4 1 0,0 6-6 15,0 13-5-15,9 1-6 0,0 6-4 16,2 2-4-16,-2 2 1 0,3-9-5 0,2-7-8 16,-5-4 8-16,2-7-13 0,1-7-7 15,4-4-8-15,-5-8-21 0,3-7-5 16,0-2-22-16,2-11-13 0,2 0-106 15,-2 0-138-15</inkml:trace>
        </inkml:traceGroup>
        <inkml:traceGroup>
          <inkml:annotationXML>
            <emma:emma xmlns:emma="http://www.w3.org/2003/04/emma" version="1.0">
              <emma:interpretation id="{D201C975-C339-432B-A128-71270B6C3109}" emma:medium="tactile" emma:mode="ink">
                <msink:context xmlns:msink="http://schemas.microsoft.com/ink/2010/main" type="inkWord" rotatedBoundingBox="9304,15903 9398,15893 9522,16987 9428,16998"/>
              </emma:interpretation>
            </emma:emma>
          </inkml:annotationXML>
          <inkml:trace contextRef="#ctx0" brushRef="#br0" timeOffset="-20284.0721">2546-1676 370 0,'0'0'119'16,"11"8"46"-16,-4-1-75 0,0 8-12 0,2 3-12 16,-2 0-3-16,0 7-3 0,2 3-17 15,-9 2 4-15,9-3-14 0,-4 9-2 16,-5 6-1-16,0 3-14 0,0 19 0 16,11 15 1-16,-4 5-9 0,2-1 0 15,3 1 5-15,1-5-4 0,3-9-6 16,-2-12 1-16,-2-7-4 0,-12-8-4 0,11-11-4 15,-11-7-17-15,12-6-12 0,-12-5-22 16,13-14-19-16,-6 0-125 0,2-14-166 16</inkml:trace>
        </inkml:traceGroup>
        <inkml:traceGroup>
          <inkml:annotationXML>
            <emma:emma xmlns:emma="http://www.w3.org/2003/04/emma" version="1.0">
              <emma:interpretation id="{18F5C995-7484-423D-9B36-E0933098FF88}" emma:medium="tactile" emma:mode="ink">
                <msink:context xmlns:msink="http://schemas.microsoft.com/ink/2010/main" type="inkWord" rotatedBoundingBox="10365,15744 10422,15738 10533,16717 10476,16723"/>
              </emma:interpretation>
            </emma:emma>
          </inkml:annotationXML>
          <inkml:trace contextRef="#ctx0" brushRef="#br0" timeOffset="-19346.6328">3638-1802 299 0,'0'-14'80'0,"-11"6"30"0,11-4-12 16,-12 12-23-16,12 0-14 0,0 7 13 15,0 10-14-15,0 6 6 0,0 0-8 16,12 16 15-16,-3 10-7 0,7 14-8 16,4-5-9-16,-4 11-6 0,0-3-12 15,-4-3-8-15,-3-2-13 0,-2 10-3 16,4 4-7-16,-4-4-14 0,-7-4-21 0,9-14-9 16,-9-9-35-16,0-11-128 0,0-11-176 15</inkml:trace>
        </inkml:traceGroup>
      </inkml:traceGroup>
    </inkml:traceGroup>
    <inkml:traceGroup>
      <inkml:annotationXML>
        <emma:emma xmlns:emma="http://www.w3.org/2003/04/emma" version="1.0">
          <emma:interpretation id="{BB1756E4-DC45-4077-AE5C-6C4835ECFC53}" emma:medium="tactile" emma:mode="ink">
            <msink:context xmlns:msink="http://schemas.microsoft.com/ink/2010/main" type="paragraph" rotatedBoundingBox="6102,17060 10757,16884 10824,18643 6169,1882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81FDBDA3-42D2-4A69-AD50-67C22CF79509}" emma:medium="tactile" emma:mode="ink">
              <msink:context xmlns:msink="http://schemas.microsoft.com/ink/2010/main" type="inkBullet" rotatedBoundingBox="6121,17558 6204,17554 6214,17825 6131,17828"/>
            </emma:interpretation>
            <emma:one-of disjunction-type="recognition" id="oneOf3">
              <emma:interpretation id="interp3" emma:lang="" emma:confidence="0">
                <emma:literal>•</emma:literal>
              </emma:interpretation>
            </emma:one-of>
          </emma:emma>
        </inkml:annotationXML>
        <inkml:trace contextRef="#ctx0" brushRef="#br0" timeOffset="-18615.5291">-634-8 331 0,'0'-10'103'0,"0"4"50"0,0 6-42 16,0 0-26-16,0 6-16 0,0 4 2 15,0-10-22-15,0 20-6 0,12 2-14 16,-12 1 0-16,7 1-15 0,0 14 0 16,2-15-10-16,-9 0-8 0,13 3-14 15,-13-6-11-15,10-7-10 0,-4-13-25 16,4 9-35-16,-3-9-84 0,4 10-107 0</inkml:trace>
      </inkml:traceGroup>
      <inkml:traceGroup>
        <inkml:annotationXML>
          <emma:emma xmlns:emma="http://www.w3.org/2003/04/emma" version="1.0">
            <emma:interpretation id="{147FAE99-09AD-49F6-8072-9E8BD3902F6C}" emma:medium="tactile" emma:mode="ink">
              <msink:context xmlns:msink="http://schemas.microsoft.com/ink/2010/main" type="line" rotatedBoundingBox="6730,17037 10757,16884 10796,17907 6769,18060"/>
            </emma:interpretation>
          </emma:emma>
        </inkml:annotationXML>
        <inkml:traceGroup>
          <inkml:annotationXML>
            <emma:emma xmlns:emma="http://www.w3.org/2003/04/emma" version="1.0">
              <emma:interpretation id="{F65ACA8F-FD88-45F5-A6A9-5A1FE10A070E}" emma:medium="tactile" emma:mode="ink">
                <msink:context xmlns:msink="http://schemas.microsoft.com/ink/2010/main" type="inkWord" rotatedBoundingBox="6739,17279 7224,17260 7241,17692 6755,17711"/>
              </emma:interpretation>
            </emma:emma>
          </inkml:annotationXML>
          <inkml:trace contextRef="#ctx0" brushRef="#br0" timeOffset="-18061.993">-15-234 353 0,'13'-9'128'0,"3"1"53"16,5 3-39-16,-7-9-58 0,6 14-5 15,-8-9-16-15,8 9-10 0,-1-16-2 16,-1 16-16-16,3-5-4 0,-3-4-8 0,0 9-2 16,-4 0-13-16,-3 0 0 0,-1 0 2 15,-10 0-7-15,9 0 1 0,-9 17-4 16,0 5 0-16,0 2 0 0,0 10 0 16,0-4-4-16,-7 2 1 0,7-2-7 15,0 6 2-15,0-1 0 0,0-10 0 16,0 4-1-16,0-3 1 0,0-9 4 0,-12 1 0 15,12-5 4-15,0-3 0 0,-6-1-4 16,6-9 4-16,-7 0 4 0,7 7-4 16,9-7 4-16,-2 0 0 0,6-7 0 15,-1 7 5-15,2-11 3 0,-5 11-4 16,0 0 0-16,2-9 5 0,3 9-4 16,11 0-2-16,1 0-4 0,-6 0-3 15,3 0-3-15,-5 0-9 0,-6 6-17 0,2-6-19 16,-3 13-23-16,-2-13-14 0,3 6-112 15,-3 2-169-15</inkml:trace>
        </inkml:traceGroup>
        <inkml:traceGroup>
          <inkml:annotationXML>
            <emma:emma xmlns:emma="http://www.w3.org/2003/04/emma" version="1.0">
              <emma:interpretation id="{E12F70ED-4F73-4289-BCCF-F8E96A85E84A}" emma:medium="tactile" emma:mode="ink">
                <msink:context xmlns:msink="http://schemas.microsoft.com/ink/2010/main" type="inkWord" rotatedBoundingBox="8101,16985 8419,16973 8444,17639 8127,17651"/>
              </emma:interpretation>
              <emma:one-of disjunction-type="recognition" id="oneOf4">
                <emma:interpretation id="interp4" emma:lang="" emma:confidence="1">
                  <emma:literal/>
                </emma:interpretation>
              </emma:one-of>
            </emma:emma>
          </inkml:annotationXML>
          <inkml:trace contextRef="#ctx0" brushRef="#br0" timeOffset="-17233.176">1346-535 341 0,'0'0'112'16,"0"-10"43"-16,0 5-25 0,0 5-46 0,0-12-18 15,5 7-3-15,-5 5-3 0,11-14-22 16,-4 14 5-16,2-8-11 0,-2 8-9 16,0 0 8-16,0-9-14 0,0 9-1 15,-7 0 0-15,13 9-3 0,-1-9-5 16,-1 17-4-16,3-10 4 0,-5 5-8 16,3-4 6-16,-12 0-6 0,9 8-6 15,-9 1 12-15,0 0-6 0,0 2-10 16,0 2 10-16,0-9-8 0,-12 2-4 0,5-4-1 15,0-10 1-15,-4 9-4 0,11-9 12 16,-7 8-9-16,7-8 4 0,0 0 5 16,0 0-1-16,0 0 1 0,0 0 8 15,0 0-4-15,16 0 5 0,-4 0 3 16,1 0 1-16,6 0 0 0,-1 0 7 16,3 17-4-16,-3 3 9 0,5-4-5 15,-3 8 5-15,-1-6-6 0,-3 6 6 0,0 3-7 16,-5 5 0-16,-4-9-2 0,0 3 0 15,-7 11-3-15,0-5-2 0,0-1-4 16,0 1-3-16,-7 2 4 0,-2-12-4 16,-2-5 0-16,-3-2 0 0,5-8-4 15,-7-7-6-15,6 0-15 0,-6 0-8 16,-2 0-27-16,7-7-14 0,1 7-25 0,-6-10-109 16,10 10-170-16</inkml:trace>
        </inkml:traceGroup>
        <inkml:traceGroup>
          <inkml:annotationXML>
            <emma:emma xmlns:emma="http://www.w3.org/2003/04/emma" version="1.0">
              <emma:interpretation id="{3EB6A2C8-7BE5-4B49-AFE1-62244577A12A}" emma:medium="tactile" emma:mode="ink">
                <msink:context xmlns:msink="http://schemas.microsoft.com/ink/2010/main" type="inkWord" rotatedBoundingBox="9112,17165 9422,17153 9452,17958 9142,17970"/>
              </emma:interpretation>
              <emma:one-of disjunction-type="recognition" id="oneOf5">
                <emma:interpretation id="interp5" emma:lang="" emma:confidence="1">
                  <emma:literal/>
                </emma:interpretation>
              </emma:one-of>
            </emma:emma>
          </inkml:annotationXML>
          <inkml:trace contextRef="#ctx0" brushRef="#br0" timeOffset="-16155.5823">2372-216 243 0,'-5'-13'56'0,"5"4"6"0,0-1 30 15,0 0-39-15,0-2 13 0,0 3 4 16,0-4-14-16,0 4-3 0,0 9 0 15,0 0-10-15,-7 0-2 0,7 0-6 16,0 9-2-16,0 17-3 0,12 2-1 0,-12 4-9 16,14 3-1-16,-1 6 5 0,-4-14-6 15,3 5 1-15,-1-6-5 0,1-2-1 16,-3-2 1-16,2-7 3 0,1-8-8 16,-3-7 4-16,2 0-8 0,1 0-2 15,2 0 1-15,2-7-4 0,-3-8-7 16,8-4 2-16,-3 0-8 0,1-6-9 0,-6-2-4 15,1 10-12-15,0-5-9 0,-5 0-9 16,-9 1-8-16,7-10-18 0,-7 4-96 16,0 0-112-16</inkml:trace>
          <inkml:trace contextRef="#ctx0" brushRef="#br0" timeOffset="-15954.7018">2631-426 289 0,'-7'9'81'0,"7"6"38"16,0 7-8-16,0 22-28 0,9 0-7 16,-9 19-13-16,0-1-2 0,9 12-9 15,-9-11-11-15,11 7 3 0,-6-9-10 16,4 0-10-16,0 1-1 0,0-17-13 16,-2-5-6-16,-7-11-14 0,0-10-22 0,0-7-16 15,0-4-21-15,0-8-111 0,-7 0-151 16</inkml:trace>
        </inkml:traceGroup>
        <inkml:traceGroup>
          <inkml:annotationXML>
            <emma:emma xmlns:emma="http://www.w3.org/2003/04/emma" version="1.0">
              <emma:interpretation id="{E58D4FD1-EC0D-46E1-8B4B-AB47DC94F23B}" emma:medium="tactile" emma:mode="ink">
                <msink:context xmlns:msink="http://schemas.microsoft.com/ink/2010/main" type="inkWord" rotatedBoundingBox="10320,17029 10762,17012 10791,17780 10349,17797"/>
              </emma:interpretation>
              <emma:one-of disjunction-type="recognition" id="oneOf6">
                <emma:interpretation id="interp6" emma:lang="" emma:confidence="1">
                  <emma:literal>5</emma:literal>
                </emma:interpretation>
                <emma:interpretation id="interp7" emma:lang="" emma:confidence="0">
                  <emma:literal>t</emma:literal>
                </emma:interpretation>
                <emma:interpretation id="interp8" emma:lang="" emma:confidence="0">
                  <emma:literal>J</emma:literal>
                </emma:interpretation>
                <emma:interpretation id="interp9" emma:lang="" emma:confidence="0">
                  <emma:literal>€</emma:literal>
                </emma:interpretation>
                <emma:interpretation id="interp10" emma:lang="" emma:confidence="0">
                  <emma:literal>y.</emma:literal>
                </emma:interpretation>
              </emma:one-of>
            </emma:emma>
          </inkml:annotationXML>
          <inkml:trace contextRef="#ctx0" brushRef="#br0" timeOffset="-15167.5491">3613-539 278 0,'0'-9'75'0,"0"4"6"16,-7 5-18-16,7 0 12 0,0 0-21 16,0 0-4-16,0 0-9 0,0 0 8 15,0 10-18-15,0-2 1 0,-9 6-4 16,2 1-2-16,7-3-9 0,-12 4-11 16,12-1 6-16,-9 2-7 0,9 3 1 15,0-10 0-15,0 4 4 0,0 3 12 0,0-9-3 16,9 6 10-16,-2-6-4 0,7 6 4 15,2-6 3-15,7 8 1 0,4-5-11 16,-1 17 4-16,8 2-1 0,-4 2-5 16,4-3 1-16,-4 6-3 0,0-11-7 15,-7 1 1-15,-3 8 0 0,-4-11-4 16,-9 9-4-16,0 2-1 0,-7 5 0 16,7-11 2-16,-7 11-5 0,0-15 0 0,0 4 0 15,0-13 0-15,-14 6-8 0,-4-20-3 16,-3 0-12-16,-11 0-19 0,5 0-7 15,-3-16-27-15,5 1-14 0,4 1-72 16,0-13-39-16,3-1-100 0</inkml:trace>
          <inkml:trace contextRef="#ctx0" brushRef="#br0" timeOffset="-15006.8452">3663-426 415 0,'41'0'178'0,"1"0"12"0,-1-4-79 16,-2 4-38-16,-5 0-15 0,3-11-19 16,-5 5-20-16,-2-10-19 0,-10 7-24 0,-1-3-24 15,-10 12-128-15,-9-17-162 0</inkml:trace>
        </inkml:traceGroup>
      </inkml:traceGroup>
      <inkml:traceGroup>
        <inkml:annotationXML>
          <emma:emma xmlns:emma="http://www.w3.org/2003/04/emma" version="1.0">
            <emma:interpretation id="{0A1FCF6F-975B-4820-9EF5-69AF7FC19EB8}" emma:medium="tactile" emma:mode="ink">
              <msink:context xmlns:msink="http://schemas.microsoft.com/ink/2010/main" type="line" rotatedBoundingBox="6753,17583 9535,17603 9527,18698 6745,18678"/>
            </emma:interpretation>
          </emma:emma>
        </inkml:annotationXML>
        <inkml:traceGroup>
          <inkml:annotationXML>
            <emma:emma xmlns:emma="http://www.w3.org/2003/04/emma" version="1.0">
              <emma:interpretation id="{65A9ADB2-AFA3-4CDE-B346-D510DA361A84}" emma:medium="tactile" emma:mode="ink">
                <msink:context xmlns:msink="http://schemas.microsoft.com/ink/2010/main" type="inkWord" rotatedBoundingBox="6753,17583 8805,17597 8798,18641 6745,18626"/>
              </emma:interpretation>
              <emma:one-of disjunction-type="recognition" id="oneOf7">
                <emma:interpretation id="interp11" emma:lang="" emma:confidence="1">
                  <emma:literal/>
                </emma:interpretation>
              </emma:one-of>
            </emma:emma>
          </inkml:annotationXML>
          <inkml:trace contextRef="#ctx0" brushRef="#br0" timeOffset="-24495.5138">1209 724 489 0,'13'-17'209'0,"-3"-3"-13"0,1 1-75 16,3-7-25-16,-3 5-16 0,-2-5-19 16,0-1-16-16,-9 5-11 0,0 0-12 0,0 8-1 15,0-5-14-15,0 5 0 0,-6 7 0 16,6 7-7-16,-12 0-3 0,3 8-1 16,-7 10-3-16,0 4 4 0,2 14-15 15,-4-2 7-15,6 7-1 0,6 3 2 16,6 7-1-16,0-5 8 0,0-3-1 15,0-6-4-15,13 2 4 0,6-17-1 16,-1-1 2-16,-2 1-1 0,9-12-4 0,3 3-13 16,-5-4-8-16,4-1-11 0,-6-8-23 15,4 0-7-15,-2-12-12 0,0 4 45 16,-1-11-154-16,-1-8-129 0</inkml:trace>
          <inkml:trace contextRef="#ctx0" brushRef="#br0" timeOffset="-24205.4466">1841 875 370 0,'16'23'127'16,"-3"-4"45"-16,-13-8-44 0,0-11-57 15,10 0-4-15,-10 0-16 0,0-22 3 16,0-5-16-16,0-4-1 0,0-8-10 16,0-8 0-16,0 6-5 0,0 2-2 15,0-1-8-15,0 5 5 0,0 13-9 16,0 3-4-16,6 7-4 0,4-1-8 16,1 9-9-16,0 4-10 0,3 0-26 0,9 0-16 15,0 0-23-15,7 7-97 0,6 3-163 16</inkml:trace>
          <inkml:trace contextRef="#ctx0" brushRef="#br0" timeOffset="-25176.8019">-4 1 463 0,'0'20'179'0,"0"3"-12"0,0 14-101 16,7 5-12-16,4 12-7 0,1 4-3 15,2-2-5-15,4 12-2 0,-2 3-9 16,-7-10-1-16,0-8 4 0,-2 8-13 15,-7-10-3-15,0-5-3 0,0 0-3 16,0-1-1-16,0-5-4 0,0-3-8 16,-9-9 4-16,0-10-4 0,2-13-4 0,0-5-1 15,-2 0-3-15,9-20-4 0,0-2 3 16,0-7-9-16,16-8 9 0,-7 1 8 16,9 1-3-16,5-5 3 0,2 6 5 15,5 8 0-15,2 7 0 0,-2 7 0 16,0 3 5-16,4 9-5 0,-4 0 4 15,-3 19 0-15,-1-1 5 0,1 3 5 0,-9 9 3 16,-2 1-4-16,-6-4 3 0,-1-1-4 16,-9 6 1-16,0-1-1 0,0 11-8 15,0-5 4-15,-14 1-2 0,3-11-2 16,-3 2-1-16,-2-17 1 0,-7 3-4 16,5-6-4-16,-1-9 4 0,-6 0-7 15,-5 0-7-15,10-9-11 0,-5-6-11 16,2-2-21-16,4-2-8 0,10-6-23 0,9-1-10 15,0-8-102-15,0 8-104 0</inkml:trace>
          <inkml:trace contextRef="#ctx0" brushRef="#br0" timeOffset="-24812.55">701 809 397 0,'7'0'158'0,"5"-5"38"0,-1-7-59 16,-2-6-53-16,0-4-21 0,7-3-6 16,-6 0-15-16,1 1-16 0,-2-6 1 0,0 6-14 15,-9-1-6-15,0 11 1 0,0-3-8 16,0 10 0-16,-11 7 4 0,2 0-4 15,-3 0 0-15,1 0 0 0,-5 0-4 16,0 15-8-16,0-3 4 0,-3 7-9 16,6 3-5-16,1 9 8 0,5-1 6 15,7 4-6-15,0 7 5 0,0-6 9 16,0-2-6-16,12 4 12 0,2-18-6 0,-3 0 0 16,3 5 0-16,6-9 4 0,1-1-4 15,2-3-4-15,4-11-11 0,1 0-22 16,-1-18-7-16,1-6-31 0,2-12-99 15,-5-5-158-15</inkml:trace>
        </inkml:traceGroup>
        <inkml:traceGroup>
          <inkml:annotationXML>
            <emma:emma xmlns:emma="http://www.w3.org/2003/04/emma" version="1.0">
              <emma:interpretation id="{1812DC78-012B-4B72-BCB6-5B907A9E0B80}" emma:medium="tactile" emma:mode="ink">
                <msink:context xmlns:msink="http://schemas.microsoft.com/ink/2010/main" type="inkWord" rotatedBoundingBox="9230,18013 9532,18016 9527,18698 9225,18696"/>
              </emma:interpretation>
            </emma:emma>
          </inkml:annotationXML>
          <inkml:trace contextRef="#ctx0" brushRef="#br0" timeOffset="-22603.8642">2683 474 434 0,'0'-4'153'0,"0"4"19"0,0-10-109 15,-9 5-10-15,9 5-5 0,-11 0-20 0,1-17-7 16,1 17-7-16,-7-5 5 0,0 5-13 15,-7 9-2-15,5 4-4 0,-3-7 0 16,8 7 5-16,1 4-5 0,12-11 0 16,-9 7 0-16,9-5 0 0,0 9 5 15,0-11-5-15,0 10 5 0,11-5 0 16,-1 6-5-16,3 0 5 0,1 2-1 0,-2-1-4 16,4 2 0-16,0-1 5 0,-3-5 5 15,10 18 0-15,-4-10 4 0,-1 0 8 16,0-3-3-16,5 4 4 0,-7-5 3 15,-4 2-4-15,-1 3-6 0,-2 7 0 16,-9 1-3-16,0 1-1 0,0 5 2 16,-9-6-7-16,-2-1 2 0,-3-7-6 0,-7-2-3 15,1-21 0-15,-3 0-12 0,-16 9-17 16,9-18-12-16,-7 1-28 0,3-5-60 16,-3 7-72-16,10 2-158 0</inkml:trace>
        </inkml:traceGroup>
      </inkml:traceGroup>
    </inkml:traceGroup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2:30.113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9247D96-6DDF-4FE5-B1FC-54968130E3A6}" emma:medium="tactile" emma:mode="ink">
          <msink:context xmlns:msink="http://schemas.microsoft.com/ink/2010/main" type="inkDrawing" rotatedBoundingBox="7664,2165 7996,3459 7545,3575 7213,2280" semanticType="verticalRange" shapeName="Other">
            <msink:sourceLink direction="with" ref="{0F792F45-48B7-472B-853B-2710F33A8964}"/>
          </msink:context>
        </emma:interpretation>
      </emma:emma>
    </inkml:annotationXML>
    <inkml:trace contextRef="#ctx0" brushRef="#br0">5396-174 415 0,'23'-12'157'0,"-3"1"15"0,-1 1-94 0,-8 1-17 16,8 3-15-16,-4-4-13 0,1 6-19 15,3-2 3-15,0 1-11 0,-2 0 0 16,1 5-12-16,2-6 6 0,-4 6-6 16,2-4-1-16,1-1-3 0,2 5 10 15,-5-10-4-15,5 3-1 0,-1-5-6 16,-6 3 0-16,-2-2 1 0,0 2-7 16,-6-1-1-16,-1 6 6 0,-1-2-8 0,5 6 4 15,-3 0 4-15,0 6 7 0,1 2 5 16,2 18 0-16,4 12 0 0,3 18 5 15,4 7 2-15,2 19-2 0,-7 0 6 16,-2 8 1-16,-3 5 7 0,0 15-7 16,-3-6 5-16,-7 3-5 0,4-3-2 15,-4-22 1-15,-4-13-5 0,-8-12-12 16,-6-9-15-16,-1 0-51 0,-3-1-87 16,-1-7-139-16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2:01.139"/>
    </inkml:context>
    <inkml:brush xml:id="br0">
      <inkml:brushProperty name="width" value="0.04667" units="cm"/>
      <inkml:brushProperty name="height" value="0.04667" units="cm"/>
      <inkml:brushProperty name="color" value="#177D36"/>
      <inkml:brushProperty name="fitToCurve" value="1"/>
    </inkml:brush>
  </inkml:definitions>
  <inkml:traceGroup>
    <inkml:annotationXML>
      <emma:emma xmlns:emma="http://www.w3.org/2003/04/emma" version="1.0">
        <emma:interpretation id="{B33A3A88-36DF-4469-BB35-03E3CD1F075C}" emma:medium="tactile" emma:mode="ink">
          <msink:context xmlns:msink="http://schemas.microsoft.com/ink/2010/main" type="writingRegion" rotatedBoundingBox="1106,6201 1243,6201 1243,6373 1106,6373"/>
        </emma:interpretation>
      </emma:emma>
    </inkml:annotationXML>
    <inkml:traceGroup>
      <inkml:annotationXML>
        <emma:emma xmlns:emma="http://www.w3.org/2003/04/emma" version="1.0">
          <emma:interpretation id="{B90CB30D-1748-445F-B1A2-2A4B0791742F}" emma:medium="tactile" emma:mode="ink">
            <msink:context xmlns:msink="http://schemas.microsoft.com/ink/2010/main" type="paragraph" rotatedBoundingBox="1106,6201 1243,6201 1243,6373 1106,637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F5FEA47-EF59-4C43-A51B-51006CB3BDFE}" emma:medium="tactile" emma:mode="ink">
              <msink:context xmlns:msink="http://schemas.microsoft.com/ink/2010/main" type="line" rotatedBoundingBox="1106,6201 1243,6201 1243,6373 1106,6373"/>
            </emma:interpretation>
          </emma:emma>
        </inkml:annotationXML>
        <inkml:traceGroup>
          <inkml:annotationXML>
            <emma:emma xmlns:emma="http://www.w3.org/2003/04/emma" version="1.0">
              <emma:interpretation id="{474611BC-6D54-4683-B76D-358DF6A1A098}" emma:medium="tactile" emma:mode="ink">
                <msink:context xmlns:msink="http://schemas.microsoft.com/ink/2010/main" type="inkWord" rotatedBoundingBox="1106,6201 1243,6201 1243,6373 1106,6373"/>
              </emma:interpretation>
            </emma:emma>
          </inkml:annotationXML>
          <inkml:trace contextRef="#ctx0" brushRef="#br0">137 172 406 0,'-14'-26'116'0,"1"1"4"16,-8 6-129-16,-2 2-16 0,2-2-11 15,-1 3-55-15,7-7-11 0,7-4-20 0</inkml:trace>
        </inkml:traceGroup>
      </inkml:traceGroup>
    </inkml:traceGroup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1:51.5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76028A1-6CD5-4419-8E54-C69D278B3013}" emma:medium="tactile" emma:mode="ink">
          <msink:context xmlns:msink="http://schemas.microsoft.com/ink/2010/main" type="inkDrawing" rotatedBoundingBox="7623,10446 10098,10392 10106,10716 7630,10771" shapeName="Other"/>
        </emma:interpretation>
      </emma:emma>
    </inkml:annotationXML>
    <inkml:trace contextRef="#ctx0" brushRef="#br0">3987 534 257 0,'0'5'53'0,"0"-5"16"16,0 3-24-16,0-3 12 0,0 0-7 16,0 0-9-16,0 0-5 0,0 5-2 15,0-5-14-15,0 0-6 0,0 0 8 16,0-6-16-16,0 6-6 0,0-8 7 16,0 1-7-16,0 0 0 0,0 2 6 15,0-3-6-15,5 5 6 0,2 3 15 16,-1-4-6-16,-1 4 9 0,3 0 8 0,13 0 5 15,-1 0-1-15,8-6 5 0,3 6-3 16,10-5 0-16,0-6-3 0,15-1-6 16,12-6-11-16,2-1 6 0,8-4-6 15,13 3-9-15,-5-8 4 0,23 5-4 16,18 2 4-16,10 0 5 0,0 2-6 16,28 13-8-16,-5 7-4 0,-12 1-12 15,-8 13-10-15,-1 22-9 0,-33 7-10 16,-11-5-6-16,-7 7 8 0,-11-7-4 0,-23-15 6 15,0 1 13-15,-19-6 7 0,-14-10-14 16,-8-9-121-16,-3-3-135 0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3:01.629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F516BC57-0968-4CB8-8F1D-BABFE803E081}" emma:medium="tactile" emma:mode="ink">
          <msink:context xmlns:msink="http://schemas.microsoft.com/ink/2010/main" type="writingRegion" rotatedBoundingBox="15078,4095 20232,3353 20344,4134 15190,4876">
            <msink:destinationLink direction="with" ref="{CA5FADCF-A66C-4D83-9DC8-4FC32F98B439}"/>
          </msink:context>
        </emma:interpretation>
      </emma:emma>
    </inkml:annotationXML>
    <inkml:traceGroup>
      <inkml:annotationXML>
        <emma:emma xmlns:emma="http://www.w3.org/2003/04/emma" version="1.0">
          <emma:interpretation id="{7F7D53D8-7D5E-425A-B3A0-0305AB76B32C}" emma:medium="tactile" emma:mode="ink">
            <msink:context xmlns:msink="http://schemas.microsoft.com/ink/2010/main" type="paragraph" rotatedBoundingBox="15078,4095 20232,3353 20344,4134 15190,487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A505870-0D34-49C1-A8D7-D7E0244BC32F}" emma:medium="tactile" emma:mode="ink">
              <msink:context xmlns:msink="http://schemas.microsoft.com/ink/2010/main" type="line" rotatedBoundingBox="15078,4095 20232,3353 20344,4134 15190,4876"/>
            </emma:interpretation>
          </emma:emma>
        </inkml:annotationXML>
        <inkml:traceGroup>
          <inkml:annotationXML>
            <emma:emma xmlns:emma="http://www.w3.org/2003/04/emma" version="1.0">
              <emma:interpretation id="{5DBF57DD-CB5C-429A-9682-E34D4405649B}" emma:medium="tactile" emma:mode="ink">
                <msink:context xmlns:msink="http://schemas.microsoft.com/ink/2010/main" type="inkWord" rotatedBoundingBox="15078,4095 15745,3999 15841,4664 15173,4760">
                  <msink:destinationLink direction="with" ref="{4CB1AF13-E304-4CD6-9F94-956B7BB87DCE}"/>
                </msink:context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0 554 257 0,'6'0'42'15,"-6"0"29"-15,0 0-35 0,4 0 11 0,-4-11-19 16,4-2 13-16,6-6-8 16,-10-4-1-16,15-5-11 0,-5-2 13 0,-3-2-7 15,4-4-5-15,-3 0-2 0,-1 6-8 16,-1-4 3-16,1 2-9 0,-1-2 1 16,1 6 1-16,1-3-8 0,1 1 7 15,1-2-7-15,-1 5 5 0,2 7 0 16,0 3 2-16,-3 7 7 0,4 10-2 15,2 0 8-15,-5 0 3 0,3 11-7 16,1 23 10-16,-5 7-2 0,4 6-7 0,-4 6-1 16,2 6 0-16,-3-7-7 0,-3 6 1 15,-4-6 3-15,0-5-7 0,-4-7 0 16,4-13-12-16,-11-15-13 0,0-2-5 16,3-10-15-16,2 0-16 0,2-6-109 15,4-1-134-15</inkml:trace>
          <inkml:trace contextRef="#ctx0" brushRef="#br0" timeOffset="342.262">450 83 331 0,'9'-6'93'16,"-9"1"46"-16,4 5-60 0,0 0-10 15,2-5-4-15,-6 5-12 0,0 0-25 16,-4 5 3-16,4 1-8 0,-4 4-5 16,-3 3-12-16,0 7-1 0,-4-1 0 15,1 11 1-15,4-4-1 0,6 1-5 16,0 0 0-16,0 6 6 0,4-10-6 0,5 3 0 16,6 1 5-16,-1-14-5 0,4 3 5 15,5-6 4-15,1-4 9 0,-4-6-2 16,0-9-6-16,3-4 0 0,-6-14-1 15,-8-9 1-15,-1-7-10 0,-8 1 0 16,0-9 0-16,-15-5 0 0,-4 1-5 16,-7-5-9-16,0 13-10 0,-1 8-15 15,5 12-10-15,2 2-17 0,2 5-108 0,4 5-121 16</inkml:trace>
        </inkml:traceGroup>
        <inkml:traceGroup>
          <inkml:annotationXML>
            <emma:emma xmlns:emma="http://www.w3.org/2003/04/emma" version="1.0">
              <emma:interpretation id="{E531DC08-4DEB-4AB8-B192-2328766FE3D4}" emma:medium="tactile" emma:mode="ink">
                <msink:context xmlns:msink="http://schemas.microsoft.com/ink/2010/main" type="inkWord" rotatedBoundingBox="16477,3907 20233,3366 20344,4134 16587,467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3357.018">3429-169 379 0,'0'8'118'0,"0"2"33"0,4 0-82 16,-4 3-15-16,0 5-21 0,0 2-8 0,0 1-2 16,0 6-18-16,0 0 1 0,0 0-6 15,0 0-11-15,0-4-19 0,0-14-21 16,-7-9-103-16,7 0-102 0</inkml:trace>
          <inkml:trace contextRef="#ctx0" brushRef="#br0" timeOffset="3536.6774">3350-557 370 0,'16'0'136'0,"-6"0"20"0,2 0-52 16,-2 2-48-16,2 9-21 0,-1 0-9 15,2 0-21-15,-3-3-5 0,4-4-25 16,-3-4-3-16,-3 0-17 0,-3-8-28 0,2-5-97 15,3 2-46-15</inkml:trace>
          <inkml:trace contextRef="#ctx0" brushRef="#br0" timeOffset="3862.5771">3594-486 341 0,'17'31'104'0,"-2"0"44"16,-7 0-65-16,-1 5-8 0,-7 3-22 0,0 1-10 15,0 5-15-15,0-2 3 0,0-5-8 16,0-2 4-16,6 2-11 0,-6-9 11 15,0-5-6-15,0-4-6 0,0-14-1 16,0-6 1-16,0 0-10 0,0-6-1 16,0-7 1-16,0-5-5 0,0-1 0 15,0-1 0-15,6 0 0 0,-2 5 0 16,3 0 9-16,1 4 0 0,4 5 0 0,2 0 10 16,0 6-5-16,3 0-1 0,11 0 9 15,-4 0-8-15,10 9-1 0,-2-1-6 16,-10 3-3-16,-6 4-4 0,-8 2 4 15,-2-3-4-15,-6 5 0 0,-11-3 0 16,-6-1-4-16,1-1-4 0,-3 0 5 16,-2-4-10-16,-3-1-5 0,5-3-9 15,0 4-10-15,-2-10-9 0,1 6-2 16,6-6-18-16,4 0-4 0,1 0-8 0,2-6-102 16,7 6-84-16</inkml:trace>
          <inkml:trace contextRef="#ctx0" brushRef="#br0" timeOffset="4051.9285">3946-105 257 0,'6'7'53'0,"-1"1"16"0,-5-3-24 16,10 2-6-16,-6 7-13 0,1 1-1 15,0-2-17-15,0 5-16 0,2-3-91 16,-2-15-27-16</inkml:trace>
          <inkml:trace contextRef="#ctx0" brushRef="#br0" timeOffset="4238.5453">3966-612 388 0,'12'-7'126'0,"6"7"29"16,-1-3-93-16,-6 2-22 0,-1-5-14 15,2 6-8-15,0 0-18 0,1 0-18 16,2-5-20-16,-2 5 62 0,1-10-165 16,-3-4-113-16</inkml:trace>
          <inkml:trace contextRef="#ctx0" brushRef="#br0" timeOffset="4382.3252">4206-530 331 0,'12'58'93'0,"-1"-6"30"0,0-3-44 15,-6-5-29-15,2-2-9 0,0-1-14 16,-7-5-5-16,7-8-12 0,-7-2 4 16,7-7-7-16,-7-4-14 0,4-3-24 15,1-4 87-15,-5-8-202 0,6 0-117 0</inkml:trace>
          <inkml:trace contextRef="#ctx0" brushRef="#br0" timeOffset="4552.7718">4341-177 278 0,'8'10'63'0,"2"-2"20"0,-3 0-1 16,-2-8-25-16,-1 0-27 0,4 0 3 15,1-5-26-15,4-1-14 0,-3-5 64 16,6-6-177-16,2 0-90 0</inkml:trace>
          <inkml:trace contextRef="#ctx0" brushRef="#br0" timeOffset="4762.5005">4509-734 218 0,'19'4'25'0,"6"8"21"0,-1 0-14 16,-3-1 0-16,-10-4-6 0,-3 1 10 15,4-6 2-15,-2-2-10 0,1 0-3 16,-2 0-17-16,6 0 9 0,-8 0-9 16,0-5-16-16,2-4-17 0,-3 3-18 15,-1-2-41-15,1 5-27 0</inkml:trace>
          <inkml:trace contextRef="#ctx0" brushRef="#br0" timeOffset="1042.0599">1366 136 471 0,'13'0'183'0,"7"0"-8"16,-4 4-93-16,7 2-17 0,7-3-6 0,3 5-25 16,1-5-7-16,12-4-12 0,-10-5-2 15,1-1-8-15,-4-5-10 0,-1-14-14 16,-6-4-13-16,6-1-16 0,-15 0-21 15,4 0-111-15,10 0-151 0</inkml:trace>
          <inkml:trace contextRef="#ctx0" brushRef="#br0" timeOffset="852.8353">1654 461 361 0,'0'0'120'16,"0"0"47"-16,-6-3-77 0,2-8-13 16,-3-4-4-16,-1-9-16 0,-3 2 3 15,0-8-16-15,-1-2-6 0,3 2-10 16,-4-15-5-16,4-8-5 0,3-6-5 16,-2-6-4-16,3-4-5 0,5 15 5 15,0 0-5-15,0 8 1 0,9 10-5 0,-1 9 7 16,5 2-7-16,-1 7 4 0,6 6 0 15,1 5-4-15,0 3 4 0,0 0 0 16,8 4-4-16,-5 0 0 0,1 10 0 16,3-5-4-16,4 3 0 0,-5 1-11 15,-3-1-16-15,-10 2-14 0,-12 2-15 16,0 7-11-16,-9 0-118 0,-6 4-162 0</inkml:trace>
          <inkml:trace contextRef="#ctx0" brushRef="#br0" timeOffset="1221.7667">2100-349 341 0,'0'5'104'0,"6"12"38"16,-1 5-53-16,3 3-14 0,-2 12-11 15,-1 2-16-15,2 1-5 0,-3 3-9 16,0 4-7-16,0 3-13 0,3 6 4 0,-1-1-18 16,1-5-18-16,-7-7-1 0,5-13-20 15,-5-10-27-15,7-13-93 0,-7-7-142 16</inkml:trace>
          <inkml:trace contextRef="#ctx0" brushRef="#br0" timeOffset="1553.3849">2338 36 379 0,'26'-15'127'0,"3"2"29"0,-2-4-95 16,11 8-13-16,-13-9-10 0,12 2-18 15,-14-6-2-15,-7-1-13 0,-5-3 0 16,-11-5-5-16,0 1 0 0,0 6-5 0,-12-1 0 15,-9 7-13-15,4 4 4 0,-9 7-4 16,2 7-3-16,-2 0-4 0,6 0-9 16,4 15 0-16,-4 11-1 0,4 7-5 15,9 0 11-15,3 1-3 0,-3 12 16 16,7 0-1-16,0-3 9 0,10 12 16 16,-1-4 0-16,4-11 9 0,-1-5 7 15,4-10-8-15,4-14-2 0,-3-5-7 0,4-6-7 16,-2 0-13-16,4 0-103 0,-1 0-45 15</inkml:trace>
          <inkml:trace contextRef="#ctx0" brushRef="#br0" timeOffset="1788.0361">2727-137 353 0,'29'37'110'16,"2"-1"44"-16,-2 10-73 0,6 0-13 0,4 0-12 15,-8-7-15-15,-5-6-4 0,-2-17-14 16,-3-6-1-16,-7-10-11 0,-2 0 5 16,-4 0-16-16,-2-10 4 0,-6 0-4 15,0-4-4-15,0 0-6 0,-6-6-17 16,2-1-14-16,-7-11-24 0,7 1-95 15,-1 2-121-15</inkml:trace>
          <inkml:trace contextRef="#ctx0" brushRef="#br0" timeOffset="2997.6929">2808 46 289 0,'0'0'90'0,"0"-5"28"15,0 5 11-15,0-5-44 0,0-6-13 16,0-4-15-16,5-6-3 0,3-1-8 15,0 1-5-15,-1 1-2 0,3-4-5 16,-2 7-10-16,-2 6-6 0,-1 0-3 16,3-6-11-16,-1 4-4 0,7-2 0 15,-3-7-4-15,2 0-6 0,-2-3-13 16,1-1-11-16,-7-5-11 0,-5 6-25 0,5 4-108 16,0 6-149-16</inkml:trace>
          <inkml:trace contextRef="#ctx0" brushRef="#br0" timeOffset="2070.724">2880-384 218 0,'0'4'25'15,"-4"1"0"-15,4 1-4 0,-7 4 0 16,2 9 0-16,1 5 1 0,4-1-14 0,-7 5 10 15,3 4 0-15,4-9-9 0,-9-7-9 16,5 3 0-16,-5-8-18 0,9-8-39 16,-7-1-31-16</inkml:trace>
          <inkml:trace contextRef="#ctx0" brushRef="#br0" timeOffset="5435.9533">4639-314 341 0,'4'6'104'0,"3"3"44"15,-2 2-50-15,3 0-13 0,2-6-9 16,-1 5-17-16,1-7-14 0,2-3-2 16,-4 0-17-16,1-6-7 0,-5-5-9 15,0 0-10-15,-4-5 0 0,0-2-5 16,7 0 0-16,-7 1 5 0,8 8-19 15,-3-1-7-15,1 1-17 0,-4 0-19 16,4 1-109-16,1-4-137 0</inkml:trace>
          <inkml:trace contextRef="#ctx0" brushRef="#br0" timeOffset="4838.679">4730-601 218 0,'3'38'39'0,"4"1"-7"16,2 3 0-16,-1 2-12 0,3 1-8 15,0-1-12-15,4 4-43 0,-5 1-37 16</inkml:trace>
          <inkml:trace contextRef="#ctx0" brushRef="#br0" timeOffset="6120.6862">5069-688 321 0,'4'20'94'0,"5"4"30"16,1 1-46-16,-10 3-26 0,-5 8-17 16,5-2-8-16,-14 2-14 0,10 2 2 0,-10 1-15 15,14 4 7-15,-5-7-7 0,5 2-15 16,0-3-13-16,0-5-12 0,0-4-104 16,0-3-64-16</inkml:trace>
        </inkml:traceGroup>
      </inkml:traceGroup>
    </inkml:traceGroup>
  </inkml:traceGroup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7T17:43:08.158"/>
    </inkml:context>
    <inkml:brush xml:id="br0">
      <inkml:brushProperty name="width" value="0.04667" units="cm"/>
      <inkml:brushProperty name="height" value="0.04667" units="cm"/>
      <inkml:brushProperty name="color" value="#ED1C24"/>
      <inkml:brushProperty name="fitToCurve" value="1"/>
    </inkml:brush>
  </inkml:definitions>
  <inkml:traceGroup>
    <inkml:annotationXML>
      <emma:emma xmlns:emma="http://www.w3.org/2003/04/emma" version="1.0">
        <emma:interpretation id="{CA5FADCF-A66C-4D83-9DC8-4FC32F98B439}" emma:medium="tactile" emma:mode="ink">
          <msink:context xmlns:msink="http://schemas.microsoft.com/ink/2010/main" type="inkDrawing" rotatedBoundingBox="20569,3542 20966,4613 20529,4774 20133,3704" semanticType="verticalRange" shapeName="Other">
            <msink:sourceLink direction="with" ref="{F516BC57-0968-4CB8-8F1D-BABFE803E081}"/>
          </msink:context>
        </emma:interpretation>
      </emma:emma>
    </inkml:annotationXML>
    <inkml:trace contextRef="#ctx0" brushRef="#br0">0 217 331 0,'10'0'93'0,"0"0"55"15,-1 5-44-15,11 4-42 0,2-1-24 0,5 3-10 16,5 6-17-16,9-1-4 0,-7-2 0 15,4 1-7-15,-11-3 0 0,1-6 6 16,-12-6-12-16,-1 0 6 0,-1-8 0 16,-6-4-7-16,-1-2 0 0,0 0 1 15,-7-7 1-15,0 4-2 0,0-5 0 16,0-3 0-16,0-7-5 0,0 1 0 16,0-3-9-16,-9 7 6 0,11 2 9 15,-6 9-7-15,4 3 7 0,0 2 6 16,0 3 0-16,0 8 0 0,0 0 6 0,4 0-6 15,3 13 0-15,-1 4 0 0,3-2 0 16,4 7 0-16,2-3 0 0,6 11 0 16,-4 1 0-16,8 6 0 0,-2 1 0 15,-2 7 0-15,-6 4 0 0,1 3 0 16,-2 10 0-16,-9 9 0 0,-1 10 0 16,5 0 7-16,-4-1-1 0,0 1 8 15,-5-15-7-15,0-7 6 0,5-6 2 16,-5-6-5-16,-5-13-10 0,5-2-134 0,-4-15-120 15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7:31:12.1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13DE6480-B677-4768-84E7-7EFF0843FDC5}" emma:medium="tactile" emma:mode="ink">
          <msink:context xmlns:msink="http://schemas.microsoft.com/ink/2010/main" type="writingRegion" rotatedBoundingBox="1397,14191 3801,12825 4558,14158 2154,15523"/>
        </emma:interpretation>
      </emma:emma>
    </inkml:annotationXML>
    <inkml:traceGroup>
      <inkml:annotationXML>
        <emma:emma xmlns:emma="http://www.w3.org/2003/04/emma" version="1.0">
          <emma:interpretation id="{D0C51B21-17F6-474C-860B-03E9385FA6B2}" emma:medium="tactile" emma:mode="ink">
            <msink:context xmlns:msink="http://schemas.microsoft.com/ink/2010/main" type="paragraph" rotatedBoundingBox="1397,14191 3801,12825 4558,14158 2154,155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D0F5AF1A-D0F5-4CFE-804D-F5C24BB87005}" emma:medium="tactile" emma:mode="ink">
              <msink:context xmlns:msink="http://schemas.microsoft.com/ink/2010/main" type="line" rotatedBoundingBox="1397,14191 3801,12825 4558,14158 2154,15523"/>
            </emma:interpretation>
          </emma:emma>
        </inkml:annotationXML>
        <inkml:traceGroup>
          <inkml:annotationXML>
            <emma:emma xmlns:emma="http://www.w3.org/2003/04/emma" version="1.0">
              <emma:interpretation id="{065F95E8-FD83-4EF8-B583-7398D7C149C8}" emma:medium="tactile" emma:mode="ink">
                <msink:context xmlns:msink="http://schemas.microsoft.com/ink/2010/main" type="inkWord" rotatedBoundingBox="1397,14191 3801,12825 4558,14158 2154,15523"/>
              </emma:interpretation>
              <emma:one-of disjunction-type="recognition" id="oneOf0">
                <emma:interpretation id="interp0" emma:lang="" emma:confidence="0">
                  <emma:literal>piness</emma:literal>
                </emma:interpretation>
                <emma:interpretation id="interp1" emma:lang="" emma:confidence="0">
                  <emma:literal>pines</emma:literal>
                </emma:interpretation>
                <emma:interpretation id="interp2" emma:lang="" emma:confidence="0">
                  <emma:literal>pines'</emma:literal>
                </emma:interpretation>
                <emma:interpretation id="interp3" emma:lang="" emma:confidence="0">
                  <emma:literal>pine's</emma:literal>
                </emma:interpretation>
                <emma:interpretation id="interp4" emma:lang="" emma:confidence="0">
                  <emma:literal>fitness</emma:literal>
                </emma:interpretation>
              </emma:one-of>
            </emma:emma>
          </inkml:annotationXML>
          <inkml:trace contextRef="#ctx0" brushRef="#br0">1656 801 370 0,'9'0'127'0,"-9"0"30"0,0-10-80 16,0 0-18-16,-14-10-2 0,0-3-10 15,-2-14-12-15,-4 11-2 0,1-6-9 16,-1-14 5-16,-5 2-14 0,-5-1-1 0,-2-12-4 16,-12-6 0-16,1 5-5 0,-3-3-5 15,0-4 4-15,5-1-8 0,11-2 4 16,5 5-5-16,7 5 0 0,11 5 0 16,7 12 0-16,0 11 0 0,0 4 1 15,7 13 4-15,-7 2 0 0,11 11-5 16,-11-8 10-16,14 8-1 0,2 0-4 0,4 12 10 15,-1-5 0-15,1 2 4 0,1 4 4 16,-7 7 1-16,4 7 0 0,-4 4-2 16,-3-2 1-16,1 10-9 0,-5 2 4 15,-7-2-9-15,0-10-12 0,0-7-10 16,0-8-17-16,0-14-16 0,-12 0-12 16,3 0-17-16,-3 0-109 0,12-5-138 15</inkml:trace>
          <inkml:trace contextRef="#ctx0" brushRef="#br0" timeOffset="344.7188">1152-670 353 0,'9'0'100'0,"-2"0"26"16,7 0-88-16,4 0-22 0,3 0-7 15,8 12-25-15,6-4-23 0,-8 1-85 0,7 4-40 16</inkml:trace>
          <inkml:trace contextRef="#ctx0" brushRef="#br0" timeOffset="197.4102">1541-211 434 0,'23'24'174'0,"0"-2"15"0,-5 0-80 16,3-5-29-16,-10 1-17 0,-11-12-16 15,0-6-28-15,0 10-14 0,0-10-24 16,0 0-23-16,0 0-18 0,-16-20-51 16,0-2-73-16,2-2-132 0</inkml:trace>
          <inkml:trace contextRef="#ctx0" brushRef="#br0" timeOffset="598.7928">1720-162 278 0,'0'0'75'0,"0"0"25"15,0-6-22-15,-7-4-9 0,0-6 0 16,-2-11 0-16,-7-7-17 0,0 1-7 16,-3-1 3-16,3-1-8 0,0 2-7 15,3 1-8-15,6 5 9 0,7-2-14 16,0 11-1-16,0 13-4 0,11 5-1 15,5 0-1-15,-2 13-4 0,4-1-3 16,-6 6-2-16,18 1-4 0,2 3-4 0,6 0-6 16,1-3-8-16,7 0-16 0,-14 1-10 15,-9-9-16-15,0-3-28 0,-5-3-93 16,-2-5-116-16</inkml:trace>
          <inkml:trace contextRef="#ctx0" brushRef="#br0" timeOffset="886.1851">2010-483 397 0,'12'-22'134'16,"-5"-6"33"-16,0 7-89 0,-7 5-14 0,0-1-16 15,0 9-7-15,0 8-14 0,-9 0-7 16,-5 0 3-16,-2-9-11 0,7 9-8 15,-7 21 1-15,2 3-5 0,7 11 0 16,0-1 5-16,7-2-5 0,9-9 0 16,-9 4 0-16,12-9 0 0,4 0-10 15,7 4 10-15,4-1-16 0,-4-7-11 16,4-3 6-16,1-3-12 0,-10-8-17 0,1 0 11 16,3-15-14-16,-1 4-12 0,-5-7-4 15,2-9-92-15,-4-4-21 0</inkml:trace>
          <inkml:trace contextRef="#ctx0" brushRef="#br0" timeOffset="1238.6313">2166-891 353 0,'0'0'100'16,"-7"0"47"-16,7 13-49 0,-11 6-30 15,-1-12-19-15,3 12-7 0,-2-1-11 16,-1 1-8-16,-1-2-5 0,13 2-12 16,0 1-6-16,-10-9 5 0,10 7 0 15,0-1-5-15,0-9 0 0,10-8 11 0,-10 0-5 16,16 0 8-16,4 14 9 0,5-14-2 16,8 14 13-16,-8-14-5 0,2 8 3 15,-2-8 9-15,-6 0-6 0,-3 0-7 16,0 0-3-16,2 5-3 0,0-5-6 15,-2 12-6-15,-6-7-1 0,1 11-9 16,-11 6 4-16,0 0 0 0,-9 9-8 0,0 8 4 16,0-7-13-16,-3-6-6 0,-4-6-2 15,5 0-16-15,1-6-13 0,-8-4-10 16,2-1-10-16,5-9-14 0,-5 0-108 16,4 0-133-16</inkml:trace>
          <inkml:trace contextRef="#ctx0" brushRef="#br0" timeOffset="1610.6319">2439-1021 370 0,'7'0'127'16,"-7"0"45"-16,11 0-65 0,-2 0-26 0,-9-5-15 15,7 5-13-15,-7 0-4 0,0 0-15 16,0 0-6-16,-7 0-14 0,-2 22-4 16,-2-4-1-16,-1 7-5 0,1-5 1 15,4 4-5-15,7-7 5 0,-14-11-5 16,14 7 0-16,0-4 0 0,0 2 0 16,0-6 0-16,0 8 4 0,7-7-4 0,0 8 9 15,4-6 0-15,-11-8 4 0,14 17 9 16,0-6-2-16,6 16-4 0,-6-2 13 15,7 2-3-15,-8-5-11 0,6 2 4 16,-3-7-8-16,-3-5-1 0,-13-5-2 16,12 5-8-16,-12-4-8 0,-7 3-2 15,-4-1-12-15,-1 3-27 0,-8 0-7 16,4 3-24-16,-5-2-15 0,3-4-108 0,-1 2-166 16</inkml:trace>
          <inkml:trace contextRef="#ctx0" brushRef="#br0" timeOffset="-1218.1889">0 0 361 0,'9'34'110'0,"0"-5"36"16,3 19-72-16,-1 1-21 0,8-3-14 16,-3 12-7-16,0-7-7 0,-3-19-13 15,-3-3-1-15,-4-7-6 0,-6-5-5 16,7-3 7-16,-7 0 1 0,7-3-16 16,-7-11 16-16,12 14-8 0,-12-14 0 15,0 0 5-15,0 0-5 0,0-14-5 0,0 8 10 16,0-6 1-16,0 1-6 0,0-2 6 15,0 4 0-15,0-11-1 0,0 2 7 16,0-4-6-16,9-1 0 0,-9 3 10 16,11 2-5-16,3 5-1 0,-7 6-6 15,0 7 13-15,2 0-5 0,7 0-2 16,-5 10-5-16,-11-10 0 0,14 17 0 16,4 2-5-16,-2 3 0 0,-2 1-10 15,7 0 1-15,-5-9-21 0,0 3 0 0,-7-17-15 16,0 8-26-16,-2-8-102 0,-7 0-110 15</inkml:trace>
          <inkml:trace contextRef="#ctx0" brushRef="#br0" timeOffset="-795.8045">570 168 353 0,'0'0'118'0,"0"0"37"0,0 11-58 15,0 0-23-15,0 0-19 0,0 3-1 16,0 2-20-16,-9-2-2 0,9 8-5 15,0-3-11-15,0 0-11 0,0-2 5 16,-7-1-5-16,7-5-5 0,0-3 0 0,0-8 0 16,7 12-5-16,-7-12 0 0,12 0-5 15,-3 0-6-15,0 0-7 0,-9 0 9 16,9 0-8-16,-2-16 5 0,0 10 5 16,-7-8 1-16,16 1-1 0,-7-7 12 15,-2 1-5-15,2 2 5 0,2 1 0 16,-1 0 0-16,-4 6 0 0,4 10 0 15,-4 0 0-15,1 0 5 0,3 10-5 16,1-10-5-16,3 22-3 0,9-12-10 16,-7 4-17-16,2-6-4 0,-2 5-118 0,-5-13-99 15</inkml:trace>
          <inkml:trace contextRef="#ctx0" brushRef="#br0" timeOffset="-409.3553">1205 907 331 0,'0'0'84'0,"0"0"40"0,0 0-55 15,-12-14-8-15,12 2-13 0,-11-7 1 16,4 3-11-16,0-5-2 0,-5-1-1 16,6-9-4-16,-6 1-14 0,1-3 5 15,-12-1-5-15,-2-7-7 0,-7-3-6 0,-5-7-4 16,-4-10 0-16,2 10-4 0,0-1 4 15,4 7-10-15,8 6 4 0,9-2 1 16,9-3-6-16,9-14 11 0,2-5-5 16,5 12 5-16,4 7 0 0,10 4 5 15,-3 14-5-15,0 12 5 0,1-3 12 16,6 7-7-16,-2 10 11 0,7 0 1 0,-1 13-7 16,-4 1 4-16,-4 8 1 0,-5 5-6 15,-2 4-1-15,-14-7-4 0,9 9-9 16,-9-2 10-16,0-2-10 0,-2 2 0 15,2-5 0-15,0-3 0 0,-14-6-10 16,5-1 6-16,-3-8-14 0,1-8-11 16,-1 14 0-16,1-14-20 0,4 0 2 15,7 8-25-15,-7-8-94 0,7 0-128 16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7:31:22.6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B4A99610-D187-4CC5-AC48-33634A531AD2}" emma:medium="tactile" emma:mode="ink">
          <msink:context xmlns:msink="http://schemas.microsoft.com/ink/2010/main" type="writingRegion" rotatedBoundingBox="8044,13550 9224,13550 9224,14164 8044,14164"/>
        </emma:interpretation>
      </emma:emma>
    </inkml:annotationXML>
    <inkml:traceGroup>
      <inkml:annotationXML>
        <emma:emma xmlns:emma="http://www.w3.org/2003/04/emma" version="1.0">
          <emma:interpretation id="{79C8C754-702A-497A-8A86-12224A42CB8A}" emma:medium="tactile" emma:mode="ink">
            <msink:context xmlns:msink="http://schemas.microsoft.com/ink/2010/main" type="paragraph" rotatedBoundingBox="8044,13550 9224,13550 9224,14164 8044,1416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A5078E42-4FBE-4859-A8F7-F825505043A3}" emma:medium="tactile" emma:mode="ink">
              <msink:context xmlns:msink="http://schemas.microsoft.com/ink/2010/main" type="line" rotatedBoundingBox="8044,13550 9224,13550 9224,14164 8044,14164"/>
            </emma:interpretation>
          </emma:emma>
        </inkml:annotationXML>
        <inkml:traceGroup>
          <inkml:annotationXML>
            <emma:emma xmlns:emma="http://www.w3.org/2003/04/emma" version="1.0">
              <emma:interpretation id="{694087A1-25BB-486D-8E1B-6F3153917C33}" emma:medium="tactile" emma:mode="ink">
                <msink:context xmlns:msink="http://schemas.microsoft.com/ink/2010/main" type="inkWord" rotatedBoundingBox="8044,13550 8067,13550 8067,13591 8044,13591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1294-4028 310 0,'0'0'87'0,"0"0"47"15,0 0 11-15,0 0-70 0,9 0-11 16,-9 10-16-16,0-10-5 0,0 0-9 0,7 0-2 15,-7 0-5-15,0 0-15 0,0 0 2 16,0 0-4-16,0 0-5 0,0 5-1 16,0-5 1-16,0 0-5 0,0 13 5 15,-7-13-10-15,7 7-4 0,0-7-11 16,-6 6-14-16,6-6-12 0,-10 0-11 16,10 0-115-16,0-6-133 0</inkml:trace>
        </inkml:traceGroup>
        <inkml:traceGroup>
          <inkml:annotationXML>
            <emma:emma xmlns:emma="http://www.w3.org/2003/04/emma" version="1.0">
              <emma:interpretation id="{A51E4ECD-484F-45C3-819D-F06BAB10B8E5}" emma:medium="tactile" emma:mode="ink">
                <msink:context xmlns:msink="http://schemas.microsoft.com/ink/2010/main" type="inkWord" rotatedBoundingBox="9180,14115 9224,14115 9224,14164 9180,14164"/>
              </emma:interpretation>
              <emma:one-of disjunction-type="recognition" id="oneOf1">
                <emma:interpretation id="interp1" emma:lang="" emma:confidence="0">
                  <emma:literal>u</emma:literal>
                </emma:interpretation>
                <emma:interpretation id="interp2" emma:lang="" emma:confidence="0">
                  <emma:literal>U</emma:literal>
                </emma:interpretation>
                <emma:interpretation id="interp3" emma:lang="" emma:confidence="0">
                  <emma:literal>v</emma:literal>
                </emma:interpretation>
                <emma:interpretation id="interp4" emma:lang="" emma:confidence="0">
                  <emma:literal>J</emma:literal>
                </emma:interpretation>
                <emma:interpretation id="interp5" emma:lang="" emma:confidence="0">
                  <emma:literal>.</emma:literal>
                </emma:interpretation>
              </emma:one-of>
            </emma:emma>
          </inkml:annotationXML>
          <inkml:trace contextRef="#ctx0" brushRef="#br0" timeOffset="1082.7677">2423-3425 370 0,'14'0'136'0,"-5"11"20"15,-9-11-87-15,9 0-10 0,-9 0-14 0,12 0-23 16,-12-11-11-16,0 3-22 0,0-4-24 16,0 5-111-16,0-4-133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7:31:27.9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DB380687-EA78-4875-98A8-64021870CDA5}" emma:medium="tactile" emma:mode="ink">
          <msink:context xmlns:msink="http://schemas.microsoft.com/ink/2010/main" type="inkDrawing" rotatedBoundingBox="6081,13074 17670,16497 16624,20039 5035,16616" semanticType="callout" shapeName="Other">
            <msink:sourceLink direction="with" ref="{5EB123CB-CF1E-40AB-97C7-BE0EF7916713}"/>
          </msink:context>
        </emma:interpretation>
      </emma:emma>
    </inkml:annotationXML>
    <inkml:trace contextRef="#ctx0" brushRef="#br0">-2 2896 289 0,'0'-18'72'0,"9"4"30"15,0-8-18-15,0-10-14 0,-9 8-11 16,12-23-4-16,1-1-15 0,8 7 4 15,2 3-7-15,4-14-6 0,3 11-3 16,-5 0-4-16,3-17 3 0,-3 4-8 0,0 7 11 16,5 0-16-16,-5 0 5 0,5 3-4 15,9 11-5-15,-5-4 4 0,3 4-5 16,-3-4-5-16,5-2 5 0,-16-3-3 16,14-6-6-16,6 12 4 0,3-1 1 15,-7-7-5-15,2-1 4 0,-2-9-4 16,-9-7 0-16,4-2 5 0,-2 8 0 0,-7-2-5 15,7 3 4-15,0 4 0 0,3 7-4 16,-1 11 5-16,-2 4-1 0,-4 10-4 16,-3 4 9-16,-5 1 0 0,-1-10-5 15,-1 5 1-15,3-2-1 0,-3-2 1 16,-4-1 3-16,2 10-3 0,-5-2-2 16,-4-3 5-16,0 4-4 0,2-2 0 0,-9-3 0 15,9-3 0-15,-2 3 1 0,7 2-1 16,0-2 0-16,-3 8-4 0,7 11 4 15,-2-14-4-15,-7 6 0 0,-9-1 4 16,12 7-4-16,-12-6 0 0,0 8 0 16,7-14 4-16,-7 9-4 0,0-2 0 15,11 7 4-15,-11-10-4 0,12 5 4 16,-1-2 2-16,3-3-6 0,0 2 7 0,-1-6-3 16,1 8-4-16,-2-10 8 0,1 2-4 15,3 4-4-15,-2-4 3 0,4 6-3 16,1-2 0-16,1 3 0 0,5-7 0 15,-2 4 0-15,3-4 0 0,-1-2 5 16,-5 4-10-16,6 3 10 0,-4-6-5 16,1-2 0-16,0 2 4 0,-4 5-4 15,-1-6 0-15,2 7 4 0,-3 1-4 16,1-2 0-16,0-4 4 0,3-2-8 0,-7 5 4 16,6-9 4-16,-2 4-4 0,3-4 0 15,-5 1 0-15,9-3 0 0,-6-1 0 16,6 8 0-16,-7-5 0 0,5 20 0 15,-7-7 4-15,5-5-8 0,-5 12 4 16,2-13 4-16,0 13-4 0,-2 0 0 16,3-14 0-16,-1 2 0 0,-7-1 0 0,1 4 3 15,-5 2-3-15,-7 0 0 0,7-3 0 16,-7 10 0-16,6 0 0 0,-6-8 0 16,7 8 0-16,-7 0-3 0,12 0 6 15,-12 0-3-15,11-11-3 0,-4 11 6 16,2-8-3-16,3 8-3 0,-3-17 6 15,-2 12-3-15,2 5-3 0,5-13 6 16,-8 13-3-16,4-10-3 0,-3 10 3 0,-7 0 0 16,6 0 0-16,-6 0 3 0,12-8-3 15,-12 8-3-15,9 0 6 0,-9 0-3 16,7 0-3-16,0 0 6 0,0-8-3 16,4 3 0-16,0 5 0 0,-1-14 0 15,6 14 0-15,7-8 0 0,-1 8 0 16,-3-14-3-16,8 0 6 0,-6 1-3 0,2-4 0 15,-3 1 0-15,-6 4 0 0,-14 12 0 16,0-10 0-16,9 10 0 0,-2 0-3 16,-7 0 6-16,0 0-3 0,14 0-3 15,-14 0 6-15,16-3-3 0,-5 3-3 16,-4 0 6-16,9 0-6 0,-4 0-1 16,1 0 8-16,6 0-4 0,-3 0-4 15,2 0 8-15,3 0-4 0,-12-17 0 0,5 12 3 16,-14 5-3-16,20 0-3 0,-8 0 6 15,1 0-3-15,1 0-3 0,-5 0 6 16,-2 0-3-16,-7 0-7 0,12 5 11 16,-6-5-4-16,-6 12-4 0,10-4 8 15,-3-8-4-15,-1 7-4 0,-6-7 8 16,12 0-4-16,-12 0-4 0,7 0 8 16,-7 0-4-16,11-7-4 0,-2 7 8 15,3-20-8-15,-5 7 0 0,-1 6 8 0,4 0-8 16,-10-2-4-16,0 9 12 0,9 0-8 15,-9 0-1-15,0 0 5 0,14 0 0 16,-8 12 0-16,-1-7 0 0,6 1 0 16,-1-6-3-16,-4 13 6 0,4-1-3 15,-10-12 0-15,11 8 0 0,-4-8 0 16,2 10 0-16,-9-10 0 0,12 12 0 0,-12-6 0 16,13 7 0-16,-4-4 0 0,3-9 0 15,-5 0 0-15,7 10 0 0,-14-5 0 16,13 4 0-16,-13 4 0 0,12 1 0 15,-12-3 0-15,0 0 0 0,0-3 0 16,7-8 0-16,-7 0 0 0,6 12 0 16,-6-7 0-16,16 1 0 0,-4 5-3 0,-5-5 6 15,7-6-3-15,-1 10 0 0,-1-10 0 16,-5 0 0-16,2 0 0 0,0 0 0 16,-9 0 0-16,0 0 0 0,9 0 0 15,-9 0 0-15,0 5 0 0,9-5 0 16,-9 0 0-16,9 0 0 0,-2 0 0 15,-7 9 0-15,12-9 0 0,-5 13 0 16,2-8 0-16,-2-5 0 0,-1 9 0 0,4-9 0 16,-1 6 0-16,-2-6 0 0,0 0 0 15,2 7 0-15,4-7 0 0,-3 15 0 16,1-15 0-16,5 7 0 0,-4-7 0 16,1 0 0-16,6 0 0 0,-1 0 0 15,-2 9 0-15,2-9 0 0,10 0 0 16,-10 11 0-16,3-11 0 0,-1 9 0 15,-1-9-3-15,-6 0 6 0,8 0-3 16,2 6 0-16,0-6 0 0,-5 8 0 0,5 2 0 16,-5-10 0-16,3 0 0 0,4 8 0 15,5-8 0-15,-3 0 0 0,-2 0 0 16,5 9 0-16,2-9 0 0,-4-3 0 16,4 11 0-16,-5-3 0 0,3 8-3 15,-5 2 3-15,5-7 0 0,2 9 0 16,0 4 0-16,-2 0 0 0,2 0 0 0,2 4 3 15,-2-6-3-15,-2 0-3 0,4-19 3 16,1 13-4-16,-5 4-4 0,8 2 4 16,1 0-3-16,7-19-3 0,0 17 6 15,14-17 4-15,-3 0-8 0,-5 0 4 16,1 0 0-16,-7 0-5 0,-14 0 9 16,-5-5 0-16,-6 5-8 0,0 0 12 15,-10 0-4-15,-2 0-4 0,3 10 4 0,-5-1 0 16,-1-2-4-16,-6 2 8 0,16 5-4 15,-6-2-4-15,1-2 4 0,3 5 0 16,4-4 0-16,-6-1 0 0,-1 2 0 16,7 0 0-16,-4-6 0 0,0 3 0 15,6-4 0-15,1 1 0 0,-3 6 0 16,1-8 0-16,1 6 4 0,-4 1-4 0,0 2 0 16,3-4 4-16,-6-3-4 0,3 5 0 15,0-11 0-15,3 10 0 0,-3-1 0 16,0-1 0-16,0 4 0 0,-7-5 0 15,2 10 0-15,3 0 0 0,-5-7 0 16,-2 7 0-16,2 0 0 0,3-7 0 16,-3 4 0-16,2 2 0 0,12-10 0 15,-7 8 0-15,3-9 4 0,4 2-8 16,-7 6 8-16,4-13-8 0,1 15 4 0,-1-8 0 16,-10-7 0-16,17 10 0 0,1-1 0 15,-1 1 0-15,17 8 0 0,6 0 0 16,-4-1 4-16,-10 2-8 0,17-6 8 15,-16-1-4-15,-1-12-4 0,8 17 8 16,2-7-4-16,-19 2-4 0,5-2 8 16,-2 1-8-16,-3 5 0 0,-4-10 8 0,2 7-8 15,-2-4 0-15,-4 8 8 0,-1-5-4 16,0 0-4-16,-4 6 4 0,2-10 0 16,0 5 0-16,0-4 0 0,5 4 0 15,-1 2-4-15,3-3 4 0,-4-2-4 16,-3 1 0-16,0 4 4 0,2 7-3 15,7 1 3-15,5 3 0 0,-3 1-5 0,3-13 5 16,-7 5 0-16,-5-2-4 0,3 1 4 16,6 2 0-16,-1-17 0 0,-4 10-4 15,-1-6 4-15,2 8 0 0,-7-6-5 16,-7-9 5-16,19 17 0 0,6 4-4 16,-2-5 4-16,-2-2 0 0,-3-2 0 15,-2 0 0-15,-13-3 0 0,4-3 0 16,-7-6 0-16,3 0-5 0,6 13 5 0,3-13 0 15,-8 14 0-15,15-6-8 0,-5 1 8 16,2 2 0-16,2 5-5 0,3-4 1 16,2 3 4-16,2 7-5 0,-1 11 5 15,5-2-4-15,1 1-1 0,-7-7 5 16,5 1 0-16,4-11-4 0,-9 2 4 16,0-5-4-16,3 3 4 0,-6-6 0 15,-3 1 0-15,13-1-10 0,-5 7 10 16,5 1-4-16,7-5 4 0,6 4-5 15,-6 3 5-15,14-3-4 0,-10 6 4 0,3-1-6 16,-5 4 2-16,4-5 4 0,-10 2-5 16,-6-4 1-16,-8-1 4 0,2 0-5 15,-5-6 1-15,2 5 4 0,1-2-5 16,1 11 5-16,-3-4 0 0,3 1-5 16,1 3 1-16,2-1 4 0,3-7-5 15,-1 2 0-15,3 1 5 0,-3 4-5 0,3 1 0 16,-3 0 5-16,3-9-5 0,4-2 1 15,0 3 4-15,2-9-5 0,6 3 0 16,-4-1 0-16,-13-10 0 0,7 12 0 16,0-2 5-16,0 6-4 0,-2 2-2 15,4 4 6-15,-2-2 0 0,-9 1-6 16,-1-2 0-16,1-2-1 0,-2-2 7 0,4 0 0 16,0 1 0-16,2-2-10 0,1 10 10 15,-6-1 0-15,8-1-4 0,-5 0 4 16,2-3 0-16,1-9-5 0,1 2 5 15,-4 2 0-15,3 3-11 0,4 3 11 16,4 2 0-16,3 4-5 0,7-1-1 16,-1-4 6-16,6 1-5 0,-1 0 5 0,-7-2-5 15,-2-4-1-15,-2-3 6 0,-9 1 0 16,-3 3-6-16,3-4 6 0,-8 4 0 16,-1-3-5-16,-1 5 5 0,5 4-7 15,3-2 2-15,1 6 5 0,1 17-6 16,9 2 0-16,0-1 0 0,-5 2 6 15,0-1-5-15,3-24 5 0,-10 2-8 16,0 3 1-16,1-3 7 0,-6-6-5 16,1 5-1-16,9-3 6 0,-9-11 0 0,6 3 0 15,1-6 0-15,11 10 0 0,0-6-5 16,3 4 5-16,-1 7 0 0,3 1-5 16,-1-4-2-16,-8 4 2 0,2 5-1 15,-1 2 6-15,-1-3 0 0,-3 3-7 16,16 3 7-16,-9-3-7 0,-6 4 7 15,-10-12 0-15,-5-1-6 0,-13-3 1 0,-3-12 5 16,-11 1 0-16,0-6 0 0,-16 0 5 16,-9-6-138-16,-18-20-21 0,-1-11-37 15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7:31:15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07134A-B37B-4756-8297-D6B1D9F594F3}" emma:medium="tactile" emma:mode="ink">
          <msink:context xmlns:msink="http://schemas.microsoft.com/ink/2010/main" type="writingRegion" rotatedBoundingBox="4624,16973 3772,11874 4670,11724 5522,16823"/>
        </emma:interpretation>
      </emma:emma>
    </inkml:annotationXML>
    <inkml:traceGroup>
      <inkml:annotationXML>
        <emma:emma xmlns:emma="http://www.w3.org/2003/04/emma" version="1.0">
          <emma:interpretation id="{38FAC4C2-7D26-4181-B638-9F610F49E68D}" emma:medium="tactile" emma:mode="ink">
            <msink:context xmlns:msink="http://schemas.microsoft.com/ink/2010/main" type="paragraph" rotatedBoundingBox="4624,16973 3772,11874 4670,11724 5522,168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F7F88D62-7FB2-4916-AFDD-0A02A622DF75}" emma:medium="tactile" emma:mode="ink">
              <msink:context xmlns:msink="http://schemas.microsoft.com/ink/2010/main" type="line" rotatedBoundingBox="4624,16973 3772,11874 4670,11724 5522,16823"/>
            </emma:interpretation>
          </emma:emma>
        </inkml:annotationXML>
        <inkml:traceGroup>
          <inkml:annotationXML>
            <emma:emma xmlns:emma="http://www.w3.org/2003/04/emma" version="1.0">
              <emma:interpretation id="{AF1A0DDE-5C52-4E4F-8244-9CBADF3D6A9D}" emma:medium="tactile" emma:mode="ink">
                <msink:context xmlns:msink="http://schemas.microsoft.com/ink/2010/main" type="inkWord" rotatedBoundingBox="4624,16973 4236,14651 5134,14501 5522,16823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2782 530 481 0,'21'8'195'0,"2"-8"-8"15,9 12-78-15,4-5-22 0,3 3-12 16,9-10-9-16,-2 7-18 0,0-7-14 16,2 0-7-16,-11-7-12 0,-5-3-5 15,-3-7-3-15,-6 3-11 0,-7-8-17 16,-4-2-10-16,-5 7-31 0,-7-1-23 0,0-4-124 15,9 5-173-15</inkml:trace>
          <inkml:trace contextRef="#ctx0" brushRef="#br0" timeOffset="-360.0797">2979 1475 379 0,'-11'-7'127'0,"1"7"36"0,-1-9-73 16,2 9-34-16,-5 0-14 0,3 0 1 15,4 0-14-15,7 0 9 0,-7 0-12 16,7 0 1-16,0 0 12 0,0 0-2 16,11 0 5-16,3 9 2 0,0-9-3 15,9 5-4-15,-12-5 8 0,5 0-13 16,21 10-4-16,4-10-1 0,0 0-7 0,-2 0-5 16,2 0 0-16,-11 0-7 0,-5-10-4 15,1 10 2-15,-4-5-6 0,-6-4-6 16,-2-2-6-16,0 7-10 0,-5-6-10 15,0 1-19-15,0 1-20 0,1-6-30 16,-1-5-113-16,-9-2-182 0</inkml:trace>
          <inkml:trace contextRef="#ctx0" brushRef="#br0" timeOffset="3508.6169">4161 1630 289 0,'0'0'64'0,"0"0"7"16,0 0-24-16,0 0-12 0,0 0-10 15,0 0-1-15,0 0-7 0,0 0 4 16,0 0-14-16,-7 0 1 0,7 0 1 0,0 0-9 16,0 0 0-16,0 0 9 0,0 0-9 15,0 0 0-15,0 0 7 0,0 0-7 16,0 0-7-16,0 0 14 0,0 0-7 16,0 6 0-16,-7-6 0 0,7 0 9 15,0 6-18-15,0-6 18 0,7 0-9 16,-7 10 6-16,0-10 8 0,0 0 0 15,0 0 8-15,0 0 3 0,0 0 3 16,7-10-8-16,-7 10 6 0,6 0-1 0,-6 0-7 16,0 0 5-16,7 0 2 0,-7 0-7 15,0 0-6-15,0 0-1 0,0 0-5 16,0 0-1-16,0 0 0 0,0-6-10 16,0 6 10-16,0 0-5 0,-7 0 0 15,7 0 0-15,0 0 0 0,0 0 0 16,0 6-5-16,0-6-6 0,0-6-12 0,0 6-20 15,-11-8-11-15,11-6-107 0,-9-8-108 16</inkml:trace>
        </inkml:traceGroup>
        <inkml:traceGroup>
          <inkml:annotationXML>
            <emma:emma xmlns:emma="http://www.w3.org/2003/04/emma" version="1.0">
              <emma:interpretation id="{65C420E6-AE47-4951-964F-F3EB68094265}" emma:medium="tactile" emma:mode="ink">
                <msink:context xmlns:msink="http://schemas.microsoft.com/ink/2010/main" type="inkWord" rotatedBoundingBox="4085,13668 3785,11872 4524,11749 4824,13545"/>
              </emma:interpretation>
              <emma:one-of disjunction-type="recognition" id="oneOf1">
                <emma:interpretation id="interp1" emma:lang="" emma:confidence="0">
                  <emma:literal>n</emma:literal>
                </emma:interpretation>
                <emma:interpretation id="interp2" emma:lang="" emma:confidence="0">
                  <emma:literal>N</emma:literal>
                </emma:interpretation>
                <emma:interpretation id="interp3" emma:lang="" emma:confidence="0">
                  <emma:literal>2</emma:literal>
                </emma:interpretation>
                <emma:interpretation id="interp4" emma:lang="" emma:confidence="0">
                  <emma:literal>"</emma:literal>
                </emma:interpretation>
                <emma:interpretation id="interp5" emma:lang="" emma:confidence="0">
                  <emma:literal>~</emma:literal>
                </emma:interpretation>
              </emma:one-of>
            </emma:emma>
          </inkml:annotationXML>
          <inkml:trace contextRef="#ctx0" brushRef="#br0" timeOffset="490.544">2720-614 415 0,'12'0'172'16,"4"5"17"-16,7-5-71 0,6 13-36 0,8-4-9 15,7 5-11-15,6-8-17 0,0-6-1 16,-6 0-25-16,20 0 2 0,-11-13-9 16,-3 4-4-16,0-5-2 0,-6 6-16 15,-26 8-10-15,-9-13-13 0,-2 7-28 16,-7-2-22-16,0-1-119 0,-7 0-158 15</inkml:trace>
          <inkml:trace contextRef="#ctx0" brushRef="#br0" timeOffset="823.3597">2420-1485 341 0,'35'15'104'16,"17"8"30"-16,12 2-51 0,1 2-14 16,-1-7-17-16,7-5-6 0,-7-6-12 15,-16-9-3-15,7 0-19 0,-5-9-12 16,-9 4-18-16,-11-5-18 0,-7-2-118 16,-5-5-138-16</inkml:trace>
          <inkml:trace contextRef="#ctx0" brushRef="#br0" timeOffset="1116">2501-2273 453 0,'36'0'173'0,"3"-16"-2"16,5 9-111-16,-10-2-6 0,-2-4-25 15,5-4-13-15,-3 9-16 0,-4-5-16 16,18 7-30-16,-7-3-110 0,-9-1-148 15</inkml:trace>
        </inkml:traceGroup>
      </inkml:traceGroup>
    </inkml:traceGroup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8:06:56.64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354EA05-BFD5-4464-B558-BD9D6E0EA684}" emma:medium="tactile" emma:mode="ink">
          <msink:context xmlns:msink="http://schemas.microsoft.com/ink/2010/main" type="writingRegion" rotatedBoundingBox="6510,16529 6787,16529 6787,17014 6510,17014"/>
        </emma:interpretation>
      </emma:emma>
    </inkml:annotationXML>
    <inkml:traceGroup>
      <inkml:annotationXML>
        <emma:emma xmlns:emma="http://www.w3.org/2003/04/emma" version="1.0">
          <emma:interpretation id="{73CF07CD-0917-400B-B22C-C03787145E82}" emma:medium="tactile" emma:mode="ink">
            <msink:context xmlns:msink="http://schemas.microsoft.com/ink/2010/main" type="paragraph" rotatedBoundingBox="6510,16529 6787,16529 6787,17014 6510,1701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3BBFB01-EF62-4139-B162-B547D9781E6E}" emma:medium="tactile" emma:mode="ink">
              <msink:context xmlns:msink="http://schemas.microsoft.com/ink/2010/main" type="line" rotatedBoundingBox="6510,16529 6787,16529 6787,17014 6510,17014"/>
            </emma:interpretation>
          </emma:emma>
        </inkml:annotationXML>
        <inkml:traceGroup>
          <inkml:annotationXML>
            <emma:emma xmlns:emma="http://www.w3.org/2003/04/emma" version="1.0">
              <emma:interpretation id="{82763BB9-598A-4F0F-B62F-80232046E515}" emma:medium="tactile" emma:mode="ink">
                <msink:context xmlns:msink="http://schemas.microsoft.com/ink/2010/main" type="inkWord" rotatedBoundingBox="6510,16529 6787,16529 6787,17014 6510,17014"/>
              </emma:interpretation>
              <emma:one-of disjunction-type="recognition" id="oneOf0">
                <emma:interpretation id="interp0" emma:lang="" emma:confidence="0">
                  <emma:literal>A</emma:literal>
                </emma:interpretation>
                <emma:interpretation id="interp1" emma:lang="" emma:confidence="0">
                  <emma:literal>*</emma:literal>
                </emma:interpretation>
                <emma:interpretation id="interp2" emma:lang="" emma:confidence="0">
                  <emma:literal>r</emma:literal>
                </emma:interpretation>
                <emma:interpretation id="interp3" emma:lang="" emma:confidence="0">
                  <emma:literal>a</emma:literal>
                </emma:interpretation>
                <emma:interpretation id="interp4" emma:lang="" emma:confidence="0">
                  <emma:literal>"</emma:literal>
                </emma:interpretation>
              </emma:one-of>
            </emma:emma>
          </inkml:annotationXML>
          <inkml:trace contextRef="#ctx0" brushRef="#br0">3 29 299 0,'0'-6'71'16,"5"-1"30"-16,-10 1-33 0,1 2-14 15,4 4 1-15,0-6-12 0,0 6-3 0,0 0 0 16,0 6-7-16,9 3-8 0,-5 12 3 16,5 0-2-16,4 8-9 0,4 3 1 15,-6 4-1-15,5 3-7 0,3 3 1 16,-4-3-5-16,0 3 4 0,-1-3-10 16,-1-6-10-16,-8-5-12 0,-1-5-12 15,-4-6-15-15,0-10-110 0,0 1-142 16</inkml:trace>
          <inkml:trace contextRef="#ctx0" brushRef="#br0" timeOffset="-541.8937">-61 416 257 0,'-3'0'64'0,"-3"0"3"16,6 0 16-16,0 0-32 0,0 0-1 16,0 0-14-16,0 0 4 0,0 0-5 15,0-6 5-15,0 0-12 0,0-2 4 0,-4-3-6 16,4-2-6-16,-5-1-2 0,5-7-2 15,0 5 4-15,0-9-3 0,0 0 1 16,7-6-7-16,-7 4 0 0,0-1-6 16,8 2 6-16,-5-4 0 0,3 4-6 15,3 1-5-15,-1 1 0 0,-3 6 4 16,2-3-4-16,0 6 0 0,-7 5 0 16,5 6 0-16,0 4 5 0,0 0 7 15,2 6 0-15,2 8 3 0,4 1 0 16,0 7 4-16,4 2 0 0,5 5 4 0,-6-3-14 15,0 0 6-15,3-2-6 0,-5-3-4 16,-2-4-1-16,-1 2-4 0,3 0-4 16,-14-6-1-16,5 0-13 0,-5-2-15 15,6-2-5-15,-6-6-26 0,8 3-1 16,-8-6-115-16,0 0-136 0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8:06:57.57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5DCCD5E-B3CF-4127-A7D3-0777B4043E88}" emma:medium="tactile" emma:mode="ink">
          <msink:context xmlns:msink="http://schemas.microsoft.com/ink/2010/main" type="writingRegion" rotatedBoundingBox="5811,17527 6971,17569 6951,18093 5791,18051"/>
        </emma:interpretation>
      </emma:emma>
    </inkml:annotationXML>
    <inkml:traceGroup>
      <inkml:annotationXML>
        <emma:emma xmlns:emma="http://www.w3.org/2003/04/emma" version="1.0">
          <emma:interpretation id="{B33EB1D2-6F04-43A3-A028-A549A7BD29C3}" emma:medium="tactile" emma:mode="ink">
            <msink:context xmlns:msink="http://schemas.microsoft.com/ink/2010/main" type="paragraph" rotatedBoundingBox="5811,17527 6971,17569 6951,18093 5791,1805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1C0BCCE-48C1-40DF-B26D-969AED40E204}" emma:medium="tactile" emma:mode="ink">
              <msink:context xmlns:msink="http://schemas.microsoft.com/ink/2010/main" type="line" rotatedBoundingBox="5810,17527 6971,17569 6951,18093 5791,18051"/>
            </emma:interpretation>
          </emma:emma>
        </inkml:annotationXML>
        <inkml:traceGroup>
          <inkml:annotationXML>
            <emma:emma xmlns:emma="http://www.w3.org/2003/04/emma" version="1.0">
              <emma:interpretation id="{456B96A9-3BB8-4BB8-AE94-6D499EB8BE0C}" emma:medium="tactile" emma:mode="ink">
                <msink:context xmlns:msink="http://schemas.microsoft.com/ink/2010/main" type="inkWord" rotatedBoundingBox="5810,17527 6971,17569 6951,18093 5791,18051"/>
              </emma:interpretation>
              <emma:one-of disjunction-type="recognition" id="oneOf0">
                <emma:interpretation id="interp0" emma:lang="" emma:confidence="1">
                  <emma:literal>base</emma:literal>
                </emma:interpretation>
                <emma:interpretation id="interp1" emma:lang="" emma:confidence="0">
                  <emma:literal>bane</emma:literal>
                </emma:interpretation>
                <emma:interpretation id="interp2" emma:lang="" emma:confidence="0">
                  <emma:literal>bas</emma:literal>
                </emma:interpretation>
                <emma:interpretation id="interp3" emma:lang="" emma:confidence="0">
                  <emma:literal>bare</emma:literal>
                </emma:interpretation>
                <emma:interpretation id="interp4" emma:lang="" emma:confidence="0">
                  <emma:literal>babe</emma:literal>
                </emma:interpretation>
              </emma:one-of>
            </emma:emma>
          </inkml:annotationXML>
          <inkml:trace contextRef="#ctx0" brushRef="#br0">-1 0 481 0,'0'26'173'0,"7"1"-5"15,-3 8-102-15,1-5-19 0,2 3-6 0,-2 1 3 16,2-7-10-16,0-1-5 0,0 3-7 15,0-5-3-15,0-4-5 0,1 3-10 16,-4-3 1-16,3-1-1 0,1-4-4 16,0-4 5-16,-4-3-5 0,2-3 0 15,-6-5-5-15,0 0 1 0,7-6-1 16,-7-3-3-16,5-2-6 0,0-5 5 16,1 0-6-16,1-3 6 0,2-3 0 15,1 3 9-15,-6 9-5 0,5-1 5 0,5 6 5 16,4 5-5-16,-3-4 5 0,-1 11 4 15,2-4 0-15,-2 3 1 0,2 1 3 16,-1 5 1-16,1 3-1 0,-3 0 5 16,-8 0 0-16,-5 1-10 0,0-2 4 15,0-2-4-15,-7-4-4 0,-1 2-4 16,-3-2 4-16,-5-3-4 0,-1 3 0 16,2 0-8-16,-5-1-4 0,-1 1 0 15,4 0-6-15,0 2-13 0,-3 2 4 0,6-3-10 16,5 1-1-16,3 2 3 0,-1-5-3 15,7-3-6-15,-5 1 4 0,5-1-8 16,0-4 10-16,0 0-15 0,8-7-104 16,-1 2 15-16,1-3-25 0</inkml:trace>
          <inkml:trace contextRef="#ctx0" brushRef="#br0" timeOffset="392.5758">534 314 299 0,'0'-5'71'0,"0"5"30"0,-7-8-33 16,7 8 1-16,-8 0-15 0,1-4-5 16,-5 4-1-16,0 0-10 0,-1 7-6 15,2-1-9-15,-1 4-7 0,7 2 4 16,-1 3-8-16,6 1-1 0,0-3 1 15,0-2-6-15,0 2 0 0,0-3 4 16,6 2-4-16,-6-1 5 0,9-2-6 0,-1-2 0 16,1 5-5-16,2-7 0 0,-1 0 0 15,-3-5 0-15,4 0 0 0,-4-6 0 16,-1-10 0-16,-2 4-5 0,-4-3-6 16,6 0 0-16,-6 2 6 0,0 2-6 15,5 2 5-15,-5 2 1 0,0 7-2 16,0-4 2-16,0 4 5 0,0 0 0 15,6 4 0-15,1-4 0 0,1 9 0 16,3-4 0-16,0 1 0 0,-1 1-12 16,2 0 1-16,-1-2-15 0,-7-1-9 0,6-4-49 15,-4 0-75-15,-1-9-79 0</inkml:trace>
          <inkml:trace contextRef="#ctx0" brushRef="#br0" timeOffset="739.8258">641 271 424 0,'0'3'155'0,"-7"3"17"15,7-3-108-15,-4 1-11 0,4-4-3 16,-7 7-12-16,7-7-1 0,0 10-10 16,0-7-3-16,0 1 1 0,0 1-7 15,0-5 0-15,0 0 1 0,4 0-1 0,3 0 0 16,1 6 9-16,4-4-7 0,-1-2 0 15,6 0 5-15,-1 0-4 0,0 5-2 16,-1-2 2-16,-2 3-7 0,-2 6 0 16,-1-1-2-16,0 4 0 0,2-5-3 15,-1-2-5-15,-3-1-1 0,-8 1 0 16,0 5 1-16,0 0-4 0,0 1 0 16,7 0 0-16,-14-4-4 0,3-2-2 0,-4-3-12 15,3-5-5-15,-4 0-9 0,0-5-13 16,1 0-12-16,-6-5-12 0,6 0-6 15,1-3-8-15,2 3 7 0,-1-3-9 16,6 3-7-16,0 1-84 0,-5 2-40 16</inkml:trace>
          <inkml:trace contextRef="#ctx0" brushRef="#br0" timeOffset="1037.6248">791 373 230 0,'12'-6'59'0,"0"0"22"16,3-1 30-16,2-7-5 0,2 4-17 15,4-1-6-15,-1-1-20 0,0 2-2 16,-6 4-15-16,-1-4-8 0,-4 0 0 16,-4 0-18-16,-7-1-1 0,0-4 1 15,0 4-6-15,0-1 0 0,0 4-5 0,-10 3 1 16,-2 5-6-16,-2 0 1 0,-1 9 4 16,-1 4-9-16,2 3 0 0,3 1 5 15,7 4-5-15,4-5 0 0,-5 3 0 16,5 3 0-16,0 1 0 0,8-2 0 15,2-1 0-15,1 0 0 0,4-3 4 16,1-5 0-16,6-1 1 0,0 2 4 0,0-9-5 16,-5-4 5-16,0 5-5 0,-2-5-8 15,-6-5-14-15,5 5-13 0,0-4-20 16,-1 0-13-16,9 0-126 0,-6-5-162 16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10-15T18:07:04.7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C05DE1C2-269C-4B70-8F7E-A96C7AFF97D2}" emma:medium="tactile" emma:mode="ink">
          <msink:context xmlns:msink="http://schemas.microsoft.com/ink/2010/main" type="writingRegion" rotatedBoundingBox="10668,15103 13781,14715 13854,15300 10740,15688"/>
        </emma:interpretation>
      </emma:emma>
    </inkml:annotationXML>
    <inkml:traceGroup>
      <inkml:annotationXML>
        <emma:emma xmlns:emma="http://www.w3.org/2003/04/emma" version="1.0">
          <emma:interpretation id="{BE68C97C-F89C-448A-A241-C2A1FB6DBE0C}" emma:medium="tactile" emma:mode="ink">
            <msink:context xmlns:msink="http://schemas.microsoft.com/ink/2010/main" type="paragraph" rotatedBoundingBox="10668,15103 13781,14715 13854,15300 10740,15688" alignmentLevel="1"/>
          </emma:interpretation>
        </emma:emma>
      </inkml:annotationXML>
      <inkml:traceGroup>
        <inkml:annotationXML>
          <emma:emma xmlns:emma="http://www.w3.org/2003/04/emma" version="1.0">
            <emma:interpretation id="{308AC2B2-560D-4162-AF93-07F86E0B2897}" emma:medium="tactile" emma:mode="ink">
              <msink:context xmlns:msink="http://schemas.microsoft.com/ink/2010/main" type="line" rotatedBoundingBox="10668,15103 13781,14715 13854,15300 10740,15688"/>
            </emma:interpretation>
          </emma:emma>
        </inkml:annotationXML>
        <inkml:traceGroup>
          <inkml:annotationXML>
            <emma:emma xmlns:emma="http://www.w3.org/2003/04/emma" version="1.0">
              <emma:interpretation id="{8DC0ED14-9759-4996-A516-0E6EFE842077}" emma:medium="tactile" emma:mode="ink">
                <msink:context xmlns:msink="http://schemas.microsoft.com/ink/2010/main" type="inkWord" rotatedBoundingBox="10668,15103 11852,14955 11925,15540 10740,15688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60 460 278 0,'0'-14'53'16,"0"-3"13"-16,-4-4-29 0,4 1 0 15,-4 0-2-15,4-2-2 0,-4 2 0 0,-3-6-18 16,7 2 6-16,-4 0-3 0,0 3-11 16,4-10 8-16,-8 6-9 0,0 1-6 15,2-1 8-15,2 1-8 0,0 4 0 16,4 2 0-16,-4-1-8 0,4-3-4 16,0 9 3-16,0 3-7 0,4 10-8 15,0 0-14-15,-4 0-54 0,7 7-1 0,0 1-20 16</inkml:trace>
          <inkml:trace contextRef="#ctx0" brushRef="#br0" timeOffset="223.6278">-27 280 331 0,'0'0'84'0,"0"0"40"0,7 0-46 0,-7 0-19 15,6-4-4-15,1 4-10 0,1-6-6 16,2 6-14-16,-2-9-8 0,0 9-6 16,1-9 4-16,-3 2-10 0,3 0 1 15,0 3-12-15,1-5 1 0,-1 2-21 16,0 2 4-16,-3 5-16 0,1-6-8 16,-3 6-118-16,2 0-70 0</inkml:trace>
          <inkml:trace contextRef="#ctx0" brushRef="#br0" timeOffset="425.9226">171 491 278 0,'0'0'63'0,"-6"0"20"0,6 0-26 16,0-5 1-16,0-2-10 0,0-6 7 15,-4 0-28-15,4-2 8 0,0-2-8 16,0 0-7-16,0 1-5 0,0 2-5 15,6 2 4-15,-1 3-7 0,1-2-7 16,-1 0-7-16,1-2-7 0,-1 3-11 0,0-3-22 16,0 2-102-16,0 1-65 0</inkml:trace>
          <inkml:trace contextRef="#ctx0" brushRef="#br0" timeOffset="768.7646">370 282 310 0,'0'0'78'15,"6"-2"31"-15,-6 2-43 0,0 0-3 16,0 0-13-16,-9 0-9 0,3 0-7 16,-1 5-9-16,-3 3-4 0,-1-1-9 15,6 5 1-15,-2 2-6 0,2 2-7 16,5-1 6-16,-6 3-6 0,6-5 0 15,0-1 5-15,6-1-10 0,-1 1 5 0,-1-6 0 16,3 7-6-16,-2-6 6 0,2-3-7 16,1-4 0-16,-1 0 7 0,4 0-6 15,-3 0 6-15,3-11-5 0,-1 1 5 16,5 2-7-16,-3-6 0 0,3 2 0 16,-3 1 0-16,2-2-10 0,-7-5 2 15,-7 4-6-15,12-2 2 0,-2 2-9 0,1 6 6 16,4-1-15-16,-4 9 7 0,-2-5-18 15,-1 5-67-15,2 0-31 0</inkml:trace>
          <inkml:trace contextRef="#ctx0" brushRef="#br0" timeOffset="1036.9608">598 459 321 0,'0'20'76'0,"0"-3"41"16,0-3-52-16,0-5-11 0,0-9-11 15,-5 0-2-15,5 0-7 0,-4-4-9 16,4-5-4-16,-7-6-3 0,3-2-4 16,4-2-8-16,0-2-1 0,0 4 2 15,0-2-2-15,8 2-5 0,0 3 0 16,6 0 0-16,-1-2 0 0,2-1 5 16,-1 5-5-16,5-3 0 0,0 6 0 0,0 9 0 15,5 0 0-15,-4 0 0 0,-2 4 0 16,0 1 0-16,-2 6 0 0,-5-5-5 15,4 1-7-15,-3 5-13 0,1-5-7 16,-3 1-20-16,-1-1-100 0,3-2-86 16</inkml:trace>
          <inkml:trace contextRef="#ctx0" brushRef="#br0" timeOffset="1418.3433">1098 106 341 0,'5'0'93'16,"-1"-6"45"-16,-4 6-68 0,0 0-14 15,5 0-10-15,-5 0-7 0,-5 0-7 16,5 0-18-16,-8 8 4 0,4-2-8 16,-5 11-10-16,-4-3 6 0,-2 5-1 15,4-1-5-15,0 6 0 0,3-12 0 16,3 1 0-16,5-4-5 0,0-1 5 15,0-1-6-15,0 1 6 0,8 0-5 16,0 1 5-16,5-4 0 0,-1 3-5 0,1-8 5 16,1 4 0-16,0-4 0 0,-5 0 0 15,2 0 0-15,-3 0 0 0,1 0 0 16,2-4 0-16,-3 4 5 0,0 0-5 16,-3 0 0-16,-1 4 5 0,-4 3-5 15,0-3 6-15,0 5-6 0,0-2 0 16,-5 0 0-16,-3-1 0 0,2 1-6 0,0 0 1 15,-3-2-12-15,3 3-3 0,6-8-12 16,-7 6-13-16,7-6 30 0,0 0-136 16,0 0-68-16</inkml:trace>
        </inkml:traceGroup>
        <inkml:traceGroup>
          <inkml:annotationXML>
            <emma:emma xmlns:emma="http://www.w3.org/2003/04/emma" version="1.0">
              <emma:interpretation id="{A543EA7A-7403-4B54-B7A6-8C926BC96E24}" emma:medium="tactile" emma:mode="ink">
                <msink:context xmlns:msink="http://schemas.microsoft.com/ink/2010/main" type="inkWord" rotatedBoundingBox="12043,15152 12610,15081 12647,15374 12079,15445"/>
              </emma:interpretation>
              <emma:one-of disjunction-type="recognition" id="oneOf1">
                <emma:interpretation id="interp1" emma:lang="" emma:confidence="1">
                  <emma:literal/>
                </emma:interpretation>
              </emma:one-of>
            </emma:emma>
          </inkml:annotationXML>
          <inkml:trace contextRef="#ctx0" brushRef="#br0" timeOffset="1594.9225">1342 280 278 0,'10'4'53'16,"-2"0"22"-16,2 1-47 0,-4-5 1 15,-1 5-3-15,-1-5-9 0,-4 0-9 16,0 0-8-16,0 0-8 0,0-5-53 0,0 0-23 16,-4-2-20-16</inkml:trace>
          <inkml:trace contextRef="#ctx0" brushRef="#br0" timeOffset="1797.3781">1355 51 321 0,'12'0'85'0,"-1"0"40"0,1 5-63 0,-1-2-13 15,4 7-15-15,-3-7 1 0,2 6-23 16,-2-4 3-16,2 2-2 0,-3-5-13 15,1 5-7-15,-4-1 1 0,-1 1-15 16,0-2-13-16,-3 6-16 0,-4 4-69 16,6 1 2-16,-6 2-12 0</inkml:trace>
          <inkml:trace contextRef="#ctx0" brushRef="#br0" timeOffset="2095.0001">1536 326 299 0,'11'-5'62'0,"-3"-2"40"0,5 3-51 16,-2-5-2-16,4 1-19 0,0 0 3 0,8-3-11 16,1 0-16-16,1 3 2 0,-2-3-8 15,-2-2-8-15,-5-8-4 0,-1-1-4 16,4 2-17-16,-2-3 12 0,-4 9-12 16,-5 2 0-16,-2 8-2 0,-2 4 9 15,-4-5-4-15,7 5 3 0,-3 0 9 16,-4 0 9-16,7 6 1 0,0 0 8 15,2 0 8-15,-1 1 10 0,3 4 0 0,-1 4 9 16,-3-4 2-16,-1 5-1 0,0-2-12 16,-6-3 1-16,4-1-9 0,-4-2 1 15,4-1-9-15,-4-1 0 0,0-6-9 16,0 0-16-16,0 0-9 0,-4 0-50 16,4 0 15-16,-5-6-11 0</inkml:trace>
        </inkml:traceGroup>
        <inkml:traceGroup>
          <inkml:annotationXML>
            <emma:emma xmlns:emma="http://www.w3.org/2003/04/emma" version="1.0">
              <emma:interpretation id="{D7919E19-62E1-42E5-87D0-991CDD782F95}" emma:medium="tactile" emma:mode="ink">
                <msink:context xmlns:msink="http://schemas.microsoft.com/ink/2010/main" type="inkWord" rotatedBoundingBox="12529,15029 13800,14870 13852,15285 12581,15444"/>
              </emma:interpretation>
              <emma:one-of disjunction-type="recognition" id="oneOf2">
                <emma:interpretation id="interp2" emma:lang="" emma:confidence="0">
                  <emma:literal>and</emma:literal>
                </emma:interpretation>
                <emma:interpretation id="interp3" emma:lang="" emma:confidence="0">
                  <emma:literal>an</emma:literal>
                </emma:interpretation>
                <emma:interpretation id="interp4" emma:lang="" emma:confidence="0">
                  <emma:literal>any</emma:literal>
                </emma:interpretation>
                <emma:interpretation id="interp5" emma:lang="" emma:confidence="0">
                  <emma:literal>on]</emma:literal>
                </emma:interpretation>
                <emma:interpretation id="interp6" emma:lang="" emma:confidence="0">
                  <emma:literal>on}</emma:literal>
                </emma:interpretation>
              </emma:one-of>
            </emma:emma>
          </inkml:annotationXML>
          <inkml:trace contextRef="#ctx0" brushRef="#br0" timeOffset="2502.292">1813 35 257 0,'15'-13'42'0,"0"3"12"16,0 0-37-16,-1 0 1 0,3 1-9 16,-2-3 0-16,0 2-9 0,2-3 0 0,0 2-9 15,2-3-9-15,-1 4 0 0,2 4 10 16,2 6-4-16,-2-2 2 0,-1 2-11 15,1 0 21-15,-4 5 0 0,0-5 0 16,-3 0 11-16,-2 0 9 0,-5 7-8 16,-6-4 5-16,6 2 1 0,-6 3 9 15,0 0-8-15,0 1 0 0,-4 1 9 16,4 1-3-16,-7 0-9 0,1-1 1 16,-4 4-1-16,1-5 1 0,-3 4-10 15,4 4 1-15,2-4-8 0,6-2 6 0,0 1-6 16,0 1 7-16,5-13 1 0,3 8 10 15,3-2-11-15,-2 0 2 0,1-1-3 16,1-5 0-16,-2 4 2 0,1-4-1 16,2 0-7-16,0 0 7 0,-1 0 0 15,-3-4-7-15,1 0 8 0,-2-2-8 16,-3 0 0-16,-4-2 7 0,0 0-14 16,0 2 7-16,0-6 0 0,0 2-8 0,-4 0-6 15,-2 0-1-15,1 3-13 0,-4 0-5 16,5 1-89-16,0 6-39 0</inkml:trace>
          <inkml:trace contextRef="#ctx0" brushRef="#br0" timeOffset="2808.8151">2406 120 257 0,'16'8'53'0,"-2"-5"7"0,-6-3-33 16,-1 0 10-16,-3 0 0 0,-4-5-2 16,0-2 6-16,0-2-1 0,-5-1-10 15,5 0 1-15,-8 1-10 0,8-3 8 16,0 2-10-16,0-3 8 0,6 2-12 16,3-2 2-16,1 0-3 0,1 1 0 15,2-2-9-15,0 4 1 0,-2-2-6 16,0 4 0-16,0 8 0 0,1 0 0 15,2 0 0-15,0 13 0 0,-1 4-6 0,4 0-6 16,-6 3 5-16,1-4-17 0,-4 1-11 16,-1-1-13-16,0-4 27 0,2-3-127 15,-2 0-45-15</inkml:trace>
          <inkml:trace contextRef="#ctx0" brushRef="#br0" timeOffset="3225.9519">2782-153 257 0,'15'-6'42'0,"0"-1"29"0,0 7-44 15,-7 0 10-15,3-7 10 0,0 2-14 16,-5 0 8-16,-1 5-9 0,0 0-19 16,0 0 13-16,0 0-10 0,-1 15-16 15,1-2 6-15,1 5-6 0,-1 3 0 16,1 5 0-16,-2-6 6 0,2 3-6 0,1-7 0 16,0-2 0-16,-1-3 0 0,2-3 8 15,0-3-8-15,1 3 0 0,1-3 0 16,4 1 0-16,1 0 0 0,-2-2 0 15,2 3 7-15,3-1-7 0,-4 4 0 16,1 0 0-16,-3 2 7 0,2 1-7 16,-5-1 0-16,-9-2 0 0,0 5 7 15,0-1-7-15,-13 5 0 0,-8-3 0 16,-5-3 0-16,-2-4 0 0,-5-5-14 0,-1-4-1 16,0 0 99-16,-2 0-214 0,5 4-99 15</inkml:trace>
        </inkml:traceGroup>
      </inkml:traceGroup>
    </inkml:traceGroup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17/10/2018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5" Type="http://schemas.openxmlformats.org/officeDocument/2006/relationships/customXml" Target="../ink/ink8.xml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customXml" Target="../ink/ink4.xml"/><Relationship Id="rId14" Type="http://schemas.openxmlformats.org/officeDocument/2006/relationships/image" Target="../media/image8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32.emf"/><Relationship Id="rId18" Type="http://schemas.openxmlformats.org/officeDocument/2006/relationships/customXml" Target="../ink/ink19.xml"/><Relationship Id="rId26" Type="http://schemas.openxmlformats.org/officeDocument/2006/relationships/customXml" Target="../ink/ink23.xml"/><Relationship Id="rId3" Type="http://schemas.openxmlformats.org/officeDocument/2006/relationships/image" Target="../media/image23.emf"/><Relationship Id="rId21" Type="http://schemas.openxmlformats.org/officeDocument/2006/relationships/image" Target="../media/image36.emf"/><Relationship Id="rId7" Type="http://schemas.openxmlformats.org/officeDocument/2006/relationships/image" Target="../media/image25.emf"/><Relationship Id="rId12" Type="http://schemas.openxmlformats.org/officeDocument/2006/relationships/customXml" Target="../ink/ink16.xml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2" Type="http://schemas.openxmlformats.org/officeDocument/2006/relationships/customXml" Target="../ink/ink11.xml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29" Type="http://schemas.openxmlformats.org/officeDocument/2006/relationships/image" Target="../media/image40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.xml"/><Relationship Id="rId11" Type="http://schemas.openxmlformats.org/officeDocument/2006/relationships/image" Target="../media/image31.emf"/><Relationship Id="rId24" Type="http://schemas.openxmlformats.org/officeDocument/2006/relationships/customXml" Target="../ink/ink22.xml"/><Relationship Id="rId5" Type="http://schemas.openxmlformats.org/officeDocument/2006/relationships/image" Target="../media/image24.emf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customXml" Target="../ink/ink24.xml"/><Relationship Id="rId10" Type="http://schemas.openxmlformats.org/officeDocument/2006/relationships/customXml" Target="../ink/ink15.xml"/><Relationship Id="rId19" Type="http://schemas.openxmlformats.org/officeDocument/2006/relationships/image" Target="../media/image35.emf"/><Relationship Id="rId4" Type="http://schemas.openxmlformats.org/officeDocument/2006/relationships/customXml" Target="../ink/ink12.xml"/><Relationship Id="rId9" Type="http://schemas.openxmlformats.org/officeDocument/2006/relationships/image" Target="../media/image30.emf"/><Relationship Id="rId14" Type="http://schemas.openxmlformats.org/officeDocument/2006/relationships/customXml" Target="../ink/ink17.xml"/><Relationship Id="rId22" Type="http://schemas.openxmlformats.org/officeDocument/2006/relationships/customXml" Target="../ink/ink21.xml"/><Relationship Id="rId27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343861" y="5951107"/>
              <a:ext cx="100080" cy="174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701" y="5939227"/>
                <a:ext cx="1224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2092581" y="6310027"/>
              <a:ext cx="412200" cy="1897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3941" y="6302827"/>
                <a:ext cx="4280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/>
              <p14:cNvContentPartPr/>
              <p14:nvPr/>
            </p14:nvContentPartPr>
            <p14:xfrm>
              <a:off x="3852981" y="5368987"/>
              <a:ext cx="1131840" cy="2523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5421" y="5360347"/>
                <a:ext cx="11484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/>
              <p14:cNvContentPartPr/>
              <p14:nvPr/>
            </p14:nvContentPartPr>
            <p14:xfrm>
              <a:off x="608661" y="1136107"/>
              <a:ext cx="4493520" cy="48672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7141" y="1130347"/>
                <a:ext cx="4511160" cy="503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530249" y="3857843"/>
              <a:ext cx="2965320" cy="22122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4849" y="3852443"/>
                <a:ext cx="2987280" cy="22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1793049" y="5205683"/>
              <a:ext cx="2080800" cy="15242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85849" y="5199211"/>
                <a:ext cx="2098440" cy="1544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/>
              <p14:cNvContentPartPr/>
              <p14:nvPr/>
            </p14:nvContentPartPr>
            <p14:xfrm>
              <a:off x="539529" y="4725083"/>
              <a:ext cx="929880" cy="69588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409" y="4712483"/>
                <a:ext cx="95076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2" name="Ink 51"/>
              <p14:cNvContentPartPr/>
              <p14:nvPr/>
            </p14:nvContentPartPr>
            <p14:xfrm>
              <a:off x="2896809" y="4877723"/>
              <a:ext cx="424080" cy="22140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86009" y="4867643"/>
                <a:ext cx="4456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4" name="Ink 53"/>
              <p14:cNvContentPartPr/>
              <p14:nvPr/>
            </p14:nvContentPartPr>
            <p14:xfrm>
              <a:off x="1816449" y="4940363"/>
              <a:ext cx="4377240" cy="1569240"/>
            </p14:xfrm>
          </p:contentPart>
        </mc:Choice>
        <mc:Fallback xmlns="">
          <p:pic>
            <p:nvPicPr>
              <p:cNvPr id="54" name="Ink 5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10329" y="4925963"/>
                <a:ext cx="4393440" cy="159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5" name="Ink 54"/>
              <p14:cNvContentPartPr/>
              <p14:nvPr/>
            </p14:nvContentPartPr>
            <p14:xfrm>
              <a:off x="1410729" y="4236923"/>
              <a:ext cx="631440" cy="145188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04609" y="4230083"/>
                <a:ext cx="649080" cy="1468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8" name="Ink 27"/>
              <p14:cNvContentPartPr/>
              <p14:nvPr/>
            </p14:nvContentPartPr>
            <p14:xfrm>
              <a:off x="597230" y="1493227"/>
              <a:ext cx="2253240" cy="246420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70" y="1487467"/>
                <a:ext cx="227556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4" name="Ink 43"/>
              <p14:cNvContentPartPr/>
              <p14:nvPr/>
            </p14:nvContentPartPr>
            <p14:xfrm>
              <a:off x="1621070" y="2600227"/>
              <a:ext cx="1587600" cy="99792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13510" y="2589427"/>
                <a:ext cx="159948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8" name="Ink 47"/>
              <p14:cNvContentPartPr/>
              <p14:nvPr/>
            </p14:nvContentPartPr>
            <p14:xfrm>
              <a:off x="1075310" y="2614267"/>
              <a:ext cx="2300040" cy="116424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6310" y="2606347"/>
                <a:ext cx="2316240" cy="11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3" name="Ink 52"/>
              <p14:cNvContentPartPr/>
              <p14:nvPr/>
            </p14:nvContentPartPr>
            <p14:xfrm>
              <a:off x="660590" y="727867"/>
              <a:ext cx="1964160" cy="54792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3750" y="723547"/>
                <a:ext cx="197784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4" name="Ink 73"/>
              <p14:cNvContentPartPr/>
              <p14:nvPr/>
            </p14:nvContentPartPr>
            <p14:xfrm>
              <a:off x="4888790" y="1693747"/>
              <a:ext cx="3074400" cy="2396880"/>
            </p14:xfrm>
          </p:contentPart>
        </mc:Choice>
        <mc:Fallback>
          <p:pic>
            <p:nvPicPr>
              <p:cNvPr id="74" name="Ink 7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79070" y="1684387"/>
                <a:ext cx="3093120" cy="24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00" name="Ink 99"/>
              <p14:cNvContentPartPr/>
              <p14:nvPr/>
            </p14:nvContentPartPr>
            <p14:xfrm>
              <a:off x="6233030" y="2747467"/>
              <a:ext cx="1787040" cy="1071720"/>
            </p14:xfrm>
          </p:contentPart>
        </mc:Choice>
        <mc:Fallback>
          <p:pic>
            <p:nvPicPr>
              <p:cNvPr id="100" name="Ink 99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23310" y="2737747"/>
                <a:ext cx="1807560" cy="10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9" name="Ink 118"/>
              <p14:cNvContentPartPr/>
              <p14:nvPr/>
            </p14:nvContentPartPr>
            <p14:xfrm>
              <a:off x="4964030" y="3221947"/>
              <a:ext cx="3146040" cy="298080"/>
            </p14:xfrm>
          </p:contentPart>
        </mc:Choice>
        <mc:Fallback>
          <p:pic>
            <p:nvPicPr>
              <p:cNvPr id="119" name="Ink 118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8990" y="3215467"/>
                <a:ext cx="31554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20" name="Ink 119"/>
              <p14:cNvContentPartPr/>
              <p14:nvPr/>
            </p14:nvContentPartPr>
            <p14:xfrm>
              <a:off x="5383070" y="2968867"/>
              <a:ext cx="739080" cy="742680"/>
            </p14:xfrm>
          </p:contentPart>
        </mc:Choice>
        <mc:Fallback>
          <p:pic>
            <p:nvPicPr>
              <p:cNvPr id="120" name="Ink 11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76230" y="2958067"/>
                <a:ext cx="75456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1" name="Ink 120"/>
              <p14:cNvContentPartPr/>
              <p14:nvPr/>
            </p14:nvContentPartPr>
            <p14:xfrm>
              <a:off x="1328750" y="2236267"/>
              <a:ext cx="360" cy="360"/>
            </p14:xfrm>
          </p:contentPart>
        </mc:Choice>
        <mc:Fallback>
          <p:pic>
            <p:nvPicPr>
              <p:cNvPr id="121" name="Ink 1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20470" y="2227987"/>
                <a:ext cx="169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2" name="Ink 121"/>
              <p14:cNvContentPartPr/>
              <p14:nvPr/>
            </p14:nvContentPartPr>
            <p14:xfrm>
              <a:off x="2603150" y="782947"/>
              <a:ext cx="204840" cy="490680"/>
            </p14:xfrm>
          </p:contentPart>
        </mc:Choice>
        <mc:Fallback>
          <p:pic>
            <p:nvPicPr>
              <p:cNvPr id="122" name="Ink 1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98470" y="775387"/>
                <a:ext cx="21744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23" name="Ink 122"/>
              <p14:cNvContentPartPr/>
              <p14:nvPr/>
            </p14:nvContentPartPr>
            <p14:xfrm>
              <a:off x="398510" y="2232667"/>
              <a:ext cx="49680" cy="62280"/>
            </p14:xfrm>
          </p:contentPart>
        </mc:Choice>
        <mc:Fallback>
          <p:pic>
            <p:nvPicPr>
              <p:cNvPr id="123" name="Ink 122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4910" y="2229067"/>
                <a:ext cx="579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24" name="Ink 123"/>
              <p14:cNvContentPartPr/>
              <p14:nvPr/>
            </p14:nvContentPartPr>
            <p14:xfrm>
              <a:off x="2746430" y="3750427"/>
              <a:ext cx="892440" cy="105480"/>
            </p14:xfrm>
          </p:contentPart>
        </mc:Choice>
        <mc:Fallback>
          <p:pic>
            <p:nvPicPr>
              <p:cNvPr id="124" name="Ink 123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37070" y="3736747"/>
                <a:ext cx="90864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30" name="Ink 129"/>
              <p14:cNvContentPartPr/>
              <p14:nvPr/>
            </p14:nvContentPartPr>
            <p14:xfrm>
              <a:off x="5461550" y="1240867"/>
              <a:ext cx="1833480" cy="463320"/>
            </p14:xfrm>
          </p:contentPart>
        </mc:Choice>
        <mc:Fallback>
          <p:pic>
            <p:nvPicPr>
              <p:cNvPr id="130" name="Ink 129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7950" y="1237267"/>
                <a:ext cx="1843200" cy="47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47" name="Ink 146"/>
              <p14:cNvContentPartPr/>
              <p14:nvPr/>
            </p14:nvContentPartPr>
            <p14:xfrm>
              <a:off x="7258310" y="1282987"/>
              <a:ext cx="213480" cy="407880"/>
            </p14:xfrm>
          </p:contentPart>
        </mc:Choice>
        <mc:Fallback>
          <p:pic>
            <p:nvPicPr>
              <p:cNvPr id="147" name="Ink 14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254350" y="1276507"/>
                <a:ext cx="224280" cy="41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2433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0</Words>
  <Application>Microsoft Office PowerPoint</Application>
  <PresentationFormat>On-screen Show (4:3)</PresentationFormat>
  <Paragraphs>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T Mumm</cp:lastModifiedBy>
  <cp:revision>7</cp:revision>
  <dcterms:created xsi:type="dcterms:W3CDTF">2018-10-15T17:28:53Z</dcterms:created>
  <dcterms:modified xsi:type="dcterms:W3CDTF">2018-10-17T18:29:38Z</dcterms:modified>
  <cp:category/>
</cp:coreProperties>
</file>