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0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2T17:52:38.12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CC9A97D-D6A3-4A8C-BF62-063DADE01E5D}" emma:medium="tactile" emma:mode="ink">
          <msink:context xmlns:msink="http://schemas.microsoft.com/ink/2010/main" type="writingRegion" rotatedBoundingBox="5578,11382 22084,11595 22066,12982 5560,12769"/>
        </emma:interpretation>
      </emma:emma>
    </inkml:annotationXML>
    <inkml:traceGroup>
      <inkml:annotationXML>
        <emma:emma xmlns:emma="http://www.w3.org/2003/04/emma" version="1.0">
          <emma:interpretation id="{F6AABAC6-1E1D-4B82-8E1B-612D85D5DA6B}" emma:medium="tactile" emma:mode="ink">
            <msink:context xmlns:msink="http://schemas.microsoft.com/ink/2010/main" type="paragraph" rotatedBoundingBox="5578,11382 22084,11595 22066,12982 5560,1276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83E6A4-C8A6-4371-B826-55592BA4D295}" emma:medium="tactile" emma:mode="ink">
              <msink:context xmlns:msink="http://schemas.microsoft.com/ink/2010/main" type="line" rotatedBoundingBox="5578,11382 22084,11595 22066,12982 5560,12769"/>
            </emma:interpretation>
          </emma:emma>
        </inkml:annotationXML>
        <inkml:traceGroup>
          <inkml:annotationXML>
            <emma:emma xmlns:emma="http://www.w3.org/2003/04/emma" version="1.0">
              <emma:interpretation id="{A886D78B-014C-4F19-8574-FC96A991D2C2}" emma:medium="tactile" emma:mode="ink">
                <msink:context xmlns:msink="http://schemas.microsoft.com/ink/2010/main" type="inkWord" rotatedBoundingBox="5576,11521 7370,11545 7354,12782 5560,1275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314-289 379 0,'4'0'135'15,"3"7"27"-15,1-7-29 0,-8 12-85 16,5-2 1-16,1 17-20 0,-6-1 3 16,-4 4-18-16,-3 8 16 0,-1 7-11 15,5 4 0-15,-5 5 1 0,1 7-2 16,0-8 0-16,2 1 1 0,-5-7-9 15,3-10 3-15,3-4-9 0,-5 6 1 16,2-10-1-16,7-3-4 0,0-1 0 0,-4-10 0 16,4-6 0-16,0-9 0 0,5 0 0 15,-5-7-4-15,8-10 4 0,-1-4 0 16,-1-1-5-16,-1-10 1 0,3-4 4 16,-2 2-5-16,2 3 1 0,7-5 4 15,0 9-4-15,5 4 4 0,2 6 0 0,0 2 0 16,1 11 0-16,-2 4 4 0,3 0 0 15,0 13 1-15,0 3-1 0,-3 4 5 16,-1 5 0-16,-4 3 0 0,0 0 0 16,-7 2-5-16,2-3-4 0,-6 3 4 15,-5-1-8-15,0-4-5 0,0-6-8 16,0-4-10-16,0-8-10 0,0-7-15 16,-4 0-11-16,4 0-5 0,-5-13-112 15,5-1-143-15</inkml:trace>
          <inkml:trace contextRef="#ctx0" brushRef="#br0" timeOffset="296.899">744 296 406 0,'18'4'157'0,"-1"0"18"16,-6-4-61-16,6 0-60 16,2 0-15-16,3-3-8 0,2-5 4 0,-5-6-16 15,-2-1-5-15,-9-4-4 0,-3 0-5 16,-5-3 0-16,0 7-5 0,-11-4 0 15,7 2 0-15,-13 3 0 0,2 3 0 16,-5 11-5-16,4-2-5 0,2 2 5 16,1 13-4-16,2 3-1 0,4 6 5 15,0 1 0-15,-1-2 1 0,8 5 4 16,-6-3 0-16,6 0 0 0,0 3 0 16,0 6 0-16,9-10 0 0,-4-1 0 0,1-2 0 15,5-6 0-15,2-13-6 0,9 0-13 16,0 0 0-16,2-12-8 0,0-4-13 15,-4-7-8-15,-1 3-66 0,-1 2-52 16,0-4-75-16</inkml:trace>
          <inkml:trace contextRef="#ctx0" brushRef="#br0" timeOffset="492.4666">1110-144 463 0,'8'10'170'0,"0"3"1"16,-1 7-92-16,5 7-27 0,-5 2-15 16,-3 1-10-16,6 6-11 0,-3 3-6 0,-2 1-5 15,-1-4-5-15,-4 5-5 0,0-1-9 16,0 1-21-16,-5 1-1 0,-2 9-47 16,1-10-83-16,0 3-137 0</inkml:trace>
          <inkml:trace contextRef="#ctx0" brushRef="#br0" timeOffset="964.4601">1454 910 497 0,'5'18'172'0,"-5"1"-1"0,4-7-117 0,-4-8-13 16,0-4-9-16,0 0-13 0,0 0 6 15,0 0-16-15,0-14-4 0,0-2 5 16,4-7-5-16,-4-9-1 0,0 0 6 16,-5-4-5-16,-10 0 0 0,4-24-5 15,-3-4 5-15,-5-1-10 0,6 4 5 16,4-8-10-16,3 21 5 0,-4 6 0 0,5 3-4 15,5 3 4-15,0 8 0 0,6 7 5 16,4 10 0-16,10 11 5 0,4 0 5 16,-8 0-1-16,2 0 6 0,2 11 4 15,-1-3-6-15,1 1 6 0,1 4-10 16,1 2 1-16,-4-5-2 0,-2 1-8 16,-2 1 5-16,-10-4-5 0,-4 2 0 15,-4 2 0-15,-6 1-5 0,-3 6 5 16,-4 5-4-16,1-2 0 0,0 1-6 0,-3-1-3 15,5-8-6-15,3-1-4 0,-3 1-2 16,1-3-4-16,-2-6-10 0,1-5 3 16,-2 0 2-16,1 0-9 0,8 0-5 15,7-6-69-15,0-2-50 0,0 8-43 16</inkml:trace>
          <inkml:trace contextRef="#ctx0" brushRef="#br0" timeOffset="1336.3352">1779 221 370 0,'5'0'136'16,"-5"0"34"-16,3 5-37 0,-3-5-67 16,0 0-6-16,4 0-23 0,-4 0 6 0,0 0-14 15,-4 0-9-15,4 4-6 0,-8-4 0 16,2 7-10-16,-6-7 1 0,5 8-5 15,2-2 0-15,-3-2 0 0,3 3-5 16,5 1-4-16,0-3 0 0,-6 6 0 16,6-6-1-16,0 3 0 0,0-6 5 15,0 7 1-15,0 0-1 0,6-1 5 16,-1 2 0-16,-1 5 0 0,-4 1 5 0,5 3-5 16,-5 5 4-16,0-5 6 15,-8 0-5-15,1-2 5 0,-2-5-1 0,-5 2-4 16,-2 3 8-16,-1-2-8 0,-2 3 5 15,-3 0-6-15,-1-4 1 0,-2-4-5 16,6-5 4-16,2-5-8 0,3 0-5 16,2-1-10-16,3 1-14 0,5-13-11 0,-1 4-26 15,5-3-109-15,0-2-153 0</inkml:trace>
          <inkml:trace contextRef="#ctx0" brushRef="#br0" timeOffset="-640.6117">0-2 415 0,'8'0'185'0,"-1"0"12"0,4 0-27 16,-5 5-97-16,0 1-17 0,2 1-18 16,-4 5-12-16,-4-6-8 0,0 1-9 15,0-1-14-15,0-6-17 0,-8 0-9 0,1 0-20 16,2 0-16-16,-4 0-122 0,9-8-170 16</inkml:trace>
        </inkml:traceGroup>
        <inkml:traceGroup>
          <inkml:annotationXML>
            <emma:emma xmlns:emma="http://www.w3.org/2003/04/emma" version="1.0">
              <emma:interpretation id="{11006B4D-AC36-4BF6-8A12-0DFB924CBBAD}" emma:medium="tactile" emma:mode="ink">
                <msink:context xmlns:msink="http://schemas.microsoft.com/ink/2010/main" type="inkWord" rotatedBoundingBox="7722,11468 10845,11508 10833,12471 7709,12431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625.0052">3787 537 379 0,'9'-5'127'0,"-5"-3"36"0,2-3-73 16,1 4-34-16,0-7-3 0,0 0-3 15,-7 2-6-15,5-4 5 0,2 2-16 16,0-5 1-16,-3 3-1 0,-4 1-10 15,0 4-10-15,0-11 5 0,-11 6-10 16,-2 2-3-16,-7-2-1 0,-4 8-4 16,-10 2 5-16,-4 6-5 0,-3 0 0 15,1 7 0-15,3 4 0 0,7 8 4 16,12 13 0-16,3 3 1 0,15 5-2 16,-5 2 5-16,5-4 0 0,0-6 0 0,12 4 1 15,3-9-5-15,2-16-4 0,2 1 4 16,2-12-4-16,8-5 0 0,7-13 0 15,2-10-4-15,4-7 0 0,1-5-5 16,-8-6 5-16,-4-1-4 0,-5-7 0 0,-1 5 1 16,-3 0 2-16,0 4 5 15,-2-7-4-15,-5 6 4 0,-1-2 0 0,2-4 0 16,1-2 4-16,-5 8-4 0,-4-5 5 16,-1-1-5-16,-7 8 0 0,0 6 3 15,-6 1-3-15,1 19 4 0,-2 15-4 16,3 3 8-16,-1 4-4 0,5 13 4 15,-9 17 1-15,9 5 3 0,-4 4 0 16,-1 9 5-16,5 4-5 0,0 7-4 16,-4 2 4-16,4-1-8 0,-10-14-1 0,10 4-6 15,-5-12-5-15,-2-7-8 0,7-1-13 16,-4-1-4-16,4-5-12 0,0-6-13 16,5-7-7-16,-5-1-8 0,8-6-116 15,2-2-155-15</inkml:trace>
          <inkml:trace contextRef="#ctx0" brushRef="#br0" timeOffset="4028.4096">4435 279 555 0,'13'-5'196'0,"-3"-3"-18"0,-10 3-102 0,4-1-27 15,-4 6-2-15,0-4-14 0,-14 4-7 16,-1 0-4-16,-5 6-9 0,-9 3-8 16,-4 8 2-16,7 0-7 0,-2-1 4 15,3 0-4-15,2 1 0 0,2-4-4 16,0 6 0-16,10 1 1 0,0-1-6 16,11-2 0-16,0-4 5 0,0-1-5 15,8-8 5-15,4-4-1 0,3 0 1 16,4 0 4-16,-1-13-5 0,3-4 5 0,-1-5-4 15,7 6 4-15,-2-6 0 0,-3 7 0 16,-3-3 0-16,1 13 4 0,-9 0 5 16,2 5 0-16,0 0 4 0,1 9 0 15,-3 2-5-15,1 2 4 0,-2 8-4 16,1-2 1-16,-3 2-5 0,1 1 0 16,2-2-4-16,-3-3-4 0,1-4-9 15,-4-6-7-15,-5 0-14 0,7-7-20 16,-2 0-17-16,2 0-105 0,1-3-23 0,5-13-100 15</inkml:trace>
          <inkml:trace contextRef="#ctx0" brushRef="#br0" timeOffset="4335.2176">4654 139 481 0,'0'-16'188'0,"14"12"-5"15,5 4-95-15,6 7-13 0,-2 1-26 16,0 2-17-16,0 3-8 0,-3 1-15 16,-5 2-18-16,4-3-24 0,-3-2-19 15,2 4-126-15,-3-4-173 0</inkml:trace>
          <inkml:trace contextRef="#ctx0" brushRef="#br0" timeOffset="4199.926">4747-91 547 0,'0'35'176'0,"0"4"-5"0,0 10-120 16,0 6-15-16,6-3-2 0,-6-7-14 15,0 7-11-15,0-11 1 0,0-2-15 16,0 1-14-16,-7 2-6 0,-4-6-24 16,3-6-50-16,-3-6-75 0,4-13-121 15</inkml:trace>
          <inkml:trace contextRef="#ctx0" brushRef="#br0" timeOffset="4705.5361">5166 227 539 0,'-8'5'192'0,"-4"2"-12"0,2-3-86 0,-3 4-55 16,-2 5-5-16,0-2-11 0,0 2-9 15,2 5 0-15,0-1-9 0,0-3-5 16,3 2 0-16,1-4 4 0,3-2-8 15,6-4 4-15,-6 0-5 0,6-6 0 16,6 5-8-16,2-5-2 0,4 0-3 16,3 0-6-16,0-5 0 0,3-4-1 15,1-1-4-15,-1-5 9 0,-5 0 4 0,4 0-1 16,-4 2 12-16,-3-4-7 0,-2 3 12 16,0 3 5-16,-4 5 7 0,-4-1 0 15,4 7 9-15,-4 0-5 0,0 0 17 16,0 9-18-16,0 2 5 0,0 4-1 15,0 1-9-15,0 1-1 0,5-2-4 0,-5 0-10 16,6 5-4-16,-6-3-16 0,10 4-4 16,-3-8-19-16,4-1-62 0,1-9-64 15,4 1-121-15</inkml:trace>
          <inkml:trace contextRef="#ctx0" brushRef="#br0" timeOffset="1980.4136">2141 304 539 0,'0'9'184'0,"4"-6"-1"0,4-3-113 15,4 8-6-15,1-8-21 0,7 0-15 16,-4 0-5-16,13-11-15 0,5 4-3 16,10-5-5-16,1-5-5 0,11 4-13 15,-10 1-5-15,-3 3-19 0,-15 2-12 16,0 7-22-16,-13 0-109 0,1 0-135 16</inkml:trace>
          <inkml:trace contextRef="#ctx0" brushRef="#br0" timeOffset="1779.9037">2281 517 406 0,'-5'-5'141'16,"10"-7"23"-16,1 0-85 0,-6 2-40 15,7-6-11-15,-7-9 3 0,0 4-13 16,0-3-1-16,0-3 0 0,0-1-1 15,0-5 0-15,-5 3-12 0,5-8 1 0,0 3 7 16,0-1-12-16,0 10 6 0,5-5-6 16,-5 5 6-16,12-4-6 0,3 10 0 15,11 1 6-15,0-1-2 0,5 7 1 16,5 13 0-16,1-8 5 0,-10 8-5 16,-5 0-1-16,-3 5-8 0,-4 4-6 15,-6 1-5-15,0 0-14 0,-1 2-1 16,-8-2-8-16,0-6-51 0,0 9-78 15,0-3-116-15</inkml:trace>
          <inkml:trace contextRef="#ctx0" brushRef="#br0" timeOffset="2276.8141">2736 268 463 0,'0'0'170'15,"0"0"6"-15,0 6-102 0,-7-6-17 16,-1 0-11-16,-3 0-7 0,-9 0-10 16,-4 3-5-16,1 3-6 0,0 2-9 0,1 5-3 15,7 0-2-15,3 0-4 0,5 0 5 16,1 0-5-16,6 4 4 0,0 0-4 15,0 0 5-15,0 0-5 0,7 0 5 16,3-5-5-16,5-1-5 0,8 2 0 16,4-6-4-16,-1-3 5 0,2 0-6 15,2-4-4-15,-6 0 5 0,-6-3 4 16,0-2 1-16,-5-4-1 0,-7-2 5 16,-6 0-5-16,0-5 5 0,0-7-5 0,-7-1 0 15,-4-1-9-15,-3-7-10 0,-3 9-15 16,-8 0-15-16,-2 0-120 0,1 4-146 15</inkml:trace>
          <inkml:trace contextRef="#ctx0" brushRef="#br0" timeOffset="2690.4683">2883 524 379 0,'10'24'118'15,"-3"-4"33"-15,-7-3-82 0,5-6-15 16,-5-6-10-16,0-5-7 0,0-3-1 0,4-11-1 16,-4-8 4-16,0-3-8 0,0-3 1 15,0-13-3-15,0 3 0 0,0 0-7 16,-4-2-7-16,4-2-1 0,0 9-6 16,0-1-3-16,0 2-1 0,8 10 1 15,2 4 4-15,1 4-5 0,4 6 5 16,5 3-5-16,-2 5 1 0,11 0-1 15,6 0-4-15,-7 5-4 0,2 3-5 0,-2-3-22 16,-11-5-5-16,-5 5-26 0,-2-5-124 16,-5 7-171-16</inkml:trace>
        </inkml:traceGroup>
        <inkml:traceGroup>
          <inkml:annotationXML>
            <emma:emma xmlns:emma="http://www.w3.org/2003/04/emma" version="1.0">
              <emma:interpretation id="{77D5BDD6-7CED-40BC-8601-AE72FE17F78E}" emma:medium="tactile" emma:mode="ink">
                <msink:context xmlns:msink="http://schemas.microsoft.com/ink/2010/main" type="inkWord" rotatedBoundingBox="11414,11643 12026,11651 12017,12320 11405,1231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5080.668">5837 160 453 0,'15'4'173'0,"1"9"-9"15,2 3-86-15,3-1-28 0,0 3-23 16,-2-1-5-16,3-3-17 0,-1-3-15 16,-3 0-17-16,-1-7-25 0,4 1-114 15,-2-5-136-15</inkml:trace>
          <inkml:trace contextRef="#ctx0" brushRef="#br0" timeOffset="4937.4806">5979-170 506 0,'0'0'192'0,"0"11"-7"0,8 5-92 16,-8 10-29-16,6 17-26 0,-6 8-5 15,4-7-10-15,-4 20-15 0,9-9-3 0,-2 4-1 16,-2-7-4-16,0 7-9 0,-5-16-9 15,0 1-19-15,-9-11-10 0,1-4-21 16,-1-9-47-16,-4-7-73 0,7-6-111 16</inkml:trace>
          <inkml:trace contextRef="#ctx0" brushRef="#br0" timeOffset="5338.1486">6308 168 463 0,'-7'0'179'16,"7"0"1"-16,-5 0-102 0,-4 6-11 16,9-6-19-16,-10 6 1 0,0 3-17 15,-8-2-4-15,2 1-14 0,1 7-5 16,0 5 0-16,4-7-5 0,4 10-4 16,2 1 5-16,5-2-1 0,0-3-4 15,0 6 4-15,9-3-4 0,9 2 0 0,11-8 0 16,3 2 5-16,5-10-5 0,3 0 0 15,-7-8 0-15,-7 0 0 0,-3-13 0 16,-11-9 0-16,-5-6 0 0,-7-4 0 16,0-8-13-16,-21 2-14 0,-6-3-10 15,-13-5-29-15,-7 0-117 0,-1 0-172 16</inkml:trace>
        </inkml:traceGroup>
        <inkml:traceGroup>
          <inkml:annotationXML>
            <emma:emma xmlns:emma="http://www.w3.org/2003/04/emma" version="1.0">
              <emma:interpretation id="{F9432C4E-931F-4D5E-964A-B7504B75F32F}" emma:medium="tactile" emma:mode="ink">
                <msink:context xmlns:msink="http://schemas.microsoft.com/ink/2010/main" type="inkWord" rotatedBoundingBox="12642,11473 13467,11484 13456,12342 12631,12331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6153.8464">7187-205 771 0,'14'-10'215'16,"-3"-1"10"-16,-2-4-127 0,2 3-19 16,-2-4-13-16,-1 3-10 0,3-4-10 15,-11 1 3-15,0 0-17 0,0 8-11 0,-4 8-3 16,-2 0-7-16,-9 7-4 0,1 7-4 15,-1 15 0-15,-4 7-1 0,-4 10 1 16,3 7 0-16,-2 17-6 0,0 5-5 16,1 4-2-16,9 0-7 15,7-4-12-15,6-16-1 0,-1-10-9 0,7-5-7 16,5-8 1-16,2-16-3 0,1-3-4 16,-3-10-2-16,6-7 0 0,4-6 0 15,1-8 4-15,7-6 10 0,4-4 7 16,3-6 6-16,-2-3 12 0,0 4 15 0,-5-1 10 15,-7 5 9-15,-3 14 13 0,-6 11 4 16,0 0 13-16,-6 5-5 0,0 18 4 16,-8 5-6-16,0-1-5 0,-7 1-13 15,-1 5-3-15,-6-5-10 0,-1-7-2 16,0 5-3-16,-1-4 2 0,-5-9-8 16,-10-2 0-16,2-11-11 0,-1 1-12 15,-2-1-12-15,-1 0-15 0,11-6-15 0,-1 0-19 16,6-1-15-16,4 0-116 0,9-6-156 15</inkml:trace>
          <inkml:trace contextRef="#ctx0" brushRef="#br0" timeOffset="6470.9686">7699 428 555 0,'21'6'189'0,"3"-6"-4"16,-2 0-103-16,-5-8-34 0,4-4-15 15,0-5-10-15,-2-2-4 0,2-4-15 16,-8 1 0-16,-5 0-4 0,-8 2 0 0,0 4 0 16,0 3-4-16,-12 3 0 0,-4 10-1 15,1-5 0-15,-6 5 1 0,2 0-1 16,1 10 5-16,6 3-4 0,0 5 4 15,2 0 0-15,5 3 0 0,5 4 0 16,0 3 4-16,0-1-4 0,4 3-4 16,-4-4-2-16,9-3-3 0,4-5-18 0,4-7-7 15,3-2-8-15,0-9-22 0,5 3-114 16,-2-3-139-16</inkml:trace>
        </inkml:traceGroup>
        <inkml:traceGroup>
          <inkml:annotationXML>
            <emma:emma xmlns:emma="http://www.w3.org/2003/04/emma" version="1.0">
              <emma:interpretation id="{814FAEF1-44D6-4558-8954-0D45AE3D85AC}" emma:medium="tactile" emma:mode="ink">
                <msink:context xmlns:msink="http://schemas.microsoft.com/ink/2010/main" type="inkWord" rotatedBoundingBox="14267,11649 17352,11689 17336,12921 14251,1288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7491.082">9459 585 379 0,'9'27'127'0,"-1"-2"36"15,-1-9-81-15,-2-8-18 0,2-8-22 16,-2-3 1-16,2-16-8 0,0-8 2 15,-2-7-4-15,0-7-13 0,-1-7 4 16,-4 7-4-16,0-2-6 0,6-6-1 16,-6 6-8-16,5 0-5 0,-7-3-5 15,8 0-4-15,-1 8-14 0,1 4-6 16,-6 5-20-16,6 7-2 0,4 12-69 0,-3 10-62 16,0 0-98-16</inkml:trace>
          <inkml:trace contextRef="#ctx0" brushRef="#br0" timeOffset="7940.6218">9715 416 397 0,'4'20'142'0,"-4"0"23"0,4-2-98 0,-4-4-9 16,0-2-19-16,0 1-1 0,0-4-4 15,0-7-7-15,0-2-1 0,4 0-8 16,-4-2-4-16,0-10-4 0,5-6-1 15,-5-5 1-15,7-5-10 0,-3-6 5 0,-4-3 0 16,4-4 0-16,-4 3-5 16,5-2 0-16,-5 3 4 0,0 1-4 0,5 5 0 15,2 1 0-15,2 8 0 0,0 9 0 16,-1 4 0-16,-1 9 0 0,-1 0 0 16,3 19 0-16,-4 4 0 0,1 11 0 15,-6 1 0-15,4-3 0 0,-4-3 0 16,0-4 0-16,0-5 0 0,0-4 0 15,0-6 0-15,-4-10 0 0,4 0 0 16,0 0 0-16,0-10 0 0,0-6 0 0,0-3 0 16,0-1 0-16,4-1 0 0,-4 4 0 15,8-5 0-15,-4-2 5 0,1 4-5 16,2 7 5-16,-1-2-1 0,-1 11 5 16,2 4-4-16,-2 6-1 0,2 2-4 15,6 8 6-15,-2 4-6 0,-1 4 0 16,1 0 0-16,3 2 0 0,-9-1-6 15,1-1-3-15,1 3-4 0,2 0-11 0,-2-7-10 16,1 5-19-16,1-1-25 0,-1-9-99 16,-8 2-134-16</inkml:trace>
          <inkml:trace contextRef="#ctx0" brushRef="#br0" timeOffset="8327.237">10292 380 453 0,'11'-14'164'16,"-1"9"9"-16,-3-5-111 0,-1 1-3 15,-6 4-14-15,0-5-8 0,0 6-10 16,-6-3-3-16,-7 7-9 0,0 0-5 16,-12 0-6-16,-2 0 1 0,4 14-5 0,-5-1 0 15,2 2 5-15,10 10-10 0,4 5 5 16,-3-6-5-16,11 7 1 0,4 0 4 15,0-1-5-15,0-7-5 0,10-2 5 16,0-13 0-16,1-8 5 0,1 0-4 16,-8-6 4-16,10-3 0 0,2-4-5 15,3 6 5-15,-1-4 0 0,0-5 0 16,-4 1 0-16,1 3 0 0,-3-1 5 16,0 0-5-16,-4 8 4 0,3-3-4 15,-2 4 5-15,-1 4 0 0,0 0 5 0,-1 0-10 16,0 4 5-16,-3 4-5 0,2-1 0 15,-1 6 0-15,-1-2-5 0,1 3-10 16,1-3-9-16,2-1-2 0,-3-2-11 16,1-8-14-16,3 0-3 0,5 0-120 15,2-13-112-15</inkml:trace>
          <inkml:trace contextRef="#ctx0" brushRef="#br0" timeOffset="8517.0659">10645-140 415 0,'0'0'157'0,"0"0"15"0,5 19-87 16,-1 11-20-16,0 16-14 0,4 17-3 15,1 9-11-15,4 6-8 0,-2-1-10 16,-1 4-1-16,-1-1-9 0,-9 6-3 0,6 1-2 16,-6 6-4-16,0-14-14 0,-6-15-18 15,-1-19-12-15,-9-18-25 0,-2-14-111 16,-3-13-151-16</inkml:trace>
          <inkml:trace contextRef="#ctx0" brushRef="#br0" timeOffset="6914.7354">8684 609 453 0,'0'15'180'16,"0"2"2"-16,0-3-62 0,4-8-62 16,-4-6-16-16,7-10-8 0,-3-11-2 15,1-11-9-15,1-12-13 0,3-4-2 16,1-8-3-16,-3 0 4 0,1-8-5 15,1 4-4-15,2-1 0 0,0-3-4 16,7 4-1-16,7 9 1 0,3 3-1 16,0 17 5-16,3 10-4 0,2 15 4 0,-9 6 0 15,0 13 4-15,-7 12-4 0,1 14 5 16,-4 11-1-16,1 12 5 0,-3-1-4 16,-2 2-1-16,1-2 0 0,-3-1-8 15,-8-3-5-15,0-10-9 0,0-1-9 16,0-10-10-16,-4-10-6 0,0-8-16 15,4 2-6-15,0-14-115 0,0-1-136 0</inkml:trace>
          <inkml:trace contextRef="#ctx0" brushRef="#br0" timeOffset="7212.5636">9309 264 481 0,'4'-7'181'0,"-4"7"-8"0,6-5-102 15,-6 5-15-15,0 0-13 0,0 0-13 0,-6 5-11 16,1 3-4-16,-6 6-11 0,-5-3 1 16,-2 12 0-16,-1 1-5 0,1 9 0 15,-3 0 4-15,6 7-4 0,3 1 0 16,1-3 0-16,6-7 0 0,5 1 0 16,0-2-4-16,4-10 4 0,1-12-5 0,8 0 0 15,-3-8 1-15,6 0-1 0,1-16 5 16,1-7-5-16,1-11 0 0,-1-4 5 15,-6-8 0-15,-1 1 0 0,-5 2 0 16,-6-1 0-16,0 3-10 0,0 3-9 16,-6 6-7-16,-3-2-11 0,-4 7-7 15,0 7-59-15,-1 3-70 0,0 4-108 16</inkml:trace>
          <inkml:trace contextRef="#ctx0" brushRef="#br0" timeOffset="9811.7433">11154 274 539 0,'5'9'199'0,"-2"-1"-19"0,3 7-93 16,-6 0-38-16,6-3-2 0,-6 4-14 15,0 3-11-15,-5 3-5 0,-2 0-12 16,3 5-1-16,4 3-4 0,-11 14-9 15,4-7-8-15,2 11-15 0,1-6-14 16,0 6-12-16,8-11-51 0,-4 4-85 16,4-5-126-16</inkml:trace>
          <inkml:trace contextRef="#ctx0" brushRef="#br0" timeOffset="10138.2312">11311 549 593 0,'11'14'190'0,"-2"8"-6"15,2 7-121-15,2 7-15 0,2 2-11 16,1 1-10-16,7-1 0 0,0-6-14 16,5-6-4-16,-4-3-5 0,4-10-4 15,-4-6 0-15,2-7-8 0,-3 0-1 16,2 0-9-16,-3-10 0 0,-2-6 5 0,-2-3-5 15,0-1 3-15,-5-5 2 0,1 1 3 16,0 7 6-16,-2 2 4 0,-1 5 4 16,0 10 6-16,-6 0 3 0,-5 6 2 15,0 13-2-15,0 4 1 0,0 13-1 16,-12 1-4-16,5 1 4 0,0-1-13 16,1-4-4-16,-3 4-18 0,4-1-10 0,1-6-19 15,0-2-14-15,4-5-125 0,0-10-156 16</inkml:trace>
        </inkml:traceGroup>
        <inkml:traceGroup>
          <inkml:annotationXML>
            <emma:emma xmlns:emma="http://www.w3.org/2003/04/emma" version="1.0">
              <emma:interpretation id="{7E69A9FA-EC0C-4D0A-B7D9-66BCDA7DE707}" emma:medium="tactile" emma:mode="ink">
                <msink:context xmlns:msink="http://schemas.microsoft.com/ink/2010/main" type="inkWord" rotatedBoundingBox="18017,11612 21643,11659 21629,12772 18002,12726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10890.7552">13085 264 514 0,'0'0'184'0,"9"0"-25"0,-2 0-110 0,0 2-15 16,-3 7-12-16,1-4-17 0,-5 5-27 15,9-1-12-15,-5-1-68 0,1 2-65 16,10 0-105-16</inkml:trace>
          <inkml:trace contextRef="#ctx0" brushRef="#br0" timeOffset="11178.0187">13546 353 379 0,'17'0'127'16,"-7"0"29"-16,-3 0-67 0,0 0-31 16,-7 0-10-16,0-4-11 0,0 4-2 15,-12 0-2-15,1 0-9 0,-12-9 1 16,-1 9-11-16,1 0 1 0,-3 0-6 15,0 0-4-15,7 0 0 0,-3 0-5 0,5 0 5 16,6 5-5-16,11 1 0 0,0-1 0 16,4 5 0-16,9 0 5 0,0 8-1 15,6 1 6-15,1 5-1 0,2 2 0 16,10 2 5-16,-4-4 0 0,2 3-5 16,-11 6 0-16,-2 4-5 0,-5-8 1 15,-9 2-5-15,-3 1 0 0,5-9 0 0,-5 0-9 16,-5 1-9-16,-2-8-6 0,-1-7-12 15,-3-9-13-15,-3 0-9 0,2-5-75 16,2-4-48-16,4-5-106 0</inkml:trace>
          <inkml:trace contextRef="#ctx0" brushRef="#br0" timeOffset="11375.0299">13739-104 370 0,'12'32'127'0,"0"13"38"0,1 11-12 16,3 7-111-16,-5-4-11 0,2-7-8 15,-3 3-11-15,1-6 0 0,-7 0-7 16,4 2-10-16,-1-2-1 0,0-5-17 0,0-1-15 16,-3-5-64-16,-4-4-71 0,5-1-67 15</inkml:trace>
          <inkml:trace contextRef="#ctx0" brushRef="#br0" timeOffset="11528.4857">13816 352 489 0,'10'0'165'0,"5"9"-10"16,0-5-112-16,-1 4-12 0,2-5-14 15,1-3-6-15,-4 11-16 0,2-8-13 16,-1-3-73-16,-3 8-64 0,1 0-117 15</inkml:trace>
          <inkml:trace contextRef="#ctx0" brushRef="#br0" timeOffset="11743.844">14095 737 481 0,'7'4'167'0,"0"-4"7"16,0-5-113-16,-2-9-15 0,-1-7-3 15,-4-8 0-15,7-7-9 0,-7-1-5 16,9-2-6-16,0 3-4 0,-1 0-5 16,7 1-6-16,-4 2 1 0,7 10-4 15,-5 1-5-15,-1 9 0 0,-2 3-9 0,0 10-14 16,-5-7-14-16,-1 7-15 0,7 0-21 16,-4 0-113-16,0 6-145 0</inkml:trace>
          <inkml:trace contextRef="#ctx0" brushRef="#br0" timeOffset="11897.7023">14471 500 415 0,'0'19'157'0,"0"-1"15"16,4 1-76-16,-4 4-48 0,5 7-7 16,-5-7-14-16,0 3-11 0,0-6-16 15,0-1-10-15,0-11-17 0,0-8-40 16,0 0-90-16,0 0-148 0</inkml:trace>
          <inkml:trace contextRef="#ctx0" brushRef="#br0" timeOffset="12067.3555">14514 21 463 0,'0'0'170'0,"8"7"1"15,-2-1-69-15,2-1-68 0,-2-5-12 0,-1 0-17 16,-5 6-21-16,10-6-17 0,-10 0-126 16,6-6-147-16</inkml:trace>
          <inkml:trace contextRef="#ctx0" brushRef="#br0" timeOffset="10576.7464">12690 601 531 0,'4'-25'180'0,"-4"1"-3"0,-7-1-125 16,-2 2-16-16,-4 8 3 0,-6 7-19 16,-5 8-6-16,1 0-4 0,-3 8-5 15,0 12-5-15,-2 3 0 0,9 5-5 16,0-3 0-16,0 8-5 0,7 4 1 0,-1 5-1 16,8-3-4-16,5 7-4 0,0-13-3 15,7 0 5-15,5-7 0 0,6-3-1 16,2-12 5-16,-2-7 1 0,5-4 5 15,-2-4 0-15,2-18 6 0,2-7 0 16,6-11 0-16,2-16 0 0,1-6 0 16,0-11 6-16,-3-1 6 0,-5 0 0 15,-4 13-1-15,-14 2 5 0,-1 3 6 16,-1 12-13-16,-6 3 8 0,0 1-5 16,-13 10-6-16,11 9-2 0,-4 10-4 0,-2 11 5 15,4 0-5-15,-2 19 5 0,6 9 0 16,-5 3 0-16,-1 12-5 0,1-4 5 15,-5 5-5-15,0 5 0 0,5 9-5 16,5 2-15-16,-6 7-2 0,6-2-9 16,5-5-8-16,-5-11-27 0,10-5-93 0,-5-18-142 15</inkml:trace>
          <inkml:trace contextRef="#ctx0" brushRef="#br0" timeOffset="10752.7937">13050 488 555 0,'9'11'196'0,"-1"2"-12"16,-1 0-114-16,-3 1-16 0,-4 1-12 15,4 2-14-15,-4-4-15 0,0-1-4 0,0 1-4 16,0 1-14-16,0-1-14 0,0 0-5 16,0-1-24-16,0-2-16 0,0-10-111 15,0 0-165-15</inkml:trace>
          <inkml:trace contextRef="#ctx0" brushRef="#br0" timeOffset="12462.058">14935-170 424 0,'0'14'148'0,"3"8"11"0,-3 2-100 16,0 5-14-16,0 8-12 0,0 3-1 15,-3 5-9-15,3 7-6 0,0 2-1 16,0-1-10-16,0 1 4 0,0 2-10 16,0-4 0-16,0-2 0 0,-7-10 0 15,7-1 0-15,-7-6-10 0,0-9 4 0,7-13-5 16,-2-5 1-16,2-6 4 15,0-5 0-15,2-12 6 0,-2-2-5 0,7-8 5 16,1-4 0-16,1-1 0 0,0 1 0 16,2 3 0-16,3 4 0 0,-1-1 5 15,5 9-5-15,-3 2 6 0,1 8 0 16,4 6-1-16,-7 0 6 0,2 10-6 0,0 5 6 16,-5 2-6-16,-2 3-5 0,-3 8 0 15,-5 4 4-15,0 1-4 0,5 6 0 16,-5 7 0-16,-10-3 0 0,0-7 0 15,-3-9 0-15,-2-2 0 0,-3-15-4 16,6-10 4-16,-3 3-10 0,0-3-7 16,2-3 1-16,0 3-7 0,2-10-15 15,0-1-1-15,4-3-121 0,3-1-121 16</inkml:trace>
          <inkml:trace contextRef="#ctx0" brushRef="#br0" timeOffset="12709.188">15278 317 379 0,'5'10'118'15,"3"5"27"-15,2 1-104 0,1 7-7 16,2 2-13-16,4 3 0 0,-1-3-14 15,2-6-2-15,1-6 0 0,1-5 2 16,0-8-7-16,3 0 7 0,-5-11-7 16,3-2 0-16,-4-6-14 0,-9-1-11 0,1-3-118 15,-2 0-95-15</inkml:trace>
          <inkml:trace contextRef="#ctx0" brushRef="#br0" timeOffset="12906.471">15684-117 379 0,'0'23'127'0,"-4"10"21"0,4 6-79 16,-7 14-21-16,2 4-15 0,5 2-15 16,-8-3 0-16,0-4-6 0,-1-1-12 15,4-5 5-15,-6 0-5 0,4-5-5 16,2-3-12-16,1-5-35 0,-3-8-98 15,7-7-104-15</inkml:trace>
          <inkml:trace contextRef="#ctx0" brushRef="#br0" timeOffset="13062.5555">15641 299 463 0,'9'0'170'0,"6"2"-6"0,-2 10-109 0,6-2-13 16,-2-1-13-16,3-4-12 15,-5 7-1-15,1-12-16 0,-4 0-11 0,-2 0-11 16,-5 0-13-16,5 0-130 0,-3 4-134 16</inkml:trace>
          <inkml:trace contextRef="#ctx0" brushRef="#br0" timeOffset="13359.5344">15892 437 388 0,'11'0'118'0,"0"-10"30"0,8 2-85 15,-3-6-21-15,3-1-18 0,7-2-3 16,2-1-10-16,-12 0-4 0,0 4 0 16,-5-2-7-16,-11 5 6 0,-8 2-6 15,-1 2 0-15,-6 7 0 0,-5 0 0 0,-7 0 0 16,8 8 0-16,0 3 0 0,-3 3 0 15,6-3 0-15,3 2 0 0,5 12 0 16,3 0 0-16,5 0 5 0,0 6-5 16,0 3 0-16,0-5 0 0,0-3-5 15,8 2-1-15,0-3-1 0,2-7-11 16,1-4-10-16,2-6-31 0,-2-3-95 16,11-5-68-16</inkml:trace>
        </inkml:traceGroup>
        <inkml:traceGroup>
          <inkml:annotationXML>
            <emma:emma xmlns:emma="http://www.w3.org/2003/04/emma" version="1.0">
              <emma:interpretation id="{8EF3BF4C-1CB8-4B51-B469-98BA71730832}" emma:medium="tactile" emma:mode="ink">
                <msink:context xmlns:msink="http://schemas.microsoft.com/ink/2010/main" type="inkWord" rotatedBoundingBox="21798,11748 22082,11751 22069,12726 21785,12722"/>
              </emma:interpretation>
            </emma:emma>
          </inkml:annotationXML>
          <inkml:trace contextRef="#ctx0" brushRef="#br0" timeOffset="13926.8688">16407 400 379 0,'0'-19'118'0,"0"0"33"15,0 0-88-15,-8 6-23 0,2 4-8 16,-3 1-11-16,-2 8-3 0,1 0-5 16,-4 0-1-16,1 8-7 0,-2 4 0 15,-3 3 1-15,6 5-6 0,-5 9 5 0,2-3-5 16,4 1 7-16,-1 9-7 0,4-10 8 16,1 1-8-16,3 2 0 0,4-5 0 15,0 5 5-15,0-1-5 0,0-2 0 16,5-2 0-16,1-1 0 0,2-9 0 15,2-3 0-15,-2-7 0 0,4-4 0 16,-1 7 0-16,-3-7 0 0,7-17-5 16,0 3-3-16,0-2 1 0,3 0 2 15,1-7-1-15,-2-1 1 0,-1-1 0 0,0-10-2 16,-2-4 2-16,1-1-1 0,-3-5 6 16,-1 5-7-16,-1 3 7 0,-3-2-7 15,-7 1 7-15,0-1 0 0,1-6 0 16,-1-4 0-16,-8 1 0 0,0-4 0 15,-2 3 0-15,-2 6 0 0,6 13 0 16,1 11 0-16,-2 19 0 0,0 0 0 16,7 13 7-16,0 18-7 0,0 17 7 0,0 6-7 15,0 9 6-15,10 5-6 0,-3 6 5 16,-2 1-5-16,3 5 7 0,-1 2-7 16,3-7 0-16,-2 1 0 0,1-10 0 15,-3-9 0-15,-2-11 0 0,-4-8 0 16,0-20 0-16,0-7 0 0,0-11-7 15,-3 0 2-15,-1 0-15 0,0-11-44 16,4 6-94-16,0-4-82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10-22T18:00:53.93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651A33A-6394-43CD-9B8C-1F428414ED1E}" emma:medium="tactile" emma:mode="ink">
          <msink:context xmlns:msink="http://schemas.microsoft.com/ink/2010/main" type="writingRegion" rotatedBoundingBox="2268,15069 2379,15069 2379,15149 2268,15149"/>
        </emma:interpretation>
      </emma:emma>
    </inkml:annotationXML>
    <inkml:traceGroup>
      <inkml:annotationXML>
        <emma:emma xmlns:emma="http://www.w3.org/2003/04/emma" version="1.0">
          <emma:interpretation id="{7A4B6CBB-C39B-499F-9528-3EED6B051132}" emma:medium="tactile" emma:mode="ink">
            <msink:context xmlns:msink="http://schemas.microsoft.com/ink/2010/main" type="paragraph" rotatedBoundingBox="2268,15069 2379,15069 2379,15149 2268,1514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8D5F675-7FC8-4E65-9B3D-15202EF16B4C}" emma:medium="tactile" emma:mode="ink">
              <msink:context xmlns:msink="http://schemas.microsoft.com/ink/2010/main" type="line" rotatedBoundingBox="2268,15069 2379,15069 2379,15149 2268,15149"/>
            </emma:interpretation>
          </emma:emma>
        </inkml:annotationXML>
        <inkml:traceGroup>
          <inkml:annotationXML>
            <emma:emma xmlns:emma="http://www.w3.org/2003/04/emma" version="1.0">
              <emma:interpretation id="{13628797-CA0B-4ADB-B921-703174AFFC74}" emma:medium="tactile" emma:mode="ink">
                <msink:context xmlns:msink="http://schemas.microsoft.com/ink/2010/main" type="inkWord" rotatedBoundingBox="2268,15069 2379,15069 2379,15149 2268,15149"/>
              </emma:interpretation>
              <emma:one-of disjunction-type="recognition" id="oneOf0">
                <emma:interpretation id="interp0" emma:lang="" emma:confidence="0">
                  <emma:literal>•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4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-</emma:literal>
                </emma:interpretation>
              </emma:one-of>
            </emma:emma>
          </inkml:annotationXML>
          <inkml:trace contextRef="#ctx0" brushRef="#br0">111 80 0,'-71'-47'0,"31"14"16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2T18:00:58.0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0382A748-1077-4C71-A158-4993A7904914}" emma:medium="tactile" emma:mode="ink">
          <msink:context xmlns:msink="http://schemas.microsoft.com/ink/2010/main" type="writingRegion" rotatedBoundingBox="8275,16663 8823,18293 7991,18573 7444,16943"/>
        </emma:interpretation>
      </emma:emma>
    </inkml:annotationXML>
    <inkml:traceGroup>
      <inkml:annotationXML>
        <emma:emma xmlns:emma="http://www.w3.org/2003/04/emma" version="1.0">
          <emma:interpretation id="{59723313-F091-4945-B3BF-8AAACE8C8562}" emma:medium="tactile" emma:mode="ink">
            <msink:context xmlns:msink="http://schemas.microsoft.com/ink/2010/main" type="paragraph" rotatedBoundingBox="8275,16663 8823,18293 7991,18573 7444,1694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64D30B9-036A-4697-8FAC-284BBBE2E93D}" emma:medium="tactile" emma:mode="ink">
              <msink:context xmlns:msink="http://schemas.microsoft.com/ink/2010/main" type="line" rotatedBoundingBox="8275,16663 8823,18293 7991,18573 7444,16943"/>
            </emma:interpretation>
          </emma:emma>
        </inkml:annotationXML>
        <inkml:traceGroup>
          <inkml:annotationXML>
            <emma:emma xmlns:emma="http://www.w3.org/2003/04/emma" version="1.0">
              <emma:interpretation id="{E9D38812-885A-43A7-A546-DA511AD7FF86}" emma:medium="tactile" emma:mode="ink">
                <msink:context xmlns:msink="http://schemas.microsoft.com/ink/2010/main" type="inkWord" rotatedBoundingBox="8275,16663 8823,18293 7991,18573 7444,1694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41 222 406 0,'4'0'133'0,"3"0"19"15,-7 2-99-15,0-2-26 0,0 0-8 16,0 5-5-16,0 0-3 0,0-5 3 16,0 3-3-16,-8 2 6 0,8 1 1 15,-6 0-5-15,2 0-1 0,-3 1-1 16,0 1 1-16,-5 1-12 0,-3-6 6 16,-7 6-6-16,0 5 0 0,-1 4 0 15,0 2 0-15,1 1-6 0,3 6 6 0,-3-7-5 16,-2 3-2-16,2-1 2 0,-1 1-1 15,1-5 6-15,5-5-6 0,6-5 6 16,2 0 0-16,1-2 0 0,4 2 0 16,4-1 0-16,0-1 0 0,-3-6 0 15,3 5 0-15,0-5 0 0,0 6 0 16,0-6 0-16,3 0 0 0,-3 0 0 16,4 3 0-16,-4-3 0 0,4 9 6 0,-4-4-6 15,11 4 6-15,1-2 6 0,3-7-1 16,-1 0 0-16,1 0 5 0,1 0 4 15,-6-7 3-15,5 0-7 0,4 3 4 16,0-4-6-16,4 1 6 0,-1 0-11 16,4 4 5-16,-2 0-5 0,1 3-5 15,-2-6 2-15,3 6-6 0,-4 0 4 16,3 0-4-16,-2 0 0 0,1 6 0 16,1-6 0-16,-2 0 0 0,-1 0 0 0,0 0 0 15,-6-4 0-15,-3 4 0 0,-2-7-4 16,-2 7-6-16,-5-8-4 0,2 4-4 15,-1-2-7-15,-5 1 1 0,0-3-3 16,0 3 1-16,0-3 4 0,0 1 6 16,0-1 10-16,-7-1-6 0,7 1 12 15,0-1 0-15,0-1 0 0,-5 5 0 0,2-5 0 16,-2 7 7-16,5 3-7 0,0 0 5 16,-6-5-5-16,6 5 0 0,-8 0 6 15,8 0-6-15,-4 0 6 0,4-5-6 16,-4 5 5-16,4 0-5 0,-6-8 0 15,1 7 0-15,-1-2 0 0,1 0 0 16,-3-3 0-16,-2 6-5 0,3-5-1 16,2 5 0-16,-3-7 1 0,2 4-2 15,1-3 2-15,1 1-1 0,-6-5 0 16,2 3 0-16,-3-6 6 0,-1-4 0 0,1 0 0 16,1 4 0-16,3-1 0 0,3 3 0 15,-5 3 0-15,1 1 0 0,1 3 0 16,-3-2 0-16,1 6-5 0,3-5 5 15,6 5-15-15,-9 0 10 0,9 0-1 0,-7 0-4 16,7 6-2-16,0-6-8 0,-4 5-12 16,0-5-75-16,-1 6-47 0,0-6-47 15</inkml:trace>
          <inkml:trace contextRef="#ctx0" brushRef="#br0" timeOffset="1582.18">-147 441 289 0,'0'0'81'0,"8"0"30"0,-4 0 25 15,1-6-70-15,1 3-32 0,2 3 0 16,0-10-19-16,-4-1 2 0,2 1-3 16,6-3-7-16,-1 1 4 0,5 1-4 15,-2-1 6-15,-2-2-8 0,-4 4 7 16,3-4-1-16,-11 3 1 0,0 5 1 16,7 6-7-16,0 0 0 0,-7 0 0 0,0 0-6 15,-4 0 0-15,4 0 0 0,0 0 0 16,-6 5 0-16,-2 1-6 0,-1 8-6 15,3 2 7-15,-5 3-10 0,-4-8 4 16,2 3 1-16,-1-9-2 0,-1 4-1 16,8 1 6-16,-2-1 7 0,0 1-6 15,5-4 6-15,-1-3 0 0,1 7 0 16,-3-7 0-16,7-3 0 0,0 4 0 16,0-4 0-16,0 0 0 0,0-4 0 0,0 4 6 15,5-8 1-15,4 3 0 0,-4 2-1 16,0-2 11-16,6 5-6 0,-1-7 14 15,2-3-7-15,-1 1-1 0,6 1-5 16,-1-2 9-16,2-2-10 0,-2-1-2 16,5-3 1-16,-2-2 3 0,0 5-7 15,0 0 0-15,-1 2-2 0,-10 5-4 16,0 0 5-16,-4 2-5 0,-4 4 0 0,0 0 0 16,0 0 0-16,0 4 0 0,-8 0 0 15,-2 5 0-15,-5 1 0 0,-2 1-5 16,-8 0 1-16,3 6-2 0,-1-2-13 15,4-1 5-15,-4 3-2 0,2-3-5 16,1-4 4-16,1 7-1 0,-6 0 1 16,6 3-3-16,3-4 9 0,2-2 6 15,4-4-7-15,2-4 6 0,4-3 6 0,4-3 0 16,0 4 0-16,-5-4 0 0,5 0 0 16,0 0 6-16,0 0-1 0,0 0 7 15,6 0-1-15,1 0 14 0,-1-4-2 16,6 1 1-16,2-5 8 0,3-1 0 15,4-2-6-15,1-2-2 0,10-1 5 16,-4-1-11-16,-4 2 1 0,1 3 0 16,-3 3-11-16,-10-1 1 0,-2 5 0 15,9 3 0-15,-2 0-5 0,-2 0 1 0,1-5-5 16,-4 7 4-16,-3-7-4 0,0 5 0 16,-5 0 0-16,1 0 5 0,2 0-5 15,-7 0 0-15,0 0 0 0,0 0-5 16,-4 0 5-16,-4 0 0 0,-6 8 0 15,-2-8-4-15,-5 0-1 0,-5 3 1 0,3-3-5 16,-3 0 0-16,0 8 0 0,2-8-4 16,0 4-1-16,4 3 0 0,-1-1 5 15,5-3 0-15,0 2-1 0,1 0 6 16,6 3 4-16,-2 1-5 0,6-1 5 16,1 2 5-16,4-3-1 0,0 0 6 15,0-2-1-15,0-5 4 0,4 8-3 16,6-8 9-16,-4 0-6 0,8 0-4 15,1 0 4-15,4 0-4 0,-1-9 0 16,8 1-1-16,4-5-3 0,0 0 2 16,1 3 1-16,1 1-4 0,-4 1 4 0,-11 1-8 15,-6 7 5-15,0-6-1 0,-7 6-4 16,1 0 0-16,-5 0 0 0,0 0 0 16,0 0 0-16,0 0 0 0,3 0 0 15,-3 0 0-15,0 0 0 0,-7 4 0 16,3-4 0-16,-3 0 0 0,-2 0 0 0,-9 0-4 15,3 6 4-15,-8-6 0 0,1 6 0 16,-3-3-5-16,1 2 5 0,2 0-8 16,1 4 4-16,-1-1-4 0,2 2-4 15,5 2 4-15,-1 0 3 0,2-1-4 16,6-4 5-16,1 2 0 0,1-1 4 16,1 1 0-16,5-1 0 0,-5 0 0 15,5-5 0-15,0-3 4 0,0 0-4 16,0 0 4-16,5 0-4 0,2 0 9 15,2-7-4-15,5 3 3 0,0-1 0 0,3-2 0 16,7 0 4-16,2 2 1 0,-3-4-1 16,10 3-4-16,-1-1 9 0,-3 2-8 15,2-1-6-15,-5 6 4 0,-8-3-7 16,3 3 5-16,-9 0-1 0,-1 0-4 16,-4 0 0-16,-2 0 0 0,-5 6 0 15,0-6 0-15,0 0-4 0,0 5 4 0,0-5 0 16,0 0 0-16,0 5 0 0,0-5-5 15,0 0 5-15,0 5 0 0,-3-5-3 16,3 0-1-16,-5 0 1 0,5 3-6 16,0-3 2-16,-4 7-3 0,4-7 6 15,0 0-4-15,0 0 4 0,0 0 0 16,4 0 4-16,1 0-4 0,-1-7 4 16,3 4 0-16,4-2-5 0,-3 0-3 15,-2 0-4-15,1 5-8 0,-3-4-16 0,0 4-10 16,-4 0-15-16,5 0-16 0,-5 4-114 15,0-4-140-15</inkml:trace>
          <inkml:trace contextRef="#ctx0" brushRef="#br0" timeOffset="-1012.0707">5 0 310 0,'0'11'69'16,"0"-7"23"-16,-5 4-32 0,5-3-19 15,0 2-20-15,0-1 3 0,0 2-8 16,0-8-1-16,0 6-15 0,0-1-15 15,0-5-18-15,0 0-12 0,0 0-13 16,0 0-15-16,0 0 10 0,7-6-9 0,-3 1 1 16</inkml:trace>
          <inkml:trace contextRef="#ctx0" brushRef="#br0" timeOffset="-2741.9075">-26 248 278 0,'7'0'63'0,"-3"0"11"0,1 0 0 16,-2 0-16-16,4 0-26 0,1 10-11 15,0-3-4-15,1 1-1 0,-3 3-7 16,-1 3 3-16,-5 1-4 0,5 1 6 16,-5 0 1-16,7 3 5 0,-11-3-8 15,0 0 3-15,4-2 6 0,-10 9-9 16,-1 2 7-16,2 3-12 0,2 1 5 15,-4 4 1-15,4 0-6 0,0-12-1 16,-5 15-1-16,4-3 2 0,1 1-2 16,1-2 0-16,2 5-5 0,4-12 6 0,-8 7-1 15,3-7 2-15,1-1 1 0,-2-4-8 16,1 3 5-16,-1-5-5 0,-1 2 0 16,1-4 6-16,0 3-6 0,-1-3 6 15,0 0 0-15,2-9 6 0,1 5-7 16,0-2 1-16,-3-3 5 0,3 2-6 15,0 3 6-15,4-4-5 0,-7 1 4 16,7-3-6-16,0-3 6 0,0 2 3 0,0 0-1 16,0-1-3-16,5-4 6 0,-5 6-6 15,0-6 1-15,0 0 0 0,0 4-5 16,0-4 4-16,4 0-4 0,-4 6-1 16,9-6 5-16,-5 6 0 0,3-6 6 15,-2 4-1-15,0 0-6 0,5-4 10 16,-2 9 0-16,2-9-1 0,-2 6-9 15,2-5 4-15,0 5 0 0,1-2-3 0,2-4-1 16,-1 7 0-16,4-7-4 0,-2 6 10 16,5-3-2-16,7 3-2 0,5 2 7 15,4-6-2-15,-1 4 2 0,3-6-2 16,-5 0 3-16,4 0-8 0,-1 0 1 16,4 7-1-16,3-7-3 0,2 5-3 15,1-1 0-15,1 2-1 0,-2 4-3 16,0 1 0-16,3-11 0 0,-3 13 4 0,1 5-4 15,-5 2-4-15,-8-1-3 0,-4 7-10 16,-11-1-8-16,-1 5-18 0,-3 0-6 16,-7-2-22-16,-6-10-6 0,6 0-17 15,-6-11-111-15,0-2-159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2T18:01:00.80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FD8CC84-80B2-4B06-9639-7D7E6F55C20E}" emma:medium="tactile" emma:mode="ink">
          <msink:context xmlns:msink="http://schemas.microsoft.com/ink/2010/main" type="writingRegion" rotatedBoundingBox="9300,17517 13416,17150 13515,18270 9400,18636">
            <msink:destinationLink direction="with" ref="{3040E4E7-B2D7-43C6-840E-0F95E589D7D8}"/>
          </msink:context>
        </emma:interpretation>
      </emma:emma>
    </inkml:annotationXML>
    <inkml:traceGroup>
      <inkml:annotationXML>
        <emma:emma xmlns:emma="http://www.w3.org/2003/04/emma" version="1.0">
          <emma:interpretation id="{8E759E37-DA01-47B7-A1A6-24DF9E9AE5CE}" emma:medium="tactile" emma:mode="ink">
            <msink:context xmlns:msink="http://schemas.microsoft.com/ink/2010/main" type="paragraph" rotatedBoundingBox="9300,17517 13416,17150 13515,18270 9400,1863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4B11E7B0-C874-4034-B0ED-C768DF99DA40}" emma:medium="tactile" emma:mode="ink">
              <msink:context xmlns:msink="http://schemas.microsoft.com/ink/2010/main" type="line" rotatedBoundingBox="9300,17517 13416,17150 13515,18270 9400,18636"/>
            </emma:interpretation>
          </emma:emma>
        </inkml:annotationXML>
        <inkml:traceGroup>
          <inkml:annotationXML>
            <emma:emma xmlns:emma="http://www.w3.org/2003/04/emma" version="1.0">
              <emma:interpretation id="{F2AECFB1-BCF0-46CA-B313-CA232A4A26A6}" emma:medium="tactile" emma:mode="ink">
                <msink:context xmlns:msink="http://schemas.microsoft.com/ink/2010/main" type="inkWord" rotatedBoundingBox="9300,17517 11948,17281 12048,18401 9400,1863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1843 1267 397 0,'0'-7'134'0,"0"7"26"16,0-5-85-16,0 5-37 0,0 5-13 0,-6 5-14 15,-5 4-4-15,-2 6-2 0,-2 2-5 16,-1 2 5-16,2 5-5 0,2-1 0 15,4-5 6-15,1 5-1 0,7-5 15 16,-4-2-8-16,4-1 11 0,0-1-6 16,9-7 10-16,2 0-8 0,6-6 6 15,9-6-16-15,5 0 6 0,-1-8-10 16,-1-3-1-16,-3-4-4 0,-2-8 0 16,-3 0 0-16,-2-6 5 0,-1 0-5 0,-5-8 0 15,-7-3 0-15,-6 0 0 0,0 4-5 16,0 3-4-16,-8 3-11 0,-3 7-9 15,1 0-12-15,-5 1-36 0,-1 4-93 16,-1 6-131-16</inkml:trace>
          <inkml:trace contextRef="#ctx0" brushRef="#br0" timeOffset="-468.0183">1725 876 481 0,'0'0'167'0,"0"0"0"0,0 0-114 15,0 0-10-15,0 6-14 0,0-2-2 16,0 1-13-16,-6 3 10 0,-2-1-14 16,-2 8 5-16,-1 0-5 0,-2 1-1 15,0 5-4-15,-2 2 0 0,0 3 0 0,-1 7-5 16,-2 4 5-16,3 2-5 0,-1 3 0 15,2-2 0-15,1-3-5 0,-1 0-5 16,0-1-4-16,1 1-11 0,-2-3-14 16,2-1-2-16,0-5-59 0,4-1-81 15,-1-4-103-15</inkml:trace>
          <inkml:trace contextRef="#ctx0" brushRef="#br0" timeOffset="602.0418">2359 1196 379 0,'14'-12'143'0,"-2"1"33"16,-5 3-34-16,-3-2-94 0,-4 0-7 0,6 0-14 16,-6 0-7-16,-6 0 3 0,1 6-7 15,-3 4-11-15,-5 0 0 0,-4 7 0 16,-2 0-5-16,-1 9 0 0,-6-2 0 16,3 5 0-16,3 1-5 0,-2 5 5 15,0 0-5-15,8 4 5 0,4-1 0 16,-1-2 0-16,11-3 0 0,0 6 0 15,0-9 0-15,0-2 0 0,6-2 0 16,4-9 0-16,2-7 0 0,1-5 0 16,3-1 0-16,0-10 0 0,3-1 0 0,2 2 0 15,1-11 0-15,6 1 0 0,-2-1 0 16,-1-3 0-16,-3-4 0 0,-3 5 0 16,-7 2-5-16,-2 9 5 0,-2 1 0 15,-4 3 5-15,-4 10-5 0,6 3 0 16,-6 0 0-16,5 0 0 0,-5 8 0 0,0 9 5 15,0 0-5-15,0 3 10 0,0 8-1 16,-8 5 6-16,4 8 4 0,0 6 4 16,-2 7-4-16,1 1 3 0,-6 1-4 15,-3 0 4-15,-5-4-9 0,-8-7-5 16,-9-3 0-16,-2-12-4 0,-4-4 0 16,-3-8 0-16,-6-5-4 0,-4-8 0 15,-3-5-4-15,-1 0-12 0,-2 0-14 16,5-5-28-16,9-5-128 0,2-3-180 15</inkml:trace>
          <inkml:trace contextRef="#ctx0" brushRef="#br0" timeOffset="1247.7597">3050 598 415 0,'6'-4'148'16,"-2"4"12"-16,-4-6-93 0,4 6-17 15,-4 0-2-15,0 6-7 0,0 1 2 16,-4 3 0-16,-2 4-9 0,1 0 0 15,-3 10-6-15,-2 5-5 0,-3 2-10 16,-2 2-4-16,-6 10 0 0,-6 2-5 16,-2-3-4-16,-1 8 4 0,-1 4-4 15,-3-3 0-15,1 3 0 0,7 3 0 0,0 2 0 16,7 0 5-16,12 3-5 0,7-4 0 16,0-5 0-16,5-5 0 0,9-7 0 15,0-8 4-15,5-3-8 0,4-14-1 16,-2 0-17-16,3-8 0 0,-2-8-20 15,-2 0-10-15,1-15-16 0,-3 2-123 16,2 1-140-16</inkml:trace>
          <inkml:trace contextRef="#ctx0" brushRef="#br0" timeOffset="1666.0911">3560 954 531 0,'12'-5'186'0,"0"-2"-3"0,-4 1-111 0,-8-5-14 16,5 4-15-16,-5 1-11 0,0 2-8 15,-10 4-11-15,-1 0 1 0,-3 0-1 0,-5 7-9 16,-5 3 1-16,-5 1-5 0,-5 2 0 15,-12 0 0-15,3 7-5 0,5-6 5 16,5 2-4-16,9 0 4 0,10 0-4 16,7-7-1-16,2 6 5 0,5 3 0 15,-10 7 0-15,16-5 5 0,9 4-5 16,5-1 4-16,7-5-4 0,5-3 9 16,3 0-5-16,-1-6 5 0,-5-3 0 15,-4-6 2-15,-5 6 1 0,-6-6 1 16,-9 0-5-16,-5 0 0 0,0 8-4 15,-12-2 0-15,-7 8 2 0,-4-3-12 16,-7 10-2-16,-2-6-4 0,9 2-9 0,-7-4-11 16,-4-5-21-16,5-2-8 0,2-6-7 15,2 7-115-15,14 0-13 0,11-7-89 16</inkml:trace>
          <inkml:trace contextRef="#ctx0" brushRef="#br0" timeOffset="2143.6439">4040 1015 434 0,'7'-7'159'0,"0"-5"19"16,0 2-109-16,-7 0-9 0,0 1-15 16,0 1-4-16,-7 3-7 0,2 0-10 15,-15 5 1-15,0-3-11 0,1 3-1 16,-3 8-8-16,-8 0-1 0,4 6 2 0,-4 5-6 16,-4 1-6-16,4-6 2 0,9 2-1 15,4 0 1-15,-1 0-5 0,10 9 4 16,-3-3-4-16,4 1-1 0,7-5 5 15,0-5-5-15,4-3 6 0,1-4-1 16,5 0 5-16,1 1-5 0,4-7 0 16,0 0 0-16,4 0 5 0,2-7 0 15,-5 0 0-15,-2-3 0 0,1 0-5 16,-7-3 10-16,-3 0-5 0,3 2 0 0,-3 0 5 16,-5-1 0-16,8 7 0 0,-3-1 0 15,2-1-5-15,-2 7 4 0,4 0-4 16,-4 0 0-16,5-6 0 0,-5 6 0 15,-1 9 0-15,0-4-4 0,-4 3-6 16,6 2-9-16,-6 0-20 0,0-2-10 16,-7-3-123-16,7-1-145 0</inkml:trace>
        </inkml:traceGroup>
        <inkml:traceGroup>
          <inkml:annotationXML>
            <emma:emma xmlns:emma="http://www.w3.org/2003/04/emma" version="1.0">
              <emma:interpretation id="{B8E0C589-2C2B-4FA1-8817-A09642153E2C}" emma:medium="tactile" emma:mode="ink">
                <msink:context xmlns:msink="http://schemas.microsoft.com/ink/2010/main" type="inkWord" rotatedBoundingBox="12157,17526 13439,17412 13509,18197 12227,18311"/>
              </emma:interpretation>
              <emma:one-of disjunction-type="recognition" id="oneOf1">
                <emma:interpretation id="interp1" emma:lang="" emma:confidence="1">
                  <emma:literal>lory</emma:literal>
                </emma:interpretation>
                <emma:interpretation id="interp2" emma:lang="" emma:confidence="0">
                  <emma:literal>hry</emma:literal>
                </emma:interpretation>
                <emma:interpretation id="interp3" emma:lang="" emma:confidence="0">
                  <emma:literal>{cry</emma:literal>
                </emma:interpretation>
                <emma:interpretation id="interp4" emma:lang="" emma:confidence="0">
                  <emma:literal>kry</emma:literal>
                </emma:interpretation>
                <emma:interpretation id="interp5" emma:lang="" emma:confidence="0">
                  <emma:literal>tory</emma:literal>
                </emma:interpretation>
              </emma:one-of>
            </emma:emma>
          </inkml:annotationXML>
          <inkml:trace contextRef="#ctx0" brushRef="#br0" timeOffset="2384.4348">4270 744 445 0,'0'0'155'0,"7"6"16"15,-3-2-85-15,-4 2-32 0,0 4-14 16,4 5-15-16,-4 5 10 0,7 0-21 16,-7 6 1-16,6 2-6 0,-6 1-4 15,5-1-5-15,-5 8 0 0,0 0-10 16,0 3 1-16,0 2-11 0,0 5-9 15,-7 1-6-15,3 1-10 0,4-2-14 16,-6-1-44-16,6-10-69 0,0-9-69 0</inkml:trace>
          <inkml:trace contextRef="#ctx0" brushRef="#br0" timeOffset="2960.2263">4573 954 424 0,'24'0'148'0,"-2"0"-3"16,-5 0-91-16,-5 0-21 0,-2 0-8 15,-5 0-7-15,-5 5-2 0,0-5 4 16,0 0-9-16,-11 0 1 0,3 0 0 16,-9 8-7-16,-3 2 1 0,-5 5 0 15,1 4-6-15,-1-2 0 0,6 3-12 0,3-1 0 16,2 0-5-16,0 4-9 0,5-1 5 15,-1-2 3-15,10-3-2 0,0-1 1 16,4-6 12-16,5-3-5 0,-1-2 12 16,1-5 0-16,5 0-5 0,1 0 5 15,-1-5 0-15,5-3 0 0,1-4 5 16,-5-4-5-16,2-2 0 0,0 0 0 16,-2 0 0-16,-4 2 0 0,7 3 5 0,-6 5-5 15,2 2 0-15,-3 2 0 0,0-1 0 16,-1 1-5-16,-1 4 0 0,5 0-17 15,-3 0-5-15,1 0-28 0,-1-6-28 16,3 6-15-16,-2-4 23 0,3-7 22 16,-6-2-1-16,4 1-2 0,3 1 31 15,-2 3 14-15,1 8 11 0,-3 5-15 16,2 6 0-16,-8 2 45 0,0-1-7 16,2 4 15-16,-1-6 4 0,-2 1 27 0,5 8 5 15,-2 2 12-15,-2 2-25 0,-1-2-7 16,1 1-25-16,-6-8-1 0,0-2 5 15,-6-5-6-15,6-1 6 0,-7-6-2 16,2-6-3-16,1-4 3 0,-2-4-2 16,6-9-1-16,-7-6-7 0,7 6-7 15,0 0 5-15,0-3-9 0,5 6-5 16,4-4 0-16,2 1 0 0,0 3-10 0,0 0-5 16,-2 4-19-16,0 3-6 0,-1-2-22 15,5 0-114-15,-2 5-137 0</inkml:trace>
          <inkml:trace contextRef="#ctx0" brushRef="#br0" timeOffset="3284.1907">5048 879 388 0,'4'7'126'0,"4"6"14"0,-2-1-90 15,3 0-16-15,0 3-13 0,3 4 3 16,-1-3-3-16,9 4-3 0,2-1 12 15,4-2-7-15,4-4-4 0,8 0 5 16,-2-6-13-16,1 1 0 0,-7-1 0 16,2-7-6-16,-4 0-5 0,-5 0 0 0,-1-7 6 15,2-2-6-15,-6-3 5 0,-1-3-5 16,-7 0 0-16,3-2 0 0,-9 1 0 16,-4 4 0-16,0 5 0 0,4 7 0 15,-4 0 0-15,-4 0 0 0,0 7 0 16,-4 5 0-16,-3 7 0 0,-3 4 0 15,3 10 0-15,-3 4 0 0,2 4 0 16,1 1 0-16,3 6-11 0,-6-7-10 16,2-4-8-16,4 3-14 0,-3-1-61 15,1-15-76-15,10 2-58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2T18:01:04.34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3040E4E7-B2D7-43C6-840E-0F95E589D7D8}" emma:medium="tactile" emma:mode="ink">
          <msink:context xmlns:msink="http://schemas.microsoft.com/ink/2010/main" type="inkDrawing" rotatedBoundingBox="13522,16606 14266,18347 13928,18491 13185,16751" semanticType="verticalRange" shapeName="Other">
            <msink:sourceLink direction="with" ref="{4FD8CC84-80B2-4B06-9639-7D7E6F55C20E}"/>
          </msink:context>
        </emma:interpretation>
      </emma:emma>
    </inkml:annotationXML>
    <inkml:trace contextRef="#ctx0" brushRef="#br0">767 1723 579 0,'29'-5'192'15,"2"-12"-18"-15,-9-11-104 0,-8-12-7 16,-2-9-21-16,-6-18-11 0,-6-12 0 15,0-12-10-15,-6-14-5 0,-9-7-3 0,-20-13-5 16,-17-5-4-16,-19-2-8 0,-15 5-17 16,-4 8-11-16,-3 3-21 0,-7 12-12 15,-4 9-28-15,-8 2-100 0,-5 4-156 16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22T18:05:49.7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91B92FA1-21A6-4FFA-AEA5-D3B687A1FCF3}" emma:medium="tactile" emma:mode="ink">
          <msink:context xmlns:msink="http://schemas.microsoft.com/ink/2010/main" type="writingRegion" rotatedBoundingBox="12450,5783 13814,5358 14042,6089 12678,6514"/>
        </emma:interpretation>
      </emma:emma>
    </inkml:annotationXML>
    <inkml:traceGroup>
      <inkml:annotationXML>
        <emma:emma xmlns:emma="http://www.w3.org/2003/04/emma" version="1.0">
          <emma:interpretation id="{43EFF36D-AA4A-4D03-A99A-DBB908A6FE7E}" emma:medium="tactile" emma:mode="ink">
            <msink:context xmlns:msink="http://schemas.microsoft.com/ink/2010/main" type="paragraph" rotatedBoundingBox="12450,5783 13814,5358 14042,6089 12678,65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CF1C555-3B70-46FD-A4C8-776839B5B118}" emma:medium="tactile" emma:mode="ink">
              <msink:context xmlns:msink="http://schemas.microsoft.com/ink/2010/main" type="line" rotatedBoundingBox="12450,5783 13814,5358 14042,6089 12678,6514"/>
            </emma:interpretation>
          </emma:emma>
        </inkml:annotationXML>
        <inkml:traceGroup>
          <inkml:annotationXML>
            <emma:emma xmlns:emma="http://www.w3.org/2003/04/emma" version="1.0">
              <emma:interpretation id="{F9854C08-7755-4011-9FEF-B467708BF538}" emma:medium="tactile" emma:mode="ink">
                <msink:context xmlns:msink="http://schemas.microsoft.com/ink/2010/main" type="inkWord" rotatedBoundingBox="12450,5783 12814,5670 13031,6367 12668,648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4 649 289 0,'7'-5'72'0,"-3"2"30"0,3-1-26 16,-2-1-7-16,2-3-15 0,-7 4-12 16,6 0-15-16,-2-2 1 0,-4 3-16 15,4 3 7-15,-4 0-5 0,0 4-9 0,8 5 1 16,-4 3 1-16,-4 0-7 0,6-2 7 16,-6 1-1-16,4-5 6 0,-4 4-2 15,0 2 16-15,5 1-3 0,2 0-6 16,-3 1 5-16,2-4 5 0,-2-3-13 15,0-2 11-15,1-5-16 0,-5 0 6 16,0-12-10-16,0-2-1 0,0-8 1 16,-7-4 0-16,-1-9-5 0,1-1 0 15,-2-3 0-15,2-9 0 0,-4 4 0 16,2-12 0-16,-4 2 0 0,2 1-5 16,0 0 5-16,7-3-5 0,4 22 1 0,0-2-1 15,0 6 0-15,10 1 0 0,2 8 0 16,-1 0 5-16,-1 4 0 0,3 6 0 15,-5 4 0-15,5 7 5 0,-1 0 0 16,9 0 0-16,-2 6 4 0,-2-1-4 16,7 6 5-16,-5 11 0 0,-4-2-6 0,-2 1 1 15,-3 5 0-15,-10-3-5 0,0-1 0 16,0 4 0-16,-4-4 4 0,-4-4-4 16,-5 3 0-16,-4-8 0 0,-4 1 0 15,-1-1 0-15,3 5 0 0,0 2-4 16,1-3 4-16,3 0 0 0,3-4-5 15,5 0 0-15,-2-8 1 0,9 1 4 16,0-2-5-16,0 2 5 0,0-6 5 16,6 0-1-16,1 0 6 0,-1 0 3 0,9 0 2 15,5 0-2-15,1 0 1 0,3 9-1 16,9 2 1-16,-7 5-6 0,3 4 1 16,-2 3-9-16,-4-8 0 0,-4 8-4 15,-5 2-9-15,-6-3-5 0,0-4-9 16,2 5-10-16,-5-8-11 0,1-4-15 15,-6-1-62-15,4 1-60 0,-4-11-107 0</inkml:trace>
        </inkml:traceGroup>
        <inkml:traceGroup>
          <inkml:annotationXML>
            <emma:emma xmlns:emma="http://www.w3.org/2003/04/emma" version="1.0">
              <emma:interpretation id="{6C0A59DE-AAE3-467D-849C-F102C9F479F1}" emma:medium="tactile" emma:mode="ink">
                <msink:context xmlns:msink="http://schemas.microsoft.com/ink/2010/main" type="inkWord" rotatedBoundingBox="13151,5780 13875,5554 14042,6089 13318,6315"/>
              </emma:interpretation>
              <emma:one-of disjunction-type="recognition" id="oneOf1">
                <emma:interpretation id="interp1" emma:lang="" emma:confidence="1">
                  <emma:literal>53</emma:literal>
                </emma:interpretation>
                <emma:interpretation id="interp2" emma:lang="" emma:confidence="0">
                  <emma:literal>5 3</emma:literal>
                </emma:interpretation>
                <emma:interpretation id="interp3" emma:lang="" emma:confidence="0">
                  <emma:literal>S 3</emma:literal>
                </emma:interpretation>
                <emma:interpretation id="interp4" emma:lang="" emma:confidence="0">
                  <emma:literal>s 3</emma:literal>
                </emma:interpretation>
                <emma:interpretation id="interp5" emma:lang="" emma:confidence="0">
                  <emma:literal>3 3</emma:literal>
                </emma:interpretation>
              </emma:one-of>
            </emma:emma>
          </inkml:annotationXML>
          <inkml:trace contextRef="#ctx0" brushRef="#br0" timeOffset="422.1502">716 121 497 0,'16'0'172'0,"3"-6"-6"0,0 6-113 15,0-3-12-15,-4 3-3 0,-1-4-6 16,-4-3-6-16,-10 4-2 0,0-4-9 16,0 2-1-16,0 5-5 0,-11 0 0 0,-6 0-9 15,0 3 0-15,-4 7 0 0,1 0 0 16,0 2-4-16,5 2-5 0,-1 0 4 15,1 7-4-15,-1 3-6 0,3-6 5 16,0 1 6-16,6-2-1 0,1-4 5 16,6-1 0-16,0-1 0 0,0 2 0 15,10-4 9-15,1-5-4 0,0 2 10 16,5-6-1-16,-1 0 4 0,-3 0-3 16,9 0 3-16,1 0-5 0,-3 0 1 15,0 0-1-15,3 4-9 0,-11 6 1 16,-6-1-5-16,-5 5 0 0,0 7 4 0,0 2-4 15,-5 3-4-15,-2 8 4 0,-4-7 0 16,-4-4-5-16,-3-2-8 0,1-5-5 16,-1-12-4-16,3 2-15 0,2-6-11 15,3 0-15-15,0-9-119 0,3-4-155 16</inkml:trace>
          <inkml:trace contextRef="#ctx0" brushRef="#br0" timeOffset="786.5834">1071-79 471 0,'20'-11'162'0,"2"2"2"16,0 3-109-16,-2-1-19 0,1 1-1 0,-3-2-7 16,-3 0-3-16,-9 2-2 0,0 6-7 15,-6 0-11-15,-4 3 5 0,4 12-5 16,-11 6 0-16,-6 5-1 0,0 4-4 15,-2 0 0-15,-3-1 0 0,-2 7 0 16,8-2 0-16,-3-4 0 0,4-1 0 16,3-2 0-16,6 1 0 0,6-12 0 15,0 4 0-15,4-4 0 0,10-3 5 0,-2-5 0 16,7-8 5-16,3 3-5 0,4-3-1 16,3 0 6-16,8-3-6 0,1-5 5 15,2 2 0-15,-5-3-3 0,-10-1-2 16,-6 7-4-16,-7 3 0 0,-12 0 0 15,0 9 0-15,-5 7 0 0,-8 5 0 16,-4 8-10-16,-7 4-3 0,-8-2-10 16,-7 2-11-16,2-1-15 0,-9-12-122 15,2-1-173-15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24/10/2018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24/10/2018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emf"/><Relationship Id="rId5" Type="http://schemas.openxmlformats.org/officeDocument/2006/relationships/customXml" Target="../ink/ink3.xml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816830" y="5425147"/>
              <a:ext cx="40320" cy="291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950" y="5413267"/>
                <a:ext cx="6408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2745350" y="6040747"/>
              <a:ext cx="426960" cy="547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4550" y="6034987"/>
                <a:ext cx="45000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Ink 23"/>
              <p14:cNvContentPartPr/>
              <p14:nvPr/>
            </p14:nvContentPartPr>
            <p14:xfrm>
              <a:off x="3373550" y="6252427"/>
              <a:ext cx="1474560" cy="43740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67070" y="6241627"/>
                <a:ext cx="149256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/>
              <p14:cNvContentPartPr/>
              <p14:nvPr/>
            </p14:nvContentPartPr>
            <p14:xfrm>
              <a:off x="4746950" y="6030667"/>
              <a:ext cx="318600" cy="620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40110" y="6023827"/>
                <a:ext cx="339120" cy="63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4545350" y="2004067"/>
              <a:ext cx="493920" cy="3222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4550" y="1992187"/>
                <a:ext cx="517680" cy="346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006630" y="4132387"/>
              <a:ext cx="5940720" cy="5198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0150" y="4114387"/>
                <a:ext cx="5957640" cy="54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T Mumm</cp:lastModifiedBy>
  <cp:revision>4</cp:revision>
  <dcterms:created xsi:type="dcterms:W3CDTF">2018-10-22T17:41:25Z</dcterms:created>
  <dcterms:modified xsi:type="dcterms:W3CDTF">2018-10-24T17:34:03Z</dcterms:modified>
  <cp:category/>
</cp:coreProperties>
</file>