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88" r:id="rId3"/>
    <p:sldId id="290" r:id="rId4"/>
    <p:sldId id="295" r:id="rId5"/>
    <p:sldId id="303" r:id="rId6"/>
    <p:sldId id="304" r:id="rId7"/>
    <p:sldId id="305" r:id="rId8"/>
    <p:sldId id="309" r:id="rId9"/>
    <p:sldId id="313" r:id="rId10"/>
    <p:sldId id="315" r:id="rId11"/>
    <p:sldId id="316" r:id="rId12"/>
    <p:sldId id="317" r:id="rId13"/>
    <p:sldId id="318" r:id="rId14"/>
    <p:sldId id="325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0</Words>
  <Application>Microsoft Office PowerPoint</Application>
  <PresentationFormat>On-screen Show (4:3)</PresentationFormat>
  <Paragraphs>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T Mumm</cp:lastModifiedBy>
  <cp:revision>3</cp:revision>
  <dcterms:created xsi:type="dcterms:W3CDTF">2018-10-24T17:31:49Z</dcterms:created>
  <dcterms:modified xsi:type="dcterms:W3CDTF">2018-10-25T21:23:29Z</dcterms:modified>
  <cp:category/>
</cp:coreProperties>
</file>