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3" Type="http://schemas.openxmlformats.org/officeDocument/2006/relationships/extended-properties" Target="docProps/app.xml"/>
  <Relationship Id="rId2" Type="http://schemas.openxmlformats.org/package/2006/relationships/metadata/core-properties" Target="docProps/core.xml"/>
 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slide" Target="slides/slide22.xml"/>
  <Relationship Id="rId25" Type="http://schemas.openxmlformats.org/officeDocument/2006/relationships/slide" Target="slides/slide23.xml"/>
  <Relationship Id="rId26" Type="http://schemas.openxmlformats.org/officeDocument/2006/relationships/slide" Target="slides/slide24.xml"/>
  <Relationship Id="rId27" Type="http://schemas.openxmlformats.org/officeDocument/2006/relationships/slide" Target="slides/slide25.xml"/>
  <Relationship Id="rId28" Type="http://schemas.openxmlformats.org/officeDocument/2006/relationships/slide" Target="slides/slide26.xml"/>
  <Relationship Id="rId29" Type="http://schemas.openxmlformats.org/officeDocument/2006/relationships/slide" Target="slides/slide27.xml"/>
  <Relationship Id="rId30" Type="http://schemas.openxmlformats.org/officeDocument/2006/relationships/slide" Target="slides/slide28.xml"/>
  <Relationship Id="rId31" Type="http://schemas.openxmlformats.org/officeDocument/2006/relationships/slide" Target="slides/slide29.xml"/>
  <Relationship Id="rId32" Type="http://schemas.openxmlformats.org/officeDocument/2006/relationships/slide" Target="slides/slide30.xml"/>
  <Relationship Id="rId33" Type="http://schemas.openxmlformats.org/officeDocument/2006/relationships/slide" Target="slides/slide31.xml"/>
  <Relationship Id="rId34" Type="http://schemas.openxmlformats.org/officeDocument/2006/relationships/slide" Target="slides/slide32.xml"/>
  <Relationship Id="rId35" Type="http://schemas.openxmlformats.org/officeDocument/2006/relationships/slide" Target="slides/slide33.xml"/>
  <Relationship Id="rId36" Type="http://schemas.openxmlformats.org/officeDocument/2006/relationships/slide" Target="slides/slide34.xml"/>
  <Relationship Id="rId37" Type="http://schemas.openxmlformats.org/officeDocument/2006/relationships/slide" Target="slides/slide35.xml"/>
  <Relationship Id="rId38" Type="http://schemas.openxmlformats.org/officeDocument/2006/relationships/slide" Target="slides/slide36.xml"/>
  <Relationship Id="rId39" Type="http://schemas.openxmlformats.org/officeDocument/2006/relationships/slide" Target="slides/slide37.xml"/>
  <Relationship Id="rId40" Type="http://schemas.openxmlformats.org/officeDocument/2006/relationships/slide" Target="slides/slide38.xml"/>
  <Relationship Id="rId41" Type="http://schemas.openxmlformats.org/officeDocument/2006/relationships/slide" Target="slides/slide39.xml"/>
  <Relationship Id="rId42" Type="http://schemas.openxmlformats.org/officeDocument/2006/relationships/slide" Target="slides/slide40.xml"/>
  <Relationship Id="rId43" Type="http://schemas.openxmlformats.org/officeDocument/2006/relationships/slide" Target="slides/slide41.xml"/>
  <Relationship Id="rId44" Type="http://schemas.openxmlformats.org/officeDocument/2006/relationships/slide" Target="slides/slide42.xml"/>
  <Relationship Id="rId45" Type="http://schemas.openxmlformats.org/officeDocument/2006/relationships/slide" Target="slides/slide43.xml"/>
  <Relationship Id="rId46" Type="http://schemas.openxmlformats.org/officeDocument/2006/relationships/slide" Target="slides/slide44.xml"/>
  <Relationship Id="rId47" Type="http://schemas.openxmlformats.org/officeDocument/2006/relationships/presProps" Target="presProps.xml"/>
  <Relationship Id="rId48" Type="http://schemas.openxmlformats.org/officeDocument/2006/relationships/viewProps" Target="viewProps.xml"/>
  <Relationship Id="rId49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11.pn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010.pn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111.pn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212.pn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313.pn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414.pn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515.pn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616.pn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717.pn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818.png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919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22.png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020.png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121.png"/>
</Relationships>

</file>

<file path=ppt/slides/_rels/slide2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222.png"/>
</Relationships>

</file>

<file path=ppt/slides/_rels/slide2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323.png"/>
</Relationships>

</file>

<file path=ppt/slides/_rels/slide2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424.png"/>
</Relationships>

</file>

<file path=ppt/slides/_rels/slide2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525.png"/>
</Relationships>

</file>

<file path=ppt/slides/_rels/slide2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626.png"/>
</Relationships>

</file>

<file path=ppt/slides/_rels/slide2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727.png"/>
</Relationships>

</file>

<file path=ppt/slides/_rels/slide2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828.png"/>
</Relationships>

</file>

<file path=ppt/slides/_rels/slide2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929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33.png"/>
</Relationships>

</file>

<file path=ppt/slides/_rels/slide3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030.png"/>
</Relationships>

</file>

<file path=ppt/slides/_rels/slide3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131.png"/>
</Relationships>

</file>

<file path=ppt/slides/_rels/slide3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232.png"/>
</Relationships>

</file>

<file path=ppt/slides/_rels/slide3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333.png"/>
</Relationships>

</file>

<file path=ppt/slides/_rels/slide3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434.png"/>
</Relationships>

</file>

<file path=ppt/slides/_rels/slide3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535.png"/>
</Relationships>

</file>

<file path=ppt/slides/_rels/slide3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636.png"/>
</Relationships>

</file>

<file path=ppt/slides/_rels/slide3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737.png"/>
</Relationships>

</file>

<file path=ppt/slides/_rels/slide3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838.png"/>
</Relationships>

</file>

<file path=ppt/slides/_rels/slide3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3939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44.png"/>
</Relationships>

</file>

<file path=ppt/slides/_rels/slide4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4040.png"/>
</Relationships>

</file>

<file path=ppt/slides/_rels/slide4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4141.png"/>
</Relationships>

</file>

<file path=ppt/slides/_rels/slide4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4242.png"/>
</Relationships>

</file>

<file path=ppt/slides/_rels/slide4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4343.png"/>
</Relationships>

</file>

<file path=ppt/slides/_rels/slide4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4444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55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66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77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88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9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44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2018-11-07T18:49:36Z</dcterms:created>
  <dcterms:modified xsi:type="dcterms:W3CDTF">2018-11-07T18:49:36Z</dcterms:modified>
  <dc:title>Untitled Presentation</dc:title>
  <dc:description/>
  <dc:subject/>
  <cp:keywords/>
  <cp:category/>
</cp:coreProperties>
</file>