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AE84BC7-44FA-44C6-95A8-27886DE129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73E677-8B21-4C8D-A802-0C1B7B8BA4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8920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4BC7-44FA-44C6-95A8-27886DE129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E677-8B21-4C8D-A802-0C1B7B8B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4BC7-44FA-44C6-95A8-27886DE129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E677-8B21-4C8D-A802-0C1B7B8B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4BC7-44FA-44C6-95A8-27886DE129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E677-8B21-4C8D-A802-0C1B7B8B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1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4BC7-44FA-44C6-95A8-27886DE129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E677-8B21-4C8D-A802-0C1B7B8BA4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443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4BC7-44FA-44C6-95A8-27886DE129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E677-8B21-4C8D-A802-0C1B7B8B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4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4BC7-44FA-44C6-95A8-27886DE129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E677-8B21-4C8D-A802-0C1B7B8B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6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4BC7-44FA-44C6-95A8-27886DE129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E677-8B21-4C8D-A802-0C1B7B8B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2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4BC7-44FA-44C6-95A8-27886DE129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E677-8B21-4C8D-A802-0C1B7B8B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3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4BC7-44FA-44C6-95A8-27886DE129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E677-8B21-4C8D-A802-0C1B7B8B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0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4BC7-44FA-44C6-95A8-27886DE129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E677-8B21-4C8D-A802-0C1B7B8B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AE84BC7-44FA-44C6-95A8-27886DE129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73E677-8B21-4C8D-A802-0C1B7B8B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2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Group</a:t>
            </a:r>
            <a:r>
              <a:rPr lang="es-ES" dirty="0" smtClean="0"/>
              <a:t> 3</a:t>
            </a:r>
            <a:endParaRPr lang="es-ES" dirty="0"/>
          </a:p>
          <a:p>
            <a:r>
              <a:rPr lang="en-US" dirty="0" smtClean="0"/>
              <a:t>Dylan Mumm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	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Abundant and with low cost</a:t>
            </a:r>
          </a:p>
          <a:p>
            <a:pPr lvl="1"/>
            <a:r>
              <a:rPr lang="en-US" dirty="0" smtClean="0"/>
              <a:t>Continuous and </a:t>
            </a:r>
            <a:r>
              <a:rPr lang="en-US" dirty="0" smtClean="0"/>
              <a:t>startup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Major surface disruption from mining</a:t>
            </a:r>
          </a:p>
          <a:p>
            <a:r>
              <a:rPr lang="en-US" dirty="0" smtClean="0"/>
              <a:t>Highest CO</a:t>
            </a:r>
            <a:r>
              <a:rPr lang="en-US" baseline="-25000" dirty="0" smtClean="0"/>
              <a:t>2 </a:t>
            </a:r>
            <a:r>
              <a:rPr lang="en-US" dirty="0" smtClean="0"/>
              <a:t>emissions </a:t>
            </a:r>
          </a:p>
          <a:p>
            <a:r>
              <a:rPr lang="en-US" dirty="0" smtClean="0"/>
              <a:t>Significant other pollutants</a:t>
            </a:r>
          </a:p>
          <a:p>
            <a:r>
              <a:rPr lang="en-US" dirty="0" smtClean="0"/>
              <a:t>Dangerous mining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Oil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	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Low discovery costs </a:t>
            </a:r>
          </a:p>
          <a:p>
            <a:r>
              <a:rPr lang="en-US" dirty="0" smtClean="0"/>
              <a:t>Essential for many consumer products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Pollution from drilling sites</a:t>
            </a:r>
          </a:p>
          <a:p>
            <a:pPr lvl="1"/>
            <a:r>
              <a:rPr lang="en-US" dirty="0" smtClean="0"/>
              <a:t>Discharges of fluid and cuttings</a:t>
            </a:r>
          </a:p>
          <a:p>
            <a:pPr lvl="1"/>
            <a:r>
              <a:rPr lang="en-US" dirty="0" smtClean="0"/>
              <a:t>Drilling mud  </a:t>
            </a:r>
          </a:p>
          <a:p>
            <a:r>
              <a:rPr lang="en-US" dirty="0" smtClean="0"/>
              <a:t>Oil </a:t>
            </a:r>
            <a:r>
              <a:rPr lang="en-US" dirty="0" smtClean="0"/>
              <a:t>spills</a:t>
            </a:r>
          </a:p>
          <a:p>
            <a:pPr lvl="1"/>
            <a:r>
              <a:rPr lang="en-US" dirty="0"/>
              <a:t>Oil slick</a:t>
            </a:r>
          </a:p>
          <a:p>
            <a:pPr lvl="1"/>
            <a:r>
              <a:rPr lang="en-US" dirty="0" smtClean="0"/>
              <a:t>Blowouts</a:t>
            </a:r>
            <a:endParaRPr lang="en-US" dirty="0"/>
          </a:p>
          <a:p>
            <a:pPr lvl="1"/>
            <a:r>
              <a:rPr lang="en-US" dirty="0" smtClean="0"/>
              <a:t>From transportation</a:t>
            </a:r>
          </a:p>
          <a:p>
            <a:r>
              <a:rPr lang="en-US" dirty="0" smtClean="0"/>
              <a:t>High emissions </a:t>
            </a:r>
          </a:p>
        </p:txBody>
      </p:sp>
    </p:spTree>
    <p:extLst>
      <p:ext uri="{BB962C8B-B14F-4D97-AF65-F5344CB8AC3E}">
        <p14:creationId xmlns:p14="http://schemas.microsoft.com/office/powerpoint/2010/main" val="21536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5" y="1005181"/>
            <a:ext cx="10515600" cy="335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Unconventional Oil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5" y="1300989"/>
            <a:ext cx="5157787" cy="823912"/>
          </a:xfrm>
        </p:spPr>
        <p:txBody>
          <a:bodyPr/>
          <a:lstStyle/>
          <a:p>
            <a:r>
              <a:rPr lang="en-US" dirty="0" smtClean="0"/>
              <a:t>Pros	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6" y="2210289"/>
            <a:ext cx="5157787" cy="46477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Abundant</a:t>
            </a:r>
          </a:p>
          <a:p>
            <a:pPr lvl="1"/>
            <a:r>
              <a:rPr lang="en-US" sz="2000" dirty="0" smtClean="0"/>
              <a:t>Relatively untapped </a:t>
            </a:r>
            <a:endParaRPr lang="en-US" sz="2000" dirty="0" smtClean="0"/>
          </a:p>
          <a:p>
            <a:pPr lvl="1"/>
            <a:r>
              <a:rPr lang="en-US" sz="2000" dirty="0" smtClean="0"/>
              <a:t>Large reason behind reduced oil prices of last decade </a:t>
            </a:r>
          </a:p>
          <a:p>
            <a:r>
              <a:rPr lang="en-US" sz="2400" dirty="0" smtClean="0"/>
              <a:t>Reduced dependence on foreign countries (for US and Canada)</a:t>
            </a:r>
          </a:p>
          <a:p>
            <a:r>
              <a:rPr lang="en-US" sz="2400" dirty="0" smtClean="0"/>
              <a:t>Shale (Fracking):</a:t>
            </a:r>
          </a:p>
          <a:p>
            <a:pPr lvl="1"/>
            <a:r>
              <a:rPr lang="en-US" sz="2000" dirty="0" smtClean="0"/>
              <a:t>Less local pollution 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7573" y="1215600"/>
            <a:ext cx="5183188" cy="82391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1596" y="2210289"/>
            <a:ext cx="5183188" cy="4263536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Shale (Fracking):</a:t>
            </a:r>
          </a:p>
          <a:p>
            <a:pPr lvl="2"/>
            <a:r>
              <a:rPr lang="en-US" sz="2000" dirty="0" smtClean="0"/>
              <a:t>Pollution </a:t>
            </a:r>
            <a:r>
              <a:rPr lang="en-US" sz="2000" dirty="0"/>
              <a:t>from fluids</a:t>
            </a:r>
          </a:p>
          <a:p>
            <a:pPr lvl="2"/>
            <a:r>
              <a:rPr lang="en-US" sz="2000" dirty="0"/>
              <a:t>Triggers earthquakes </a:t>
            </a:r>
            <a:endParaRPr lang="en-US" sz="2000" dirty="0" smtClean="0"/>
          </a:p>
          <a:p>
            <a:pPr lvl="1"/>
            <a:r>
              <a:rPr lang="en-US" sz="2400" dirty="0" smtClean="0"/>
              <a:t>Tar Sands:</a:t>
            </a:r>
          </a:p>
          <a:p>
            <a:pPr lvl="2"/>
            <a:r>
              <a:rPr lang="en-US" sz="2000" dirty="0" smtClean="0"/>
              <a:t>Expensive production and transportation </a:t>
            </a:r>
          </a:p>
          <a:p>
            <a:pPr lvl="2"/>
            <a:r>
              <a:rPr lang="en-US" sz="2000" dirty="0" smtClean="0"/>
              <a:t>Significant land and water use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gas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	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Relatively low emissions for a fossil fuel </a:t>
            </a:r>
          </a:p>
          <a:p>
            <a:r>
              <a:rPr lang="en-US" dirty="0" smtClean="0"/>
              <a:t>Shares </a:t>
            </a:r>
            <a:r>
              <a:rPr lang="en-US" dirty="0" smtClean="0"/>
              <a:t>a lot of infrastructure with other fossil fuels</a:t>
            </a:r>
          </a:p>
          <a:p>
            <a:r>
              <a:rPr lang="en-US" dirty="0" smtClean="0"/>
              <a:t>Cheap to acquire, transport, and use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Pollution from drilling sites</a:t>
            </a:r>
          </a:p>
          <a:p>
            <a:pPr lvl="1"/>
            <a:r>
              <a:rPr lang="en-US" dirty="0" smtClean="0"/>
              <a:t>Discharges of fluid and cuttings</a:t>
            </a:r>
          </a:p>
          <a:p>
            <a:pPr lvl="1"/>
            <a:r>
              <a:rPr lang="en-US" dirty="0" smtClean="0"/>
              <a:t>Drilling mud </a:t>
            </a:r>
            <a:endParaRPr lang="en-US" dirty="0" smtClean="0"/>
          </a:p>
          <a:p>
            <a:r>
              <a:rPr lang="en-US" dirty="0" smtClean="0"/>
              <a:t>Spills during transportation</a:t>
            </a:r>
            <a:endParaRPr lang="en-US" dirty="0" smtClean="0"/>
          </a:p>
          <a:p>
            <a:r>
              <a:rPr lang="en-US" dirty="0" smtClean="0"/>
              <a:t>Fracking:</a:t>
            </a:r>
          </a:p>
          <a:p>
            <a:pPr lvl="1"/>
            <a:r>
              <a:rPr lang="en-US" dirty="0" smtClean="0"/>
              <a:t>Pollution from fluids</a:t>
            </a:r>
          </a:p>
          <a:p>
            <a:pPr lvl="1"/>
            <a:r>
              <a:rPr lang="en-US" dirty="0" smtClean="0"/>
              <a:t>Triggers earthquakes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	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Modern plans largely environmentally friendly</a:t>
            </a:r>
          </a:p>
          <a:p>
            <a:r>
              <a:rPr lang="en-US" dirty="0" smtClean="0"/>
              <a:t>Immense energy production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Nuclear waste</a:t>
            </a:r>
          </a:p>
          <a:p>
            <a:pPr lvl="1"/>
            <a:r>
              <a:rPr lang="en-US" dirty="0" smtClean="0"/>
              <a:t>No long term storage solution</a:t>
            </a:r>
          </a:p>
          <a:p>
            <a:r>
              <a:rPr lang="en-US" dirty="0" smtClean="0"/>
              <a:t>Makes people uncomfortable</a:t>
            </a:r>
          </a:p>
          <a:p>
            <a:pPr lvl="1"/>
            <a:r>
              <a:rPr lang="en-US" dirty="0" smtClean="0"/>
              <a:t>Politically unviable </a:t>
            </a:r>
          </a:p>
          <a:p>
            <a:r>
              <a:rPr lang="en-US" dirty="0" smtClean="0"/>
              <a:t>Takes decades to pay pack initial capital investment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364</TotalTime>
  <Words>198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Pros and cons</vt:lpstr>
      <vt:lpstr>Coal</vt:lpstr>
      <vt:lpstr>Conventional Oil</vt:lpstr>
      <vt:lpstr>Unconventional Oil</vt:lpstr>
      <vt:lpstr>Natural gas</vt:lpstr>
      <vt:lpstr>Nuclear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 and cons</dc:title>
  <dc:creator>Dylan Mumm</dc:creator>
  <cp:lastModifiedBy>Dylan T Mumm</cp:lastModifiedBy>
  <cp:revision>9</cp:revision>
  <dcterms:created xsi:type="dcterms:W3CDTF">2018-12-03T16:26:10Z</dcterms:created>
  <dcterms:modified xsi:type="dcterms:W3CDTF">2018-12-05T17:01:15Z</dcterms:modified>
</cp:coreProperties>
</file>