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82" r:id="rId4"/>
    <p:sldId id="283" r:id="rId5"/>
    <p:sldId id="279" r:id="rId6"/>
    <p:sldId id="284" r:id="rId7"/>
    <p:sldId id="285" r:id="rId8"/>
    <p:sldId id="296" r:id="rId9"/>
    <p:sldId id="287" r:id="rId10"/>
    <p:sldId id="288" r:id="rId11"/>
    <p:sldId id="289" r:id="rId12"/>
    <p:sldId id="290" r:id="rId13"/>
    <p:sldId id="268" r:id="rId14"/>
    <p:sldId id="291" r:id="rId15"/>
    <p:sldId id="271" r:id="rId16"/>
    <p:sldId id="272" r:id="rId17"/>
    <p:sldId id="273" r:id="rId18"/>
    <p:sldId id="274"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CC66"/>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0062" autoAdjust="0"/>
  </p:normalViewPr>
  <p:slideViewPr>
    <p:cSldViewPr>
      <p:cViewPr varScale="1">
        <p:scale>
          <a:sx n="76" d="100"/>
          <a:sy n="76" d="100"/>
        </p:scale>
        <p:origin x="2680" y="200"/>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5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4" name="Footer Placeholder 3"/>
          <p:cNvSpPr>
            <a:spLocks noGrp="1"/>
          </p:cNvSpPr>
          <p:nvPr>
            <p:ph type="ftr" sz="quarter" idx="2"/>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6043EE3-3A92-4EF8-B96D-2499FD9ED403}" type="slidenum">
              <a:rPr lang="en-US" altLang="en-US"/>
              <a:pPr>
                <a:defRPr/>
              </a:pPr>
              <a:t>‹#›</a:t>
            </a:fld>
            <a:endParaRPr lang="en-US" altLang="en-US"/>
          </a:p>
        </p:txBody>
      </p:sp>
      <p:sp>
        <p:nvSpPr>
          <p:cNvPr id="6" name="Date Placeholder 5"/>
          <p:cNvSpPr>
            <a:spLocks noGrp="1"/>
          </p:cNvSpPr>
          <p:nvPr>
            <p:ph type="dt" sz="quarter"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42086295-C98D-4080-9073-C939E674EC08}" type="datetimeFigureOut">
              <a:rPr lang="en-US" altLang="en-US"/>
              <a:pPr>
                <a:defRPr/>
              </a:pPr>
              <a:t>1/9/19</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wrap="square" lIns="96125" tIns="48063" rIns="96125" bIns="48063"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3" name="Date Placeholder 2"/>
          <p:cNvSpPr>
            <a:spLocks noGrp="1"/>
          </p:cNvSpPr>
          <p:nvPr>
            <p:ph type="dt" idx="1"/>
          </p:nvPr>
        </p:nvSpPr>
        <p:spPr>
          <a:xfrm>
            <a:off x="4143375" y="0"/>
            <a:ext cx="3170238" cy="481013"/>
          </a:xfrm>
          <a:prstGeom prst="rect">
            <a:avLst/>
          </a:prstGeom>
        </p:spPr>
        <p:txBody>
          <a:bodyPr vert="horz" wrap="square" lIns="96125" tIns="48063" rIns="96125" bIns="48063"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62A02F3-AA55-449C-B567-1E40CBBA89C2}" type="datetimeFigureOut">
              <a:rPr lang="en-US" altLang="en-US"/>
              <a:pPr>
                <a:defRPr/>
              </a:pPr>
              <a:t>1/9/19</a:t>
            </a:fld>
            <a:endParaRPr lang="en-US" alt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125" tIns="48063" rIns="96125" bIns="48063" rtlCol="0" anchor="ctr"/>
          <a:lstStyle/>
          <a:p>
            <a:pPr lvl="0"/>
            <a:endParaRPr lang="en-US" noProof="0"/>
          </a:p>
        </p:txBody>
      </p:sp>
      <p:sp>
        <p:nvSpPr>
          <p:cNvPr id="5" name="Notes Placeholder 4"/>
          <p:cNvSpPr>
            <a:spLocks noGrp="1"/>
          </p:cNvSpPr>
          <p:nvPr>
            <p:ph type="body" sz="quarter" idx="3"/>
          </p:nvPr>
        </p:nvSpPr>
        <p:spPr>
          <a:xfrm>
            <a:off x="731838" y="4560888"/>
            <a:ext cx="5853112" cy="4321175"/>
          </a:xfrm>
          <a:prstGeom prst="rect">
            <a:avLst/>
          </a:prstGeom>
        </p:spPr>
        <p:txBody>
          <a:bodyPr vert="horz" lIns="96125" tIns="48063" rIns="96125" bIns="4806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18600"/>
            <a:ext cx="3170238" cy="481013"/>
          </a:xfrm>
          <a:prstGeom prst="rect">
            <a:avLst/>
          </a:prstGeom>
        </p:spPr>
        <p:txBody>
          <a:bodyPr vert="horz" wrap="square" lIns="96125" tIns="48063" rIns="96125" bIns="48063"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en-US" altLang="en-US"/>
          </a:p>
        </p:txBody>
      </p:sp>
      <p:sp>
        <p:nvSpPr>
          <p:cNvPr id="7" name="Slide Number Placeholder 6"/>
          <p:cNvSpPr>
            <a:spLocks noGrp="1"/>
          </p:cNvSpPr>
          <p:nvPr>
            <p:ph type="sldNum" sz="quarter" idx="5"/>
          </p:nvPr>
        </p:nvSpPr>
        <p:spPr>
          <a:xfrm>
            <a:off x="4143375" y="9118600"/>
            <a:ext cx="3170238" cy="481013"/>
          </a:xfrm>
          <a:prstGeom prst="rect">
            <a:avLst/>
          </a:prstGeom>
        </p:spPr>
        <p:txBody>
          <a:bodyPr vert="horz" wrap="square" lIns="96125" tIns="48063" rIns="96125" bIns="48063"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95BF559-8B11-428D-92D7-707A5973A5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42CA339-B6CD-4C84-963C-865C323125DF}"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93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A60389-9233-4E99-A3A8-40BB970ACC21}" type="datetime4">
              <a:rPr lang="en-US" altLang="en-US" smtClean="0">
                <a:latin typeface="Times New Roman" panose="02020603050405020304" pitchFamily="18" charset="0"/>
              </a:rPr>
              <a:pPr/>
              <a:t>January 9, 2019</a:t>
            </a:fld>
            <a:endParaRPr lang="en-US" altLang="en-US">
              <a:latin typeface="Times New Roman" panose="02020603050405020304" pitchFamily="18" charset="0"/>
            </a:endParaRPr>
          </a:p>
        </p:txBody>
      </p:sp>
      <p:sp>
        <p:nvSpPr>
          <p:cNvPr id="593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93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9C49754-D6E8-40CB-B50F-77C29D05471D}"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11041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We will take a break and talk about class philosophy.</a:t>
            </a:r>
          </a:p>
          <a:p>
            <a:pPr eaLnBrk="1" hangingPunct="1">
              <a:spcBef>
                <a:spcPct val="0"/>
              </a:spcBef>
            </a:pPr>
            <a:endParaRPr lang="en-US" altLang="en-US"/>
          </a:p>
          <a:p>
            <a:pPr eaLnBrk="1" hangingPunct="1">
              <a:spcBef>
                <a:spcPct val="0"/>
              </a:spcBef>
            </a:pPr>
            <a:endParaRPr lang="en-US" altLang="en-US"/>
          </a:p>
        </p:txBody>
      </p:sp>
      <p:sp>
        <p:nvSpPr>
          <p:cNvPr id="34819"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15846B-773F-4E20-AAE6-C1F88E83F6DF}" type="slidenum">
              <a:rPr lang="en-US" altLang="en-US" smtClean="0"/>
              <a:pPr>
                <a:spcBef>
                  <a:spcPct val="0"/>
                </a:spcBef>
              </a:pPr>
              <a:t>15</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8164822-3D09-4C0D-8324-EE3D4B472A17}"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D71E91-598E-4117-9A08-1530ED9382C6}"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429C60-955D-489D-B8A2-4E5AEE8429A1}" type="slidenum">
              <a:rPr lang="en-US" altLang="en-US" smtClean="0"/>
              <a:pPr>
                <a:spcBef>
                  <a:spcPct val="0"/>
                </a:spcBef>
              </a:pPr>
              <a:t>18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36634C-C2D6-4C2C-B3D7-DEFBB5C35F1C}"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EFA2A6-F63E-4ADC-ACC8-A799CCFB2E36}" type="datetime4">
              <a:rPr lang="en-US" altLang="en-US" smtClean="0">
                <a:latin typeface="Times New Roman" panose="02020603050405020304" pitchFamily="18" charset="0"/>
              </a:rPr>
              <a:pPr/>
              <a:t>January 9, 2019</a:t>
            </a:fld>
            <a:endParaRPr lang="en-US" altLang="en-US">
              <a:latin typeface="Times New Roman" panose="02020603050405020304" pitchFamily="18" charset="0"/>
            </a:endParaRP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C7801A-082B-42DD-8C12-44D6D6AA4D0B}"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35237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AA7688-2C18-4849-9CA0-7D3751FE7A44}" type="datetime4">
              <a:rPr lang="en-US" altLang="en-US" smtClean="0">
                <a:latin typeface="Times New Roman" panose="02020603050405020304" pitchFamily="18" charset="0"/>
              </a:rPr>
              <a:pPr/>
              <a:t>January 9, 2019</a:t>
            </a:fld>
            <a:endParaRPr lang="en-US" altLang="en-US">
              <a:latin typeface="Times New Roman" panose="02020603050405020304" pitchFamily="18" charset="0"/>
            </a:endParaRPr>
          </a:p>
        </p:txBody>
      </p:sp>
      <p:sp>
        <p:nvSpPr>
          <p:cNvPr id="56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6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F7A61D-31C6-4260-99AE-2823616EABA2}"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793789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C099682-9F27-4598-8920-C7883F783E2D}" type="datetime4">
              <a:rPr lang="en-US" altLang="en-US" smtClean="0">
                <a:latin typeface="Times New Roman" panose="02020603050405020304" pitchFamily="18" charset="0"/>
              </a:rPr>
              <a:pPr/>
              <a:t>January 9, 2019</a:t>
            </a:fld>
            <a:endParaRPr lang="en-US" altLang="en-US">
              <a:latin typeface="Times New Roman" panose="02020603050405020304" pitchFamily="18" charset="0"/>
            </a:endParaRPr>
          </a:p>
        </p:txBody>
      </p:sp>
      <p:sp>
        <p:nvSpPr>
          <p:cNvPr id="58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58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8DA8C2F-1361-4DC1-BEED-7355457BFBAC}"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987056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60C355-AC1A-41E2-95EC-7730B6F7C406}" type="datetime4">
              <a:rPr lang="en-US" altLang="en-US" smtClean="0">
                <a:latin typeface="Times New Roman" panose="02020603050405020304" pitchFamily="18" charset="0"/>
              </a:rPr>
              <a:pPr/>
              <a:t>January 9, 2019</a:t>
            </a:fld>
            <a:endParaRPr lang="en-US" altLang="en-US">
              <a:latin typeface="Times New Roman" panose="02020603050405020304" pitchFamily="18" charset="0"/>
            </a:endParaRP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D08BE3-82F9-4714-BA34-143DA3178641}"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54073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71525" indent="-296863">
              <a:spcBef>
                <a:spcPct val="30000"/>
              </a:spcBef>
              <a:defRPr sz="1200">
                <a:solidFill>
                  <a:schemeClr val="tx1"/>
                </a:solidFill>
                <a:latin typeface="Calibri" panose="020F0502020204030204" pitchFamily="34" charset="0"/>
              </a:defRPr>
            </a:lvl2pPr>
            <a:lvl3pPr marL="1187450" indent="-236538">
              <a:spcBef>
                <a:spcPct val="30000"/>
              </a:spcBef>
              <a:defRPr sz="1200">
                <a:solidFill>
                  <a:schemeClr val="tx1"/>
                </a:solidFill>
                <a:latin typeface="Calibri" panose="020F0502020204030204" pitchFamily="34" charset="0"/>
              </a:defRPr>
            </a:lvl3pPr>
            <a:lvl4pPr marL="1663700" indent="-236538">
              <a:spcBef>
                <a:spcPct val="30000"/>
              </a:spcBef>
              <a:defRPr sz="1200">
                <a:solidFill>
                  <a:schemeClr val="tx1"/>
                </a:solidFill>
                <a:latin typeface="Calibri" panose="020F0502020204030204" pitchFamily="34" charset="0"/>
              </a:defRPr>
            </a:lvl4pPr>
            <a:lvl5pPr marL="2138363" indent="-236538">
              <a:spcBef>
                <a:spcPct val="30000"/>
              </a:spcBef>
              <a:defRPr sz="1200">
                <a:solidFill>
                  <a:schemeClr val="tx1"/>
                </a:solidFill>
                <a:latin typeface="Calibri" panose="020F0502020204030204" pitchFamily="34" charset="0"/>
              </a:defRPr>
            </a:lvl5pPr>
            <a:lvl6pPr marL="2595563" indent="-236538" eaLnBrk="0" fontAlgn="base" hangingPunct="0">
              <a:spcBef>
                <a:spcPct val="30000"/>
              </a:spcBef>
              <a:spcAft>
                <a:spcPct val="0"/>
              </a:spcAft>
              <a:defRPr sz="1200">
                <a:solidFill>
                  <a:schemeClr val="tx1"/>
                </a:solidFill>
                <a:latin typeface="Calibri" panose="020F0502020204030204" pitchFamily="34" charset="0"/>
              </a:defRPr>
            </a:lvl6pPr>
            <a:lvl7pPr marL="3052763" indent="-236538" eaLnBrk="0" fontAlgn="base" hangingPunct="0">
              <a:spcBef>
                <a:spcPct val="30000"/>
              </a:spcBef>
              <a:spcAft>
                <a:spcPct val="0"/>
              </a:spcAft>
              <a:defRPr sz="1200">
                <a:solidFill>
                  <a:schemeClr val="tx1"/>
                </a:solidFill>
                <a:latin typeface="Calibri" panose="020F0502020204030204" pitchFamily="34" charset="0"/>
              </a:defRPr>
            </a:lvl7pPr>
            <a:lvl8pPr marL="3509963" indent="-236538" eaLnBrk="0" fontAlgn="base" hangingPunct="0">
              <a:spcBef>
                <a:spcPct val="30000"/>
              </a:spcBef>
              <a:spcAft>
                <a:spcPct val="0"/>
              </a:spcAft>
              <a:defRPr sz="1200">
                <a:solidFill>
                  <a:schemeClr val="tx1"/>
                </a:solidFill>
                <a:latin typeface="Calibri" panose="020F0502020204030204" pitchFamily="34" charset="0"/>
              </a:defRPr>
            </a:lvl8pPr>
            <a:lvl9pPr marL="3967163" indent="-236538"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E661597-D4F2-44A3-B777-7449E12CF3AA}" type="slidenum">
              <a:rPr lang="en-US" altLang="en-US" smtClean="0"/>
              <a:pPr>
                <a:spcBef>
                  <a:spcPct val="0"/>
                </a:spcBef>
              </a:pPr>
              <a:t>9</a:t>
            </a:fld>
            <a:endParaRPr lang="en-US" altLang="en-US"/>
          </a:p>
        </p:txBody>
      </p:sp>
    </p:spTree>
    <p:extLst>
      <p:ext uri="{BB962C8B-B14F-4D97-AF65-F5344CB8AC3E}">
        <p14:creationId xmlns:p14="http://schemas.microsoft.com/office/powerpoint/2010/main" val="880740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9" name="Rectangle 3"/>
          <p:cNvSpPr>
            <a:spLocks noGrp="1" noRot="1" noChangeAspect="1" noChangeArrowheads="1" noTextEdit="1"/>
          </p:cNvSpPr>
          <p:nvPr>
            <p:ph type="sldImg"/>
          </p:nvPr>
        </p:nvSpPr>
        <p:spPr bwMode="auto">
          <a:xfrm>
            <a:off x="1271588" y="615950"/>
            <a:ext cx="4784725" cy="3587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921196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C5BAE5-97BF-4C8C-8C82-4305FC77C618}" type="slidenum">
              <a:rPr lang="en-US" altLang="en-US" smtClean="0">
                <a:latin typeface="Calibri" panose="020F0502020204030204" pitchFamily="34" charset="0"/>
              </a:rPr>
              <a:pPr/>
              <a:t>11</a:t>
            </a:fld>
            <a:endParaRPr lang="en-US" altLang="en-US">
              <a:latin typeface="Calibri" panose="020F0502020204030204" pitchFamily="34" charset="0"/>
            </a:endParaRPr>
          </a:p>
        </p:txBody>
      </p:sp>
      <p:sp>
        <p:nvSpPr>
          <p:cNvPr id="23555" name="Rectangle 2"/>
          <p:cNvSpPr>
            <a:spLocks noGrp="1" noRot="1" noChangeAspect="1" noChangeArrowheads="1" noTextEdit="1"/>
          </p:cNvSpPr>
          <p:nvPr>
            <p:ph type="sldImg"/>
          </p:nvPr>
        </p:nvSpPr>
        <p:spPr bwMode="auto">
          <a:xfrm>
            <a:off x="1477963" y="1016000"/>
            <a:ext cx="4257675" cy="3194050"/>
          </a:xfrm>
          <a:solidFill>
            <a:srgbClr val="FFFFFF"/>
          </a:solidFill>
          <a:ln>
            <a:solidFill>
              <a:srgbClr val="000000"/>
            </a:solidFill>
            <a:miter lim="800000"/>
            <a:headEnd/>
            <a:tailEnd/>
          </a:ln>
        </p:spPr>
      </p:sp>
      <p:sp>
        <p:nvSpPr>
          <p:cNvPr id="23556" name="Rectangle 3"/>
          <p:cNvSpPr txBox="1">
            <a:spLocks noGrp="1" noChangeArrowheads="1"/>
          </p:cNvSpPr>
          <p:nvPr>
            <p:ph type="body" idx="1"/>
          </p:nvPr>
        </p:nvSpPr>
        <p:spPr bwMode="auto">
          <a:xfrm>
            <a:off x="938213" y="4532313"/>
            <a:ext cx="5405437" cy="184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spAutoFit/>
          </a:bodyPr>
          <a:lstStyle/>
          <a:p>
            <a:endParaRPr lang="en-US" altLang="en-US"/>
          </a:p>
        </p:txBody>
      </p:sp>
    </p:spTree>
    <p:extLst>
      <p:ext uri="{BB962C8B-B14F-4D97-AF65-F5344CB8AC3E}">
        <p14:creationId xmlns:p14="http://schemas.microsoft.com/office/powerpoint/2010/main" val="272920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sz="900" b="1">
                <a:solidFill>
                  <a:schemeClr val="tx1"/>
                </a:solidFill>
                <a:latin typeface="Arial" panose="020B0604020202020204" pitchFamily="34" charset="0"/>
                <a:cs typeface="Arial" panose="020B0604020202020204" pitchFamily="34" charset="0"/>
              </a:defRPr>
            </a:lvl1pPr>
          </a:lstStyle>
          <a:p>
            <a:pPr>
              <a:defRPr/>
            </a:pPr>
            <a:fld id="{A55F040E-756B-4ABE-A502-52B9001334E2}" type="datetime1">
              <a:rPr lang="en-US" altLang="en-US" smtClean="0"/>
              <a:t>1/9/19</a:t>
            </a:fld>
            <a:endParaRPr lang="en-US" altLang="en-US"/>
          </a:p>
        </p:txBody>
      </p:sp>
      <p:sp>
        <p:nvSpPr>
          <p:cNvPr id="5"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6"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8AFDD514-697E-4B20-B069-0535BF58C755}" type="slidenum">
              <a:rPr lang="en-US" altLang="en-US"/>
              <a:pPr>
                <a:defRPr/>
              </a:pPr>
              <a:t>‹#›</a:t>
            </a:fld>
            <a:endParaRPr lang="en-US" altLang="en-US"/>
          </a:p>
        </p:txBody>
      </p:sp>
    </p:spTree>
    <p:extLst>
      <p:ext uri="{BB962C8B-B14F-4D97-AF65-F5344CB8AC3E}">
        <p14:creationId xmlns:p14="http://schemas.microsoft.com/office/powerpoint/2010/main" val="159165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B4B35F-BDF9-446A-8B8A-E9353022EDC0}" type="datetime1">
              <a:rPr lang="en-US" altLang="en-US" smtClean="0"/>
              <a:t>1/9/19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1C384496-EEF5-490E-BF74-44F59F1E2802}" type="slidenum">
              <a:rPr lang="en-US" altLang="en-US"/>
              <a:pPr>
                <a:defRPr/>
              </a:pPr>
              <a:t>‹#›</a:t>
            </a:fld>
            <a:endParaRPr lang="en-US" altLang="en-US"/>
          </a:p>
        </p:txBody>
      </p:sp>
    </p:spTree>
    <p:extLst>
      <p:ext uri="{BB962C8B-B14F-4D97-AF65-F5344CB8AC3E}">
        <p14:creationId xmlns:p14="http://schemas.microsoft.com/office/powerpoint/2010/main" val="2950998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48CCF56-B07F-44E8-BA64-57E0699C1B99}" type="datetime1">
              <a:rPr lang="en-US" altLang="en-US" smtClean="0"/>
              <a:t>1/9/19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BF00D9CB-80D2-41D9-9655-B807048EEACF}" type="slidenum">
              <a:rPr lang="en-US" altLang="en-US"/>
              <a:pPr>
                <a:defRPr/>
              </a:pPr>
              <a:t>‹#›</a:t>
            </a:fld>
            <a:endParaRPr lang="en-US" altLang="en-US"/>
          </a:p>
        </p:txBody>
      </p:sp>
    </p:spTree>
    <p:extLst>
      <p:ext uri="{BB962C8B-B14F-4D97-AF65-F5344CB8AC3E}">
        <p14:creationId xmlns:p14="http://schemas.microsoft.com/office/powerpoint/2010/main" val="12457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Introduction</a:t>
            </a:r>
          </a:p>
        </p:txBody>
      </p:sp>
    </p:spTree>
    <p:extLst>
      <p:ext uri="{BB962C8B-B14F-4D97-AF65-F5344CB8AC3E}">
        <p14:creationId xmlns:p14="http://schemas.microsoft.com/office/powerpoint/2010/main" val="2079739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213" y="3757613"/>
            <a:ext cx="8270875" cy="2479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en-US"/>
              <a:t>Introduction</a:t>
            </a:r>
          </a:p>
        </p:txBody>
      </p:sp>
    </p:spTree>
    <p:extLst>
      <p:ext uri="{BB962C8B-B14F-4D97-AF65-F5344CB8AC3E}">
        <p14:creationId xmlns:p14="http://schemas.microsoft.com/office/powerpoint/2010/main" val="426749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914400"/>
            <a:ext cx="8229600" cy="1588"/>
          </a:xfrm>
          <a:prstGeom prst="line">
            <a:avLst/>
          </a:prstGeom>
          <a:ln w="38100">
            <a:solidFill>
              <a:srgbClr val="FFCC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274638"/>
            <a:ext cx="8686800" cy="563562"/>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76200" y="1066800"/>
            <a:ext cx="8991600" cy="5334000"/>
          </a:xfrm>
          <a:ln w="28575">
            <a:noFill/>
          </a:ln>
        </p:spPr>
        <p:txBody>
          <a:bodyPr/>
          <a:lstStyle>
            <a:lvl1pPr marL="342900" indent="-457200">
              <a:lnSpc>
                <a:spcPct val="125000"/>
              </a:lnSpc>
              <a:spcBef>
                <a:spcPts val="600"/>
              </a:spcBef>
              <a:buClr>
                <a:srgbClr val="0066FF"/>
              </a:buClr>
              <a:buFont typeface="Wingdings" pitchFamily="2" charset="2"/>
              <a:buChar char="Ø"/>
              <a:defRPr b="1"/>
            </a:lvl1pPr>
            <a:lvl2pPr marL="742950" indent="-457200">
              <a:lnSpc>
                <a:spcPct val="125000"/>
              </a:lnSpc>
              <a:spcBef>
                <a:spcPts val="600"/>
              </a:spcBef>
              <a:buClr>
                <a:schemeClr val="accent2"/>
              </a:buClr>
              <a:buFont typeface="Wingdings" pitchFamily="2" charset="2"/>
              <a:buChar char="v"/>
              <a:defRPr b="1"/>
            </a:lvl2pPr>
            <a:lvl3pPr marL="1143000" indent="-457200">
              <a:lnSpc>
                <a:spcPct val="125000"/>
              </a:lnSpc>
              <a:spcBef>
                <a:spcPts val="600"/>
              </a:spcBef>
              <a:buClr>
                <a:srgbClr val="00B050"/>
              </a:buClr>
              <a:buFont typeface="Wingdings" pitchFamily="2" charset="2"/>
              <a:buChar char="ü"/>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p:txBody>
          <a:bodyPr/>
          <a:lstStyle>
            <a:lvl1pPr>
              <a:defRPr sz="1000" b="1">
                <a:solidFill>
                  <a:schemeClr val="tx1"/>
                </a:solidFill>
                <a:latin typeface="Arial" panose="020B0604020202020204" pitchFamily="34" charset="0"/>
                <a:cs typeface="Arial" panose="020B0604020202020204" pitchFamily="34" charset="0"/>
              </a:defRPr>
            </a:lvl1pPr>
          </a:lstStyle>
          <a:p>
            <a:pPr>
              <a:defRPr/>
            </a:pPr>
            <a:fld id="{B5012803-125D-4931-92B3-6111134431C5}" type="datetime1">
              <a:rPr lang="en-US" altLang="en-US" smtClean="0"/>
              <a:t>1/9/19</a:t>
            </a:fld>
            <a:endParaRPr lang="en-US" altLang="en-US"/>
          </a:p>
        </p:txBody>
      </p:sp>
      <p:sp>
        <p:nvSpPr>
          <p:cNvPr id="6" name="Footer Placeholder 4"/>
          <p:cNvSpPr>
            <a:spLocks noGrp="1"/>
          </p:cNvSpPr>
          <p:nvPr>
            <p:ph type="ftr" sz="quarter" idx="11"/>
          </p:nvPr>
        </p:nvSpPr>
        <p:spPr>
          <a:xfrm>
            <a:off x="5513388" y="6489700"/>
            <a:ext cx="2895600" cy="333375"/>
          </a:xfrm>
        </p:spPr>
        <p:txBody>
          <a:bodyPr/>
          <a:lstStyle>
            <a:lvl1pPr algn="r">
              <a:defRPr sz="900" b="1">
                <a:solidFill>
                  <a:schemeClr val="tx1"/>
                </a:solidFill>
                <a:latin typeface="Arial" pitchFamily="34" charset="0"/>
                <a:cs typeface="Arial" pitchFamily="34" charset="0"/>
              </a:defRPr>
            </a:lvl1pPr>
          </a:lstStyle>
          <a:p>
            <a:pPr>
              <a:defRPr/>
            </a:pPr>
            <a:r>
              <a:rPr lang="en-US"/>
              <a:t>Introduction</a:t>
            </a:r>
          </a:p>
        </p:txBody>
      </p:sp>
      <p:sp>
        <p:nvSpPr>
          <p:cNvPr id="7" name="Slide Number Placeholder 5"/>
          <p:cNvSpPr>
            <a:spLocks noGrp="1"/>
          </p:cNvSpPr>
          <p:nvPr>
            <p:ph type="sldNum" sz="quarter" idx="12"/>
          </p:nvPr>
        </p:nvSpPr>
        <p:spPr>
          <a:xfrm>
            <a:off x="8458200" y="6477000"/>
            <a:ext cx="457200" cy="333375"/>
          </a:xfrm>
        </p:spPr>
        <p:txBody>
          <a:bodyPr/>
          <a:lstStyle>
            <a:lvl1pPr algn="l">
              <a:defRPr sz="900" b="1">
                <a:solidFill>
                  <a:schemeClr val="tx1"/>
                </a:solidFill>
                <a:latin typeface="Arial" panose="020B0604020202020204" pitchFamily="34" charset="0"/>
                <a:cs typeface="Arial" panose="020B0604020202020204" pitchFamily="34" charset="0"/>
              </a:defRPr>
            </a:lvl1pPr>
          </a:lstStyle>
          <a:p>
            <a:pPr>
              <a:defRPr/>
            </a:pPr>
            <a:fld id="{C06C6E17-A6DC-4F08-B2AE-353F5F931268}" type="slidenum">
              <a:rPr lang="en-US" altLang="en-US"/>
              <a:pPr>
                <a:defRPr/>
              </a:pPr>
              <a:t>‹#›</a:t>
            </a:fld>
            <a:endParaRPr lang="en-US" altLang="en-US"/>
          </a:p>
        </p:txBody>
      </p:sp>
    </p:spTree>
    <p:extLst>
      <p:ext uri="{BB962C8B-B14F-4D97-AF65-F5344CB8AC3E}">
        <p14:creationId xmlns:p14="http://schemas.microsoft.com/office/powerpoint/2010/main" val="258481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A34087C-FC64-49F1-9093-F04D201CFB63}" type="datetime1">
              <a:rPr lang="en-US" altLang="en-US" smtClean="0"/>
              <a:t>1/9/19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t>Introduction</a:t>
            </a:r>
          </a:p>
        </p:txBody>
      </p:sp>
      <p:sp>
        <p:nvSpPr>
          <p:cNvPr id="6" name="Slide Number Placeholder 5"/>
          <p:cNvSpPr>
            <a:spLocks noGrp="1"/>
          </p:cNvSpPr>
          <p:nvPr>
            <p:ph type="sldNum" sz="quarter" idx="12"/>
          </p:nvPr>
        </p:nvSpPr>
        <p:spPr/>
        <p:txBody>
          <a:bodyPr/>
          <a:lstStyle>
            <a:lvl1pPr>
              <a:defRPr/>
            </a:lvl1pPr>
          </a:lstStyle>
          <a:p>
            <a:pPr>
              <a:defRPr/>
            </a:pPr>
            <a:fld id="{02F5EF02-D28B-4490-BF45-E6C68DCD6FC1}" type="slidenum">
              <a:rPr lang="en-US" altLang="en-US"/>
              <a:pPr>
                <a:defRPr/>
              </a:pPr>
              <a:t>‹#›</a:t>
            </a:fld>
            <a:endParaRPr lang="en-US" altLang="en-US"/>
          </a:p>
        </p:txBody>
      </p:sp>
    </p:spTree>
    <p:extLst>
      <p:ext uri="{BB962C8B-B14F-4D97-AF65-F5344CB8AC3E}">
        <p14:creationId xmlns:p14="http://schemas.microsoft.com/office/powerpoint/2010/main" val="238522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23B7C74-88E3-4F5E-AF4B-754529EC28EB}" type="datetime1">
              <a:rPr lang="en-US" altLang="en-US" smtClean="0"/>
              <a:t>1/9/19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BC9288C5-7BAB-4868-9FB1-3C00E48458D4}" type="slidenum">
              <a:rPr lang="en-US" altLang="en-US"/>
              <a:pPr>
                <a:defRPr/>
              </a:pPr>
              <a:t>‹#›</a:t>
            </a:fld>
            <a:endParaRPr lang="en-US" altLang="en-US"/>
          </a:p>
        </p:txBody>
      </p:sp>
    </p:spTree>
    <p:extLst>
      <p:ext uri="{BB962C8B-B14F-4D97-AF65-F5344CB8AC3E}">
        <p14:creationId xmlns:p14="http://schemas.microsoft.com/office/powerpoint/2010/main" val="350264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ADDAB08-5E04-44E6-AF38-E9B29D96CD92}" type="datetime1">
              <a:rPr lang="en-US" altLang="en-US" smtClean="0"/>
              <a:t>1/9/19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t>Introduction</a:t>
            </a:r>
          </a:p>
        </p:txBody>
      </p:sp>
      <p:sp>
        <p:nvSpPr>
          <p:cNvPr id="9" name="Slide Number Placeholder 5"/>
          <p:cNvSpPr>
            <a:spLocks noGrp="1"/>
          </p:cNvSpPr>
          <p:nvPr>
            <p:ph type="sldNum" sz="quarter" idx="12"/>
          </p:nvPr>
        </p:nvSpPr>
        <p:spPr/>
        <p:txBody>
          <a:bodyPr/>
          <a:lstStyle>
            <a:lvl1pPr>
              <a:defRPr/>
            </a:lvl1pPr>
          </a:lstStyle>
          <a:p>
            <a:pPr>
              <a:defRPr/>
            </a:pPr>
            <a:fld id="{49B3B085-8142-4E6C-9107-98841BAF631B}" type="slidenum">
              <a:rPr lang="en-US" altLang="en-US"/>
              <a:pPr>
                <a:defRPr/>
              </a:pPr>
              <a:t>‹#›</a:t>
            </a:fld>
            <a:endParaRPr lang="en-US" altLang="en-US"/>
          </a:p>
        </p:txBody>
      </p:sp>
    </p:spTree>
    <p:extLst>
      <p:ext uri="{BB962C8B-B14F-4D97-AF65-F5344CB8AC3E}">
        <p14:creationId xmlns:p14="http://schemas.microsoft.com/office/powerpoint/2010/main" val="3889219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64F27E84-0173-43C9-9393-5F59905BC915}" type="datetime1">
              <a:rPr lang="en-US" altLang="en-US" smtClean="0"/>
              <a:t>1/9/19</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t>Introduction</a:t>
            </a:r>
          </a:p>
        </p:txBody>
      </p:sp>
      <p:sp>
        <p:nvSpPr>
          <p:cNvPr id="5" name="Slide Number Placeholder 5"/>
          <p:cNvSpPr>
            <a:spLocks noGrp="1"/>
          </p:cNvSpPr>
          <p:nvPr>
            <p:ph type="sldNum" sz="quarter" idx="12"/>
          </p:nvPr>
        </p:nvSpPr>
        <p:spPr/>
        <p:txBody>
          <a:bodyPr/>
          <a:lstStyle>
            <a:lvl1pPr>
              <a:defRPr/>
            </a:lvl1pPr>
          </a:lstStyle>
          <a:p>
            <a:pPr>
              <a:defRPr/>
            </a:pPr>
            <a:fld id="{A3F8151D-6024-4A8D-975E-06DA75621391}" type="slidenum">
              <a:rPr lang="en-US" altLang="en-US"/>
              <a:pPr>
                <a:defRPr/>
              </a:pPr>
              <a:t>‹#›</a:t>
            </a:fld>
            <a:endParaRPr lang="en-US" altLang="en-US"/>
          </a:p>
        </p:txBody>
      </p:sp>
    </p:spTree>
    <p:extLst>
      <p:ext uri="{BB962C8B-B14F-4D97-AF65-F5344CB8AC3E}">
        <p14:creationId xmlns:p14="http://schemas.microsoft.com/office/powerpoint/2010/main" val="155539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F5F7C5-60A0-4B62-B61D-1E9D12AF8B66}" type="datetime1">
              <a:rPr lang="en-US" altLang="en-US" smtClean="0"/>
              <a:t>1/9/19</a:t>
            </a:fld>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t>Introduction</a:t>
            </a:r>
          </a:p>
        </p:txBody>
      </p:sp>
      <p:sp>
        <p:nvSpPr>
          <p:cNvPr id="4" name="Slide Number Placeholder 5"/>
          <p:cNvSpPr>
            <a:spLocks noGrp="1"/>
          </p:cNvSpPr>
          <p:nvPr>
            <p:ph type="sldNum" sz="quarter" idx="12"/>
          </p:nvPr>
        </p:nvSpPr>
        <p:spPr/>
        <p:txBody>
          <a:bodyPr/>
          <a:lstStyle>
            <a:lvl1pPr>
              <a:defRPr/>
            </a:lvl1pPr>
          </a:lstStyle>
          <a:p>
            <a:pPr>
              <a:defRPr/>
            </a:pPr>
            <a:fld id="{BD1A8082-1841-4BD9-B21D-8128931A9AFD}" type="slidenum">
              <a:rPr lang="en-US" altLang="en-US"/>
              <a:pPr>
                <a:defRPr/>
              </a:pPr>
              <a:t>‹#›</a:t>
            </a:fld>
            <a:endParaRPr lang="en-US" altLang="en-US"/>
          </a:p>
        </p:txBody>
      </p:sp>
    </p:spTree>
    <p:extLst>
      <p:ext uri="{BB962C8B-B14F-4D97-AF65-F5344CB8AC3E}">
        <p14:creationId xmlns:p14="http://schemas.microsoft.com/office/powerpoint/2010/main" val="343351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E99515A-DD6B-451D-8E56-7470B01CE589}" type="datetime1">
              <a:rPr lang="en-US" altLang="en-US" smtClean="0"/>
              <a:t>1/9/19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E53B9608-4B5C-463A-BC1C-5E5B9A8A3112}" type="slidenum">
              <a:rPr lang="en-US" altLang="en-US"/>
              <a:pPr>
                <a:defRPr/>
              </a:pPr>
              <a:t>‹#›</a:t>
            </a:fld>
            <a:endParaRPr lang="en-US" altLang="en-US"/>
          </a:p>
        </p:txBody>
      </p:sp>
    </p:spTree>
    <p:extLst>
      <p:ext uri="{BB962C8B-B14F-4D97-AF65-F5344CB8AC3E}">
        <p14:creationId xmlns:p14="http://schemas.microsoft.com/office/powerpoint/2010/main" val="407748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442CF37-202D-42BC-86E6-A6CCED4F1ADE}" type="datetime1">
              <a:rPr lang="en-US" altLang="en-US" smtClean="0"/>
              <a:t>1/9/19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t>Introduction</a:t>
            </a:r>
          </a:p>
        </p:txBody>
      </p:sp>
      <p:sp>
        <p:nvSpPr>
          <p:cNvPr id="7" name="Slide Number Placeholder 5"/>
          <p:cNvSpPr>
            <a:spLocks noGrp="1"/>
          </p:cNvSpPr>
          <p:nvPr>
            <p:ph type="sldNum" sz="quarter" idx="12"/>
          </p:nvPr>
        </p:nvSpPr>
        <p:spPr/>
        <p:txBody>
          <a:bodyPr/>
          <a:lstStyle>
            <a:lvl1pPr>
              <a:defRPr/>
            </a:lvl1pPr>
          </a:lstStyle>
          <a:p>
            <a:pPr>
              <a:defRPr/>
            </a:pPr>
            <a:fld id="{8B9C2778-456B-417A-9B06-F0D6FACE53C5}" type="slidenum">
              <a:rPr lang="en-US" altLang="en-US"/>
              <a:pPr>
                <a:defRPr/>
              </a:pPr>
              <a:t>‹#›</a:t>
            </a:fld>
            <a:endParaRPr lang="en-US" altLang="en-US"/>
          </a:p>
        </p:txBody>
      </p:sp>
    </p:spTree>
    <p:extLst>
      <p:ext uri="{BB962C8B-B14F-4D97-AF65-F5344CB8AC3E}">
        <p14:creationId xmlns:p14="http://schemas.microsoft.com/office/powerpoint/2010/main" val="1230981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52400" y="990600"/>
            <a:ext cx="876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477000"/>
            <a:ext cx="2133600" cy="33337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a:defRPr/>
            </a:pPr>
            <a:fld id="{F52D4762-E8F8-4479-8FC7-F4AB7251BEEA}" type="datetime1">
              <a:rPr lang="en-US" altLang="en-US" smtClean="0"/>
              <a:t>1/9/19</a:t>
            </a:fld>
            <a:endParaRPr lang="en-US" altLang="en-US"/>
          </a:p>
        </p:txBody>
      </p:sp>
      <p:sp>
        <p:nvSpPr>
          <p:cNvPr id="5" name="Footer Placeholder 4"/>
          <p:cNvSpPr>
            <a:spLocks noGrp="1"/>
          </p:cNvSpPr>
          <p:nvPr>
            <p:ph type="ftr" sz="quarter" idx="3"/>
          </p:nvPr>
        </p:nvSpPr>
        <p:spPr>
          <a:xfrm>
            <a:off x="3124200" y="6477000"/>
            <a:ext cx="2895600" cy="3333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Introduction</a:t>
            </a:r>
          </a:p>
        </p:txBody>
      </p:sp>
      <p:sp>
        <p:nvSpPr>
          <p:cNvPr id="6" name="Slide Number Placeholder 5"/>
          <p:cNvSpPr>
            <a:spLocks noGrp="1"/>
          </p:cNvSpPr>
          <p:nvPr>
            <p:ph type="sldNum" sz="quarter" idx="4"/>
          </p:nvPr>
        </p:nvSpPr>
        <p:spPr>
          <a:xfrm>
            <a:off x="6553200" y="6477000"/>
            <a:ext cx="2133600" cy="3333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77EFD89B-C00B-4475-A6C5-BCA8CCAEE5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4" r:id="rId12"/>
    <p:sldLayoutId id="2147483765" r:id="rId13"/>
  </p:sldLayoutIdLst>
  <p:hf hdr="0" ftr="0" dt="0"/>
  <p:txStyles>
    <p:titleStyle>
      <a:lvl1pPr algn="ctr" rtl="0" eaLnBrk="0" fontAlgn="base" hangingPunct="0">
        <a:spcBef>
          <a:spcPct val="0"/>
        </a:spcBef>
        <a:spcAft>
          <a:spcPct val="0"/>
        </a:spcAft>
        <a:defRPr sz="3600" kern="1200">
          <a:solidFill>
            <a:srgbClr val="0066FF"/>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0066FF"/>
          </a:solidFill>
          <a:latin typeface="Arial" charset="0"/>
          <a:cs typeface="Arial" charset="0"/>
        </a:defRPr>
      </a:lvl2pPr>
      <a:lvl3pPr algn="ctr" rtl="0" eaLnBrk="0" fontAlgn="base" hangingPunct="0">
        <a:spcBef>
          <a:spcPct val="0"/>
        </a:spcBef>
        <a:spcAft>
          <a:spcPct val="0"/>
        </a:spcAft>
        <a:defRPr sz="3600">
          <a:solidFill>
            <a:srgbClr val="0066FF"/>
          </a:solidFill>
          <a:latin typeface="Arial" charset="0"/>
          <a:cs typeface="Arial" charset="0"/>
        </a:defRPr>
      </a:lvl3pPr>
      <a:lvl4pPr algn="ctr" rtl="0" eaLnBrk="0" fontAlgn="base" hangingPunct="0">
        <a:spcBef>
          <a:spcPct val="0"/>
        </a:spcBef>
        <a:spcAft>
          <a:spcPct val="0"/>
        </a:spcAft>
        <a:defRPr sz="3600">
          <a:solidFill>
            <a:srgbClr val="0066FF"/>
          </a:solidFill>
          <a:latin typeface="Arial" charset="0"/>
          <a:cs typeface="Arial" charset="0"/>
        </a:defRPr>
      </a:lvl4pPr>
      <a:lvl5pPr algn="ctr" rtl="0" eaLnBrk="0" fontAlgn="base" hangingPunct="0">
        <a:spcBef>
          <a:spcPct val="0"/>
        </a:spcBef>
        <a:spcAft>
          <a:spcPct val="0"/>
        </a:spcAft>
        <a:defRPr sz="3600">
          <a:solidFill>
            <a:srgbClr val="0066FF"/>
          </a:solidFill>
          <a:latin typeface="Arial" charset="0"/>
          <a:cs typeface="Arial" charset="0"/>
        </a:defRPr>
      </a:lvl5pPr>
      <a:lvl6pPr marL="457200" algn="ctr" rtl="0" fontAlgn="base">
        <a:spcBef>
          <a:spcPct val="0"/>
        </a:spcBef>
        <a:spcAft>
          <a:spcPct val="0"/>
        </a:spcAft>
        <a:defRPr sz="3600">
          <a:solidFill>
            <a:srgbClr val="0066FF"/>
          </a:solidFill>
          <a:latin typeface="Arial" charset="0"/>
          <a:cs typeface="Arial" charset="0"/>
        </a:defRPr>
      </a:lvl6pPr>
      <a:lvl7pPr marL="914400" algn="ctr" rtl="0" fontAlgn="base">
        <a:spcBef>
          <a:spcPct val="0"/>
        </a:spcBef>
        <a:spcAft>
          <a:spcPct val="0"/>
        </a:spcAft>
        <a:defRPr sz="3600">
          <a:solidFill>
            <a:srgbClr val="0066FF"/>
          </a:solidFill>
          <a:latin typeface="Arial" charset="0"/>
          <a:cs typeface="Arial" charset="0"/>
        </a:defRPr>
      </a:lvl7pPr>
      <a:lvl8pPr marL="1371600" algn="ctr" rtl="0" fontAlgn="base">
        <a:spcBef>
          <a:spcPct val="0"/>
        </a:spcBef>
        <a:spcAft>
          <a:spcPct val="0"/>
        </a:spcAft>
        <a:defRPr sz="3600">
          <a:solidFill>
            <a:srgbClr val="0066FF"/>
          </a:solidFill>
          <a:latin typeface="Arial" charset="0"/>
          <a:cs typeface="Arial" charset="0"/>
        </a:defRPr>
      </a:lvl8pPr>
      <a:lvl9pPr marL="1828800" algn="ctr" rtl="0" fontAlgn="base">
        <a:spcBef>
          <a:spcPct val="0"/>
        </a:spcBef>
        <a:spcAft>
          <a:spcPct val="0"/>
        </a:spcAft>
        <a:defRPr sz="3600">
          <a:solidFill>
            <a:srgbClr val="0066FF"/>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lstStyle/>
          <a:p>
            <a:pPr eaLnBrk="1" hangingPunct="1"/>
            <a:r>
              <a:rPr lang="en-US" altLang="en-US"/>
              <a:t>CPSC3300: Computer Systems Organization</a:t>
            </a:r>
          </a:p>
        </p:txBody>
      </p:sp>
      <p:sp>
        <p:nvSpPr>
          <p:cNvPr id="6147" name="Subtitle 2"/>
          <p:cNvSpPr>
            <a:spLocks noGrp="1"/>
          </p:cNvSpPr>
          <p:nvPr>
            <p:ph type="subTitle" idx="1"/>
          </p:nvPr>
        </p:nvSpPr>
        <p:spPr/>
        <p:txBody>
          <a:bodyPr/>
          <a:lstStyle/>
          <a:p>
            <a:pPr eaLnBrk="1" hangingPunct="1">
              <a:lnSpc>
                <a:spcPct val="80000"/>
              </a:lnSpc>
            </a:pPr>
            <a:r>
              <a:rPr lang="en-US" altLang="en-US" sz="2200" dirty="0"/>
              <a:t>Lecture 1 </a:t>
            </a:r>
            <a:r>
              <a:rPr lang="en-US" altLang="en-US" sz="2200"/>
              <a:t>– Introduction</a:t>
            </a:r>
            <a:endParaRPr lang="en-US" altLang="en-US" sz="2200" dirty="0"/>
          </a:p>
        </p:txBody>
      </p:sp>
      <p:sp>
        <p:nvSpPr>
          <p:cNvPr id="61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4E371E8-3FEC-4F2D-A8A6-6DEE6BB78FFD}" type="slidenum">
              <a:rPr lang="en-US" altLang="en-US" sz="900" smtClean="0"/>
              <a:pPr>
                <a:spcBef>
                  <a:spcPct val="0"/>
                </a:spcBef>
                <a:buFontTx/>
                <a:buNone/>
              </a:pPr>
              <a:t>1</a:t>
            </a:fld>
            <a:endParaRPr lang="en-US" altLang="en-US" sz="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800100" y="228600"/>
            <a:ext cx="4949825" cy="474663"/>
          </a:xfrm>
          <a:noFill/>
        </p:spPr>
        <p:txBody>
          <a:bodyPr/>
          <a:lstStyle/>
          <a:p>
            <a:pPr eaLnBrk="1" hangingPunct="1"/>
            <a:r>
              <a:rPr lang="en-US" altLang="en-US"/>
              <a:t>Levels of Representation</a:t>
            </a:r>
          </a:p>
        </p:txBody>
      </p:sp>
      <p:sp>
        <p:nvSpPr>
          <p:cNvPr id="18435" name="Rectangle 4"/>
          <p:cNvSpPr>
            <a:spLocks noChangeArrowheads="1"/>
          </p:cNvSpPr>
          <p:nvPr/>
        </p:nvSpPr>
        <p:spPr bwMode="auto">
          <a:xfrm>
            <a:off x="596900" y="1054100"/>
            <a:ext cx="7429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36" name="Rectangle 5"/>
          <p:cNvSpPr>
            <a:spLocks noChangeArrowheads="1"/>
          </p:cNvSpPr>
          <p:nvPr/>
        </p:nvSpPr>
        <p:spPr bwMode="auto">
          <a:xfrm>
            <a:off x="857250" y="1187450"/>
            <a:ext cx="259080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latin typeface="Calibri" panose="020F0502020204030204" pitchFamily="34" charset="0"/>
              </a:rPr>
              <a:t>High Level Language Program (e.g., C)</a:t>
            </a:r>
          </a:p>
        </p:txBody>
      </p:sp>
      <p:sp>
        <p:nvSpPr>
          <p:cNvPr id="18437" name="Rectangle 6"/>
          <p:cNvSpPr>
            <a:spLocks noChangeArrowheads="1"/>
          </p:cNvSpPr>
          <p:nvPr/>
        </p:nvSpPr>
        <p:spPr bwMode="auto">
          <a:xfrm>
            <a:off x="857250" y="2286000"/>
            <a:ext cx="280035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solidFill>
                  <a:schemeClr val="accent2"/>
                </a:solidFill>
                <a:latin typeface="Calibri" panose="020F0502020204030204" pitchFamily="34" charset="0"/>
              </a:rPr>
              <a:t>Assembly  Language Program (e.g.,MIPS)</a:t>
            </a:r>
            <a:endParaRPr lang="en-US" altLang="en-US" sz="1800" b="1">
              <a:latin typeface="Calibri" panose="020F0502020204030204" pitchFamily="34" charset="0"/>
            </a:endParaRPr>
          </a:p>
        </p:txBody>
      </p:sp>
      <p:sp>
        <p:nvSpPr>
          <p:cNvPr id="18438" name="Rectangle 7"/>
          <p:cNvSpPr>
            <a:spLocks noChangeArrowheads="1"/>
          </p:cNvSpPr>
          <p:nvPr/>
        </p:nvSpPr>
        <p:spPr bwMode="auto">
          <a:xfrm>
            <a:off x="838200" y="3352800"/>
            <a:ext cx="2590800" cy="522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5000"/>
              </a:lnSpc>
              <a:spcBef>
                <a:spcPct val="41000"/>
              </a:spcBef>
              <a:buFontTx/>
              <a:buNone/>
            </a:pPr>
            <a:r>
              <a:rPr lang="en-US" altLang="en-US" sz="1800" b="1">
                <a:latin typeface="Calibri" panose="020F0502020204030204" pitchFamily="34" charset="0"/>
              </a:rPr>
              <a:t>Machine  Language Program (MIPS)</a:t>
            </a:r>
          </a:p>
        </p:txBody>
      </p:sp>
      <p:sp>
        <p:nvSpPr>
          <p:cNvPr id="18439" name="Rectangle 8"/>
          <p:cNvSpPr>
            <a:spLocks noChangeArrowheads="1"/>
          </p:cNvSpPr>
          <p:nvPr/>
        </p:nvSpPr>
        <p:spPr bwMode="auto">
          <a:xfrm>
            <a:off x="685800" y="4438650"/>
            <a:ext cx="2819400" cy="782638"/>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8000"/>
              </a:lnSpc>
              <a:spcBef>
                <a:spcPct val="43000"/>
              </a:spcBef>
              <a:buFontTx/>
              <a:buNone/>
            </a:pPr>
            <a:r>
              <a:rPr lang="en-US" altLang="en-US" sz="1800" b="1">
                <a:latin typeface="Calibri" panose="020F0502020204030204" pitchFamily="34" charset="0"/>
              </a:rPr>
              <a:t>Hardware Architecture Description (e.g., block diagrams)</a:t>
            </a:r>
          </a:p>
        </p:txBody>
      </p:sp>
      <p:sp>
        <p:nvSpPr>
          <p:cNvPr id="18440" name="Line 9"/>
          <p:cNvSpPr>
            <a:spLocks noChangeShapeType="1"/>
          </p:cNvSpPr>
          <p:nvPr/>
        </p:nvSpPr>
        <p:spPr bwMode="auto">
          <a:xfrm>
            <a:off x="2057400" y="173355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10"/>
          <p:cNvSpPr>
            <a:spLocks noChangeShapeType="1"/>
          </p:cNvSpPr>
          <p:nvPr/>
        </p:nvSpPr>
        <p:spPr bwMode="auto">
          <a:xfrm>
            <a:off x="2082800" y="283210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Rectangle 11"/>
          <p:cNvSpPr>
            <a:spLocks noChangeArrowheads="1"/>
          </p:cNvSpPr>
          <p:nvPr/>
        </p:nvSpPr>
        <p:spPr bwMode="auto">
          <a:xfrm>
            <a:off x="2197100" y="1981200"/>
            <a:ext cx="1308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Compiler</a:t>
            </a:r>
          </a:p>
        </p:txBody>
      </p:sp>
      <p:sp>
        <p:nvSpPr>
          <p:cNvPr id="18443" name="Rectangle 12"/>
          <p:cNvSpPr>
            <a:spLocks noChangeArrowheads="1"/>
          </p:cNvSpPr>
          <p:nvPr/>
        </p:nvSpPr>
        <p:spPr bwMode="auto">
          <a:xfrm>
            <a:off x="2222500" y="2971800"/>
            <a:ext cx="1435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Assembler</a:t>
            </a:r>
          </a:p>
        </p:txBody>
      </p:sp>
      <p:sp>
        <p:nvSpPr>
          <p:cNvPr id="18444" name="Line 13"/>
          <p:cNvSpPr>
            <a:spLocks noChangeShapeType="1"/>
          </p:cNvSpPr>
          <p:nvPr/>
        </p:nvSpPr>
        <p:spPr bwMode="auto">
          <a:xfrm>
            <a:off x="2038350" y="3873500"/>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Rectangle 14"/>
          <p:cNvSpPr>
            <a:spLocks noChangeArrowheads="1"/>
          </p:cNvSpPr>
          <p:nvPr/>
        </p:nvSpPr>
        <p:spPr bwMode="auto">
          <a:xfrm>
            <a:off x="0" y="4135438"/>
            <a:ext cx="27051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Machine Interpretation</a:t>
            </a:r>
          </a:p>
        </p:txBody>
      </p:sp>
      <p:sp>
        <p:nvSpPr>
          <p:cNvPr id="18446" name="Rectangle 15"/>
          <p:cNvSpPr>
            <a:spLocks noChangeArrowheads="1"/>
          </p:cNvSpPr>
          <p:nvPr/>
        </p:nvSpPr>
        <p:spPr bwMode="auto">
          <a:xfrm>
            <a:off x="5143500" y="876300"/>
            <a:ext cx="30861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8000"/>
              </a:lnSpc>
              <a:spcBef>
                <a:spcPct val="42000"/>
              </a:spcBef>
              <a:buFontTx/>
              <a:buNone/>
            </a:pPr>
            <a:r>
              <a:rPr lang="en-US" altLang="en-US" sz="1600" b="1">
                <a:latin typeface="Calibri" panose="020F0502020204030204" pitchFamily="34" charset="0"/>
              </a:rPr>
              <a:t>temp = v[k];</a:t>
            </a:r>
          </a:p>
          <a:p>
            <a:pPr eaLnBrk="1" hangingPunct="1">
              <a:lnSpc>
                <a:spcPct val="88000"/>
              </a:lnSpc>
              <a:spcBef>
                <a:spcPct val="42000"/>
              </a:spcBef>
              <a:buFontTx/>
              <a:buNone/>
            </a:pPr>
            <a:r>
              <a:rPr lang="en-US" altLang="en-US" sz="1600" b="1">
                <a:latin typeface="Calibri" panose="020F0502020204030204" pitchFamily="34" charset="0"/>
              </a:rPr>
              <a:t>v[k] = v[k+1];</a:t>
            </a:r>
          </a:p>
          <a:p>
            <a:pPr eaLnBrk="1" hangingPunct="1">
              <a:lnSpc>
                <a:spcPct val="88000"/>
              </a:lnSpc>
              <a:spcBef>
                <a:spcPct val="42000"/>
              </a:spcBef>
              <a:buFontTx/>
              <a:buNone/>
            </a:pPr>
            <a:r>
              <a:rPr lang="en-US" altLang="en-US" sz="1600" b="1">
                <a:latin typeface="Calibri" panose="020F0502020204030204" pitchFamily="34" charset="0"/>
              </a:rPr>
              <a:t>v[k+1] = temp;</a:t>
            </a:r>
            <a:endParaRPr lang="en-US" altLang="en-US" sz="1100">
              <a:latin typeface="Calibri" panose="020F0502020204030204" pitchFamily="34" charset="0"/>
            </a:endParaRPr>
          </a:p>
        </p:txBody>
      </p:sp>
      <p:sp>
        <p:nvSpPr>
          <p:cNvPr id="161808" name="Rectangle 16"/>
          <p:cNvSpPr>
            <a:spLocks noGrp="1" noChangeArrowheads="1"/>
          </p:cNvSpPr>
          <p:nvPr>
            <p:ph type="body" idx="1"/>
          </p:nvPr>
        </p:nvSpPr>
        <p:spPr>
          <a:xfrm>
            <a:off x="5105400" y="2057400"/>
            <a:ext cx="2133600" cy="990600"/>
          </a:xfrm>
        </p:spPr>
        <p:txBody>
          <a:bodyPr rtlCol="0">
            <a:normAutofit fontScale="85000" lnSpcReduction="20000"/>
          </a:bodyPr>
          <a:lstStyle/>
          <a:p>
            <a:pPr eaLnBrk="1" fontAlgn="auto" hangingPunct="1">
              <a:spcBef>
                <a:spcPct val="0"/>
              </a:spcBef>
              <a:spcAft>
                <a:spcPts val="0"/>
              </a:spcAft>
              <a:buFontTx/>
              <a:buNone/>
              <a:tabLst>
                <a:tab pos="1066800" algn="l"/>
              </a:tabLst>
              <a:defRPr/>
            </a:pPr>
            <a:r>
              <a:rPr lang="en-US" sz="1600" dirty="0" err="1">
                <a:solidFill>
                  <a:schemeClr val="accent2"/>
                </a:solidFill>
              </a:rPr>
              <a:t>lw</a:t>
            </a:r>
            <a:r>
              <a:rPr lang="en-US" sz="1600" dirty="0">
                <a:solidFill>
                  <a:schemeClr val="accent2"/>
                </a:solidFill>
              </a:rPr>
              <a:t>	t0,	0($2)</a:t>
            </a:r>
          </a:p>
          <a:p>
            <a:pPr eaLnBrk="1" fontAlgn="auto" hangingPunct="1">
              <a:spcBef>
                <a:spcPct val="0"/>
              </a:spcBef>
              <a:spcAft>
                <a:spcPts val="0"/>
              </a:spcAft>
              <a:buFontTx/>
              <a:buNone/>
              <a:tabLst>
                <a:tab pos="1066800" algn="l"/>
              </a:tabLst>
              <a:defRPr/>
            </a:pPr>
            <a:r>
              <a:rPr lang="en-US" sz="1600" dirty="0" err="1">
                <a:solidFill>
                  <a:schemeClr val="accent2"/>
                </a:solidFill>
              </a:rPr>
              <a:t>lw</a:t>
            </a:r>
            <a:r>
              <a:rPr lang="en-US" sz="1600" dirty="0">
                <a:solidFill>
                  <a:schemeClr val="accent2"/>
                </a:solidFill>
              </a:rPr>
              <a:t>	t1,	4($2)</a:t>
            </a:r>
          </a:p>
          <a:p>
            <a:pPr eaLnBrk="1" fontAlgn="auto" hangingPunct="1">
              <a:spcBef>
                <a:spcPct val="0"/>
              </a:spcBef>
              <a:spcAft>
                <a:spcPts val="0"/>
              </a:spcAft>
              <a:buFontTx/>
              <a:buNone/>
              <a:tabLst>
                <a:tab pos="1066800" algn="l"/>
              </a:tabLst>
              <a:defRPr/>
            </a:pPr>
            <a:r>
              <a:rPr lang="en-US" sz="1600" dirty="0" err="1">
                <a:solidFill>
                  <a:schemeClr val="accent2"/>
                </a:solidFill>
              </a:rPr>
              <a:t>sw</a:t>
            </a:r>
            <a:r>
              <a:rPr lang="en-US" sz="1600" dirty="0">
                <a:solidFill>
                  <a:schemeClr val="accent2"/>
                </a:solidFill>
              </a:rPr>
              <a:t>	t1,	0($2)</a:t>
            </a:r>
          </a:p>
          <a:p>
            <a:pPr eaLnBrk="1" fontAlgn="auto" hangingPunct="1">
              <a:spcBef>
                <a:spcPct val="0"/>
              </a:spcBef>
              <a:spcAft>
                <a:spcPts val="0"/>
              </a:spcAft>
              <a:buFontTx/>
              <a:buNone/>
              <a:tabLst>
                <a:tab pos="1066800" algn="l"/>
              </a:tabLst>
              <a:defRPr/>
            </a:pPr>
            <a:r>
              <a:rPr lang="en-US" sz="1600" dirty="0" err="1">
                <a:solidFill>
                  <a:schemeClr val="accent2"/>
                </a:solidFill>
              </a:rPr>
              <a:t>sw</a:t>
            </a:r>
            <a:r>
              <a:rPr lang="en-US" sz="1600" dirty="0">
                <a:solidFill>
                  <a:schemeClr val="accent2"/>
                </a:solidFill>
              </a:rPr>
              <a:t>	t0,	4($2)</a:t>
            </a:r>
          </a:p>
        </p:txBody>
      </p:sp>
      <p:sp>
        <p:nvSpPr>
          <p:cNvPr id="18448" name="Rectangle 17"/>
          <p:cNvSpPr>
            <a:spLocks noChangeArrowheads="1"/>
          </p:cNvSpPr>
          <p:nvPr/>
        </p:nvSpPr>
        <p:spPr bwMode="auto">
          <a:xfrm>
            <a:off x="5270500" y="4051300"/>
            <a:ext cx="29845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49" name="Rectangle 18"/>
          <p:cNvSpPr>
            <a:spLocks noChangeArrowheads="1"/>
          </p:cNvSpPr>
          <p:nvPr/>
        </p:nvSpPr>
        <p:spPr bwMode="auto">
          <a:xfrm>
            <a:off x="3502025" y="3124200"/>
            <a:ext cx="56419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Courier New" panose="02070309020205020404" pitchFamily="49" charset="0"/>
              </a:rPr>
              <a:t>0000 1001 1100 0110 1010 1111 0101 1000</a:t>
            </a:r>
          </a:p>
          <a:p>
            <a:pPr eaLnBrk="1" hangingPunct="1">
              <a:spcBef>
                <a:spcPct val="0"/>
              </a:spcBef>
              <a:buFontTx/>
              <a:buNone/>
            </a:pPr>
            <a:r>
              <a:rPr lang="en-US" altLang="en-US" sz="1800">
                <a:latin typeface="Courier New" panose="02070309020205020404" pitchFamily="49" charset="0"/>
              </a:rPr>
              <a:t>1010 1111 0101 1000 0000 1001 1100 0110 </a:t>
            </a:r>
          </a:p>
          <a:p>
            <a:pPr eaLnBrk="1" hangingPunct="1">
              <a:spcBef>
                <a:spcPct val="0"/>
              </a:spcBef>
              <a:buFontTx/>
              <a:buNone/>
            </a:pPr>
            <a:r>
              <a:rPr lang="en-US" altLang="en-US" sz="1800">
                <a:latin typeface="Courier New" panose="02070309020205020404" pitchFamily="49" charset="0"/>
              </a:rPr>
              <a:t>1100 0110 1010 1111 0101 1000 0000 1001 </a:t>
            </a:r>
          </a:p>
          <a:p>
            <a:pPr eaLnBrk="1" hangingPunct="1">
              <a:spcBef>
                <a:spcPct val="0"/>
              </a:spcBef>
              <a:buFontTx/>
              <a:buNone/>
            </a:pPr>
            <a:r>
              <a:rPr lang="en-US" altLang="en-US" sz="1800">
                <a:latin typeface="Courier New" panose="02070309020205020404" pitchFamily="49" charset="0"/>
              </a:rPr>
              <a:t>0101 1000 0000 1001 1100 0110 1010 1111</a:t>
            </a:r>
            <a:r>
              <a:rPr lang="en-US" altLang="en-US" sz="1800">
                <a:latin typeface="Courier" charset="0"/>
              </a:rPr>
              <a:t> </a:t>
            </a:r>
          </a:p>
        </p:txBody>
      </p:sp>
      <p:sp>
        <p:nvSpPr>
          <p:cNvPr id="18450" name="Rectangle 21"/>
          <p:cNvSpPr>
            <a:spLocks noChangeArrowheads="1"/>
          </p:cNvSpPr>
          <p:nvPr/>
        </p:nvSpPr>
        <p:spPr bwMode="auto">
          <a:xfrm>
            <a:off x="774700" y="3873500"/>
            <a:ext cx="2730500" cy="139700"/>
          </a:xfrm>
          <a:prstGeom prst="rect">
            <a:avLst/>
          </a:prstGeom>
          <a:solidFill>
            <a:srgbClr val="FF8DA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8451" name="Rectangle 8"/>
          <p:cNvSpPr>
            <a:spLocks noChangeArrowheads="1"/>
          </p:cNvSpPr>
          <p:nvPr/>
        </p:nvSpPr>
        <p:spPr bwMode="auto">
          <a:xfrm>
            <a:off x="838200" y="5762625"/>
            <a:ext cx="2590800" cy="538163"/>
          </a:xfrm>
          <a:prstGeom prst="rect">
            <a:avLst/>
          </a:prstGeom>
          <a:noFill/>
          <a:ln w="28575">
            <a:pattFill prst="pct70">
              <a:fgClr>
                <a:schemeClr val="tx1"/>
              </a:fgClr>
              <a:bgClr>
                <a:schemeClr val="bg1"/>
              </a:bgClr>
            </a:patt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88000"/>
              </a:lnSpc>
              <a:spcBef>
                <a:spcPct val="43000"/>
              </a:spcBef>
              <a:buFontTx/>
              <a:buNone/>
            </a:pPr>
            <a:r>
              <a:rPr lang="en-US" altLang="en-US" sz="1800" b="1">
                <a:latin typeface="Calibri" panose="020F0502020204030204" pitchFamily="34" charset="0"/>
              </a:rPr>
              <a:t>Control Signal Specification</a:t>
            </a:r>
          </a:p>
        </p:txBody>
      </p:sp>
      <p:sp>
        <p:nvSpPr>
          <p:cNvPr id="18452" name="Rectangle 14"/>
          <p:cNvSpPr>
            <a:spLocks noChangeArrowheads="1"/>
          </p:cNvSpPr>
          <p:nvPr/>
        </p:nvSpPr>
        <p:spPr bwMode="auto">
          <a:xfrm>
            <a:off x="152400" y="5383213"/>
            <a:ext cx="27051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i="1">
                <a:latin typeface="Calibri" panose="020F0502020204030204" pitchFamily="34" charset="0"/>
              </a:rPr>
              <a:t>Machine Interpretation</a:t>
            </a:r>
          </a:p>
        </p:txBody>
      </p:sp>
      <p:sp>
        <p:nvSpPr>
          <p:cNvPr id="18453" name="Line 10"/>
          <p:cNvSpPr>
            <a:spLocks noChangeShapeType="1"/>
          </p:cNvSpPr>
          <p:nvPr/>
        </p:nvSpPr>
        <p:spPr bwMode="auto">
          <a:xfrm>
            <a:off x="2057400" y="5241925"/>
            <a:ext cx="0" cy="549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84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267200"/>
            <a:ext cx="1419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5562600"/>
            <a:ext cx="1533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6" name="Slide Number Placeholder 2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5801C9-4817-4E49-A8B9-DAC4F3B9FAE8}" type="slidenum">
              <a:rPr lang="en-US" altLang="en-US" sz="900" smtClean="0"/>
              <a:pPr>
                <a:spcBef>
                  <a:spcPct val="0"/>
                </a:spcBef>
                <a:buFontTx/>
                <a:buNone/>
              </a:pPr>
              <a:t>10</a:t>
            </a:fld>
            <a:endParaRPr lang="en-US" altLang="en-US" sz="900"/>
          </a:p>
        </p:txBody>
      </p:sp>
    </p:spTree>
    <p:extLst>
      <p:ext uri="{BB962C8B-B14F-4D97-AF65-F5344CB8AC3E}">
        <p14:creationId xmlns:p14="http://schemas.microsoft.com/office/powerpoint/2010/main" val="215844850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764E30-EAB5-401A-96CF-3F5E0B52213A}" type="slidenum">
              <a:rPr lang="en-US" altLang="en-US" smtClean="0"/>
              <a:pPr/>
              <a:t>11</a:t>
            </a:fld>
            <a:endParaRPr lang="en-US" altLang="en-US"/>
          </a:p>
        </p:txBody>
      </p:sp>
      <p:sp>
        <p:nvSpPr>
          <p:cNvPr id="22531" name="Rectangle 2"/>
          <p:cNvSpPr>
            <a:spLocks noGrp="1" noChangeArrowheads="1"/>
          </p:cNvSpPr>
          <p:nvPr>
            <p:ph type="title"/>
          </p:nvPr>
        </p:nvSpPr>
        <p:spPr>
          <a:xfrm>
            <a:off x="1020763" y="0"/>
            <a:ext cx="7956550" cy="560388"/>
          </a:xfrm>
        </p:spPr>
        <p:txBody>
          <a:bodyPr lIns="0" tIns="0" rIns="0" bIns="0"/>
          <a:lstStyle/>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200"/>
              <a:t>A Translation Hierarchy</a:t>
            </a:r>
          </a:p>
        </p:txBody>
      </p:sp>
      <p:sp>
        <p:nvSpPr>
          <p:cNvPr id="22532" name="Rectangle 3"/>
          <p:cNvSpPr>
            <a:spLocks noGrp="1" noChangeArrowheads="1"/>
          </p:cNvSpPr>
          <p:nvPr>
            <p:ph type="body" idx="1"/>
          </p:nvPr>
        </p:nvSpPr>
        <p:spPr>
          <a:xfrm>
            <a:off x="5562600" y="914400"/>
            <a:ext cx="3425825" cy="1828800"/>
          </a:xfrm>
          <a:ln w="9525"/>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p>
            <a:pPr marL="338138" indent="-338138" defTabSz="4572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800"/>
              <a:t>High Level Language (HLL) programs first compiled (possibly into assembly), then linked and finally loaded into main memory.</a:t>
            </a:r>
          </a:p>
        </p:txBody>
      </p:sp>
      <p:grpSp>
        <p:nvGrpSpPr>
          <p:cNvPr id="22533" name="Group 222"/>
          <p:cNvGrpSpPr>
            <a:grpSpLocks/>
          </p:cNvGrpSpPr>
          <p:nvPr/>
        </p:nvGrpSpPr>
        <p:grpSpPr bwMode="auto">
          <a:xfrm>
            <a:off x="304800" y="1154113"/>
            <a:ext cx="8382000" cy="5257800"/>
            <a:chOff x="214" y="410"/>
            <a:chExt cx="5592" cy="3805"/>
          </a:xfrm>
        </p:grpSpPr>
        <p:grpSp>
          <p:nvGrpSpPr>
            <p:cNvPr id="22534" name="Group 4"/>
            <p:cNvGrpSpPr>
              <a:grpSpLocks/>
            </p:cNvGrpSpPr>
            <p:nvPr/>
          </p:nvGrpSpPr>
          <p:grpSpPr bwMode="auto">
            <a:xfrm>
              <a:off x="214" y="410"/>
              <a:ext cx="5592" cy="3805"/>
              <a:chOff x="214" y="410"/>
              <a:chExt cx="5592" cy="3805"/>
            </a:xfrm>
          </p:grpSpPr>
          <p:sp>
            <p:nvSpPr>
              <p:cNvPr id="22552" name="Line 5"/>
              <p:cNvSpPr>
                <a:spLocks noChangeShapeType="1"/>
              </p:cNvSpPr>
              <p:nvPr/>
            </p:nvSpPr>
            <p:spPr bwMode="auto">
              <a:xfrm>
                <a:off x="831" y="587"/>
                <a:ext cx="202" cy="18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6"/>
              <p:cNvSpPr>
                <a:spLocks noChangeShapeType="1"/>
              </p:cNvSpPr>
              <p:nvPr/>
            </p:nvSpPr>
            <p:spPr bwMode="auto">
              <a:xfrm>
                <a:off x="1357" y="1062"/>
                <a:ext cx="212" cy="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7"/>
              <p:cNvSpPr>
                <a:spLocks noChangeShapeType="1"/>
              </p:cNvSpPr>
              <p:nvPr/>
            </p:nvSpPr>
            <p:spPr bwMode="auto">
              <a:xfrm>
                <a:off x="1800" y="1463"/>
                <a:ext cx="195" cy="17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8"/>
              <p:cNvSpPr>
                <a:spLocks noChangeShapeType="1"/>
              </p:cNvSpPr>
              <p:nvPr/>
            </p:nvSpPr>
            <p:spPr bwMode="auto">
              <a:xfrm>
                <a:off x="2313" y="1927"/>
                <a:ext cx="218" cy="19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Freeform 9"/>
              <p:cNvSpPr>
                <a:spLocks/>
              </p:cNvSpPr>
              <p:nvPr/>
            </p:nvSpPr>
            <p:spPr bwMode="auto">
              <a:xfrm>
                <a:off x="930" y="1281"/>
                <a:ext cx="1572" cy="224"/>
              </a:xfrm>
              <a:custGeom>
                <a:avLst/>
                <a:gdLst>
                  <a:gd name="T0" fmla="*/ 1572 w 1572"/>
                  <a:gd name="T1" fmla="*/ 224 h 224"/>
                  <a:gd name="T2" fmla="*/ 1572 w 1572"/>
                  <a:gd name="T3" fmla="*/ 0 h 224"/>
                  <a:gd name="T4" fmla="*/ 0 w 1572"/>
                  <a:gd name="T5" fmla="*/ 0 h 224"/>
                  <a:gd name="T6" fmla="*/ 0 w 1572"/>
                  <a:gd name="T7" fmla="*/ 224 h 224"/>
                  <a:gd name="T8" fmla="*/ 1572 w 1572"/>
                  <a:gd name="T9" fmla="*/ 224 h 224"/>
                  <a:gd name="T10" fmla="*/ 1572 w 157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2" h="224">
                    <a:moveTo>
                      <a:pt x="1572" y="224"/>
                    </a:moveTo>
                    <a:lnTo>
                      <a:pt x="1572" y="0"/>
                    </a:lnTo>
                    <a:lnTo>
                      <a:pt x="0" y="0"/>
                    </a:lnTo>
                    <a:lnTo>
                      <a:pt x="0" y="224"/>
                    </a:lnTo>
                    <a:lnTo>
                      <a:pt x="1572"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7" name="Freeform 10"/>
              <p:cNvSpPr>
                <a:spLocks/>
              </p:cNvSpPr>
              <p:nvPr/>
            </p:nvSpPr>
            <p:spPr bwMode="auto">
              <a:xfrm>
                <a:off x="930" y="1281"/>
                <a:ext cx="1790" cy="270"/>
              </a:xfrm>
              <a:custGeom>
                <a:avLst/>
                <a:gdLst>
                  <a:gd name="T0" fmla="*/ 1572 w 1572"/>
                  <a:gd name="T1" fmla="*/ 224 h 224"/>
                  <a:gd name="T2" fmla="*/ 1572 w 1572"/>
                  <a:gd name="T3" fmla="*/ 0 h 224"/>
                  <a:gd name="T4" fmla="*/ 0 w 1572"/>
                  <a:gd name="T5" fmla="*/ 0 h 224"/>
                  <a:gd name="T6" fmla="*/ 0 w 1572"/>
                  <a:gd name="T7" fmla="*/ 224 h 224"/>
                  <a:gd name="T8" fmla="*/ 1572 w 1572"/>
                  <a:gd name="T9" fmla="*/ 224 h 224"/>
                  <a:gd name="T10" fmla="*/ 1572 w 157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72" h="224">
                    <a:moveTo>
                      <a:pt x="1572" y="224"/>
                    </a:moveTo>
                    <a:lnTo>
                      <a:pt x="1572" y="0"/>
                    </a:lnTo>
                    <a:lnTo>
                      <a:pt x="0" y="0"/>
                    </a:lnTo>
                    <a:lnTo>
                      <a:pt x="0" y="224"/>
                    </a:lnTo>
                    <a:lnTo>
                      <a:pt x="157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58" name="Freeform 11"/>
              <p:cNvSpPr>
                <a:spLocks/>
              </p:cNvSpPr>
              <p:nvPr/>
            </p:nvSpPr>
            <p:spPr bwMode="auto">
              <a:xfrm>
                <a:off x="214" y="410"/>
                <a:ext cx="992" cy="224"/>
              </a:xfrm>
              <a:custGeom>
                <a:avLst/>
                <a:gdLst>
                  <a:gd name="T0" fmla="*/ 989 w 992"/>
                  <a:gd name="T1" fmla="*/ 221 h 224"/>
                  <a:gd name="T2" fmla="*/ 992 w 992"/>
                  <a:gd name="T3" fmla="*/ 0 h 224"/>
                  <a:gd name="T4" fmla="*/ 0 w 992"/>
                  <a:gd name="T5" fmla="*/ 0 h 224"/>
                  <a:gd name="T6" fmla="*/ 0 w 992"/>
                  <a:gd name="T7" fmla="*/ 224 h 224"/>
                  <a:gd name="T8" fmla="*/ 992 w 992"/>
                  <a:gd name="T9" fmla="*/ 224 h 224"/>
                  <a:gd name="T10" fmla="*/ 992 w 992"/>
                  <a:gd name="T11" fmla="*/ 224 h 224"/>
                  <a:gd name="T12" fmla="*/ 989 w 992"/>
                  <a:gd name="T13" fmla="*/ 221 h 2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2" h="224">
                    <a:moveTo>
                      <a:pt x="989" y="221"/>
                    </a:moveTo>
                    <a:lnTo>
                      <a:pt x="992" y="0"/>
                    </a:lnTo>
                    <a:lnTo>
                      <a:pt x="0" y="0"/>
                    </a:lnTo>
                    <a:lnTo>
                      <a:pt x="0" y="224"/>
                    </a:lnTo>
                    <a:lnTo>
                      <a:pt x="992" y="224"/>
                    </a:lnTo>
                    <a:lnTo>
                      <a:pt x="989" y="2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59" name="Freeform 12"/>
              <p:cNvSpPr>
                <a:spLocks/>
              </p:cNvSpPr>
              <p:nvPr/>
            </p:nvSpPr>
            <p:spPr bwMode="auto">
              <a:xfrm>
                <a:off x="262" y="410"/>
                <a:ext cx="2005" cy="229"/>
              </a:xfrm>
              <a:custGeom>
                <a:avLst/>
                <a:gdLst>
                  <a:gd name="T0" fmla="*/ 989 w 992"/>
                  <a:gd name="T1" fmla="*/ 221 h 224"/>
                  <a:gd name="T2" fmla="*/ 992 w 992"/>
                  <a:gd name="T3" fmla="*/ 0 h 224"/>
                  <a:gd name="T4" fmla="*/ 0 w 992"/>
                  <a:gd name="T5" fmla="*/ 0 h 224"/>
                  <a:gd name="T6" fmla="*/ 0 w 992"/>
                  <a:gd name="T7" fmla="*/ 224 h 224"/>
                  <a:gd name="T8" fmla="*/ 992 w 992"/>
                  <a:gd name="T9" fmla="*/ 224 h 224"/>
                  <a:gd name="T10" fmla="*/ 992 w 99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224">
                    <a:moveTo>
                      <a:pt x="989" y="221"/>
                    </a:moveTo>
                    <a:lnTo>
                      <a:pt x="992" y="0"/>
                    </a:lnTo>
                    <a:lnTo>
                      <a:pt x="0" y="0"/>
                    </a:lnTo>
                    <a:lnTo>
                      <a:pt x="0" y="224"/>
                    </a:lnTo>
                    <a:lnTo>
                      <a:pt x="99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0" name="Freeform 13"/>
              <p:cNvSpPr>
                <a:spLocks/>
              </p:cNvSpPr>
              <p:nvPr/>
            </p:nvSpPr>
            <p:spPr bwMode="auto">
              <a:xfrm>
                <a:off x="1701" y="1649"/>
                <a:ext cx="993" cy="350"/>
              </a:xfrm>
              <a:custGeom>
                <a:avLst/>
                <a:gdLst>
                  <a:gd name="T0" fmla="*/ 493 w 993"/>
                  <a:gd name="T1" fmla="*/ 350 h 350"/>
                  <a:gd name="T2" fmla="*/ 576 w 993"/>
                  <a:gd name="T3" fmla="*/ 347 h 350"/>
                  <a:gd name="T4" fmla="*/ 652 w 993"/>
                  <a:gd name="T5" fmla="*/ 341 h 350"/>
                  <a:gd name="T6" fmla="*/ 725 w 993"/>
                  <a:gd name="T7" fmla="*/ 332 h 350"/>
                  <a:gd name="T8" fmla="*/ 787 w 993"/>
                  <a:gd name="T9" fmla="*/ 317 h 350"/>
                  <a:gd name="T10" fmla="*/ 847 w 993"/>
                  <a:gd name="T11" fmla="*/ 299 h 350"/>
                  <a:gd name="T12" fmla="*/ 897 w 993"/>
                  <a:gd name="T13" fmla="*/ 278 h 350"/>
                  <a:gd name="T14" fmla="*/ 936 w 993"/>
                  <a:gd name="T15" fmla="*/ 257 h 350"/>
                  <a:gd name="T16" fmla="*/ 966 w 993"/>
                  <a:gd name="T17" fmla="*/ 230 h 350"/>
                  <a:gd name="T18" fmla="*/ 986 w 993"/>
                  <a:gd name="T19" fmla="*/ 203 h 350"/>
                  <a:gd name="T20" fmla="*/ 993 w 993"/>
                  <a:gd name="T21" fmla="*/ 176 h 350"/>
                  <a:gd name="T22" fmla="*/ 986 w 993"/>
                  <a:gd name="T23" fmla="*/ 146 h 350"/>
                  <a:gd name="T24" fmla="*/ 966 w 993"/>
                  <a:gd name="T25" fmla="*/ 119 h 350"/>
                  <a:gd name="T26" fmla="*/ 936 w 993"/>
                  <a:gd name="T27" fmla="*/ 95 h 350"/>
                  <a:gd name="T28" fmla="*/ 897 w 993"/>
                  <a:gd name="T29" fmla="*/ 72 h 350"/>
                  <a:gd name="T30" fmla="*/ 847 w 993"/>
                  <a:gd name="T31" fmla="*/ 51 h 350"/>
                  <a:gd name="T32" fmla="*/ 787 w 993"/>
                  <a:gd name="T33" fmla="*/ 36 h 350"/>
                  <a:gd name="T34" fmla="*/ 725 w 993"/>
                  <a:gd name="T35" fmla="*/ 21 h 350"/>
                  <a:gd name="T36" fmla="*/ 652 w 993"/>
                  <a:gd name="T37" fmla="*/ 9 h 350"/>
                  <a:gd name="T38" fmla="*/ 576 w 993"/>
                  <a:gd name="T39" fmla="*/ 3 h 350"/>
                  <a:gd name="T40" fmla="*/ 496 w 993"/>
                  <a:gd name="T41" fmla="*/ 0 h 350"/>
                  <a:gd name="T42" fmla="*/ 414 w 993"/>
                  <a:gd name="T43" fmla="*/ 3 h 350"/>
                  <a:gd name="T44" fmla="*/ 337 w 993"/>
                  <a:gd name="T45" fmla="*/ 9 h 350"/>
                  <a:gd name="T46" fmla="*/ 268 w 993"/>
                  <a:gd name="T47" fmla="*/ 21 h 350"/>
                  <a:gd name="T48" fmla="*/ 202 w 993"/>
                  <a:gd name="T49" fmla="*/ 36 h 350"/>
                  <a:gd name="T50" fmla="*/ 145 w 993"/>
                  <a:gd name="T51" fmla="*/ 51 h 350"/>
                  <a:gd name="T52" fmla="*/ 96 w 993"/>
                  <a:gd name="T53" fmla="*/ 72 h 350"/>
                  <a:gd name="T54" fmla="*/ 53 w 993"/>
                  <a:gd name="T55" fmla="*/ 95 h 350"/>
                  <a:gd name="T56" fmla="*/ 23 w 993"/>
                  <a:gd name="T57" fmla="*/ 119 h 350"/>
                  <a:gd name="T58" fmla="*/ 7 w 993"/>
                  <a:gd name="T59" fmla="*/ 146 h 350"/>
                  <a:gd name="T60" fmla="*/ 0 w 993"/>
                  <a:gd name="T61" fmla="*/ 176 h 350"/>
                  <a:gd name="T62" fmla="*/ 7 w 993"/>
                  <a:gd name="T63" fmla="*/ 203 h 350"/>
                  <a:gd name="T64" fmla="*/ 23 w 993"/>
                  <a:gd name="T65" fmla="*/ 230 h 350"/>
                  <a:gd name="T66" fmla="*/ 53 w 993"/>
                  <a:gd name="T67" fmla="*/ 257 h 350"/>
                  <a:gd name="T68" fmla="*/ 96 w 993"/>
                  <a:gd name="T69" fmla="*/ 278 h 350"/>
                  <a:gd name="T70" fmla="*/ 145 w 993"/>
                  <a:gd name="T71" fmla="*/ 299 h 350"/>
                  <a:gd name="T72" fmla="*/ 202 w 993"/>
                  <a:gd name="T73" fmla="*/ 317 h 350"/>
                  <a:gd name="T74" fmla="*/ 268 w 993"/>
                  <a:gd name="T75" fmla="*/ 332 h 350"/>
                  <a:gd name="T76" fmla="*/ 337 w 993"/>
                  <a:gd name="T77" fmla="*/ 341 h 350"/>
                  <a:gd name="T78" fmla="*/ 414 w 993"/>
                  <a:gd name="T79" fmla="*/ 347 h 350"/>
                  <a:gd name="T80" fmla="*/ 496 w 993"/>
                  <a:gd name="T81" fmla="*/ 350 h 350"/>
                  <a:gd name="T82" fmla="*/ 496 w 993"/>
                  <a:gd name="T83" fmla="*/ 350 h 350"/>
                  <a:gd name="T84" fmla="*/ 493 w 993"/>
                  <a:gd name="T85" fmla="*/ 350 h 3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3" h="350">
                    <a:moveTo>
                      <a:pt x="493" y="350"/>
                    </a:moveTo>
                    <a:lnTo>
                      <a:pt x="576" y="347"/>
                    </a:lnTo>
                    <a:lnTo>
                      <a:pt x="652" y="341"/>
                    </a:lnTo>
                    <a:lnTo>
                      <a:pt x="725" y="332"/>
                    </a:lnTo>
                    <a:lnTo>
                      <a:pt x="787" y="317"/>
                    </a:lnTo>
                    <a:lnTo>
                      <a:pt x="847" y="299"/>
                    </a:lnTo>
                    <a:lnTo>
                      <a:pt x="897" y="278"/>
                    </a:lnTo>
                    <a:lnTo>
                      <a:pt x="936" y="257"/>
                    </a:lnTo>
                    <a:lnTo>
                      <a:pt x="966" y="230"/>
                    </a:lnTo>
                    <a:lnTo>
                      <a:pt x="986" y="203"/>
                    </a:lnTo>
                    <a:lnTo>
                      <a:pt x="993" y="176"/>
                    </a:lnTo>
                    <a:lnTo>
                      <a:pt x="986" y="146"/>
                    </a:lnTo>
                    <a:lnTo>
                      <a:pt x="966" y="119"/>
                    </a:lnTo>
                    <a:lnTo>
                      <a:pt x="936" y="95"/>
                    </a:lnTo>
                    <a:lnTo>
                      <a:pt x="897" y="72"/>
                    </a:lnTo>
                    <a:lnTo>
                      <a:pt x="847" y="51"/>
                    </a:lnTo>
                    <a:lnTo>
                      <a:pt x="787" y="36"/>
                    </a:lnTo>
                    <a:lnTo>
                      <a:pt x="725" y="21"/>
                    </a:lnTo>
                    <a:lnTo>
                      <a:pt x="652" y="9"/>
                    </a:lnTo>
                    <a:lnTo>
                      <a:pt x="576" y="3"/>
                    </a:lnTo>
                    <a:lnTo>
                      <a:pt x="496" y="0"/>
                    </a:lnTo>
                    <a:lnTo>
                      <a:pt x="414" y="3"/>
                    </a:lnTo>
                    <a:lnTo>
                      <a:pt x="337" y="9"/>
                    </a:lnTo>
                    <a:lnTo>
                      <a:pt x="268" y="21"/>
                    </a:lnTo>
                    <a:lnTo>
                      <a:pt x="202" y="36"/>
                    </a:lnTo>
                    <a:lnTo>
                      <a:pt x="145" y="51"/>
                    </a:lnTo>
                    <a:lnTo>
                      <a:pt x="96" y="72"/>
                    </a:lnTo>
                    <a:lnTo>
                      <a:pt x="53" y="95"/>
                    </a:lnTo>
                    <a:lnTo>
                      <a:pt x="23" y="119"/>
                    </a:lnTo>
                    <a:lnTo>
                      <a:pt x="7" y="146"/>
                    </a:lnTo>
                    <a:lnTo>
                      <a:pt x="0" y="176"/>
                    </a:lnTo>
                    <a:lnTo>
                      <a:pt x="7" y="203"/>
                    </a:lnTo>
                    <a:lnTo>
                      <a:pt x="23" y="230"/>
                    </a:lnTo>
                    <a:lnTo>
                      <a:pt x="53" y="257"/>
                    </a:lnTo>
                    <a:lnTo>
                      <a:pt x="96" y="278"/>
                    </a:lnTo>
                    <a:lnTo>
                      <a:pt x="145" y="299"/>
                    </a:lnTo>
                    <a:lnTo>
                      <a:pt x="202" y="317"/>
                    </a:lnTo>
                    <a:lnTo>
                      <a:pt x="268" y="332"/>
                    </a:lnTo>
                    <a:lnTo>
                      <a:pt x="337" y="341"/>
                    </a:lnTo>
                    <a:lnTo>
                      <a:pt x="414" y="347"/>
                    </a:lnTo>
                    <a:lnTo>
                      <a:pt x="496" y="350"/>
                    </a:lnTo>
                    <a:lnTo>
                      <a:pt x="493"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1" name="Freeform 14"/>
              <p:cNvSpPr>
                <a:spLocks/>
              </p:cNvSpPr>
              <p:nvPr/>
            </p:nvSpPr>
            <p:spPr bwMode="auto">
              <a:xfrm>
                <a:off x="1701" y="1649"/>
                <a:ext cx="993" cy="350"/>
              </a:xfrm>
              <a:custGeom>
                <a:avLst/>
                <a:gdLst>
                  <a:gd name="T0" fmla="*/ 493 w 993"/>
                  <a:gd name="T1" fmla="*/ 350 h 350"/>
                  <a:gd name="T2" fmla="*/ 576 w 993"/>
                  <a:gd name="T3" fmla="*/ 347 h 350"/>
                  <a:gd name="T4" fmla="*/ 652 w 993"/>
                  <a:gd name="T5" fmla="*/ 341 h 350"/>
                  <a:gd name="T6" fmla="*/ 725 w 993"/>
                  <a:gd name="T7" fmla="*/ 332 h 350"/>
                  <a:gd name="T8" fmla="*/ 787 w 993"/>
                  <a:gd name="T9" fmla="*/ 317 h 350"/>
                  <a:gd name="T10" fmla="*/ 847 w 993"/>
                  <a:gd name="T11" fmla="*/ 299 h 350"/>
                  <a:gd name="T12" fmla="*/ 897 w 993"/>
                  <a:gd name="T13" fmla="*/ 278 h 350"/>
                  <a:gd name="T14" fmla="*/ 936 w 993"/>
                  <a:gd name="T15" fmla="*/ 257 h 350"/>
                  <a:gd name="T16" fmla="*/ 966 w 993"/>
                  <a:gd name="T17" fmla="*/ 230 h 350"/>
                  <a:gd name="T18" fmla="*/ 986 w 993"/>
                  <a:gd name="T19" fmla="*/ 203 h 350"/>
                  <a:gd name="T20" fmla="*/ 993 w 993"/>
                  <a:gd name="T21" fmla="*/ 176 h 350"/>
                  <a:gd name="T22" fmla="*/ 986 w 993"/>
                  <a:gd name="T23" fmla="*/ 146 h 350"/>
                  <a:gd name="T24" fmla="*/ 966 w 993"/>
                  <a:gd name="T25" fmla="*/ 119 h 350"/>
                  <a:gd name="T26" fmla="*/ 936 w 993"/>
                  <a:gd name="T27" fmla="*/ 95 h 350"/>
                  <a:gd name="T28" fmla="*/ 897 w 993"/>
                  <a:gd name="T29" fmla="*/ 72 h 350"/>
                  <a:gd name="T30" fmla="*/ 847 w 993"/>
                  <a:gd name="T31" fmla="*/ 51 h 350"/>
                  <a:gd name="T32" fmla="*/ 787 w 993"/>
                  <a:gd name="T33" fmla="*/ 36 h 350"/>
                  <a:gd name="T34" fmla="*/ 725 w 993"/>
                  <a:gd name="T35" fmla="*/ 21 h 350"/>
                  <a:gd name="T36" fmla="*/ 652 w 993"/>
                  <a:gd name="T37" fmla="*/ 9 h 350"/>
                  <a:gd name="T38" fmla="*/ 576 w 993"/>
                  <a:gd name="T39" fmla="*/ 3 h 350"/>
                  <a:gd name="T40" fmla="*/ 496 w 993"/>
                  <a:gd name="T41" fmla="*/ 0 h 350"/>
                  <a:gd name="T42" fmla="*/ 414 w 993"/>
                  <a:gd name="T43" fmla="*/ 3 h 350"/>
                  <a:gd name="T44" fmla="*/ 337 w 993"/>
                  <a:gd name="T45" fmla="*/ 9 h 350"/>
                  <a:gd name="T46" fmla="*/ 268 w 993"/>
                  <a:gd name="T47" fmla="*/ 21 h 350"/>
                  <a:gd name="T48" fmla="*/ 202 w 993"/>
                  <a:gd name="T49" fmla="*/ 36 h 350"/>
                  <a:gd name="T50" fmla="*/ 145 w 993"/>
                  <a:gd name="T51" fmla="*/ 51 h 350"/>
                  <a:gd name="T52" fmla="*/ 96 w 993"/>
                  <a:gd name="T53" fmla="*/ 72 h 350"/>
                  <a:gd name="T54" fmla="*/ 53 w 993"/>
                  <a:gd name="T55" fmla="*/ 95 h 350"/>
                  <a:gd name="T56" fmla="*/ 23 w 993"/>
                  <a:gd name="T57" fmla="*/ 119 h 350"/>
                  <a:gd name="T58" fmla="*/ 7 w 993"/>
                  <a:gd name="T59" fmla="*/ 146 h 350"/>
                  <a:gd name="T60" fmla="*/ 0 w 993"/>
                  <a:gd name="T61" fmla="*/ 176 h 350"/>
                  <a:gd name="T62" fmla="*/ 7 w 993"/>
                  <a:gd name="T63" fmla="*/ 203 h 350"/>
                  <a:gd name="T64" fmla="*/ 23 w 993"/>
                  <a:gd name="T65" fmla="*/ 230 h 350"/>
                  <a:gd name="T66" fmla="*/ 53 w 993"/>
                  <a:gd name="T67" fmla="*/ 257 h 350"/>
                  <a:gd name="T68" fmla="*/ 96 w 993"/>
                  <a:gd name="T69" fmla="*/ 278 h 350"/>
                  <a:gd name="T70" fmla="*/ 145 w 993"/>
                  <a:gd name="T71" fmla="*/ 299 h 350"/>
                  <a:gd name="T72" fmla="*/ 202 w 993"/>
                  <a:gd name="T73" fmla="*/ 317 h 350"/>
                  <a:gd name="T74" fmla="*/ 268 w 993"/>
                  <a:gd name="T75" fmla="*/ 332 h 350"/>
                  <a:gd name="T76" fmla="*/ 337 w 993"/>
                  <a:gd name="T77" fmla="*/ 341 h 350"/>
                  <a:gd name="T78" fmla="*/ 414 w 993"/>
                  <a:gd name="T79" fmla="*/ 347 h 350"/>
                  <a:gd name="T80" fmla="*/ 496 w 993"/>
                  <a:gd name="T81" fmla="*/ 350 h 350"/>
                  <a:gd name="T82" fmla="*/ 496 w 993"/>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3" h="350">
                    <a:moveTo>
                      <a:pt x="493" y="350"/>
                    </a:moveTo>
                    <a:lnTo>
                      <a:pt x="576" y="347"/>
                    </a:lnTo>
                    <a:lnTo>
                      <a:pt x="652" y="341"/>
                    </a:lnTo>
                    <a:lnTo>
                      <a:pt x="725" y="332"/>
                    </a:lnTo>
                    <a:lnTo>
                      <a:pt x="787" y="317"/>
                    </a:lnTo>
                    <a:lnTo>
                      <a:pt x="847" y="299"/>
                    </a:lnTo>
                    <a:lnTo>
                      <a:pt x="897" y="278"/>
                    </a:lnTo>
                    <a:lnTo>
                      <a:pt x="936" y="257"/>
                    </a:lnTo>
                    <a:lnTo>
                      <a:pt x="966" y="230"/>
                    </a:lnTo>
                    <a:lnTo>
                      <a:pt x="986" y="203"/>
                    </a:lnTo>
                    <a:lnTo>
                      <a:pt x="993" y="176"/>
                    </a:lnTo>
                    <a:lnTo>
                      <a:pt x="986" y="146"/>
                    </a:lnTo>
                    <a:lnTo>
                      <a:pt x="966" y="119"/>
                    </a:lnTo>
                    <a:lnTo>
                      <a:pt x="936" y="95"/>
                    </a:lnTo>
                    <a:lnTo>
                      <a:pt x="897" y="72"/>
                    </a:lnTo>
                    <a:lnTo>
                      <a:pt x="847" y="51"/>
                    </a:lnTo>
                    <a:lnTo>
                      <a:pt x="787" y="36"/>
                    </a:lnTo>
                    <a:lnTo>
                      <a:pt x="725" y="21"/>
                    </a:lnTo>
                    <a:lnTo>
                      <a:pt x="652" y="9"/>
                    </a:lnTo>
                    <a:lnTo>
                      <a:pt x="576" y="3"/>
                    </a:lnTo>
                    <a:lnTo>
                      <a:pt x="496" y="0"/>
                    </a:lnTo>
                    <a:lnTo>
                      <a:pt x="414" y="3"/>
                    </a:lnTo>
                    <a:lnTo>
                      <a:pt x="337" y="9"/>
                    </a:lnTo>
                    <a:lnTo>
                      <a:pt x="268" y="21"/>
                    </a:lnTo>
                    <a:lnTo>
                      <a:pt x="202" y="36"/>
                    </a:lnTo>
                    <a:lnTo>
                      <a:pt x="145" y="51"/>
                    </a:lnTo>
                    <a:lnTo>
                      <a:pt x="96" y="72"/>
                    </a:lnTo>
                    <a:lnTo>
                      <a:pt x="53" y="95"/>
                    </a:lnTo>
                    <a:lnTo>
                      <a:pt x="23" y="119"/>
                    </a:lnTo>
                    <a:lnTo>
                      <a:pt x="7" y="146"/>
                    </a:lnTo>
                    <a:lnTo>
                      <a:pt x="0" y="176"/>
                    </a:lnTo>
                    <a:lnTo>
                      <a:pt x="7" y="203"/>
                    </a:lnTo>
                    <a:lnTo>
                      <a:pt x="23" y="230"/>
                    </a:lnTo>
                    <a:lnTo>
                      <a:pt x="53" y="257"/>
                    </a:lnTo>
                    <a:lnTo>
                      <a:pt x="96" y="278"/>
                    </a:lnTo>
                    <a:lnTo>
                      <a:pt x="145" y="299"/>
                    </a:lnTo>
                    <a:lnTo>
                      <a:pt x="202" y="317"/>
                    </a:lnTo>
                    <a:lnTo>
                      <a:pt x="268" y="332"/>
                    </a:lnTo>
                    <a:lnTo>
                      <a:pt x="337" y="341"/>
                    </a:lnTo>
                    <a:lnTo>
                      <a:pt x="414" y="347"/>
                    </a:lnTo>
                    <a:lnTo>
                      <a:pt x="496"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62" name="Rectangle 15"/>
              <p:cNvSpPr>
                <a:spLocks noChangeArrowheads="1"/>
              </p:cNvSpPr>
              <p:nvPr/>
            </p:nvSpPr>
            <p:spPr bwMode="auto">
              <a:xfrm>
                <a:off x="1942" y="1765"/>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A</a:t>
                </a:r>
                <a:endParaRPr lang="en-US" altLang="en-US" sz="2400">
                  <a:latin typeface="Times New Roman" panose="02020603050405020304" pitchFamily="18" charset="0"/>
                </a:endParaRPr>
              </a:p>
            </p:txBody>
          </p:sp>
          <p:sp>
            <p:nvSpPr>
              <p:cNvPr id="22563" name="Rectangle 16"/>
              <p:cNvSpPr>
                <a:spLocks noChangeArrowheads="1"/>
              </p:cNvSpPr>
              <p:nvPr/>
            </p:nvSpPr>
            <p:spPr bwMode="auto">
              <a:xfrm>
                <a:off x="2015" y="1765"/>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s</a:t>
                </a:r>
                <a:endParaRPr lang="en-US" altLang="en-US" sz="2400">
                  <a:latin typeface="Times New Roman" panose="02020603050405020304" pitchFamily="18" charset="0"/>
                </a:endParaRPr>
              </a:p>
            </p:txBody>
          </p:sp>
          <p:sp>
            <p:nvSpPr>
              <p:cNvPr id="22564" name="Rectangle 17"/>
              <p:cNvSpPr>
                <a:spLocks noChangeArrowheads="1"/>
              </p:cNvSpPr>
              <p:nvPr/>
            </p:nvSpPr>
            <p:spPr bwMode="auto">
              <a:xfrm>
                <a:off x="2071" y="1765"/>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s</a:t>
                </a:r>
                <a:endParaRPr lang="en-US" altLang="en-US" sz="2400">
                  <a:latin typeface="Times New Roman" panose="02020603050405020304" pitchFamily="18" charset="0"/>
                </a:endParaRPr>
              </a:p>
            </p:txBody>
          </p:sp>
          <p:sp>
            <p:nvSpPr>
              <p:cNvPr id="22565" name="Rectangle 18"/>
              <p:cNvSpPr>
                <a:spLocks noChangeArrowheads="1"/>
              </p:cNvSpPr>
              <p:nvPr/>
            </p:nvSpPr>
            <p:spPr bwMode="auto">
              <a:xfrm>
                <a:off x="2124"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566" name="Rectangle 19"/>
              <p:cNvSpPr>
                <a:spLocks noChangeArrowheads="1"/>
              </p:cNvSpPr>
              <p:nvPr/>
            </p:nvSpPr>
            <p:spPr bwMode="auto">
              <a:xfrm>
                <a:off x="2187" y="1765"/>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m</a:t>
                </a:r>
                <a:endParaRPr lang="en-US" altLang="en-US" sz="2400">
                  <a:latin typeface="Times New Roman" panose="02020603050405020304" pitchFamily="18" charset="0"/>
                </a:endParaRPr>
              </a:p>
            </p:txBody>
          </p:sp>
          <p:sp>
            <p:nvSpPr>
              <p:cNvPr id="22567" name="Rectangle 20"/>
              <p:cNvSpPr>
                <a:spLocks noChangeArrowheads="1"/>
              </p:cNvSpPr>
              <p:nvPr/>
            </p:nvSpPr>
            <p:spPr bwMode="auto">
              <a:xfrm>
                <a:off x="2280"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b</a:t>
                </a:r>
                <a:endParaRPr lang="en-US" altLang="en-US" sz="2400">
                  <a:latin typeface="Times New Roman" panose="02020603050405020304" pitchFamily="18" charset="0"/>
                </a:endParaRPr>
              </a:p>
            </p:txBody>
          </p:sp>
          <p:sp>
            <p:nvSpPr>
              <p:cNvPr id="22568" name="Rectangle 21"/>
              <p:cNvSpPr>
                <a:spLocks noChangeArrowheads="1"/>
              </p:cNvSpPr>
              <p:nvPr/>
            </p:nvSpPr>
            <p:spPr bwMode="auto">
              <a:xfrm>
                <a:off x="2340" y="1765"/>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569" name="Rectangle 22"/>
              <p:cNvSpPr>
                <a:spLocks noChangeArrowheads="1"/>
              </p:cNvSpPr>
              <p:nvPr/>
            </p:nvSpPr>
            <p:spPr bwMode="auto">
              <a:xfrm>
                <a:off x="2363" y="1765"/>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570" name="Rectangle 23"/>
              <p:cNvSpPr>
                <a:spLocks noChangeArrowheads="1"/>
              </p:cNvSpPr>
              <p:nvPr/>
            </p:nvSpPr>
            <p:spPr bwMode="auto">
              <a:xfrm>
                <a:off x="2426" y="1765"/>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571" name="Rectangle 24"/>
              <p:cNvSpPr>
                <a:spLocks noChangeArrowheads="1"/>
              </p:cNvSpPr>
              <p:nvPr/>
            </p:nvSpPr>
            <p:spPr bwMode="auto">
              <a:xfrm>
                <a:off x="1039" y="1334"/>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72" name="Rectangle 25"/>
              <p:cNvSpPr>
                <a:spLocks noChangeArrowheads="1"/>
              </p:cNvSpPr>
              <p:nvPr/>
            </p:nvSpPr>
            <p:spPr bwMode="auto">
              <a:xfrm>
                <a:off x="1112"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s</a:t>
                </a:r>
                <a:endParaRPr lang="en-US" altLang="en-US" sz="2400">
                  <a:latin typeface="Times New Roman" panose="02020603050405020304" pitchFamily="18" charset="0"/>
                </a:endParaRPr>
              </a:p>
            </p:txBody>
          </p:sp>
          <p:sp>
            <p:nvSpPr>
              <p:cNvPr id="22573" name="Rectangle 26"/>
              <p:cNvSpPr>
                <a:spLocks noChangeArrowheads="1"/>
              </p:cNvSpPr>
              <p:nvPr/>
            </p:nvSpPr>
            <p:spPr bwMode="auto">
              <a:xfrm>
                <a:off x="1168"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s</a:t>
                </a:r>
                <a:endParaRPr lang="en-US" altLang="en-US" sz="2400">
                  <a:latin typeface="Times New Roman" panose="02020603050405020304" pitchFamily="18" charset="0"/>
                </a:endParaRPr>
              </a:p>
            </p:txBody>
          </p:sp>
          <p:sp>
            <p:nvSpPr>
              <p:cNvPr id="22574" name="Rectangle 27"/>
              <p:cNvSpPr>
                <a:spLocks noChangeArrowheads="1"/>
              </p:cNvSpPr>
              <p:nvPr/>
            </p:nvSpPr>
            <p:spPr bwMode="auto">
              <a:xfrm>
                <a:off x="1224"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75" name="Rectangle 28"/>
              <p:cNvSpPr>
                <a:spLocks noChangeArrowheads="1"/>
              </p:cNvSpPr>
              <p:nvPr/>
            </p:nvSpPr>
            <p:spPr bwMode="auto">
              <a:xfrm>
                <a:off x="1284" y="1334"/>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576" name="Rectangle 29"/>
              <p:cNvSpPr>
                <a:spLocks noChangeArrowheads="1"/>
              </p:cNvSpPr>
              <p:nvPr/>
            </p:nvSpPr>
            <p:spPr bwMode="auto">
              <a:xfrm>
                <a:off x="137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577" name="Rectangle 30"/>
              <p:cNvSpPr>
                <a:spLocks noChangeArrowheads="1"/>
              </p:cNvSpPr>
              <p:nvPr/>
            </p:nvSpPr>
            <p:spPr bwMode="auto">
              <a:xfrm>
                <a:off x="1436" y="1334"/>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78" name="Rectangle 31"/>
              <p:cNvSpPr>
                <a:spLocks noChangeArrowheads="1"/>
              </p:cNvSpPr>
              <p:nvPr/>
            </p:nvSpPr>
            <p:spPr bwMode="auto">
              <a:xfrm>
                <a:off x="1463" y="1334"/>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579" name="Rectangle 32"/>
              <p:cNvSpPr>
                <a:spLocks noChangeArrowheads="1"/>
              </p:cNvSpPr>
              <p:nvPr/>
            </p:nvSpPr>
            <p:spPr bwMode="auto">
              <a:xfrm>
                <a:off x="1516" y="1334"/>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80" name="Rectangle 33"/>
              <p:cNvSpPr>
                <a:spLocks noChangeArrowheads="1"/>
              </p:cNvSpPr>
              <p:nvPr/>
            </p:nvSpPr>
            <p:spPr bwMode="auto">
              <a:xfrm>
                <a:off x="1549" y="1334"/>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81" name="Rectangle 34"/>
              <p:cNvSpPr>
                <a:spLocks noChangeArrowheads="1"/>
              </p:cNvSpPr>
              <p:nvPr/>
            </p:nvSpPr>
            <p:spPr bwMode="auto">
              <a:xfrm>
                <a:off x="1572"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82" name="Rectangle 35"/>
              <p:cNvSpPr>
                <a:spLocks noChangeArrowheads="1"/>
              </p:cNvSpPr>
              <p:nvPr/>
            </p:nvSpPr>
            <p:spPr bwMode="auto">
              <a:xfrm>
                <a:off x="1635"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83" name="Rectangle 36"/>
              <p:cNvSpPr>
                <a:spLocks noChangeArrowheads="1"/>
              </p:cNvSpPr>
              <p:nvPr/>
            </p:nvSpPr>
            <p:spPr bwMode="auto">
              <a:xfrm>
                <a:off x="1694"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84" name="Rectangle 37"/>
              <p:cNvSpPr>
                <a:spLocks noChangeArrowheads="1"/>
              </p:cNvSpPr>
              <p:nvPr/>
            </p:nvSpPr>
            <p:spPr bwMode="auto">
              <a:xfrm>
                <a:off x="175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585" name="Rectangle 38"/>
              <p:cNvSpPr>
                <a:spLocks noChangeArrowheads="1"/>
              </p:cNvSpPr>
              <p:nvPr/>
            </p:nvSpPr>
            <p:spPr bwMode="auto">
              <a:xfrm>
                <a:off x="1817"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86" name="Rectangle 39"/>
              <p:cNvSpPr>
                <a:spLocks noChangeArrowheads="1"/>
              </p:cNvSpPr>
              <p:nvPr/>
            </p:nvSpPr>
            <p:spPr bwMode="auto">
              <a:xfrm>
                <a:off x="1880"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87" name="Rectangle 40"/>
              <p:cNvSpPr>
                <a:spLocks noChangeArrowheads="1"/>
              </p:cNvSpPr>
              <p:nvPr/>
            </p:nvSpPr>
            <p:spPr bwMode="auto">
              <a:xfrm>
                <a:off x="1939"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88" name="Rectangle 41"/>
              <p:cNvSpPr>
                <a:spLocks noChangeArrowheads="1"/>
              </p:cNvSpPr>
              <p:nvPr/>
            </p:nvSpPr>
            <p:spPr bwMode="auto">
              <a:xfrm>
                <a:off x="2002" y="1334"/>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89" name="Rectangle 42"/>
              <p:cNvSpPr>
                <a:spLocks noChangeArrowheads="1"/>
              </p:cNvSpPr>
              <p:nvPr/>
            </p:nvSpPr>
            <p:spPr bwMode="auto">
              <a:xfrm>
                <a:off x="2032"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p</a:t>
                </a:r>
                <a:endParaRPr lang="en-US" altLang="en-US" sz="2400">
                  <a:latin typeface="Times New Roman" panose="02020603050405020304" pitchFamily="18" charset="0"/>
                </a:endParaRPr>
              </a:p>
            </p:txBody>
          </p:sp>
          <p:sp>
            <p:nvSpPr>
              <p:cNvPr id="22590" name="Rectangle 43"/>
              <p:cNvSpPr>
                <a:spLocks noChangeArrowheads="1"/>
              </p:cNvSpPr>
              <p:nvPr/>
            </p:nvSpPr>
            <p:spPr bwMode="auto">
              <a:xfrm>
                <a:off x="2095" y="1334"/>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591" name="Rectangle 44"/>
              <p:cNvSpPr>
                <a:spLocks noChangeArrowheads="1"/>
              </p:cNvSpPr>
              <p:nvPr/>
            </p:nvSpPr>
            <p:spPr bwMode="auto">
              <a:xfrm>
                <a:off x="2131"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592" name="Rectangle 45"/>
              <p:cNvSpPr>
                <a:spLocks noChangeArrowheads="1"/>
              </p:cNvSpPr>
              <p:nvPr/>
            </p:nvSpPr>
            <p:spPr bwMode="auto">
              <a:xfrm>
                <a:off x="2191"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93" name="Rectangle 46"/>
              <p:cNvSpPr>
                <a:spLocks noChangeArrowheads="1"/>
              </p:cNvSpPr>
              <p:nvPr/>
            </p:nvSpPr>
            <p:spPr bwMode="auto">
              <a:xfrm>
                <a:off x="2253" y="1334"/>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594" name="Rectangle 47"/>
              <p:cNvSpPr>
                <a:spLocks noChangeArrowheads="1"/>
              </p:cNvSpPr>
              <p:nvPr/>
            </p:nvSpPr>
            <p:spPr bwMode="auto">
              <a:xfrm>
                <a:off x="2290" y="1334"/>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95" name="Rectangle 48"/>
              <p:cNvSpPr>
                <a:spLocks noChangeArrowheads="1"/>
              </p:cNvSpPr>
              <p:nvPr/>
            </p:nvSpPr>
            <p:spPr bwMode="auto">
              <a:xfrm>
                <a:off x="2349" y="1334"/>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596" name="Freeform 49"/>
              <p:cNvSpPr>
                <a:spLocks/>
              </p:cNvSpPr>
              <p:nvPr/>
            </p:nvSpPr>
            <p:spPr bwMode="auto">
              <a:xfrm>
                <a:off x="741" y="781"/>
                <a:ext cx="993" cy="350"/>
              </a:xfrm>
              <a:custGeom>
                <a:avLst/>
                <a:gdLst>
                  <a:gd name="T0" fmla="*/ 493 w 993"/>
                  <a:gd name="T1" fmla="*/ 347 h 350"/>
                  <a:gd name="T2" fmla="*/ 576 w 993"/>
                  <a:gd name="T3" fmla="*/ 347 h 350"/>
                  <a:gd name="T4" fmla="*/ 652 w 993"/>
                  <a:gd name="T5" fmla="*/ 341 h 350"/>
                  <a:gd name="T6" fmla="*/ 722 w 993"/>
                  <a:gd name="T7" fmla="*/ 329 h 350"/>
                  <a:gd name="T8" fmla="*/ 788 w 993"/>
                  <a:gd name="T9" fmla="*/ 317 h 350"/>
                  <a:gd name="T10" fmla="*/ 847 w 993"/>
                  <a:gd name="T11" fmla="*/ 299 h 350"/>
                  <a:gd name="T12" fmla="*/ 897 w 993"/>
                  <a:gd name="T13" fmla="*/ 278 h 350"/>
                  <a:gd name="T14" fmla="*/ 937 w 993"/>
                  <a:gd name="T15" fmla="*/ 254 h 350"/>
                  <a:gd name="T16" fmla="*/ 967 w 993"/>
                  <a:gd name="T17" fmla="*/ 230 h 350"/>
                  <a:gd name="T18" fmla="*/ 986 w 993"/>
                  <a:gd name="T19" fmla="*/ 203 h 350"/>
                  <a:gd name="T20" fmla="*/ 993 w 993"/>
                  <a:gd name="T21" fmla="*/ 174 h 350"/>
                  <a:gd name="T22" fmla="*/ 986 w 993"/>
                  <a:gd name="T23" fmla="*/ 147 h 350"/>
                  <a:gd name="T24" fmla="*/ 967 w 993"/>
                  <a:gd name="T25" fmla="*/ 120 h 350"/>
                  <a:gd name="T26" fmla="*/ 937 w 993"/>
                  <a:gd name="T27" fmla="*/ 96 h 350"/>
                  <a:gd name="T28" fmla="*/ 897 w 993"/>
                  <a:gd name="T29" fmla="*/ 72 h 350"/>
                  <a:gd name="T30" fmla="*/ 847 w 993"/>
                  <a:gd name="T31" fmla="*/ 51 h 350"/>
                  <a:gd name="T32" fmla="*/ 788 w 993"/>
                  <a:gd name="T33" fmla="*/ 33 h 350"/>
                  <a:gd name="T34" fmla="*/ 722 w 993"/>
                  <a:gd name="T35" fmla="*/ 21 h 350"/>
                  <a:gd name="T36" fmla="*/ 652 w 993"/>
                  <a:gd name="T37" fmla="*/ 9 h 350"/>
                  <a:gd name="T38" fmla="*/ 576 w 993"/>
                  <a:gd name="T39" fmla="*/ 3 h 350"/>
                  <a:gd name="T40" fmla="*/ 497 w 993"/>
                  <a:gd name="T41" fmla="*/ 0 h 350"/>
                  <a:gd name="T42" fmla="*/ 414 w 993"/>
                  <a:gd name="T43" fmla="*/ 3 h 350"/>
                  <a:gd name="T44" fmla="*/ 338 w 993"/>
                  <a:gd name="T45" fmla="*/ 9 h 350"/>
                  <a:gd name="T46" fmla="*/ 268 w 993"/>
                  <a:gd name="T47" fmla="*/ 21 h 350"/>
                  <a:gd name="T48" fmla="*/ 202 w 993"/>
                  <a:gd name="T49" fmla="*/ 33 h 350"/>
                  <a:gd name="T50" fmla="*/ 143 w 993"/>
                  <a:gd name="T51" fmla="*/ 51 h 350"/>
                  <a:gd name="T52" fmla="*/ 93 w 993"/>
                  <a:gd name="T53" fmla="*/ 72 h 350"/>
                  <a:gd name="T54" fmla="*/ 53 w 993"/>
                  <a:gd name="T55" fmla="*/ 96 h 350"/>
                  <a:gd name="T56" fmla="*/ 23 w 993"/>
                  <a:gd name="T57" fmla="*/ 120 h 350"/>
                  <a:gd name="T58" fmla="*/ 4 w 993"/>
                  <a:gd name="T59" fmla="*/ 147 h 350"/>
                  <a:gd name="T60" fmla="*/ 0 w 993"/>
                  <a:gd name="T61" fmla="*/ 174 h 350"/>
                  <a:gd name="T62" fmla="*/ 4 w 993"/>
                  <a:gd name="T63" fmla="*/ 203 h 350"/>
                  <a:gd name="T64" fmla="*/ 23 w 993"/>
                  <a:gd name="T65" fmla="*/ 230 h 350"/>
                  <a:gd name="T66" fmla="*/ 53 w 993"/>
                  <a:gd name="T67" fmla="*/ 254 h 350"/>
                  <a:gd name="T68" fmla="*/ 93 w 993"/>
                  <a:gd name="T69" fmla="*/ 278 h 350"/>
                  <a:gd name="T70" fmla="*/ 143 w 993"/>
                  <a:gd name="T71" fmla="*/ 299 h 350"/>
                  <a:gd name="T72" fmla="*/ 202 w 993"/>
                  <a:gd name="T73" fmla="*/ 317 h 350"/>
                  <a:gd name="T74" fmla="*/ 268 w 993"/>
                  <a:gd name="T75" fmla="*/ 329 h 350"/>
                  <a:gd name="T76" fmla="*/ 338 w 993"/>
                  <a:gd name="T77" fmla="*/ 341 h 350"/>
                  <a:gd name="T78" fmla="*/ 414 w 993"/>
                  <a:gd name="T79" fmla="*/ 347 h 350"/>
                  <a:gd name="T80" fmla="*/ 497 w 993"/>
                  <a:gd name="T81" fmla="*/ 350 h 350"/>
                  <a:gd name="T82" fmla="*/ 497 w 993"/>
                  <a:gd name="T83" fmla="*/ 350 h 350"/>
                  <a:gd name="T84" fmla="*/ 493 w 993"/>
                  <a:gd name="T85" fmla="*/ 347 h 3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3" h="350">
                    <a:moveTo>
                      <a:pt x="493" y="347"/>
                    </a:moveTo>
                    <a:lnTo>
                      <a:pt x="576" y="347"/>
                    </a:lnTo>
                    <a:lnTo>
                      <a:pt x="652" y="341"/>
                    </a:lnTo>
                    <a:lnTo>
                      <a:pt x="722" y="329"/>
                    </a:lnTo>
                    <a:lnTo>
                      <a:pt x="788" y="317"/>
                    </a:lnTo>
                    <a:lnTo>
                      <a:pt x="847" y="299"/>
                    </a:lnTo>
                    <a:lnTo>
                      <a:pt x="897" y="278"/>
                    </a:lnTo>
                    <a:lnTo>
                      <a:pt x="937" y="254"/>
                    </a:lnTo>
                    <a:lnTo>
                      <a:pt x="967" y="230"/>
                    </a:lnTo>
                    <a:lnTo>
                      <a:pt x="986" y="203"/>
                    </a:lnTo>
                    <a:lnTo>
                      <a:pt x="993" y="174"/>
                    </a:lnTo>
                    <a:lnTo>
                      <a:pt x="986" y="147"/>
                    </a:lnTo>
                    <a:lnTo>
                      <a:pt x="967" y="120"/>
                    </a:lnTo>
                    <a:lnTo>
                      <a:pt x="937" y="96"/>
                    </a:lnTo>
                    <a:lnTo>
                      <a:pt x="897" y="72"/>
                    </a:lnTo>
                    <a:lnTo>
                      <a:pt x="847" y="51"/>
                    </a:lnTo>
                    <a:lnTo>
                      <a:pt x="788" y="33"/>
                    </a:lnTo>
                    <a:lnTo>
                      <a:pt x="722" y="21"/>
                    </a:lnTo>
                    <a:lnTo>
                      <a:pt x="652" y="9"/>
                    </a:lnTo>
                    <a:lnTo>
                      <a:pt x="576" y="3"/>
                    </a:lnTo>
                    <a:lnTo>
                      <a:pt x="497" y="0"/>
                    </a:lnTo>
                    <a:lnTo>
                      <a:pt x="414" y="3"/>
                    </a:lnTo>
                    <a:lnTo>
                      <a:pt x="338" y="9"/>
                    </a:lnTo>
                    <a:lnTo>
                      <a:pt x="268" y="21"/>
                    </a:lnTo>
                    <a:lnTo>
                      <a:pt x="202" y="33"/>
                    </a:lnTo>
                    <a:lnTo>
                      <a:pt x="143" y="51"/>
                    </a:lnTo>
                    <a:lnTo>
                      <a:pt x="93" y="72"/>
                    </a:lnTo>
                    <a:lnTo>
                      <a:pt x="53" y="96"/>
                    </a:lnTo>
                    <a:lnTo>
                      <a:pt x="23" y="120"/>
                    </a:lnTo>
                    <a:lnTo>
                      <a:pt x="4" y="147"/>
                    </a:lnTo>
                    <a:lnTo>
                      <a:pt x="0" y="174"/>
                    </a:lnTo>
                    <a:lnTo>
                      <a:pt x="4" y="203"/>
                    </a:lnTo>
                    <a:lnTo>
                      <a:pt x="23" y="230"/>
                    </a:lnTo>
                    <a:lnTo>
                      <a:pt x="53" y="254"/>
                    </a:lnTo>
                    <a:lnTo>
                      <a:pt x="93" y="278"/>
                    </a:lnTo>
                    <a:lnTo>
                      <a:pt x="143" y="299"/>
                    </a:lnTo>
                    <a:lnTo>
                      <a:pt x="202" y="317"/>
                    </a:lnTo>
                    <a:lnTo>
                      <a:pt x="268" y="329"/>
                    </a:lnTo>
                    <a:lnTo>
                      <a:pt x="338" y="341"/>
                    </a:lnTo>
                    <a:lnTo>
                      <a:pt x="414" y="347"/>
                    </a:lnTo>
                    <a:lnTo>
                      <a:pt x="497" y="350"/>
                    </a:lnTo>
                    <a:lnTo>
                      <a:pt x="493" y="347"/>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97" name="Freeform 50"/>
              <p:cNvSpPr>
                <a:spLocks/>
              </p:cNvSpPr>
              <p:nvPr/>
            </p:nvSpPr>
            <p:spPr bwMode="auto">
              <a:xfrm>
                <a:off x="741" y="781"/>
                <a:ext cx="993" cy="350"/>
              </a:xfrm>
              <a:custGeom>
                <a:avLst/>
                <a:gdLst>
                  <a:gd name="T0" fmla="*/ 493 w 993"/>
                  <a:gd name="T1" fmla="*/ 347 h 350"/>
                  <a:gd name="T2" fmla="*/ 576 w 993"/>
                  <a:gd name="T3" fmla="*/ 347 h 350"/>
                  <a:gd name="T4" fmla="*/ 652 w 993"/>
                  <a:gd name="T5" fmla="*/ 341 h 350"/>
                  <a:gd name="T6" fmla="*/ 722 w 993"/>
                  <a:gd name="T7" fmla="*/ 329 h 350"/>
                  <a:gd name="T8" fmla="*/ 788 w 993"/>
                  <a:gd name="T9" fmla="*/ 317 h 350"/>
                  <a:gd name="T10" fmla="*/ 847 w 993"/>
                  <a:gd name="T11" fmla="*/ 299 h 350"/>
                  <a:gd name="T12" fmla="*/ 897 w 993"/>
                  <a:gd name="T13" fmla="*/ 278 h 350"/>
                  <a:gd name="T14" fmla="*/ 937 w 993"/>
                  <a:gd name="T15" fmla="*/ 254 h 350"/>
                  <a:gd name="T16" fmla="*/ 967 w 993"/>
                  <a:gd name="T17" fmla="*/ 230 h 350"/>
                  <a:gd name="T18" fmla="*/ 986 w 993"/>
                  <a:gd name="T19" fmla="*/ 203 h 350"/>
                  <a:gd name="T20" fmla="*/ 993 w 993"/>
                  <a:gd name="T21" fmla="*/ 174 h 350"/>
                  <a:gd name="T22" fmla="*/ 986 w 993"/>
                  <a:gd name="T23" fmla="*/ 147 h 350"/>
                  <a:gd name="T24" fmla="*/ 967 w 993"/>
                  <a:gd name="T25" fmla="*/ 120 h 350"/>
                  <a:gd name="T26" fmla="*/ 937 w 993"/>
                  <a:gd name="T27" fmla="*/ 96 h 350"/>
                  <a:gd name="T28" fmla="*/ 897 w 993"/>
                  <a:gd name="T29" fmla="*/ 72 h 350"/>
                  <a:gd name="T30" fmla="*/ 847 w 993"/>
                  <a:gd name="T31" fmla="*/ 51 h 350"/>
                  <a:gd name="T32" fmla="*/ 788 w 993"/>
                  <a:gd name="T33" fmla="*/ 33 h 350"/>
                  <a:gd name="T34" fmla="*/ 722 w 993"/>
                  <a:gd name="T35" fmla="*/ 21 h 350"/>
                  <a:gd name="T36" fmla="*/ 652 w 993"/>
                  <a:gd name="T37" fmla="*/ 9 h 350"/>
                  <a:gd name="T38" fmla="*/ 576 w 993"/>
                  <a:gd name="T39" fmla="*/ 3 h 350"/>
                  <a:gd name="T40" fmla="*/ 497 w 993"/>
                  <a:gd name="T41" fmla="*/ 0 h 350"/>
                  <a:gd name="T42" fmla="*/ 414 w 993"/>
                  <a:gd name="T43" fmla="*/ 3 h 350"/>
                  <a:gd name="T44" fmla="*/ 338 w 993"/>
                  <a:gd name="T45" fmla="*/ 9 h 350"/>
                  <a:gd name="T46" fmla="*/ 268 w 993"/>
                  <a:gd name="T47" fmla="*/ 21 h 350"/>
                  <a:gd name="T48" fmla="*/ 202 w 993"/>
                  <a:gd name="T49" fmla="*/ 33 h 350"/>
                  <a:gd name="T50" fmla="*/ 143 w 993"/>
                  <a:gd name="T51" fmla="*/ 51 h 350"/>
                  <a:gd name="T52" fmla="*/ 93 w 993"/>
                  <a:gd name="T53" fmla="*/ 72 h 350"/>
                  <a:gd name="T54" fmla="*/ 53 w 993"/>
                  <a:gd name="T55" fmla="*/ 96 h 350"/>
                  <a:gd name="T56" fmla="*/ 23 w 993"/>
                  <a:gd name="T57" fmla="*/ 120 h 350"/>
                  <a:gd name="T58" fmla="*/ 4 w 993"/>
                  <a:gd name="T59" fmla="*/ 147 h 350"/>
                  <a:gd name="T60" fmla="*/ 0 w 993"/>
                  <a:gd name="T61" fmla="*/ 174 h 350"/>
                  <a:gd name="T62" fmla="*/ 4 w 993"/>
                  <a:gd name="T63" fmla="*/ 203 h 350"/>
                  <a:gd name="T64" fmla="*/ 23 w 993"/>
                  <a:gd name="T65" fmla="*/ 230 h 350"/>
                  <a:gd name="T66" fmla="*/ 53 w 993"/>
                  <a:gd name="T67" fmla="*/ 254 h 350"/>
                  <a:gd name="T68" fmla="*/ 93 w 993"/>
                  <a:gd name="T69" fmla="*/ 278 h 350"/>
                  <a:gd name="T70" fmla="*/ 143 w 993"/>
                  <a:gd name="T71" fmla="*/ 299 h 350"/>
                  <a:gd name="T72" fmla="*/ 202 w 993"/>
                  <a:gd name="T73" fmla="*/ 317 h 350"/>
                  <a:gd name="T74" fmla="*/ 268 w 993"/>
                  <a:gd name="T75" fmla="*/ 329 h 350"/>
                  <a:gd name="T76" fmla="*/ 338 w 993"/>
                  <a:gd name="T77" fmla="*/ 341 h 350"/>
                  <a:gd name="T78" fmla="*/ 414 w 993"/>
                  <a:gd name="T79" fmla="*/ 347 h 350"/>
                  <a:gd name="T80" fmla="*/ 497 w 993"/>
                  <a:gd name="T81" fmla="*/ 350 h 350"/>
                  <a:gd name="T82" fmla="*/ 497 w 993"/>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3" h="350">
                    <a:moveTo>
                      <a:pt x="493" y="347"/>
                    </a:moveTo>
                    <a:lnTo>
                      <a:pt x="576" y="347"/>
                    </a:lnTo>
                    <a:lnTo>
                      <a:pt x="652" y="341"/>
                    </a:lnTo>
                    <a:lnTo>
                      <a:pt x="722" y="329"/>
                    </a:lnTo>
                    <a:lnTo>
                      <a:pt x="788" y="317"/>
                    </a:lnTo>
                    <a:lnTo>
                      <a:pt x="847" y="299"/>
                    </a:lnTo>
                    <a:lnTo>
                      <a:pt x="897" y="278"/>
                    </a:lnTo>
                    <a:lnTo>
                      <a:pt x="937" y="254"/>
                    </a:lnTo>
                    <a:lnTo>
                      <a:pt x="967" y="230"/>
                    </a:lnTo>
                    <a:lnTo>
                      <a:pt x="986" y="203"/>
                    </a:lnTo>
                    <a:lnTo>
                      <a:pt x="993" y="174"/>
                    </a:lnTo>
                    <a:lnTo>
                      <a:pt x="986" y="147"/>
                    </a:lnTo>
                    <a:lnTo>
                      <a:pt x="967" y="120"/>
                    </a:lnTo>
                    <a:lnTo>
                      <a:pt x="937" y="96"/>
                    </a:lnTo>
                    <a:lnTo>
                      <a:pt x="897" y="72"/>
                    </a:lnTo>
                    <a:lnTo>
                      <a:pt x="847" y="51"/>
                    </a:lnTo>
                    <a:lnTo>
                      <a:pt x="788" y="33"/>
                    </a:lnTo>
                    <a:lnTo>
                      <a:pt x="722" y="21"/>
                    </a:lnTo>
                    <a:lnTo>
                      <a:pt x="652" y="9"/>
                    </a:lnTo>
                    <a:lnTo>
                      <a:pt x="576" y="3"/>
                    </a:lnTo>
                    <a:lnTo>
                      <a:pt x="497" y="0"/>
                    </a:lnTo>
                    <a:lnTo>
                      <a:pt x="414" y="3"/>
                    </a:lnTo>
                    <a:lnTo>
                      <a:pt x="338" y="9"/>
                    </a:lnTo>
                    <a:lnTo>
                      <a:pt x="268" y="21"/>
                    </a:lnTo>
                    <a:lnTo>
                      <a:pt x="202" y="33"/>
                    </a:lnTo>
                    <a:lnTo>
                      <a:pt x="143" y="51"/>
                    </a:lnTo>
                    <a:lnTo>
                      <a:pt x="93" y="72"/>
                    </a:lnTo>
                    <a:lnTo>
                      <a:pt x="53" y="96"/>
                    </a:lnTo>
                    <a:lnTo>
                      <a:pt x="23" y="120"/>
                    </a:lnTo>
                    <a:lnTo>
                      <a:pt x="4" y="147"/>
                    </a:lnTo>
                    <a:lnTo>
                      <a:pt x="0" y="174"/>
                    </a:lnTo>
                    <a:lnTo>
                      <a:pt x="4" y="203"/>
                    </a:lnTo>
                    <a:lnTo>
                      <a:pt x="23" y="230"/>
                    </a:lnTo>
                    <a:lnTo>
                      <a:pt x="53" y="254"/>
                    </a:lnTo>
                    <a:lnTo>
                      <a:pt x="93" y="278"/>
                    </a:lnTo>
                    <a:lnTo>
                      <a:pt x="143" y="299"/>
                    </a:lnTo>
                    <a:lnTo>
                      <a:pt x="202" y="317"/>
                    </a:lnTo>
                    <a:lnTo>
                      <a:pt x="268" y="329"/>
                    </a:lnTo>
                    <a:lnTo>
                      <a:pt x="338" y="341"/>
                    </a:lnTo>
                    <a:lnTo>
                      <a:pt x="414" y="347"/>
                    </a:lnTo>
                    <a:lnTo>
                      <a:pt x="497"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98" name="Rectangle 51"/>
              <p:cNvSpPr>
                <a:spLocks noChangeArrowheads="1"/>
              </p:cNvSpPr>
              <p:nvPr/>
            </p:nvSpPr>
            <p:spPr bwMode="auto">
              <a:xfrm>
                <a:off x="1023" y="897"/>
                <a:ext cx="9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C</a:t>
                </a:r>
                <a:endParaRPr lang="en-US" altLang="en-US" sz="2400">
                  <a:latin typeface="Times New Roman" panose="02020603050405020304" pitchFamily="18" charset="0"/>
                </a:endParaRPr>
              </a:p>
            </p:txBody>
          </p:sp>
          <p:sp>
            <p:nvSpPr>
              <p:cNvPr id="22599" name="Rectangle 52"/>
              <p:cNvSpPr>
                <a:spLocks noChangeArrowheads="1"/>
              </p:cNvSpPr>
              <p:nvPr/>
            </p:nvSpPr>
            <p:spPr bwMode="auto">
              <a:xfrm>
                <a:off x="1102"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o</a:t>
                </a:r>
                <a:endParaRPr lang="en-US" altLang="en-US" sz="2400">
                  <a:latin typeface="Times New Roman" panose="02020603050405020304" pitchFamily="18" charset="0"/>
                </a:endParaRPr>
              </a:p>
            </p:txBody>
          </p:sp>
          <p:sp>
            <p:nvSpPr>
              <p:cNvPr id="22600" name="Rectangle 53"/>
              <p:cNvSpPr>
                <a:spLocks noChangeArrowheads="1"/>
              </p:cNvSpPr>
              <p:nvPr/>
            </p:nvSpPr>
            <p:spPr bwMode="auto">
              <a:xfrm>
                <a:off x="1162" y="8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m</a:t>
                </a:r>
                <a:endParaRPr lang="en-US" altLang="en-US" sz="2400">
                  <a:latin typeface="Times New Roman" panose="02020603050405020304" pitchFamily="18" charset="0"/>
                </a:endParaRPr>
              </a:p>
            </p:txBody>
          </p:sp>
          <p:sp>
            <p:nvSpPr>
              <p:cNvPr id="22601" name="Rectangle 54"/>
              <p:cNvSpPr>
                <a:spLocks noChangeArrowheads="1"/>
              </p:cNvSpPr>
              <p:nvPr/>
            </p:nvSpPr>
            <p:spPr bwMode="auto">
              <a:xfrm>
                <a:off x="1254"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p</a:t>
                </a:r>
                <a:endParaRPr lang="en-US" altLang="en-US" sz="2400">
                  <a:latin typeface="Times New Roman" panose="02020603050405020304" pitchFamily="18" charset="0"/>
                </a:endParaRPr>
              </a:p>
            </p:txBody>
          </p:sp>
          <p:sp>
            <p:nvSpPr>
              <p:cNvPr id="22602" name="Rectangle 55"/>
              <p:cNvSpPr>
                <a:spLocks noChangeArrowheads="1"/>
              </p:cNvSpPr>
              <p:nvPr/>
            </p:nvSpPr>
            <p:spPr bwMode="auto">
              <a:xfrm>
                <a:off x="1317" y="89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i</a:t>
                </a:r>
                <a:endParaRPr lang="en-US" altLang="en-US" sz="2400">
                  <a:latin typeface="Times New Roman" panose="02020603050405020304" pitchFamily="18" charset="0"/>
                </a:endParaRPr>
              </a:p>
            </p:txBody>
          </p:sp>
          <p:sp>
            <p:nvSpPr>
              <p:cNvPr id="22603" name="Rectangle 56"/>
              <p:cNvSpPr>
                <a:spLocks noChangeArrowheads="1"/>
              </p:cNvSpPr>
              <p:nvPr/>
            </p:nvSpPr>
            <p:spPr bwMode="auto">
              <a:xfrm>
                <a:off x="1340" y="89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04" name="Rectangle 57"/>
              <p:cNvSpPr>
                <a:spLocks noChangeArrowheads="1"/>
              </p:cNvSpPr>
              <p:nvPr/>
            </p:nvSpPr>
            <p:spPr bwMode="auto">
              <a:xfrm>
                <a:off x="1367" y="8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05" name="Rectangle 58"/>
              <p:cNvSpPr>
                <a:spLocks noChangeArrowheads="1"/>
              </p:cNvSpPr>
              <p:nvPr/>
            </p:nvSpPr>
            <p:spPr bwMode="auto">
              <a:xfrm>
                <a:off x="1426" y="89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06" name="Rectangle 59"/>
              <p:cNvSpPr>
                <a:spLocks noChangeArrowheads="1"/>
              </p:cNvSpPr>
              <p:nvPr/>
            </p:nvSpPr>
            <p:spPr bwMode="auto">
              <a:xfrm>
                <a:off x="262" y="458"/>
                <a:ext cx="19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 Fortran, and some other HLL</a:t>
                </a:r>
                <a:endParaRPr lang="en-US" altLang="en-US" sz="2400">
                  <a:latin typeface="Times New Roman" panose="02020603050405020304" pitchFamily="18" charset="0"/>
                </a:endParaRPr>
              </a:p>
            </p:txBody>
          </p:sp>
          <p:sp>
            <p:nvSpPr>
              <p:cNvPr id="22607" name="Rectangle 60"/>
              <p:cNvSpPr>
                <a:spLocks noChangeArrowheads="1"/>
              </p:cNvSpPr>
              <p:nvPr/>
            </p:nvSpPr>
            <p:spPr bwMode="auto">
              <a:xfrm>
                <a:off x="586" y="46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08" name="Rectangle 61"/>
              <p:cNvSpPr>
                <a:spLocks noChangeArrowheads="1"/>
              </p:cNvSpPr>
              <p:nvPr/>
            </p:nvSpPr>
            <p:spPr bwMode="auto">
              <a:xfrm>
                <a:off x="619"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09" name="Rectangle 62"/>
              <p:cNvSpPr>
                <a:spLocks noChangeArrowheads="1"/>
              </p:cNvSpPr>
              <p:nvPr/>
            </p:nvSpPr>
            <p:spPr bwMode="auto">
              <a:xfrm>
                <a:off x="678"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10" name="Rectangle 67"/>
              <p:cNvSpPr>
                <a:spLocks noChangeArrowheads="1"/>
              </p:cNvSpPr>
              <p:nvPr/>
            </p:nvSpPr>
            <p:spPr bwMode="auto">
              <a:xfrm>
                <a:off x="937" y="461"/>
                <a:ext cx="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a:latin typeface="Times New Roman" panose="02020603050405020304" pitchFamily="18" charset="0"/>
                </a:endParaRPr>
              </a:p>
            </p:txBody>
          </p:sp>
          <p:sp>
            <p:nvSpPr>
              <p:cNvPr id="22611" name="Freeform 68"/>
              <p:cNvSpPr>
                <a:spLocks/>
              </p:cNvSpPr>
              <p:nvPr/>
            </p:nvSpPr>
            <p:spPr bwMode="auto">
              <a:xfrm>
                <a:off x="2492" y="2089"/>
                <a:ext cx="56" cy="53"/>
              </a:xfrm>
              <a:custGeom>
                <a:avLst/>
                <a:gdLst>
                  <a:gd name="T0" fmla="*/ 36 w 56"/>
                  <a:gd name="T1" fmla="*/ 0 h 53"/>
                  <a:gd name="T2" fmla="*/ 0 w 56"/>
                  <a:gd name="T3" fmla="*/ 35 h 53"/>
                  <a:gd name="T4" fmla="*/ 56 w 56"/>
                  <a:gd name="T5" fmla="*/ 53 h 53"/>
                  <a:gd name="T6" fmla="*/ 36 w 56"/>
                  <a:gd name="T7" fmla="*/ 0 h 53"/>
                  <a:gd name="T8" fmla="*/ 36 w 56"/>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3">
                    <a:moveTo>
                      <a:pt x="36" y="0"/>
                    </a:moveTo>
                    <a:lnTo>
                      <a:pt x="0" y="35"/>
                    </a:lnTo>
                    <a:lnTo>
                      <a:pt x="56" y="53"/>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2" name="Line 69"/>
              <p:cNvSpPr>
                <a:spLocks noChangeShapeType="1"/>
              </p:cNvSpPr>
              <p:nvPr/>
            </p:nvSpPr>
            <p:spPr bwMode="auto">
              <a:xfrm>
                <a:off x="2799" y="2370"/>
                <a:ext cx="153" cy="13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3" name="Freeform 70"/>
              <p:cNvSpPr>
                <a:spLocks/>
              </p:cNvSpPr>
              <p:nvPr/>
            </p:nvSpPr>
            <p:spPr bwMode="auto">
              <a:xfrm>
                <a:off x="2915" y="2472"/>
                <a:ext cx="57" cy="53"/>
              </a:xfrm>
              <a:custGeom>
                <a:avLst/>
                <a:gdLst>
                  <a:gd name="T0" fmla="*/ 37 w 57"/>
                  <a:gd name="T1" fmla="*/ 0 h 53"/>
                  <a:gd name="T2" fmla="*/ 0 w 57"/>
                  <a:gd name="T3" fmla="*/ 35 h 53"/>
                  <a:gd name="T4" fmla="*/ 57 w 57"/>
                  <a:gd name="T5" fmla="*/ 53 h 53"/>
                  <a:gd name="T6" fmla="*/ 37 w 57"/>
                  <a:gd name="T7" fmla="*/ 0 h 53"/>
                  <a:gd name="T8" fmla="*/ 37 w 57"/>
                  <a:gd name="T9" fmla="*/ 0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3">
                    <a:moveTo>
                      <a:pt x="37" y="0"/>
                    </a:moveTo>
                    <a:lnTo>
                      <a:pt x="0" y="35"/>
                    </a:lnTo>
                    <a:lnTo>
                      <a:pt x="57" y="53"/>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4" name="Line 71"/>
              <p:cNvSpPr>
                <a:spLocks noChangeShapeType="1"/>
              </p:cNvSpPr>
              <p:nvPr/>
            </p:nvSpPr>
            <p:spPr bwMode="auto">
              <a:xfrm>
                <a:off x="3266" y="2792"/>
                <a:ext cx="222" cy="197"/>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15" name="Freeform 72"/>
              <p:cNvSpPr>
                <a:spLocks/>
              </p:cNvSpPr>
              <p:nvPr/>
            </p:nvSpPr>
            <p:spPr bwMode="auto">
              <a:xfrm>
                <a:off x="2637" y="3013"/>
                <a:ext cx="2015" cy="224"/>
              </a:xfrm>
              <a:custGeom>
                <a:avLst/>
                <a:gdLst>
                  <a:gd name="T0" fmla="*/ 2015 w 2015"/>
                  <a:gd name="T1" fmla="*/ 224 h 224"/>
                  <a:gd name="T2" fmla="*/ 2015 w 2015"/>
                  <a:gd name="T3" fmla="*/ 0 h 224"/>
                  <a:gd name="T4" fmla="*/ 0 w 2015"/>
                  <a:gd name="T5" fmla="*/ 0 h 224"/>
                  <a:gd name="T6" fmla="*/ 0 w 2015"/>
                  <a:gd name="T7" fmla="*/ 224 h 224"/>
                  <a:gd name="T8" fmla="*/ 2015 w 2015"/>
                  <a:gd name="T9" fmla="*/ 224 h 224"/>
                  <a:gd name="T10" fmla="*/ 2015 w 2015"/>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5" h="224">
                    <a:moveTo>
                      <a:pt x="2015" y="224"/>
                    </a:moveTo>
                    <a:lnTo>
                      <a:pt x="2015" y="0"/>
                    </a:lnTo>
                    <a:lnTo>
                      <a:pt x="0" y="0"/>
                    </a:lnTo>
                    <a:lnTo>
                      <a:pt x="0" y="224"/>
                    </a:lnTo>
                    <a:lnTo>
                      <a:pt x="2015"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6" name="Freeform 73"/>
              <p:cNvSpPr>
                <a:spLocks/>
              </p:cNvSpPr>
              <p:nvPr/>
            </p:nvSpPr>
            <p:spPr bwMode="auto">
              <a:xfrm>
                <a:off x="2637" y="2983"/>
                <a:ext cx="2205" cy="351"/>
              </a:xfrm>
              <a:custGeom>
                <a:avLst/>
                <a:gdLst>
                  <a:gd name="T0" fmla="*/ 2015 w 2015"/>
                  <a:gd name="T1" fmla="*/ 224 h 224"/>
                  <a:gd name="T2" fmla="*/ 2015 w 2015"/>
                  <a:gd name="T3" fmla="*/ 0 h 224"/>
                  <a:gd name="T4" fmla="*/ 0 w 2015"/>
                  <a:gd name="T5" fmla="*/ 0 h 224"/>
                  <a:gd name="T6" fmla="*/ 0 w 2015"/>
                  <a:gd name="T7" fmla="*/ 224 h 224"/>
                  <a:gd name="T8" fmla="*/ 2015 w 2015"/>
                  <a:gd name="T9" fmla="*/ 224 h 224"/>
                  <a:gd name="T10" fmla="*/ 2015 w 2015"/>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5" h="224">
                    <a:moveTo>
                      <a:pt x="2015" y="224"/>
                    </a:moveTo>
                    <a:lnTo>
                      <a:pt x="2015" y="0"/>
                    </a:lnTo>
                    <a:lnTo>
                      <a:pt x="0" y="0"/>
                    </a:lnTo>
                    <a:lnTo>
                      <a:pt x="0" y="224"/>
                    </a:lnTo>
                    <a:lnTo>
                      <a:pt x="2015"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7" name="Freeform 74"/>
              <p:cNvSpPr>
                <a:spLocks/>
              </p:cNvSpPr>
              <p:nvPr/>
            </p:nvSpPr>
            <p:spPr bwMode="auto">
              <a:xfrm>
                <a:off x="2660" y="2516"/>
                <a:ext cx="993" cy="350"/>
              </a:xfrm>
              <a:custGeom>
                <a:avLst/>
                <a:gdLst>
                  <a:gd name="T0" fmla="*/ 493 w 993"/>
                  <a:gd name="T1" fmla="*/ 350 h 350"/>
                  <a:gd name="T2" fmla="*/ 576 w 993"/>
                  <a:gd name="T3" fmla="*/ 347 h 350"/>
                  <a:gd name="T4" fmla="*/ 652 w 993"/>
                  <a:gd name="T5" fmla="*/ 341 h 350"/>
                  <a:gd name="T6" fmla="*/ 725 w 993"/>
                  <a:gd name="T7" fmla="*/ 333 h 350"/>
                  <a:gd name="T8" fmla="*/ 788 w 993"/>
                  <a:gd name="T9" fmla="*/ 318 h 350"/>
                  <a:gd name="T10" fmla="*/ 848 w 993"/>
                  <a:gd name="T11" fmla="*/ 300 h 350"/>
                  <a:gd name="T12" fmla="*/ 897 w 993"/>
                  <a:gd name="T13" fmla="*/ 279 h 350"/>
                  <a:gd name="T14" fmla="*/ 937 w 993"/>
                  <a:gd name="T15" fmla="*/ 258 h 350"/>
                  <a:gd name="T16" fmla="*/ 967 w 993"/>
                  <a:gd name="T17" fmla="*/ 231 h 350"/>
                  <a:gd name="T18" fmla="*/ 987 w 993"/>
                  <a:gd name="T19" fmla="*/ 204 h 350"/>
                  <a:gd name="T20" fmla="*/ 993 w 993"/>
                  <a:gd name="T21" fmla="*/ 177 h 350"/>
                  <a:gd name="T22" fmla="*/ 990 w 993"/>
                  <a:gd name="T23" fmla="*/ 159 h 350"/>
                  <a:gd name="T24" fmla="*/ 980 w 993"/>
                  <a:gd name="T25" fmla="*/ 138 h 350"/>
                  <a:gd name="T26" fmla="*/ 967 w 993"/>
                  <a:gd name="T27" fmla="*/ 120 h 350"/>
                  <a:gd name="T28" fmla="*/ 950 w 993"/>
                  <a:gd name="T29" fmla="*/ 105 h 350"/>
                  <a:gd name="T30" fmla="*/ 927 w 993"/>
                  <a:gd name="T31" fmla="*/ 90 h 350"/>
                  <a:gd name="T32" fmla="*/ 897 w 993"/>
                  <a:gd name="T33" fmla="*/ 75 h 350"/>
                  <a:gd name="T34" fmla="*/ 867 w 993"/>
                  <a:gd name="T35" fmla="*/ 60 h 350"/>
                  <a:gd name="T36" fmla="*/ 831 w 993"/>
                  <a:gd name="T37" fmla="*/ 48 h 350"/>
                  <a:gd name="T38" fmla="*/ 791 w 993"/>
                  <a:gd name="T39" fmla="*/ 36 h 350"/>
                  <a:gd name="T40" fmla="*/ 748 w 993"/>
                  <a:gd name="T41" fmla="*/ 27 h 350"/>
                  <a:gd name="T42" fmla="*/ 725 w 993"/>
                  <a:gd name="T43" fmla="*/ 21 h 350"/>
                  <a:gd name="T44" fmla="*/ 702 w 993"/>
                  <a:gd name="T45" fmla="*/ 18 h 350"/>
                  <a:gd name="T46" fmla="*/ 679 w 993"/>
                  <a:gd name="T47" fmla="*/ 15 h 350"/>
                  <a:gd name="T48" fmla="*/ 656 w 993"/>
                  <a:gd name="T49" fmla="*/ 12 h 350"/>
                  <a:gd name="T50" fmla="*/ 629 w 993"/>
                  <a:gd name="T51" fmla="*/ 9 h 350"/>
                  <a:gd name="T52" fmla="*/ 603 w 993"/>
                  <a:gd name="T53" fmla="*/ 6 h 350"/>
                  <a:gd name="T54" fmla="*/ 576 w 993"/>
                  <a:gd name="T55" fmla="*/ 3 h 350"/>
                  <a:gd name="T56" fmla="*/ 550 w 993"/>
                  <a:gd name="T57" fmla="*/ 3 h 350"/>
                  <a:gd name="T58" fmla="*/ 523 w 993"/>
                  <a:gd name="T59" fmla="*/ 3 h 350"/>
                  <a:gd name="T60" fmla="*/ 497 w 993"/>
                  <a:gd name="T61" fmla="*/ 0 h 350"/>
                  <a:gd name="T62" fmla="*/ 417 w 993"/>
                  <a:gd name="T63" fmla="*/ 3 h 350"/>
                  <a:gd name="T64" fmla="*/ 338 w 993"/>
                  <a:gd name="T65" fmla="*/ 9 h 350"/>
                  <a:gd name="T66" fmla="*/ 268 w 993"/>
                  <a:gd name="T67" fmla="*/ 21 h 350"/>
                  <a:gd name="T68" fmla="*/ 202 w 993"/>
                  <a:gd name="T69" fmla="*/ 36 h 350"/>
                  <a:gd name="T70" fmla="*/ 146 w 993"/>
                  <a:gd name="T71" fmla="*/ 54 h 350"/>
                  <a:gd name="T72" fmla="*/ 96 w 993"/>
                  <a:gd name="T73" fmla="*/ 72 h 350"/>
                  <a:gd name="T74" fmla="*/ 57 w 993"/>
                  <a:gd name="T75" fmla="*/ 96 h 350"/>
                  <a:gd name="T76" fmla="*/ 24 w 993"/>
                  <a:gd name="T77" fmla="*/ 120 h 350"/>
                  <a:gd name="T78" fmla="*/ 7 w 993"/>
                  <a:gd name="T79" fmla="*/ 147 h 350"/>
                  <a:gd name="T80" fmla="*/ 0 w 993"/>
                  <a:gd name="T81" fmla="*/ 177 h 350"/>
                  <a:gd name="T82" fmla="*/ 7 w 993"/>
                  <a:gd name="T83" fmla="*/ 204 h 350"/>
                  <a:gd name="T84" fmla="*/ 24 w 993"/>
                  <a:gd name="T85" fmla="*/ 231 h 350"/>
                  <a:gd name="T86" fmla="*/ 57 w 993"/>
                  <a:gd name="T87" fmla="*/ 258 h 350"/>
                  <a:gd name="T88" fmla="*/ 96 w 993"/>
                  <a:gd name="T89" fmla="*/ 279 h 350"/>
                  <a:gd name="T90" fmla="*/ 146 w 993"/>
                  <a:gd name="T91" fmla="*/ 300 h 350"/>
                  <a:gd name="T92" fmla="*/ 202 w 993"/>
                  <a:gd name="T93" fmla="*/ 318 h 350"/>
                  <a:gd name="T94" fmla="*/ 268 w 993"/>
                  <a:gd name="T95" fmla="*/ 333 h 350"/>
                  <a:gd name="T96" fmla="*/ 338 w 993"/>
                  <a:gd name="T97" fmla="*/ 341 h 350"/>
                  <a:gd name="T98" fmla="*/ 417 w 993"/>
                  <a:gd name="T99" fmla="*/ 347 h 350"/>
                  <a:gd name="T100" fmla="*/ 497 w 993"/>
                  <a:gd name="T101" fmla="*/ 350 h 350"/>
                  <a:gd name="T102" fmla="*/ 497 w 993"/>
                  <a:gd name="T103" fmla="*/ 350 h 350"/>
                  <a:gd name="T104" fmla="*/ 493 w 993"/>
                  <a:gd name="T105" fmla="*/ 350 h 3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93" h="350">
                    <a:moveTo>
                      <a:pt x="493" y="350"/>
                    </a:moveTo>
                    <a:lnTo>
                      <a:pt x="576" y="347"/>
                    </a:lnTo>
                    <a:lnTo>
                      <a:pt x="652" y="341"/>
                    </a:lnTo>
                    <a:lnTo>
                      <a:pt x="725" y="333"/>
                    </a:lnTo>
                    <a:lnTo>
                      <a:pt x="788" y="318"/>
                    </a:lnTo>
                    <a:lnTo>
                      <a:pt x="848" y="300"/>
                    </a:lnTo>
                    <a:lnTo>
                      <a:pt x="897" y="279"/>
                    </a:lnTo>
                    <a:lnTo>
                      <a:pt x="937" y="258"/>
                    </a:lnTo>
                    <a:lnTo>
                      <a:pt x="967" y="231"/>
                    </a:lnTo>
                    <a:lnTo>
                      <a:pt x="987" y="204"/>
                    </a:lnTo>
                    <a:lnTo>
                      <a:pt x="993" y="177"/>
                    </a:lnTo>
                    <a:lnTo>
                      <a:pt x="990" y="159"/>
                    </a:lnTo>
                    <a:lnTo>
                      <a:pt x="980" y="138"/>
                    </a:lnTo>
                    <a:lnTo>
                      <a:pt x="967" y="120"/>
                    </a:lnTo>
                    <a:lnTo>
                      <a:pt x="950" y="105"/>
                    </a:lnTo>
                    <a:lnTo>
                      <a:pt x="927" y="90"/>
                    </a:lnTo>
                    <a:lnTo>
                      <a:pt x="897" y="75"/>
                    </a:lnTo>
                    <a:lnTo>
                      <a:pt x="867" y="60"/>
                    </a:lnTo>
                    <a:lnTo>
                      <a:pt x="831" y="48"/>
                    </a:lnTo>
                    <a:lnTo>
                      <a:pt x="791" y="36"/>
                    </a:lnTo>
                    <a:lnTo>
                      <a:pt x="748" y="27"/>
                    </a:lnTo>
                    <a:lnTo>
                      <a:pt x="725" y="21"/>
                    </a:lnTo>
                    <a:lnTo>
                      <a:pt x="702" y="18"/>
                    </a:lnTo>
                    <a:lnTo>
                      <a:pt x="679" y="15"/>
                    </a:lnTo>
                    <a:lnTo>
                      <a:pt x="656" y="12"/>
                    </a:lnTo>
                    <a:lnTo>
                      <a:pt x="629" y="9"/>
                    </a:lnTo>
                    <a:lnTo>
                      <a:pt x="603" y="6"/>
                    </a:lnTo>
                    <a:lnTo>
                      <a:pt x="576" y="3"/>
                    </a:lnTo>
                    <a:lnTo>
                      <a:pt x="550" y="3"/>
                    </a:lnTo>
                    <a:lnTo>
                      <a:pt x="523" y="3"/>
                    </a:lnTo>
                    <a:lnTo>
                      <a:pt x="497" y="0"/>
                    </a:lnTo>
                    <a:lnTo>
                      <a:pt x="417" y="3"/>
                    </a:lnTo>
                    <a:lnTo>
                      <a:pt x="338" y="9"/>
                    </a:lnTo>
                    <a:lnTo>
                      <a:pt x="268" y="21"/>
                    </a:lnTo>
                    <a:lnTo>
                      <a:pt x="202" y="36"/>
                    </a:lnTo>
                    <a:lnTo>
                      <a:pt x="146" y="54"/>
                    </a:lnTo>
                    <a:lnTo>
                      <a:pt x="96" y="72"/>
                    </a:lnTo>
                    <a:lnTo>
                      <a:pt x="57" y="96"/>
                    </a:lnTo>
                    <a:lnTo>
                      <a:pt x="24" y="120"/>
                    </a:lnTo>
                    <a:lnTo>
                      <a:pt x="7" y="147"/>
                    </a:lnTo>
                    <a:lnTo>
                      <a:pt x="0" y="177"/>
                    </a:lnTo>
                    <a:lnTo>
                      <a:pt x="7" y="204"/>
                    </a:lnTo>
                    <a:lnTo>
                      <a:pt x="24" y="231"/>
                    </a:lnTo>
                    <a:lnTo>
                      <a:pt x="57" y="258"/>
                    </a:lnTo>
                    <a:lnTo>
                      <a:pt x="96" y="279"/>
                    </a:lnTo>
                    <a:lnTo>
                      <a:pt x="146" y="300"/>
                    </a:lnTo>
                    <a:lnTo>
                      <a:pt x="202" y="318"/>
                    </a:lnTo>
                    <a:lnTo>
                      <a:pt x="268" y="333"/>
                    </a:lnTo>
                    <a:lnTo>
                      <a:pt x="338" y="341"/>
                    </a:lnTo>
                    <a:lnTo>
                      <a:pt x="417" y="347"/>
                    </a:lnTo>
                    <a:lnTo>
                      <a:pt x="497" y="350"/>
                    </a:lnTo>
                    <a:lnTo>
                      <a:pt x="493"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18" name="Freeform 75"/>
              <p:cNvSpPr>
                <a:spLocks/>
              </p:cNvSpPr>
              <p:nvPr/>
            </p:nvSpPr>
            <p:spPr bwMode="auto">
              <a:xfrm>
                <a:off x="2660" y="2516"/>
                <a:ext cx="993" cy="350"/>
              </a:xfrm>
              <a:custGeom>
                <a:avLst/>
                <a:gdLst>
                  <a:gd name="T0" fmla="*/ 493 w 993"/>
                  <a:gd name="T1" fmla="*/ 350 h 350"/>
                  <a:gd name="T2" fmla="*/ 576 w 993"/>
                  <a:gd name="T3" fmla="*/ 347 h 350"/>
                  <a:gd name="T4" fmla="*/ 652 w 993"/>
                  <a:gd name="T5" fmla="*/ 341 h 350"/>
                  <a:gd name="T6" fmla="*/ 725 w 993"/>
                  <a:gd name="T7" fmla="*/ 333 h 350"/>
                  <a:gd name="T8" fmla="*/ 788 w 993"/>
                  <a:gd name="T9" fmla="*/ 318 h 350"/>
                  <a:gd name="T10" fmla="*/ 848 w 993"/>
                  <a:gd name="T11" fmla="*/ 300 h 350"/>
                  <a:gd name="T12" fmla="*/ 897 w 993"/>
                  <a:gd name="T13" fmla="*/ 279 h 350"/>
                  <a:gd name="T14" fmla="*/ 937 w 993"/>
                  <a:gd name="T15" fmla="*/ 258 h 350"/>
                  <a:gd name="T16" fmla="*/ 967 w 993"/>
                  <a:gd name="T17" fmla="*/ 231 h 350"/>
                  <a:gd name="T18" fmla="*/ 987 w 993"/>
                  <a:gd name="T19" fmla="*/ 204 h 350"/>
                  <a:gd name="T20" fmla="*/ 993 w 993"/>
                  <a:gd name="T21" fmla="*/ 177 h 350"/>
                  <a:gd name="T22" fmla="*/ 990 w 993"/>
                  <a:gd name="T23" fmla="*/ 159 h 350"/>
                  <a:gd name="T24" fmla="*/ 980 w 993"/>
                  <a:gd name="T25" fmla="*/ 138 h 350"/>
                  <a:gd name="T26" fmla="*/ 967 w 993"/>
                  <a:gd name="T27" fmla="*/ 120 h 350"/>
                  <a:gd name="T28" fmla="*/ 950 w 993"/>
                  <a:gd name="T29" fmla="*/ 105 h 350"/>
                  <a:gd name="T30" fmla="*/ 927 w 993"/>
                  <a:gd name="T31" fmla="*/ 90 h 350"/>
                  <a:gd name="T32" fmla="*/ 897 w 993"/>
                  <a:gd name="T33" fmla="*/ 75 h 350"/>
                  <a:gd name="T34" fmla="*/ 867 w 993"/>
                  <a:gd name="T35" fmla="*/ 60 h 350"/>
                  <a:gd name="T36" fmla="*/ 831 w 993"/>
                  <a:gd name="T37" fmla="*/ 48 h 350"/>
                  <a:gd name="T38" fmla="*/ 791 w 993"/>
                  <a:gd name="T39" fmla="*/ 36 h 350"/>
                  <a:gd name="T40" fmla="*/ 748 w 993"/>
                  <a:gd name="T41" fmla="*/ 27 h 350"/>
                  <a:gd name="T42" fmla="*/ 725 w 993"/>
                  <a:gd name="T43" fmla="*/ 21 h 350"/>
                  <a:gd name="T44" fmla="*/ 702 w 993"/>
                  <a:gd name="T45" fmla="*/ 18 h 350"/>
                  <a:gd name="T46" fmla="*/ 679 w 993"/>
                  <a:gd name="T47" fmla="*/ 15 h 350"/>
                  <a:gd name="T48" fmla="*/ 656 w 993"/>
                  <a:gd name="T49" fmla="*/ 12 h 350"/>
                  <a:gd name="T50" fmla="*/ 629 w 993"/>
                  <a:gd name="T51" fmla="*/ 9 h 350"/>
                  <a:gd name="T52" fmla="*/ 603 w 993"/>
                  <a:gd name="T53" fmla="*/ 6 h 350"/>
                  <a:gd name="T54" fmla="*/ 576 w 993"/>
                  <a:gd name="T55" fmla="*/ 3 h 350"/>
                  <a:gd name="T56" fmla="*/ 550 w 993"/>
                  <a:gd name="T57" fmla="*/ 3 h 350"/>
                  <a:gd name="T58" fmla="*/ 523 w 993"/>
                  <a:gd name="T59" fmla="*/ 3 h 350"/>
                  <a:gd name="T60" fmla="*/ 497 w 993"/>
                  <a:gd name="T61" fmla="*/ 0 h 350"/>
                  <a:gd name="T62" fmla="*/ 417 w 993"/>
                  <a:gd name="T63" fmla="*/ 3 h 350"/>
                  <a:gd name="T64" fmla="*/ 338 w 993"/>
                  <a:gd name="T65" fmla="*/ 9 h 350"/>
                  <a:gd name="T66" fmla="*/ 268 w 993"/>
                  <a:gd name="T67" fmla="*/ 21 h 350"/>
                  <a:gd name="T68" fmla="*/ 202 w 993"/>
                  <a:gd name="T69" fmla="*/ 36 h 350"/>
                  <a:gd name="T70" fmla="*/ 146 w 993"/>
                  <a:gd name="T71" fmla="*/ 54 h 350"/>
                  <a:gd name="T72" fmla="*/ 96 w 993"/>
                  <a:gd name="T73" fmla="*/ 72 h 350"/>
                  <a:gd name="T74" fmla="*/ 57 w 993"/>
                  <a:gd name="T75" fmla="*/ 96 h 350"/>
                  <a:gd name="T76" fmla="*/ 24 w 993"/>
                  <a:gd name="T77" fmla="*/ 120 h 350"/>
                  <a:gd name="T78" fmla="*/ 7 w 993"/>
                  <a:gd name="T79" fmla="*/ 147 h 350"/>
                  <a:gd name="T80" fmla="*/ 0 w 993"/>
                  <a:gd name="T81" fmla="*/ 177 h 350"/>
                  <a:gd name="T82" fmla="*/ 7 w 993"/>
                  <a:gd name="T83" fmla="*/ 204 h 350"/>
                  <a:gd name="T84" fmla="*/ 24 w 993"/>
                  <a:gd name="T85" fmla="*/ 231 h 350"/>
                  <a:gd name="T86" fmla="*/ 57 w 993"/>
                  <a:gd name="T87" fmla="*/ 258 h 350"/>
                  <a:gd name="T88" fmla="*/ 96 w 993"/>
                  <a:gd name="T89" fmla="*/ 279 h 350"/>
                  <a:gd name="T90" fmla="*/ 146 w 993"/>
                  <a:gd name="T91" fmla="*/ 300 h 350"/>
                  <a:gd name="T92" fmla="*/ 202 w 993"/>
                  <a:gd name="T93" fmla="*/ 318 h 350"/>
                  <a:gd name="T94" fmla="*/ 268 w 993"/>
                  <a:gd name="T95" fmla="*/ 333 h 350"/>
                  <a:gd name="T96" fmla="*/ 338 w 993"/>
                  <a:gd name="T97" fmla="*/ 341 h 350"/>
                  <a:gd name="T98" fmla="*/ 417 w 993"/>
                  <a:gd name="T99" fmla="*/ 347 h 350"/>
                  <a:gd name="T100" fmla="*/ 497 w 993"/>
                  <a:gd name="T101" fmla="*/ 350 h 350"/>
                  <a:gd name="T102" fmla="*/ 497 w 993"/>
                  <a:gd name="T103" fmla="*/ 350 h 3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993" h="350">
                    <a:moveTo>
                      <a:pt x="493" y="350"/>
                    </a:moveTo>
                    <a:lnTo>
                      <a:pt x="576" y="347"/>
                    </a:lnTo>
                    <a:lnTo>
                      <a:pt x="652" y="341"/>
                    </a:lnTo>
                    <a:lnTo>
                      <a:pt x="725" y="333"/>
                    </a:lnTo>
                    <a:lnTo>
                      <a:pt x="788" y="318"/>
                    </a:lnTo>
                    <a:lnTo>
                      <a:pt x="848" y="300"/>
                    </a:lnTo>
                    <a:lnTo>
                      <a:pt x="897" y="279"/>
                    </a:lnTo>
                    <a:lnTo>
                      <a:pt x="937" y="258"/>
                    </a:lnTo>
                    <a:lnTo>
                      <a:pt x="967" y="231"/>
                    </a:lnTo>
                    <a:lnTo>
                      <a:pt x="987" y="204"/>
                    </a:lnTo>
                    <a:lnTo>
                      <a:pt x="993" y="177"/>
                    </a:lnTo>
                    <a:lnTo>
                      <a:pt x="990" y="159"/>
                    </a:lnTo>
                    <a:lnTo>
                      <a:pt x="980" y="138"/>
                    </a:lnTo>
                    <a:lnTo>
                      <a:pt x="967" y="120"/>
                    </a:lnTo>
                    <a:lnTo>
                      <a:pt x="950" y="105"/>
                    </a:lnTo>
                    <a:lnTo>
                      <a:pt x="927" y="90"/>
                    </a:lnTo>
                    <a:lnTo>
                      <a:pt x="897" y="75"/>
                    </a:lnTo>
                    <a:lnTo>
                      <a:pt x="867" y="60"/>
                    </a:lnTo>
                    <a:lnTo>
                      <a:pt x="831" y="48"/>
                    </a:lnTo>
                    <a:lnTo>
                      <a:pt x="791" y="36"/>
                    </a:lnTo>
                    <a:lnTo>
                      <a:pt x="748" y="27"/>
                    </a:lnTo>
                    <a:lnTo>
                      <a:pt x="725" y="21"/>
                    </a:lnTo>
                    <a:lnTo>
                      <a:pt x="702" y="18"/>
                    </a:lnTo>
                    <a:lnTo>
                      <a:pt x="679" y="15"/>
                    </a:lnTo>
                    <a:lnTo>
                      <a:pt x="656" y="12"/>
                    </a:lnTo>
                    <a:lnTo>
                      <a:pt x="629" y="9"/>
                    </a:lnTo>
                    <a:lnTo>
                      <a:pt x="603" y="6"/>
                    </a:lnTo>
                    <a:lnTo>
                      <a:pt x="576" y="3"/>
                    </a:lnTo>
                    <a:lnTo>
                      <a:pt x="550" y="3"/>
                    </a:lnTo>
                    <a:lnTo>
                      <a:pt x="523" y="3"/>
                    </a:lnTo>
                    <a:lnTo>
                      <a:pt x="497" y="0"/>
                    </a:lnTo>
                    <a:lnTo>
                      <a:pt x="417" y="3"/>
                    </a:lnTo>
                    <a:lnTo>
                      <a:pt x="338" y="9"/>
                    </a:lnTo>
                    <a:lnTo>
                      <a:pt x="268" y="21"/>
                    </a:lnTo>
                    <a:lnTo>
                      <a:pt x="202" y="36"/>
                    </a:lnTo>
                    <a:lnTo>
                      <a:pt x="146" y="54"/>
                    </a:lnTo>
                    <a:lnTo>
                      <a:pt x="96" y="72"/>
                    </a:lnTo>
                    <a:lnTo>
                      <a:pt x="57" y="96"/>
                    </a:lnTo>
                    <a:lnTo>
                      <a:pt x="24" y="120"/>
                    </a:lnTo>
                    <a:lnTo>
                      <a:pt x="7" y="147"/>
                    </a:lnTo>
                    <a:lnTo>
                      <a:pt x="0" y="177"/>
                    </a:lnTo>
                    <a:lnTo>
                      <a:pt x="7" y="204"/>
                    </a:lnTo>
                    <a:lnTo>
                      <a:pt x="24" y="231"/>
                    </a:lnTo>
                    <a:lnTo>
                      <a:pt x="57" y="258"/>
                    </a:lnTo>
                    <a:lnTo>
                      <a:pt x="96" y="279"/>
                    </a:lnTo>
                    <a:lnTo>
                      <a:pt x="146" y="300"/>
                    </a:lnTo>
                    <a:lnTo>
                      <a:pt x="202" y="318"/>
                    </a:lnTo>
                    <a:lnTo>
                      <a:pt x="268" y="333"/>
                    </a:lnTo>
                    <a:lnTo>
                      <a:pt x="338" y="341"/>
                    </a:lnTo>
                    <a:lnTo>
                      <a:pt x="417" y="347"/>
                    </a:lnTo>
                    <a:lnTo>
                      <a:pt x="497"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19" name="Rectangle 76"/>
              <p:cNvSpPr>
                <a:spLocks noChangeArrowheads="1"/>
              </p:cNvSpPr>
              <p:nvPr/>
            </p:nvSpPr>
            <p:spPr bwMode="auto">
              <a:xfrm>
                <a:off x="3008"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20" name="Rectangle 77"/>
              <p:cNvSpPr>
                <a:spLocks noChangeArrowheads="1"/>
              </p:cNvSpPr>
              <p:nvPr/>
            </p:nvSpPr>
            <p:spPr bwMode="auto">
              <a:xfrm>
                <a:off x="3071" y="2633"/>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i</a:t>
                </a:r>
                <a:endParaRPr lang="en-US" altLang="en-US" sz="2400">
                  <a:latin typeface="Times New Roman" panose="02020603050405020304" pitchFamily="18" charset="0"/>
                </a:endParaRPr>
              </a:p>
            </p:txBody>
          </p:sp>
          <p:sp>
            <p:nvSpPr>
              <p:cNvPr id="22621" name="Rectangle 78"/>
              <p:cNvSpPr>
                <a:spLocks noChangeArrowheads="1"/>
              </p:cNvSpPr>
              <p:nvPr/>
            </p:nvSpPr>
            <p:spPr bwMode="auto">
              <a:xfrm>
                <a:off x="3094"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n</a:t>
                </a:r>
                <a:endParaRPr lang="en-US" altLang="en-US" sz="2400">
                  <a:latin typeface="Times New Roman" panose="02020603050405020304" pitchFamily="18" charset="0"/>
                </a:endParaRPr>
              </a:p>
            </p:txBody>
          </p:sp>
          <p:sp>
            <p:nvSpPr>
              <p:cNvPr id="22622" name="Rectangle 79"/>
              <p:cNvSpPr>
                <a:spLocks noChangeArrowheads="1"/>
              </p:cNvSpPr>
              <p:nvPr/>
            </p:nvSpPr>
            <p:spPr bwMode="auto">
              <a:xfrm>
                <a:off x="3157" y="2633"/>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k</a:t>
                </a:r>
                <a:endParaRPr lang="en-US" altLang="en-US" sz="2400">
                  <a:latin typeface="Times New Roman" panose="02020603050405020304" pitchFamily="18" charset="0"/>
                </a:endParaRPr>
              </a:p>
            </p:txBody>
          </p:sp>
          <p:sp>
            <p:nvSpPr>
              <p:cNvPr id="22623" name="Rectangle 80"/>
              <p:cNvSpPr>
                <a:spLocks noChangeArrowheads="1"/>
              </p:cNvSpPr>
              <p:nvPr/>
            </p:nvSpPr>
            <p:spPr bwMode="auto">
              <a:xfrm>
                <a:off x="3213" y="2633"/>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24" name="Rectangle 81"/>
              <p:cNvSpPr>
                <a:spLocks noChangeArrowheads="1"/>
              </p:cNvSpPr>
              <p:nvPr/>
            </p:nvSpPr>
            <p:spPr bwMode="auto">
              <a:xfrm>
                <a:off x="3273" y="2633"/>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25" name="Rectangle 82"/>
              <p:cNvSpPr>
                <a:spLocks noChangeArrowheads="1"/>
              </p:cNvSpPr>
              <p:nvPr/>
            </p:nvSpPr>
            <p:spPr bwMode="auto">
              <a:xfrm>
                <a:off x="2690" y="3067"/>
                <a:ext cx="9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26" name="Rectangle 83"/>
              <p:cNvSpPr>
                <a:spLocks noChangeArrowheads="1"/>
              </p:cNvSpPr>
              <p:nvPr/>
            </p:nvSpPr>
            <p:spPr bwMode="auto">
              <a:xfrm>
                <a:off x="2763"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x</a:t>
                </a:r>
                <a:endParaRPr lang="en-US" altLang="en-US" sz="2400">
                  <a:latin typeface="Times New Roman" panose="02020603050405020304" pitchFamily="18" charset="0"/>
                </a:endParaRPr>
              </a:p>
            </p:txBody>
          </p:sp>
          <p:sp>
            <p:nvSpPr>
              <p:cNvPr id="22627" name="Rectangle 84"/>
              <p:cNvSpPr>
                <a:spLocks noChangeArrowheads="1"/>
              </p:cNvSpPr>
              <p:nvPr/>
            </p:nvSpPr>
            <p:spPr bwMode="auto">
              <a:xfrm>
                <a:off x="281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28" name="Rectangle 85"/>
              <p:cNvSpPr>
                <a:spLocks noChangeArrowheads="1"/>
              </p:cNvSpPr>
              <p:nvPr/>
            </p:nvSpPr>
            <p:spPr bwMode="auto">
              <a:xfrm>
                <a:off x="2879"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29" name="Rectangle 86"/>
              <p:cNvSpPr>
                <a:spLocks noChangeArrowheads="1"/>
              </p:cNvSpPr>
              <p:nvPr/>
            </p:nvSpPr>
            <p:spPr bwMode="auto">
              <a:xfrm>
                <a:off x="2935"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630" name="Rectangle 87"/>
              <p:cNvSpPr>
                <a:spLocks noChangeArrowheads="1"/>
              </p:cNvSpPr>
              <p:nvPr/>
            </p:nvSpPr>
            <p:spPr bwMode="auto">
              <a:xfrm>
                <a:off x="2998"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631" name="Rectangle 88"/>
              <p:cNvSpPr>
                <a:spLocks noChangeArrowheads="1"/>
              </p:cNvSpPr>
              <p:nvPr/>
            </p:nvSpPr>
            <p:spPr bwMode="auto">
              <a:xfrm>
                <a:off x="302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32" name="Rectangle 89"/>
              <p:cNvSpPr>
                <a:spLocks noChangeArrowheads="1"/>
              </p:cNvSpPr>
              <p:nvPr/>
            </p:nvSpPr>
            <p:spPr bwMode="auto">
              <a:xfrm>
                <a:off x="308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633" name="Rectangle 90"/>
              <p:cNvSpPr>
                <a:spLocks noChangeArrowheads="1"/>
              </p:cNvSpPr>
              <p:nvPr/>
            </p:nvSpPr>
            <p:spPr bwMode="auto">
              <a:xfrm>
                <a:off x="3150"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634" name="Rectangle 91"/>
              <p:cNvSpPr>
                <a:spLocks noChangeArrowheads="1"/>
              </p:cNvSpPr>
              <p:nvPr/>
            </p:nvSpPr>
            <p:spPr bwMode="auto">
              <a:xfrm>
                <a:off x="3173"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35" name="Rectangle 92"/>
              <p:cNvSpPr>
                <a:spLocks noChangeArrowheads="1"/>
              </p:cNvSpPr>
              <p:nvPr/>
            </p:nvSpPr>
            <p:spPr bwMode="auto">
              <a:xfrm>
                <a:off x="3236"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636" name="Rectangle 93"/>
              <p:cNvSpPr>
                <a:spLocks noChangeArrowheads="1"/>
              </p:cNvSpPr>
              <p:nvPr/>
            </p:nvSpPr>
            <p:spPr bwMode="auto">
              <a:xfrm>
                <a:off x="3266"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37" name="Rectangle 94"/>
              <p:cNvSpPr>
                <a:spLocks noChangeArrowheads="1"/>
              </p:cNvSpPr>
              <p:nvPr/>
            </p:nvSpPr>
            <p:spPr bwMode="auto">
              <a:xfrm>
                <a:off x="3296" y="306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38" name="Rectangle 95"/>
              <p:cNvSpPr>
                <a:spLocks noChangeArrowheads="1"/>
              </p:cNvSpPr>
              <p:nvPr/>
            </p:nvSpPr>
            <p:spPr bwMode="auto">
              <a:xfrm>
                <a:off x="338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39" name="Rectangle 96"/>
              <p:cNvSpPr>
                <a:spLocks noChangeArrowheads="1"/>
              </p:cNvSpPr>
              <p:nvPr/>
            </p:nvSpPr>
            <p:spPr bwMode="auto">
              <a:xfrm>
                <a:off x="3451" y="306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40" name="Rectangle 97"/>
              <p:cNvSpPr>
                <a:spLocks noChangeArrowheads="1"/>
              </p:cNvSpPr>
              <p:nvPr/>
            </p:nvSpPr>
            <p:spPr bwMode="auto">
              <a:xfrm>
                <a:off x="350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641" name="Rectangle 98"/>
              <p:cNvSpPr>
                <a:spLocks noChangeArrowheads="1"/>
              </p:cNvSpPr>
              <p:nvPr/>
            </p:nvSpPr>
            <p:spPr bwMode="auto">
              <a:xfrm>
                <a:off x="3567"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642" name="Rectangle 99"/>
              <p:cNvSpPr>
                <a:spLocks noChangeArrowheads="1"/>
              </p:cNvSpPr>
              <p:nvPr/>
            </p:nvSpPr>
            <p:spPr bwMode="auto">
              <a:xfrm>
                <a:off x="3590"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643" name="Rectangle 100"/>
              <p:cNvSpPr>
                <a:spLocks noChangeArrowheads="1"/>
              </p:cNvSpPr>
              <p:nvPr/>
            </p:nvSpPr>
            <p:spPr bwMode="auto">
              <a:xfrm>
                <a:off x="3653"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44" name="Rectangle 101"/>
              <p:cNvSpPr>
                <a:spLocks noChangeArrowheads="1"/>
              </p:cNvSpPr>
              <p:nvPr/>
            </p:nvSpPr>
            <p:spPr bwMode="auto">
              <a:xfrm>
                <a:off x="3713"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45" name="Rectangle 102"/>
              <p:cNvSpPr>
                <a:spLocks noChangeArrowheads="1"/>
              </p:cNvSpPr>
              <p:nvPr/>
            </p:nvSpPr>
            <p:spPr bwMode="auto">
              <a:xfrm>
                <a:off x="3746" y="3067"/>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646" name="Rectangle 103"/>
              <p:cNvSpPr>
                <a:spLocks noChangeArrowheads="1"/>
              </p:cNvSpPr>
              <p:nvPr/>
            </p:nvSpPr>
            <p:spPr bwMode="auto">
              <a:xfrm>
                <a:off x="376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47" name="Rectangle 104"/>
              <p:cNvSpPr>
                <a:spLocks noChangeArrowheads="1"/>
              </p:cNvSpPr>
              <p:nvPr/>
            </p:nvSpPr>
            <p:spPr bwMode="auto">
              <a:xfrm>
                <a:off x="382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648" name="Rectangle 105"/>
              <p:cNvSpPr>
                <a:spLocks noChangeArrowheads="1"/>
              </p:cNvSpPr>
              <p:nvPr/>
            </p:nvSpPr>
            <p:spPr bwMode="auto">
              <a:xfrm>
                <a:off x="3891"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49" name="Rectangle 106"/>
              <p:cNvSpPr>
                <a:spLocks noChangeArrowheads="1"/>
              </p:cNvSpPr>
              <p:nvPr/>
            </p:nvSpPr>
            <p:spPr bwMode="auto">
              <a:xfrm>
                <a:off x="395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650" name="Rectangle 107"/>
              <p:cNvSpPr>
                <a:spLocks noChangeArrowheads="1"/>
              </p:cNvSpPr>
              <p:nvPr/>
            </p:nvSpPr>
            <p:spPr bwMode="auto">
              <a:xfrm>
                <a:off x="4014"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51" name="Rectangle 108"/>
              <p:cNvSpPr>
                <a:spLocks noChangeArrowheads="1"/>
              </p:cNvSpPr>
              <p:nvPr/>
            </p:nvSpPr>
            <p:spPr bwMode="auto">
              <a:xfrm>
                <a:off x="407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52" name="Rectangle 109"/>
              <p:cNvSpPr>
                <a:spLocks noChangeArrowheads="1"/>
              </p:cNvSpPr>
              <p:nvPr/>
            </p:nvSpPr>
            <p:spPr bwMode="auto">
              <a:xfrm>
                <a:off x="4136"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53" name="Rectangle 110"/>
              <p:cNvSpPr>
                <a:spLocks noChangeArrowheads="1"/>
              </p:cNvSpPr>
              <p:nvPr/>
            </p:nvSpPr>
            <p:spPr bwMode="auto">
              <a:xfrm>
                <a:off x="4199" y="3067"/>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54" name="Rectangle 111"/>
              <p:cNvSpPr>
                <a:spLocks noChangeArrowheads="1"/>
              </p:cNvSpPr>
              <p:nvPr/>
            </p:nvSpPr>
            <p:spPr bwMode="auto">
              <a:xfrm>
                <a:off x="4229"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p</a:t>
                </a:r>
                <a:endParaRPr lang="en-US" altLang="en-US" sz="2400">
                  <a:latin typeface="Times New Roman" panose="02020603050405020304" pitchFamily="18" charset="0"/>
                </a:endParaRPr>
              </a:p>
            </p:txBody>
          </p:sp>
          <p:sp>
            <p:nvSpPr>
              <p:cNvPr id="22655" name="Rectangle 112"/>
              <p:cNvSpPr>
                <a:spLocks noChangeArrowheads="1"/>
              </p:cNvSpPr>
              <p:nvPr/>
            </p:nvSpPr>
            <p:spPr bwMode="auto">
              <a:xfrm>
                <a:off x="4288" y="306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56" name="Rectangle 113"/>
              <p:cNvSpPr>
                <a:spLocks noChangeArrowheads="1"/>
              </p:cNvSpPr>
              <p:nvPr/>
            </p:nvSpPr>
            <p:spPr bwMode="auto">
              <a:xfrm>
                <a:off x="432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57" name="Rectangle 114"/>
              <p:cNvSpPr>
                <a:spLocks noChangeArrowheads="1"/>
              </p:cNvSpPr>
              <p:nvPr/>
            </p:nvSpPr>
            <p:spPr bwMode="auto">
              <a:xfrm>
                <a:off x="4388"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658" name="Rectangle 115"/>
              <p:cNvSpPr>
                <a:spLocks noChangeArrowheads="1"/>
              </p:cNvSpPr>
              <p:nvPr/>
            </p:nvSpPr>
            <p:spPr bwMode="auto">
              <a:xfrm>
                <a:off x="4451" y="306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59" name="Rectangle 116"/>
              <p:cNvSpPr>
                <a:spLocks noChangeArrowheads="1"/>
              </p:cNvSpPr>
              <p:nvPr/>
            </p:nvSpPr>
            <p:spPr bwMode="auto">
              <a:xfrm>
                <a:off x="4487" y="306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60" name="Rectangle 117"/>
              <p:cNvSpPr>
                <a:spLocks noChangeArrowheads="1"/>
              </p:cNvSpPr>
              <p:nvPr/>
            </p:nvSpPr>
            <p:spPr bwMode="auto">
              <a:xfrm>
                <a:off x="4547" y="306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61" name="Freeform 118"/>
              <p:cNvSpPr>
                <a:spLocks/>
              </p:cNvSpPr>
              <p:nvPr/>
            </p:nvSpPr>
            <p:spPr bwMode="auto">
              <a:xfrm>
                <a:off x="3451" y="2956"/>
                <a:ext cx="57" cy="54"/>
              </a:xfrm>
              <a:custGeom>
                <a:avLst/>
                <a:gdLst>
                  <a:gd name="T0" fmla="*/ 37 w 57"/>
                  <a:gd name="T1" fmla="*/ 0 h 54"/>
                  <a:gd name="T2" fmla="*/ 0 w 57"/>
                  <a:gd name="T3" fmla="*/ 36 h 54"/>
                  <a:gd name="T4" fmla="*/ 57 w 57"/>
                  <a:gd name="T5" fmla="*/ 54 h 54"/>
                  <a:gd name="T6" fmla="*/ 37 w 57"/>
                  <a:gd name="T7" fmla="*/ 0 h 54"/>
                  <a:gd name="T8" fmla="*/ 37 w 57"/>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4">
                    <a:moveTo>
                      <a:pt x="37" y="0"/>
                    </a:moveTo>
                    <a:lnTo>
                      <a:pt x="0" y="36"/>
                    </a:lnTo>
                    <a:lnTo>
                      <a:pt x="57" y="54"/>
                    </a:lnTo>
                    <a:lnTo>
                      <a:pt x="3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2" name="Line 119"/>
              <p:cNvSpPr>
                <a:spLocks noChangeShapeType="1"/>
              </p:cNvSpPr>
              <p:nvPr/>
            </p:nvSpPr>
            <p:spPr bwMode="auto">
              <a:xfrm>
                <a:off x="3759" y="3237"/>
                <a:ext cx="215" cy="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3" name="Freeform 120"/>
              <p:cNvSpPr>
                <a:spLocks/>
              </p:cNvSpPr>
              <p:nvPr/>
            </p:nvSpPr>
            <p:spPr bwMode="auto">
              <a:xfrm>
                <a:off x="3934" y="3396"/>
                <a:ext cx="60" cy="57"/>
              </a:xfrm>
              <a:custGeom>
                <a:avLst/>
                <a:gdLst>
                  <a:gd name="T0" fmla="*/ 40 w 60"/>
                  <a:gd name="T1" fmla="*/ 0 h 57"/>
                  <a:gd name="T2" fmla="*/ 0 w 60"/>
                  <a:gd name="T3" fmla="*/ 39 h 57"/>
                  <a:gd name="T4" fmla="*/ 60 w 60"/>
                  <a:gd name="T5" fmla="*/ 57 h 57"/>
                  <a:gd name="T6" fmla="*/ 40 w 60"/>
                  <a:gd name="T7" fmla="*/ 3 h 57"/>
                  <a:gd name="T8" fmla="*/ 40 w 60"/>
                  <a:gd name="T9" fmla="*/ 3 h 57"/>
                  <a:gd name="T10" fmla="*/ 40 w 60"/>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57">
                    <a:moveTo>
                      <a:pt x="40" y="0"/>
                    </a:moveTo>
                    <a:lnTo>
                      <a:pt x="0" y="39"/>
                    </a:lnTo>
                    <a:lnTo>
                      <a:pt x="60"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4" name="Line 121"/>
              <p:cNvSpPr>
                <a:spLocks noChangeShapeType="1"/>
              </p:cNvSpPr>
              <p:nvPr/>
            </p:nvSpPr>
            <p:spPr bwMode="auto">
              <a:xfrm>
                <a:off x="4288" y="3716"/>
                <a:ext cx="219" cy="201"/>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5" name="Freeform 122"/>
              <p:cNvSpPr>
                <a:spLocks/>
              </p:cNvSpPr>
              <p:nvPr/>
            </p:nvSpPr>
            <p:spPr bwMode="auto">
              <a:xfrm>
                <a:off x="4112" y="3956"/>
                <a:ext cx="1098" cy="259"/>
              </a:xfrm>
              <a:custGeom>
                <a:avLst/>
                <a:gdLst>
                  <a:gd name="T0" fmla="*/ 989 w 992"/>
                  <a:gd name="T1" fmla="*/ 224 h 224"/>
                  <a:gd name="T2" fmla="*/ 992 w 992"/>
                  <a:gd name="T3" fmla="*/ 0 h 224"/>
                  <a:gd name="T4" fmla="*/ 0 w 992"/>
                  <a:gd name="T5" fmla="*/ 0 h 224"/>
                  <a:gd name="T6" fmla="*/ 0 w 992"/>
                  <a:gd name="T7" fmla="*/ 224 h 224"/>
                  <a:gd name="T8" fmla="*/ 992 w 992"/>
                  <a:gd name="T9" fmla="*/ 224 h 224"/>
                  <a:gd name="T10" fmla="*/ 992 w 992"/>
                  <a:gd name="T11" fmla="*/ 224 h 224"/>
                  <a:gd name="T12" fmla="*/ 989 w 992"/>
                  <a:gd name="T13" fmla="*/ 224 h 2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2" h="224">
                    <a:moveTo>
                      <a:pt x="989" y="224"/>
                    </a:moveTo>
                    <a:lnTo>
                      <a:pt x="992" y="0"/>
                    </a:lnTo>
                    <a:lnTo>
                      <a:pt x="0" y="0"/>
                    </a:lnTo>
                    <a:lnTo>
                      <a:pt x="0" y="224"/>
                    </a:lnTo>
                    <a:lnTo>
                      <a:pt x="992" y="224"/>
                    </a:lnTo>
                    <a:lnTo>
                      <a:pt x="989" y="2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6" name="Freeform 123"/>
              <p:cNvSpPr>
                <a:spLocks/>
              </p:cNvSpPr>
              <p:nvPr/>
            </p:nvSpPr>
            <p:spPr bwMode="auto">
              <a:xfrm>
                <a:off x="4163" y="3944"/>
                <a:ext cx="992" cy="224"/>
              </a:xfrm>
              <a:custGeom>
                <a:avLst/>
                <a:gdLst>
                  <a:gd name="T0" fmla="*/ 989 w 992"/>
                  <a:gd name="T1" fmla="*/ 224 h 224"/>
                  <a:gd name="T2" fmla="*/ 992 w 992"/>
                  <a:gd name="T3" fmla="*/ 0 h 224"/>
                  <a:gd name="T4" fmla="*/ 0 w 992"/>
                  <a:gd name="T5" fmla="*/ 0 h 224"/>
                  <a:gd name="T6" fmla="*/ 0 w 992"/>
                  <a:gd name="T7" fmla="*/ 224 h 224"/>
                  <a:gd name="T8" fmla="*/ 992 w 992"/>
                  <a:gd name="T9" fmla="*/ 224 h 224"/>
                  <a:gd name="T10" fmla="*/ 992 w 992"/>
                  <a:gd name="T11" fmla="*/ 224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224">
                    <a:moveTo>
                      <a:pt x="989" y="224"/>
                    </a:moveTo>
                    <a:lnTo>
                      <a:pt x="992" y="0"/>
                    </a:lnTo>
                    <a:lnTo>
                      <a:pt x="0" y="0"/>
                    </a:lnTo>
                    <a:lnTo>
                      <a:pt x="0" y="224"/>
                    </a:lnTo>
                    <a:lnTo>
                      <a:pt x="992" y="224"/>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67" name="Freeform 124"/>
              <p:cNvSpPr>
                <a:spLocks/>
              </p:cNvSpPr>
              <p:nvPr/>
            </p:nvSpPr>
            <p:spPr bwMode="auto">
              <a:xfrm>
                <a:off x="3680" y="3444"/>
                <a:ext cx="992" cy="350"/>
              </a:xfrm>
              <a:custGeom>
                <a:avLst/>
                <a:gdLst>
                  <a:gd name="T0" fmla="*/ 496 w 992"/>
                  <a:gd name="T1" fmla="*/ 350 h 350"/>
                  <a:gd name="T2" fmla="*/ 579 w 992"/>
                  <a:gd name="T3" fmla="*/ 347 h 350"/>
                  <a:gd name="T4" fmla="*/ 655 w 992"/>
                  <a:gd name="T5" fmla="*/ 341 h 350"/>
                  <a:gd name="T6" fmla="*/ 724 w 992"/>
                  <a:gd name="T7" fmla="*/ 329 h 350"/>
                  <a:gd name="T8" fmla="*/ 790 w 992"/>
                  <a:gd name="T9" fmla="*/ 317 h 350"/>
                  <a:gd name="T10" fmla="*/ 847 w 992"/>
                  <a:gd name="T11" fmla="*/ 299 h 350"/>
                  <a:gd name="T12" fmla="*/ 896 w 992"/>
                  <a:gd name="T13" fmla="*/ 278 h 350"/>
                  <a:gd name="T14" fmla="*/ 939 w 992"/>
                  <a:gd name="T15" fmla="*/ 254 h 350"/>
                  <a:gd name="T16" fmla="*/ 969 w 992"/>
                  <a:gd name="T17" fmla="*/ 230 h 350"/>
                  <a:gd name="T18" fmla="*/ 986 w 992"/>
                  <a:gd name="T19" fmla="*/ 203 h 350"/>
                  <a:gd name="T20" fmla="*/ 992 w 992"/>
                  <a:gd name="T21" fmla="*/ 176 h 350"/>
                  <a:gd name="T22" fmla="*/ 986 w 992"/>
                  <a:gd name="T23" fmla="*/ 147 h 350"/>
                  <a:gd name="T24" fmla="*/ 969 w 992"/>
                  <a:gd name="T25" fmla="*/ 120 h 350"/>
                  <a:gd name="T26" fmla="*/ 939 w 992"/>
                  <a:gd name="T27" fmla="*/ 96 h 350"/>
                  <a:gd name="T28" fmla="*/ 896 w 992"/>
                  <a:gd name="T29" fmla="*/ 72 h 350"/>
                  <a:gd name="T30" fmla="*/ 847 w 992"/>
                  <a:gd name="T31" fmla="*/ 51 h 350"/>
                  <a:gd name="T32" fmla="*/ 790 w 992"/>
                  <a:gd name="T33" fmla="*/ 36 h 350"/>
                  <a:gd name="T34" fmla="*/ 724 w 992"/>
                  <a:gd name="T35" fmla="*/ 21 h 350"/>
                  <a:gd name="T36" fmla="*/ 655 w 992"/>
                  <a:gd name="T37" fmla="*/ 9 h 350"/>
                  <a:gd name="T38" fmla="*/ 579 w 992"/>
                  <a:gd name="T39" fmla="*/ 3 h 350"/>
                  <a:gd name="T40" fmla="*/ 496 w 992"/>
                  <a:gd name="T41" fmla="*/ 0 h 350"/>
                  <a:gd name="T42" fmla="*/ 417 w 992"/>
                  <a:gd name="T43" fmla="*/ 3 h 350"/>
                  <a:gd name="T44" fmla="*/ 340 w 992"/>
                  <a:gd name="T45" fmla="*/ 9 h 350"/>
                  <a:gd name="T46" fmla="*/ 268 w 992"/>
                  <a:gd name="T47" fmla="*/ 21 h 350"/>
                  <a:gd name="T48" fmla="*/ 205 w 992"/>
                  <a:gd name="T49" fmla="*/ 36 h 350"/>
                  <a:gd name="T50" fmla="*/ 145 w 992"/>
                  <a:gd name="T51" fmla="*/ 51 h 350"/>
                  <a:gd name="T52" fmla="*/ 96 w 992"/>
                  <a:gd name="T53" fmla="*/ 72 h 350"/>
                  <a:gd name="T54" fmla="*/ 56 w 992"/>
                  <a:gd name="T55" fmla="*/ 96 h 350"/>
                  <a:gd name="T56" fmla="*/ 26 w 992"/>
                  <a:gd name="T57" fmla="*/ 120 h 350"/>
                  <a:gd name="T58" fmla="*/ 6 w 992"/>
                  <a:gd name="T59" fmla="*/ 147 h 350"/>
                  <a:gd name="T60" fmla="*/ 0 w 992"/>
                  <a:gd name="T61" fmla="*/ 176 h 350"/>
                  <a:gd name="T62" fmla="*/ 6 w 992"/>
                  <a:gd name="T63" fmla="*/ 203 h 350"/>
                  <a:gd name="T64" fmla="*/ 26 w 992"/>
                  <a:gd name="T65" fmla="*/ 230 h 350"/>
                  <a:gd name="T66" fmla="*/ 56 w 992"/>
                  <a:gd name="T67" fmla="*/ 254 h 350"/>
                  <a:gd name="T68" fmla="*/ 96 w 992"/>
                  <a:gd name="T69" fmla="*/ 278 h 350"/>
                  <a:gd name="T70" fmla="*/ 145 w 992"/>
                  <a:gd name="T71" fmla="*/ 299 h 350"/>
                  <a:gd name="T72" fmla="*/ 205 w 992"/>
                  <a:gd name="T73" fmla="*/ 317 h 350"/>
                  <a:gd name="T74" fmla="*/ 268 w 992"/>
                  <a:gd name="T75" fmla="*/ 329 h 350"/>
                  <a:gd name="T76" fmla="*/ 340 w 992"/>
                  <a:gd name="T77" fmla="*/ 341 h 350"/>
                  <a:gd name="T78" fmla="*/ 417 w 992"/>
                  <a:gd name="T79" fmla="*/ 347 h 350"/>
                  <a:gd name="T80" fmla="*/ 496 w 992"/>
                  <a:gd name="T81" fmla="*/ 350 h 350"/>
                  <a:gd name="T82" fmla="*/ 496 w 992"/>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2" h="350">
                    <a:moveTo>
                      <a:pt x="496" y="350"/>
                    </a:moveTo>
                    <a:lnTo>
                      <a:pt x="579" y="347"/>
                    </a:lnTo>
                    <a:lnTo>
                      <a:pt x="655" y="341"/>
                    </a:lnTo>
                    <a:lnTo>
                      <a:pt x="724" y="329"/>
                    </a:lnTo>
                    <a:lnTo>
                      <a:pt x="790" y="317"/>
                    </a:lnTo>
                    <a:lnTo>
                      <a:pt x="847" y="299"/>
                    </a:lnTo>
                    <a:lnTo>
                      <a:pt x="896" y="278"/>
                    </a:lnTo>
                    <a:lnTo>
                      <a:pt x="939" y="254"/>
                    </a:lnTo>
                    <a:lnTo>
                      <a:pt x="969" y="230"/>
                    </a:lnTo>
                    <a:lnTo>
                      <a:pt x="986" y="203"/>
                    </a:lnTo>
                    <a:lnTo>
                      <a:pt x="992" y="176"/>
                    </a:lnTo>
                    <a:lnTo>
                      <a:pt x="986" y="147"/>
                    </a:lnTo>
                    <a:lnTo>
                      <a:pt x="969" y="120"/>
                    </a:lnTo>
                    <a:lnTo>
                      <a:pt x="939" y="96"/>
                    </a:lnTo>
                    <a:lnTo>
                      <a:pt x="896" y="72"/>
                    </a:lnTo>
                    <a:lnTo>
                      <a:pt x="847" y="51"/>
                    </a:lnTo>
                    <a:lnTo>
                      <a:pt x="790" y="36"/>
                    </a:lnTo>
                    <a:lnTo>
                      <a:pt x="724" y="21"/>
                    </a:lnTo>
                    <a:lnTo>
                      <a:pt x="655" y="9"/>
                    </a:lnTo>
                    <a:lnTo>
                      <a:pt x="579" y="3"/>
                    </a:lnTo>
                    <a:lnTo>
                      <a:pt x="496" y="0"/>
                    </a:lnTo>
                    <a:lnTo>
                      <a:pt x="417" y="3"/>
                    </a:lnTo>
                    <a:lnTo>
                      <a:pt x="340" y="9"/>
                    </a:lnTo>
                    <a:lnTo>
                      <a:pt x="268" y="21"/>
                    </a:lnTo>
                    <a:lnTo>
                      <a:pt x="205" y="36"/>
                    </a:lnTo>
                    <a:lnTo>
                      <a:pt x="145" y="51"/>
                    </a:lnTo>
                    <a:lnTo>
                      <a:pt x="96" y="72"/>
                    </a:lnTo>
                    <a:lnTo>
                      <a:pt x="56" y="96"/>
                    </a:lnTo>
                    <a:lnTo>
                      <a:pt x="26" y="120"/>
                    </a:lnTo>
                    <a:lnTo>
                      <a:pt x="6" y="147"/>
                    </a:lnTo>
                    <a:lnTo>
                      <a:pt x="0" y="176"/>
                    </a:lnTo>
                    <a:lnTo>
                      <a:pt x="6" y="203"/>
                    </a:lnTo>
                    <a:lnTo>
                      <a:pt x="26" y="230"/>
                    </a:lnTo>
                    <a:lnTo>
                      <a:pt x="56" y="254"/>
                    </a:lnTo>
                    <a:lnTo>
                      <a:pt x="96" y="278"/>
                    </a:lnTo>
                    <a:lnTo>
                      <a:pt x="145" y="299"/>
                    </a:lnTo>
                    <a:lnTo>
                      <a:pt x="205" y="317"/>
                    </a:lnTo>
                    <a:lnTo>
                      <a:pt x="268" y="329"/>
                    </a:lnTo>
                    <a:lnTo>
                      <a:pt x="340" y="341"/>
                    </a:lnTo>
                    <a:lnTo>
                      <a:pt x="417" y="347"/>
                    </a:lnTo>
                    <a:lnTo>
                      <a:pt x="496" y="350"/>
                    </a:lnTo>
                    <a:close/>
                  </a:path>
                </a:pathLst>
              </a:custGeom>
              <a:solidFill>
                <a:srgbClr val="FBE2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68" name="Freeform 125"/>
              <p:cNvSpPr>
                <a:spLocks/>
              </p:cNvSpPr>
              <p:nvPr/>
            </p:nvSpPr>
            <p:spPr bwMode="auto">
              <a:xfrm>
                <a:off x="3680" y="3444"/>
                <a:ext cx="992" cy="350"/>
              </a:xfrm>
              <a:custGeom>
                <a:avLst/>
                <a:gdLst>
                  <a:gd name="T0" fmla="*/ 496 w 992"/>
                  <a:gd name="T1" fmla="*/ 350 h 350"/>
                  <a:gd name="T2" fmla="*/ 579 w 992"/>
                  <a:gd name="T3" fmla="*/ 347 h 350"/>
                  <a:gd name="T4" fmla="*/ 655 w 992"/>
                  <a:gd name="T5" fmla="*/ 341 h 350"/>
                  <a:gd name="T6" fmla="*/ 724 w 992"/>
                  <a:gd name="T7" fmla="*/ 329 h 350"/>
                  <a:gd name="T8" fmla="*/ 790 w 992"/>
                  <a:gd name="T9" fmla="*/ 317 h 350"/>
                  <a:gd name="T10" fmla="*/ 847 w 992"/>
                  <a:gd name="T11" fmla="*/ 299 h 350"/>
                  <a:gd name="T12" fmla="*/ 896 w 992"/>
                  <a:gd name="T13" fmla="*/ 278 h 350"/>
                  <a:gd name="T14" fmla="*/ 939 w 992"/>
                  <a:gd name="T15" fmla="*/ 254 h 350"/>
                  <a:gd name="T16" fmla="*/ 969 w 992"/>
                  <a:gd name="T17" fmla="*/ 230 h 350"/>
                  <a:gd name="T18" fmla="*/ 986 w 992"/>
                  <a:gd name="T19" fmla="*/ 203 h 350"/>
                  <a:gd name="T20" fmla="*/ 992 w 992"/>
                  <a:gd name="T21" fmla="*/ 176 h 350"/>
                  <a:gd name="T22" fmla="*/ 986 w 992"/>
                  <a:gd name="T23" fmla="*/ 147 h 350"/>
                  <a:gd name="T24" fmla="*/ 969 w 992"/>
                  <a:gd name="T25" fmla="*/ 120 h 350"/>
                  <a:gd name="T26" fmla="*/ 939 w 992"/>
                  <a:gd name="T27" fmla="*/ 96 h 350"/>
                  <a:gd name="T28" fmla="*/ 896 w 992"/>
                  <a:gd name="T29" fmla="*/ 72 h 350"/>
                  <a:gd name="T30" fmla="*/ 847 w 992"/>
                  <a:gd name="T31" fmla="*/ 51 h 350"/>
                  <a:gd name="T32" fmla="*/ 790 w 992"/>
                  <a:gd name="T33" fmla="*/ 36 h 350"/>
                  <a:gd name="T34" fmla="*/ 724 w 992"/>
                  <a:gd name="T35" fmla="*/ 21 h 350"/>
                  <a:gd name="T36" fmla="*/ 655 w 992"/>
                  <a:gd name="T37" fmla="*/ 9 h 350"/>
                  <a:gd name="T38" fmla="*/ 579 w 992"/>
                  <a:gd name="T39" fmla="*/ 3 h 350"/>
                  <a:gd name="T40" fmla="*/ 496 w 992"/>
                  <a:gd name="T41" fmla="*/ 0 h 350"/>
                  <a:gd name="T42" fmla="*/ 417 w 992"/>
                  <a:gd name="T43" fmla="*/ 3 h 350"/>
                  <a:gd name="T44" fmla="*/ 340 w 992"/>
                  <a:gd name="T45" fmla="*/ 9 h 350"/>
                  <a:gd name="T46" fmla="*/ 268 w 992"/>
                  <a:gd name="T47" fmla="*/ 21 h 350"/>
                  <a:gd name="T48" fmla="*/ 205 w 992"/>
                  <a:gd name="T49" fmla="*/ 36 h 350"/>
                  <a:gd name="T50" fmla="*/ 145 w 992"/>
                  <a:gd name="T51" fmla="*/ 51 h 350"/>
                  <a:gd name="T52" fmla="*/ 96 w 992"/>
                  <a:gd name="T53" fmla="*/ 72 h 350"/>
                  <a:gd name="T54" fmla="*/ 56 w 992"/>
                  <a:gd name="T55" fmla="*/ 96 h 350"/>
                  <a:gd name="T56" fmla="*/ 26 w 992"/>
                  <a:gd name="T57" fmla="*/ 120 h 350"/>
                  <a:gd name="T58" fmla="*/ 6 w 992"/>
                  <a:gd name="T59" fmla="*/ 147 h 350"/>
                  <a:gd name="T60" fmla="*/ 0 w 992"/>
                  <a:gd name="T61" fmla="*/ 176 h 350"/>
                  <a:gd name="T62" fmla="*/ 6 w 992"/>
                  <a:gd name="T63" fmla="*/ 203 h 350"/>
                  <a:gd name="T64" fmla="*/ 26 w 992"/>
                  <a:gd name="T65" fmla="*/ 230 h 350"/>
                  <a:gd name="T66" fmla="*/ 56 w 992"/>
                  <a:gd name="T67" fmla="*/ 254 h 350"/>
                  <a:gd name="T68" fmla="*/ 96 w 992"/>
                  <a:gd name="T69" fmla="*/ 278 h 350"/>
                  <a:gd name="T70" fmla="*/ 145 w 992"/>
                  <a:gd name="T71" fmla="*/ 299 h 350"/>
                  <a:gd name="T72" fmla="*/ 205 w 992"/>
                  <a:gd name="T73" fmla="*/ 317 h 350"/>
                  <a:gd name="T74" fmla="*/ 268 w 992"/>
                  <a:gd name="T75" fmla="*/ 329 h 350"/>
                  <a:gd name="T76" fmla="*/ 340 w 992"/>
                  <a:gd name="T77" fmla="*/ 341 h 350"/>
                  <a:gd name="T78" fmla="*/ 417 w 992"/>
                  <a:gd name="T79" fmla="*/ 347 h 350"/>
                  <a:gd name="T80" fmla="*/ 496 w 992"/>
                  <a:gd name="T81" fmla="*/ 350 h 350"/>
                  <a:gd name="T82" fmla="*/ 496 w 992"/>
                  <a:gd name="T83" fmla="*/ 350 h 35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92" h="350">
                    <a:moveTo>
                      <a:pt x="496" y="350"/>
                    </a:moveTo>
                    <a:lnTo>
                      <a:pt x="579" y="347"/>
                    </a:lnTo>
                    <a:lnTo>
                      <a:pt x="655" y="341"/>
                    </a:lnTo>
                    <a:lnTo>
                      <a:pt x="724" y="329"/>
                    </a:lnTo>
                    <a:lnTo>
                      <a:pt x="790" y="317"/>
                    </a:lnTo>
                    <a:lnTo>
                      <a:pt x="847" y="299"/>
                    </a:lnTo>
                    <a:lnTo>
                      <a:pt x="896" y="278"/>
                    </a:lnTo>
                    <a:lnTo>
                      <a:pt x="939" y="254"/>
                    </a:lnTo>
                    <a:lnTo>
                      <a:pt x="969" y="230"/>
                    </a:lnTo>
                    <a:lnTo>
                      <a:pt x="986" y="203"/>
                    </a:lnTo>
                    <a:lnTo>
                      <a:pt x="992" y="176"/>
                    </a:lnTo>
                    <a:lnTo>
                      <a:pt x="986" y="147"/>
                    </a:lnTo>
                    <a:lnTo>
                      <a:pt x="969" y="120"/>
                    </a:lnTo>
                    <a:lnTo>
                      <a:pt x="939" y="96"/>
                    </a:lnTo>
                    <a:lnTo>
                      <a:pt x="896" y="72"/>
                    </a:lnTo>
                    <a:lnTo>
                      <a:pt x="847" y="51"/>
                    </a:lnTo>
                    <a:lnTo>
                      <a:pt x="790" y="36"/>
                    </a:lnTo>
                    <a:lnTo>
                      <a:pt x="724" y="21"/>
                    </a:lnTo>
                    <a:lnTo>
                      <a:pt x="655" y="9"/>
                    </a:lnTo>
                    <a:lnTo>
                      <a:pt x="579" y="3"/>
                    </a:lnTo>
                    <a:lnTo>
                      <a:pt x="496" y="0"/>
                    </a:lnTo>
                    <a:lnTo>
                      <a:pt x="417" y="3"/>
                    </a:lnTo>
                    <a:lnTo>
                      <a:pt x="340" y="9"/>
                    </a:lnTo>
                    <a:lnTo>
                      <a:pt x="268" y="21"/>
                    </a:lnTo>
                    <a:lnTo>
                      <a:pt x="205" y="36"/>
                    </a:lnTo>
                    <a:lnTo>
                      <a:pt x="145" y="51"/>
                    </a:lnTo>
                    <a:lnTo>
                      <a:pt x="96" y="72"/>
                    </a:lnTo>
                    <a:lnTo>
                      <a:pt x="56" y="96"/>
                    </a:lnTo>
                    <a:lnTo>
                      <a:pt x="26" y="120"/>
                    </a:lnTo>
                    <a:lnTo>
                      <a:pt x="6" y="147"/>
                    </a:lnTo>
                    <a:lnTo>
                      <a:pt x="0" y="176"/>
                    </a:lnTo>
                    <a:lnTo>
                      <a:pt x="6" y="203"/>
                    </a:lnTo>
                    <a:lnTo>
                      <a:pt x="26" y="230"/>
                    </a:lnTo>
                    <a:lnTo>
                      <a:pt x="56" y="254"/>
                    </a:lnTo>
                    <a:lnTo>
                      <a:pt x="96" y="278"/>
                    </a:lnTo>
                    <a:lnTo>
                      <a:pt x="145" y="299"/>
                    </a:lnTo>
                    <a:lnTo>
                      <a:pt x="205" y="317"/>
                    </a:lnTo>
                    <a:lnTo>
                      <a:pt x="268" y="329"/>
                    </a:lnTo>
                    <a:lnTo>
                      <a:pt x="340" y="341"/>
                    </a:lnTo>
                    <a:lnTo>
                      <a:pt x="417" y="347"/>
                    </a:lnTo>
                    <a:lnTo>
                      <a:pt x="496" y="350"/>
                    </a:lnTo>
                  </a:path>
                </a:pathLst>
              </a:custGeom>
              <a:noFill/>
              <a:ln w="20638">
                <a:solidFill>
                  <a:srgbClr val="EB75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69" name="Rectangle 126"/>
              <p:cNvSpPr>
                <a:spLocks noChangeArrowheads="1"/>
              </p:cNvSpPr>
              <p:nvPr/>
            </p:nvSpPr>
            <p:spPr bwMode="auto">
              <a:xfrm>
                <a:off x="4010"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L</a:t>
                </a:r>
                <a:endParaRPr lang="en-US" altLang="en-US" sz="2400">
                  <a:latin typeface="Times New Roman" panose="02020603050405020304" pitchFamily="18" charset="0"/>
                </a:endParaRPr>
              </a:p>
            </p:txBody>
          </p:sp>
          <p:sp>
            <p:nvSpPr>
              <p:cNvPr id="22670" name="Rectangle 127"/>
              <p:cNvSpPr>
                <a:spLocks noChangeArrowheads="1"/>
              </p:cNvSpPr>
              <p:nvPr/>
            </p:nvSpPr>
            <p:spPr bwMode="auto">
              <a:xfrm>
                <a:off x="4073"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o</a:t>
                </a:r>
                <a:endParaRPr lang="en-US" altLang="en-US" sz="2400">
                  <a:latin typeface="Times New Roman" panose="02020603050405020304" pitchFamily="18" charset="0"/>
                </a:endParaRPr>
              </a:p>
            </p:txBody>
          </p:sp>
          <p:sp>
            <p:nvSpPr>
              <p:cNvPr id="22671" name="Rectangle 128"/>
              <p:cNvSpPr>
                <a:spLocks noChangeArrowheads="1"/>
              </p:cNvSpPr>
              <p:nvPr/>
            </p:nvSpPr>
            <p:spPr bwMode="auto">
              <a:xfrm>
                <a:off x="4133"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a</a:t>
                </a:r>
                <a:endParaRPr lang="en-US" altLang="en-US" sz="2400">
                  <a:latin typeface="Times New Roman" panose="02020603050405020304" pitchFamily="18" charset="0"/>
                </a:endParaRPr>
              </a:p>
            </p:txBody>
          </p:sp>
          <p:sp>
            <p:nvSpPr>
              <p:cNvPr id="22672" name="Rectangle 129"/>
              <p:cNvSpPr>
                <a:spLocks noChangeArrowheads="1"/>
              </p:cNvSpPr>
              <p:nvPr/>
            </p:nvSpPr>
            <p:spPr bwMode="auto">
              <a:xfrm>
                <a:off x="4196"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d</a:t>
                </a:r>
                <a:endParaRPr lang="en-US" altLang="en-US" sz="2400">
                  <a:latin typeface="Times New Roman" panose="02020603050405020304" pitchFamily="18" charset="0"/>
                </a:endParaRPr>
              </a:p>
            </p:txBody>
          </p:sp>
          <p:sp>
            <p:nvSpPr>
              <p:cNvPr id="22673" name="Rectangle 130"/>
              <p:cNvSpPr>
                <a:spLocks noChangeArrowheads="1"/>
              </p:cNvSpPr>
              <p:nvPr/>
            </p:nvSpPr>
            <p:spPr bwMode="auto">
              <a:xfrm>
                <a:off x="4255" y="3560"/>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e</a:t>
                </a:r>
                <a:endParaRPr lang="en-US" altLang="en-US" sz="2400">
                  <a:latin typeface="Times New Roman" panose="02020603050405020304" pitchFamily="18" charset="0"/>
                </a:endParaRPr>
              </a:p>
            </p:txBody>
          </p:sp>
          <p:sp>
            <p:nvSpPr>
              <p:cNvPr id="22674" name="Rectangle 131"/>
              <p:cNvSpPr>
                <a:spLocks noChangeArrowheads="1"/>
              </p:cNvSpPr>
              <p:nvPr/>
            </p:nvSpPr>
            <p:spPr bwMode="auto">
              <a:xfrm>
                <a:off x="4318" y="3560"/>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EB7500"/>
                    </a:solidFill>
                  </a:rPr>
                  <a:t>r</a:t>
                </a:r>
                <a:endParaRPr lang="en-US" altLang="en-US" sz="2400">
                  <a:latin typeface="Times New Roman" panose="02020603050405020304" pitchFamily="18" charset="0"/>
                </a:endParaRPr>
              </a:p>
            </p:txBody>
          </p:sp>
          <p:sp>
            <p:nvSpPr>
              <p:cNvPr id="22675" name="Rectangle 132"/>
              <p:cNvSpPr>
                <a:spLocks noChangeArrowheads="1"/>
              </p:cNvSpPr>
              <p:nvPr/>
            </p:nvSpPr>
            <p:spPr bwMode="auto">
              <a:xfrm>
                <a:off x="4467" y="39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76" name="Rectangle 133"/>
              <p:cNvSpPr>
                <a:spLocks noChangeArrowheads="1"/>
              </p:cNvSpPr>
              <p:nvPr/>
            </p:nvSpPr>
            <p:spPr bwMode="auto">
              <a:xfrm>
                <a:off x="4560" y="39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77" name="Rectangle 134"/>
              <p:cNvSpPr>
                <a:spLocks noChangeArrowheads="1"/>
              </p:cNvSpPr>
              <p:nvPr/>
            </p:nvSpPr>
            <p:spPr bwMode="auto">
              <a:xfrm>
                <a:off x="4619" y="3997"/>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78" name="Rectangle 135"/>
              <p:cNvSpPr>
                <a:spLocks noChangeArrowheads="1"/>
              </p:cNvSpPr>
              <p:nvPr/>
            </p:nvSpPr>
            <p:spPr bwMode="auto">
              <a:xfrm>
                <a:off x="4712" y="3997"/>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79" name="Rectangle 136"/>
              <p:cNvSpPr>
                <a:spLocks noChangeArrowheads="1"/>
              </p:cNvSpPr>
              <p:nvPr/>
            </p:nvSpPr>
            <p:spPr bwMode="auto">
              <a:xfrm>
                <a:off x="4772" y="3997"/>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680" name="Rectangle 137"/>
              <p:cNvSpPr>
                <a:spLocks noChangeArrowheads="1"/>
              </p:cNvSpPr>
              <p:nvPr/>
            </p:nvSpPr>
            <p:spPr bwMode="auto">
              <a:xfrm>
                <a:off x="4808" y="3997"/>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681" name="Freeform 138"/>
              <p:cNvSpPr>
                <a:spLocks/>
              </p:cNvSpPr>
              <p:nvPr/>
            </p:nvSpPr>
            <p:spPr bwMode="auto">
              <a:xfrm>
                <a:off x="4470" y="3881"/>
                <a:ext cx="60" cy="57"/>
              </a:xfrm>
              <a:custGeom>
                <a:avLst/>
                <a:gdLst>
                  <a:gd name="T0" fmla="*/ 40 w 60"/>
                  <a:gd name="T1" fmla="*/ 0 h 57"/>
                  <a:gd name="T2" fmla="*/ 0 w 60"/>
                  <a:gd name="T3" fmla="*/ 39 h 57"/>
                  <a:gd name="T4" fmla="*/ 60 w 60"/>
                  <a:gd name="T5" fmla="*/ 57 h 57"/>
                  <a:gd name="T6" fmla="*/ 40 w 60"/>
                  <a:gd name="T7" fmla="*/ 3 h 57"/>
                  <a:gd name="T8" fmla="*/ 40 w 60"/>
                  <a:gd name="T9" fmla="*/ 3 h 57"/>
                  <a:gd name="T10" fmla="*/ 40 w 60"/>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57">
                    <a:moveTo>
                      <a:pt x="40" y="0"/>
                    </a:moveTo>
                    <a:lnTo>
                      <a:pt x="0" y="39"/>
                    </a:lnTo>
                    <a:lnTo>
                      <a:pt x="60"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2" name="Line 139"/>
              <p:cNvSpPr>
                <a:spLocks noChangeShapeType="1"/>
              </p:cNvSpPr>
              <p:nvPr/>
            </p:nvSpPr>
            <p:spPr bwMode="auto">
              <a:xfrm flipH="1">
                <a:off x="3474" y="2340"/>
                <a:ext cx="192" cy="17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83" name="Freeform 140"/>
              <p:cNvSpPr>
                <a:spLocks/>
              </p:cNvSpPr>
              <p:nvPr/>
            </p:nvSpPr>
            <p:spPr bwMode="auto">
              <a:xfrm>
                <a:off x="3455" y="2486"/>
                <a:ext cx="56" cy="57"/>
              </a:xfrm>
              <a:custGeom>
                <a:avLst/>
                <a:gdLst>
                  <a:gd name="T0" fmla="*/ 53 w 56"/>
                  <a:gd name="T1" fmla="*/ 27 h 57"/>
                  <a:gd name="T2" fmla="*/ 10 w 56"/>
                  <a:gd name="T3" fmla="*/ 0 h 57"/>
                  <a:gd name="T4" fmla="*/ 0 w 56"/>
                  <a:gd name="T5" fmla="*/ 57 h 57"/>
                  <a:gd name="T6" fmla="*/ 56 w 56"/>
                  <a:gd name="T7" fmla="*/ 30 h 57"/>
                  <a:gd name="T8" fmla="*/ 56 w 56"/>
                  <a:gd name="T9" fmla="*/ 30 h 57"/>
                  <a:gd name="T10" fmla="*/ 53 w 56"/>
                  <a:gd name="T11" fmla="*/ 27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57">
                    <a:moveTo>
                      <a:pt x="53" y="27"/>
                    </a:moveTo>
                    <a:lnTo>
                      <a:pt x="10" y="0"/>
                    </a:lnTo>
                    <a:lnTo>
                      <a:pt x="0" y="57"/>
                    </a:lnTo>
                    <a:lnTo>
                      <a:pt x="56" y="30"/>
                    </a:lnTo>
                    <a:lnTo>
                      <a:pt x="53"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4" name="Freeform 141"/>
              <p:cNvSpPr>
                <a:spLocks/>
              </p:cNvSpPr>
              <p:nvPr/>
            </p:nvSpPr>
            <p:spPr bwMode="auto">
              <a:xfrm>
                <a:off x="993" y="733"/>
                <a:ext cx="59" cy="54"/>
              </a:xfrm>
              <a:custGeom>
                <a:avLst/>
                <a:gdLst>
                  <a:gd name="T0" fmla="*/ 40 w 59"/>
                  <a:gd name="T1" fmla="*/ 0 h 54"/>
                  <a:gd name="T2" fmla="*/ 0 w 59"/>
                  <a:gd name="T3" fmla="*/ 39 h 54"/>
                  <a:gd name="T4" fmla="*/ 59 w 59"/>
                  <a:gd name="T5" fmla="*/ 54 h 54"/>
                  <a:gd name="T6" fmla="*/ 40 w 59"/>
                  <a:gd name="T7" fmla="*/ 3 h 54"/>
                  <a:gd name="T8" fmla="*/ 40 w 59"/>
                  <a:gd name="T9" fmla="*/ 3 h 54"/>
                  <a:gd name="T10" fmla="*/ 40 w 59"/>
                  <a:gd name="T11" fmla="*/ 0 h 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4">
                    <a:moveTo>
                      <a:pt x="40" y="0"/>
                    </a:moveTo>
                    <a:lnTo>
                      <a:pt x="0" y="39"/>
                    </a:lnTo>
                    <a:lnTo>
                      <a:pt x="59" y="54"/>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5" name="Freeform 142"/>
              <p:cNvSpPr>
                <a:spLocks/>
              </p:cNvSpPr>
              <p:nvPr/>
            </p:nvSpPr>
            <p:spPr bwMode="auto">
              <a:xfrm>
                <a:off x="1529" y="1218"/>
                <a:ext cx="59" cy="57"/>
              </a:xfrm>
              <a:custGeom>
                <a:avLst/>
                <a:gdLst>
                  <a:gd name="T0" fmla="*/ 40 w 59"/>
                  <a:gd name="T1" fmla="*/ 0 h 57"/>
                  <a:gd name="T2" fmla="*/ 0 w 59"/>
                  <a:gd name="T3" fmla="*/ 39 h 57"/>
                  <a:gd name="T4" fmla="*/ 59 w 59"/>
                  <a:gd name="T5" fmla="*/ 57 h 57"/>
                  <a:gd name="T6" fmla="*/ 40 w 59"/>
                  <a:gd name="T7" fmla="*/ 3 h 57"/>
                  <a:gd name="T8" fmla="*/ 40 w 59"/>
                  <a:gd name="T9" fmla="*/ 3 h 57"/>
                  <a:gd name="T10" fmla="*/ 40 w 59"/>
                  <a:gd name="T11" fmla="*/ 0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9" h="57">
                    <a:moveTo>
                      <a:pt x="40" y="0"/>
                    </a:moveTo>
                    <a:lnTo>
                      <a:pt x="0" y="39"/>
                    </a:lnTo>
                    <a:lnTo>
                      <a:pt x="59" y="57"/>
                    </a:lnTo>
                    <a:lnTo>
                      <a:pt x="40" y="3"/>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6" name="Freeform 143"/>
              <p:cNvSpPr>
                <a:spLocks/>
              </p:cNvSpPr>
              <p:nvPr/>
            </p:nvSpPr>
            <p:spPr bwMode="auto">
              <a:xfrm>
                <a:off x="1956" y="1604"/>
                <a:ext cx="56" cy="54"/>
              </a:xfrm>
              <a:custGeom>
                <a:avLst/>
                <a:gdLst>
                  <a:gd name="T0" fmla="*/ 36 w 56"/>
                  <a:gd name="T1" fmla="*/ 0 h 54"/>
                  <a:gd name="T2" fmla="*/ 0 w 56"/>
                  <a:gd name="T3" fmla="*/ 36 h 54"/>
                  <a:gd name="T4" fmla="*/ 56 w 56"/>
                  <a:gd name="T5" fmla="*/ 54 h 54"/>
                  <a:gd name="T6" fmla="*/ 36 w 56"/>
                  <a:gd name="T7" fmla="*/ 0 h 54"/>
                  <a:gd name="T8" fmla="*/ 36 w 56"/>
                  <a:gd name="T9" fmla="*/ 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54">
                    <a:moveTo>
                      <a:pt x="36" y="0"/>
                    </a:moveTo>
                    <a:lnTo>
                      <a:pt x="0" y="36"/>
                    </a:lnTo>
                    <a:lnTo>
                      <a:pt x="56" y="54"/>
                    </a:lnTo>
                    <a:lnTo>
                      <a:pt x="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7" name="Freeform 144"/>
              <p:cNvSpPr>
                <a:spLocks/>
              </p:cNvSpPr>
              <p:nvPr/>
            </p:nvSpPr>
            <p:spPr bwMode="auto">
              <a:xfrm>
                <a:off x="1317" y="2148"/>
                <a:ext cx="1866" cy="289"/>
              </a:xfrm>
              <a:custGeom>
                <a:avLst/>
                <a:gdLst>
                  <a:gd name="T0" fmla="*/ 1721 w 1724"/>
                  <a:gd name="T1" fmla="*/ 225 h 225"/>
                  <a:gd name="T2" fmla="*/ 1724 w 1724"/>
                  <a:gd name="T3" fmla="*/ 0 h 225"/>
                  <a:gd name="T4" fmla="*/ 0 w 1724"/>
                  <a:gd name="T5" fmla="*/ 0 h 225"/>
                  <a:gd name="T6" fmla="*/ 0 w 1724"/>
                  <a:gd name="T7" fmla="*/ 225 h 225"/>
                  <a:gd name="T8" fmla="*/ 1724 w 1724"/>
                  <a:gd name="T9" fmla="*/ 225 h 225"/>
                  <a:gd name="T10" fmla="*/ 1724 w 1724"/>
                  <a:gd name="T11" fmla="*/ 225 h 225"/>
                  <a:gd name="T12" fmla="*/ 1721 w 1724"/>
                  <a:gd name="T13" fmla="*/ 225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24" h="225">
                    <a:moveTo>
                      <a:pt x="1721" y="225"/>
                    </a:moveTo>
                    <a:lnTo>
                      <a:pt x="1724" y="0"/>
                    </a:lnTo>
                    <a:lnTo>
                      <a:pt x="0" y="0"/>
                    </a:lnTo>
                    <a:lnTo>
                      <a:pt x="0" y="225"/>
                    </a:lnTo>
                    <a:lnTo>
                      <a:pt x="1724" y="225"/>
                    </a:lnTo>
                    <a:lnTo>
                      <a:pt x="1721" y="2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88" name="Freeform 145"/>
              <p:cNvSpPr>
                <a:spLocks/>
              </p:cNvSpPr>
              <p:nvPr/>
            </p:nvSpPr>
            <p:spPr bwMode="auto">
              <a:xfrm>
                <a:off x="1459" y="2148"/>
                <a:ext cx="1724" cy="225"/>
              </a:xfrm>
              <a:custGeom>
                <a:avLst/>
                <a:gdLst>
                  <a:gd name="T0" fmla="*/ 1721 w 1724"/>
                  <a:gd name="T1" fmla="*/ 225 h 225"/>
                  <a:gd name="T2" fmla="*/ 1724 w 1724"/>
                  <a:gd name="T3" fmla="*/ 0 h 225"/>
                  <a:gd name="T4" fmla="*/ 0 w 1724"/>
                  <a:gd name="T5" fmla="*/ 0 h 225"/>
                  <a:gd name="T6" fmla="*/ 0 w 1724"/>
                  <a:gd name="T7" fmla="*/ 225 h 225"/>
                  <a:gd name="T8" fmla="*/ 1724 w 1724"/>
                  <a:gd name="T9" fmla="*/ 225 h 225"/>
                  <a:gd name="T10" fmla="*/ 1724 w 172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4" h="225">
                    <a:moveTo>
                      <a:pt x="1721" y="225"/>
                    </a:moveTo>
                    <a:lnTo>
                      <a:pt x="1724" y="0"/>
                    </a:lnTo>
                    <a:lnTo>
                      <a:pt x="0" y="0"/>
                    </a:lnTo>
                    <a:lnTo>
                      <a:pt x="0" y="225"/>
                    </a:lnTo>
                    <a:lnTo>
                      <a:pt x="1724" y="22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89" name="Rectangle 146"/>
              <p:cNvSpPr>
                <a:spLocks noChangeArrowheads="1"/>
              </p:cNvSpPr>
              <p:nvPr/>
            </p:nvSpPr>
            <p:spPr bwMode="auto">
              <a:xfrm>
                <a:off x="1499" y="2211"/>
                <a:ext cx="10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690" name="Rectangle 147"/>
              <p:cNvSpPr>
                <a:spLocks noChangeArrowheads="1"/>
              </p:cNvSpPr>
              <p:nvPr/>
            </p:nvSpPr>
            <p:spPr bwMode="auto">
              <a:xfrm>
                <a:off x="158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691" name="Rectangle 148"/>
              <p:cNvSpPr>
                <a:spLocks noChangeArrowheads="1"/>
              </p:cNvSpPr>
              <p:nvPr/>
            </p:nvSpPr>
            <p:spPr bwMode="auto">
              <a:xfrm>
                <a:off x="1645"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j</a:t>
                </a:r>
                <a:endParaRPr lang="en-US" altLang="en-US" sz="2400">
                  <a:latin typeface="Times New Roman" panose="02020603050405020304" pitchFamily="18" charset="0"/>
                </a:endParaRPr>
              </a:p>
            </p:txBody>
          </p:sp>
          <p:sp>
            <p:nvSpPr>
              <p:cNvPr id="22692" name="Rectangle 149"/>
              <p:cNvSpPr>
                <a:spLocks noChangeArrowheads="1"/>
              </p:cNvSpPr>
              <p:nvPr/>
            </p:nvSpPr>
            <p:spPr bwMode="auto">
              <a:xfrm>
                <a:off x="167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693" name="Rectangle 150"/>
              <p:cNvSpPr>
                <a:spLocks noChangeArrowheads="1"/>
              </p:cNvSpPr>
              <p:nvPr/>
            </p:nvSpPr>
            <p:spPr bwMode="auto">
              <a:xfrm>
                <a:off x="1731"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694" name="Rectangle 151"/>
              <p:cNvSpPr>
                <a:spLocks noChangeArrowheads="1"/>
              </p:cNvSpPr>
              <p:nvPr/>
            </p:nvSpPr>
            <p:spPr bwMode="auto">
              <a:xfrm>
                <a:off x="178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695" name="Rectangle 152"/>
              <p:cNvSpPr>
                <a:spLocks noChangeArrowheads="1"/>
              </p:cNvSpPr>
              <p:nvPr/>
            </p:nvSpPr>
            <p:spPr bwMode="auto">
              <a:xfrm>
                <a:off x="181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696" name="Rectangle 153"/>
              <p:cNvSpPr>
                <a:spLocks noChangeArrowheads="1"/>
              </p:cNvSpPr>
              <p:nvPr/>
            </p:nvSpPr>
            <p:spPr bwMode="auto">
              <a:xfrm>
                <a:off x="185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697" name="Rectangle 154"/>
              <p:cNvSpPr>
                <a:spLocks noChangeArrowheads="1"/>
              </p:cNvSpPr>
              <p:nvPr/>
            </p:nvSpPr>
            <p:spPr bwMode="auto">
              <a:xfrm>
                <a:off x="1880"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698" name="Rectangle 155"/>
              <p:cNvSpPr>
                <a:spLocks noChangeArrowheads="1"/>
              </p:cNvSpPr>
              <p:nvPr/>
            </p:nvSpPr>
            <p:spPr bwMode="auto">
              <a:xfrm>
                <a:off x="197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699" name="Rectangle 156"/>
              <p:cNvSpPr>
                <a:spLocks noChangeArrowheads="1"/>
              </p:cNvSpPr>
              <p:nvPr/>
            </p:nvSpPr>
            <p:spPr bwMode="auto">
              <a:xfrm>
                <a:off x="2032"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700" name="Rectangle 157"/>
              <p:cNvSpPr>
                <a:spLocks noChangeArrowheads="1"/>
              </p:cNvSpPr>
              <p:nvPr/>
            </p:nvSpPr>
            <p:spPr bwMode="auto">
              <a:xfrm>
                <a:off x="208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701" name="Rectangle 158"/>
              <p:cNvSpPr>
                <a:spLocks noChangeArrowheads="1"/>
              </p:cNvSpPr>
              <p:nvPr/>
            </p:nvSpPr>
            <p:spPr bwMode="auto">
              <a:xfrm>
                <a:off x="2148"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02" name="Rectangle 159"/>
              <p:cNvSpPr>
                <a:spLocks noChangeArrowheads="1"/>
              </p:cNvSpPr>
              <p:nvPr/>
            </p:nvSpPr>
            <p:spPr bwMode="auto">
              <a:xfrm>
                <a:off x="217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03" name="Rectangle 160"/>
              <p:cNvSpPr>
                <a:spLocks noChangeArrowheads="1"/>
              </p:cNvSpPr>
              <p:nvPr/>
            </p:nvSpPr>
            <p:spPr bwMode="auto">
              <a:xfrm>
                <a:off x="223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04" name="Rectangle 161"/>
              <p:cNvSpPr>
                <a:spLocks noChangeArrowheads="1"/>
              </p:cNvSpPr>
              <p:nvPr/>
            </p:nvSpPr>
            <p:spPr bwMode="auto">
              <a:xfrm>
                <a:off x="2296"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05" name="Rectangle 162"/>
              <p:cNvSpPr>
                <a:spLocks noChangeArrowheads="1"/>
              </p:cNvSpPr>
              <p:nvPr/>
            </p:nvSpPr>
            <p:spPr bwMode="auto">
              <a:xfrm>
                <a:off x="2326"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06" name="Rectangle 163"/>
              <p:cNvSpPr>
                <a:spLocks noChangeArrowheads="1"/>
              </p:cNvSpPr>
              <p:nvPr/>
            </p:nvSpPr>
            <p:spPr bwMode="auto">
              <a:xfrm>
                <a:off x="234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07" name="Rectangle 164"/>
              <p:cNvSpPr>
                <a:spLocks noChangeArrowheads="1"/>
              </p:cNvSpPr>
              <p:nvPr/>
            </p:nvSpPr>
            <p:spPr bwMode="auto">
              <a:xfrm>
                <a:off x="241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08" name="Rectangle 165"/>
              <p:cNvSpPr>
                <a:spLocks noChangeArrowheads="1"/>
              </p:cNvSpPr>
              <p:nvPr/>
            </p:nvSpPr>
            <p:spPr bwMode="auto">
              <a:xfrm>
                <a:off x="247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709" name="Rectangle 166"/>
              <p:cNvSpPr>
                <a:spLocks noChangeArrowheads="1"/>
              </p:cNvSpPr>
              <p:nvPr/>
            </p:nvSpPr>
            <p:spPr bwMode="auto">
              <a:xfrm>
                <a:off x="253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10" name="Rectangle 167"/>
              <p:cNvSpPr>
                <a:spLocks noChangeArrowheads="1"/>
              </p:cNvSpPr>
              <p:nvPr/>
            </p:nvSpPr>
            <p:spPr bwMode="auto">
              <a:xfrm>
                <a:off x="259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11" name="Rectangle 168"/>
              <p:cNvSpPr>
                <a:spLocks noChangeArrowheads="1"/>
              </p:cNvSpPr>
              <p:nvPr/>
            </p:nvSpPr>
            <p:spPr bwMode="auto">
              <a:xfrm>
                <a:off x="2657"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712" name="Rectangle 169"/>
              <p:cNvSpPr>
                <a:spLocks noChangeArrowheads="1"/>
              </p:cNvSpPr>
              <p:nvPr/>
            </p:nvSpPr>
            <p:spPr bwMode="auto">
              <a:xfrm>
                <a:off x="2720"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13" name="Rectangle 170"/>
              <p:cNvSpPr>
                <a:spLocks noChangeArrowheads="1"/>
              </p:cNvSpPr>
              <p:nvPr/>
            </p:nvSpPr>
            <p:spPr bwMode="auto">
              <a:xfrm>
                <a:off x="278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14" name="Rectangle 171"/>
              <p:cNvSpPr>
                <a:spLocks noChangeArrowheads="1"/>
              </p:cNvSpPr>
              <p:nvPr/>
            </p:nvSpPr>
            <p:spPr bwMode="auto">
              <a:xfrm>
                <a:off x="2809"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sp>
            <p:nvSpPr>
              <p:cNvPr id="22715" name="Rectangle 172"/>
              <p:cNvSpPr>
                <a:spLocks noChangeArrowheads="1"/>
              </p:cNvSpPr>
              <p:nvPr/>
            </p:nvSpPr>
            <p:spPr bwMode="auto">
              <a:xfrm>
                <a:off x="290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16" name="Rectangle 173"/>
              <p:cNvSpPr>
                <a:spLocks noChangeArrowheads="1"/>
              </p:cNvSpPr>
              <p:nvPr/>
            </p:nvSpPr>
            <p:spPr bwMode="auto">
              <a:xfrm>
                <a:off x="296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d</a:t>
                </a:r>
                <a:endParaRPr lang="en-US" altLang="en-US" sz="2400">
                  <a:latin typeface="Times New Roman" panose="02020603050405020304" pitchFamily="18" charset="0"/>
                </a:endParaRPr>
              </a:p>
            </p:txBody>
          </p:sp>
          <p:sp>
            <p:nvSpPr>
              <p:cNvPr id="22717" name="Rectangle 174"/>
              <p:cNvSpPr>
                <a:spLocks noChangeArrowheads="1"/>
              </p:cNvSpPr>
              <p:nvPr/>
            </p:nvSpPr>
            <p:spPr bwMode="auto">
              <a:xfrm>
                <a:off x="302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18" name="Rectangle 175"/>
              <p:cNvSpPr>
                <a:spLocks noChangeArrowheads="1"/>
              </p:cNvSpPr>
              <p:nvPr/>
            </p:nvSpPr>
            <p:spPr bwMode="auto">
              <a:xfrm>
                <a:off x="3087"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19" name="Rectangle 176"/>
              <p:cNvSpPr>
                <a:spLocks noChangeArrowheads="1"/>
              </p:cNvSpPr>
              <p:nvPr/>
            </p:nvSpPr>
            <p:spPr bwMode="auto">
              <a:xfrm>
                <a:off x="3110"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20" name="Freeform 177"/>
              <p:cNvSpPr>
                <a:spLocks/>
              </p:cNvSpPr>
              <p:nvPr/>
            </p:nvSpPr>
            <p:spPr bwMode="auto">
              <a:xfrm>
                <a:off x="3296" y="2148"/>
                <a:ext cx="2510" cy="280"/>
              </a:xfrm>
              <a:custGeom>
                <a:avLst/>
                <a:gdLst>
                  <a:gd name="T0" fmla="*/ 2114 w 2114"/>
                  <a:gd name="T1" fmla="*/ 225 h 225"/>
                  <a:gd name="T2" fmla="*/ 2114 w 2114"/>
                  <a:gd name="T3" fmla="*/ 0 h 225"/>
                  <a:gd name="T4" fmla="*/ 0 w 2114"/>
                  <a:gd name="T5" fmla="*/ 0 h 225"/>
                  <a:gd name="T6" fmla="*/ 0 w 2114"/>
                  <a:gd name="T7" fmla="*/ 225 h 225"/>
                  <a:gd name="T8" fmla="*/ 2114 w 2114"/>
                  <a:gd name="T9" fmla="*/ 225 h 225"/>
                  <a:gd name="T10" fmla="*/ 2114 w 211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4" h="225">
                    <a:moveTo>
                      <a:pt x="2114" y="225"/>
                    </a:moveTo>
                    <a:lnTo>
                      <a:pt x="2114" y="0"/>
                    </a:lnTo>
                    <a:lnTo>
                      <a:pt x="0" y="0"/>
                    </a:lnTo>
                    <a:lnTo>
                      <a:pt x="0" y="225"/>
                    </a:lnTo>
                    <a:lnTo>
                      <a:pt x="2114" y="2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21" name="Freeform 178"/>
              <p:cNvSpPr>
                <a:spLocks/>
              </p:cNvSpPr>
              <p:nvPr/>
            </p:nvSpPr>
            <p:spPr bwMode="auto">
              <a:xfrm>
                <a:off x="3296" y="2148"/>
                <a:ext cx="2114" cy="225"/>
              </a:xfrm>
              <a:custGeom>
                <a:avLst/>
                <a:gdLst>
                  <a:gd name="T0" fmla="*/ 2114 w 2114"/>
                  <a:gd name="T1" fmla="*/ 225 h 225"/>
                  <a:gd name="T2" fmla="*/ 2114 w 2114"/>
                  <a:gd name="T3" fmla="*/ 0 h 225"/>
                  <a:gd name="T4" fmla="*/ 0 w 2114"/>
                  <a:gd name="T5" fmla="*/ 0 h 225"/>
                  <a:gd name="T6" fmla="*/ 0 w 2114"/>
                  <a:gd name="T7" fmla="*/ 225 h 225"/>
                  <a:gd name="T8" fmla="*/ 2114 w 2114"/>
                  <a:gd name="T9" fmla="*/ 225 h 225"/>
                  <a:gd name="T10" fmla="*/ 2114 w 2114"/>
                  <a:gd name="T11" fmla="*/ 225 h 2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14" h="225">
                    <a:moveTo>
                      <a:pt x="2114" y="225"/>
                    </a:moveTo>
                    <a:lnTo>
                      <a:pt x="2114" y="0"/>
                    </a:lnTo>
                    <a:lnTo>
                      <a:pt x="0" y="0"/>
                    </a:lnTo>
                    <a:lnTo>
                      <a:pt x="0" y="225"/>
                    </a:lnTo>
                    <a:lnTo>
                      <a:pt x="2114" y="225"/>
                    </a:lnTo>
                  </a:path>
                </a:pathLst>
              </a:custGeom>
              <a:noFill/>
              <a:ln w="206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722" name="Rectangle 179"/>
              <p:cNvSpPr>
                <a:spLocks noChangeArrowheads="1"/>
              </p:cNvSpPr>
              <p:nvPr/>
            </p:nvSpPr>
            <p:spPr bwMode="auto">
              <a:xfrm>
                <a:off x="3329" y="2211"/>
                <a:ext cx="10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23" name="Rectangle 180"/>
              <p:cNvSpPr>
                <a:spLocks noChangeArrowheads="1"/>
              </p:cNvSpPr>
              <p:nvPr/>
            </p:nvSpPr>
            <p:spPr bwMode="auto">
              <a:xfrm>
                <a:off x="341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724" name="Rectangle 181"/>
              <p:cNvSpPr>
                <a:spLocks noChangeArrowheads="1"/>
              </p:cNvSpPr>
              <p:nvPr/>
            </p:nvSpPr>
            <p:spPr bwMode="auto">
              <a:xfrm>
                <a:off x="3478"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j</a:t>
                </a:r>
                <a:endParaRPr lang="en-US" altLang="en-US" sz="2400">
                  <a:latin typeface="Times New Roman" panose="02020603050405020304" pitchFamily="18" charset="0"/>
                </a:endParaRPr>
              </a:p>
            </p:txBody>
          </p:sp>
          <p:sp>
            <p:nvSpPr>
              <p:cNvPr id="22725" name="Rectangle 182"/>
              <p:cNvSpPr>
                <a:spLocks noChangeArrowheads="1"/>
              </p:cNvSpPr>
              <p:nvPr/>
            </p:nvSpPr>
            <p:spPr bwMode="auto">
              <a:xfrm>
                <a:off x="350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26" name="Rectangle 183"/>
              <p:cNvSpPr>
                <a:spLocks noChangeArrowheads="1"/>
              </p:cNvSpPr>
              <p:nvPr/>
            </p:nvSpPr>
            <p:spPr bwMode="auto">
              <a:xfrm>
                <a:off x="3564"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727" name="Rectangle 184"/>
              <p:cNvSpPr>
                <a:spLocks noChangeArrowheads="1"/>
              </p:cNvSpPr>
              <p:nvPr/>
            </p:nvSpPr>
            <p:spPr bwMode="auto">
              <a:xfrm>
                <a:off x="361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728" name="Rectangle 185"/>
              <p:cNvSpPr>
                <a:spLocks noChangeArrowheads="1"/>
              </p:cNvSpPr>
              <p:nvPr/>
            </p:nvSpPr>
            <p:spPr bwMode="auto">
              <a:xfrm>
                <a:off x="365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729" name="Rectangle 186"/>
              <p:cNvSpPr>
                <a:spLocks noChangeArrowheads="1"/>
              </p:cNvSpPr>
              <p:nvPr/>
            </p:nvSpPr>
            <p:spPr bwMode="auto">
              <a:xfrm>
                <a:off x="368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30" name="Rectangle 187"/>
              <p:cNvSpPr>
                <a:spLocks noChangeArrowheads="1"/>
              </p:cNvSpPr>
              <p:nvPr/>
            </p:nvSpPr>
            <p:spPr bwMode="auto">
              <a:xfrm>
                <a:off x="370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731" name="Rectangle 188"/>
              <p:cNvSpPr>
                <a:spLocks noChangeArrowheads="1"/>
              </p:cNvSpPr>
              <p:nvPr/>
            </p:nvSpPr>
            <p:spPr bwMode="auto">
              <a:xfrm>
                <a:off x="3772"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32" name="Rectangle 189"/>
              <p:cNvSpPr>
                <a:spLocks noChangeArrowheads="1"/>
              </p:cNvSpPr>
              <p:nvPr/>
            </p:nvSpPr>
            <p:spPr bwMode="auto">
              <a:xfrm>
                <a:off x="379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b</a:t>
                </a:r>
                <a:endParaRPr lang="en-US" altLang="en-US" sz="2400">
                  <a:latin typeface="Times New Roman" panose="02020603050405020304" pitchFamily="18" charset="0"/>
                </a:endParaRPr>
              </a:p>
            </p:txBody>
          </p:sp>
          <p:sp>
            <p:nvSpPr>
              <p:cNvPr id="22733" name="Rectangle 190"/>
              <p:cNvSpPr>
                <a:spLocks noChangeArrowheads="1"/>
              </p:cNvSpPr>
              <p:nvPr/>
            </p:nvSpPr>
            <p:spPr bwMode="auto">
              <a:xfrm>
                <a:off x="3858"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4" name="Rectangle 191"/>
              <p:cNvSpPr>
                <a:spLocks noChangeArrowheads="1"/>
              </p:cNvSpPr>
              <p:nvPr/>
            </p:nvSpPr>
            <p:spPr bwMode="auto">
              <a:xfrm>
                <a:off x="389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735" name="Rectangle 192"/>
              <p:cNvSpPr>
                <a:spLocks noChangeArrowheads="1"/>
              </p:cNvSpPr>
              <p:nvPr/>
            </p:nvSpPr>
            <p:spPr bwMode="auto">
              <a:xfrm>
                <a:off x="395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6" name="Rectangle 193"/>
              <p:cNvSpPr>
                <a:spLocks noChangeArrowheads="1"/>
              </p:cNvSpPr>
              <p:nvPr/>
            </p:nvSpPr>
            <p:spPr bwMode="auto">
              <a:xfrm>
                <a:off x="3991"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y</a:t>
                </a:r>
                <a:endParaRPr lang="en-US" altLang="en-US" sz="2400">
                  <a:latin typeface="Times New Roman" panose="02020603050405020304" pitchFamily="18" charset="0"/>
                </a:endParaRPr>
              </a:p>
            </p:txBody>
          </p:sp>
          <p:sp>
            <p:nvSpPr>
              <p:cNvPr id="22737" name="Rectangle 194"/>
              <p:cNvSpPr>
                <a:spLocks noChangeArrowheads="1"/>
              </p:cNvSpPr>
              <p:nvPr/>
            </p:nvSpPr>
            <p:spPr bwMode="auto">
              <a:xfrm>
                <a:off x="404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38" name="Rectangle 195"/>
              <p:cNvSpPr>
                <a:spLocks noChangeArrowheads="1"/>
              </p:cNvSpPr>
              <p:nvPr/>
            </p:nvSpPr>
            <p:spPr bwMode="auto">
              <a:xfrm>
                <a:off x="4077"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r</a:t>
                </a:r>
                <a:endParaRPr lang="en-US" altLang="en-US" sz="2400">
                  <a:latin typeface="Times New Roman" panose="02020603050405020304" pitchFamily="18" charset="0"/>
                </a:endParaRPr>
              </a:p>
            </p:txBody>
          </p:sp>
          <p:sp>
            <p:nvSpPr>
              <p:cNvPr id="22739" name="Rectangle 196"/>
              <p:cNvSpPr>
                <a:spLocks noChangeArrowheads="1"/>
              </p:cNvSpPr>
              <p:nvPr/>
            </p:nvSpPr>
            <p:spPr bwMode="auto">
              <a:xfrm>
                <a:off x="411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o</a:t>
                </a:r>
                <a:endParaRPr lang="en-US" altLang="en-US" sz="2400">
                  <a:latin typeface="Times New Roman" panose="02020603050405020304" pitchFamily="18" charset="0"/>
                </a:endParaRPr>
              </a:p>
            </p:txBody>
          </p:sp>
          <p:sp>
            <p:nvSpPr>
              <p:cNvPr id="22740" name="Rectangle 197"/>
              <p:cNvSpPr>
                <a:spLocks noChangeArrowheads="1"/>
              </p:cNvSpPr>
              <p:nvPr/>
            </p:nvSpPr>
            <p:spPr bwMode="auto">
              <a:xfrm>
                <a:off x="4176"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741" name="Rectangle 198"/>
              <p:cNvSpPr>
                <a:spLocks noChangeArrowheads="1"/>
              </p:cNvSpPr>
              <p:nvPr/>
            </p:nvSpPr>
            <p:spPr bwMode="auto">
              <a:xfrm>
                <a:off x="4235"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t</a:t>
                </a:r>
                <a:endParaRPr lang="en-US" altLang="en-US" sz="2400">
                  <a:latin typeface="Times New Roman" panose="02020603050405020304" pitchFamily="18" charset="0"/>
                </a:endParaRPr>
              </a:p>
            </p:txBody>
          </p:sp>
          <p:sp>
            <p:nvSpPr>
              <p:cNvPr id="22742" name="Rectangle 199"/>
              <p:cNvSpPr>
                <a:spLocks noChangeArrowheads="1"/>
              </p:cNvSpPr>
              <p:nvPr/>
            </p:nvSpPr>
            <p:spPr bwMode="auto">
              <a:xfrm>
                <a:off x="4269"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743" name="Rectangle 200"/>
              <p:cNvSpPr>
                <a:spLocks noChangeArrowheads="1"/>
              </p:cNvSpPr>
              <p:nvPr/>
            </p:nvSpPr>
            <p:spPr bwMode="auto">
              <a:xfrm>
                <a:off x="4292"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744" name="Rectangle 201"/>
              <p:cNvSpPr>
                <a:spLocks noChangeArrowheads="1"/>
              </p:cNvSpPr>
              <p:nvPr/>
            </p:nvSpPr>
            <p:spPr bwMode="auto">
              <a:xfrm>
                <a:off x="435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745" name="Rectangle 202"/>
              <p:cNvSpPr>
                <a:spLocks noChangeArrowheads="1"/>
              </p:cNvSpPr>
              <p:nvPr/>
            </p:nvSpPr>
            <p:spPr bwMode="auto">
              <a:xfrm>
                <a:off x="4414"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746" name="Rectangle 203"/>
              <p:cNvSpPr>
                <a:spLocks noChangeArrowheads="1"/>
              </p:cNvSpPr>
              <p:nvPr/>
            </p:nvSpPr>
            <p:spPr bwMode="auto">
              <a:xfrm>
                <a:off x="444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747" name="Rectangle 204"/>
              <p:cNvSpPr>
                <a:spLocks noChangeArrowheads="1"/>
              </p:cNvSpPr>
              <p:nvPr/>
            </p:nvSpPr>
            <p:spPr bwMode="auto">
              <a:xfrm>
                <a:off x="4480" y="2211"/>
                <a:ext cx="11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m</a:t>
                </a:r>
                <a:endParaRPr lang="en-US" altLang="en-US" sz="2400">
                  <a:latin typeface="Times New Roman" panose="02020603050405020304" pitchFamily="18" charset="0"/>
                </a:endParaRPr>
              </a:p>
            </p:txBody>
          </p:sp>
        </p:grpSp>
        <p:sp>
          <p:nvSpPr>
            <p:cNvPr id="22535" name="Rectangle 205"/>
            <p:cNvSpPr>
              <a:spLocks noChangeArrowheads="1"/>
            </p:cNvSpPr>
            <p:nvPr/>
          </p:nvSpPr>
          <p:spPr bwMode="auto">
            <a:xfrm>
              <a:off x="457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36" name="Rectangle 206"/>
            <p:cNvSpPr>
              <a:spLocks noChangeArrowheads="1"/>
            </p:cNvSpPr>
            <p:nvPr/>
          </p:nvSpPr>
          <p:spPr bwMode="auto">
            <a:xfrm>
              <a:off x="4636" y="2211"/>
              <a:ext cx="6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c</a:t>
              </a:r>
              <a:endParaRPr lang="en-US" altLang="en-US" sz="2400">
                <a:latin typeface="Times New Roman" panose="02020603050405020304" pitchFamily="18" charset="0"/>
              </a:endParaRPr>
            </a:p>
          </p:txBody>
        </p:sp>
        <p:sp>
          <p:nvSpPr>
            <p:cNvPr id="22537" name="Rectangle 207"/>
            <p:cNvSpPr>
              <a:spLocks noChangeArrowheads="1"/>
            </p:cNvSpPr>
            <p:nvPr/>
          </p:nvSpPr>
          <p:spPr bwMode="auto">
            <a:xfrm>
              <a:off x="468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h</a:t>
              </a:r>
              <a:endParaRPr lang="en-US" altLang="en-US" sz="2400">
                <a:latin typeface="Times New Roman" panose="02020603050405020304" pitchFamily="18" charset="0"/>
              </a:endParaRPr>
            </a:p>
          </p:txBody>
        </p:sp>
        <p:sp>
          <p:nvSpPr>
            <p:cNvPr id="22538" name="Rectangle 208"/>
            <p:cNvSpPr>
              <a:spLocks noChangeArrowheads="1"/>
            </p:cNvSpPr>
            <p:nvPr/>
          </p:nvSpPr>
          <p:spPr bwMode="auto">
            <a:xfrm>
              <a:off x="4752"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i</a:t>
              </a:r>
              <a:endParaRPr lang="en-US" altLang="en-US" sz="2400">
                <a:latin typeface="Times New Roman" panose="02020603050405020304" pitchFamily="18" charset="0"/>
              </a:endParaRPr>
            </a:p>
          </p:txBody>
        </p:sp>
        <p:sp>
          <p:nvSpPr>
            <p:cNvPr id="22539" name="Rectangle 209"/>
            <p:cNvSpPr>
              <a:spLocks noChangeArrowheads="1"/>
            </p:cNvSpPr>
            <p:nvPr/>
          </p:nvSpPr>
          <p:spPr bwMode="auto">
            <a:xfrm>
              <a:off x="4775"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40" name="Rectangle 210"/>
            <p:cNvSpPr>
              <a:spLocks noChangeArrowheads="1"/>
            </p:cNvSpPr>
            <p:nvPr/>
          </p:nvSpPr>
          <p:spPr bwMode="auto">
            <a:xfrm>
              <a:off x="483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41" name="Rectangle 211"/>
            <p:cNvSpPr>
              <a:spLocks noChangeArrowheads="1"/>
            </p:cNvSpPr>
            <p:nvPr/>
          </p:nvSpPr>
          <p:spPr bwMode="auto">
            <a:xfrm>
              <a:off x="4897"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sp>
          <p:nvSpPr>
            <p:cNvPr id="22542" name="Rectangle 212"/>
            <p:cNvSpPr>
              <a:spLocks noChangeArrowheads="1"/>
            </p:cNvSpPr>
            <p:nvPr/>
          </p:nvSpPr>
          <p:spPr bwMode="auto">
            <a:xfrm>
              <a:off x="4930" y="2211"/>
              <a:ext cx="3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l</a:t>
              </a:r>
              <a:endParaRPr lang="en-US" altLang="en-US" sz="2400">
                <a:latin typeface="Times New Roman" panose="02020603050405020304" pitchFamily="18" charset="0"/>
              </a:endParaRPr>
            </a:p>
          </p:txBody>
        </p:sp>
        <p:sp>
          <p:nvSpPr>
            <p:cNvPr id="22543" name="Rectangle 213"/>
            <p:cNvSpPr>
              <a:spLocks noChangeArrowheads="1"/>
            </p:cNvSpPr>
            <p:nvPr/>
          </p:nvSpPr>
          <p:spPr bwMode="auto">
            <a:xfrm>
              <a:off x="4954"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44" name="Rectangle 214"/>
            <p:cNvSpPr>
              <a:spLocks noChangeArrowheads="1"/>
            </p:cNvSpPr>
            <p:nvPr/>
          </p:nvSpPr>
          <p:spPr bwMode="auto">
            <a:xfrm>
              <a:off x="5013"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n</a:t>
              </a:r>
              <a:endParaRPr lang="en-US" altLang="en-US" sz="2400">
                <a:latin typeface="Times New Roman" panose="02020603050405020304" pitchFamily="18" charset="0"/>
              </a:endParaRPr>
            </a:p>
          </p:txBody>
        </p:sp>
        <p:sp>
          <p:nvSpPr>
            <p:cNvPr id="22545" name="Rectangle 215"/>
            <p:cNvSpPr>
              <a:spLocks noChangeArrowheads="1"/>
            </p:cNvSpPr>
            <p:nvPr/>
          </p:nvSpPr>
          <p:spPr bwMode="auto">
            <a:xfrm>
              <a:off x="5076"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46" name="Rectangle 216"/>
            <p:cNvSpPr>
              <a:spLocks noChangeArrowheads="1"/>
            </p:cNvSpPr>
            <p:nvPr/>
          </p:nvSpPr>
          <p:spPr bwMode="auto">
            <a:xfrm>
              <a:off x="5139"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u</a:t>
              </a:r>
              <a:endParaRPr lang="en-US" altLang="en-US" sz="2400">
                <a:latin typeface="Times New Roman" panose="02020603050405020304" pitchFamily="18" charset="0"/>
              </a:endParaRPr>
            </a:p>
          </p:txBody>
        </p:sp>
        <p:sp>
          <p:nvSpPr>
            <p:cNvPr id="22547" name="Rectangle 217"/>
            <p:cNvSpPr>
              <a:spLocks noChangeArrowheads="1"/>
            </p:cNvSpPr>
            <p:nvPr/>
          </p:nvSpPr>
          <p:spPr bwMode="auto">
            <a:xfrm>
              <a:off x="5198"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a:t>
              </a:r>
              <a:endParaRPr lang="en-US" altLang="en-US" sz="2400">
                <a:latin typeface="Times New Roman" panose="02020603050405020304" pitchFamily="18" charset="0"/>
              </a:endParaRPr>
            </a:p>
          </p:txBody>
        </p:sp>
        <p:sp>
          <p:nvSpPr>
            <p:cNvPr id="22548" name="Rectangle 218"/>
            <p:cNvSpPr>
              <a:spLocks noChangeArrowheads="1"/>
            </p:cNvSpPr>
            <p:nvPr/>
          </p:nvSpPr>
          <p:spPr bwMode="auto">
            <a:xfrm>
              <a:off x="526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g</a:t>
              </a:r>
              <a:endParaRPr lang="en-US" altLang="en-US" sz="2400">
                <a:latin typeface="Times New Roman" panose="02020603050405020304" pitchFamily="18" charset="0"/>
              </a:endParaRPr>
            </a:p>
          </p:txBody>
        </p:sp>
        <p:sp>
          <p:nvSpPr>
            <p:cNvPr id="22549" name="Rectangle 219"/>
            <p:cNvSpPr>
              <a:spLocks noChangeArrowheads="1"/>
            </p:cNvSpPr>
            <p:nvPr/>
          </p:nvSpPr>
          <p:spPr bwMode="auto">
            <a:xfrm>
              <a:off x="5321" y="2211"/>
              <a:ext cx="7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e</a:t>
              </a:r>
              <a:endParaRPr lang="en-US" altLang="en-US" sz="2400">
                <a:latin typeface="Times New Roman" panose="02020603050405020304" pitchFamily="18" charset="0"/>
              </a:endParaRPr>
            </a:p>
          </p:txBody>
        </p:sp>
        <p:sp>
          <p:nvSpPr>
            <p:cNvPr id="22550" name="Rectangle 220"/>
            <p:cNvSpPr>
              <a:spLocks noChangeArrowheads="1"/>
            </p:cNvSpPr>
            <p:nvPr/>
          </p:nvSpPr>
          <p:spPr bwMode="auto">
            <a:xfrm>
              <a:off x="5384" y="2211"/>
              <a:ext cx="4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a:t>
              </a:r>
              <a:endParaRPr lang="en-US" altLang="en-US" sz="2400">
                <a:latin typeface="Times New Roman" panose="02020603050405020304" pitchFamily="18" charset="0"/>
              </a:endParaRPr>
            </a:p>
          </p:txBody>
        </p:sp>
        <p:sp>
          <p:nvSpPr>
            <p:cNvPr id="22551" name="Rectangle 221"/>
            <p:cNvSpPr>
              <a:spLocks noChangeArrowheads="1"/>
            </p:cNvSpPr>
            <p:nvPr/>
          </p:nvSpPr>
          <p:spPr bwMode="auto">
            <a:xfrm>
              <a:off x="5420" y="2211"/>
              <a:ext cx="3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rPr>
                <a:t> </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1416994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a:t>Understanding Performance</a:t>
            </a:r>
            <a:endParaRPr lang="en-AU" altLang="en-US"/>
          </a:p>
        </p:txBody>
      </p:sp>
      <p:sp>
        <p:nvSpPr>
          <p:cNvPr id="25604" name="Rectangle 3"/>
          <p:cNvSpPr>
            <a:spLocks noGrp="1" noChangeArrowheads="1"/>
          </p:cNvSpPr>
          <p:nvPr>
            <p:ph type="body" idx="1"/>
          </p:nvPr>
        </p:nvSpPr>
        <p:spPr/>
        <p:txBody>
          <a:bodyPr/>
          <a:lstStyle/>
          <a:p>
            <a:pPr eaLnBrk="1" hangingPunct="1"/>
            <a:r>
              <a:rPr lang="en-US" altLang="en-US" sz="2800"/>
              <a:t>Algorithm</a:t>
            </a:r>
          </a:p>
          <a:p>
            <a:pPr lvl="1" eaLnBrk="1" hangingPunct="1"/>
            <a:r>
              <a:rPr lang="en-US" altLang="en-US" sz="2400"/>
              <a:t>Determines number of operations executed</a:t>
            </a:r>
          </a:p>
          <a:p>
            <a:pPr eaLnBrk="1" hangingPunct="1"/>
            <a:r>
              <a:rPr lang="en-US" altLang="en-US" sz="2800"/>
              <a:t>Programming language, compiler, architecture</a:t>
            </a:r>
          </a:p>
          <a:p>
            <a:pPr lvl="1" eaLnBrk="1" hangingPunct="1"/>
            <a:r>
              <a:rPr lang="en-US" altLang="en-US" sz="2400"/>
              <a:t>Determine number of machine instructions executed per operation</a:t>
            </a:r>
          </a:p>
          <a:p>
            <a:pPr eaLnBrk="1" hangingPunct="1"/>
            <a:r>
              <a:rPr lang="en-US" altLang="en-US" sz="2800"/>
              <a:t>Processor and memory system</a:t>
            </a:r>
          </a:p>
          <a:p>
            <a:pPr lvl="1" eaLnBrk="1" hangingPunct="1"/>
            <a:r>
              <a:rPr lang="en-US" altLang="en-US" sz="2400"/>
              <a:t>Determine how fast instructions are executed</a:t>
            </a:r>
          </a:p>
          <a:p>
            <a:pPr eaLnBrk="1" hangingPunct="1"/>
            <a:r>
              <a:rPr lang="en-US" altLang="en-US" sz="2800"/>
              <a:t>I/O system (including OS)</a:t>
            </a:r>
          </a:p>
          <a:p>
            <a:pPr lvl="1" eaLnBrk="1" hangingPunct="1"/>
            <a:r>
              <a:rPr lang="en-US" altLang="en-US" sz="2400"/>
              <a:t>Determines how fast I/O operations are executed</a:t>
            </a:r>
            <a:endParaRPr lang="en-AU" altLang="en-US" sz="240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12</a:t>
            </a:fld>
            <a:endParaRPr lang="en-US" altLang="en-US"/>
          </a:p>
        </p:txBody>
      </p:sp>
    </p:spTree>
    <p:extLst>
      <p:ext uri="{BB962C8B-B14F-4D97-AF65-F5344CB8AC3E}">
        <p14:creationId xmlns:p14="http://schemas.microsoft.com/office/powerpoint/2010/main" val="8479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0700" y="190500"/>
            <a:ext cx="8166100" cy="474663"/>
          </a:xfrm>
          <a:noFill/>
        </p:spPr>
        <p:txBody>
          <a:bodyPr/>
          <a:lstStyle/>
          <a:p>
            <a:pPr eaLnBrk="1" hangingPunct="1"/>
            <a:r>
              <a:rPr lang="en-US" altLang="en-US"/>
              <a:t>This Course Is Important – for Programming</a:t>
            </a:r>
          </a:p>
        </p:txBody>
      </p:sp>
      <p:sp>
        <p:nvSpPr>
          <p:cNvPr id="33795" name="Rectangle 3"/>
          <p:cNvSpPr>
            <a:spLocks noGrp="1" noChangeArrowheads="1"/>
          </p:cNvSpPr>
          <p:nvPr>
            <p:ph type="body" idx="1"/>
          </p:nvPr>
        </p:nvSpPr>
        <p:spPr>
          <a:xfrm>
            <a:off x="381000" y="1135063"/>
            <a:ext cx="8191500" cy="3284537"/>
          </a:xfrm>
          <a:noFill/>
          <a:ln w="9525"/>
        </p:spPr>
        <p:txBody>
          <a:bodyPr/>
          <a:lstStyle/>
          <a:p>
            <a:pPr eaLnBrk="1" hangingPunct="1"/>
            <a:r>
              <a:rPr lang="en-US" altLang="en-US"/>
              <a:t>Machine structures from a programmer's view</a:t>
            </a:r>
          </a:p>
          <a:p>
            <a:pPr lvl="1" eaLnBrk="1" hangingPunct="1"/>
            <a:r>
              <a:rPr lang="en-US" altLang="en-US"/>
              <a:t>What the programmer writes</a:t>
            </a:r>
          </a:p>
          <a:p>
            <a:pPr lvl="1" eaLnBrk="1" hangingPunct="1"/>
            <a:r>
              <a:rPr lang="en-US" altLang="en-US"/>
              <a:t>How it is converted to something the computer understands</a:t>
            </a:r>
          </a:p>
          <a:p>
            <a:pPr lvl="1" eaLnBrk="1" hangingPunct="1"/>
            <a:r>
              <a:rPr lang="en-US" altLang="en-US"/>
              <a:t>How the computer interprets the program</a:t>
            </a:r>
          </a:p>
          <a:p>
            <a:pPr lvl="1" eaLnBrk="1" hangingPunct="1"/>
            <a:r>
              <a:rPr lang="en-US" altLang="en-US"/>
              <a:t>What makes programs go slow</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AEAB88E-1774-490A-A499-643981DBBA3C}" type="slidenum">
              <a:rPr lang="en-US" altLang="en-US" sz="900" smtClean="0"/>
              <a:pPr>
                <a:spcBef>
                  <a:spcPct val="0"/>
                </a:spcBef>
                <a:buFontTx/>
                <a:buNone/>
              </a:pPr>
              <a:t>13</a:t>
            </a:fld>
            <a:endParaRPr lang="en-US" altLang="en-US" sz="90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t>Eight Great Ideas</a:t>
            </a:r>
          </a:p>
        </p:txBody>
      </p:sp>
      <p:sp>
        <p:nvSpPr>
          <p:cNvPr id="26627" name="Content Placeholder 2"/>
          <p:cNvSpPr>
            <a:spLocks noGrp="1"/>
          </p:cNvSpPr>
          <p:nvPr>
            <p:ph idx="1"/>
          </p:nvPr>
        </p:nvSpPr>
        <p:spPr/>
        <p:txBody>
          <a:bodyPr/>
          <a:lstStyle/>
          <a:p>
            <a:pPr>
              <a:lnSpc>
                <a:spcPct val="150000"/>
              </a:lnSpc>
            </a:pPr>
            <a:r>
              <a:rPr lang="en-US" altLang="en-US" sz="2400"/>
              <a:t>Design for </a:t>
            </a:r>
            <a:r>
              <a:rPr lang="en-US" altLang="en-US" sz="2400" b="1" i="1"/>
              <a:t>Moore’s Law</a:t>
            </a:r>
          </a:p>
          <a:p>
            <a:pPr>
              <a:lnSpc>
                <a:spcPct val="150000"/>
              </a:lnSpc>
            </a:pPr>
            <a:r>
              <a:rPr lang="en-US" altLang="en-US" sz="2400"/>
              <a:t>Use </a:t>
            </a:r>
            <a:r>
              <a:rPr lang="en-US" altLang="en-US" sz="2400" b="1" i="1"/>
              <a:t>abstraction</a:t>
            </a:r>
            <a:r>
              <a:rPr lang="en-US" altLang="en-US" sz="2400"/>
              <a:t> to simplify design</a:t>
            </a:r>
          </a:p>
          <a:p>
            <a:pPr>
              <a:lnSpc>
                <a:spcPct val="150000"/>
              </a:lnSpc>
            </a:pPr>
            <a:r>
              <a:rPr lang="en-US" altLang="en-US" sz="2400"/>
              <a:t>Make the </a:t>
            </a:r>
            <a:r>
              <a:rPr lang="en-US" altLang="en-US" sz="2400" b="1" i="1"/>
              <a:t>common case fast</a:t>
            </a:r>
          </a:p>
          <a:p>
            <a:pPr>
              <a:lnSpc>
                <a:spcPct val="150000"/>
              </a:lnSpc>
            </a:pPr>
            <a:r>
              <a:rPr lang="en-US" altLang="en-US" sz="2400"/>
              <a:t>Performance </a:t>
            </a:r>
            <a:r>
              <a:rPr lang="en-US" altLang="en-US" sz="2400" i="1"/>
              <a:t>via</a:t>
            </a:r>
            <a:r>
              <a:rPr lang="en-US" altLang="en-US" sz="2400"/>
              <a:t> </a:t>
            </a:r>
            <a:r>
              <a:rPr lang="en-US" altLang="en-US" sz="2400" b="1" i="1"/>
              <a:t>parallelism</a:t>
            </a:r>
          </a:p>
          <a:p>
            <a:pPr>
              <a:lnSpc>
                <a:spcPct val="150000"/>
              </a:lnSpc>
            </a:pPr>
            <a:r>
              <a:rPr lang="en-US" altLang="en-US" sz="2400"/>
              <a:t>Performance </a:t>
            </a:r>
            <a:r>
              <a:rPr lang="en-US" altLang="en-US" sz="2400" i="1"/>
              <a:t>via</a:t>
            </a:r>
            <a:r>
              <a:rPr lang="en-US" altLang="en-US" sz="2400"/>
              <a:t> </a:t>
            </a:r>
            <a:r>
              <a:rPr lang="en-US" altLang="en-US" sz="2400" b="1" i="1"/>
              <a:t>pipelining</a:t>
            </a:r>
          </a:p>
          <a:p>
            <a:pPr>
              <a:lnSpc>
                <a:spcPct val="150000"/>
              </a:lnSpc>
            </a:pPr>
            <a:r>
              <a:rPr lang="en-US" altLang="en-US" sz="2400"/>
              <a:t>Performance </a:t>
            </a:r>
            <a:r>
              <a:rPr lang="en-US" altLang="en-US" sz="2400" i="1"/>
              <a:t>via</a:t>
            </a:r>
            <a:r>
              <a:rPr lang="en-US" altLang="en-US" sz="2400"/>
              <a:t> </a:t>
            </a:r>
            <a:r>
              <a:rPr lang="en-US" altLang="en-US" sz="2400" b="1" i="1"/>
              <a:t>prediction</a:t>
            </a:r>
          </a:p>
          <a:p>
            <a:pPr>
              <a:lnSpc>
                <a:spcPct val="150000"/>
              </a:lnSpc>
            </a:pPr>
            <a:r>
              <a:rPr lang="en-US" altLang="en-US" sz="2400" b="1" i="1"/>
              <a:t>Hierarchy</a:t>
            </a:r>
            <a:r>
              <a:rPr lang="en-US" altLang="en-US" sz="2400"/>
              <a:t> of memories</a:t>
            </a:r>
          </a:p>
          <a:p>
            <a:pPr>
              <a:lnSpc>
                <a:spcPct val="150000"/>
              </a:lnSpc>
            </a:pPr>
            <a:r>
              <a:rPr lang="en-US" altLang="en-US" sz="2400" b="1" i="1"/>
              <a:t>Dependability</a:t>
            </a:r>
            <a:r>
              <a:rPr lang="en-US" altLang="en-US" sz="2400"/>
              <a:t> </a:t>
            </a:r>
            <a:r>
              <a:rPr lang="en-US" altLang="en-US" sz="2400" i="1"/>
              <a:t>via</a:t>
            </a:r>
            <a:r>
              <a:rPr lang="en-US" altLang="en-US" sz="2400"/>
              <a:t> redundancy</a:t>
            </a:r>
          </a:p>
        </p:txBody>
      </p:sp>
      <p:pic>
        <p:nvPicPr>
          <p:cNvPr id="266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1112838"/>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6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7900" y="3597275"/>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6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5463"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14</a:t>
            </a:fld>
            <a:endParaRPr lang="en-US" altLang="en-US"/>
          </a:p>
        </p:txBody>
      </p:sp>
    </p:spTree>
    <p:extLst>
      <p:ext uri="{BB962C8B-B14F-4D97-AF65-F5344CB8AC3E}">
        <p14:creationId xmlns:p14="http://schemas.microsoft.com/office/powerpoint/2010/main" val="278292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a:t>What Should You Expect -- Work</a:t>
            </a:r>
          </a:p>
        </p:txBody>
      </p:sp>
      <p:sp>
        <p:nvSpPr>
          <p:cNvPr id="33795" name="Content Placeholder 2"/>
          <p:cNvSpPr>
            <a:spLocks noGrp="1"/>
          </p:cNvSpPr>
          <p:nvPr>
            <p:ph idx="1"/>
          </p:nvPr>
        </p:nvSpPr>
        <p:spPr>
          <a:xfrm>
            <a:off x="304800" y="1143000"/>
            <a:ext cx="7315200" cy="5334000"/>
          </a:xfrm>
          <a:ln w="9525"/>
        </p:spPr>
        <p:txBody>
          <a:bodyPr/>
          <a:lstStyle/>
          <a:p>
            <a:pPr indent="-342900" eaLnBrk="1" hangingPunct="1">
              <a:defRPr/>
            </a:pPr>
            <a:r>
              <a:rPr lang="en-US" altLang="en-US" dirty="0"/>
              <a:t>Attend the lectures and be active </a:t>
            </a:r>
          </a:p>
          <a:p>
            <a:pPr marL="857250" lvl="1" eaLnBrk="1" hangingPunct="1">
              <a:defRPr/>
            </a:pPr>
            <a:r>
              <a:rPr lang="en-US" altLang="en-US"/>
              <a:t>Lectures on </a:t>
            </a:r>
            <a:r>
              <a:rPr lang="en-US" altLang="en-US" dirty="0"/>
              <a:t>Mondays </a:t>
            </a:r>
            <a:r>
              <a:rPr lang="en-US" altLang="en-US"/>
              <a:t>and Wednesdays</a:t>
            </a:r>
            <a:endParaRPr lang="en-US" altLang="en-US" dirty="0"/>
          </a:p>
          <a:p>
            <a:pPr indent="-342900" eaLnBrk="1" hangingPunct="1">
              <a:defRPr/>
            </a:pPr>
            <a:r>
              <a:rPr lang="en-US" altLang="en-US" dirty="0"/>
              <a:t>Do the assignments</a:t>
            </a:r>
          </a:p>
          <a:p>
            <a:pPr marL="857250" lvl="1" eaLnBrk="1" hangingPunct="1">
              <a:defRPr/>
            </a:pPr>
            <a:r>
              <a:rPr lang="en-US" altLang="en-US" dirty="0"/>
              <a:t>Reading textbook and supplementary materials</a:t>
            </a:r>
          </a:p>
          <a:p>
            <a:pPr marL="857250" lvl="1" eaLnBrk="1" hangingPunct="1">
              <a:defRPr/>
            </a:pPr>
            <a:r>
              <a:rPr lang="en-US" altLang="en-US" dirty="0"/>
              <a:t>Homework assignments</a:t>
            </a:r>
          </a:p>
          <a:p>
            <a:pPr marL="857250" lvl="1" eaLnBrk="1" hangingPunct="1">
              <a:defRPr/>
            </a:pPr>
            <a:r>
              <a:rPr lang="en-US" altLang="en-US" dirty="0"/>
              <a:t>Projects</a:t>
            </a:r>
          </a:p>
          <a:p>
            <a:pPr marL="457200" eaLnBrk="1" hangingPunct="1">
              <a:defRPr/>
            </a:pPr>
            <a:r>
              <a:rPr lang="en-US" altLang="en-US" dirty="0"/>
              <a:t>Prepare for two midterm exams and a final exam</a:t>
            </a:r>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E7DB01A-430F-4873-B310-EAF4F7C59B00}" type="slidenum">
              <a:rPr lang="en-US" altLang="en-US" sz="900" smtClean="0"/>
              <a:pPr>
                <a:spcBef>
                  <a:spcPct val="0"/>
                </a:spcBef>
                <a:buFontTx/>
                <a:buNone/>
              </a:pPr>
              <a:t>15</a:t>
            </a:fld>
            <a:endParaRPr lang="en-US" altLang="en-US" sz="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dirty="0"/>
              <a:t>What Should You Expect – Grading</a:t>
            </a:r>
          </a:p>
        </p:txBody>
      </p:sp>
      <p:sp>
        <p:nvSpPr>
          <p:cNvPr id="41987" name="Content Placeholder 2"/>
          <p:cNvSpPr>
            <a:spLocks noGrp="1"/>
          </p:cNvSpPr>
          <p:nvPr>
            <p:ph idx="1"/>
          </p:nvPr>
        </p:nvSpPr>
        <p:spPr>
          <a:ln w="9525"/>
        </p:spPr>
        <p:txBody>
          <a:bodyPr/>
          <a:lstStyle/>
          <a:p>
            <a:pPr eaLnBrk="1" hangingPunct="1"/>
            <a:r>
              <a:rPr lang="en-US" altLang="en-US" dirty="0"/>
              <a:t>Grading</a:t>
            </a:r>
          </a:p>
          <a:p>
            <a:pPr lvl="1" eaLnBrk="1" hangingPunct="1"/>
            <a:r>
              <a:rPr lang="en-US" altLang="en-US" dirty="0"/>
              <a:t>Homework – 15%</a:t>
            </a:r>
          </a:p>
          <a:p>
            <a:pPr lvl="1" eaLnBrk="1" hangingPunct="1"/>
            <a:r>
              <a:rPr lang="en-US" altLang="en-US" dirty="0"/>
              <a:t>Projects – 15%</a:t>
            </a:r>
          </a:p>
          <a:p>
            <a:pPr lvl="1" eaLnBrk="1" hangingPunct="1"/>
            <a:r>
              <a:rPr lang="en-US" altLang="en-US" dirty="0" err="1"/>
              <a:t>Zybooks</a:t>
            </a:r>
            <a:r>
              <a:rPr lang="en-US" altLang="en-US" dirty="0"/>
              <a:t> participation activities – 10%</a:t>
            </a:r>
          </a:p>
          <a:p>
            <a:pPr lvl="1" eaLnBrk="1" hangingPunct="1"/>
            <a:r>
              <a:rPr lang="en-US" altLang="en-US" dirty="0"/>
              <a:t>Quizzes – 5%</a:t>
            </a:r>
          </a:p>
          <a:p>
            <a:pPr lvl="1" eaLnBrk="1" hangingPunct="1"/>
            <a:r>
              <a:rPr lang="en-US" altLang="en-US" dirty="0"/>
              <a:t>Attendance – 5%</a:t>
            </a:r>
          </a:p>
          <a:p>
            <a:pPr lvl="1" eaLnBrk="1" hangingPunct="1"/>
            <a:r>
              <a:rPr lang="en-US" altLang="en-US" dirty="0"/>
              <a:t>Midterm exam I – 15%</a:t>
            </a:r>
          </a:p>
          <a:p>
            <a:pPr lvl="1" eaLnBrk="1" hangingPunct="1"/>
            <a:r>
              <a:rPr lang="en-US" altLang="en-US" dirty="0"/>
              <a:t>Midterm exam II – 15%</a:t>
            </a:r>
          </a:p>
          <a:p>
            <a:pPr lvl="1" eaLnBrk="1" hangingPunct="1"/>
            <a:r>
              <a:rPr lang="en-US" altLang="en-US" dirty="0"/>
              <a:t>Final exam – 20%</a:t>
            </a:r>
          </a:p>
          <a:p>
            <a:pPr eaLnBrk="1" hangingPunct="1"/>
            <a:endParaRPr lang="en-US" altLang="en-US" dirty="0"/>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3A4D891-DC51-45A6-A015-929AD944ABF2}" type="slidenum">
              <a:rPr lang="en-US" altLang="en-US" sz="900" smtClean="0"/>
              <a:pPr>
                <a:spcBef>
                  <a:spcPct val="0"/>
                </a:spcBef>
                <a:buFontTx/>
                <a:buNone/>
              </a:pPr>
              <a:t>16</a:t>
            </a:fld>
            <a:endParaRPr lang="en-US" altLang="en-US" sz="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t>What Should You Expect -- Policies</a:t>
            </a:r>
          </a:p>
        </p:txBody>
      </p:sp>
      <p:sp>
        <p:nvSpPr>
          <p:cNvPr id="44035" name="Content Placeholder 2"/>
          <p:cNvSpPr>
            <a:spLocks noGrp="1"/>
          </p:cNvSpPr>
          <p:nvPr>
            <p:ph idx="1"/>
          </p:nvPr>
        </p:nvSpPr>
        <p:spPr>
          <a:xfrm>
            <a:off x="76200" y="914400"/>
            <a:ext cx="8991600" cy="5334000"/>
          </a:xfrm>
          <a:ln w="9525"/>
        </p:spPr>
        <p:txBody>
          <a:bodyPr/>
          <a:lstStyle/>
          <a:p>
            <a:pPr eaLnBrk="1" hangingPunct="1"/>
            <a:r>
              <a:rPr lang="en-US" altLang="en-US" sz="2000" dirty="0"/>
              <a:t>Course information on course website and canvas</a:t>
            </a:r>
          </a:p>
          <a:p>
            <a:pPr lvl="1" eaLnBrk="1" hangingPunct="1"/>
            <a:r>
              <a:rPr lang="en-US" altLang="en-US" sz="1800" dirty="0"/>
              <a:t>Assignments and due dates</a:t>
            </a:r>
          </a:p>
          <a:p>
            <a:pPr lvl="1" eaLnBrk="1" hangingPunct="1"/>
            <a:r>
              <a:rPr lang="en-US" altLang="en-US" sz="1800" dirty="0"/>
              <a:t>Lecture notes </a:t>
            </a:r>
          </a:p>
          <a:p>
            <a:pPr lvl="1" eaLnBrk="1" hangingPunct="1"/>
            <a:r>
              <a:rPr lang="en-US" altLang="en-US" sz="1800" dirty="0"/>
              <a:t>Supplementary materials</a:t>
            </a:r>
          </a:p>
          <a:p>
            <a:pPr eaLnBrk="1" hangingPunct="1"/>
            <a:r>
              <a:rPr lang="en-US" altLang="en-US" sz="2000" dirty="0"/>
              <a:t>Late Assignments</a:t>
            </a:r>
          </a:p>
          <a:p>
            <a:pPr lvl="1" eaLnBrk="1" hangingPunct="1"/>
            <a:r>
              <a:rPr lang="en-US" altLang="en-US" sz="1800" dirty="0"/>
              <a:t>No late submission for homework assignments since on some due dates the homework answers will be discussed during class time.</a:t>
            </a:r>
          </a:p>
          <a:p>
            <a:pPr lvl="1" eaLnBrk="1" hangingPunct="1"/>
            <a:r>
              <a:rPr lang="en-US" altLang="en-US" sz="1800" dirty="0"/>
              <a:t>Projects submitted late will receive a 10 point deduction (10 percent) for each day past due.</a:t>
            </a:r>
          </a:p>
          <a:p>
            <a:pPr eaLnBrk="1" hangingPunct="1"/>
            <a:r>
              <a:rPr lang="en-US" altLang="en-US" sz="2000" dirty="0"/>
              <a:t>The Academic honesty code for details</a:t>
            </a:r>
          </a:p>
          <a:p>
            <a:pPr lvl="1" eaLnBrk="1" hangingPunct="1"/>
            <a:r>
              <a:rPr lang="en-US" altLang="en-US" sz="1800" dirty="0"/>
              <a:t>For individual assignments, you should program by yourself and must not  share them. Plagiarism will result in a score of zero or negative points, and/or reported to the university. </a:t>
            </a:r>
          </a:p>
          <a:p>
            <a:pPr eaLnBrk="1" hangingPunct="1"/>
            <a:r>
              <a:rPr lang="en-US" altLang="en-US" sz="2000" dirty="0"/>
              <a:t>Debug your code</a:t>
            </a:r>
          </a:p>
          <a:p>
            <a:pPr eaLnBrk="1" hangingPunct="1"/>
            <a:endParaRPr lang="en-US" altLang="en-US" sz="2000" dirty="0"/>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A3AB277-2A9F-4B16-998A-BB4BD3E1E253}" type="slidenum">
              <a:rPr lang="en-US" altLang="en-US" sz="900" smtClean="0"/>
              <a:pPr>
                <a:spcBef>
                  <a:spcPct val="0"/>
                </a:spcBef>
                <a:buFontTx/>
                <a:buNone/>
              </a:pPr>
              <a:t>17</a:t>
            </a:fld>
            <a:endParaRPr lang="en-US" altLang="en-US" sz="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a:t>My Goal as an Instructor</a:t>
            </a:r>
          </a:p>
        </p:txBody>
      </p:sp>
      <p:sp>
        <p:nvSpPr>
          <p:cNvPr id="46083" name="Content Placeholder 2"/>
          <p:cNvSpPr>
            <a:spLocks noGrp="1"/>
          </p:cNvSpPr>
          <p:nvPr>
            <p:ph idx="1"/>
          </p:nvPr>
        </p:nvSpPr>
        <p:spPr>
          <a:ln w="9525"/>
        </p:spPr>
        <p:txBody>
          <a:bodyPr/>
          <a:lstStyle/>
          <a:p>
            <a:pPr eaLnBrk="1" hangingPunct="1"/>
            <a:r>
              <a:rPr lang="en-US" altLang="en-US" dirty="0"/>
              <a:t>To make your experience in CPSC 3300 as enjoyable &amp; fruitful as possible</a:t>
            </a:r>
          </a:p>
          <a:p>
            <a:pPr lvl="1" eaLnBrk="1" hangingPunct="1"/>
            <a:r>
              <a:rPr lang="en-US" altLang="en-US" dirty="0"/>
              <a:t>Approachability</a:t>
            </a:r>
          </a:p>
          <a:p>
            <a:pPr lvl="1" eaLnBrk="1" hangingPunct="1"/>
            <a:r>
              <a:rPr lang="en-US" altLang="en-US" dirty="0"/>
              <a:t>Fun, challenging projects &amp; HW</a:t>
            </a:r>
          </a:p>
          <a:p>
            <a:pPr eaLnBrk="1" hangingPunct="1"/>
            <a:r>
              <a:rPr lang="en-US" altLang="en-US" dirty="0"/>
              <a:t>To improve promptly</a:t>
            </a:r>
          </a:p>
          <a:p>
            <a:pPr lvl="1" eaLnBrk="1" hangingPunct="1"/>
            <a:r>
              <a:rPr lang="en-US" altLang="en-US" dirty="0"/>
              <a:t>I do listen! </a:t>
            </a:r>
          </a:p>
          <a:p>
            <a:pPr lvl="1" eaLnBrk="1" hangingPunct="1"/>
            <a:r>
              <a:rPr lang="en-US" altLang="en-US" dirty="0"/>
              <a:t>Please give me feedback so I improve! </a:t>
            </a:r>
          </a:p>
          <a:p>
            <a:pPr lvl="1" eaLnBrk="1" hangingPunct="1"/>
            <a:r>
              <a:rPr lang="en-US" altLang="en-US" dirty="0"/>
              <a:t>Help me help you!</a:t>
            </a:r>
          </a:p>
          <a:p>
            <a:pPr eaLnBrk="1" hangingPunct="1">
              <a:buFont typeface="Arial" panose="020B0604020202020204" pitchFamily="34" charset="0"/>
              <a:buNone/>
            </a:pPr>
            <a:endParaRPr lang="en-US" altLang="en-US" dirty="0"/>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63E8329-608B-4DCD-8138-67195DE891E5}" type="slidenum">
              <a:rPr lang="en-US" altLang="en-US" sz="900" smtClean="0"/>
              <a:pPr>
                <a:spcBef>
                  <a:spcPct val="0"/>
                </a:spcBef>
                <a:buFontTx/>
                <a:buNone/>
              </a:pPr>
              <a:t>18</a:t>
            </a:fld>
            <a:endParaRPr lang="en-US" altLang="en-US"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Outline</a:t>
            </a:r>
          </a:p>
        </p:txBody>
      </p:sp>
      <p:sp>
        <p:nvSpPr>
          <p:cNvPr id="8195" name="Content Placeholder 2"/>
          <p:cNvSpPr>
            <a:spLocks noGrp="1"/>
          </p:cNvSpPr>
          <p:nvPr>
            <p:ph idx="1"/>
          </p:nvPr>
        </p:nvSpPr>
        <p:spPr>
          <a:ln w="9525"/>
        </p:spPr>
        <p:txBody>
          <a:bodyPr/>
          <a:lstStyle/>
          <a:p>
            <a:pPr eaLnBrk="1" hangingPunct="1"/>
            <a:r>
              <a:rPr lang="en-US" altLang="en-US"/>
              <a:t>What is this course about?</a:t>
            </a:r>
          </a:p>
          <a:p>
            <a:pPr eaLnBrk="1" hangingPunct="1"/>
            <a:r>
              <a:rPr lang="en-US" altLang="en-US"/>
              <a:t>Why is this course important?</a:t>
            </a:r>
          </a:p>
          <a:p>
            <a:pPr eaLnBrk="1" hangingPunct="1"/>
            <a:r>
              <a:rPr lang="en-US" altLang="en-US"/>
              <a:t>What should you expect for this course?</a:t>
            </a:r>
          </a:p>
          <a:p>
            <a:pPr eaLnBrk="1" hangingPunct="1"/>
            <a:endParaRPr lang="en-US" altLang="en-US"/>
          </a:p>
          <a:p>
            <a:pPr eaLnBrk="1" hangingPunct="1">
              <a:buFont typeface="Arial" panose="020B0604020202020204" pitchFamily="34" charset="0"/>
              <a:buNone/>
            </a:pPr>
            <a:endParaRPr lang="en-US" altLang="en-US"/>
          </a:p>
          <a:p>
            <a:pPr eaLnBrk="1" hangingPunct="1"/>
            <a:endParaRPr lang="en-US" altLang="en-US"/>
          </a:p>
        </p:txBody>
      </p:sp>
      <p:sp>
        <p:nvSpPr>
          <p:cNvPr id="8196" name="Slide Number Placeholder 4"/>
          <p:cNvSpPr>
            <a:spLocks noGrp="1"/>
          </p:cNvSpPr>
          <p:nvPr>
            <p:ph type="sldNum" sz="quarter" idx="12"/>
          </p:nvPr>
        </p:nvSpPr>
        <p:spPr bwMode="auto">
          <a:xfrm>
            <a:off x="6553200" y="6477000"/>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FontTx/>
              <a:buNone/>
            </a:pPr>
            <a:fld id="{5F1AE0F1-67BB-4F6B-875D-67C2CF013084}" type="slidenum">
              <a:rPr lang="en-US" altLang="en-US" sz="900" smtClean="0"/>
              <a:pPr algn="r">
                <a:spcBef>
                  <a:spcPct val="0"/>
                </a:spcBef>
                <a:buFontTx/>
                <a:buNone/>
              </a:pPr>
              <a:t>2</a:t>
            </a:fld>
            <a:endParaRPr lang="en-US" alt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a:t>The Computer Revolution</a:t>
            </a:r>
            <a:endParaRPr lang="en-AU" altLang="en-US"/>
          </a:p>
        </p:txBody>
      </p:sp>
      <p:sp>
        <p:nvSpPr>
          <p:cNvPr id="19460" name="Rectangle 3"/>
          <p:cNvSpPr>
            <a:spLocks noGrp="1" noChangeArrowheads="1"/>
          </p:cNvSpPr>
          <p:nvPr>
            <p:ph type="body" idx="1"/>
          </p:nvPr>
        </p:nvSpPr>
        <p:spPr/>
        <p:txBody>
          <a:bodyPr/>
          <a:lstStyle/>
          <a:p>
            <a:pPr eaLnBrk="1" hangingPunct="1"/>
            <a:r>
              <a:rPr lang="en-US" altLang="en-US"/>
              <a:t>Progress in computer technology</a:t>
            </a:r>
          </a:p>
          <a:p>
            <a:pPr lvl="1" eaLnBrk="1" hangingPunct="1"/>
            <a:r>
              <a:rPr lang="en-US" altLang="en-US"/>
              <a:t>Underpinned by Moore’s Law </a:t>
            </a:r>
          </a:p>
          <a:p>
            <a:pPr eaLnBrk="1" hangingPunct="1"/>
            <a:r>
              <a:rPr lang="en-US" altLang="en-US"/>
              <a:t>Makes novel applications feasible</a:t>
            </a:r>
          </a:p>
          <a:p>
            <a:pPr lvl="1" eaLnBrk="1" hangingPunct="1"/>
            <a:r>
              <a:rPr lang="en-US" altLang="en-US"/>
              <a:t>Computers in automobiles</a:t>
            </a:r>
          </a:p>
          <a:p>
            <a:pPr lvl="1" eaLnBrk="1" hangingPunct="1"/>
            <a:r>
              <a:rPr lang="en-US" altLang="en-US"/>
              <a:t>Cell phones</a:t>
            </a:r>
          </a:p>
          <a:p>
            <a:pPr lvl="1" eaLnBrk="1" hangingPunct="1"/>
            <a:r>
              <a:rPr lang="en-US" altLang="en-US"/>
              <a:t>Human genome project</a:t>
            </a:r>
          </a:p>
          <a:p>
            <a:pPr lvl="1" eaLnBrk="1" hangingPunct="1"/>
            <a:r>
              <a:rPr lang="en-US" altLang="en-US"/>
              <a:t>World Wide Web</a:t>
            </a:r>
          </a:p>
          <a:p>
            <a:pPr lvl="1" eaLnBrk="1" hangingPunct="1"/>
            <a:r>
              <a:rPr lang="en-US" altLang="en-US"/>
              <a:t>Search Engines</a:t>
            </a:r>
          </a:p>
          <a:p>
            <a:pPr eaLnBrk="1" hangingPunct="1"/>
            <a:r>
              <a:rPr lang="en-US" altLang="en-US"/>
              <a:t>Computers are pervasive</a:t>
            </a:r>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3</a:t>
            </a:fld>
            <a:endParaRPr lang="en-US" altLang="en-US"/>
          </a:p>
        </p:txBody>
      </p:sp>
    </p:spTree>
    <p:extLst>
      <p:ext uri="{BB962C8B-B14F-4D97-AF65-F5344CB8AC3E}">
        <p14:creationId xmlns:p14="http://schemas.microsoft.com/office/powerpoint/2010/main" val="820832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a:t>Classes of Computers</a:t>
            </a:r>
          </a:p>
        </p:txBody>
      </p:sp>
      <p:sp>
        <p:nvSpPr>
          <p:cNvPr id="20484" name="Rectangle 3"/>
          <p:cNvSpPr>
            <a:spLocks noGrp="1" noChangeArrowheads="1"/>
          </p:cNvSpPr>
          <p:nvPr>
            <p:ph type="body" idx="1"/>
          </p:nvPr>
        </p:nvSpPr>
        <p:spPr/>
        <p:txBody>
          <a:bodyPr/>
          <a:lstStyle/>
          <a:p>
            <a:pPr eaLnBrk="1" hangingPunct="1">
              <a:lnSpc>
                <a:spcPct val="90000"/>
              </a:lnSpc>
            </a:pPr>
            <a:r>
              <a:rPr lang="en-US" altLang="en-US" sz="2000" dirty="0"/>
              <a:t>Personal computers</a:t>
            </a:r>
          </a:p>
          <a:p>
            <a:pPr lvl="1" eaLnBrk="1" hangingPunct="1">
              <a:lnSpc>
                <a:spcPct val="90000"/>
              </a:lnSpc>
            </a:pPr>
            <a:r>
              <a:rPr lang="en-US" altLang="en-US" sz="1800" dirty="0"/>
              <a:t>General purpose, variety of software</a:t>
            </a:r>
          </a:p>
          <a:p>
            <a:pPr lvl="1" eaLnBrk="1" hangingPunct="1">
              <a:lnSpc>
                <a:spcPct val="90000"/>
              </a:lnSpc>
            </a:pPr>
            <a:r>
              <a:rPr lang="en-US" altLang="en-US" sz="1800" dirty="0"/>
              <a:t>Subject to cost/performance tradeoff</a:t>
            </a:r>
          </a:p>
          <a:p>
            <a:pPr lvl="1" eaLnBrk="1" hangingPunct="1">
              <a:lnSpc>
                <a:spcPct val="90000"/>
              </a:lnSpc>
            </a:pPr>
            <a:endParaRPr lang="en-US" altLang="en-US" sz="1800" dirty="0"/>
          </a:p>
          <a:p>
            <a:pPr eaLnBrk="1" hangingPunct="1">
              <a:lnSpc>
                <a:spcPct val="90000"/>
              </a:lnSpc>
            </a:pPr>
            <a:r>
              <a:rPr lang="en-US" altLang="en-US" sz="2000" dirty="0"/>
              <a:t>Server computers</a:t>
            </a:r>
          </a:p>
          <a:p>
            <a:pPr lvl="1" eaLnBrk="1" hangingPunct="1">
              <a:lnSpc>
                <a:spcPct val="90000"/>
              </a:lnSpc>
            </a:pPr>
            <a:r>
              <a:rPr lang="en-US" altLang="en-US" sz="1800" dirty="0"/>
              <a:t>Network based</a:t>
            </a:r>
          </a:p>
          <a:p>
            <a:pPr lvl="1" eaLnBrk="1" hangingPunct="1">
              <a:lnSpc>
                <a:spcPct val="90000"/>
              </a:lnSpc>
            </a:pPr>
            <a:r>
              <a:rPr lang="en-US" altLang="en-US" sz="1800" dirty="0"/>
              <a:t>High capacity, performance, reliability</a:t>
            </a:r>
          </a:p>
          <a:p>
            <a:pPr lvl="1" eaLnBrk="1" hangingPunct="1">
              <a:lnSpc>
                <a:spcPct val="90000"/>
              </a:lnSpc>
            </a:pPr>
            <a:r>
              <a:rPr lang="en-US" altLang="en-US" sz="1800" dirty="0"/>
              <a:t>Range from small servers to building sized</a:t>
            </a:r>
          </a:p>
          <a:p>
            <a:pPr lvl="1" eaLnBrk="1" hangingPunct="1">
              <a:lnSpc>
                <a:spcPct val="90000"/>
              </a:lnSpc>
            </a:pPr>
            <a:endParaRPr lang="en-US" altLang="en-US" sz="1800" dirty="0"/>
          </a:p>
          <a:p>
            <a:pPr eaLnBrk="1" hangingPunct="1">
              <a:lnSpc>
                <a:spcPct val="90000"/>
              </a:lnSpc>
            </a:pPr>
            <a:r>
              <a:rPr lang="en-US" altLang="en-US" sz="2000" dirty="0"/>
              <a:t>Supercomputers</a:t>
            </a:r>
          </a:p>
          <a:p>
            <a:pPr lvl="1" eaLnBrk="1" hangingPunct="1">
              <a:lnSpc>
                <a:spcPct val="90000"/>
              </a:lnSpc>
            </a:pPr>
            <a:r>
              <a:rPr lang="en-US" altLang="en-US" sz="1800" dirty="0"/>
              <a:t>High-end scientific and engineering calculations</a:t>
            </a:r>
          </a:p>
          <a:p>
            <a:pPr lvl="1" eaLnBrk="1" hangingPunct="1">
              <a:lnSpc>
                <a:spcPct val="90000"/>
              </a:lnSpc>
            </a:pPr>
            <a:r>
              <a:rPr lang="en-US" altLang="en-US" sz="1800" dirty="0"/>
              <a:t>Highest capability but represent a small fraction of the overall computer market</a:t>
            </a:r>
          </a:p>
          <a:p>
            <a:pPr lvl="1" eaLnBrk="1" hangingPunct="1">
              <a:lnSpc>
                <a:spcPct val="90000"/>
              </a:lnSpc>
            </a:pPr>
            <a:endParaRPr lang="en-US" altLang="en-US" sz="1800" dirty="0"/>
          </a:p>
          <a:p>
            <a:pPr eaLnBrk="1" hangingPunct="1">
              <a:lnSpc>
                <a:spcPct val="90000"/>
              </a:lnSpc>
            </a:pPr>
            <a:r>
              <a:rPr lang="en-US" altLang="en-US" sz="2000" dirty="0"/>
              <a:t>Embedded computers</a:t>
            </a:r>
          </a:p>
          <a:p>
            <a:pPr lvl="1" eaLnBrk="1" hangingPunct="1">
              <a:lnSpc>
                <a:spcPct val="90000"/>
              </a:lnSpc>
            </a:pPr>
            <a:r>
              <a:rPr lang="en-US" altLang="en-US" sz="1800" dirty="0"/>
              <a:t>Hidden as components of systems</a:t>
            </a:r>
          </a:p>
          <a:p>
            <a:pPr lvl="1" eaLnBrk="1" hangingPunct="1">
              <a:lnSpc>
                <a:spcPct val="90000"/>
              </a:lnSpc>
            </a:pPr>
            <a:r>
              <a:rPr lang="en-US" altLang="en-US" sz="1800" dirty="0"/>
              <a:t>Stringent power/performance/cost constraints</a:t>
            </a:r>
          </a:p>
          <a:p>
            <a:pPr eaLnBrk="1" hangingPunct="1">
              <a:lnSpc>
                <a:spcPct val="90000"/>
              </a:lnSpc>
            </a:pPr>
            <a:endParaRPr lang="en-US" altLang="en-US" sz="2000" dirty="0"/>
          </a:p>
          <a:p>
            <a:pPr eaLnBrk="1" hangingPunct="1">
              <a:lnSpc>
                <a:spcPct val="90000"/>
              </a:lnSpc>
            </a:pPr>
            <a:endParaRPr lang="en-AU" altLang="en-US" sz="2000" dirty="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4</a:t>
            </a:fld>
            <a:endParaRPr lang="en-US" altLang="en-US"/>
          </a:p>
        </p:txBody>
      </p:sp>
    </p:spTree>
    <p:extLst>
      <p:ext uri="{BB962C8B-B14F-4D97-AF65-F5344CB8AC3E}">
        <p14:creationId xmlns:p14="http://schemas.microsoft.com/office/powerpoint/2010/main" val="41238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Footer Placeholder 7"/>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000"/>
              <a:t>Copyright © 2014 Elsevier Inc. All rights reserved.</a:t>
            </a:r>
          </a:p>
        </p:txBody>
      </p:sp>
      <p:sp>
        <p:nvSpPr>
          <p:cNvPr id="10244" name="TextBox 3"/>
          <p:cNvSpPr txBox="1">
            <a:spLocks noChangeArrowheads="1"/>
          </p:cNvSpPr>
          <p:nvPr/>
        </p:nvSpPr>
        <p:spPr bwMode="auto">
          <a:xfrm>
            <a:off x="685800" y="5646738"/>
            <a:ext cx="777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dirty="0">
                <a:solidFill>
                  <a:srgbClr val="000000"/>
                </a:solidFill>
                <a:ea typeface="Times New Roman" panose="02020603050405020304" pitchFamily="18" charset="0"/>
                <a:cs typeface="ITCFranklinGothicStd-Hvy" charset="0"/>
              </a:rPr>
              <a:t>FIGURE 1.2</a:t>
            </a:r>
            <a:r>
              <a:rPr lang="en-US" altLang="en-US" sz="1200" dirty="0">
                <a:solidFill>
                  <a:srgbClr val="000000"/>
                </a:solidFill>
                <a:ea typeface="Times New Roman" panose="02020603050405020304" pitchFamily="18" charset="0"/>
                <a:cs typeface="MinionPro-Regular" charset="0"/>
              </a:rPr>
              <a:t> </a:t>
            </a:r>
            <a:r>
              <a:rPr lang="en-US" altLang="en-US" sz="1200" dirty="0">
                <a:solidFill>
                  <a:srgbClr val="000000"/>
                </a:solidFill>
                <a:ea typeface="Times New Roman" panose="02020603050405020304" pitchFamily="18" charset="0"/>
                <a:cs typeface="ITCFranklinGothicStd-Hvy" charset="0"/>
              </a:rPr>
              <a:t>The number manufactured per year of tablets and smart phones, which reflect the </a:t>
            </a:r>
            <a:r>
              <a:rPr lang="en-US" altLang="en-US" sz="1200" dirty="0" err="1">
                <a:solidFill>
                  <a:srgbClr val="000000"/>
                </a:solidFill>
                <a:ea typeface="Times New Roman" panose="02020603050405020304" pitchFamily="18" charset="0"/>
                <a:cs typeface="ITCFranklinGothicStd-Hvy" charset="0"/>
              </a:rPr>
              <a:t>PostPC</a:t>
            </a:r>
            <a:r>
              <a:rPr lang="en-US" altLang="en-US" sz="1200" dirty="0">
                <a:solidFill>
                  <a:srgbClr val="000000"/>
                </a:solidFill>
                <a:ea typeface="Times New Roman" panose="02020603050405020304" pitchFamily="18" charset="0"/>
                <a:cs typeface="ITCFranklinGothicStd-Hvy" charset="0"/>
              </a:rPr>
              <a:t> era, versus personal computers and traditional cell phones.</a:t>
            </a:r>
            <a:r>
              <a:rPr lang="en-US" altLang="en-US" sz="1200" dirty="0">
                <a:solidFill>
                  <a:srgbClr val="000000"/>
                </a:solidFill>
                <a:cs typeface="Times New Roman" panose="02020603050405020304" pitchFamily="18" charset="0"/>
              </a:rPr>
              <a:t> Smart phones represent the recent growth in the cell phone industry, and they passed PCs in 2011. Tablets are the fastest growing category, nearly doubling between 2011 and 2012. Recent PCs and traditional cell phone categories are relatively flat or declining. </a:t>
            </a:r>
          </a:p>
        </p:txBody>
      </p:sp>
      <p:sp>
        <p:nvSpPr>
          <p:cNvPr id="10245" name="Title 1"/>
          <p:cNvSpPr>
            <a:spLocks noGrp="1"/>
          </p:cNvSpPr>
          <p:nvPr>
            <p:ph type="title"/>
          </p:nvPr>
        </p:nvSpPr>
        <p:spPr/>
        <p:txBody>
          <a:bodyPr/>
          <a:lstStyle/>
          <a:p>
            <a:r>
              <a:rPr lang="en-US" altLang="en-US" dirty="0"/>
              <a:t>The </a:t>
            </a:r>
            <a:r>
              <a:rPr lang="en-US" altLang="en-US" dirty="0" err="1"/>
              <a:t>PostPC</a:t>
            </a:r>
            <a:r>
              <a:rPr lang="en-US" altLang="en-US" dirty="0"/>
              <a:t> Era</a:t>
            </a:r>
          </a:p>
        </p:txBody>
      </p:sp>
      <p:pic>
        <p:nvPicPr>
          <p:cNvPr id="10246" name="Picture 6" descr="f01-02-978012407726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7725" y="998538"/>
            <a:ext cx="7448550" cy="4648200"/>
          </a:xfrm>
          <a:ln w="9525"/>
          <a:extLst>
            <a:ext uri="{91240B29-F687-4F45-9708-019B960494DF}">
              <a14:hiddenLine xmlns:a14="http://schemas.microsoft.com/office/drawing/2010/main" w="2857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a:t>The PostPC Era</a:t>
            </a:r>
          </a:p>
        </p:txBody>
      </p:sp>
      <p:sp>
        <p:nvSpPr>
          <p:cNvPr id="3" name="Content Placeholder 2"/>
          <p:cNvSpPr>
            <a:spLocks noGrp="1"/>
          </p:cNvSpPr>
          <p:nvPr>
            <p:ph idx="1"/>
          </p:nvPr>
        </p:nvSpPr>
        <p:spPr/>
        <p:txBody>
          <a:bodyPr/>
          <a:lstStyle/>
          <a:p>
            <a:pPr eaLnBrk="1" hangingPunct="1">
              <a:lnSpc>
                <a:spcPct val="90000"/>
              </a:lnSpc>
              <a:defRPr/>
            </a:pPr>
            <a:r>
              <a:rPr lang="en-US" kern="0" dirty="0"/>
              <a:t>Personal Mobile Device (PMD)</a:t>
            </a:r>
          </a:p>
          <a:p>
            <a:pPr lvl="1" eaLnBrk="1" hangingPunct="1">
              <a:lnSpc>
                <a:spcPct val="90000"/>
              </a:lnSpc>
              <a:defRPr/>
            </a:pPr>
            <a:r>
              <a:rPr lang="en-US" kern="0" dirty="0"/>
              <a:t>Battery operated</a:t>
            </a:r>
          </a:p>
          <a:p>
            <a:pPr lvl="1" eaLnBrk="1" hangingPunct="1">
              <a:lnSpc>
                <a:spcPct val="90000"/>
              </a:lnSpc>
              <a:defRPr/>
            </a:pPr>
            <a:r>
              <a:rPr lang="en-US" kern="0" dirty="0"/>
              <a:t>Connects to the Internet</a:t>
            </a:r>
          </a:p>
          <a:p>
            <a:pPr lvl="1" eaLnBrk="1" hangingPunct="1">
              <a:lnSpc>
                <a:spcPct val="90000"/>
              </a:lnSpc>
              <a:defRPr/>
            </a:pPr>
            <a:r>
              <a:rPr lang="en-US" kern="0" dirty="0"/>
              <a:t>Hundreds of dollars</a:t>
            </a:r>
          </a:p>
          <a:p>
            <a:pPr lvl="1" eaLnBrk="1" hangingPunct="1">
              <a:lnSpc>
                <a:spcPct val="90000"/>
              </a:lnSpc>
              <a:defRPr/>
            </a:pPr>
            <a:r>
              <a:rPr lang="en-US" kern="0" dirty="0"/>
              <a:t>Smart phones, tablets, electronic glasses</a:t>
            </a:r>
          </a:p>
          <a:p>
            <a:pPr eaLnBrk="1" hangingPunct="1">
              <a:lnSpc>
                <a:spcPct val="90000"/>
              </a:lnSpc>
              <a:defRPr/>
            </a:pPr>
            <a:r>
              <a:rPr lang="en-US" kern="0" dirty="0"/>
              <a:t>Cloud computing</a:t>
            </a:r>
          </a:p>
          <a:p>
            <a:pPr lvl="1" eaLnBrk="1" hangingPunct="1">
              <a:lnSpc>
                <a:spcPct val="90000"/>
              </a:lnSpc>
              <a:defRPr/>
            </a:pPr>
            <a:r>
              <a:rPr lang="en-US" kern="0" dirty="0"/>
              <a:t>Warehouse Scale Computers (WSC)</a:t>
            </a:r>
          </a:p>
          <a:p>
            <a:pPr lvl="1" eaLnBrk="1" hangingPunct="1">
              <a:lnSpc>
                <a:spcPct val="90000"/>
              </a:lnSpc>
              <a:defRPr/>
            </a:pPr>
            <a:r>
              <a:rPr lang="en-US" kern="0" dirty="0"/>
              <a:t>Software as a Service (SaaS)</a:t>
            </a:r>
          </a:p>
          <a:p>
            <a:pPr lvl="1" eaLnBrk="1" hangingPunct="1">
              <a:lnSpc>
                <a:spcPct val="90000"/>
              </a:lnSpc>
              <a:defRPr/>
            </a:pPr>
            <a:r>
              <a:rPr lang="en-US" kern="0" dirty="0"/>
              <a:t>Portion of software run on a PMD and a portion run in the Cloud</a:t>
            </a:r>
          </a:p>
          <a:p>
            <a:pPr lvl="1" eaLnBrk="1" hangingPunct="1">
              <a:lnSpc>
                <a:spcPct val="90000"/>
              </a:lnSpc>
              <a:defRPr/>
            </a:pPr>
            <a:r>
              <a:rPr lang="en-US" kern="0" dirty="0"/>
              <a:t>Amazon and Google</a:t>
            </a:r>
          </a:p>
          <a:p>
            <a:endParaRPr lang="en-US" dirty="0"/>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6</a:t>
            </a:fld>
            <a:endParaRPr lang="en-US" altLang="en-US"/>
          </a:p>
        </p:txBody>
      </p:sp>
      <p:sp>
        <p:nvSpPr>
          <p:cNvPr id="4" name="Content Placeholder 2"/>
          <p:cNvSpPr txBox="1">
            <a:spLocks/>
          </p:cNvSpPr>
          <p:nvPr/>
        </p:nvSpPr>
        <p:spPr>
          <a:xfrm>
            <a:off x="684213" y="1125538"/>
            <a:ext cx="8270875" cy="511175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90000"/>
              </a:lnSpc>
              <a:defRPr/>
            </a:pPr>
            <a:endParaRPr lang="en-US" kern="0" dirty="0"/>
          </a:p>
        </p:txBody>
      </p:sp>
    </p:spTree>
    <p:extLst>
      <p:ext uri="{BB962C8B-B14F-4D97-AF65-F5344CB8AC3E}">
        <p14:creationId xmlns:p14="http://schemas.microsoft.com/office/powerpoint/2010/main" val="386617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AU" altLang="en-US"/>
              <a:t>What You Will Learn</a:t>
            </a:r>
          </a:p>
        </p:txBody>
      </p:sp>
      <p:sp>
        <p:nvSpPr>
          <p:cNvPr id="24580" name="Rectangle 3"/>
          <p:cNvSpPr>
            <a:spLocks noGrp="1" noChangeArrowheads="1"/>
          </p:cNvSpPr>
          <p:nvPr>
            <p:ph type="body" idx="1"/>
          </p:nvPr>
        </p:nvSpPr>
        <p:spPr/>
        <p:txBody>
          <a:bodyPr/>
          <a:lstStyle/>
          <a:p>
            <a:pPr eaLnBrk="1" hangingPunct="1"/>
            <a:r>
              <a:rPr lang="en-AU" altLang="en-US" dirty="0"/>
              <a:t>How programs are translated into the machine language</a:t>
            </a:r>
          </a:p>
          <a:p>
            <a:pPr lvl="1" eaLnBrk="1" hangingPunct="1"/>
            <a:r>
              <a:rPr lang="en-AU" altLang="en-US" dirty="0"/>
              <a:t>And how the hardware executes them</a:t>
            </a:r>
          </a:p>
          <a:p>
            <a:pPr eaLnBrk="1" hangingPunct="1"/>
            <a:r>
              <a:rPr lang="en-AU" altLang="en-US" dirty="0"/>
              <a:t>The hardware/software interface</a:t>
            </a:r>
          </a:p>
          <a:p>
            <a:pPr eaLnBrk="1" hangingPunct="1"/>
            <a:r>
              <a:rPr lang="en-AU" altLang="en-US" dirty="0"/>
              <a:t>What determines program performance</a:t>
            </a:r>
          </a:p>
          <a:p>
            <a:pPr lvl="1" eaLnBrk="1" hangingPunct="1"/>
            <a:r>
              <a:rPr lang="en-AU" altLang="en-US" dirty="0"/>
              <a:t>And how it can be improved</a:t>
            </a:r>
          </a:p>
          <a:p>
            <a:pPr eaLnBrk="1" hangingPunct="1"/>
            <a:r>
              <a:rPr lang="en-AU" altLang="en-US" dirty="0"/>
              <a:t>How hardware designers improve performance</a:t>
            </a:r>
          </a:p>
          <a:p>
            <a:pPr eaLnBrk="1" hangingPunct="1"/>
            <a:r>
              <a:rPr lang="en-AU" altLang="en-US" dirty="0"/>
              <a:t>What is parallel processing</a:t>
            </a:r>
          </a:p>
        </p:txBody>
      </p:sp>
      <p:sp>
        <p:nvSpPr>
          <p:cNvPr id="2" name="Slide Number Placeholder 1"/>
          <p:cNvSpPr>
            <a:spLocks noGrp="1"/>
          </p:cNvSpPr>
          <p:nvPr>
            <p:ph type="sldNum" sz="quarter" idx="12"/>
          </p:nvPr>
        </p:nvSpPr>
        <p:spPr/>
        <p:txBody>
          <a:bodyPr/>
          <a:lstStyle/>
          <a:p>
            <a:pPr>
              <a:defRPr/>
            </a:pPr>
            <a:fld id="{C06C6E17-A6DC-4F08-B2AE-353F5F931268}" type="slidenum">
              <a:rPr lang="en-US" altLang="en-US" smtClean="0"/>
              <a:pPr>
                <a:defRPr/>
              </a:pPr>
              <a:t>7</a:t>
            </a:fld>
            <a:endParaRPr lang="en-US" altLang="en-US"/>
          </a:p>
        </p:txBody>
      </p:sp>
    </p:spTree>
    <p:extLst>
      <p:ext uri="{BB962C8B-B14F-4D97-AF65-F5344CB8AC3E}">
        <p14:creationId xmlns:p14="http://schemas.microsoft.com/office/powerpoint/2010/main" val="1491275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en-US"/>
              <a:t>Below Your Program</a:t>
            </a:r>
            <a:endParaRPr lang="en-AU" altLang="en-US"/>
          </a:p>
        </p:txBody>
      </p:sp>
      <p:sp>
        <p:nvSpPr>
          <p:cNvPr id="27652" name="Rectangle 6"/>
          <p:cNvSpPr>
            <a:spLocks noGrp="1" noChangeArrowheads="1"/>
          </p:cNvSpPr>
          <p:nvPr>
            <p:ph type="body" sz="half" idx="2"/>
          </p:nvPr>
        </p:nvSpPr>
        <p:spPr>
          <a:xfrm>
            <a:off x="3132138" y="1125538"/>
            <a:ext cx="5822950" cy="5111750"/>
          </a:xfrm>
        </p:spPr>
        <p:txBody>
          <a:bodyPr/>
          <a:lstStyle/>
          <a:p>
            <a:pPr eaLnBrk="1" hangingPunct="1"/>
            <a:r>
              <a:rPr lang="en-US" altLang="en-US" sz="2800"/>
              <a:t>Application software</a:t>
            </a:r>
          </a:p>
          <a:p>
            <a:pPr lvl="1" eaLnBrk="1" hangingPunct="1"/>
            <a:r>
              <a:rPr lang="en-US" altLang="en-US" sz="2400"/>
              <a:t>Written in high-level language</a:t>
            </a:r>
          </a:p>
          <a:p>
            <a:pPr eaLnBrk="1" hangingPunct="1"/>
            <a:r>
              <a:rPr lang="en-US" altLang="en-US" sz="2800"/>
              <a:t>System software</a:t>
            </a:r>
          </a:p>
          <a:p>
            <a:pPr lvl="1" eaLnBrk="1" hangingPunct="1"/>
            <a:r>
              <a:rPr lang="en-US" altLang="en-US" sz="2400"/>
              <a:t>Compiler: translates HLL code to machine code</a:t>
            </a:r>
          </a:p>
          <a:p>
            <a:pPr lvl="1" eaLnBrk="1" hangingPunct="1"/>
            <a:r>
              <a:rPr lang="en-US" altLang="en-US" sz="2400"/>
              <a:t>Operating System: service code</a:t>
            </a:r>
          </a:p>
          <a:p>
            <a:pPr lvl="2" eaLnBrk="1" hangingPunct="1"/>
            <a:r>
              <a:rPr lang="en-US" altLang="en-US" sz="2000"/>
              <a:t>Handling input/output</a:t>
            </a:r>
          </a:p>
          <a:p>
            <a:pPr lvl="2" eaLnBrk="1" hangingPunct="1"/>
            <a:r>
              <a:rPr lang="en-US" altLang="en-US" sz="2000"/>
              <a:t>Managing memory and storage</a:t>
            </a:r>
          </a:p>
          <a:p>
            <a:pPr lvl="2" eaLnBrk="1" hangingPunct="1"/>
            <a:r>
              <a:rPr lang="en-US" altLang="en-US" sz="2000"/>
              <a:t>Scheduling tasks &amp; sharing resources</a:t>
            </a:r>
          </a:p>
          <a:p>
            <a:pPr eaLnBrk="1" hangingPunct="1"/>
            <a:r>
              <a:rPr lang="en-US" altLang="en-US" sz="2800"/>
              <a:t>Hardware</a:t>
            </a:r>
          </a:p>
          <a:p>
            <a:pPr lvl="1" eaLnBrk="1" hangingPunct="1"/>
            <a:r>
              <a:rPr lang="en-US" altLang="en-US" sz="2400"/>
              <a:t>Processor, memory, I/O controllers</a:t>
            </a:r>
            <a:endParaRPr lang="en-AU" altLang="en-US" sz="2400"/>
          </a:p>
        </p:txBody>
      </p:sp>
      <p:pic>
        <p:nvPicPr>
          <p:cNvPr id="27654" name="Picture 11" descr="f01-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p:cNvSpPr txBox="1">
            <a:spLocks/>
          </p:cNvSpPr>
          <p:nvPr/>
        </p:nvSpPr>
        <p:spPr bwMode="auto">
          <a:xfrm>
            <a:off x="8458200" y="6524625"/>
            <a:ext cx="457200"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r>
              <a:rPr lang="en-US" altLang="en-US" sz="900" dirty="0"/>
              <a:t>8</a:t>
            </a:r>
          </a:p>
        </p:txBody>
      </p:sp>
    </p:spTree>
    <p:extLst>
      <p:ext uri="{BB962C8B-B14F-4D97-AF65-F5344CB8AC3E}">
        <p14:creationId xmlns:p14="http://schemas.microsoft.com/office/powerpoint/2010/main" val="327035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Oval 1026" descr="5%"/>
          <p:cNvSpPr>
            <a:spLocks noChangeArrowheads="1"/>
          </p:cNvSpPr>
          <p:nvPr/>
        </p:nvSpPr>
        <p:spPr bwMode="auto">
          <a:xfrm>
            <a:off x="152400" y="2514600"/>
            <a:ext cx="8305800" cy="1676400"/>
          </a:xfrm>
          <a:prstGeom prst="ellipse">
            <a:avLst/>
          </a:prstGeom>
          <a:pattFill prst="pct5">
            <a:fgClr>
              <a:schemeClr val="hlink"/>
            </a:fgClr>
            <a:bgClr>
              <a:srgbClr val="FFFFFF"/>
            </a:bgClr>
          </a:pattFill>
          <a:ln w="28575">
            <a:solidFill>
              <a:schemeClr val="hlink"/>
            </a:solidFill>
            <a:round/>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87" name="Title 42"/>
          <p:cNvSpPr>
            <a:spLocks noGrp="1"/>
          </p:cNvSpPr>
          <p:nvPr>
            <p:ph type="title"/>
          </p:nvPr>
        </p:nvSpPr>
        <p:spPr/>
        <p:txBody>
          <a:bodyPr/>
          <a:lstStyle/>
          <a:p>
            <a:pPr eaLnBrk="1" hangingPunct="1"/>
            <a:r>
              <a:rPr lang="en-US" altLang="en-US"/>
              <a:t>Levels of Abstraction for A Computer</a:t>
            </a: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9EB302E-AD6C-4851-A669-600C1DC449DF}" type="slidenum">
              <a:rPr lang="en-US" altLang="en-US" sz="900" smtClean="0"/>
              <a:pPr>
                <a:spcBef>
                  <a:spcPct val="0"/>
                </a:spcBef>
                <a:buFontTx/>
                <a:buNone/>
              </a:pPr>
              <a:t>9</a:t>
            </a:fld>
            <a:endParaRPr lang="en-US" altLang="en-US" sz="900"/>
          </a:p>
        </p:txBody>
      </p:sp>
      <p:sp>
        <p:nvSpPr>
          <p:cNvPr id="16389" name="Rectangle 1028"/>
          <p:cNvSpPr>
            <a:spLocks noChangeArrowheads="1"/>
          </p:cNvSpPr>
          <p:nvPr/>
        </p:nvSpPr>
        <p:spPr bwMode="auto">
          <a:xfrm>
            <a:off x="4902200" y="3019425"/>
            <a:ext cx="12827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I/O system</a:t>
            </a:r>
          </a:p>
        </p:txBody>
      </p:sp>
      <p:sp>
        <p:nvSpPr>
          <p:cNvPr id="16390" name="Rectangle 1029"/>
          <p:cNvSpPr>
            <a:spLocks noChangeArrowheads="1"/>
          </p:cNvSpPr>
          <p:nvPr/>
        </p:nvSpPr>
        <p:spPr bwMode="auto">
          <a:xfrm>
            <a:off x="3238500" y="4441825"/>
            <a:ext cx="254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1" name="Rectangle 1030"/>
          <p:cNvSpPr>
            <a:spLocks noChangeArrowheads="1"/>
          </p:cNvSpPr>
          <p:nvPr/>
        </p:nvSpPr>
        <p:spPr bwMode="auto">
          <a:xfrm>
            <a:off x="2692400" y="3019425"/>
            <a:ext cx="1244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Processor</a:t>
            </a:r>
          </a:p>
        </p:txBody>
      </p:sp>
      <p:sp>
        <p:nvSpPr>
          <p:cNvPr id="16392" name="Rectangle 1031"/>
          <p:cNvSpPr>
            <a:spLocks noChangeArrowheads="1"/>
          </p:cNvSpPr>
          <p:nvPr/>
        </p:nvSpPr>
        <p:spPr bwMode="auto">
          <a:xfrm>
            <a:off x="2616200" y="3013075"/>
            <a:ext cx="3810000" cy="3810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3" name="Line 1032"/>
          <p:cNvSpPr>
            <a:spLocks noChangeShapeType="1"/>
          </p:cNvSpPr>
          <p:nvPr/>
        </p:nvSpPr>
        <p:spPr bwMode="auto">
          <a:xfrm>
            <a:off x="4902200" y="3019425"/>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Rectangle 1033"/>
          <p:cNvSpPr>
            <a:spLocks noChangeArrowheads="1"/>
          </p:cNvSpPr>
          <p:nvPr/>
        </p:nvSpPr>
        <p:spPr bwMode="auto">
          <a:xfrm>
            <a:off x="3073400" y="2105025"/>
            <a:ext cx="1117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Compiler</a:t>
            </a:r>
          </a:p>
        </p:txBody>
      </p:sp>
      <p:sp>
        <p:nvSpPr>
          <p:cNvPr id="16395" name="Rectangle 1034"/>
          <p:cNvSpPr>
            <a:spLocks noChangeArrowheads="1"/>
          </p:cNvSpPr>
          <p:nvPr/>
        </p:nvSpPr>
        <p:spPr bwMode="auto">
          <a:xfrm>
            <a:off x="3073400" y="2486025"/>
            <a:ext cx="1295400" cy="33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396" name="Rectangle 1035"/>
          <p:cNvSpPr>
            <a:spLocks noChangeArrowheads="1"/>
          </p:cNvSpPr>
          <p:nvPr/>
        </p:nvSpPr>
        <p:spPr bwMode="auto">
          <a:xfrm>
            <a:off x="4597400" y="1800225"/>
            <a:ext cx="12065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Operating</a:t>
            </a:r>
          </a:p>
        </p:txBody>
      </p:sp>
      <p:sp>
        <p:nvSpPr>
          <p:cNvPr id="16397" name="Rectangle 1036"/>
          <p:cNvSpPr>
            <a:spLocks noChangeArrowheads="1"/>
          </p:cNvSpPr>
          <p:nvPr/>
        </p:nvSpPr>
        <p:spPr bwMode="auto">
          <a:xfrm>
            <a:off x="4445000" y="2105025"/>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102000"/>
              </a:lnSpc>
              <a:spcBef>
                <a:spcPct val="0"/>
              </a:spcBef>
              <a:buFontTx/>
              <a:buNone/>
            </a:pPr>
            <a:r>
              <a:rPr lang="en-US" altLang="en-US" sz="1800" b="1">
                <a:latin typeface="Calibri" panose="020F0502020204030204" pitchFamily="34" charset="0"/>
              </a:rPr>
              <a:t>System</a:t>
            </a:r>
          </a:p>
          <a:p>
            <a:pPr algn="ctr" eaLnBrk="1" hangingPunct="1">
              <a:lnSpc>
                <a:spcPct val="102000"/>
              </a:lnSpc>
              <a:spcBef>
                <a:spcPct val="0"/>
              </a:spcBef>
              <a:buFontTx/>
              <a:buNone/>
            </a:pPr>
            <a:r>
              <a:rPr lang="en-US" altLang="en-US" sz="1800" b="1">
                <a:latin typeface="Calibri" panose="020F0502020204030204" pitchFamily="34" charset="0"/>
              </a:rPr>
              <a:t>(Windows 98)</a:t>
            </a:r>
          </a:p>
        </p:txBody>
      </p:sp>
      <p:sp>
        <p:nvSpPr>
          <p:cNvPr id="16398" name="Line 1037"/>
          <p:cNvSpPr>
            <a:spLocks noChangeShapeType="1"/>
          </p:cNvSpPr>
          <p:nvPr/>
        </p:nvSpPr>
        <p:spPr bwMode="auto">
          <a:xfrm flipV="1">
            <a:off x="3835400" y="1800225"/>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038"/>
          <p:cNvSpPr>
            <a:spLocks noChangeShapeType="1"/>
          </p:cNvSpPr>
          <p:nvPr/>
        </p:nvSpPr>
        <p:spPr bwMode="auto">
          <a:xfrm>
            <a:off x="3841750" y="1800225"/>
            <a:ext cx="2203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039"/>
          <p:cNvSpPr>
            <a:spLocks noChangeShapeType="1"/>
          </p:cNvSpPr>
          <p:nvPr/>
        </p:nvSpPr>
        <p:spPr bwMode="auto">
          <a:xfrm>
            <a:off x="6045200" y="1800225"/>
            <a:ext cx="0" cy="10541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Rectangle 1040"/>
          <p:cNvSpPr>
            <a:spLocks noChangeArrowheads="1"/>
          </p:cNvSpPr>
          <p:nvPr/>
        </p:nvSpPr>
        <p:spPr bwMode="auto">
          <a:xfrm>
            <a:off x="2997200" y="1444625"/>
            <a:ext cx="1216423" cy="32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dirty="0">
                <a:latin typeface="Calibri" panose="020F0502020204030204" pitchFamily="34" charset="0"/>
              </a:rPr>
              <a:t>Application</a:t>
            </a:r>
          </a:p>
        </p:txBody>
      </p:sp>
      <p:sp>
        <p:nvSpPr>
          <p:cNvPr id="16402" name="Line 1041"/>
          <p:cNvSpPr>
            <a:spLocks noChangeShapeType="1"/>
          </p:cNvSpPr>
          <p:nvPr/>
        </p:nvSpPr>
        <p:spPr bwMode="auto">
          <a:xfrm flipV="1">
            <a:off x="2768600" y="1343025"/>
            <a:ext cx="0" cy="1447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1042"/>
          <p:cNvSpPr>
            <a:spLocks noChangeShapeType="1"/>
          </p:cNvSpPr>
          <p:nvPr/>
        </p:nvSpPr>
        <p:spPr bwMode="auto">
          <a:xfrm>
            <a:off x="5588000" y="1349375"/>
            <a:ext cx="0" cy="444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Rectangle 1043"/>
          <p:cNvSpPr>
            <a:spLocks noChangeArrowheads="1"/>
          </p:cNvSpPr>
          <p:nvPr/>
        </p:nvSpPr>
        <p:spPr bwMode="auto">
          <a:xfrm>
            <a:off x="3517900" y="3921125"/>
            <a:ext cx="1651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Digital Design</a:t>
            </a:r>
          </a:p>
        </p:txBody>
      </p:sp>
      <p:sp>
        <p:nvSpPr>
          <p:cNvPr id="16405" name="Rectangle 1044"/>
          <p:cNvSpPr>
            <a:spLocks noChangeArrowheads="1"/>
          </p:cNvSpPr>
          <p:nvPr/>
        </p:nvSpPr>
        <p:spPr bwMode="auto">
          <a:xfrm>
            <a:off x="3054350" y="3889375"/>
            <a:ext cx="2654300" cy="342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6" name="Rectangle 1045"/>
          <p:cNvSpPr>
            <a:spLocks noChangeArrowheads="1"/>
          </p:cNvSpPr>
          <p:nvPr/>
        </p:nvSpPr>
        <p:spPr bwMode="auto">
          <a:xfrm>
            <a:off x="3454400" y="4213225"/>
            <a:ext cx="1676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Circuit Design</a:t>
            </a:r>
          </a:p>
        </p:txBody>
      </p:sp>
      <p:sp>
        <p:nvSpPr>
          <p:cNvPr id="16407" name="Rectangle 1046"/>
          <p:cNvSpPr>
            <a:spLocks noChangeArrowheads="1"/>
          </p:cNvSpPr>
          <p:nvPr/>
        </p:nvSpPr>
        <p:spPr bwMode="auto">
          <a:xfrm>
            <a:off x="3206750" y="4244975"/>
            <a:ext cx="2247900" cy="215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8" name="Rectangle 1047" descr="50%"/>
          <p:cNvSpPr>
            <a:spLocks noChangeArrowheads="1"/>
          </p:cNvSpPr>
          <p:nvPr/>
        </p:nvSpPr>
        <p:spPr bwMode="auto">
          <a:xfrm>
            <a:off x="1168400" y="2790825"/>
            <a:ext cx="5372100" cy="1920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09" name="Rectangle 1048"/>
          <p:cNvSpPr>
            <a:spLocks noChangeArrowheads="1"/>
          </p:cNvSpPr>
          <p:nvPr/>
        </p:nvSpPr>
        <p:spPr bwMode="auto">
          <a:xfrm>
            <a:off x="6502400" y="2790825"/>
            <a:ext cx="1727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5000"/>
              </a:lnSpc>
              <a:spcBef>
                <a:spcPct val="0"/>
              </a:spcBef>
              <a:buFontTx/>
              <a:buNone/>
            </a:pPr>
            <a:r>
              <a:rPr lang="en-US" altLang="en-US" sz="1800" b="1">
                <a:latin typeface="Calibri" panose="020F0502020204030204" pitchFamily="34" charset="0"/>
              </a:rPr>
              <a:t>Instruction Set</a:t>
            </a:r>
          </a:p>
          <a:p>
            <a:pPr eaLnBrk="1" hangingPunct="1">
              <a:lnSpc>
                <a:spcPct val="85000"/>
              </a:lnSpc>
              <a:spcBef>
                <a:spcPct val="0"/>
              </a:spcBef>
              <a:buFontTx/>
              <a:buNone/>
            </a:pPr>
            <a:r>
              <a:rPr lang="en-US" altLang="en-US" sz="1800" b="1">
                <a:latin typeface="Calibri" panose="020F0502020204030204" pitchFamily="34" charset="0"/>
              </a:rPr>
              <a:t> Architecture</a:t>
            </a:r>
          </a:p>
        </p:txBody>
      </p:sp>
      <p:sp>
        <p:nvSpPr>
          <p:cNvPr id="16410" name="Line 1050"/>
          <p:cNvSpPr>
            <a:spLocks noChangeShapeType="1"/>
          </p:cNvSpPr>
          <p:nvPr/>
        </p:nvSpPr>
        <p:spPr bwMode="auto">
          <a:xfrm>
            <a:off x="2774950" y="1343025"/>
            <a:ext cx="2806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Rectangle 1051"/>
          <p:cNvSpPr>
            <a:spLocks noChangeArrowheads="1"/>
          </p:cNvSpPr>
          <p:nvPr/>
        </p:nvSpPr>
        <p:spPr bwMode="auto">
          <a:xfrm>
            <a:off x="3211513" y="3454400"/>
            <a:ext cx="232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Datapath &amp; Control </a:t>
            </a:r>
          </a:p>
        </p:txBody>
      </p:sp>
      <p:sp>
        <p:nvSpPr>
          <p:cNvPr id="16412" name="Rectangle 1052"/>
          <p:cNvSpPr>
            <a:spLocks noChangeArrowheads="1"/>
          </p:cNvSpPr>
          <p:nvPr/>
        </p:nvSpPr>
        <p:spPr bwMode="auto">
          <a:xfrm>
            <a:off x="2927350" y="3406775"/>
            <a:ext cx="2882900" cy="4445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13" name="Rectangle 1053"/>
          <p:cNvSpPr>
            <a:spLocks noChangeArrowheads="1"/>
          </p:cNvSpPr>
          <p:nvPr/>
        </p:nvSpPr>
        <p:spPr bwMode="auto">
          <a:xfrm>
            <a:off x="3606800" y="4467225"/>
            <a:ext cx="1295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alibri" panose="020F0502020204030204" pitchFamily="34" charset="0"/>
              </a:rPr>
              <a:t>transistors</a:t>
            </a:r>
          </a:p>
        </p:txBody>
      </p:sp>
      <p:sp>
        <p:nvSpPr>
          <p:cNvPr id="16414" name="Rectangle 1054"/>
          <p:cNvSpPr>
            <a:spLocks noChangeArrowheads="1"/>
          </p:cNvSpPr>
          <p:nvPr/>
        </p:nvSpPr>
        <p:spPr bwMode="auto">
          <a:xfrm>
            <a:off x="3308350" y="4473575"/>
            <a:ext cx="2044700" cy="2984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15" name="Line 1055"/>
          <p:cNvSpPr>
            <a:spLocks noChangeShapeType="1"/>
          </p:cNvSpPr>
          <p:nvPr/>
        </p:nvSpPr>
        <p:spPr bwMode="auto">
          <a:xfrm>
            <a:off x="3911600" y="3019425"/>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6" name="Rectangle 1056"/>
          <p:cNvSpPr>
            <a:spLocks noChangeArrowheads="1"/>
          </p:cNvSpPr>
          <p:nvPr/>
        </p:nvSpPr>
        <p:spPr bwMode="auto">
          <a:xfrm>
            <a:off x="3898900" y="3019425"/>
            <a:ext cx="1003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Memory</a:t>
            </a:r>
          </a:p>
        </p:txBody>
      </p:sp>
      <p:sp>
        <p:nvSpPr>
          <p:cNvPr id="16417" name="Text Box 1057"/>
          <p:cNvSpPr txBox="1">
            <a:spLocks noChangeArrowheads="1"/>
          </p:cNvSpPr>
          <p:nvPr/>
        </p:nvSpPr>
        <p:spPr bwMode="auto">
          <a:xfrm>
            <a:off x="1092200" y="2943225"/>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Hardware</a:t>
            </a:r>
          </a:p>
        </p:txBody>
      </p:sp>
      <p:sp>
        <p:nvSpPr>
          <p:cNvPr id="16418" name="Text Box 1058"/>
          <p:cNvSpPr txBox="1">
            <a:spLocks noChangeArrowheads="1"/>
          </p:cNvSpPr>
          <p:nvPr/>
        </p:nvSpPr>
        <p:spPr bwMode="auto">
          <a:xfrm>
            <a:off x="1168400" y="2486025"/>
            <a:ext cx="1255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1">
                <a:latin typeface="Calibri" panose="020F0502020204030204" pitchFamily="34" charset="0"/>
              </a:rPr>
              <a:t>Software</a:t>
            </a:r>
          </a:p>
        </p:txBody>
      </p:sp>
      <p:sp>
        <p:nvSpPr>
          <p:cNvPr id="16419" name="Line 1059"/>
          <p:cNvSpPr>
            <a:spLocks noChangeShapeType="1"/>
          </p:cNvSpPr>
          <p:nvPr/>
        </p:nvSpPr>
        <p:spPr bwMode="auto">
          <a:xfrm flipV="1">
            <a:off x="2463800" y="1800225"/>
            <a:ext cx="0" cy="990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0" name="Line 1060"/>
          <p:cNvSpPr>
            <a:spLocks noChangeShapeType="1"/>
          </p:cNvSpPr>
          <p:nvPr/>
        </p:nvSpPr>
        <p:spPr bwMode="auto">
          <a:xfrm>
            <a:off x="2463800" y="2943225"/>
            <a:ext cx="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21" name="Rectangle 1061"/>
          <p:cNvSpPr>
            <a:spLocks noChangeArrowheads="1"/>
          </p:cNvSpPr>
          <p:nvPr/>
        </p:nvSpPr>
        <p:spPr bwMode="auto">
          <a:xfrm>
            <a:off x="3149600" y="2105025"/>
            <a:ext cx="1143000" cy="330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a:latin typeface="Calibri" panose="020F0502020204030204" pitchFamily="34" charset="0"/>
            </a:endParaRPr>
          </a:p>
        </p:txBody>
      </p:sp>
      <p:sp>
        <p:nvSpPr>
          <p:cNvPr id="16422" name="Rectangle 1062"/>
          <p:cNvSpPr>
            <a:spLocks noChangeArrowheads="1"/>
          </p:cNvSpPr>
          <p:nvPr/>
        </p:nvSpPr>
        <p:spPr bwMode="auto">
          <a:xfrm>
            <a:off x="3073400" y="2486025"/>
            <a:ext cx="13716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02000"/>
              </a:lnSpc>
              <a:spcBef>
                <a:spcPct val="0"/>
              </a:spcBef>
              <a:buFontTx/>
              <a:buNone/>
            </a:pPr>
            <a:r>
              <a:rPr lang="en-US" altLang="en-US" sz="1800" b="1">
                <a:latin typeface="Calibri" panose="020F0502020204030204" pitchFamily="34" charset="0"/>
              </a:rPr>
              <a:t>Assembler</a:t>
            </a:r>
          </a:p>
        </p:txBody>
      </p:sp>
    </p:spTree>
    <p:extLst>
      <p:ext uri="{BB962C8B-B14F-4D97-AF65-F5344CB8AC3E}">
        <p14:creationId xmlns:p14="http://schemas.microsoft.com/office/powerpoint/2010/main" val="333981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1199</TotalTime>
  <Words>1086</Words>
  <Application>Microsoft Macintosh PowerPoint</Application>
  <PresentationFormat>On-screen Show (4:3)</PresentationFormat>
  <Paragraphs>388</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vt:lpstr>
      <vt:lpstr>Courier New</vt:lpstr>
      <vt:lpstr>ITCFranklinGothicStd-Hvy</vt:lpstr>
      <vt:lpstr>MinionPro-Regular</vt:lpstr>
      <vt:lpstr>Times New Roman</vt:lpstr>
      <vt:lpstr>Wingdings</vt:lpstr>
      <vt:lpstr>Office Theme</vt:lpstr>
      <vt:lpstr>CPSC3300: Computer Systems Organization</vt:lpstr>
      <vt:lpstr>Outline</vt:lpstr>
      <vt:lpstr>The Computer Revolution</vt:lpstr>
      <vt:lpstr>Classes of Computers</vt:lpstr>
      <vt:lpstr>The PostPC Era</vt:lpstr>
      <vt:lpstr>The PostPC Era</vt:lpstr>
      <vt:lpstr>What You Will Learn</vt:lpstr>
      <vt:lpstr>Below Your Program</vt:lpstr>
      <vt:lpstr>Levels of Abstraction for A Computer</vt:lpstr>
      <vt:lpstr>Levels of Representation</vt:lpstr>
      <vt:lpstr>A Translation Hierarchy</vt:lpstr>
      <vt:lpstr>Understanding Performance</vt:lpstr>
      <vt:lpstr>This Course Is Important – for Programming</vt:lpstr>
      <vt:lpstr>Eight Great Ideas</vt:lpstr>
      <vt:lpstr>What Should You Expect -- Work</vt:lpstr>
      <vt:lpstr>What Should You Expect – Grading</vt:lpstr>
      <vt:lpstr>What Should You Expect -- Policies</vt:lpstr>
      <vt:lpstr>My Goal as an Instructor</vt:lpstr>
    </vt:vector>
  </TitlesOfParts>
  <Company>Marquette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COSC2200: Hardware Systems</dc:title>
  <dc:creator>MSCS Admin</dc:creator>
  <cp:lastModifiedBy>Microsoft Office User</cp:lastModifiedBy>
  <cp:revision>52</cp:revision>
  <cp:lastPrinted>2013-08-26T14:30:50Z</cp:lastPrinted>
  <dcterms:created xsi:type="dcterms:W3CDTF">2009-09-29T16:16:12Z</dcterms:created>
  <dcterms:modified xsi:type="dcterms:W3CDTF">2019-01-09T16:03:34Z</dcterms:modified>
</cp:coreProperties>
</file>