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 snapToObjects="1" showGuides="1">
      <p:cViewPr varScale="1">
        <p:scale>
          <a:sx n="103" d="100"/>
          <a:sy n="103" d="100"/>
        </p:scale>
        <p:origin x="8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A80F9-CBC2-ED43-B5DB-6ED3C0814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F5086-8635-3E41-8754-CFD2BA1BB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D88D-7DA1-9748-B149-F558A5A3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7B00-9917-E946-868C-D7E663A4CF6B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C8D43-8600-CC4F-A940-C18A9B07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E5877-DCD2-6D4A-B197-CD696AB0F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4B29-3140-6C4A-A1FC-B5189219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1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6D3B5-7E23-354E-A85E-AA7D1C271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D86612-0F1F-4E45-905C-CF4CDA2B7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FEA54-3A2E-D24C-B80D-8E3463784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7B00-9917-E946-868C-D7E663A4CF6B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68911-71D5-2742-8F9B-A5B36D1AF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3F8CD-3E3B-C54A-8AD9-0B210D5B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4B29-3140-6C4A-A1FC-B5189219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5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9D03E8-9066-8743-91C2-D5973D044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4BDF8-EA5C-3B48-9936-76146ACD0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E3800-731C-714A-99A7-26C31992F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7B00-9917-E946-868C-D7E663A4CF6B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EB812-D570-F149-A395-C4647B592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3920C-3FFA-2848-AE4A-F0A10AEA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4B29-3140-6C4A-A1FC-B5189219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5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43BA-5369-9049-B145-EA835C08F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26691-6CE6-5C48-BE78-F046B7794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CF54-5202-2E43-8962-CFC21719B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7B00-9917-E946-868C-D7E663A4CF6B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8539A-4850-9346-8EEF-51D0E211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DD285-7830-134A-83B1-23E7FAC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4B29-3140-6C4A-A1FC-B5189219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8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7E57-CB9E-3A48-983D-7BF3F634E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687E8-6C95-AE4E-ADEA-5B636928D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024BE-D965-3445-B2FC-4D00963B7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7B00-9917-E946-868C-D7E663A4CF6B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EEB5E-A9D7-DC40-B361-57647DDF0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83686-22FE-3546-B3AB-7A952923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4B29-3140-6C4A-A1FC-B5189219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63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5115F-C349-3F43-A9F2-210D7BAC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74FA9-F589-E748-B039-1BFF1B042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E3D3C-0156-7C41-BD34-859FD0707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4A449-8FED-BE42-9DA5-665B5AF3F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7B00-9917-E946-868C-D7E663A4CF6B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80474-8539-FE4A-9E9A-5CC7C743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295CB-5973-B046-9825-1EB92450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4B29-3140-6C4A-A1FC-B5189219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5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2E532-8790-0D4D-8ED1-40654550B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BEB56-C15F-F340-B24F-3DEE3D734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8354A-5083-7C48-B689-F9CCDCF18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4F884F-09F6-1E48-A8DB-F305B4E81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902E62-F8A0-3144-A614-A8DDC71FC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36854-076C-0549-8662-B532BA1AD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7B00-9917-E946-868C-D7E663A4CF6B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AAF539-F257-614D-BD11-7D0C231D1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AC2EF4-F88F-8E46-95D1-E877B9A37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4B29-3140-6C4A-A1FC-B5189219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6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5BC0E-B180-164F-84AE-F55E727B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0FF7B-C038-4A4A-AB02-59705BFB8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7B00-9917-E946-868C-D7E663A4CF6B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215AC-8BA0-F04B-8776-36308D953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A6B954-3AA2-AE4F-AE08-AFDA0A732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4B29-3140-6C4A-A1FC-B5189219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4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F2D9A5-6167-BA46-8053-C4CE012E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7B00-9917-E946-868C-D7E663A4CF6B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E5E12F-AF71-C044-85A1-5A3B6D54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A09C6-B32E-FC45-92AA-58A784862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4B29-3140-6C4A-A1FC-B5189219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8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5EF1F-D013-944D-A6A1-1F9DFC92B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8103B-F60A-4E48-88E3-C1E3B14DC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C8121-DC82-E141-89F1-A711F4AE3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D551B-2502-3F46-828D-533B055B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7B00-9917-E946-868C-D7E663A4CF6B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705F0-D90C-224E-88EA-1CCC8212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88CAE-7EF8-E149-A183-CA3137B14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4B29-3140-6C4A-A1FC-B5189219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0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7C75-3C36-434D-9BE4-A3556183A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D9BF94-D2EA-DF4B-9753-C0BFCBD0C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5B276-ABDE-AE40-8F7E-36EBE043E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C2CE3-5954-C14D-A4DF-F9B72D2A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7B00-9917-E946-868C-D7E663A4CF6B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A118A-20B1-7845-B3B8-1837D4D8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C36C6-68DE-5343-B752-7AC422D1D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4B29-3140-6C4A-A1FC-B5189219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4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F6103D-D2AF-BE43-9CA3-4C4181C78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2CD68-28F4-1A49-99A1-0E82312A3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315E7-20E3-3C4C-B83F-B57475CDA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77B00-9917-E946-868C-D7E663A4CF6B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9ABF9-214A-A746-AB46-1904AC8E0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6BDC6-396E-7646-A33C-28C48359C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B4B29-3140-6C4A-A1FC-B5189219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1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8566-ADB7-FD45-A89B-B7CD5FB0A5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Slides for Ch 1 Discussion MSMB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E8F37-2D10-0B44-AF89-1F6910E958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10/28 BUG</a:t>
            </a:r>
          </a:p>
        </p:txBody>
      </p:sp>
    </p:spTree>
    <p:extLst>
      <p:ext uri="{BB962C8B-B14F-4D97-AF65-F5344CB8AC3E}">
        <p14:creationId xmlns:p14="http://schemas.microsoft.com/office/powerpoint/2010/main" val="3145100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58C0-AF77-7142-BBC9-3AFB1D6E2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53472-D910-D84E-981F-14F4AA563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do 3 things:</a:t>
            </a:r>
          </a:p>
          <a:p>
            <a:pPr lvl="1"/>
            <a:r>
              <a:rPr lang="en-US" dirty="0"/>
              <a:t>Acquaint ourselves with simulating discrete events</a:t>
            </a:r>
          </a:p>
          <a:p>
            <a:pPr lvl="1"/>
            <a:r>
              <a:rPr lang="en-US" dirty="0"/>
              <a:t>Get a little more familiar with the flexibility + power of R functions and </a:t>
            </a:r>
            <a:r>
              <a:rPr lang="en-US" dirty="0" err="1"/>
              <a:t>Rmarkdown</a:t>
            </a:r>
            <a:endParaRPr lang="en-US" dirty="0"/>
          </a:p>
          <a:p>
            <a:pPr lvl="1"/>
            <a:r>
              <a:rPr lang="en-US" dirty="0"/>
              <a:t>Do some cool visualizations with ggplot2</a:t>
            </a:r>
          </a:p>
          <a:p>
            <a:pPr lvl="1"/>
            <a:r>
              <a:rPr lang="en-US" dirty="0"/>
              <a:t>(Secondary goal: maybe do some </a:t>
            </a:r>
            <a:r>
              <a:rPr lang="en-US" dirty="0" err="1"/>
              <a:t>github</a:t>
            </a:r>
            <a:r>
              <a:rPr lang="en-US"/>
              <a:t> demo)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829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9600-E860-9C43-BD9F-446755CB7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97435-1F2A-464B-BFD0-34F6DE023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8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56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Slides for Ch 1 Discussion MSMB</vt:lpstr>
      <vt:lpstr>The Goal for Today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for Ch 1 Discussion MSMB</dc:title>
  <dc:creator>Microsoft Office User</dc:creator>
  <cp:lastModifiedBy>Microsoft Office User</cp:lastModifiedBy>
  <cp:revision>2</cp:revision>
  <dcterms:created xsi:type="dcterms:W3CDTF">2019-10-28T17:06:59Z</dcterms:created>
  <dcterms:modified xsi:type="dcterms:W3CDTF">2019-10-28T17:09:01Z</dcterms:modified>
</cp:coreProperties>
</file>