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28F2176-6D73-4A27-907A-2C6BD2B96F6E}" type="datetimeFigureOut">
              <a:rPr lang="pl-PL" smtClean="0"/>
              <a:t>07.06.2022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5141946-099F-427C-A740-F23BA2FD3767}" type="slidenum">
              <a:rPr lang="pl-PL" smtClean="0"/>
              <a:t>‹#›</a:t>
            </a:fld>
            <a:endParaRPr lang="pl-P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025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2176-6D73-4A27-907A-2C6BD2B96F6E}" type="datetimeFigureOut">
              <a:rPr lang="pl-PL" smtClean="0"/>
              <a:t>07.06.2022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1946-099F-427C-A740-F23BA2FD37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54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2176-6D73-4A27-907A-2C6BD2B96F6E}" type="datetimeFigureOut">
              <a:rPr lang="pl-PL" smtClean="0"/>
              <a:t>07.06.2022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1946-099F-427C-A740-F23BA2FD37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773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2176-6D73-4A27-907A-2C6BD2B96F6E}" type="datetimeFigureOut">
              <a:rPr lang="pl-PL" smtClean="0"/>
              <a:t>07.06.2022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1946-099F-427C-A740-F23BA2FD37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162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28F2176-6D73-4A27-907A-2C6BD2B96F6E}" type="datetimeFigureOut">
              <a:rPr lang="pl-PL" smtClean="0"/>
              <a:t>07.06.2022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141946-099F-427C-A740-F23BA2FD3767}" type="slidenum">
              <a:rPr lang="pl-PL" smtClean="0"/>
              <a:t>‹#›</a:t>
            </a:fld>
            <a:endParaRPr lang="pl-PL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25069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2176-6D73-4A27-907A-2C6BD2B96F6E}" type="datetimeFigureOut">
              <a:rPr lang="pl-PL" smtClean="0"/>
              <a:t>07.06.2022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1946-099F-427C-A740-F23BA2FD37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11808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2176-6D73-4A27-907A-2C6BD2B96F6E}" type="datetimeFigureOut">
              <a:rPr lang="pl-PL" smtClean="0"/>
              <a:t>07.06.2022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1946-099F-427C-A740-F23BA2FD37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47983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2176-6D73-4A27-907A-2C6BD2B96F6E}" type="datetimeFigureOut">
              <a:rPr lang="pl-PL" smtClean="0"/>
              <a:t>07.06.2022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1946-099F-427C-A740-F23BA2FD37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830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2176-6D73-4A27-907A-2C6BD2B96F6E}" type="datetimeFigureOut">
              <a:rPr lang="pl-PL" smtClean="0"/>
              <a:t>07.06.2022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1946-099F-427C-A740-F23BA2FD37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130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28F2176-6D73-4A27-907A-2C6BD2B96F6E}" type="datetimeFigureOut">
              <a:rPr lang="pl-PL" smtClean="0"/>
              <a:t>07.06.2022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5141946-099F-427C-A740-F23BA2FD3767}" type="slidenum">
              <a:rPr lang="pl-PL" smtClean="0"/>
              <a:t>‹#›</a:t>
            </a:fld>
            <a:endParaRPr lang="pl-PL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9200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28F2176-6D73-4A27-907A-2C6BD2B96F6E}" type="datetimeFigureOut">
              <a:rPr lang="pl-PL" smtClean="0"/>
              <a:t>07.06.2022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5141946-099F-427C-A740-F23BA2FD37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258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28F2176-6D73-4A27-907A-2C6BD2B96F6E}" type="datetimeFigureOut">
              <a:rPr lang="pl-PL" smtClean="0"/>
              <a:t>07.06.2022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5141946-099F-427C-A740-F23BA2FD3767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913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0B9E46-3092-E3FB-FA01-82B305600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System Zarządzania Flotą Firmową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823921D-2889-3969-BCD3-E8430778E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Damian Murawski</a:t>
            </a:r>
          </a:p>
        </p:txBody>
      </p:sp>
    </p:spTree>
    <p:extLst>
      <p:ext uri="{BB962C8B-B14F-4D97-AF65-F5344CB8AC3E}">
        <p14:creationId xmlns:p14="http://schemas.microsoft.com/office/powerpoint/2010/main" val="329521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58CC5F-B02A-7AE7-6FF9-62D366A4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Krótki Opis Systemu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24C8D8-07D7-3A46-FC76-D5B8C91EB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System w zamyśle ma pomóc firmom, które nie mają wydajnego systemu informatycznego. System ten usprawni oraz umożliwi w wygodny i przejrzysty sposób zarządzenie samochodami i Pracownikami (Kierowcami) w firmie. Dzięki takiemu rozwiązaniu firma zaoszczędzi swój czas na prowadzeniu ogromnych dokumentacji dotyczących wydawania samochodów Kierowcom.</a:t>
            </a:r>
          </a:p>
          <a:p>
            <a:pPr marL="0" indent="0">
              <a:buNone/>
            </a:pPr>
            <a:r>
              <a:rPr lang="pl-PL" dirty="0"/>
              <a:t>Dodatkowo system informatyczny  zapewniałby lepszą ochronę danych oraz dokumentacji przewoźniczej . System również wprowadzałby stronę internetową firmy , która zapewniałaby dodatkową reklamę, czyli dotarcie do większej liczby Klientów.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5778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9281CD-A3D0-33D6-928A-BEBDBAB1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Aktorzy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9382BB-8211-524B-6D21-E40F5753F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Kierowca – osoba, która korzysta z systemu w celu ułatwienia sobie pracy(widok pracowniczy systemu),</a:t>
            </a:r>
          </a:p>
          <a:p>
            <a:r>
              <a:rPr lang="pl-PL" dirty="0"/>
              <a:t>Administrator – osoba zarządzająca systemem(widok administracyjny),</a:t>
            </a:r>
          </a:p>
          <a:p>
            <a:r>
              <a:rPr lang="pl-PL" dirty="0"/>
              <a:t>Klient – osoba zamawiająca usługę transportową(widok konsumencki).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3059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887519-4738-12FB-F6C1-283AA4A6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Funkcjonalności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4AF855-AC8C-1A65-20C6-997A0F2D0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48589"/>
            <a:ext cx="10178322" cy="4539916"/>
          </a:xfrm>
        </p:spPr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lang="pl-PL" sz="3600" b="1" dirty="0"/>
              <a:t>Administrator:</a:t>
            </a:r>
          </a:p>
          <a:p>
            <a:r>
              <a:rPr lang="pl-PL" sz="3600" dirty="0"/>
              <a:t>Przeglądanie floty firmowej,</a:t>
            </a:r>
          </a:p>
          <a:p>
            <a:r>
              <a:rPr lang="pl-PL" sz="3600" dirty="0"/>
              <a:t>Przeglądanie Kierowców firmowych,</a:t>
            </a:r>
          </a:p>
          <a:p>
            <a:r>
              <a:rPr lang="pl-PL" sz="3600" dirty="0"/>
              <a:t>Dodawanie zleceń do Kierowców,</a:t>
            </a:r>
          </a:p>
          <a:p>
            <a:r>
              <a:rPr lang="pl-PL" sz="3600" dirty="0"/>
              <a:t>Dostosowanie wyglądu do urządzeń mobilnych,</a:t>
            </a:r>
          </a:p>
          <a:p>
            <a:r>
              <a:rPr lang="pl-PL" sz="3600" dirty="0"/>
              <a:t>Dodawanie Samochodów do floty firmowej,</a:t>
            </a:r>
          </a:p>
          <a:p>
            <a:r>
              <a:rPr lang="pl-PL" sz="3600"/>
              <a:t>Dodawanie Kierowców, </a:t>
            </a:r>
            <a:endParaRPr lang="pl-PL" sz="3600" dirty="0"/>
          </a:p>
          <a:p>
            <a:r>
              <a:rPr lang="pl-PL" sz="3600" dirty="0"/>
              <a:t>Widok Administracyjny w systemie,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b="1" dirty="0"/>
              <a:t>Klient:</a:t>
            </a:r>
          </a:p>
          <a:p>
            <a:r>
              <a:rPr lang="pl-PL" sz="3600" dirty="0"/>
              <a:t>Zamawianie usług transportowych przez Klienta</a:t>
            </a:r>
          </a:p>
          <a:p>
            <a:r>
              <a:rPr lang="pl-PL" sz="3600" dirty="0"/>
              <a:t>Możliwość założenia konta dla Klienta, </a:t>
            </a:r>
          </a:p>
          <a:p>
            <a:r>
              <a:rPr lang="pl-PL" sz="3600" dirty="0"/>
              <a:t>Przeglądanie floty firmowej,</a:t>
            </a:r>
          </a:p>
          <a:p>
            <a:r>
              <a:rPr lang="pl-PL" sz="3600" dirty="0"/>
              <a:t>Harmonogram zajętości Kierowców,</a:t>
            </a:r>
          </a:p>
          <a:p>
            <a:pPr marL="0" indent="0">
              <a:buNone/>
            </a:pPr>
            <a:r>
              <a:rPr lang="pl-PL" sz="3600" b="1" dirty="0"/>
              <a:t>Kierowca:</a:t>
            </a:r>
          </a:p>
          <a:p>
            <a:r>
              <a:rPr lang="pl-PL" sz="3600" dirty="0"/>
              <a:t>Możliwość założenia konta dla Kierowcy, </a:t>
            </a:r>
          </a:p>
          <a:p>
            <a:r>
              <a:rPr lang="pl-PL" sz="3600" dirty="0"/>
              <a:t>Harmonogram zajętości Samochodów,</a:t>
            </a:r>
          </a:p>
          <a:p>
            <a:r>
              <a:rPr lang="pl-PL" sz="3600" dirty="0"/>
              <a:t>Historia Napraw Samochodów,</a:t>
            </a:r>
          </a:p>
          <a:p>
            <a:r>
              <a:rPr lang="pl-PL" sz="3600" dirty="0"/>
              <a:t>Dodawanie wydatków eksploatacyjnych samochodu(paliwo, itd.)</a:t>
            </a:r>
          </a:p>
        </p:txBody>
      </p:sp>
    </p:spTree>
    <p:extLst>
      <p:ext uri="{BB962C8B-B14F-4D97-AF65-F5344CB8AC3E}">
        <p14:creationId xmlns:p14="http://schemas.microsoft.com/office/powerpoint/2010/main" val="2639090978"/>
      </p:ext>
    </p:extLst>
  </p:cSld>
  <p:clrMapOvr>
    <a:masterClrMapping/>
  </p:clrMapOvr>
</p:sld>
</file>

<file path=ppt/theme/theme1.xml><?xml version="1.0" encoding="utf-8"?>
<a:theme xmlns:a="http://schemas.openxmlformats.org/drawingml/2006/main" name="Znaczek">
  <a:themeElements>
    <a:clrScheme name="Znaczek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Znaczek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naczek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TM10001106[[fn=Znaczek]]</Template>
  <TotalTime>27</TotalTime>
  <Words>209</Words>
  <Application>Microsoft Office PowerPoint</Application>
  <PresentationFormat>Panoramiczny</PresentationFormat>
  <Paragraphs>31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Impact</vt:lpstr>
      <vt:lpstr>Znaczek</vt:lpstr>
      <vt:lpstr>System Zarządzania Flotą Firmową</vt:lpstr>
      <vt:lpstr>Krótki Opis Systemu</vt:lpstr>
      <vt:lpstr>Aktorzy</vt:lpstr>
      <vt:lpstr>Funkcjonalności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Zarządzania Flotą Firmową</dc:title>
  <dc:creator>Sebastian Murawski</dc:creator>
  <cp:lastModifiedBy>MichalGlus</cp:lastModifiedBy>
  <cp:revision>2</cp:revision>
  <dcterms:created xsi:type="dcterms:W3CDTF">2022-05-10T16:04:34Z</dcterms:created>
  <dcterms:modified xsi:type="dcterms:W3CDTF">2022-06-07T13:04:19Z</dcterms:modified>
</cp:coreProperties>
</file>