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6FBFC-AF7F-4DC4-A0E2-B7658B2D613B}" v="546" dt="2022-04-15T21:35:56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2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t>21.04.2022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21.04.2022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t>21.04.2022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Asynchroniczne ładowanie danych, dzielenie kodu, </a:t>
            </a:r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loading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Damian Murawski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Rivers.js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0C793E-2981-6B61-15C9-D1F620AB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2C8AAB-FD55-D52E-D67A-62B37135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Dodajemy więcej danych do serwisu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3FD1B9E-F561-4CC6-BF45-62EE713F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86" y="243564"/>
            <a:ext cx="5250635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2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739C780-830E-4400-B261-D57379BF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23" y="1544357"/>
            <a:ext cx="8646222" cy="34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A308BD-5984-45F0-8DC1-13230FA5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App.js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F5E00E9-32FB-4885-B44F-1AB5B582B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575" y="1014153"/>
            <a:ext cx="6714375" cy="4272681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17D32D-2B94-4FB3-A8ED-4B7FF999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307" y="2249486"/>
            <a:ext cx="4572436" cy="3541714"/>
          </a:xfrm>
        </p:spPr>
        <p:txBody>
          <a:bodyPr>
            <a:noAutofit/>
          </a:bodyPr>
          <a:lstStyle/>
          <a:p>
            <a:r>
              <a:rPr lang="pl-PL" sz="2800" dirty="0"/>
              <a:t>Dodajemy zmienna, która będzie przetrzymywać wybraną rzekę z </a:t>
            </a:r>
            <a:r>
              <a:rPr lang="pl-PL" sz="2800" dirty="0" err="1"/>
              <a:t>hooka</a:t>
            </a:r>
            <a:r>
              <a:rPr lang="pl-PL" sz="2800" dirty="0"/>
              <a:t>. Rzeka będzie wybierana za pomocą przycisku i przekazywana za pomocą </a:t>
            </a:r>
            <a:r>
              <a:rPr lang="pl-PL" sz="2800" dirty="0" err="1"/>
              <a:t>propa</a:t>
            </a:r>
            <a:r>
              <a:rPr lang="pl-P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49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CBD567-D935-4176-93A7-D02BE801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2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7D56BA4-D24F-4258-B8F9-6318DD28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723" y="1303573"/>
            <a:ext cx="9062938" cy="4531468"/>
          </a:xfrm>
        </p:spPr>
      </p:pic>
    </p:spTree>
    <p:extLst>
      <p:ext uri="{BB962C8B-B14F-4D97-AF65-F5344CB8AC3E}">
        <p14:creationId xmlns:p14="http://schemas.microsoft.com/office/powerpoint/2010/main" val="31934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2072F-E67D-47EC-8C01-AF20FFA7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0713699-9F98-4398-8A7E-408E16A3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082" y="514897"/>
            <a:ext cx="6367358" cy="3431072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F0A833-E330-4409-B655-491F5826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 komponencie pobieramy </a:t>
            </a:r>
            <a:r>
              <a:rPr lang="pl-PL" sz="2800" dirty="0" err="1"/>
              <a:t>propa</a:t>
            </a:r>
            <a:r>
              <a:rPr lang="pl-PL" sz="2800" dirty="0"/>
              <a:t> </a:t>
            </a:r>
            <a:r>
              <a:rPr lang="pl-PL" sz="2800" dirty="0" err="1"/>
              <a:t>name</a:t>
            </a:r>
            <a:r>
              <a:rPr lang="pl-PL" sz="2800" dirty="0"/>
              <a:t> i przekazujemy go do funkcji </a:t>
            </a:r>
            <a:r>
              <a:rPr lang="pl-PL" sz="2800" dirty="0" err="1"/>
              <a:t>getRiverInformation</a:t>
            </a:r>
            <a:r>
              <a:rPr lang="pl-PL" sz="2800" dirty="0"/>
              <a:t>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F4640AC-AF35-4FA0-9204-8A479BB2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82" y="4096291"/>
            <a:ext cx="6367358" cy="16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3CB34-E90E-4B69-9A19-8E43A45F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Uniemożliwienie aktualizacji niezamontowanych komponentów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151105-1D03-4BA0-9854-749892DC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249486"/>
            <a:ext cx="5002742" cy="4336440"/>
          </a:xfrm>
        </p:spPr>
        <p:txBody>
          <a:bodyPr>
            <a:noAutofit/>
          </a:bodyPr>
          <a:lstStyle/>
          <a:p>
            <a:r>
              <a:rPr lang="pl-PL" sz="2800" dirty="0"/>
              <a:t>Aktualizacja danych na niezamontowanym komponencie powoduje większe zużycie pamięci. Dodamy </a:t>
            </a:r>
            <a:r>
              <a:rPr lang="pl-PL" sz="2800" dirty="0" err="1"/>
              <a:t>guardsy</a:t>
            </a:r>
            <a:r>
              <a:rPr lang="pl-PL" sz="2800" dirty="0"/>
              <a:t> w </a:t>
            </a:r>
            <a:r>
              <a:rPr lang="pl-PL" sz="2800" dirty="0" err="1"/>
              <a:t>useEffect</a:t>
            </a:r>
            <a:r>
              <a:rPr lang="pl-PL" sz="2800" dirty="0"/>
              <a:t>, aby aktualizować dane tylko kiedy komponent jest zamontowany</a:t>
            </a:r>
          </a:p>
          <a:p>
            <a:r>
              <a:rPr lang="pl-PL" sz="2800" dirty="0"/>
              <a:t>Zaczniemy od App.js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9ADDBD2-129A-4817-9643-4C569B6F0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877" y="609601"/>
            <a:ext cx="7181428" cy="5976325"/>
          </a:xfrm>
        </p:spPr>
      </p:pic>
    </p:spTree>
    <p:extLst>
      <p:ext uri="{BB962C8B-B14F-4D97-AF65-F5344CB8AC3E}">
        <p14:creationId xmlns:p14="http://schemas.microsoft.com/office/powerpoint/2010/main" val="254367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7AEF-1D27-4FEC-976F-2D31D7FB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81BC30-1B8C-4E28-AF61-8C4ED5A5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Dodajemy zmienna w </a:t>
            </a:r>
            <a:r>
              <a:rPr lang="pl-PL" sz="2800" dirty="0" err="1"/>
              <a:t>useEffect</a:t>
            </a:r>
            <a:r>
              <a:rPr lang="pl-PL" sz="2800" dirty="0"/>
              <a:t> </a:t>
            </a:r>
            <a:r>
              <a:rPr lang="pl-PL" sz="2800" dirty="0" err="1"/>
              <a:t>mounted</a:t>
            </a:r>
            <a:r>
              <a:rPr lang="pl-PL" sz="2800" dirty="0"/>
              <a:t>, która ustawiamy na </a:t>
            </a:r>
            <a:r>
              <a:rPr lang="pl-PL" sz="2800" dirty="0" err="1"/>
              <a:t>true</a:t>
            </a:r>
            <a:r>
              <a:rPr lang="pl-PL" sz="2800" dirty="0"/>
              <a:t> oraz dodajemy warunek </a:t>
            </a:r>
            <a:r>
              <a:rPr lang="pl-PL" sz="2800" dirty="0" err="1"/>
              <a:t>if</a:t>
            </a:r>
            <a:r>
              <a:rPr lang="pl-PL" sz="2800" dirty="0"/>
              <a:t> 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2F4EB884-91B5-4C3C-9232-C51C5C0E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777FDCB-8DDB-4052-9C04-5749FBFD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52" y="752463"/>
            <a:ext cx="6230215" cy="48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FBF1F1-1906-4218-9C98-FF198DF0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-387926"/>
            <a:ext cx="3856037" cy="1639884"/>
          </a:xfrm>
        </p:spPr>
        <p:txBody>
          <a:bodyPr/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046BC94-DCCB-46D9-9C86-C8B86250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54" y="1251957"/>
            <a:ext cx="4939988" cy="5606043"/>
          </a:xfrm>
        </p:spPr>
        <p:txBody>
          <a:bodyPr>
            <a:noAutofit/>
          </a:bodyPr>
          <a:lstStyle/>
          <a:p>
            <a:r>
              <a:rPr lang="pl-PL" sz="2400" dirty="0"/>
              <a:t>Teraz podzielimy nasza aplikacje na części, aby nie ładować jest całej na raz. Będziemy wywoływać komponenty na żądanie. Zaczynamy App.js</a:t>
            </a:r>
          </a:p>
          <a:p>
            <a:r>
              <a:rPr lang="pl-PL" sz="2400" dirty="0"/>
              <a:t>Dodajemy </a:t>
            </a:r>
            <a:r>
              <a:rPr lang="pl-PL" sz="2400" dirty="0" err="1"/>
              <a:t>lazy</a:t>
            </a:r>
            <a:r>
              <a:rPr lang="pl-PL" sz="2400" dirty="0"/>
              <a:t> i </a:t>
            </a:r>
            <a:r>
              <a:rPr lang="pl-PL" sz="2400" dirty="0" err="1"/>
              <a:t>Suspense</a:t>
            </a:r>
            <a:r>
              <a:rPr lang="pl-PL" sz="2400" dirty="0"/>
              <a:t> z </a:t>
            </a:r>
            <a:r>
              <a:rPr lang="pl-PL" sz="2400" dirty="0" err="1"/>
              <a:t>react</a:t>
            </a:r>
            <a:endParaRPr lang="pl-PL" sz="2400" dirty="0"/>
          </a:p>
          <a:p>
            <a:r>
              <a:rPr lang="pl-PL" sz="2400" dirty="0" err="1"/>
              <a:t>Lazy</a:t>
            </a:r>
            <a:r>
              <a:rPr lang="pl-PL" sz="2400" dirty="0"/>
              <a:t>-dynamicznie importuje komponenty </a:t>
            </a:r>
          </a:p>
          <a:p>
            <a:r>
              <a:rPr lang="pl-PL" sz="2400" dirty="0" err="1"/>
              <a:t>Suspense</a:t>
            </a:r>
            <a:r>
              <a:rPr lang="pl-PL" sz="2400" dirty="0"/>
              <a:t>-wyświetla komunikat podczas ładownia komponentu </a:t>
            </a:r>
          </a:p>
          <a:p>
            <a:r>
              <a:rPr lang="pl-PL" sz="2400" dirty="0" err="1"/>
              <a:t>Zamianiemy</a:t>
            </a:r>
            <a:r>
              <a:rPr lang="pl-PL" sz="2400" dirty="0"/>
              <a:t> import </a:t>
            </a:r>
            <a:r>
              <a:rPr lang="pl-PL" sz="2400" dirty="0" err="1"/>
              <a:t>komponntu</a:t>
            </a:r>
            <a:r>
              <a:rPr lang="pl-PL" sz="2400" dirty="0"/>
              <a:t> oraz dodajemy komunikat Ładowania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7E5B4E5-84BF-4639-B816-D23F2D21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38" y="931026"/>
            <a:ext cx="6592104" cy="93451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63AB963-5CB2-47F6-9B1E-6003E7DB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38" y="2099274"/>
            <a:ext cx="6622354" cy="83065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1E3BC24-3046-4B7F-9FF8-0A67F4A4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88" y="3085793"/>
            <a:ext cx="6592104" cy="9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C7EF38-0A9C-467D-8A9D-C1D89C0F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88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7207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8FE583-1065-CFC7-4AC4-F6993038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czym będzie polegała aplikacja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FC4ACC-AB5A-0F9C-0887-C025D638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2259"/>
            <a:ext cx="9905999" cy="4831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dirty="0"/>
              <a:t>Stworzymy aplikacje, która wyświetla informacje o rzekach oraz będzie ona symulowała zapytania do API za pomocą funkcji </a:t>
            </a:r>
            <a:r>
              <a:rPr lang="pl-PL" sz="2800" dirty="0" err="1"/>
              <a:t>setTimeout</a:t>
            </a:r>
          </a:p>
          <a:p>
            <a:r>
              <a:rPr lang="pl-PL" sz="2800" dirty="0"/>
              <a:t>W aplikacji będzie można ładować asynchronicznie dane za pomocą </a:t>
            </a:r>
            <a:r>
              <a:rPr lang="pl-PL" sz="2800" dirty="0" err="1"/>
              <a:t>hooka</a:t>
            </a:r>
            <a:r>
              <a:rPr lang="pl-PL" sz="2800" dirty="0"/>
              <a:t> </a:t>
            </a:r>
            <a:r>
              <a:rPr lang="pl-PL" sz="2800" dirty="0" err="1"/>
              <a:t>useEffect</a:t>
            </a:r>
            <a:endParaRPr lang="pl-PL" sz="2800" dirty="0"/>
          </a:p>
          <a:p>
            <a:r>
              <a:rPr lang="pl-PL" sz="2800" dirty="0"/>
              <a:t>Będziemy mogli aktualizować dane na stronie bez tworzenia błędów, jeśli komponent odmontuje się przed danymi </a:t>
            </a:r>
          </a:p>
          <a:p>
            <a:r>
              <a:rPr lang="pl-PL" sz="2800" dirty="0"/>
              <a:t>Na sam koniec podzielimy naszą </a:t>
            </a:r>
            <a:r>
              <a:rPr lang="pl-PL" sz="2800" dirty="0" err="1"/>
              <a:t>apke</a:t>
            </a:r>
            <a:r>
              <a:rPr lang="pl-PL" sz="2800" dirty="0"/>
              <a:t> na mniejsze części kodu.</a:t>
            </a:r>
          </a:p>
        </p:txBody>
      </p:sp>
    </p:spTree>
    <p:extLst>
      <p:ext uri="{BB962C8B-B14F-4D97-AF65-F5344CB8AC3E}">
        <p14:creationId xmlns:p14="http://schemas.microsoft.com/office/powerpoint/2010/main" val="103520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7CA05A-E95D-BD7A-367F-EB079DC9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10673931" cy="690726"/>
          </a:xfrm>
        </p:spPr>
        <p:txBody>
          <a:bodyPr/>
          <a:lstStyle/>
          <a:p>
            <a:r>
              <a:rPr lang="pl-PL" dirty="0"/>
              <a:t>Asynchroniczne ładowanie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FCA9E0B-B837-20B4-7772-AB858CA0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474118"/>
            <a:ext cx="10286247" cy="5052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dirty="0"/>
              <a:t>Na początku użyjemy </a:t>
            </a:r>
            <a:r>
              <a:rPr lang="pl-PL" sz="2800" dirty="0" err="1"/>
              <a:t>hooka</a:t>
            </a:r>
            <a:r>
              <a:rPr lang="pl-PL" sz="2800" dirty="0"/>
              <a:t> </a:t>
            </a:r>
            <a:r>
              <a:rPr lang="pl-PL" sz="2800" dirty="0" err="1"/>
              <a:t>useEffect</a:t>
            </a:r>
            <a:r>
              <a:rPr lang="pl-PL" sz="2800" dirty="0"/>
              <a:t> do załadowania danych. </a:t>
            </a:r>
          </a:p>
          <a:p>
            <a:r>
              <a:rPr lang="pl-PL" sz="2800" dirty="0"/>
              <a:t>Następnie za pomocą </a:t>
            </a:r>
            <a:r>
              <a:rPr lang="pl-PL" sz="2800" dirty="0" err="1"/>
              <a:t>hooka</a:t>
            </a:r>
            <a:r>
              <a:rPr lang="pl-PL" sz="2800" dirty="0"/>
              <a:t> pobierzemy tylko istotne informacje i dodamy:</a:t>
            </a:r>
          </a:p>
          <a:p>
            <a:pPr marL="285750" indent="-285750">
              <a:buChar char="•"/>
            </a:pPr>
            <a:r>
              <a:rPr lang="pl-PL" sz="2800" dirty="0"/>
              <a:t> </a:t>
            </a:r>
            <a:r>
              <a:rPr lang="pl-PL" sz="2800" dirty="0" err="1"/>
              <a:t>Placeholdery</a:t>
            </a:r>
            <a:r>
              <a:rPr lang="pl-PL" sz="2800" dirty="0"/>
              <a:t>- będą widoczne podczas ładowania danych</a:t>
            </a:r>
          </a:p>
          <a:p>
            <a:pPr marL="285750" indent="-285750">
              <a:buChar char="•"/>
            </a:pPr>
            <a:r>
              <a:rPr lang="pl-PL" sz="2800" dirty="0"/>
              <a:t>Aktualizowanie komponentu</a:t>
            </a:r>
          </a:p>
          <a:p>
            <a:pPr marL="285750" indent="-285750">
              <a:buChar char="•"/>
            </a:pPr>
            <a:r>
              <a:rPr lang="pl-PL" sz="2800" dirty="0"/>
              <a:t>Wczytywanie danych za pomocą </a:t>
            </a:r>
            <a:r>
              <a:rPr lang="pl-PL" sz="2800" dirty="0" err="1"/>
              <a:t>useState</a:t>
            </a:r>
            <a:endParaRPr lang="pl-PL" sz="2800" dirty="0"/>
          </a:p>
          <a:p>
            <a:pPr marL="285750" indent="-285750">
              <a:buChar char="•"/>
            </a:pPr>
            <a:r>
              <a:rPr lang="pl-PL" sz="2800" dirty="0"/>
              <a:t>Załadujemy dane za pomocą funkcji asynchronicznej</a:t>
            </a:r>
          </a:p>
        </p:txBody>
      </p:sp>
    </p:spTree>
    <p:extLst>
      <p:ext uri="{BB962C8B-B14F-4D97-AF65-F5344CB8AC3E}">
        <p14:creationId xmlns:p14="http://schemas.microsoft.com/office/powerpoint/2010/main" val="351547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Początek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2C8AAB-FD55-D52E-D67A-62B37135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847" y="2249486"/>
            <a:ext cx="4455895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dirty="0"/>
              <a:t>Tworzymy foldery </a:t>
            </a:r>
            <a:r>
              <a:rPr lang="pl-PL" sz="2800" dirty="0" err="1"/>
              <a:t>components</a:t>
            </a:r>
            <a:r>
              <a:rPr lang="pl-PL" sz="2800" dirty="0"/>
              <a:t>/</a:t>
            </a:r>
            <a:r>
              <a:rPr lang="pl-PL" sz="2800" dirty="0" err="1"/>
              <a:t>RiverInformation</a:t>
            </a:r>
            <a:r>
              <a:rPr lang="pl-PL" sz="2800" dirty="0"/>
              <a:t> a w nim plik </a:t>
            </a:r>
          </a:p>
          <a:p>
            <a:r>
              <a:rPr lang="pl-PL" sz="2800" dirty="0"/>
              <a:t>RiverInformation.js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3D5A2B-2991-4EC5-90AF-06E84088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42" y="938402"/>
            <a:ext cx="6824355" cy="49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App.js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B6F124A-6BE7-4E40-941E-EA244332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409" y="609601"/>
            <a:ext cx="5201886" cy="6027407"/>
          </a:xfrm>
        </p:spPr>
      </p:pic>
    </p:spTree>
    <p:extLst>
      <p:ext uri="{BB962C8B-B14F-4D97-AF65-F5344CB8AC3E}">
        <p14:creationId xmlns:p14="http://schemas.microsoft.com/office/powerpoint/2010/main" val="243985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App.css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879678F-69DE-45DC-BB35-0F0ECF38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559" y="1931628"/>
            <a:ext cx="7007188" cy="3258718"/>
          </a:xfrm>
        </p:spPr>
      </p:pic>
    </p:spTree>
    <p:extLst>
      <p:ext uri="{BB962C8B-B14F-4D97-AF65-F5344CB8AC3E}">
        <p14:creationId xmlns:p14="http://schemas.microsoft.com/office/powerpoint/2010/main" val="30462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55811"/>
          </a:xfrm>
        </p:spPr>
        <p:txBody>
          <a:bodyPr/>
          <a:lstStyle/>
          <a:p>
            <a:r>
              <a:rPr lang="pl-PL" dirty="0"/>
              <a:t>Tworzenie </a:t>
            </a:r>
            <a:r>
              <a:rPr lang="pl-PL" dirty="0" err="1"/>
              <a:t>serwsiu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EECEC29-FBBD-41F8-AF2C-1422C396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606" y="1035021"/>
            <a:ext cx="5233777" cy="5465531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2C8AAB-FD55-D52E-D67A-62B37135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941" y="1165412"/>
            <a:ext cx="5423647" cy="5335140"/>
          </a:xfrm>
        </p:spPr>
        <p:txBody>
          <a:bodyPr>
            <a:noAutofit/>
          </a:bodyPr>
          <a:lstStyle/>
          <a:p>
            <a:r>
              <a:rPr lang="pl-PL" sz="2800" dirty="0"/>
              <a:t>Stworzymy serwis do zwracania danych. Serwis ten będzie zwracać metodę Promise. Serwis będzie aktywowany za pomocą </a:t>
            </a:r>
            <a:r>
              <a:rPr lang="pl-PL" sz="2800" dirty="0" err="1"/>
              <a:t>setTImeout</a:t>
            </a:r>
            <a:r>
              <a:rPr lang="pl-PL" sz="2800" dirty="0"/>
              <a:t>, który będzie czekać ustawioną długość czasu.</a:t>
            </a:r>
          </a:p>
          <a:p>
            <a:r>
              <a:rPr lang="pl-PL" sz="2800" dirty="0"/>
              <a:t>Tworzymy folder </a:t>
            </a:r>
            <a:r>
              <a:rPr lang="pl-PL" sz="2800" dirty="0" err="1"/>
              <a:t>src</a:t>
            </a:r>
            <a:r>
              <a:rPr lang="pl-PL" sz="2800" dirty="0"/>
              <a:t>/services</a:t>
            </a:r>
          </a:p>
          <a:p>
            <a:r>
              <a:rPr lang="pl-PL" sz="2800" dirty="0"/>
              <a:t>Oraz plik w tym folderze rivers.js</a:t>
            </a:r>
          </a:p>
          <a:p>
            <a:r>
              <a:rPr lang="pl-PL" sz="2800" dirty="0"/>
              <a:t>Funkcja ta wywołuje się po 1500 ms.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5B8E66E-D669-4B2C-8833-B1399EED857B}"/>
              </a:ext>
            </a:extLst>
          </p:cNvPr>
          <p:cNvSpPr txBox="1"/>
          <p:nvPr/>
        </p:nvSpPr>
        <p:spPr>
          <a:xfrm>
            <a:off x="6036606" y="367555"/>
            <a:ext cx="385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src</a:t>
            </a:r>
            <a:r>
              <a:rPr lang="pl-PL" sz="2800" dirty="0"/>
              <a:t>/services/River.js</a:t>
            </a:r>
          </a:p>
        </p:txBody>
      </p:sp>
    </p:spTree>
    <p:extLst>
      <p:ext uri="{BB962C8B-B14F-4D97-AF65-F5344CB8AC3E}">
        <p14:creationId xmlns:p14="http://schemas.microsoft.com/office/powerpoint/2010/main" val="20928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komponencie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79EE520-5D56-4939-A867-C70909CCD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708" y="1044633"/>
            <a:ext cx="6546176" cy="4746567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2C8AAB-FD55-D52E-D67A-62B37135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3765" y="2249486"/>
            <a:ext cx="4688977" cy="3541714"/>
          </a:xfrm>
        </p:spPr>
        <p:txBody>
          <a:bodyPr>
            <a:noAutofit/>
          </a:bodyPr>
          <a:lstStyle/>
          <a:p>
            <a:r>
              <a:rPr lang="pl-PL" sz="2800" dirty="0"/>
              <a:t>Teraz serwis, który napisaliśmy w rivers.js będzie nam dostarczał dane do naszego komponentu RiverInforamtion.js za pomocą </a:t>
            </a:r>
            <a:r>
              <a:rPr lang="pl-PL" sz="2800" dirty="0" err="1"/>
              <a:t>Hooka</a:t>
            </a:r>
            <a:r>
              <a:rPr lang="pl-PL" sz="2800" dirty="0"/>
              <a:t> i funkcji </a:t>
            </a:r>
            <a:r>
              <a:rPr lang="pl-PL" sz="2800" dirty="0" err="1"/>
              <a:t>useState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9636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457D5F-BA47-7C20-D11E-E425BAB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2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ACA74BBD-06B8-42ED-90DF-D350B003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EC13924-EAF7-416D-9357-D5654BA9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00" y="2249485"/>
            <a:ext cx="9232720" cy="38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159</TotalTime>
  <Words>370</Words>
  <Application>Microsoft Office PowerPoint</Application>
  <PresentationFormat>Panoramiczny</PresentationFormat>
  <Paragraphs>49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Obwód</vt:lpstr>
      <vt:lpstr>Asynchroniczne ładowanie danych, dzielenie kodu, lazy loading</vt:lpstr>
      <vt:lpstr>Na czym będzie polegała aplikacja</vt:lpstr>
      <vt:lpstr>Asynchroniczne ładowanie danych</vt:lpstr>
      <vt:lpstr>Początek</vt:lpstr>
      <vt:lpstr>App.js</vt:lpstr>
      <vt:lpstr>App.css</vt:lpstr>
      <vt:lpstr>Tworzenie serwsiu</vt:lpstr>
      <vt:lpstr>Zmiany w komponencie</vt:lpstr>
      <vt:lpstr>Part 2</vt:lpstr>
      <vt:lpstr>Rivers.js</vt:lpstr>
      <vt:lpstr>Part 2</vt:lpstr>
      <vt:lpstr>App.js</vt:lpstr>
      <vt:lpstr>Part 2</vt:lpstr>
      <vt:lpstr>komponent</vt:lpstr>
      <vt:lpstr>Uniemożliwienie aktualizacji niezamontowanych komponentów</vt:lpstr>
      <vt:lpstr>Komponent</vt:lpstr>
      <vt:lpstr>Lazy loading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MichalGlus</cp:lastModifiedBy>
  <cp:revision>133</cp:revision>
  <dcterms:created xsi:type="dcterms:W3CDTF">2022-04-15T20:54:36Z</dcterms:created>
  <dcterms:modified xsi:type="dcterms:W3CDTF">2022-04-21T09:08:59Z</dcterms:modified>
</cp:coreProperties>
</file>