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4819650" cy="1828800"/>
  <p:notesSz cx="6858000" cy="9144000"/>
  <p:defaultTextStyle>
    <a:defPPr>
      <a:defRPr lang="en-US"/>
    </a:defPPr>
    <a:lvl1pPr marL="0" algn="l" defTabSz="3798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9921" algn="l" defTabSz="3798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9842" algn="l" defTabSz="3798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69763" algn="l" defTabSz="3798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59684" algn="l" defTabSz="3798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49604" algn="l" defTabSz="3798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39525" algn="l" defTabSz="3798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29446" algn="l" defTabSz="3798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519367" algn="l" defTabSz="37984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8" y="-888"/>
      </p:cViewPr>
      <p:guideLst>
        <p:guide orient="horz" pos="576"/>
        <p:guide pos="1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74" y="568113"/>
            <a:ext cx="4096703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948" y="1036320"/>
            <a:ext cx="3373755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9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9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9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9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39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29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1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4246" y="73237"/>
            <a:ext cx="1084421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983" y="73237"/>
            <a:ext cx="3172936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19" y="1175173"/>
            <a:ext cx="4096703" cy="363220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719" y="775124"/>
            <a:ext cx="4096703" cy="40005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99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98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6976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5968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4960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395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2944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1936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982" y="426720"/>
            <a:ext cx="2128679" cy="120692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9989" y="426720"/>
            <a:ext cx="2128679" cy="120692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3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982" y="409364"/>
            <a:ext cx="2129516" cy="17060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9921" indent="0">
              <a:buNone/>
              <a:defRPr sz="800" b="1"/>
            </a:lvl2pPr>
            <a:lvl3pPr marL="379842" indent="0">
              <a:buNone/>
              <a:defRPr sz="700" b="1"/>
            </a:lvl3pPr>
            <a:lvl4pPr marL="569763" indent="0">
              <a:buNone/>
              <a:defRPr sz="700" b="1"/>
            </a:lvl4pPr>
            <a:lvl5pPr marL="759684" indent="0">
              <a:buNone/>
              <a:defRPr sz="700" b="1"/>
            </a:lvl5pPr>
            <a:lvl6pPr marL="949604" indent="0">
              <a:buNone/>
              <a:defRPr sz="700" b="1"/>
            </a:lvl6pPr>
            <a:lvl7pPr marL="1139525" indent="0">
              <a:buNone/>
              <a:defRPr sz="700" b="1"/>
            </a:lvl7pPr>
            <a:lvl8pPr marL="1329446" indent="0">
              <a:buNone/>
              <a:defRPr sz="700" b="1"/>
            </a:lvl8pPr>
            <a:lvl9pPr marL="151936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982" y="579967"/>
            <a:ext cx="2129516" cy="105367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8316" y="409364"/>
            <a:ext cx="2130352" cy="17060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9921" indent="0">
              <a:buNone/>
              <a:defRPr sz="800" b="1"/>
            </a:lvl2pPr>
            <a:lvl3pPr marL="379842" indent="0">
              <a:buNone/>
              <a:defRPr sz="700" b="1"/>
            </a:lvl3pPr>
            <a:lvl4pPr marL="569763" indent="0">
              <a:buNone/>
              <a:defRPr sz="700" b="1"/>
            </a:lvl4pPr>
            <a:lvl5pPr marL="759684" indent="0">
              <a:buNone/>
              <a:defRPr sz="700" b="1"/>
            </a:lvl5pPr>
            <a:lvl6pPr marL="949604" indent="0">
              <a:buNone/>
              <a:defRPr sz="700" b="1"/>
            </a:lvl6pPr>
            <a:lvl7pPr marL="1139525" indent="0">
              <a:buNone/>
              <a:defRPr sz="700" b="1"/>
            </a:lvl7pPr>
            <a:lvl8pPr marL="1329446" indent="0">
              <a:buNone/>
              <a:defRPr sz="700" b="1"/>
            </a:lvl8pPr>
            <a:lvl9pPr marL="1519367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48316" y="579967"/>
            <a:ext cx="2130352" cy="105367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83" y="72813"/>
            <a:ext cx="1585632" cy="30988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349" y="72814"/>
            <a:ext cx="2694318" cy="1560830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983" y="382694"/>
            <a:ext cx="1585632" cy="1250950"/>
          </a:xfrm>
        </p:spPr>
        <p:txBody>
          <a:bodyPr/>
          <a:lstStyle>
            <a:lvl1pPr marL="0" indent="0">
              <a:buNone/>
              <a:defRPr sz="600"/>
            </a:lvl1pPr>
            <a:lvl2pPr marL="189921" indent="0">
              <a:buNone/>
              <a:defRPr sz="500"/>
            </a:lvl2pPr>
            <a:lvl3pPr marL="379842" indent="0">
              <a:buNone/>
              <a:defRPr sz="400"/>
            </a:lvl3pPr>
            <a:lvl4pPr marL="569763" indent="0">
              <a:buNone/>
              <a:defRPr sz="400"/>
            </a:lvl4pPr>
            <a:lvl5pPr marL="759684" indent="0">
              <a:buNone/>
              <a:defRPr sz="400"/>
            </a:lvl5pPr>
            <a:lvl6pPr marL="949604" indent="0">
              <a:buNone/>
              <a:defRPr sz="400"/>
            </a:lvl6pPr>
            <a:lvl7pPr marL="1139525" indent="0">
              <a:buNone/>
              <a:defRPr sz="400"/>
            </a:lvl7pPr>
            <a:lvl8pPr marL="1329446" indent="0">
              <a:buNone/>
              <a:defRPr sz="400"/>
            </a:lvl8pPr>
            <a:lvl9pPr marL="151936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685" y="1280160"/>
            <a:ext cx="2891790" cy="15113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4685" y="163407"/>
            <a:ext cx="2891790" cy="1097280"/>
          </a:xfrm>
        </p:spPr>
        <p:txBody>
          <a:bodyPr/>
          <a:lstStyle>
            <a:lvl1pPr marL="0" indent="0">
              <a:buNone/>
              <a:defRPr sz="1300"/>
            </a:lvl1pPr>
            <a:lvl2pPr marL="189921" indent="0">
              <a:buNone/>
              <a:defRPr sz="1200"/>
            </a:lvl2pPr>
            <a:lvl3pPr marL="379842" indent="0">
              <a:buNone/>
              <a:defRPr sz="1000"/>
            </a:lvl3pPr>
            <a:lvl4pPr marL="569763" indent="0">
              <a:buNone/>
              <a:defRPr sz="800"/>
            </a:lvl4pPr>
            <a:lvl5pPr marL="759684" indent="0">
              <a:buNone/>
              <a:defRPr sz="800"/>
            </a:lvl5pPr>
            <a:lvl6pPr marL="949604" indent="0">
              <a:buNone/>
              <a:defRPr sz="800"/>
            </a:lvl6pPr>
            <a:lvl7pPr marL="1139525" indent="0">
              <a:buNone/>
              <a:defRPr sz="800"/>
            </a:lvl7pPr>
            <a:lvl8pPr marL="1329446" indent="0">
              <a:buNone/>
              <a:defRPr sz="800"/>
            </a:lvl8pPr>
            <a:lvl9pPr marL="151936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685" y="1431290"/>
            <a:ext cx="2891790" cy="214630"/>
          </a:xfrm>
        </p:spPr>
        <p:txBody>
          <a:bodyPr/>
          <a:lstStyle>
            <a:lvl1pPr marL="0" indent="0">
              <a:buNone/>
              <a:defRPr sz="600"/>
            </a:lvl1pPr>
            <a:lvl2pPr marL="189921" indent="0">
              <a:buNone/>
              <a:defRPr sz="500"/>
            </a:lvl2pPr>
            <a:lvl3pPr marL="379842" indent="0">
              <a:buNone/>
              <a:defRPr sz="400"/>
            </a:lvl3pPr>
            <a:lvl4pPr marL="569763" indent="0">
              <a:buNone/>
              <a:defRPr sz="400"/>
            </a:lvl4pPr>
            <a:lvl5pPr marL="759684" indent="0">
              <a:buNone/>
              <a:defRPr sz="400"/>
            </a:lvl5pPr>
            <a:lvl6pPr marL="949604" indent="0">
              <a:buNone/>
              <a:defRPr sz="400"/>
            </a:lvl6pPr>
            <a:lvl7pPr marL="1139525" indent="0">
              <a:buNone/>
              <a:defRPr sz="400"/>
            </a:lvl7pPr>
            <a:lvl8pPr marL="1329446" indent="0">
              <a:buNone/>
              <a:defRPr sz="400"/>
            </a:lvl8pPr>
            <a:lvl9pPr marL="151936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983" y="73237"/>
            <a:ext cx="4337685" cy="304800"/>
          </a:xfrm>
          <a:prstGeom prst="rect">
            <a:avLst/>
          </a:prstGeom>
        </p:spPr>
        <p:txBody>
          <a:bodyPr vert="horz" lIns="37984" tIns="18992" rIns="37984" bIns="189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983" y="426720"/>
            <a:ext cx="4337685" cy="1206923"/>
          </a:xfrm>
          <a:prstGeom prst="rect">
            <a:avLst/>
          </a:prstGeom>
        </p:spPr>
        <p:txBody>
          <a:bodyPr vert="horz" lIns="37984" tIns="18992" rIns="37984" bIns="189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0983" y="1695027"/>
            <a:ext cx="1124585" cy="97367"/>
          </a:xfrm>
          <a:prstGeom prst="rect">
            <a:avLst/>
          </a:prstGeom>
        </p:spPr>
        <p:txBody>
          <a:bodyPr vert="horz" lIns="37984" tIns="18992" rIns="37984" bIns="1899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5C1B-33BB-4E52-AA86-52A976958993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6714" y="1695027"/>
            <a:ext cx="1526223" cy="97367"/>
          </a:xfrm>
          <a:prstGeom prst="rect">
            <a:avLst/>
          </a:prstGeom>
        </p:spPr>
        <p:txBody>
          <a:bodyPr vert="horz" lIns="37984" tIns="18992" rIns="37984" bIns="1899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54083" y="1695027"/>
            <a:ext cx="1124585" cy="97367"/>
          </a:xfrm>
          <a:prstGeom prst="rect">
            <a:avLst/>
          </a:prstGeom>
        </p:spPr>
        <p:txBody>
          <a:bodyPr vert="horz" lIns="37984" tIns="18992" rIns="37984" bIns="1899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EA6B-FAA4-45F6-8695-E2B687C4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9842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441" indent="-142441" algn="l" defTabSz="3798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21" indent="-118701" algn="l" defTabSz="379842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74802" indent="-94960" algn="l" defTabSz="379842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64723" indent="-94960" algn="l" defTabSz="37984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4644" indent="-94960" algn="l" defTabSz="379842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565" indent="-94960" algn="l" defTabSz="379842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86" indent="-94960" algn="l" defTabSz="379842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4407" indent="-94960" algn="l" defTabSz="379842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14327" indent="-94960" algn="l" defTabSz="379842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98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9921" algn="l" defTabSz="3798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9842" algn="l" defTabSz="3798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9763" algn="l" defTabSz="3798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59684" algn="l" defTabSz="3798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49604" algn="l" defTabSz="3798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9525" algn="l" defTabSz="3798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29446" algn="l" defTabSz="3798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19367" algn="l" defTabSz="37984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56846"/>
            <a:ext cx="4572000" cy="104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17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39312"/>
            <a:ext cx="4572000" cy="6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33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24"/>
          <a:stretch/>
        </p:blipFill>
        <p:spPr bwMode="auto">
          <a:xfrm>
            <a:off x="276225" y="304800"/>
            <a:ext cx="42386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31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11653" b="68182"/>
          <a:stretch/>
        </p:blipFill>
        <p:spPr bwMode="auto">
          <a:xfrm>
            <a:off x="200025" y="557212"/>
            <a:ext cx="442912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70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r="1987" b="64773"/>
          <a:stretch/>
        </p:blipFill>
        <p:spPr bwMode="auto">
          <a:xfrm>
            <a:off x="133350" y="500743"/>
            <a:ext cx="4562475" cy="65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09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2016-12-01T03:17:25Z</dcterms:created>
  <dcterms:modified xsi:type="dcterms:W3CDTF">2016-12-01T03:35:34Z</dcterms:modified>
</cp:coreProperties>
</file>