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67" r:id="rId6"/>
    <p:sldId id="268" r:id="rId7"/>
    <p:sldId id="272" r:id="rId8"/>
    <p:sldId id="257" r:id="rId9"/>
    <p:sldId id="264" r:id="rId10"/>
    <p:sldId id="265" r:id="rId11"/>
    <p:sldId id="266" r:id="rId12"/>
    <p:sldId id="269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7"/>
            <p14:sldId id="268"/>
            <p14:sldId id="272"/>
            <p14:sldId id="257"/>
            <p14:sldId id="264"/>
            <p14:sldId id="265"/>
            <p14:sldId id="266"/>
            <p14:sldId id="269"/>
            <p14:sldId id="270"/>
            <p14:sldId id="271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mparan.com/topic/fil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Recommender System for movie in IMBD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 Delta </a:t>
            </a:r>
            <a:r>
              <a:rPr lang="en-US" dirty="0" err="1" smtClean="0"/>
              <a:t>Mutiara</a:t>
            </a:r>
            <a:endParaRPr lang="en-US" dirty="0" smtClean="0"/>
          </a:p>
          <a:p>
            <a:r>
              <a:rPr lang="en-US" dirty="0" err="1" smtClean="0"/>
              <a:t>DQLab</a:t>
            </a:r>
            <a:r>
              <a:rPr lang="en-US" dirty="0" smtClean="0"/>
              <a:t>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simple recommender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770961" cy="4635560"/>
          </a:xfrm>
        </p:spPr>
        <p:txBody>
          <a:bodyPr>
            <a:normAutofit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film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numvotes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m ( </a:t>
            </a:r>
            <a:r>
              <a:rPr lang="en-US" dirty="0" err="1" smtClean="0"/>
              <a:t>quantile</a:t>
            </a:r>
            <a:r>
              <a:rPr lang="en-US" dirty="0" smtClean="0"/>
              <a:t> 0.8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numvote</a:t>
            </a:r>
            <a:r>
              <a:rPr lang="en-US" dirty="0" smtClean="0"/>
              <a:t>) </a:t>
            </a:r>
            <a:r>
              <a:rPr lang="en-US" dirty="0" err="1" smtClean="0"/>
              <a:t>lalu</a:t>
            </a:r>
            <a:r>
              <a:rPr lang="en-US" dirty="0" smtClean="0"/>
              <a:t> sorted </a:t>
            </a:r>
            <a:r>
              <a:rPr lang="en-US" dirty="0" err="1" smtClean="0"/>
              <a:t>berdasarakn</a:t>
            </a:r>
            <a:r>
              <a:rPr lang="en-US" dirty="0" smtClean="0"/>
              <a:t> score descending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simple_recomender</a:t>
            </a:r>
            <a:r>
              <a:rPr lang="en-US" dirty="0" smtClean="0"/>
              <a:t> (</a:t>
            </a:r>
            <a:r>
              <a:rPr lang="en-US" dirty="0" err="1" smtClean="0"/>
              <a:t>df,top</a:t>
            </a:r>
            <a:r>
              <a:rPr lang="en-US" dirty="0" smtClean="0"/>
              <a:t>=100)</a:t>
            </a:r>
          </a:p>
          <a:p>
            <a:r>
              <a:rPr lang="en-US" dirty="0"/>
              <a:t>	</a:t>
            </a:r>
            <a:r>
              <a:rPr lang="en-US" dirty="0" err="1" smtClean="0"/>
              <a:t>df</a:t>
            </a:r>
            <a:r>
              <a:rPr lang="en-US" dirty="0" smtClean="0"/>
              <a:t>= </a:t>
            </a:r>
            <a:r>
              <a:rPr lang="en-US" dirty="0" err="1" smtClean="0"/>
              <a:t>df.loc</a:t>
            </a:r>
            <a:r>
              <a:rPr lang="en-US" dirty="0" smtClean="0"/>
              <a:t>[</a:t>
            </a:r>
            <a:r>
              <a:rPr lang="en-US" dirty="0" err="1" smtClean="0"/>
              <a:t>df</a:t>
            </a:r>
            <a:r>
              <a:rPr lang="en-US" dirty="0" smtClean="0"/>
              <a:t>[‘</a:t>
            </a:r>
            <a:r>
              <a:rPr lang="en-US" dirty="0" err="1" smtClean="0"/>
              <a:t>numvotes</a:t>
            </a:r>
            <a:r>
              <a:rPr lang="en-US" dirty="0" smtClean="0"/>
              <a:t>’]&gt;=m]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df.sort_values</a:t>
            </a:r>
            <a:r>
              <a:rPr lang="en-US" dirty="0" smtClean="0"/>
              <a:t> (by =‘</a:t>
            </a:r>
            <a:r>
              <a:rPr lang="en-US" dirty="0" err="1" smtClean="0"/>
              <a:t>score’,ascending</a:t>
            </a:r>
            <a:r>
              <a:rPr lang="en-US" dirty="0" smtClean="0"/>
              <a:t>=‘False’)</a:t>
            </a:r>
          </a:p>
          <a:p>
            <a:r>
              <a:rPr lang="en-US" dirty="0"/>
              <a:t>	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df</a:t>
            </a:r>
            <a:r>
              <a:rPr lang="en-US" dirty="0" smtClean="0"/>
              <a:t>[:top]</a:t>
            </a:r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simple_recommender</a:t>
            </a:r>
            <a:r>
              <a:rPr lang="en-US" dirty="0" smtClean="0"/>
              <a:t>(</a:t>
            </a:r>
            <a:r>
              <a:rPr lang="en-US" dirty="0" err="1" smtClean="0"/>
              <a:t>movie_rating_df,top</a:t>
            </a:r>
            <a:r>
              <a:rPr lang="en-US" dirty="0" smtClean="0"/>
              <a:t>=100)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656" y="2090767"/>
            <a:ext cx="2609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5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435" y="2098795"/>
            <a:ext cx="100748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IMDB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Internet Movie Database. Platform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film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tontonan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, IMDB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komplit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hiburan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Ada </a:t>
            </a:r>
            <a:r>
              <a:rPr lang="en-US" dirty="0" err="1" smtClean="0"/>
              <a:t>ribuan</a:t>
            </a:r>
            <a:r>
              <a:rPr lang="en-US" dirty="0" smtClean="0"/>
              <a:t> film </a:t>
            </a:r>
            <a:r>
              <a:rPr lang="en-US" dirty="0" err="1" smtClean="0"/>
              <a:t>tersedia</a:t>
            </a:r>
            <a:r>
              <a:rPr lang="en-US" dirty="0" smtClean="0"/>
              <a:t> di IMDB ,</a:t>
            </a:r>
            <a:r>
              <a:rPr lang="en-US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menonton</a:t>
            </a:r>
            <a:r>
              <a:rPr lang="en-US" dirty="0" smtClean="0"/>
              <a:t> di </a:t>
            </a:r>
            <a:r>
              <a:rPr lang="en-US" dirty="0" err="1" smtClean="0"/>
              <a:t>IMDb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dibuatlah</a:t>
            </a:r>
            <a:r>
              <a:rPr lang="en-US" dirty="0" smtClean="0"/>
              <a:t> system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menampilkam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film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penonton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/>
              <a:t>'5 film </a:t>
            </a:r>
            <a:r>
              <a:rPr lang="en-US" dirty="0" err="1"/>
              <a:t>terbaik</a:t>
            </a:r>
            <a:r>
              <a:rPr lang="en-US" dirty="0"/>
              <a:t>'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/>
              <a:t>vote </a:t>
            </a:r>
            <a:r>
              <a:rPr lang="en-US" dirty="0" err="1"/>
              <a:t>terbanyak</a:t>
            </a:r>
            <a:r>
              <a:rPr lang="en-US" dirty="0"/>
              <a:t>, rating </a:t>
            </a:r>
            <a:r>
              <a:rPr lang="en-US" dirty="0" err="1"/>
              <a:t>tertinggi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 film paling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lain.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28589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Simple </a:t>
            </a:r>
            <a:r>
              <a:rPr lang="en-US" dirty="0"/>
              <a:t>Recommender </a:t>
            </a:r>
            <a:r>
              <a:rPr lang="en-US" dirty="0" smtClean="0"/>
              <a:t>Engine yang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smtClean="0"/>
              <a:t>personal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user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smtClean="0"/>
              <a:t>genre,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/>
              <a:t>film-film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rating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popularitas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film </a:t>
            </a:r>
            <a:r>
              <a:rPr lang="en-US" dirty="0" err="1"/>
              <a:t>teratas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 film </a:t>
            </a:r>
            <a:r>
              <a:rPr lang="en-US" dirty="0" err="1" smtClean="0"/>
              <a:t>tersebut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Weighted rating (WR) </a:t>
            </a:r>
            <a:r>
              <a:rPr lang="en-US" dirty="0" err="1" smtClean="0"/>
              <a:t>dari</a:t>
            </a:r>
            <a:r>
              <a:rPr lang="en-US" dirty="0" smtClean="0"/>
              <a:t> IMDB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08" y="1714500"/>
            <a:ext cx="6409427" cy="31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4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genres </a:t>
            </a:r>
            <a:r>
              <a:rPr lang="en-US" dirty="0" err="1"/>
              <a:t>menjadi</a:t>
            </a:r>
            <a:r>
              <a:rPr lang="en-US" dirty="0"/>
              <a:t>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genres </a:t>
            </a:r>
            <a:r>
              <a:rPr lang="en-US" dirty="0" err="1" smtClean="0"/>
              <a:t>menjadi</a:t>
            </a:r>
            <a:r>
              <a:rPr lang="en-US" dirty="0" smtClean="0"/>
              <a:t> list agar bias </a:t>
            </a:r>
            <a:r>
              <a:rPr lang="en-US" dirty="0" err="1" smtClean="0"/>
              <a:t>terbaca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list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ubah_list</a:t>
            </a:r>
            <a:r>
              <a:rPr lang="en-US" dirty="0" smtClean="0"/>
              <a:t> (x):</a:t>
            </a:r>
          </a:p>
          <a:p>
            <a:r>
              <a:rPr lang="en-US" dirty="0" smtClean="0"/>
              <a:t>If ‘,’ in x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x.split</a:t>
            </a:r>
            <a:r>
              <a:rPr lang="en-US" dirty="0" smtClean="0"/>
              <a:t>(‘,’)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Return []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lamba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Movie_df</a:t>
            </a:r>
            <a:r>
              <a:rPr lang="en-US" dirty="0" smtClean="0"/>
              <a:t>[‘genres’].apply(lambda x: </a:t>
            </a:r>
            <a:r>
              <a:rPr lang="en-US" dirty="0" err="1" smtClean="0"/>
              <a:t>ubah_list</a:t>
            </a:r>
            <a:r>
              <a:rPr lang="en-US" dirty="0" smtClean="0"/>
              <a:t>(x))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57" y="2432776"/>
            <a:ext cx="3200400" cy="321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776" y="2860915"/>
            <a:ext cx="3390900" cy="25336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342157" y="3830128"/>
            <a:ext cx="551013" cy="37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table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Tampilkan</a:t>
            </a:r>
            <a:r>
              <a:rPr lang="en-US" dirty="0" smtClean="0"/>
              <a:t> head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Tampilkan</a:t>
            </a:r>
            <a:r>
              <a:rPr lang="en-US" dirty="0" smtClean="0"/>
              <a:t> info()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902" y="2029274"/>
            <a:ext cx="39338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8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table movie </a:t>
            </a:r>
            <a:r>
              <a:rPr lang="en-US" dirty="0" err="1" smtClean="0"/>
              <a:t>dan</a:t>
            </a:r>
            <a:r>
              <a:rPr lang="en-US" dirty="0" smtClean="0"/>
              <a:t> rating (</a:t>
            </a:r>
            <a:r>
              <a:rPr lang="en-US" dirty="0" err="1" smtClean="0"/>
              <a:t>movie_rating_df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tconst</a:t>
            </a:r>
            <a:endParaRPr lang="en-US" dirty="0" smtClean="0"/>
          </a:p>
          <a:p>
            <a:r>
              <a:rPr lang="en-US" dirty="0" err="1" smtClean="0"/>
              <a:t>Movie_rating_df</a:t>
            </a:r>
            <a:r>
              <a:rPr lang="en-US" dirty="0" smtClean="0"/>
              <a:t>=</a:t>
            </a:r>
            <a:r>
              <a:rPr lang="en-US" dirty="0" err="1" smtClean="0"/>
              <a:t>pd.merge</a:t>
            </a:r>
            <a:r>
              <a:rPr lang="en-US" dirty="0" smtClean="0"/>
              <a:t>(</a:t>
            </a:r>
            <a:r>
              <a:rPr lang="en-US" dirty="0" err="1" smtClean="0"/>
              <a:t>movie_df,rating_df,on</a:t>
            </a:r>
            <a:r>
              <a:rPr lang="en-US" dirty="0" smtClean="0"/>
              <a:t> =‘</a:t>
            </a:r>
            <a:r>
              <a:rPr lang="en-US" dirty="0" err="1" smtClean="0"/>
              <a:t>tconst</a:t>
            </a:r>
            <a:r>
              <a:rPr lang="en-US" dirty="0" smtClean="0"/>
              <a:t>’, how = ‘inner’)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934" y="1825625"/>
            <a:ext cx="3743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8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Meperkecil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Menghilankan</a:t>
            </a:r>
            <a:r>
              <a:rPr lang="en-US" dirty="0" smtClean="0"/>
              <a:t> null di </a:t>
            </a:r>
            <a:r>
              <a:rPr lang="en-US" dirty="0" err="1" smtClean="0"/>
              <a:t>kolim</a:t>
            </a:r>
            <a:r>
              <a:rPr lang="en-US" dirty="0" smtClean="0"/>
              <a:t> </a:t>
            </a:r>
            <a:r>
              <a:rPr lang="en-US" dirty="0" err="1" smtClean="0"/>
              <a:t>startyear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tuntimeMinutes</a:t>
            </a:r>
            <a:endParaRPr lang="en-US" dirty="0" smtClean="0"/>
          </a:p>
          <a:p>
            <a:r>
              <a:rPr lang="en-US" dirty="0" err="1" smtClean="0"/>
              <a:t>Movie_rating_df</a:t>
            </a:r>
            <a:r>
              <a:rPr lang="en-US" dirty="0" smtClean="0"/>
              <a:t>=</a:t>
            </a:r>
            <a:r>
              <a:rPr lang="en-US" dirty="0" err="1" smtClean="0"/>
              <a:t>movie_rating_df.dropna</a:t>
            </a:r>
            <a:r>
              <a:rPr lang="en-US" dirty="0" smtClean="0"/>
              <a:t>(subset[‘</a:t>
            </a:r>
            <a:r>
              <a:rPr lang="en-US" dirty="0" err="1" smtClean="0"/>
              <a:t>startYear</a:t>
            </a:r>
            <a:r>
              <a:rPr lang="en-US" dirty="0" smtClean="0"/>
              <a:t>’,’</a:t>
            </a:r>
            <a:r>
              <a:rPr lang="en-US" dirty="0" err="1" smtClean="0"/>
              <a:t>runtimeMinutes</a:t>
            </a:r>
            <a:r>
              <a:rPr lang="en-US" dirty="0" smtClean="0"/>
              <a:t>’])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nul</a:t>
            </a:r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Movie_rating_df</a:t>
            </a:r>
            <a:r>
              <a:rPr lang="en-US" dirty="0" smtClean="0"/>
              <a:t>[</a:t>
            </a:r>
            <a:r>
              <a:rPr lang="en-US" dirty="0" err="1" smtClean="0"/>
              <a:t>isnull</a:t>
            </a:r>
            <a:r>
              <a:rPr lang="en-US" dirty="0" smtClean="0"/>
              <a:t>().sum())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64" y="1604963"/>
            <a:ext cx="4752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8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Menghitung</a:t>
            </a:r>
            <a:r>
              <a:rPr lang="en-US" dirty="0" smtClean="0"/>
              <a:t> weight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57918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weight_rating</a:t>
            </a:r>
            <a:r>
              <a:rPr lang="en-US" dirty="0" smtClean="0"/>
              <a:t> (</a:t>
            </a:r>
            <a:r>
              <a:rPr lang="en-US" dirty="0" err="1" smtClean="0"/>
              <a:t>df,var</a:t>
            </a:r>
            <a:r>
              <a:rPr lang="en-US" dirty="0" smtClean="0"/>
              <a:t>=(0.8)</a:t>
            </a:r>
          </a:p>
          <a:p>
            <a:r>
              <a:rPr lang="en-US" dirty="0"/>
              <a:t>	</a:t>
            </a:r>
            <a:r>
              <a:rPr lang="en-US" dirty="0" smtClean="0"/>
              <a:t>v= </a:t>
            </a:r>
            <a:r>
              <a:rPr lang="en-US" dirty="0" err="1" smtClean="0"/>
              <a:t>df</a:t>
            </a:r>
            <a:r>
              <a:rPr lang="en-US" dirty="0" smtClean="0"/>
              <a:t>[‘</a:t>
            </a:r>
            <a:r>
              <a:rPr lang="en-US" dirty="0" err="1" smtClean="0"/>
              <a:t>numVotes</a:t>
            </a:r>
            <a:r>
              <a:rPr lang="en-US" dirty="0" smtClean="0"/>
              <a:t>’]</a:t>
            </a:r>
            <a:endParaRPr lang="en-US" dirty="0"/>
          </a:p>
          <a:p>
            <a:r>
              <a:rPr lang="en-US" dirty="0" smtClean="0"/>
              <a:t>	m=</a:t>
            </a:r>
            <a:r>
              <a:rPr lang="en-US" dirty="0" err="1" smtClean="0"/>
              <a:t>df</a:t>
            </a:r>
            <a:r>
              <a:rPr lang="en-US" dirty="0" smtClean="0"/>
              <a:t>[‘</a:t>
            </a:r>
            <a:r>
              <a:rPr lang="en-US" dirty="0" err="1" smtClean="0"/>
              <a:t>numVotes</a:t>
            </a:r>
            <a:r>
              <a:rPr lang="en-US" dirty="0" smtClean="0"/>
              <a:t>’].</a:t>
            </a:r>
            <a:r>
              <a:rPr lang="en-US" dirty="0" err="1" smtClean="0"/>
              <a:t>quantile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R=</a:t>
            </a:r>
            <a:r>
              <a:rPr lang="en-US" dirty="0" err="1" smtClean="0"/>
              <a:t>df</a:t>
            </a:r>
            <a:r>
              <a:rPr lang="en-US" dirty="0" smtClean="0"/>
              <a:t>[‘</a:t>
            </a:r>
            <a:r>
              <a:rPr lang="en-US" dirty="0" err="1" smtClean="0"/>
              <a:t>average_rating</a:t>
            </a:r>
            <a:r>
              <a:rPr lang="en-US" dirty="0" smtClean="0"/>
              <a:t>’]</a:t>
            </a:r>
          </a:p>
          <a:p>
            <a:r>
              <a:rPr lang="en-US" dirty="0"/>
              <a:t>	</a:t>
            </a:r>
            <a:r>
              <a:rPr lang="en-US" dirty="0" smtClean="0"/>
              <a:t>C=</a:t>
            </a:r>
            <a:r>
              <a:rPr lang="en-US" dirty="0" err="1" smtClean="0"/>
              <a:t>df</a:t>
            </a:r>
            <a:r>
              <a:rPr lang="en-US" dirty="0" smtClean="0"/>
              <a:t>[‘</a:t>
            </a:r>
            <a:r>
              <a:rPr lang="en-US" dirty="0" err="1" smtClean="0"/>
              <a:t>average_rating</a:t>
            </a:r>
            <a:r>
              <a:rPr lang="en-US" dirty="0" smtClean="0"/>
              <a:t>’].mean()</a:t>
            </a:r>
          </a:p>
          <a:p>
            <a:r>
              <a:rPr lang="en-US" dirty="0"/>
              <a:t>	</a:t>
            </a:r>
            <a:r>
              <a:rPr lang="en-US" dirty="0" err="1" smtClean="0"/>
              <a:t>df</a:t>
            </a:r>
            <a:r>
              <a:rPr lang="en-US" dirty="0" smtClean="0"/>
              <a:t>[‘score’]=(v/(</a:t>
            </a:r>
            <a:r>
              <a:rPr lang="en-US" dirty="0" err="1" smtClean="0"/>
              <a:t>v+m</a:t>
            </a:r>
            <a:r>
              <a:rPr lang="en-US" dirty="0" smtClean="0"/>
              <a:t>))*R+(m/(</a:t>
            </a:r>
            <a:r>
              <a:rPr lang="en-US" dirty="0" err="1" smtClean="0"/>
              <a:t>v+m</a:t>
            </a:r>
            <a:r>
              <a:rPr lang="en-US" dirty="0" smtClean="0"/>
              <a:t>))*C</a:t>
            </a:r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df</a:t>
            </a:r>
            <a:r>
              <a:rPr lang="en-US" dirty="0" smtClean="0"/>
              <a:t>[‘score’]</a:t>
            </a:r>
          </a:p>
          <a:p>
            <a:r>
              <a:rPr lang="en-US" dirty="0" err="1" smtClean="0"/>
              <a:t>Weight_rating</a:t>
            </a:r>
            <a:r>
              <a:rPr lang="en-US" dirty="0" smtClean="0"/>
              <a:t>(</a:t>
            </a:r>
            <a:r>
              <a:rPr lang="en-US" dirty="0" err="1" smtClean="0"/>
              <a:t>movie_rating_df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movie_rating_df.head</a:t>
            </a:r>
            <a:r>
              <a:rPr lang="en-US" dirty="0" smtClean="0"/>
              <a:t>())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6" y="1309059"/>
            <a:ext cx="64474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40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317</TotalTime>
  <Words>351</Words>
  <Application>Microsoft Office PowerPoint</Application>
  <PresentationFormat>Widescreen</PresentationFormat>
  <Paragraphs>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Building Recommender System for movie in IMBD</vt:lpstr>
      <vt:lpstr>Latar Belakang masalah</vt:lpstr>
      <vt:lpstr>Objective of this project</vt:lpstr>
      <vt:lpstr>PowerPoint Presentation</vt:lpstr>
      <vt:lpstr>Mengubah nilai genres menjadi list </vt:lpstr>
      <vt:lpstr>Cleaning table rating</vt:lpstr>
      <vt:lpstr>Join table movie dan rating (movie_rating_df)</vt:lpstr>
      <vt:lpstr>Meperkecil ukuran table</vt:lpstr>
      <vt:lpstr>Menghitung weight rating</vt:lpstr>
      <vt:lpstr>Membuat simple recommender system</vt:lpstr>
      <vt:lpstr>PowerPoint Presentation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delta05</dc:creator>
  <cp:keywords/>
  <cp:lastModifiedBy>delta05</cp:lastModifiedBy>
  <cp:revision>18</cp:revision>
  <dcterms:created xsi:type="dcterms:W3CDTF">2023-09-22T13:45:36Z</dcterms:created>
  <dcterms:modified xsi:type="dcterms:W3CDTF">2023-09-27T13:09:23Z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