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64" r:id="rId6"/>
    <p:sldId id="262" r:id="rId7"/>
    <p:sldId id="281" r:id="rId8"/>
    <p:sldId id="266" r:id="rId9"/>
    <p:sldId id="294" r:id="rId10"/>
    <p:sldId id="295" r:id="rId11"/>
    <p:sldId id="284" r:id="rId12"/>
    <p:sldId id="286" r:id="rId13"/>
    <p:sldId id="287" r:id="rId14"/>
    <p:sldId id="269" r:id="rId15"/>
    <p:sldId id="292" r:id="rId16"/>
    <p:sldId id="288" r:id="rId17"/>
    <p:sldId id="289" r:id="rId18"/>
    <p:sldId id="276" r:id="rId19"/>
    <p:sldId id="293" r:id="rId20"/>
    <p:sldId id="290" r:id="rId21"/>
    <p:sldId id="29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4"/>
            <p14:sldId id="262"/>
            <p14:sldId id="281"/>
            <p14:sldId id="266"/>
            <p14:sldId id="294"/>
            <p14:sldId id="295"/>
            <p14:sldId id="284"/>
            <p14:sldId id="286"/>
            <p14:sldId id="287"/>
            <p14:sldId id="269"/>
            <p14:sldId id="292"/>
            <p14:sldId id="288"/>
            <p14:sldId id="289"/>
            <p14:sldId id="276"/>
            <p14:sldId id="293"/>
            <p14:sldId id="290"/>
            <p14:sldId id="291"/>
            <p14:sldId id="27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64" y="137315"/>
            <a:ext cx="10515600" cy="2387600"/>
          </a:xfrm>
        </p:spPr>
        <p:txBody>
          <a:bodyPr/>
          <a:lstStyle/>
          <a:p>
            <a:r>
              <a:rPr lang="en-US" dirty="0" smtClean="0"/>
              <a:t>Data Wrangling di Shopping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64" y="2769079"/>
            <a:ext cx="10203610" cy="3959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Dataset </a:t>
            </a:r>
            <a:r>
              <a:rPr lang="en-US" b="1" dirty="0" err="1" smtClean="0">
                <a:solidFill>
                  <a:schemeClr val="tx1"/>
                </a:solidFill>
              </a:rPr>
              <a:t>ini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berisi</a:t>
            </a:r>
            <a:r>
              <a:rPr lang="en-US" b="1" dirty="0" smtClean="0">
                <a:solidFill>
                  <a:schemeClr val="tx1"/>
                </a:solidFill>
              </a:rPr>
              <a:t> 4 table : 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Customer_df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Order_df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Product_df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Sales_df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Order_df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37528" y="5089585"/>
            <a:ext cx="5101098" cy="2108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FF0000"/>
                </a:solidFill>
              </a:rPr>
              <a:t>Result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 err="1" smtClean="0">
                <a:solidFill>
                  <a:srgbClr val="FF0000"/>
                </a:solidFill>
              </a:rPr>
              <a:t>Tipe</a:t>
            </a:r>
            <a:r>
              <a:rPr lang="en-US" sz="1400" b="1" dirty="0" smtClean="0">
                <a:solidFill>
                  <a:srgbClr val="FF0000"/>
                </a:solidFill>
              </a:rPr>
              <a:t> data </a:t>
            </a:r>
            <a:r>
              <a:rPr lang="en-US" sz="1400" b="1" dirty="0" err="1" smtClean="0">
                <a:solidFill>
                  <a:srgbClr val="FF0000"/>
                </a:solidFill>
              </a:rPr>
              <a:t>order_date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dan</a:t>
            </a:r>
            <a:r>
              <a:rPr lang="en-US" sz="1400" b="1" dirty="0" smtClean="0">
                <a:solidFill>
                  <a:srgbClr val="FF0000"/>
                </a:solidFill>
              </a:rPr>
              <a:t> delivery _date </a:t>
            </a:r>
            <a:r>
              <a:rPr lang="en-US" sz="1400" b="1" dirty="0" err="1" smtClean="0">
                <a:solidFill>
                  <a:srgbClr val="FF0000"/>
                </a:solidFill>
              </a:rPr>
              <a:t>seharusnya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datetime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4. </a:t>
            </a:r>
            <a:r>
              <a:rPr lang="en-US" sz="1400" b="1" dirty="0" err="1" smtClean="0">
                <a:solidFill>
                  <a:srgbClr val="FF0000"/>
                </a:solidFill>
              </a:rPr>
              <a:t>Tidak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1400" b="1" dirty="0" smtClean="0">
                <a:solidFill>
                  <a:srgbClr val="FF0000"/>
                </a:solidFill>
              </a:rPr>
              <a:t> outliers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078" y="1733197"/>
            <a:ext cx="111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masing2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df.info()             4. </a:t>
            </a:r>
            <a:r>
              <a:rPr lang="en-US" dirty="0" err="1" smtClean="0"/>
              <a:t>Melihat</a:t>
            </a:r>
            <a:r>
              <a:rPr lang="en-US" dirty="0" smtClean="0"/>
              <a:t> outlier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df.describe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3" y="2835330"/>
            <a:ext cx="453390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96" y="2736103"/>
            <a:ext cx="48958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53" y="2257794"/>
            <a:ext cx="34956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696" y="2200824"/>
            <a:ext cx="4257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Cleaning- </a:t>
            </a:r>
            <a:r>
              <a:rPr lang="en-US" dirty="0" err="1" smtClean="0"/>
              <a:t>orders_df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48480"/>
            <a:ext cx="4847460" cy="3883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774" y="1552755"/>
            <a:ext cx="106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order_date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delivery_date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pd.to_datetime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38" y="2760452"/>
            <a:ext cx="10749367" cy="1208868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Product_df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Product_df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9" y="1761225"/>
            <a:ext cx="5493588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missing value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isna</a:t>
            </a:r>
            <a:r>
              <a:rPr lang="en-US" dirty="0" smtClean="0">
                <a:solidFill>
                  <a:schemeClr val="tx1"/>
                </a:solidFill>
              </a:rPr>
              <a:t>().sum()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5928" y="1838863"/>
            <a:ext cx="55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data duplicate </a:t>
            </a:r>
            <a:r>
              <a:rPr lang="en-US" dirty="0" err="1" smtClean="0"/>
              <a:t>dengan</a:t>
            </a:r>
            <a:r>
              <a:rPr lang="en-US" dirty="0" smtClean="0"/>
              <a:t> duplicate</a:t>
            </a:r>
            <a:r>
              <a:rPr lang="en-US" dirty="0"/>
              <a:t>().sum()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8733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: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missing value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 err="1" smtClean="0">
                <a:solidFill>
                  <a:srgbClr val="FF0000"/>
                </a:solidFill>
              </a:rPr>
              <a:t>baris</a:t>
            </a:r>
            <a:r>
              <a:rPr lang="en-US" dirty="0" smtClean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duplikat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2" y="2971147"/>
            <a:ext cx="2705100" cy="2400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99" y="3273506"/>
            <a:ext cx="34480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28" y="2394861"/>
            <a:ext cx="5313720" cy="296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2" y="2394861"/>
            <a:ext cx="56483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Product_df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98068" y="5460521"/>
            <a:ext cx="4626646" cy="1737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FF0000"/>
                </a:solidFill>
              </a:rPr>
              <a:t>Result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 err="1" smtClean="0">
                <a:solidFill>
                  <a:srgbClr val="FF0000"/>
                </a:solidFill>
              </a:rPr>
              <a:t>Tipe</a:t>
            </a:r>
            <a:r>
              <a:rPr lang="en-US" sz="1400" b="1" dirty="0" smtClean="0">
                <a:solidFill>
                  <a:srgbClr val="FF0000"/>
                </a:solidFill>
              </a:rPr>
              <a:t> data masing2 </a:t>
            </a:r>
            <a:r>
              <a:rPr lang="en-US" sz="1400" b="1" dirty="0" err="1" smtClean="0">
                <a:solidFill>
                  <a:srgbClr val="FF0000"/>
                </a:solidFill>
              </a:rPr>
              <a:t>kolom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</a:rPr>
              <a:t>sudah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</a:rPr>
              <a:t>sesuai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4. </a:t>
            </a:r>
            <a:r>
              <a:rPr lang="en-US" sz="1400" b="1" dirty="0" err="1" smtClean="0">
                <a:solidFill>
                  <a:srgbClr val="FF0000"/>
                </a:solidFill>
              </a:rPr>
              <a:t>Tidak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1400" b="1" dirty="0" smtClean="0">
                <a:solidFill>
                  <a:srgbClr val="FF0000"/>
                </a:solidFill>
              </a:rPr>
              <a:t> outliers 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078" y="1733197"/>
            <a:ext cx="111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masing2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df.info()             4. </a:t>
            </a:r>
            <a:r>
              <a:rPr lang="en-US" dirty="0" err="1" smtClean="0"/>
              <a:t>Melihat</a:t>
            </a:r>
            <a:r>
              <a:rPr lang="en-US" dirty="0" smtClean="0"/>
              <a:t> outlier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df.describe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28" y="2797859"/>
            <a:ext cx="4619625" cy="2495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28" y="2202544"/>
            <a:ext cx="4467225" cy="247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2797859"/>
            <a:ext cx="4514850" cy="320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60" y="2314980"/>
            <a:ext cx="3771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– </a:t>
            </a:r>
            <a:r>
              <a:rPr lang="en-US" dirty="0" err="1" smtClean="0"/>
              <a:t>product_df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4" y="2483778"/>
            <a:ext cx="7943850" cy="2238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883" y="1656272"/>
            <a:ext cx="927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duplicate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drop_duplicate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38" y="2760452"/>
            <a:ext cx="10749367" cy="1208868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Sales_df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Sales_df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9" y="1761225"/>
            <a:ext cx="5493588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missing value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isna</a:t>
            </a:r>
            <a:r>
              <a:rPr lang="en-US" dirty="0" smtClean="0">
                <a:solidFill>
                  <a:schemeClr val="tx1"/>
                </a:solidFill>
              </a:rPr>
              <a:t>().sum()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5928" y="1838863"/>
            <a:ext cx="55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data duplicate </a:t>
            </a:r>
            <a:r>
              <a:rPr lang="en-US" dirty="0" err="1" smtClean="0"/>
              <a:t>dengan</a:t>
            </a:r>
            <a:r>
              <a:rPr lang="en-US" dirty="0" smtClean="0"/>
              <a:t> duplicate</a:t>
            </a:r>
            <a:r>
              <a:rPr lang="en-US" dirty="0"/>
              <a:t>().sum()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7518" y="42022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19 </a:t>
            </a:r>
            <a:r>
              <a:rPr lang="en-US" dirty="0" err="1" smtClean="0">
                <a:solidFill>
                  <a:srgbClr val="FF0000"/>
                </a:solidFill>
              </a:rPr>
              <a:t>baris</a:t>
            </a:r>
            <a:r>
              <a:rPr lang="en-US" dirty="0" smtClean="0">
                <a:solidFill>
                  <a:srgbClr val="FF0000"/>
                </a:solidFill>
              </a:rPr>
              <a:t> missing value di </a:t>
            </a:r>
            <a:r>
              <a:rPr lang="en-US" dirty="0" err="1" smtClean="0">
                <a:solidFill>
                  <a:srgbClr val="FF0000"/>
                </a:solidFill>
              </a:rPr>
              <a:t>kolom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total_price</a:t>
            </a: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data </a:t>
            </a:r>
            <a:r>
              <a:rPr lang="en-US" dirty="0" err="1" smtClean="0">
                <a:solidFill>
                  <a:srgbClr val="FF0000"/>
                </a:solidFill>
              </a:rPr>
              <a:t>duplikat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6" y="3106690"/>
            <a:ext cx="2409825" cy="199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7" y="2463322"/>
            <a:ext cx="5457825" cy="323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33" y="2463322"/>
            <a:ext cx="5413974" cy="245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208" y="3106690"/>
            <a:ext cx="3057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Sales_df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4882" y="5057804"/>
            <a:ext cx="4626646" cy="2185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FF0000"/>
                </a:solidFill>
              </a:rPr>
              <a:t>Result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 err="1" smtClean="0">
                <a:solidFill>
                  <a:srgbClr val="FF0000"/>
                </a:solidFill>
              </a:rPr>
              <a:t>Tipe</a:t>
            </a:r>
            <a:r>
              <a:rPr lang="en-US" sz="1400" b="1" dirty="0" smtClean="0">
                <a:solidFill>
                  <a:srgbClr val="FF0000"/>
                </a:solidFill>
              </a:rPr>
              <a:t> data masing2 </a:t>
            </a:r>
            <a:r>
              <a:rPr lang="en-US" sz="1400" b="1" dirty="0" err="1" smtClean="0">
                <a:solidFill>
                  <a:srgbClr val="FF0000"/>
                </a:solidFill>
              </a:rPr>
              <a:t>kolom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sudah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sesuai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4. </a:t>
            </a:r>
            <a:r>
              <a:rPr lang="en-US" sz="1400" b="1" dirty="0" err="1" smtClean="0">
                <a:solidFill>
                  <a:srgbClr val="FF0000"/>
                </a:solidFill>
              </a:rPr>
              <a:t>Tidak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ditemukan</a:t>
            </a:r>
            <a:r>
              <a:rPr lang="en-US" sz="1400" b="1" dirty="0" smtClean="0">
                <a:solidFill>
                  <a:srgbClr val="FF0000"/>
                </a:solidFill>
              </a:rPr>
              <a:t> outliers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078" y="1733197"/>
            <a:ext cx="111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masing2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df.info()             4. </a:t>
            </a:r>
            <a:r>
              <a:rPr lang="en-US" dirty="0" err="1" smtClean="0"/>
              <a:t>Melihat</a:t>
            </a:r>
            <a:r>
              <a:rPr lang="en-US" dirty="0" smtClean="0"/>
              <a:t> outlier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df.describe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3" y="2394799"/>
            <a:ext cx="34194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8" y="3020444"/>
            <a:ext cx="4714875" cy="2414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678" y="3020444"/>
            <a:ext cx="5105425" cy="3130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528" y="2320934"/>
            <a:ext cx="39719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– </a:t>
            </a:r>
            <a:r>
              <a:rPr lang="en-US" dirty="0" err="1" smtClean="0"/>
              <a:t>sales_df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371725"/>
            <a:ext cx="11087100" cy="211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389" y="1751162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Impute missing value di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total_price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mengalikan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price_per_unit</a:t>
            </a:r>
            <a:r>
              <a:rPr lang="en-US" dirty="0" smtClean="0"/>
              <a:t> *quantity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for 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Melihat</a:t>
            </a:r>
            <a:r>
              <a:rPr lang="en-US" sz="2000" b="1" dirty="0" smtClean="0">
                <a:solidFill>
                  <a:schemeClr val="tx1"/>
                </a:solidFill>
              </a:rPr>
              <a:t> head </a:t>
            </a:r>
            <a:r>
              <a:rPr lang="en-US" sz="2000" b="1" dirty="0" err="1" smtClean="0">
                <a:solidFill>
                  <a:schemeClr val="tx1"/>
                </a:solidFill>
              </a:rPr>
              <a:t>dari</a:t>
            </a:r>
            <a:r>
              <a:rPr lang="en-US" sz="2000" b="1" dirty="0" smtClean="0">
                <a:solidFill>
                  <a:schemeClr val="tx1"/>
                </a:solidFill>
              </a:rPr>
              <a:t> data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Melihat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</a:rPr>
              <a:t> missing value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Melihat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jumlah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dupilikat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Melihat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tipe</a:t>
            </a:r>
            <a:r>
              <a:rPr lang="en-US" sz="2000" b="1" dirty="0" smtClean="0">
                <a:solidFill>
                  <a:schemeClr val="tx1"/>
                </a:solidFill>
              </a:rPr>
              <a:t> data 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Melihat</a:t>
            </a:r>
            <a:r>
              <a:rPr lang="en-US" sz="2000" b="1" dirty="0" smtClean="0">
                <a:solidFill>
                  <a:schemeClr val="tx1"/>
                </a:solidFill>
              </a:rPr>
              <a:t> outliers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409825"/>
            <a:ext cx="9744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9" y="1761225"/>
            <a:ext cx="5493588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missing value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isna</a:t>
            </a:r>
            <a:r>
              <a:rPr lang="en-US" dirty="0" smtClean="0">
                <a:solidFill>
                  <a:schemeClr val="tx1"/>
                </a:solidFill>
              </a:rPr>
              <a:t>().sum()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" y="2313320"/>
            <a:ext cx="4907844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99" y="2360945"/>
            <a:ext cx="494293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3" y="2942642"/>
            <a:ext cx="245745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5928" y="1838863"/>
            <a:ext cx="55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data duplicate </a:t>
            </a:r>
            <a:r>
              <a:rPr lang="en-US" dirty="0" err="1" smtClean="0"/>
              <a:t>dengan</a:t>
            </a:r>
            <a:r>
              <a:rPr lang="en-US" dirty="0" smtClean="0"/>
              <a:t> duplicate</a:t>
            </a:r>
            <a:r>
              <a:rPr lang="en-US" dirty="0"/>
              <a:t>().sum()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299" y="3158284"/>
            <a:ext cx="3962400" cy="276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57766" y="44461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18 </a:t>
            </a:r>
            <a:r>
              <a:rPr lang="en-US" dirty="0" err="1" smtClean="0">
                <a:solidFill>
                  <a:srgbClr val="FF0000"/>
                </a:solidFill>
              </a:rPr>
              <a:t>baris</a:t>
            </a:r>
            <a:r>
              <a:rPr lang="en-US" dirty="0" smtClean="0">
                <a:solidFill>
                  <a:srgbClr val="FF0000"/>
                </a:solidFill>
              </a:rPr>
              <a:t> missing value di </a:t>
            </a:r>
            <a:r>
              <a:rPr lang="en-US" dirty="0" err="1" smtClean="0">
                <a:solidFill>
                  <a:srgbClr val="FF0000"/>
                </a:solidFill>
              </a:rPr>
              <a:t>kolom</a:t>
            </a:r>
            <a:r>
              <a:rPr lang="en-US" dirty="0" smtClean="0">
                <a:solidFill>
                  <a:srgbClr val="FF0000"/>
                </a:solidFill>
              </a:rPr>
              <a:t> gender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Ditemukan</a:t>
            </a:r>
            <a:r>
              <a:rPr lang="en-US" dirty="0" smtClean="0">
                <a:solidFill>
                  <a:srgbClr val="FF0000"/>
                </a:solidFill>
              </a:rPr>
              <a:t> 6 </a:t>
            </a:r>
            <a:r>
              <a:rPr lang="en-US" dirty="0" err="1" smtClean="0">
                <a:solidFill>
                  <a:srgbClr val="FF0000"/>
                </a:solidFill>
              </a:rPr>
              <a:t>baris</a:t>
            </a:r>
            <a:r>
              <a:rPr lang="en-US" dirty="0" smtClean="0">
                <a:solidFill>
                  <a:srgbClr val="FF0000"/>
                </a:solidFill>
              </a:rPr>
              <a:t> data </a:t>
            </a:r>
            <a:r>
              <a:rPr lang="en-US" dirty="0" err="1" smtClean="0">
                <a:solidFill>
                  <a:srgbClr val="FF0000"/>
                </a:solidFill>
              </a:rPr>
              <a:t>duplikat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64123"/>
            <a:ext cx="4400550" cy="38290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37528" y="5988739"/>
            <a:ext cx="4626646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FF0000"/>
                </a:solidFill>
              </a:rPr>
              <a:t>Result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3. </a:t>
            </a:r>
            <a:r>
              <a:rPr lang="en-US" sz="1400" b="1" dirty="0" err="1" smtClean="0">
                <a:solidFill>
                  <a:srgbClr val="FF0000"/>
                </a:solidFill>
              </a:rPr>
              <a:t>Tipe</a:t>
            </a:r>
            <a:r>
              <a:rPr lang="en-US" sz="1400" b="1" dirty="0" smtClean="0">
                <a:solidFill>
                  <a:srgbClr val="FF0000"/>
                </a:solidFill>
              </a:rPr>
              <a:t> data masing2 </a:t>
            </a:r>
            <a:r>
              <a:rPr lang="en-US" sz="1400" b="1" dirty="0" err="1" smtClean="0">
                <a:solidFill>
                  <a:srgbClr val="FF0000"/>
                </a:solidFill>
              </a:rPr>
              <a:t>kolom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</a:rPr>
              <a:t>sudah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</a:rPr>
              <a:t>sesuai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4. Outlier di Max age =700 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28" y="2626858"/>
            <a:ext cx="4514850" cy="2371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078" y="1733197"/>
            <a:ext cx="111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masing2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df.info()             4. </a:t>
            </a:r>
            <a:r>
              <a:rPr lang="en-US" dirty="0" err="1" smtClean="0"/>
              <a:t>Melihat</a:t>
            </a:r>
            <a:r>
              <a:rPr lang="en-US" dirty="0" smtClean="0"/>
              <a:t> outlier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df.describe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1" y="2299976"/>
            <a:ext cx="394335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528" y="2195201"/>
            <a:ext cx="43148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</a:t>
            </a:r>
            <a:r>
              <a:rPr lang="en-US" dirty="0" err="1" smtClean="0"/>
              <a:t>Customer_df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5184597"/>
            <a:ext cx="4262527" cy="1259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4" y="2081182"/>
            <a:ext cx="5292992" cy="2373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820" y="4644259"/>
            <a:ext cx="92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Membuang</a:t>
            </a:r>
            <a:r>
              <a:rPr lang="en-US" dirty="0" smtClean="0"/>
              <a:t> duplicate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drop_duplicate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820" y="1522121"/>
            <a:ext cx="967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Fillna</a:t>
            </a:r>
            <a:r>
              <a:rPr lang="en-US" dirty="0" smtClean="0"/>
              <a:t> missing value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gender </a:t>
            </a:r>
            <a:r>
              <a:rPr lang="en-US" dirty="0" err="1" smtClean="0"/>
              <a:t>dengan</a:t>
            </a:r>
            <a:r>
              <a:rPr lang="en-US" dirty="0" smtClean="0"/>
              <a:t> gender </a:t>
            </a:r>
            <a:r>
              <a:rPr lang="en-US" dirty="0" err="1" smtClean="0"/>
              <a:t>terbanyak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“prefer not to say”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30" y="2099905"/>
            <a:ext cx="5737475" cy="23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</a:t>
            </a:r>
            <a:r>
              <a:rPr lang="en-US" dirty="0" err="1" smtClean="0"/>
              <a:t>Customer_df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8" y="2546499"/>
            <a:ext cx="9539376" cy="3963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298" y="1535502"/>
            <a:ext cx="992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Setelah</a:t>
            </a:r>
            <a:r>
              <a:rPr lang="en-US" dirty="0" smtClean="0"/>
              <a:t> di </a:t>
            </a:r>
            <a:r>
              <a:rPr lang="en-US" dirty="0" err="1" smtClean="0"/>
              <a:t>teliti</a:t>
            </a:r>
            <a:r>
              <a:rPr lang="en-US" dirty="0" smtClean="0"/>
              <a:t>,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penginputan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yang </a:t>
            </a:r>
            <a:r>
              <a:rPr lang="en-US" dirty="0" err="1" smtClean="0"/>
              <a:t>seharusnya</a:t>
            </a:r>
            <a:r>
              <a:rPr lang="en-US" dirty="0" smtClean="0"/>
              <a:t> 70 </a:t>
            </a:r>
            <a:r>
              <a:rPr lang="en-US" dirty="0" err="1" smtClean="0"/>
              <a:t>menjadi</a:t>
            </a:r>
            <a:r>
              <a:rPr lang="en-US" dirty="0" smtClean="0"/>
              <a:t> 700.</a:t>
            </a:r>
          </a:p>
          <a:p>
            <a:endParaRPr lang="en-US" dirty="0"/>
          </a:p>
          <a:p>
            <a:r>
              <a:rPr lang="en-US" dirty="0" smtClean="0"/>
              <a:t>Replace age=700 </a:t>
            </a:r>
            <a:r>
              <a:rPr lang="en-US" dirty="0" err="1" smtClean="0"/>
              <a:t>menjadi</a:t>
            </a:r>
            <a:r>
              <a:rPr lang="en-US" dirty="0" smtClean="0"/>
              <a:t> 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38" y="2760452"/>
            <a:ext cx="10749367" cy="1208868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Order_df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Order_df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9" y="1761225"/>
            <a:ext cx="5493588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missing value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isna</a:t>
            </a:r>
            <a:r>
              <a:rPr lang="en-US" dirty="0" smtClean="0">
                <a:solidFill>
                  <a:schemeClr val="tx1"/>
                </a:solidFill>
              </a:rPr>
              <a:t>().sum()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5928" y="1838863"/>
            <a:ext cx="55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data duplicate </a:t>
            </a:r>
            <a:r>
              <a:rPr lang="en-US" dirty="0" err="1" smtClean="0"/>
              <a:t>dengan</a:t>
            </a:r>
            <a:r>
              <a:rPr lang="en-US" dirty="0" smtClean="0"/>
              <a:t> duplicate</a:t>
            </a:r>
            <a:r>
              <a:rPr lang="en-US" dirty="0"/>
              <a:t>().sum()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7265" y="39368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>
                <a:solidFill>
                  <a:srgbClr val="FF0000"/>
                </a:solidFill>
              </a:rPr>
              <a:t> missing value  ( </a:t>
            </a:r>
            <a:r>
              <a:rPr lang="en-US" dirty="0" err="1" smtClean="0">
                <a:solidFill>
                  <a:srgbClr val="FF0000"/>
                </a:solidFill>
              </a:rPr>
              <a:t>isna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duplikat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3227365"/>
            <a:ext cx="2686050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433899"/>
            <a:ext cx="5476875" cy="257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265" y="2492267"/>
            <a:ext cx="5234056" cy="2768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265" y="3255110"/>
            <a:ext cx="3086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561</TotalTime>
  <Words>407</Words>
  <Application>Microsoft Office PowerPoint</Application>
  <PresentationFormat>Widescreen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WelcomeDoc</vt:lpstr>
      <vt:lpstr>Data Wrangling di Shopping dataset</vt:lpstr>
      <vt:lpstr>Step for data wrangling</vt:lpstr>
      <vt:lpstr>Load Data </vt:lpstr>
      <vt:lpstr>Customer df</vt:lpstr>
      <vt:lpstr>Customer df</vt:lpstr>
      <vt:lpstr>Cleaning Customer_df</vt:lpstr>
      <vt:lpstr>Cleaning Customer_df</vt:lpstr>
      <vt:lpstr>Order_df</vt:lpstr>
      <vt:lpstr>Order_df</vt:lpstr>
      <vt:lpstr>Order_df</vt:lpstr>
      <vt:lpstr>Cleaning- orders_df</vt:lpstr>
      <vt:lpstr>Product_df</vt:lpstr>
      <vt:lpstr>Product_df</vt:lpstr>
      <vt:lpstr>Product_df</vt:lpstr>
      <vt:lpstr>Cleaning – product_df</vt:lpstr>
      <vt:lpstr>Sales_df</vt:lpstr>
      <vt:lpstr>Sales_df</vt:lpstr>
      <vt:lpstr>Sales_df</vt:lpstr>
      <vt:lpstr>Cleaning – sales_df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delta05</dc:creator>
  <cp:keywords/>
  <cp:lastModifiedBy>delta05</cp:lastModifiedBy>
  <cp:revision>31</cp:revision>
  <dcterms:created xsi:type="dcterms:W3CDTF">2023-11-12T09:50:58Z</dcterms:created>
  <dcterms:modified xsi:type="dcterms:W3CDTF">2023-12-12T14:19:35Z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