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879" y="2981326"/>
            <a:ext cx="9144000" cy="1060061"/>
          </a:xfrm>
        </p:spPr>
        <p:txBody>
          <a:bodyPr/>
          <a:lstStyle/>
          <a:p>
            <a:r>
              <a:rPr lang="en-US" dirty="0" smtClean="0"/>
              <a:t>DCMMS user documentation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603" y="4525064"/>
            <a:ext cx="374674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Members 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Mutoni </a:t>
            </a:r>
            <a:r>
              <a:rPr lang="en-US" dirty="0" err="1" smtClean="0"/>
              <a:t>Uwingeneye</a:t>
            </a:r>
            <a:r>
              <a:rPr lang="en-US" dirty="0" smtClean="0"/>
              <a:t> Denyse 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Cyebukayire</a:t>
            </a:r>
            <a:r>
              <a:rPr lang="en-US" dirty="0" smtClean="0"/>
              <a:t> Peace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Izere</a:t>
            </a:r>
            <a:r>
              <a:rPr lang="en-US" dirty="0" smtClean="0"/>
              <a:t> </a:t>
            </a:r>
            <a:r>
              <a:rPr lang="en-US" dirty="0" err="1" smtClean="0"/>
              <a:t>Uwonkunda</a:t>
            </a:r>
            <a:r>
              <a:rPr lang="en-US" dirty="0" smtClean="0"/>
              <a:t> Marie Claire </a:t>
            </a:r>
            <a:r>
              <a:rPr lang="en-US" dirty="0" err="1" smtClean="0"/>
              <a:t>Kerie</a:t>
            </a:r>
            <a:r>
              <a:rPr lang="en-US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Ntezirizaza</a:t>
            </a:r>
            <a:r>
              <a:rPr lang="en-US" dirty="0" smtClean="0"/>
              <a:t> Ernest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4060" y="4778046"/>
            <a:ext cx="37467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 version :</a:t>
            </a:r>
          </a:p>
          <a:p>
            <a:r>
              <a:rPr lang="en-US" dirty="0" smtClean="0"/>
              <a:t>1.0.0</a:t>
            </a:r>
          </a:p>
        </p:txBody>
      </p:sp>
      <p:pic>
        <p:nvPicPr>
          <p:cNvPr id="1026" name="Picture 2" descr="https://lh3.googleusercontent.com/BGMmVZ9WOXybGT51o6bKsBuaKPTRPGYmZqXyjruI8dDKJDqdby87HZ6kNFv_I1OpxR1MsxnOP4i2BiKsxu5xUYClNnCtPoA_TDz3LZddZ8uHFdNJBFhGKsg78LDDe0x1WCV6Zg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" y="0"/>
            <a:ext cx="29813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2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Agile methodology.</a:t>
            </a:r>
          </a:p>
          <a:p>
            <a:r>
              <a:rPr lang="en-US" dirty="0" smtClean="0"/>
              <a:t>React JS for frontend  and </a:t>
            </a:r>
            <a:r>
              <a:rPr lang="en-US" dirty="0" err="1" smtClean="0"/>
              <a:t>NodeJs</a:t>
            </a:r>
            <a:r>
              <a:rPr lang="en-US" dirty="0" smtClean="0"/>
              <a:t> for backend.</a:t>
            </a:r>
          </a:p>
          <a:p>
            <a:r>
              <a:rPr lang="en-US" dirty="0" smtClean="0"/>
              <a:t>We are using GitHub actions for CI/CD</a:t>
            </a:r>
          </a:p>
          <a:p>
            <a:r>
              <a:rPr lang="en-US" dirty="0" smtClean="0"/>
              <a:t>We have REST API in integration.</a:t>
            </a:r>
          </a:p>
          <a:p>
            <a:r>
              <a:rPr lang="en-US" dirty="0" smtClean="0"/>
              <a:t>We have used MongoDB for storage because they are the best.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lack of enough power and WIFI we didn’t get an optimized way to complete our milestones in programming.</a:t>
            </a:r>
          </a:p>
          <a:p>
            <a:r>
              <a:rPr lang="en-US" dirty="0" smtClean="0"/>
              <a:t>Lack of enough time.</a:t>
            </a:r>
          </a:p>
          <a:p>
            <a:r>
              <a:rPr lang="en-US" dirty="0" smtClean="0"/>
              <a:t>Lack of enough communication due to events that were taking place at school.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register him/her self with the appropriate credentials.</a:t>
            </a:r>
          </a:p>
          <a:p>
            <a:r>
              <a:rPr lang="en-US" dirty="0" smtClean="0"/>
              <a:t>The user loges in with right credentials(email and password).</a:t>
            </a:r>
          </a:p>
          <a:p>
            <a:r>
              <a:rPr lang="en-US" dirty="0" smtClean="0"/>
              <a:t>If the user is a matron or patron he/she creates dormitories.</a:t>
            </a:r>
          </a:p>
          <a:p>
            <a:r>
              <a:rPr lang="en-US" dirty="0" smtClean="0"/>
              <a:t>The user creates new materials.</a:t>
            </a:r>
          </a:p>
          <a:p>
            <a:r>
              <a:rPr lang="en-US" dirty="0" smtClean="0"/>
              <a:t>Then user assign materials to dormitories.</a:t>
            </a:r>
          </a:p>
          <a:p>
            <a:r>
              <a:rPr lang="en-US" dirty="0" smtClean="0"/>
              <a:t>The user can then interact with the rest of the functionalities of the system like create, delete and update anything.</a:t>
            </a:r>
          </a:p>
          <a:p>
            <a:r>
              <a:rPr lang="en-US" dirty="0" smtClean="0"/>
              <a:t>Then the user loges out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183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DCMMS user documentation </vt:lpstr>
      <vt:lpstr>Program methods</vt:lpstr>
      <vt:lpstr>Programming challenges</vt:lpstr>
      <vt:lpstr>User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2022-03-01T03:49:16Z</dcterms:created>
  <dcterms:modified xsi:type="dcterms:W3CDTF">2022-03-01T05:31:28Z</dcterms:modified>
</cp:coreProperties>
</file>