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8" r:id="rId9"/>
    <p:sldId id="262" r:id="rId10"/>
    <p:sldId id="263" r:id="rId11"/>
    <p:sldId id="264" r:id="rId12"/>
    <p:sldId id="269" r:id="rId13"/>
    <p:sldId id="270" r:id="rId14"/>
    <p:sldId id="265" r:id="rId15"/>
    <p:sldId id="266" r:id="rId16"/>
    <p:sldId id="267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ітлий стиль 1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Помір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ітли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ітлий стиль 1 –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ітлий стиль 1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>
      <p:cViewPr>
        <p:scale>
          <a:sx n="125" d="100"/>
          <a:sy n="125" d="100"/>
        </p:scale>
        <p:origin x="115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ytro Vorona" userId="35e2e2488d4ab60a" providerId="LiveId" clId="{91653858-2A3E-47C7-8F3F-FB1AD3DF9842}"/>
    <pc:docChg chg="undo custSel addSld delSld modSld sldOrd">
      <pc:chgData name="Dmytro Vorona" userId="35e2e2488d4ab60a" providerId="LiveId" clId="{91653858-2A3E-47C7-8F3F-FB1AD3DF9842}" dt="2025-06-19T00:06:44.588" v="1675" actId="1076"/>
      <pc:docMkLst>
        <pc:docMk/>
      </pc:docMkLst>
      <pc:sldChg chg="addSp modSp mod">
        <pc:chgData name="Dmytro Vorona" userId="35e2e2488d4ab60a" providerId="LiveId" clId="{91653858-2A3E-47C7-8F3F-FB1AD3DF9842}" dt="2025-06-18T23:41:18.707" v="1638" actId="12"/>
        <pc:sldMkLst>
          <pc:docMk/>
          <pc:sldMk cId="0" sldId="258"/>
        </pc:sldMkLst>
        <pc:spChg chg="add mod">
          <ac:chgData name="Dmytro Vorona" userId="35e2e2488d4ab60a" providerId="LiveId" clId="{91653858-2A3E-47C7-8F3F-FB1AD3DF9842}" dt="2025-06-18T23:41:18.707" v="1638" actId="12"/>
          <ac:spMkLst>
            <pc:docMk/>
            <pc:sldMk cId="0" sldId="258"/>
            <ac:spMk id="3" creationId="{960B33BC-7882-A23C-4002-EE9B2B95D4ED}"/>
          </ac:spMkLst>
        </pc:spChg>
        <pc:spChg chg="mod">
          <ac:chgData name="Dmytro Vorona" userId="35e2e2488d4ab60a" providerId="LiveId" clId="{91653858-2A3E-47C7-8F3F-FB1AD3DF9842}" dt="2025-06-18T23:41:12.813" v="1635" actId="12"/>
          <ac:spMkLst>
            <pc:docMk/>
            <pc:sldMk cId="0" sldId="258"/>
            <ac:spMk id="79" creationId="{00000000-0000-0000-0000-000000000000}"/>
          </ac:spMkLst>
        </pc:spChg>
      </pc:sldChg>
      <pc:sldChg chg="addSp delSp modSp mod">
        <pc:chgData name="Dmytro Vorona" userId="35e2e2488d4ab60a" providerId="LiveId" clId="{91653858-2A3E-47C7-8F3F-FB1AD3DF9842}" dt="2025-06-18T21:17:42.913" v="247" actId="14100"/>
        <pc:sldMkLst>
          <pc:docMk/>
          <pc:sldMk cId="0" sldId="259"/>
        </pc:sldMkLst>
        <pc:spChg chg="add mod">
          <ac:chgData name="Dmytro Vorona" userId="35e2e2488d4ab60a" providerId="LiveId" clId="{91653858-2A3E-47C7-8F3F-FB1AD3DF9842}" dt="2025-06-18T21:12:38.243" v="211" actId="20577"/>
          <ac:spMkLst>
            <pc:docMk/>
            <pc:sldMk cId="0" sldId="259"/>
            <ac:spMk id="3" creationId="{EB9A7107-B99F-C702-2105-D5F01A76291B}"/>
          </ac:spMkLst>
        </pc:spChg>
        <pc:spChg chg="mod">
          <ac:chgData name="Dmytro Vorona" userId="35e2e2488d4ab60a" providerId="LiveId" clId="{91653858-2A3E-47C7-8F3F-FB1AD3DF9842}" dt="2025-06-18T21:13:17.681" v="218" actId="1076"/>
          <ac:spMkLst>
            <pc:docMk/>
            <pc:sldMk cId="0" sldId="259"/>
            <ac:spMk id="86" creationId="{00000000-0000-0000-0000-000000000000}"/>
          </ac:spMkLst>
        </pc:spChg>
        <pc:picChg chg="add del mod">
          <ac:chgData name="Dmytro Vorona" userId="35e2e2488d4ab60a" providerId="LiveId" clId="{91653858-2A3E-47C7-8F3F-FB1AD3DF9842}" dt="2025-06-18T21:14:40.885" v="236" actId="21"/>
          <ac:picMkLst>
            <pc:docMk/>
            <pc:sldMk cId="0" sldId="259"/>
            <ac:picMk id="5" creationId="{383EA9E9-C588-38C5-851D-01F974A66CF8}"/>
          </ac:picMkLst>
        </pc:picChg>
        <pc:picChg chg="add mod">
          <ac:chgData name="Dmytro Vorona" userId="35e2e2488d4ab60a" providerId="LiveId" clId="{91653858-2A3E-47C7-8F3F-FB1AD3DF9842}" dt="2025-06-18T21:17:42.913" v="247" actId="14100"/>
          <ac:picMkLst>
            <pc:docMk/>
            <pc:sldMk cId="0" sldId="259"/>
            <ac:picMk id="6" creationId="{383EA9E9-C588-38C5-851D-01F974A66CF8}"/>
          </ac:picMkLst>
        </pc:picChg>
        <pc:picChg chg="ord">
          <ac:chgData name="Dmytro Vorona" userId="35e2e2488d4ab60a" providerId="LiveId" clId="{91653858-2A3E-47C7-8F3F-FB1AD3DF9842}" dt="2025-06-18T21:09:57.730" v="152" actId="171"/>
          <ac:picMkLst>
            <pc:docMk/>
            <pc:sldMk cId="0" sldId="259"/>
            <ac:picMk id="87" creationId="{00000000-0000-0000-0000-000000000000}"/>
          </ac:picMkLst>
        </pc:picChg>
      </pc:sldChg>
      <pc:sldChg chg="addSp delSp modSp mod">
        <pc:chgData name="Dmytro Vorona" userId="35e2e2488d4ab60a" providerId="LiveId" clId="{91653858-2A3E-47C7-8F3F-FB1AD3DF9842}" dt="2025-06-18T23:43:19.288" v="1639" actId="12"/>
        <pc:sldMkLst>
          <pc:docMk/>
          <pc:sldMk cId="0" sldId="260"/>
        </pc:sldMkLst>
        <pc:spChg chg="add mod">
          <ac:chgData name="Dmytro Vorona" userId="35e2e2488d4ab60a" providerId="LiveId" clId="{91653858-2A3E-47C7-8F3F-FB1AD3DF9842}" dt="2025-06-18T23:43:19.288" v="1639" actId="12"/>
          <ac:spMkLst>
            <pc:docMk/>
            <pc:sldMk cId="0" sldId="260"/>
            <ac:spMk id="4" creationId="{5D7C80D1-08D1-9217-5E37-E59C6672048F}"/>
          </ac:spMkLst>
        </pc:spChg>
        <pc:spChg chg="add del mod">
          <ac:chgData name="Dmytro Vorona" userId="35e2e2488d4ab60a" providerId="LiveId" clId="{91653858-2A3E-47C7-8F3F-FB1AD3DF9842}" dt="2025-06-18T21:24:24.550" v="307" actId="478"/>
          <ac:spMkLst>
            <pc:docMk/>
            <pc:sldMk cId="0" sldId="260"/>
            <ac:spMk id="7" creationId="{86734099-072A-DE90-B8F8-52B61FF15D6F}"/>
          </ac:spMkLst>
        </pc:spChg>
        <pc:spChg chg="del mod">
          <ac:chgData name="Dmytro Vorona" userId="35e2e2488d4ab60a" providerId="LiveId" clId="{91653858-2A3E-47C7-8F3F-FB1AD3DF9842}" dt="2025-06-18T21:24:22.686" v="306" actId="478"/>
          <ac:spMkLst>
            <pc:docMk/>
            <pc:sldMk cId="0" sldId="260"/>
            <ac:spMk id="93" creationId="{00000000-0000-0000-0000-000000000000}"/>
          </ac:spMkLst>
        </pc:spChg>
        <pc:picChg chg="add mod">
          <ac:chgData name="Dmytro Vorona" userId="35e2e2488d4ab60a" providerId="LiveId" clId="{91653858-2A3E-47C7-8F3F-FB1AD3DF9842}" dt="2025-06-18T21:17:55.858" v="248"/>
          <ac:picMkLst>
            <pc:docMk/>
            <pc:sldMk cId="0" sldId="260"/>
            <ac:picMk id="3" creationId="{415F8F3E-C7DC-BF01-A947-63824F44EB80}"/>
          </ac:picMkLst>
        </pc:picChg>
        <pc:picChg chg="add del mod">
          <ac:chgData name="Dmytro Vorona" userId="35e2e2488d4ab60a" providerId="LiveId" clId="{91653858-2A3E-47C7-8F3F-FB1AD3DF9842}" dt="2025-06-18T21:17:34.351" v="242" actId="21"/>
          <ac:picMkLst>
            <pc:docMk/>
            <pc:sldMk cId="0" sldId="260"/>
            <ac:picMk id="5" creationId="{383EA9E9-C588-38C5-851D-01F974A66CF8}"/>
          </ac:picMkLst>
        </pc:picChg>
        <pc:picChg chg="add mod">
          <ac:chgData name="Dmytro Vorona" userId="35e2e2488d4ab60a" providerId="LiveId" clId="{91653858-2A3E-47C7-8F3F-FB1AD3DF9842}" dt="2025-06-18T21:32:34.615" v="395" actId="1076"/>
          <ac:picMkLst>
            <pc:docMk/>
            <pc:sldMk cId="0" sldId="260"/>
            <ac:picMk id="9" creationId="{E9F53CA1-40D4-A3D7-B803-9BF6D9AA3CE6}"/>
          </ac:picMkLst>
        </pc:picChg>
        <pc:picChg chg="add mod">
          <ac:chgData name="Dmytro Vorona" userId="35e2e2488d4ab60a" providerId="LiveId" clId="{91653858-2A3E-47C7-8F3F-FB1AD3DF9842}" dt="2025-06-18T21:32:35.872" v="396" actId="1076"/>
          <ac:picMkLst>
            <pc:docMk/>
            <pc:sldMk cId="0" sldId="260"/>
            <ac:picMk id="10" creationId="{B373A6E4-8115-F700-6716-4F66D22693CD}"/>
          </ac:picMkLst>
        </pc:picChg>
        <pc:picChg chg="add mod">
          <ac:chgData name="Dmytro Vorona" userId="35e2e2488d4ab60a" providerId="LiveId" clId="{91653858-2A3E-47C7-8F3F-FB1AD3DF9842}" dt="2025-06-18T21:32:38.285" v="397" actId="1076"/>
          <ac:picMkLst>
            <pc:docMk/>
            <pc:sldMk cId="0" sldId="260"/>
            <ac:picMk id="11" creationId="{964D2E2E-F80B-1BDD-DC73-B1876772948C}"/>
          </ac:picMkLst>
        </pc:picChg>
        <pc:picChg chg="add mod">
          <ac:chgData name="Dmytro Vorona" userId="35e2e2488d4ab60a" providerId="LiveId" clId="{91653858-2A3E-47C7-8F3F-FB1AD3DF9842}" dt="2025-06-18T21:40:18.811" v="417" actId="1076"/>
          <ac:picMkLst>
            <pc:docMk/>
            <pc:sldMk cId="0" sldId="260"/>
            <ac:picMk id="13" creationId="{2E17EBA4-F6B0-65F3-75C2-55E6ACE6C925}"/>
          </ac:picMkLst>
        </pc:picChg>
        <pc:picChg chg="add mod">
          <ac:chgData name="Dmytro Vorona" userId="35e2e2488d4ab60a" providerId="LiveId" clId="{91653858-2A3E-47C7-8F3F-FB1AD3DF9842}" dt="2025-06-18T21:32:43.316" v="400" actId="1076"/>
          <ac:picMkLst>
            <pc:docMk/>
            <pc:sldMk cId="0" sldId="260"/>
            <ac:picMk id="15" creationId="{BB28A1C6-1EB7-AB87-E837-9BCE4CB7A3C5}"/>
          </ac:picMkLst>
        </pc:picChg>
        <pc:picChg chg="add mod">
          <ac:chgData name="Dmytro Vorona" userId="35e2e2488d4ab60a" providerId="LiveId" clId="{91653858-2A3E-47C7-8F3F-FB1AD3DF9842}" dt="2025-06-18T21:32:42.006" v="399" actId="1076"/>
          <ac:picMkLst>
            <pc:docMk/>
            <pc:sldMk cId="0" sldId="260"/>
            <ac:picMk id="17" creationId="{387D4FCC-8CD3-8CB6-2899-6D639FB22037}"/>
          </ac:picMkLst>
        </pc:picChg>
        <pc:picChg chg="add mod">
          <ac:chgData name="Dmytro Vorona" userId="35e2e2488d4ab60a" providerId="LiveId" clId="{91653858-2A3E-47C7-8F3F-FB1AD3DF9842}" dt="2025-06-18T21:40:22.326" v="418" actId="1076"/>
          <ac:picMkLst>
            <pc:docMk/>
            <pc:sldMk cId="0" sldId="260"/>
            <ac:picMk id="19" creationId="{6C19FB9A-1ED9-B1FA-72A6-A6B1C78FC00B}"/>
          </ac:picMkLst>
        </pc:picChg>
        <pc:picChg chg="add mod">
          <ac:chgData name="Dmytro Vorona" userId="35e2e2488d4ab60a" providerId="LiveId" clId="{91653858-2A3E-47C7-8F3F-FB1AD3DF9842}" dt="2025-06-18T21:40:24.365" v="419" actId="1076"/>
          <ac:picMkLst>
            <pc:docMk/>
            <pc:sldMk cId="0" sldId="260"/>
            <ac:picMk id="21" creationId="{1CB0A29A-A881-A792-6873-E18A3DA05650}"/>
          </ac:picMkLst>
        </pc:picChg>
        <pc:picChg chg="add mod">
          <ac:chgData name="Dmytro Vorona" userId="35e2e2488d4ab60a" providerId="LiveId" clId="{91653858-2A3E-47C7-8F3F-FB1AD3DF9842}" dt="2025-06-18T21:40:26.057" v="420" actId="1076"/>
          <ac:picMkLst>
            <pc:docMk/>
            <pc:sldMk cId="0" sldId="260"/>
            <ac:picMk id="23" creationId="{6989B000-151E-F392-F5DE-DBF789604B30}"/>
          </ac:picMkLst>
        </pc:picChg>
        <pc:picChg chg="add mod">
          <ac:chgData name="Dmytro Vorona" userId="35e2e2488d4ab60a" providerId="LiveId" clId="{91653858-2A3E-47C7-8F3F-FB1AD3DF9842}" dt="2025-06-18T21:40:31.555" v="423" actId="1076"/>
          <ac:picMkLst>
            <pc:docMk/>
            <pc:sldMk cId="0" sldId="260"/>
            <ac:picMk id="25" creationId="{C9926E41-BE12-1A80-011B-C2B6815C8DD7}"/>
          </ac:picMkLst>
        </pc:picChg>
        <pc:picChg chg="add mod">
          <ac:chgData name="Dmytro Vorona" userId="35e2e2488d4ab60a" providerId="LiveId" clId="{91653858-2A3E-47C7-8F3F-FB1AD3DF9842}" dt="2025-06-18T21:33:06.443" v="409"/>
          <ac:picMkLst>
            <pc:docMk/>
            <pc:sldMk cId="0" sldId="260"/>
            <ac:picMk id="27" creationId="{E113B5A7-D737-AD35-D96F-F6DB412764FF}"/>
          </ac:picMkLst>
        </pc:picChg>
        <pc:picChg chg="add mod">
          <ac:chgData name="Dmytro Vorona" userId="35e2e2488d4ab60a" providerId="LiveId" clId="{91653858-2A3E-47C7-8F3F-FB1AD3DF9842}" dt="2025-06-18T21:40:29.986" v="422" actId="1076"/>
          <ac:picMkLst>
            <pc:docMk/>
            <pc:sldMk cId="0" sldId="260"/>
            <ac:picMk id="29" creationId="{D06E2AD0-0FD8-322B-406A-CE1A278944DD}"/>
          </ac:picMkLst>
        </pc:picChg>
        <pc:picChg chg="add mod">
          <ac:chgData name="Dmytro Vorona" userId="35e2e2488d4ab60a" providerId="LiveId" clId="{91653858-2A3E-47C7-8F3F-FB1AD3DF9842}" dt="2025-06-18T21:40:28.574" v="421" actId="1076"/>
          <ac:picMkLst>
            <pc:docMk/>
            <pc:sldMk cId="0" sldId="260"/>
            <ac:picMk id="31" creationId="{308DC165-2934-FCDE-81B4-B69F123AB7EA}"/>
          </ac:picMkLst>
        </pc:picChg>
      </pc:sldChg>
      <pc:sldChg chg="addSp delSp modSp mod">
        <pc:chgData name="Dmytro Vorona" userId="35e2e2488d4ab60a" providerId="LiveId" clId="{91653858-2A3E-47C7-8F3F-FB1AD3DF9842}" dt="2025-06-18T21:48:03.043" v="450" actId="1076"/>
        <pc:sldMkLst>
          <pc:docMk/>
          <pc:sldMk cId="0" sldId="261"/>
        </pc:sldMkLst>
        <pc:spChg chg="add del mod">
          <ac:chgData name="Dmytro Vorona" userId="35e2e2488d4ab60a" providerId="LiveId" clId="{91653858-2A3E-47C7-8F3F-FB1AD3DF9842}" dt="2025-06-18T21:44:07.271" v="437" actId="478"/>
          <ac:spMkLst>
            <pc:docMk/>
            <pc:sldMk cId="0" sldId="261"/>
            <ac:spMk id="5" creationId="{CF8D6256-A17B-8DD0-7A9A-D0BF46BA083A}"/>
          </ac:spMkLst>
        </pc:spChg>
        <pc:spChg chg="del">
          <ac:chgData name="Dmytro Vorona" userId="35e2e2488d4ab60a" providerId="LiveId" clId="{91653858-2A3E-47C7-8F3F-FB1AD3DF9842}" dt="2025-06-18T21:43:49.944" v="430" actId="478"/>
          <ac:spMkLst>
            <pc:docMk/>
            <pc:sldMk cId="0" sldId="261"/>
            <ac:spMk id="100" creationId="{00000000-0000-0000-0000-000000000000}"/>
          </ac:spMkLst>
        </pc:spChg>
        <pc:picChg chg="add del mod">
          <ac:chgData name="Dmytro Vorona" userId="35e2e2488d4ab60a" providerId="LiveId" clId="{91653858-2A3E-47C7-8F3F-FB1AD3DF9842}" dt="2025-06-18T21:47:58.285" v="447" actId="478"/>
          <ac:picMkLst>
            <pc:docMk/>
            <pc:sldMk cId="0" sldId="261"/>
            <ac:picMk id="3" creationId="{6D17B63F-9C43-5A2F-C66A-F65187991BC8}"/>
          </ac:picMkLst>
        </pc:picChg>
        <pc:picChg chg="add mod">
          <ac:chgData name="Dmytro Vorona" userId="35e2e2488d4ab60a" providerId="LiveId" clId="{91653858-2A3E-47C7-8F3F-FB1AD3DF9842}" dt="2025-06-18T21:48:03.043" v="450" actId="1076"/>
          <ac:picMkLst>
            <pc:docMk/>
            <pc:sldMk cId="0" sldId="261"/>
            <ac:picMk id="6" creationId="{E7545C71-1E01-C576-7C67-0E1A2418558D}"/>
          </ac:picMkLst>
        </pc:picChg>
      </pc:sldChg>
      <pc:sldChg chg="addSp delSp modSp mod">
        <pc:chgData name="Dmytro Vorona" userId="35e2e2488d4ab60a" providerId="LiveId" clId="{91653858-2A3E-47C7-8F3F-FB1AD3DF9842}" dt="2025-06-18T22:19:08.509" v="752" actId="1076"/>
        <pc:sldMkLst>
          <pc:docMk/>
          <pc:sldMk cId="0" sldId="262"/>
        </pc:sldMkLst>
        <pc:spChg chg="add mod">
          <ac:chgData name="Dmytro Vorona" userId="35e2e2488d4ab60a" providerId="LiveId" clId="{91653858-2A3E-47C7-8F3F-FB1AD3DF9842}" dt="2025-06-18T22:15:03.706" v="733" actId="1076"/>
          <ac:spMkLst>
            <pc:docMk/>
            <pc:sldMk cId="0" sldId="262"/>
            <ac:spMk id="3" creationId="{CC83BBF7-F8B1-DDDC-E59C-63632D8EB279}"/>
          </ac:spMkLst>
        </pc:spChg>
        <pc:spChg chg="add del mod">
          <ac:chgData name="Dmytro Vorona" userId="35e2e2488d4ab60a" providerId="LiveId" clId="{91653858-2A3E-47C7-8F3F-FB1AD3DF9842}" dt="2025-06-18T22:14:42.557" v="701" actId="478"/>
          <ac:spMkLst>
            <pc:docMk/>
            <pc:sldMk cId="0" sldId="262"/>
            <ac:spMk id="5" creationId="{E46277E9-3D7F-5461-2495-385D40F4E273}"/>
          </ac:spMkLst>
        </pc:spChg>
        <pc:spChg chg="del mod">
          <ac:chgData name="Dmytro Vorona" userId="35e2e2488d4ab60a" providerId="LiveId" clId="{91653858-2A3E-47C7-8F3F-FB1AD3DF9842}" dt="2025-06-18T22:14:40.371" v="700" actId="478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Dmytro Vorona" userId="35e2e2488d4ab60a" providerId="LiveId" clId="{91653858-2A3E-47C7-8F3F-FB1AD3DF9842}" dt="2025-06-18T22:17:36.729" v="747" actId="1076"/>
          <ac:picMkLst>
            <pc:docMk/>
            <pc:sldMk cId="0" sldId="262"/>
            <ac:picMk id="6" creationId="{8FDACED8-947F-A1C6-CEE6-63E72F9CB958}"/>
          </ac:picMkLst>
        </pc:picChg>
        <pc:picChg chg="add mod">
          <ac:chgData name="Dmytro Vorona" userId="35e2e2488d4ab60a" providerId="LiveId" clId="{91653858-2A3E-47C7-8F3F-FB1AD3DF9842}" dt="2025-06-18T22:19:02.305" v="748" actId="1076"/>
          <ac:picMkLst>
            <pc:docMk/>
            <pc:sldMk cId="0" sldId="262"/>
            <ac:picMk id="8" creationId="{A6661D5B-789F-8140-2AF0-581A625CE5AF}"/>
          </ac:picMkLst>
        </pc:picChg>
        <pc:picChg chg="add mod">
          <ac:chgData name="Dmytro Vorona" userId="35e2e2488d4ab60a" providerId="LiveId" clId="{91653858-2A3E-47C7-8F3F-FB1AD3DF9842}" dt="2025-06-18T22:19:08.509" v="752" actId="1076"/>
          <ac:picMkLst>
            <pc:docMk/>
            <pc:sldMk cId="0" sldId="262"/>
            <ac:picMk id="10" creationId="{262B8EA3-1C4A-87E4-E13F-B050CAB45B75}"/>
          </ac:picMkLst>
        </pc:picChg>
      </pc:sldChg>
      <pc:sldChg chg="addSp delSp modSp mod">
        <pc:chgData name="Dmytro Vorona" userId="35e2e2488d4ab60a" providerId="LiveId" clId="{91653858-2A3E-47C7-8F3F-FB1AD3DF9842}" dt="2025-06-18T23:45:49.987" v="1654" actId="1076"/>
        <pc:sldMkLst>
          <pc:docMk/>
          <pc:sldMk cId="0" sldId="263"/>
        </pc:sldMkLst>
        <pc:spChg chg="add mod">
          <ac:chgData name="Dmytro Vorona" userId="35e2e2488d4ab60a" providerId="LiveId" clId="{91653858-2A3E-47C7-8F3F-FB1AD3DF9842}" dt="2025-06-18T23:45:49.987" v="1654" actId="1076"/>
          <ac:spMkLst>
            <pc:docMk/>
            <pc:sldMk cId="0" sldId="263"/>
            <ac:spMk id="4" creationId="{C6E18E06-3914-6B97-250F-AEB188253306}"/>
          </ac:spMkLst>
        </pc:spChg>
        <pc:spChg chg="add mod">
          <ac:chgData name="Dmytro Vorona" userId="35e2e2488d4ab60a" providerId="LiveId" clId="{91653858-2A3E-47C7-8F3F-FB1AD3DF9842}" dt="2025-06-18T22:32:06.911" v="1002" actId="1076"/>
          <ac:spMkLst>
            <pc:docMk/>
            <pc:sldMk cId="0" sldId="263"/>
            <ac:spMk id="6" creationId="{8B06BFD5-875D-4A43-3D09-8FE986421AF4}"/>
          </ac:spMkLst>
        </pc:spChg>
        <pc:spChg chg="add mod">
          <ac:chgData name="Dmytro Vorona" userId="35e2e2488d4ab60a" providerId="LiveId" clId="{91653858-2A3E-47C7-8F3F-FB1AD3DF9842}" dt="2025-06-18T23:45:48.245" v="1653" actId="1076"/>
          <ac:spMkLst>
            <pc:docMk/>
            <pc:sldMk cId="0" sldId="263"/>
            <ac:spMk id="7" creationId="{2354132D-EEF4-2C96-D144-78B1D66CE6FB}"/>
          </ac:spMkLst>
        </pc:spChg>
        <pc:spChg chg="add mod">
          <ac:chgData name="Dmytro Vorona" userId="35e2e2488d4ab60a" providerId="LiveId" clId="{91653858-2A3E-47C7-8F3F-FB1AD3DF9842}" dt="2025-06-18T22:34:18.961" v="1033" actId="1076"/>
          <ac:spMkLst>
            <pc:docMk/>
            <pc:sldMk cId="0" sldId="263"/>
            <ac:spMk id="8" creationId="{6C049E52-AA77-93F2-E732-F6D0D50887D3}"/>
          </ac:spMkLst>
        </pc:spChg>
        <pc:spChg chg="add mod">
          <ac:chgData name="Dmytro Vorona" userId="35e2e2488d4ab60a" providerId="LiveId" clId="{91653858-2A3E-47C7-8F3F-FB1AD3DF9842}" dt="2025-06-18T22:30:17.424" v="926" actId="1076"/>
          <ac:spMkLst>
            <pc:docMk/>
            <pc:sldMk cId="0" sldId="263"/>
            <ac:spMk id="9" creationId="{C3C6CA6D-E5C3-DAB1-0DB5-E206AB6ECBFF}"/>
          </ac:spMkLst>
        </pc:spChg>
        <pc:spChg chg="add mod">
          <ac:chgData name="Dmytro Vorona" userId="35e2e2488d4ab60a" providerId="LiveId" clId="{91653858-2A3E-47C7-8F3F-FB1AD3DF9842}" dt="2025-06-18T22:34:23.514" v="1034" actId="1076"/>
          <ac:spMkLst>
            <pc:docMk/>
            <pc:sldMk cId="0" sldId="263"/>
            <ac:spMk id="10" creationId="{1C6E9B04-E4E8-A8B3-7BB3-55EB3FF51FC4}"/>
          </ac:spMkLst>
        </pc:spChg>
        <pc:spChg chg="add del mod">
          <ac:chgData name="Dmytro Vorona" userId="35e2e2488d4ab60a" providerId="LiveId" clId="{91653858-2A3E-47C7-8F3F-FB1AD3DF9842}" dt="2025-06-18T22:31:48.896" v="996" actId="478"/>
          <ac:spMkLst>
            <pc:docMk/>
            <pc:sldMk cId="0" sldId="263"/>
            <ac:spMk id="12" creationId="{BF4D78DD-2069-E0A8-4956-10C9258A6228}"/>
          </ac:spMkLst>
        </pc:spChg>
        <pc:spChg chg="del mod">
          <ac:chgData name="Dmytro Vorona" userId="35e2e2488d4ab60a" providerId="LiveId" clId="{91653858-2A3E-47C7-8F3F-FB1AD3DF9842}" dt="2025-06-18T22:31:45.406" v="994" actId="478"/>
          <ac:spMkLst>
            <pc:docMk/>
            <pc:sldMk cId="0" sldId="263"/>
            <ac:spMk id="114" creationId="{00000000-0000-0000-0000-000000000000}"/>
          </ac:spMkLst>
        </pc:spChg>
        <pc:graphicFrameChg chg="add mod">
          <ac:chgData name="Dmytro Vorona" userId="35e2e2488d4ab60a" providerId="LiveId" clId="{91653858-2A3E-47C7-8F3F-FB1AD3DF9842}" dt="2025-06-18T22:21:09.130" v="755" actId="1076"/>
          <ac:graphicFrameMkLst>
            <pc:docMk/>
            <pc:sldMk cId="0" sldId="263"/>
            <ac:graphicFrameMk id="3" creationId="{3E2FEDC0-1936-0B75-A698-0DFA1C34DC7C}"/>
          </ac:graphicFrameMkLst>
        </pc:graphicFrameChg>
      </pc:sldChg>
      <pc:sldChg chg="addSp delSp modSp mod">
        <pc:chgData name="Dmytro Vorona" userId="35e2e2488d4ab60a" providerId="LiveId" clId="{91653858-2A3E-47C7-8F3F-FB1AD3DF9842}" dt="2025-06-18T22:49:27.214" v="1265" actId="14100"/>
        <pc:sldMkLst>
          <pc:docMk/>
          <pc:sldMk cId="0" sldId="264"/>
        </pc:sldMkLst>
        <pc:spChg chg="add del mod">
          <ac:chgData name="Dmytro Vorona" userId="35e2e2488d4ab60a" providerId="LiveId" clId="{91653858-2A3E-47C7-8F3F-FB1AD3DF9842}" dt="2025-06-18T22:41:26.271" v="1073" actId="478"/>
          <ac:spMkLst>
            <pc:docMk/>
            <pc:sldMk cId="0" sldId="264"/>
            <ac:spMk id="7" creationId="{2322A2D5-B01C-10F6-CCED-E992D397632D}"/>
          </ac:spMkLst>
        </pc:spChg>
        <pc:spChg chg="add mod">
          <ac:chgData name="Dmytro Vorona" userId="35e2e2488d4ab60a" providerId="LiveId" clId="{91653858-2A3E-47C7-8F3F-FB1AD3DF9842}" dt="2025-06-18T22:43:27.209" v="1151" actId="1076"/>
          <ac:spMkLst>
            <pc:docMk/>
            <pc:sldMk cId="0" sldId="264"/>
            <ac:spMk id="8" creationId="{CD979F49-FE8A-4B59-7B82-4E30CCBBCC24}"/>
          </ac:spMkLst>
        </pc:spChg>
        <pc:spChg chg="add mod">
          <ac:chgData name="Dmytro Vorona" userId="35e2e2488d4ab60a" providerId="LiveId" clId="{91653858-2A3E-47C7-8F3F-FB1AD3DF9842}" dt="2025-06-18T22:43:18.286" v="1148" actId="1076"/>
          <ac:spMkLst>
            <pc:docMk/>
            <pc:sldMk cId="0" sldId="264"/>
            <ac:spMk id="9" creationId="{8914E092-6711-D657-2093-DC534357D61F}"/>
          </ac:spMkLst>
        </pc:spChg>
        <pc:spChg chg="add mod">
          <ac:chgData name="Dmytro Vorona" userId="35e2e2488d4ab60a" providerId="LiveId" clId="{91653858-2A3E-47C7-8F3F-FB1AD3DF9842}" dt="2025-06-18T22:43:48.545" v="1167" actId="1076"/>
          <ac:spMkLst>
            <pc:docMk/>
            <pc:sldMk cId="0" sldId="264"/>
            <ac:spMk id="10" creationId="{7A265B2D-F251-09E7-312B-A8B506739F40}"/>
          </ac:spMkLst>
        </pc:spChg>
        <pc:spChg chg="mod">
          <ac:chgData name="Dmytro Vorona" userId="35e2e2488d4ab60a" providerId="LiveId" clId="{91653858-2A3E-47C7-8F3F-FB1AD3DF9842}" dt="2025-06-18T22:49:19.224" v="1261" actId="20577"/>
          <ac:spMkLst>
            <pc:docMk/>
            <pc:sldMk cId="0" sldId="264"/>
            <ac:spMk id="120" creationId="{00000000-0000-0000-0000-000000000000}"/>
          </ac:spMkLst>
        </pc:spChg>
        <pc:spChg chg="del mod">
          <ac:chgData name="Dmytro Vorona" userId="35e2e2488d4ab60a" providerId="LiveId" clId="{91653858-2A3E-47C7-8F3F-FB1AD3DF9842}" dt="2025-06-18T22:41:21.186" v="1071" actId="478"/>
          <ac:spMkLst>
            <pc:docMk/>
            <pc:sldMk cId="0" sldId="264"/>
            <ac:spMk id="121" creationId="{00000000-0000-0000-0000-000000000000}"/>
          </ac:spMkLst>
        </pc:spChg>
        <pc:picChg chg="add mod">
          <ac:chgData name="Dmytro Vorona" userId="35e2e2488d4ab60a" providerId="LiveId" clId="{91653858-2A3E-47C7-8F3F-FB1AD3DF9842}" dt="2025-06-18T22:43:21.573" v="1150" actId="1076"/>
          <ac:picMkLst>
            <pc:docMk/>
            <pc:sldMk cId="0" sldId="264"/>
            <ac:picMk id="3" creationId="{909F8021-E4F6-085C-5859-F3B42881CAC4}"/>
          </ac:picMkLst>
        </pc:picChg>
        <pc:picChg chg="add mod">
          <ac:chgData name="Dmytro Vorona" userId="35e2e2488d4ab60a" providerId="LiveId" clId="{91653858-2A3E-47C7-8F3F-FB1AD3DF9842}" dt="2025-06-18T22:41:57.598" v="1080" actId="14100"/>
          <ac:picMkLst>
            <pc:docMk/>
            <pc:sldMk cId="0" sldId="264"/>
            <ac:picMk id="4" creationId="{089B5A2D-7CC2-FF68-C469-03F9B41A301C}"/>
          </ac:picMkLst>
        </pc:picChg>
        <pc:picChg chg="add mod">
          <ac:chgData name="Dmytro Vorona" userId="35e2e2488d4ab60a" providerId="LiveId" clId="{91653858-2A3E-47C7-8F3F-FB1AD3DF9842}" dt="2025-06-18T22:49:27.214" v="1265" actId="14100"/>
          <ac:picMkLst>
            <pc:docMk/>
            <pc:sldMk cId="0" sldId="264"/>
            <ac:picMk id="5" creationId="{F8093BEE-C302-01F0-4780-9D9D2F525A6E}"/>
          </ac:picMkLst>
        </pc:picChg>
      </pc:sldChg>
      <pc:sldChg chg="addSp delSp modSp mod">
        <pc:chgData name="Dmytro Vorona" userId="35e2e2488d4ab60a" providerId="LiveId" clId="{91653858-2A3E-47C7-8F3F-FB1AD3DF9842}" dt="2025-06-18T23:46:26.376" v="1656" actId="122"/>
        <pc:sldMkLst>
          <pc:docMk/>
          <pc:sldMk cId="0" sldId="265"/>
        </pc:sldMkLst>
        <pc:spChg chg="add del mod">
          <ac:chgData name="Dmytro Vorona" userId="35e2e2488d4ab60a" providerId="LiveId" clId="{91653858-2A3E-47C7-8F3F-FB1AD3DF9842}" dt="2025-06-18T23:06:11.106" v="1448" actId="1076"/>
          <ac:spMkLst>
            <pc:docMk/>
            <pc:sldMk cId="0" sldId="265"/>
            <ac:spMk id="6" creationId="{129CA9C8-5D71-3058-3489-F670F2467EC6}"/>
          </ac:spMkLst>
        </pc:spChg>
        <pc:spChg chg="del mod">
          <ac:chgData name="Dmytro Vorona" userId="35e2e2488d4ab60a" providerId="LiveId" clId="{91653858-2A3E-47C7-8F3F-FB1AD3DF9842}" dt="2025-06-18T23:01:08.520" v="1392" actId="478"/>
          <ac:spMkLst>
            <pc:docMk/>
            <pc:sldMk cId="0" sldId="265"/>
            <ac:spMk id="128" creationId="{00000000-0000-0000-0000-000000000000}"/>
          </ac:spMkLst>
        </pc:spChg>
        <pc:graphicFrameChg chg="add mod modGraphic">
          <ac:chgData name="Dmytro Vorona" userId="35e2e2488d4ab60a" providerId="LiveId" clId="{91653858-2A3E-47C7-8F3F-FB1AD3DF9842}" dt="2025-06-18T23:46:26.376" v="1656" actId="122"/>
          <ac:graphicFrameMkLst>
            <pc:docMk/>
            <pc:sldMk cId="0" sldId="265"/>
            <ac:graphicFrameMk id="3" creationId="{6B6F2A4E-EF9D-1876-933F-4108311A3801}"/>
          </ac:graphicFrameMkLst>
        </pc:graphicFrameChg>
        <pc:graphicFrameChg chg="add mod modGraphic">
          <ac:chgData name="Dmytro Vorona" userId="35e2e2488d4ab60a" providerId="LiveId" clId="{91653858-2A3E-47C7-8F3F-FB1AD3DF9842}" dt="2025-06-18T23:46:20.943" v="1655" actId="122"/>
          <ac:graphicFrameMkLst>
            <pc:docMk/>
            <pc:sldMk cId="0" sldId="265"/>
            <ac:graphicFrameMk id="4" creationId="{DFBCDE4F-1DB2-592C-D271-132AFA9ADBF8}"/>
          </ac:graphicFrameMkLst>
        </pc:graphicFrameChg>
      </pc:sldChg>
      <pc:sldChg chg="addSp modSp mod">
        <pc:chgData name="Dmytro Vorona" userId="35e2e2488d4ab60a" providerId="LiveId" clId="{91653858-2A3E-47C7-8F3F-FB1AD3DF9842}" dt="2025-06-18T23:22:51.554" v="1505" actId="1076"/>
        <pc:sldMkLst>
          <pc:docMk/>
          <pc:sldMk cId="0" sldId="266"/>
        </pc:sldMkLst>
        <pc:spChg chg="mod">
          <ac:chgData name="Dmytro Vorona" userId="35e2e2488d4ab60a" providerId="LiveId" clId="{91653858-2A3E-47C7-8F3F-FB1AD3DF9842}" dt="2025-06-18T23:22:39.840" v="1502" actId="14100"/>
          <ac:spMkLst>
            <pc:docMk/>
            <pc:sldMk cId="0" sldId="266"/>
            <ac:spMk id="135" creationId="{00000000-0000-0000-0000-000000000000}"/>
          </ac:spMkLst>
        </pc:spChg>
        <pc:picChg chg="add mod">
          <ac:chgData name="Dmytro Vorona" userId="35e2e2488d4ab60a" providerId="LiveId" clId="{91653858-2A3E-47C7-8F3F-FB1AD3DF9842}" dt="2025-06-18T23:22:31.963" v="1498" actId="1076"/>
          <ac:picMkLst>
            <pc:docMk/>
            <pc:sldMk cId="0" sldId="266"/>
            <ac:picMk id="4" creationId="{42C2C698-FFBF-32E4-654A-8C3D19382952}"/>
          </ac:picMkLst>
        </pc:picChg>
        <pc:picChg chg="add mod">
          <ac:chgData name="Dmytro Vorona" userId="35e2e2488d4ab60a" providerId="LiveId" clId="{91653858-2A3E-47C7-8F3F-FB1AD3DF9842}" dt="2025-06-18T23:22:46.735" v="1504" actId="1076"/>
          <ac:picMkLst>
            <pc:docMk/>
            <pc:sldMk cId="0" sldId="266"/>
            <ac:picMk id="6" creationId="{D24A3F89-E418-A3BF-F2F1-FE93437BE0B1}"/>
          </ac:picMkLst>
        </pc:picChg>
        <pc:picChg chg="add mod">
          <ac:chgData name="Dmytro Vorona" userId="35e2e2488d4ab60a" providerId="LiveId" clId="{91653858-2A3E-47C7-8F3F-FB1AD3DF9842}" dt="2025-06-18T23:22:51.554" v="1505" actId="1076"/>
          <ac:picMkLst>
            <pc:docMk/>
            <pc:sldMk cId="0" sldId="266"/>
            <ac:picMk id="8" creationId="{A5A1245F-EF0D-A619-36E1-9EB6A3D3D5E9}"/>
          </ac:picMkLst>
        </pc:picChg>
      </pc:sldChg>
      <pc:sldChg chg="addSp modSp mod">
        <pc:chgData name="Dmytro Vorona" userId="35e2e2488d4ab60a" providerId="LiveId" clId="{91653858-2A3E-47C7-8F3F-FB1AD3DF9842}" dt="2025-06-18T23:37:56.070" v="1634" actId="20577"/>
        <pc:sldMkLst>
          <pc:docMk/>
          <pc:sldMk cId="0" sldId="267"/>
        </pc:sldMkLst>
        <pc:spChg chg="add">
          <ac:chgData name="Dmytro Vorona" userId="35e2e2488d4ab60a" providerId="LiveId" clId="{91653858-2A3E-47C7-8F3F-FB1AD3DF9842}" dt="2025-06-18T23:28:49.605" v="1535"/>
          <ac:spMkLst>
            <pc:docMk/>
            <pc:sldMk cId="0" sldId="267"/>
            <ac:spMk id="3" creationId="{4CE50E17-37C8-48CE-1047-75115DA6E2E0}"/>
          </ac:spMkLst>
        </pc:spChg>
        <pc:spChg chg="add mod">
          <ac:chgData name="Dmytro Vorona" userId="35e2e2488d4ab60a" providerId="LiveId" clId="{91653858-2A3E-47C7-8F3F-FB1AD3DF9842}" dt="2025-06-18T23:37:56.070" v="1634" actId="20577"/>
          <ac:spMkLst>
            <pc:docMk/>
            <pc:sldMk cId="0" sldId="267"/>
            <ac:spMk id="5" creationId="{F7C45261-76D3-D4B0-FD37-B8D280670A80}"/>
          </ac:spMkLst>
        </pc:spChg>
        <pc:spChg chg="mod">
          <ac:chgData name="Dmytro Vorona" userId="35e2e2488d4ab60a" providerId="LiveId" clId="{91653858-2A3E-47C7-8F3F-FB1AD3DF9842}" dt="2025-06-18T23:30:59.302" v="1575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Dmytro Vorona" userId="35e2e2488d4ab60a" providerId="LiveId" clId="{91653858-2A3E-47C7-8F3F-FB1AD3DF9842}" dt="2025-06-18T23:37:53.363" v="1630" actId="20577"/>
          <ac:spMkLst>
            <pc:docMk/>
            <pc:sldMk cId="0" sldId="267"/>
            <ac:spMk id="142" creationId="{00000000-0000-0000-0000-000000000000}"/>
          </ac:spMkLst>
        </pc:spChg>
        <pc:picChg chg="add mod">
          <ac:chgData name="Dmytro Vorona" userId="35e2e2488d4ab60a" providerId="LiveId" clId="{91653858-2A3E-47C7-8F3F-FB1AD3DF9842}" dt="2025-06-18T23:35:46.101" v="1617" actId="1076"/>
          <ac:picMkLst>
            <pc:docMk/>
            <pc:sldMk cId="0" sldId="267"/>
            <ac:picMk id="7" creationId="{699E5290-E6F3-22E1-16EC-B7638AEBCD5E}"/>
          </ac:picMkLst>
        </pc:picChg>
      </pc:sldChg>
      <pc:sldChg chg="addSp delSp modSp add mod">
        <pc:chgData name="Dmytro Vorona" userId="35e2e2488d4ab60a" providerId="LiveId" clId="{91653858-2A3E-47C7-8F3F-FB1AD3DF9842}" dt="2025-06-18T23:12:30.969" v="1456" actId="1076"/>
        <pc:sldMkLst>
          <pc:docMk/>
          <pc:sldMk cId="1387857564" sldId="268"/>
        </pc:sldMkLst>
        <pc:picChg chg="add del mod">
          <ac:chgData name="Dmytro Vorona" userId="35e2e2488d4ab60a" providerId="LiveId" clId="{91653858-2A3E-47C7-8F3F-FB1AD3DF9842}" dt="2025-06-18T23:12:15.014" v="1449" actId="478"/>
          <ac:picMkLst>
            <pc:docMk/>
            <pc:sldMk cId="1387857564" sldId="268"/>
            <ac:picMk id="3" creationId="{BBF259A5-4E8A-DBF9-F906-65B8946A5F94}"/>
          </ac:picMkLst>
        </pc:picChg>
        <pc:picChg chg="add mod">
          <ac:chgData name="Dmytro Vorona" userId="35e2e2488d4ab60a" providerId="LiveId" clId="{91653858-2A3E-47C7-8F3F-FB1AD3DF9842}" dt="2025-06-18T23:12:30.969" v="1456" actId="1076"/>
          <ac:picMkLst>
            <pc:docMk/>
            <pc:sldMk cId="1387857564" sldId="268"/>
            <ac:picMk id="5" creationId="{32CDF917-6576-EC2D-33FE-66E2C2FA887B}"/>
          </ac:picMkLst>
        </pc:picChg>
        <pc:picChg chg="del">
          <ac:chgData name="Dmytro Vorona" userId="35e2e2488d4ab60a" providerId="LiveId" clId="{91653858-2A3E-47C7-8F3F-FB1AD3DF9842}" dt="2025-06-18T21:47:55.894" v="446" actId="478"/>
          <ac:picMkLst>
            <pc:docMk/>
            <pc:sldMk cId="1387857564" sldId="268"/>
            <ac:picMk id="6" creationId="{91ADDCB3-A99F-BE0B-EE67-ED1543178233}"/>
          </ac:picMkLst>
        </pc:picChg>
      </pc:sldChg>
      <pc:sldChg chg="addSp delSp modSp add mod">
        <pc:chgData name="Dmytro Vorona" userId="35e2e2488d4ab60a" providerId="LiveId" clId="{91653858-2A3E-47C7-8F3F-FB1AD3DF9842}" dt="2025-06-18T22:50:12.762" v="1272" actId="1076"/>
        <pc:sldMkLst>
          <pc:docMk/>
          <pc:sldMk cId="2689759010" sldId="269"/>
        </pc:sldMkLst>
        <pc:spChg chg="mod">
          <ac:chgData name="Dmytro Vorona" userId="35e2e2488d4ab60a" providerId="LiveId" clId="{91653858-2A3E-47C7-8F3F-FB1AD3DF9842}" dt="2025-06-18T22:47:45.663" v="1200" actId="1076"/>
          <ac:spMkLst>
            <pc:docMk/>
            <pc:sldMk cId="2689759010" sldId="269"/>
            <ac:spMk id="8" creationId="{CA9DDCEA-233D-896A-FF9C-998B9F0FEF30}"/>
          </ac:spMkLst>
        </pc:spChg>
        <pc:spChg chg="mod">
          <ac:chgData name="Dmytro Vorona" userId="35e2e2488d4ab60a" providerId="LiveId" clId="{91653858-2A3E-47C7-8F3F-FB1AD3DF9842}" dt="2025-06-18T22:49:50.429" v="1268" actId="1076"/>
          <ac:spMkLst>
            <pc:docMk/>
            <pc:sldMk cId="2689759010" sldId="269"/>
            <ac:spMk id="9" creationId="{156B22A6-AA63-6023-50AA-1EDD276095FD}"/>
          </ac:spMkLst>
        </pc:spChg>
        <pc:spChg chg="mod">
          <ac:chgData name="Dmytro Vorona" userId="35e2e2488d4ab60a" providerId="LiveId" clId="{91653858-2A3E-47C7-8F3F-FB1AD3DF9842}" dt="2025-06-18T22:50:12.762" v="1272" actId="1076"/>
          <ac:spMkLst>
            <pc:docMk/>
            <pc:sldMk cId="2689759010" sldId="269"/>
            <ac:spMk id="10" creationId="{C7CE9CB0-D312-8070-1EF1-33AED17D3BF0}"/>
          </ac:spMkLst>
        </pc:spChg>
        <pc:picChg chg="del">
          <ac:chgData name="Dmytro Vorona" userId="35e2e2488d4ab60a" providerId="LiveId" clId="{91653858-2A3E-47C7-8F3F-FB1AD3DF9842}" dt="2025-06-18T22:45:46.965" v="1169" actId="478"/>
          <ac:picMkLst>
            <pc:docMk/>
            <pc:sldMk cId="2689759010" sldId="269"/>
            <ac:picMk id="3" creationId="{A7A11640-B0D8-F33E-A395-F76BE5A34633}"/>
          </ac:picMkLst>
        </pc:picChg>
        <pc:picChg chg="del mod">
          <ac:chgData name="Dmytro Vorona" userId="35e2e2488d4ab60a" providerId="LiveId" clId="{91653858-2A3E-47C7-8F3F-FB1AD3DF9842}" dt="2025-06-18T22:46:25.121" v="1182" actId="478"/>
          <ac:picMkLst>
            <pc:docMk/>
            <pc:sldMk cId="2689759010" sldId="269"/>
            <ac:picMk id="4" creationId="{7C4ED950-DDCE-1DFA-C326-4B8A707EF253}"/>
          </ac:picMkLst>
        </pc:picChg>
        <pc:picChg chg="del">
          <ac:chgData name="Dmytro Vorona" userId="35e2e2488d4ab60a" providerId="LiveId" clId="{91653858-2A3E-47C7-8F3F-FB1AD3DF9842}" dt="2025-06-18T22:47:31.586" v="1195" actId="478"/>
          <ac:picMkLst>
            <pc:docMk/>
            <pc:sldMk cId="2689759010" sldId="269"/>
            <ac:picMk id="5" creationId="{CB2E3FE9-7E87-9961-BA81-4D580128748A}"/>
          </ac:picMkLst>
        </pc:picChg>
        <pc:picChg chg="add mod">
          <ac:chgData name="Dmytro Vorona" userId="35e2e2488d4ab60a" providerId="LiveId" clId="{91653858-2A3E-47C7-8F3F-FB1AD3DF9842}" dt="2025-06-18T22:47:42.980" v="1199" actId="14100"/>
          <ac:picMkLst>
            <pc:docMk/>
            <pc:sldMk cId="2689759010" sldId="269"/>
            <ac:picMk id="6" creationId="{03B8ED67-6879-18FE-70F1-E0BEA3DC43FF}"/>
          </ac:picMkLst>
        </pc:picChg>
        <pc:picChg chg="add del mod">
          <ac:chgData name="Dmytro Vorona" userId="35e2e2488d4ab60a" providerId="LiveId" clId="{91653858-2A3E-47C7-8F3F-FB1AD3DF9842}" dt="2025-06-18T22:46:45.302" v="1185" actId="478"/>
          <ac:picMkLst>
            <pc:docMk/>
            <pc:sldMk cId="2689759010" sldId="269"/>
            <ac:picMk id="7" creationId="{FDC12EC1-1EDD-57EE-BC79-D51F50EAB243}"/>
          </ac:picMkLst>
        </pc:picChg>
        <pc:picChg chg="add del mod">
          <ac:chgData name="Dmytro Vorona" userId="35e2e2488d4ab60a" providerId="LiveId" clId="{91653858-2A3E-47C7-8F3F-FB1AD3DF9842}" dt="2025-06-18T22:47:08.120" v="1190" actId="478"/>
          <ac:picMkLst>
            <pc:docMk/>
            <pc:sldMk cId="2689759010" sldId="269"/>
            <ac:picMk id="12" creationId="{7858C2B6-B926-8706-F5CF-7B43DA7090CC}"/>
          </ac:picMkLst>
        </pc:picChg>
        <pc:picChg chg="add mod">
          <ac:chgData name="Dmytro Vorona" userId="35e2e2488d4ab60a" providerId="LiveId" clId="{91653858-2A3E-47C7-8F3F-FB1AD3DF9842}" dt="2025-06-18T22:50:07.557" v="1271" actId="1076"/>
          <ac:picMkLst>
            <pc:docMk/>
            <pc:sldMk cId="2689759010" sldId="269"/>
            <ac:picMk id="13" creationId="{AFCA4ABD-27EC-2FBB-A694-012FF8441848}"/>
          </ac:picMkLst>
        </pc:picChg>
        <pc:picChg chg="add mod">
          <ac:chgData name="Dmytro Vorona" userId="35e2e2488d4ab60a" providerId="LiveId" clId="{91653858-2A3E-47C7-8F3F-FB1AD3DF9842}" dt="2025-06-18T22:49:43.679" v="1267" actId="14100"/>
          <ac:picMkLst>
            <pc:docMk/>
            <pc:sldMk cId="2689759010" sldId="269"/>
            <ac:picMk id="14" creationId="{894E8273-52A7-CCB2-BA3B-236A481AA523}"/>
          </ac:picMkLst>
        </pc:picChg>
      </pc:sldChg>
      <pc:sldChg chg="addSp delSp modSp add mod">
        <pc:chgData name="Dmytro Vorona" userId="35e2e2488d4ab60a" providerId="LiveId" clId="{91653858-2A3E-47C7-8F3F-FB1AD3DF9842}" dt="2025-06-18T22:51:18.226" v="1285" actId="1076"/>
        <pc:sldMkLst>
          <pc:docMk/>
          <pc:sldMk cId="3286166536" sldId="270"/>
        </pc:sldMkLst>
        <pc:picChg chg="add mod">
          <ac:chgData name="Dmytro Vorona" userId="35e2e2488d4ab60a" providerId="LiveId" clId="{91653858-2A3E-47C7-8F3F-FB1AD3DF9842}" dt="2025-06-18T22:50:27.313" v="1276" actId="14100"/>
          <ac:picMkLst>
            <pc:docMk/>
            <pc:sldMk cId="3286166536" sldId="270"/>
            <ac:picMk id="3" creationId="{A1A90379-91F5-8E94-C80E-A97D69E2EEBC}"/>
          </ac:picMkLst>
        </pc:picChg>
        <pc:picChg chg="add mod">
          <ac:chgData name="Dmytro Vorona" userId="35e2e2488d4ab60a" providerId="LiveId" clId="{91653858-2A3E-47C7-8F3F-FB1AD3DF9842}" dt="2025-06-18T22:50:40.819" v="1279" actId="1076"/>
          <ac:picMkLst>
            <pc:docMk/>
            <pc:sldMk cId="3286166536" sldId="270"/>
            <ac:picMk id="4" creationId="{4D601A6C-C9D7-0C4A-AFCF-0D57671F11FB}"/>
          </ac:picMkLst>
        </pc:picChg>
        <pc:picChg chg="add mod">
          <ac:chgData name="Dmytro Vorona" userId="35e2e2488d4ab60a" providerId="LiveId" clId="{91653858-2A3E-47C7-8F3F-FB1AD3DF9842}" dt="2025-06-18T22:51:18.226" v="1285" actId="1076"/>
          <ac:picMkLst>
            <pc:docMk/>
            <pc:sldMk cId="3286166536" sldId="270"/>
            <ac:picMk id="5" creationId="{8C962641-1ABF-FF3E-5058-72B36E95C956}"/>
          </ac:picMkLst>
        </pc:picChg>
        <pc:picChg chg="del">
          <ac:chgData name="Dmytro Vorona" userId="35e2e2488d4ab60a" providerId="LiveId" clId="{91653858-2A3E-47C7-8F3F-FB1AD3DF9842}" dt="2025-06-18T22:50:20.653" v="1273" actId="478"/>
          <ac:picMkLst>
            <pc:docMk/>
            <pc:sldMk cId="3286166536" sldId="270"/>
            <ac:picMk id="6" creationId="{458B45B4-E7C3-EE93-56A8-1D6FD67CD460}"/>
          </ac:picMkLst>
        </pc:picChg>
        <pc:picChg chg="del">
          <ac:chgData name="Dmytro Vorona" userId="35e2e2488d4ab60a" providerId="LiveId" clId="{91653858-2A3E-47C7-8F3F-FB1AD3DF9842}" dt="2025-06-18T22:51:09.843" v="1280" actId="478"/>
          <ac:picMkLst>
            <pc:docMk/>
            <pc:sldMk cId="3286166536" sldId="270"/>
            <ac:picMk id="13" creationId="{10F1B103-FACA-10A3-77FE-1E50E79CA1DC}"/>
          </ac:picMkLst>
        </pc:picChg>
        <pc:picChg chg="del">
          <ac:chgData name="Dmytro Vorona" userId="35e2e2488d4ab60a" providerId="LiveId" clId="{91653858-2A3E-47C7-8F3F-FB1AD3DF9842}" dt="2025-06-18T22:50:36.389" v="1277" actId="478"/>
          <ac:picMkLst>
            <pc:docMk/>
            <pc:sldMk cId="3286166536" sldId="270"/>
            <ac:picMk id="14" creationId="{C434E429-E9EA-C63D-2C1E-413865D7FBB4}"/>
          </ac:picMkLst>
        </pc:picChg>
      </pc:sldChg>
      <pc:sldChg chg="addSp delSp modSp add mod ord">
        <pc:chgData name="Dmytro Vorona" userId="35e2e2488d4ab60a" providerId="LiveId" clId="{91653858-2A3E-47C7-8F3F-FB1AD3DF9842}" dt="2025-06-19T00:06:44.588" v="1675" actId="1076"/>
        <pc:sldMkLst>
          <pc:docMk/>
          <pc:sldMk cId="817873496" sldId="271"/>
        </pc:sldMkLst>
        <pc:picChg chg="add mod">
          <ac:chgData name="Dmytro Vorona" userId="35e2e2488d4ab60a" providerId="LiveId" clId="{91653858-2A3E-47C7-8F3F-FB1AD3DF9842}" dt="2025-06-19T00:05:37.625" v="1669" actId="14100"/>
          <ac:picMkLst>
            <pc:docMk/>
            <pc:sldMk cId="817873496" sldId="271"/>
            <ac:picMk id="3" creationId="{9B5B9C82-8A94-BD8D-AE7C-24D2B2277C21}"/>
          </ac:picMkLst>
        </pc:picChg>
        <pc:picChg chg="add mod">
          <ac:chgData name="Dmytro Vorona" userId="35e2e2488d4ab60a" providerId="LiveId" clId="{91653858-2A3E-47C7-8F3F-FB1AD3DF9842}" dt="2025-06-19T00:06:44.588" v="1675" actId="1076"/>
          <ac:picMkLst>
            <pc:docMk/>
            <pc:sldMk cId="817873496" sldId="271"/>
            <ac:picMk id="4" creationId="{1A1E10AF-3D69-53E8-78AD-09F3460AE7BE}"/>
          </ac:picMkLst>
        </pc:picChg>
        <pc:picChg chg="del">
          <ac:chgData name="Dmytro Vorona" userId="35e2e2488d4ab60a" providerId="LiveId" clId="{91653858-2A3E-47C7-8F3F-FB1AD3DF9842}" dt="2025-06-19T00:05:26.276" v="1662" actId="478"/>
          <ac:picMkLst>
            <pc:docMk/>
            <pc:sldMk cId="817873496" sldId="271"/>
            <ac:picMk id="6" creationId="{888DFE6C-2B84-CFC0-EC1B-64F6BD457A8C}"/>
          </ac:picMkLst>
        </pc:picChg>
      </pc:sldChg>
      <pc:sldChg chg="add del">
        <pc:chgData name="Dmytro Vorona" userId="35e2e2488d4ab60a" providerId="LiveId" clId="{91653858-2A3E-47C7-8F3F-FB1AD3DF9842}" dt="2025-06-18T23:57:32.847" v="1658" actId="2890"/>
        <pc:sldMkLst>
          <pc:docMk/>
          <pc:sldMk cId="1369825105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F9DB9B0-A15B-25BD-EA58-3E1275F1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98BEEFDB-E634-E985-9B0E-47200ADFB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2FE517A6-2F69-BC86-4F48-A580C0474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232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E37F317C-8EF3-98F7-19EB-451F98EE1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143A39E-C450-9581-BDAA-67330861B6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46BB7277-9EED-05D0-3542-82BA700CE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891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C9C4042-4847-E145-72F6-7846F9285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5806649C-0B2D-8250-8972-5BED5419B3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5EA26F5-08CF-C287-0DA9-62716BF3E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0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10ACB97-C432-8BC4-7FA4-B2D545A5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6277A46-4F37-ED40-51C3-F5C8B86E3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5FA69DCB-C9DB-19A3-FE5C-B0014FB44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2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ure.ua/konferencii-ta-workshops/mizhnarodnij-molodizhnij-forum-radioelektronika-i-molod-u-hhi-stolitti/xxix-mizhnarodnyj-molodizhnyj-forum-radioelektronika-i-molod-u-khkhi-stolitti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85481942_Containerization_in_cloud_computing_comparing_Docker_and_Kubernetes_for_scalable_web_applications" TargetMode="External"/><Relationship Id="rId3" Type="http://schemas.openxmlformats.org/officeDocument/2006/relationships/hyperlink" Target="https://www.researchgate.net/publication/376593267_Kubernetes_and_Docker_Load_Balancing_State-of-the-Art_Techniques_and_Challenges" TargetMode="External"/><Relationship Id="rId7" Type="http://schemas.openxmlformats.org/officeDocument/2006/relationships/hyperlink" Target="https://www.researchgate.net/publication/387402650_Navigating_the_Landscape_of_Kubernetes_Security_Threats_and_Challen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searchgate.net/publication/383467362_Optimizing_Container_Management_with_Kubernetes_on_Linux_Key_Strategies_and_Common_Obstacles" TargetMode="External"/><Relationship Id="rId5" Type="http://schemas.openxmlformats.org/officeDocument/2006/relationships/hyperlink" Target="https://www.researchgate.net/publication/365344228_Kubernetes_in_Microservices" TargetMode="External"/><Relationship Id="rId4" Type="http://schemas.openxmlformats.org/officeDocument/2006/relationships/hyperlink" Target="https://www.researchgate.net/publication/381347090_Enhanced_Visibility_for_Real-time_Monitoring_and_Alerting_in_Kubernetes_by_Integrating_PrometheusPrometheus_Grafana_Loki_and_Alerta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web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1400" y="2768545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2400" dirty="0"/>
              <a:t>Дослідження методів оптимізації продуктивності хмарних веб-додатків </a:t>
            </a:r>
            <a:r>
              <a:rPr lang="uk-UA" sz="2400" dirty="0" err="1"/>
              <a:t>контейнеризованих</a:t>
            </a:r>
            <a:r>
              <a:rPr lang="uk-UA" sz="2400" dirty="0"/>
              <a:t> у </a:t>
            </a:r>
            <a:r>
              <a:rPr lang="en-US" sz="2400" dirty="0"/>
              <a:t>Kubernetes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/>
            <a:r>
              <a:rPr lang="ru-RU" dirty="0"/>
              <a:t>Ворона Д. О., ІПЗм-23-1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</a:t>
            </a:r>
            <a:r>
              <a:rPr lang="ru-RU" dirty="0"/>
              <a:t>проф. </a:t>
            </a:r>
            <a:r>
              <a:rPr lang="ru-RU" dirty="0" err="1"/>
              <a:t>Галуза</a:t>
            </a:r>
            <a:r>
              <a:rPr lang="ru-RU" dirty="0"/>
              <a:t> О. А.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17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C6E18E06-3914-6B97-250F-AEB188253306}"/>
              </a:ext>
            </a:extLst>
          </p:cNvPr>
          <p:cNvSpPr txBox="1">
            <a:spLocks/>
          </p:cNvSpPr>
          <p:nvPr/>
        </p:nvSpPr>
        <p:spPr>
          <a:xfrm>
            <a:off x="6547673" y="739262"/>
            <a:ext cx="2510802" cy="212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Масштабованість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Надійність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Гнучкість підтримки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ресурсів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розгортання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6BFD5-875D-4A43-3D09-8FE986421AF4}"/>
              </a:ext>
            </a:extLst>
          </p:cNvPr>
          <p:cNvSpPr txBox="1"/>
          <p:nvPr/>
        </p:nvSpPr>
        <p:spPr>
          <a:xfrm>
            <a:off x="268925" y="778850"/>
            <a:ext cx="27557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вагових коефіцієнтів для інтегральної оцінки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 продуктивності в середовищі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основі реального веб-додатку.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54132D-EEF4-2C96-D144-78B1D66C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706" y="778850"/>
            <a:ext cx="352296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Веб-додаток, що обробляє HTTP-запити: /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/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</a:t>
            </a: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/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</a:t>
            </a: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/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endParaRPr kumimoji="0" lang="uk-UA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Генерація навантаження за допомогою інструменту 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</a:t>
            </a:r>
            <a:endParaRPr kumimoji="0" lang="uk-UA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049E52-AA77-93F2-E732-F6D0D508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09" y="2953067"/>
            <a:ext cx="3826671" cy="207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 навантажувального тесту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метрик через 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Prometheus</a:t>
            </a: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Grafana</a:t>
            </a:r>
            <a:endParaRPr kumimoji="0" lang="uk-UA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Розгортання додатку у варіантах: моноліт → HPA → VPA → 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мікросервіси</a:t>
            </a:r>
            <a:endParaRPr kumimoji="0" lang="uk-UA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 таблиць і порівняння результатів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C6E9B04-E4E8-A8B3-7BB3-55EB3FF5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914" y="2953067"/>
            <a:ext cx="309372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Вимірювання:</a:t>
            </a:r>
            <a:endParaRPr kumimoji="0" lang="en-US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Метрики CPU, RAM, 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</a:t>
            </a: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bandwidth</a:t>
            </a: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Кількість активних реплік під час стресу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реакції та стабільність системи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9F8021-E4F6-085C-5859-F3B42881C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907547"/>
            <a:ext cx="4370504" cy="12828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9B5A2D-7CC2-FF68-C469-03F9B41A3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105" y="705426"/>
            <a:ext cx="4051970" cy="15107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093BEE-C302-01F0-4780-9D9D2F525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826" y="2686373"/>
            <a:ext cx="3576347" cy="1903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979F49-FE8A-4B59-7B82-4E30CCBBCC24}"/>
              </a:ext>
            </a:extLst>
          </p:cNvPr>
          <p:cNvSpPr txBox="1"/>
          <p:nvPr/>
        </p:nvSpPr>
        <p:spPr>
          <a:xfrm>
            <a:off x="1272603" y="2303239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Horizontal Pod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Autoscaler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4E092-6711-D657-2093-DC534357D61F}"/>
              </a:ext>
            </a:extLst>
          </p:cNvPr>
          <p:cNvSpPr txBox="1"/>
          <p:nvPr/>
        </p:nvSpPr>
        <p:spPr>
          <a:xfrm>
            <a:off x="5793352" y="2303239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Vertical Pod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Autoscaler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65B2D-F251-09E7-312B-A8B506739F40}"/>
              </a:ext>
            </a:extLst>
          </p:cNvPr>
          <p:cNvSpPr txBox="1"/>
          <p:nvPr/>
        </p:nvSpPr>
        <p:spPr>
          <a:xfrm>
            <a:off x="3977228" y="463909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Microservices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B335BD6B-7D7F-49EC-F74D-4DC2434E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4DEE9352-5F53-5491-C32F-83FECAE77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E5EB62A7-5DEF-DAD7-0348-D2E2CE4790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90A034-A87B-5890-B19C-0B8721410DD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DDCEA-233D-896A-FF9C-998B9F0FEF30}"/>
              </a:ext>
            </a:extLst>
          </p:cNvPr>
          <p:cNvSpPr txBox="1"/>
          <p:nvPr/>
        </p:nvSpPr>
        <p:spPr>
          <a:xfrm>
            <a:off x="2795654" y="1756209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Horizontal Pod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Autoscaler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B22A6-AA63-6023-50AA-1EDD276095FD}"/>
              </a:ext>
            </a:extLst>
          </p:cNvPr>
          <p:cNvSpPr txBox="1"/>
          <p:nvPr/>
        </p:nvSpPr>
        <p:spPr>
          <a:xfrm>
            <a:off x="2921489" y="3079515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Vertical Pod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Autoscaler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E9CB0-D312-8070-1EF1-33AED17D3BF0}"/>
              </a:ext>
            </a:extLst>
          </p:cNvPr>
          <p:cNvSpPr txBox="1"/>
          <p:nvPr/>
        </p:nvSpPr>
        <p:spPr>
          <a:xfrm>
            <a:off x="3315025" y="460634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Microservices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B8ED67-6879-18FE-70F1-E0BEA3DC4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4" y="678729"/>
            <a:ext cx="6984363" cy="10447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CA4ABD-27EC-2FBB-A694-012FF8441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221" y="3394595"/>
            <a:ext cx="5438010" cy="11488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4E8273-52A7-CCB2-BA3B-236A481AA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24" y="2038541"/>
            <a:ext cx="7044681" cy="10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D79A04C-9FB6-B28A-0D70-D0C1EB17A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0B12650-0EFE-38A5-C6E4-A3EE1E76D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6298BAEC-097D-D4E1-B7C1-FCF43A3099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485902-E9A3-DFDB-9711-35DE7B7EB34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01A0B-A400-052E-A1C4-5C2A9FE34087}"/>
              </a:ext>
            </a:extLst>
          </p:cNvPr>
          <p:cNvSpPr txBox="1"/>
          <p:nvPr/>
        </p:nvSpPr>
        <p:spPr>
          <a:xfrm>
            <a:off x="2795654" y="1756209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Horizontal Pod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Autoscaler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F9B89-B4C7-AC05-140B-445BA014F2C9}"/>
              </a:ext>
            </a:extLst>
          </p:cNvPr>
          <p:cNvSpPr txBox="1"/>
          <p:nvPr/>
        </p:nvSpPr>
        <p:spPr>
          <a:xfrm>
            <a:off x="2921489" y="3002199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Vertical Pod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Autoscaler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20F37-0231-EFEC-EE55-6D2DFFC05D68}"/>
              </a:ext>
            </a:extLst>
          </p:cNvPr>
          <p:cNvSpPr txBox="1"/>
          <p:nvPr/>
        </p:nvSpPr>
        <p:spPr>
          <a:xfrm>
            <a:off x="3315024" y="43595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Microservices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A90379-91F5-8E94-C80E-A97D69E2E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0" y="739926"/>
            <a:ext cx="6771352" cy="10162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601A6C-C9D7-0C4A-AFCF-0D57671F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58" y="2113340"/>
            <a:ext cx="6299835" cy="9175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62641-1ABF-FF3E-5058-72B36E95C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240" y="3309976"/>
            <a:ext cx="5073969" cy="10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6B6F2A4E-EF9D-1876-933F-4108311A3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39378"/>
              </p:ext>
            </p:extLst>
          </p:nvPr>
        </p:nvGraphicFramePr>
        <p:xfrm>
          <a:off x="268923" y="687680"/>
          <a:ext cx="3026727" cy="222678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63657">
                  <a:extLst>
                    <a:ext uri="{9D8B030D-6E8A-4147-A177-3AD203B41FA5}">
                      <a16:colId xmlns:a16="http://schemas.microsoft.com/office/drawing/2014/main" val="1071563903"/>
                    </a:ext>
                  </a:extLst>
                </a:gridCol>
                <a:gridCol w="1263070">
                  <a:extLst>
                    <a:ext uri="{9D8B030D-6E8A-4147-A177-3AD203B41FA5}">
                      <a16:colId xmlns:a16="http://schemas.microsoft.com/office/drawing/2014/main" val="3619751031"/>
                    </a:ext>
                  </a:extLst>
                </a:gridCol>
              </a:tblGrid>
              <a:tr h="1899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Критерій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Ваговий</a:t>
                      </a: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200" b="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коефіцієнт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036068"/>
                  </a:ext>
                </a:extLst>
              </a:tr>
              <a:tr h="1899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Масштабованість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550315"/>
                  </a:ext>
                </a:extLst>
              </a:tr>
              <a:tr h="1899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Надійність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294604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Гнучкість підтримки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2811329"/>
                  </a:ext>
                </a:extLst>
              </a:tr>
              <a:tr h="4055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ресурсів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562069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Час розгортання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442649"/>
                  </a:ext>
                </a:extLst>
              </a:tr>
            </a:tbl>
          </a:graphicData>
        </a:graphic>
      </p:graphicFrame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FBCDE4F-1DB2-592C-D271-132AFA9AD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0918"/>
              </p:ext>
            </p:extLst>
          </p:nvPr>
        </p:nvGraphicFramePr>
        <p:xfrm>
          <a:off x="3520283" y="687680"/>
          <a:ext cx="5269244" cy="306517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632867">
                  <a:extLst>
                    <a:ext uri="{9D8B030D-6E8A-4147-A177-3AD203B41FA5}">
                      <a16:colId xmlns:a16="http://schemas.microsoft.com/office/drawing/2014/main" val="3513510011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513167345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86017887"/>
                    </a:ext>
                  </a:extLst>
                </a:gridCol>
                <a:gridCol w="1169527">
                  <a:extLst>
                    <a:ext uri="{9D8B030D-6E8A-4147-A177-3AD203B41FA5}">
                      <a16:colId xmlns:a16="http://schemas.microsoft.com/office/drawing/2014/main" val="1988406045"/>
                    </a:ext>
                  </a:extLst>
                </a:gridCol>
              </a:tblGrid>
              <a:tr h="3723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Критерій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HPA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VPA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Microservices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extLst>
                  <a:ext uri="{0D108BD9-81ED-4DB2-BD59-A6C34878D82A}">
                    <a16:rowId xmlns:a16="http://schemas.microsoft.com/office/drawing/2014/main" val="436036083"/>
                  </a:ext>
                </a:extLst>
              </a:tr>
              <a:tr h="5016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Масштабованість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218108"/>
                  </a:ext>
                </a:extLst>
              </a:tr>
              <a:tr h="2724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Надійність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171283"/>
                  </a:ext>
                </a:extLst>
              </a:tr>
              <a:tr h="5016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Гнучкість підтримки 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515379"/>
                  </a:ext>
                </a:extLst>
              </a:tr>
              <a:tr h="5136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ресурсів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607144"/>
                  </a:ext>
                </a:extLst>
              </a:tr>
              <a:tr h="6309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Час розгортання</a:t>
                      </a:r>
                      <a:endParaRPr lang="ru-RU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625775"/>
                  </a:ext>
                </a:extLst>
              </a:tr>
              <a:tr h="2724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Разом</a:t>
                      </a:r>
                    </a:p>
                  </a:txBody>
                  <a:tcPr marL="56097" marR="560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2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30823"/>
                  </a:ext>
                </a:extLst>
              </a:tr>
            </a:tbl>
          </a:graphicData>
        </a:graphic>
      </p:graphicFrame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129CA9C8-5D71-3058-3489-F670F246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283" y="3843752"/>
            <a:ext cx="5218429" cy="14045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1400" dirty="0"/>
              <a:t>Висновок: </a:t>
            </a:r>
          </a:p>
          <a:p>
            <a:pPr marL="114300" indent="0">
              <a:buNone/>
            </a:pPr>
            <a:r>
              <a:rPr lang="uk-UA" sz="1400" dirty="0" err="1"/>
              <a:t>Мікросервісна</a:t>
            </a:r>
            <a:r>
              <a:rPr lang="uk-UA" sz="1400" dirty="0"/>
              <a:t> архітектура є найбільш збалансованим і перспективним методом, що поєднує масштабованість, надійність і </a:t>
            </a:r>
            <a:r>
              <a:rPr lang="uk-UA" sz="1400" dirty="0" err="1"/>
              <a:t>підтримуваність</a:t>
            </a:r>
            <a:r>
              <a:rPr lang="uk-UA" sz="1400" dirty="0"/>
              <a:t>.</a:t>
            </a:r>
            <a:endParaRPr lang="ru-RU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699" y="782313"/>
            <a:ext cx="8398913" cy="1256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ru-RU" sz="1400" dirty="0">
                <a:hlinkClick r:id="rId3"/>
              </a:rPr>
              <a:t>XXІX МІЖНАРОДНИЙ МОЛОДІЖНИЙ ФОРУМ «РАДІОЕЛЕКТРОНІКА ТА МОЛОДЬ У ХХІ СТОЛІТТІ»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2C698-FFBF-32E4-654A-8C3D1938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498" y="1562731"/>
            <a:ext cx="2136674" cy="3276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4A3F89-E418-A3BF-F2F1-FE93437BE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777" y="1483637"/>
            <a:ext cx="2112696" cy="3276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A1245F-EF0D-A619-36E1-9EB6A3D3D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078" y="1562731"/>
            <a:ext cx="2571751" cy="14544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900756"/>
            <a:ext cx="3998363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uk" sz="1300" dirty="0"/>
              <a:t>Реалістичність та корисність отриманих результатів: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</a:t>
            </a:r>
            <a:r>
              <a:rPr lang="uk-UA" sz="13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езультати</a:t>
            </a: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базуються на експериментальному тестуванні у справжньому середовищі </a:t>
            </a:r>
            <a:r>
              <a:rPr lang="uk-UA" sz="13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Усі методи оптимізації були реалізовані, протестовані та порівняні на прикладі веб-додатку;</a:t>
            </a:r>
            <a:endParaRPr lang="en-US" sz="13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мають практичну цінність — вони можуть бути безпосередньо використані розробниками та </a:t>
            </a:r>
            <a:r>
              <a:rPr lang="uk-UA" sz="13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</a:t>
            </a: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-фахівцями для покращення продуктивності хмарних систем.</a:t>
            </a:r>
            <a:endParaRPr lang="uk-UA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45261-76D3-D4B0-FD37-B8D280670A80}"/>
              </a:ext>
            </a:extLst>
          </p:cNvPr>
          <p:cNvSpPr txBox="1"/>
          <p:nvPr/>
        </p:nvSpPr>
        <p:spPr>
          <a:xfrm>
            <a:off x="4313133" y="900756"/>
            <a:ext cx="3638550" cy="295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Можливий розвиток досліджень:</a:t>
            </a:r>
          </a:p>
          <a:p>
            <a:pPr marL="285750" lvl="0" indent="-285750"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Використання сервісної сітки (</a:t>
            </a:r>
            <a:r>
              <a:rPr lang="uk-UA" sz="13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3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Mesh</a:t>
            </a: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для глибшого аналізу трафіку та надійності;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Впровадження AI/ML-алгоритмів для прогнозування навантаження та автоматичного налаштування ресурсів;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Оптимізація на рівні мережевих затримок, </a:t>
            </a:r>
            <a:r>
              <a:rPr lang="uk-UA" sz="13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кешування</a:t>
            </a:r>
            <a:r>
              <a:rPr lang="uk-UA" sz="13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баз даних для повного покриття всіх вузьких місць у продуктивності.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9E5290-E6F3-22E1-16EC-B7638AEBC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83" y="1133311"/>
            <a:ext cx="991333" cy="6596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5111843" y="1587250"/>
            <a:ext cx="383790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uk-UA" b="1" noProof="0" dirty="0"/>
              <a:t>Напрям: </a:t>
            </a:r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хмарних</a:t>
            </a:r>
            <a:r>
              <a:rPr lang="ru-RU" dirty="0"/>
              <a:t> веб-</a:t>
            </a:r>
            <a:r>
              <a:rPr lang="ru-RU" dirty="0" err="1"/>
              <a:t>додатків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у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en-GB" dirty="0"/>
              <a:t>Kubernetes.</a:t>
            </a:r>
            <a:endParaRPr lang="uk-UA" noProof="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 noProof="0" dirty="0"/>
              <a:t>Об’єкт дослідження: </a:t>
            </a:r>
            <a:r>
              <a:rPr lang="uk-UA" noProof="0" dirty="0"/>
              <a:t>методи оптимізації хмарних веб-додатків </a:t>
            </a:r>
            <a:r>
              <a:rPr lang="uk-UA" noProof="0" dirty="0" err="1"/>
              <a:t>контенеризованих</a:t>
            </a:r>
            <a:r>
              <a:rPr lang="uk-UA" noProof="0" dirty="0"/>
              <a:t> у </a:t>
            </a:r>
            <a:r>
              <a:rPr lang="uk-UA" noProof="0" dirty="0" err="1"/>
              <a:t>Kubernetes</a:t>
            </a:r>
            <a:r>
              <a:rPr lang="uk-UA" noProof="0" dirty="0"/>
              <a:t>.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E290349D-49B6-9D27-FFE5-94CAB6457AAF}"/>
              </a:ext>
            </a:extLst>
          </p:cNvPr>
          <p:cNvSpPr txBox="1">
            <a:spLocks/>
          </p:cNvSpPr>
          <p:nvPr/>
        </p:nvSpPr>
        <p:spPr>
          <a:xfrm>
            <a:off x="268925" y="918400"/>
            <a:ext cx="4842918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uk-UA" dirty="0"/>
              <a:t>У сучасних умовах зростання вимог до доступності та швидкодії веб-додатків, хмарні технології стали стандартом де-факто в розробці програмного забезпечення.</a:t>
            </a:r>
            <a:br>
              <a:rPr lang="uk-UA" dirty="0"/>
            </a:br>
            <a:r>
              <a:rPr lang="uk-UA" dirty="0"/>
              <a:t>Однією з ключових платформ є </a:t>
            </a:r>
            <a:r>
              <a:rPr lang="uk-UA" b="1" dirty="0" err="1"/>
              <a:t>Kubernetes</a:t>
            </a:r>
            <a:r>
              <a:rPr lang="uk-UA" dirty="0"/>
              <a:t>, яка дозволяє автоматизувати процеси розгортання, масштабування та управління </a:t>
            </a:r>
            <a:r>
              <a:rPr lang="uk-UA" dirty="0" err="1"/>
              <a:t>контейнеризованими</a:t>
            </a:r>
            <a:r>
              <a:rPr lang="uk-UA" dirty="0"/>
              <a:t> додатками.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C5B1BC-BDCF-EBF9-D50D-64E13FAA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553" y="82667"/>
            <a:ext cx="2307464" cy="1535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99667" y="706437"/>
            <a:ext cx="563158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  <a:hlinkClick r:id="rId3"/>
              </a:rPr>
              <a:t>Kubernetes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and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Docker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Load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Balancing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: State-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of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-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the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-Art 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Techniques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and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3"/>
              </a:rPr>
              <a:t>Challenges</a:t>
            </a:r>
            <a:r>
              <a:rPr lang="uk-UA" dirty="0">
                <a:highlight>
                  <a:srgbClr val="FFFFFF"/>
                </a:highlight>
                <a:hlinkClick r:id="rId3"/>
              </a:rPr>
              <a:t> (</a:t>
            </a:r>
            <a:r>
              <a:rPr lang="ru-RU" dirty="0">
                <a:highlight>
                  <a:srgbClr val="FFFFFF"/>
                </a:highlight>
                <a:hlinkClick r:id="rId3"/>
              </a:rPr>
              <a:t>2023</a:t>
            </a:r>
            <a:r>
              <a:rPr lang="uk-UA" dirty="0">
                <a:highlight>
                  <a:srgbClr val="FFFFFF"/>
                </a:highlight>
                <a:hlinkClick r:id="rId3"/>
              </a:rPr>
              <a:t>)</a:t>
            </a:r>
            <a:endParaRPr lang="uk-UA" dirty="0">
              <a:highlight>
                <a:srgbClr val="FFFFFF"/>
              </a:highlight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FF"/>
                </a:highlight>
                <a:hlinkClick r:id="rId4"/>
              </a:rPr>
              <a:t>Enhanced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Visibility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for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Real-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time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Monitoring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and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Alerting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in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Kubernetes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by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Integrating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Prometheus,Prometheus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,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Grafana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,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Loki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,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and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4"/>
              </a:rPr>
              <a:t>Alerta</a:t>
            </a:r>
            <a:r>
              <a:rPr lang="ru-RU" dirty="0">
                <a:highlight>
                  <a:srgbClr val="FFFFFF"/>
                </a:highlight>
                <a:hlinkClick r:id="rId4"/>
              </a:rPr>
              <a:t> (2024)</a:t>
            </a:r>
            <a:endParaRPr lang="uk-UA" dirty="0">
              <a:highlight>
                <a:srgbClr val="FFFFFF"/>
              </a:highlight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  <a:hlinkClick r:id="rId5"/>
              </a:rPr>
              <a:t>Kubernetes</a:t>
            </a:r>
            <a:r>
              <a:rPr lang="en-US" dirty="0">
                <a:highlight>
                  <a:srgbClr val="FFFFFF"/>
                </a:highlight>
                <a:hlinkClick r:id="rId5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5"/>
              </a:rPr>
              <a:t>in</a:t>
            </a:r>
            <a:r>
              <a:rPr lang="en-US" dirty="0">
                <a:highlight>
                  <a:srgbClr val="FFFFFF"/>
                </a:highlight>
                <a:hlinkClick r:id="rId5"/>
              </a:rPr>
              <a:t> </a:t>
            </a:r>
            <a:r>
              <a:rPr lang="ru-RU" dirty="0" err="1">
                <a:highlight>
                  <a:srgbClr val="FFFFFF"/>
                </a:highlight>
                <a:hlinkClick r:id="rId5"/>
              </a:rPr>
              <a:t>Microservices</a:t>
            </a:r>
            <a:r>
              <a:rPr lang="ru-RU" dirty="0">
                <a:highlight>
                  <a:srgbClr val="FFFFFF"/>
                </a:highlight>
                <a:hlinkClick r:id="rId5"/>
              </a:rPr>
              <a:t> (2022)</a:t>
            </a:r>
            <a:r>
              <a:rPr lang="en-US" dirty="0">
                <a:highlight>
                  <a:srgbClr val="FFFFFF"/>
                </a:highlight>
                <a:hlinkClick r:id="rId5"/>
              </a:rPr>
              <a:t> </a:t>
            </a:r>
            <a:endParaRPr lang="uk-UA" dirty="0">
              <a:highlight>
                <a:srgbClr val="FFFFFF"/>
              </a:highlight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  <a:hlinkClick r:id="rId6"/>
              </a:rPr>
              <a:t>Optimizing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6"/>
              </a:rPr>
              <a:t>Container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Management </a:t>
            </a:r>
            <a:r>
              <a:rPr lang="ru-RU" dirty="0" err="1">
                <a:highlight>
                  <a:srgbClr val="FFFFFF"/>
                </a:highlight>
                <a:hlinkClick r:id="rId6"/>
              </a:rPr>
              <a:t>with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6"/>
              </a:rPr>
              <a:t>Kubernetes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6"/>
              </a:rPr>
              <a:t>on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Linux: Key </a:t>
            </a:r>
            <a:r>
              <a:rPr lang="ru-RU" dirty="0" err="1">
                <a:highlight>
                  <a:srgbClr val="FFFFFF"/>
                </a:highlight>
                <a:hlinkClick r:id="rId6"/>
              </a:rPr>
              <a:t>Strategies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6"/>
              </a:rPr>
              <a:t>and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Common </a:t>
            </a:r>
            <a:r>
              <a:rPr lang="ru-RU" dirty="0" err="1">
                <a:highlight>
                  <a:srgbClr val="FFFFFF"/>
                </a:highlight>
                <a:hlinkClick r:id="rId6"/>
              </a:rPr>
              <a:t>Obstacles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 </a:t>
            </a:r>
            <a:r>
              <a:rPr lang="uk-UA" dirty="0">
                <a:highlight>
                  <a:srgbClr val="FFFFFF"/>
                </a:highlight>
                <a:hlinkClick r:id="rId6"/>
              </a:rPr>
              <a:t>(</a:t>
            </a:r>
            <a:r>
              <a:rPr lang="ru-RU" dirty="0">
                <a:highlight>
                  <a:srgbClr val="FFFFFF"/>
                </a:highlight>
                <a:hlinkClick r:id="rId6"/>
              </a:rPr>
              <a:t>2024</a:t>
            </a:r>
            <a:r>
              <a:rPr lang="uk-UA" dirty="0">
                <a:highlight>
                  <a:srgbClr val="FFFFFF"/>
                </a:highlight>
                <a:hlinkClick r:id="rId6"/>
              </a:rPr>
              <a:t>)</a:t>
            </a:r>
            <a:endParaRPr lang="uk-UA" dirty="0">
              <a:highlight>
                <a:srgbClr val="FFFFFF"/>
              </a:highlight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  <a:hlinkClick r:id="rId7"/>
              </a:rPr>
              <a:t>Navigating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7"/>
              </a:rPr>
              <a:t>the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7"/>
              </a:rPr>
              <a:t>Landscape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7"/>
              </a:rPr>
              <a:t>of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7"/>
              </a:rPr>
              <a:t>Kubernetes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Security </a:t>
            </a:r>
            <a:r>
              <a:rPr lang="ru-RU" dirty="0" err="1">
                <a:highlight>
                  <a:srgbClr val="FFFFFF"/>
                </a:highlight>
                <a:hlinkClick r:id="rId7"/>
              </a:rPr>
              <a:t>Threats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7"/>
              </a:rPr>
              <a:t>and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7"/>
              </a:rPr>
              <a:t>Challenges</a:t>
            </a:r>
            <a:r>
              <a:rPr lang="ru-RU" dirty="0">
                <a:highlight>
                  <a:srgbClr val="FFFFFF"/>
                </a:highlight>
                <a:hlinkClick r:id="rId7"/>
              </a:rPr>
              <a:t> (2024)</a:t>
            </a:r>
            <a:endParaRPr lang="uk-UA" dirty="0">
              <a:highlight>
                <a:srgbClr val="FFFFFF"/>
              </a:highlight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  <a:hlinkClick r:id="rId8"/>
              </a:rPr>
              <a:t>Containerization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in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cloud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computing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: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comparing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Docker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and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Kubernetes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for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scalable</a:t>
            </a:r>
            <a:r>
              <a:rPr lang="en-US" dirty="0">
                <a:highlight>
                  <a:srgbClr val="FFFFFF"/>
                </a:highlight>
                <a:hlinkClick r:id="rId8"/>
              </a:rPr>
              <a:t> 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web</a:t>
            </a:r>
            <a:r>
              <a:rPr lang="en-US" dirty="0">
                <a:highlight>
                  <a:srgbClr val="FFFFFF"/>
                </a:highlight>
                <a:hlinkClick r:id="rId8"/>
              </a:rPr>
              <a:t> </a:t>
            </a:r>
            <a:r>
              <a:rPr lang="ru-RU" dirty="0" err="1">
                <a:highlight>
                  <a:srgbClr val="FFFFFF"/>
                </a:highlight>
                <a:hlinkClick r:id="rId8"/>
              </a:rPr>
              <a:t>applications</a:t>
            </a:r>
            <a:r>
              <a:rPr lang="ru-RU" dirty="0">
                <a:highlight>
                  <a:srgbClr val="FFFFFF"/>
                </a:highlight>
                <a:hlinkClick r:id="rId8"/>
              </a:rPr>
              <a:t> (2024)</a:t>
            </a:r>
            <a:endParaRPr lang="ru-RU" dirty="0"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960B33BC-7882-A23C-4002-EE9B2B95D4ED}"/>
              </a:ext>
            </a:extLst>
          </p:cNvPr>
          <p:cNvSpPr txBox="1">
            <a:spLocks/>
          </p:cNvSpPr>
          <p:nvPr/>
        </p:nvSpPr>
        <p:spPr>
          <a:xfrm>
            <a:off x="6119218" y="706437"/>
            <a:ext cx="2943074" cy="31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highlight>
                  <a:srgbClr val="FFFFFF"/>
                </a:highlight>
              </a:rPr>
              <a:t>Зосереджені на окремих аспектах, таких як балансування навантаження або захист від </a:t>
            </a:r>
            <a:r>
              <a:rPr lang="uk-UA" dirty="0" err="1">
                <a:highlight>
                  <a:srgbClr val="FFFFFF"/>
                </a:highlight>
              </a:rPr>
              <a:t>кіберзагроз</a:t>
            </a:r>
            <a:r>
              <a:rPr lang="uk-UA" dirty="0">
                <a:highlight>
                  <a:srgbClr val="FFFFFF"/>
                </a:highlight>
              </a:rPr>
              <a:t>;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dirty="0">
                <a:highlight>
                  <a:srgbClr val="FFFFFF"/>
                </a:highlight>
              </a:rPr>
              <a:t>Бракує інтегрованого підходу, який охоплює всі етапи життєвого циклу додатків;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dirty="0">
                <a:highlight>
                  <a:srgbClr val="FFFFFF"/>
                </a:highlight>
              </a:rPr>
              <a:t>Є проблеми з автоматичним масштабуванням і адаптацією до змін у робочих навантаженнях.</a:t>
            </a:r>
            <a:endParaRPr lang="ru-RU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68925" y="716174"/>
            <a:ext cx="3871933" cy="393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SzPct val="100000"/>
            </a:pPr>
            <a:r>
              <a:rPr lang="uk-UA" sz="1200" noProof="0" dirty="0">
                <a:highlight>
                  <a:srgbClr val="FFFFFF"/>
                </a:highlight>
              </a:rPr>
              <a:t>Контейнери запускаються з невизначеними або фіксованими ресурсами, що призводить до перевитрат або нестабільної роботи;</a:t>
            </a:r>
            <a:endParaRPr lang="en-US" sz="1200" noProof="0" dirty="0">
              <a:highlight>
                <a:srgbClr val="FFFFFF"/>
              </a:highlight>
            </a:endParaRPr>
          </a:p>
          <a:p>
            <a:pPr marL="285750" indent="-285750">
              <a:buSzPct val="100000"/>
            </a:pPr>
            <a:r>
              <a:rPr lang="uk-UA" sz="1200" dirty="0">
                <a:highlight>
                  <a:srgbClr val="FFFFFF"/>
                </a:highlight>
              </a:rPr>
              <a:t>В</a:t>
            </a:r>
            <a:r>
              <a:rPr lang="uk-UA" sz="1200" noProof="0" dirty="0" err="1">
                <a:highlight>
                  <a:srgbClr val="FFFFFF"/>
                </a:highlight>
              </a:rPr>
              <a:t>ідсутнє</a:t>
            </a:r>
            <a:r>
              <a:rPr lang="uk-UA" sz="1200" noProof="0" dirty="0">
                <a:highlight>
                  <a:srgbClr val="FFFFFF"/>
                </a:highlight>
              </a:rPr>
              <a:t> автоматичне масштабування й адаптація до змін трафіку, що обмежує гнучкість і стійкість системи.</a:t>
            </a:r>
          </a:p>
          <a:p>
            <a:pPr marL="0" indent="0">
              <a:spcBef>
                <a:spcPts val="500"/>
              </a:spcBef>
              <a:buSzPct val="100000"/>
              <a:buNone/>
            </a:pPr>
            <a:r>
              <a:rPr lang="uk-UA" sz="1200" noProof="0" dirty="0">
                <a:highlight>
                  <a:srgbClr val="FFFFFF"/>
                </a:highlight>
              </a:rPr>
              <a:t>Тому необхідно знайти методи оптимізації, які забезпечать баланс між продуктивністю, доступністю та вартістю інфраструктури.</a:t>
            </a:r>
            <a:endParaRPr lang="uk-UA" sz="1200" noProof="0"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Google Shape;86;p16">
            <a:extLst>
              <a:ext uri="{FF2B5EF4-FFF2-40B4-BE49-F238E27FC236}">
                <a16:creationId xmlns:a16="http://schemas.microsoft.com/office/drawing/2014/main" id="{EB9A7107-B99F-C702-2105-D5F01A76291B}"/>
              </a:ext>
            </a:extLst>
          </p:cNvPr>
          <p:cNvSpPr txBox="1">
            <a:spLocks/>
          </p:cNvSpPr>
          <p:nvPr/>
        </p:nvSpPr>
        <p:spPr>
          <a:xfrm>
            <a:off x="4232274" y="716174"/>
            <a:ext cx="4402435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uk-UA" sz="1200" noProof="0" dirty="0">
                <a:highlight>
                  <a:srgbClr val="FFFFFF"/>
                </a:highlight>
              </a:rPr>
              <a:t>У результаті дослідження планується:</a:t>
            </a:r>
          </a:p>
          <a:p>
            <a:pPr marL="114300" indent="0">
              <a:buNone/>
            </a:pPr>
            <a:endParaRPr lang="uk-UA" sz="1200" noProof="0" dirty="0">
              <a:highlight>
                <a:srgbClr val="FFFFFF"/>
              </a:highlight>
            </a:endParaRPr>
          </a:p>
          <a:p>
            <a:pPr>
              <a:buSzPct val="100000"/>
            </a:pPr>
            <a:r>
              <a:rPr lang="uk-UA" sz="1200" noProof="0" dirty="0">
                <a:highlight>
                  <a:srgbClr val="FFFFFF"/>
                </a:highlight>
              </a:rPr>
              <a:t>Визначити найефективніші підходи до масштабування та оптимізації ресурсів (HPA, VPA, </a:t>
            </a:r>
            <a:r>
              <a:rPr lang="uk-UA" sz="1200" noProof="0" dirty="0" err="1">
                <a:highlight>
                  <a:srgbClr val="FFFFFF"/>
                </a:highlight>
              </a:rPr>
              <a:t>мікросервіси</a:t>
            </a:r>
            <a:r>
              <a:rPr lang="uk-UA" sz="1200" noProof="0" dirty="0">
                <a:highlight>
                  <a:srgbClr val="FFFFFF"/>
                </a:highlight>
              </a:rPr>
              <a:t>);</a:t>
            </a:r>
          </a:p>
          <a:p>
            <a:pPr>
              <a:buSzPct val="100000"/>
            </a:pPr>
            <a:r>
              <a:rPr lang="uk-UA" sz="1200" noProof="0" dirty="0">
                <a:highlight>
                  <a:srgbClr val="FFFFFF"/>
                </a:highlight>
              </a:rPr>
              <a:t>Реалізувати порівняльний аналіз продуктивності системи до і після застосування методів оптимізації;</a:t>
            </a:r>
          </a:p>
          <a:p>
            <a:pPr>
              <a:buSzPct val="100000"/>
            </a:pPr>
            <a:r>
              <a:rPr lang="uk-UA" sz="1200" noProof="0" dirty="0">
                <a:highlight>
                  <a:srgbClr val="FFFFFF"/>
                </a:highlight>
              </a:rPr>
              <a:t>Сформувати рекомендації щодо впровадження практик оптимізації у хмарних середовищах;</a:t>
            </a:r>
          </a:p>
          <a:p>
            <a:pPr>
              <a:buSzPct val="100000"/>
            </a:pPr>
            <a:r>
              <a:rPr lang="uk-UA" sz="1200" noProof="0" dirty="0">
                <a:highlight>
                  <a:srgbClr val="FFFFFF"/>
                </a:highlight>
              </a:rPr>
              <a:t>Розробити прикладне рішення, яке продемонструє покращення стабільності, масштабованості та ефективності використання ресурсів на практиці.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3EA9E9-C588-38C5-851D-01F974A6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91" y="2776363"/>
            <a:ext cx="3130797" cy="22409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4" name="Google Shape;93;p17">
            <a:extLst>
              <a:ext uri="{FF2B5EF4-FFF2-40B4-BE49-F238E27FC236}">
                <a16:creationId xmlns:a16="http://schemas.microsoft.com/office/drawing/2014/main" id="{5D7C80D1-08D1-9217-5E37-E59C6672048F}"/>
              </a:ext>
            </a:extLst>
          </p:cNvPr>
          <p:cNvSpPr txBox="1">
            <a:spLocks/>
          </p:cNvSpPr>
          <p:nvPr/>
        </p:nvSpPr>
        <p:spPr>
          <a:xfrm>
            <a:off x="311700" y="526186"/>
            <a:ext cx="4156236" cy="423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r>
              <a:rPr lang="uk-UA" dirty="0">
                <a:highlight>
                  <a:srgbClr val="FFFFFF"/>
                </a:highlight>
              </a:rPr>
              <a:t>Використані методи дослідження:</a:t>
            </a:r>
            <a:endParaRPr lang="ru-RU" dirty="0"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Емпіричне</a:t>
            </a:r>
            <a:r>
              <a:rPr lang="ru-RU" dirty="0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моделювання</a:t>
            </a:r>
            <a:r>
              <a:rPr lang="ru-RU" dirty="0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навантаження</a:t>
            </a:r>
            <a:endParaRPr lang="ru-RU" dirty="0"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Порівняльний</a:t>
            </a:r>
            <a:r>
              <a:rPr lang="ru-RU" dirty="0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</a:t>
            </a:r>
            <a:endParaRPr lang="ru-RU" dirty="0"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Багатокритеріальна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оцінка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/>
              <a:t>Аналіз наукової літератури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Проектування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F53CA1-40D4-A3D7-B803-9BF6D9AA3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70" y="100682"/>
            <a:ext cx="1164617" cy="11646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73A6E4-8115-F700-6716-4F66D2269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157" y="100681"/>
            <a:ext cx="1164617" cy="11646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4D2E2E-F80B-1BDD-DC73-B18767729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806" y="196121"/>
            <a:ext cx="1208229" cy="10330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17EBA4-F6B0-65F3-75C2-55E6ACE6C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066" y="1340325"/>
            <a:ext cx="1140928" cy="11409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28A1C6-1EB7-AB87-E837-9BCE4CB7A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7948" y="1435716"/>
            <a:ext cx="1079033" cy="10790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7D4FCC-8CD3-8CB6-2899-6D639FB22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9485" y="1435716"/>
            <a:ext cx="1988755" cy="108552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19FB9A-1ED9-B1FA-72A6-A6B1C78FC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313" y="2623577"/>
            <a:ext cx="1079514" cy="107951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B0A29A-A881-A792-6873-E18A3DA056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7948" y="2643211"/>
            <a:ext cx="1079514" cy="107951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989B000-151E-F392-F5DE-DBF789604B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4839" y="2642258"/>
            <a:ext cx="1010223" cy="115454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926E41-BE12-1A80-011B-C2B6815C8D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02441" y="3842936"/>
            <a:ext cx="1140927" cy="114092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06E2AD0-0FD8-322B-406A-CE1A278944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7874" y="3900233"/>
            <a:ext cx="985998" cy="10263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08DC165-2934-FCDE-81B4-B69F123AB7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752" y="3902710"/>
            <a:ext cx="1026335" cy="1026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FF8827D-0562-61C8-3F6C-8624920EA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9A61A8A8-98A3-55D8-ABF3-DB5273C6B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FB711363-13A4-89A3-07A3-6354A0FED0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85148D-8DA2-3F91-CD5A-BCB481CE28F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5B9C82-8A94-BD8D-AE7C-24D2B227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10" y="1260846"/>
            <a:ext cx="2599410" cy="365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1E10AF-3D69-53E8-78AD-09F3460AE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4347"/>
            <a:ext cx="3261818" cy="3739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87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545C71-1E01-C576-7C67-0E1A24185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99" y="1575823"/>
            <a:ext cx="5393651" cy="273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69603DE-AE96-75DB-AC74-5637AD3D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2F181585-BADD-6961-237C-BB19CECC2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3FC532C8-13D6-CC2F-ECB4-A54606400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FAD675-44A2-8D40-086B-7C7C4D99F09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CDF917-6576-EC2D-33FE-66E2C2FA8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639" y="1183567"/>
            <a:ext cx="4795373" cy="36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3" name="Google Shape;107;p19">
            <a:extLst>
              <a:ext uri="{FF2B5EF4-FFF2-40B4-BE49-F238E27FC236}">
                <a16:creationId xmlns:a16="http://schemas.microsoft.com/office/drawing/2014/main" id="{CC83BBF7-F8B1-DDDC-E59C-63632D8EB279}"/>
              </a:ext>
            </a:extLst>
          </p:cNvPr>
          <p:cNvSpPr txBox="1">
            <a:spLocks/>
          </p:cNvSpPr>
          <p:nvPr/>
        </p:nvSpPr>
        <p:spPr>
          <a:xfrm>
            <a:off x="311700" y="1005500"/>
            <a:ext cx="3540594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розробки ПЗ:</a:t>
            </a:r>
          </a:p>
          <a:p>
            <a:pPr marL="342900">
              <a:spcBef>
                <a:spcPts val="1500"/>
              </a:spcBef>
              <a:buFont typeface="Open Sans"/>
              <a:buAutoNum type="arabicParenR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монолітного додатку</a:t>
            </a:r>
          </a:p>
          <a:p>
            <a:pPr marL="342900">
              <a:spcBef>
                <a:spcPts val="1500"/>
              </a:spcBef>
              <a:buFont typeface="Open Sans"/>
              <a:buAutoNum type="arabicParenR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HPA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монолітного додатку</a:t>
            </a:r>
          </a:p>
          <a:p>
            <a:pPr marL="342900">
              <a:spcBef>
                <a:spcPts val="1500"/>
              </a:spcBef>
              <a:buFont typeface="Open Sans"/>
              <a:buAutoNum type="arabicParenR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VPA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монолітного додатку</a:t>
            </a:r>
          </a:p>
          <a:p>
            <a:pPr marL="342900">
              <a:spcBef>
                <a:spcPts val="1500"/>
              </a:spcBef>
              <a:buFont typeface="Open Sans"/>
              <a:buAutoNum type="arabicParenR"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Рефакторінг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моноліту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 формату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мікросервісів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DACED8-947F-A1C6-CEE6-63E72F9C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824" y="1143700"/>
            <a:ext cx="1658680" cy="1658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661D5B-789F-8140-2AF0-581A625CE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413" y="2844873"/>
            <a:ext cx="1805502" cy="18055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2B8EA3-1C4A-87E4-E13F-B050CAB45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915" y="1964229"/>
            <a:ext cx="1676301" cy="1676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312</TotalTime>
  <Words>733</Words>
  <Application>Microsoft Office PowerPoint</Application>
  <PresentationFormat>Екран (16:9)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Economica</vt:lpstr>
      <vt:lpstr>Open Sans</vt:lpstr>
      <vt:lpstr>Arial</vt:lpstr>
      <vt:lpstr>Luxe</vt:lpstr>
      <vt:lpstr>Дослідження методів оптимізації продуктивності хмарних веб-додатків контейнеризованих у Kubernetes</vt:lpstr>
      <vt:lpstr>Дослідження</vt:lpstr>
      <vt:lpstr>Огляд літератури (аналогів) </vt:lpstr>
      <vt:lpstr>Постановка задачі</vt:lpstr>
      <vt:lpstr>Методологія </vt:lpstr>
      <vt:lpstr>Архітектура система для проведення експериментального дослідження</vt:lpstr>
      <vt:lpstr>Архітектура система для проведення експериментального дослідження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Dmytro Vorona</dc:creator>
  <cp:lastModifiedBy>Dmytro Vorona</cp:lastModifiedBy>
  <cp:revision>1</cp:revision>
  <dcterms:created xsi:type="dcterms:W3CDTF">2025-06-18T18:58:37Z</dcterms:created>
  <dcterms:modified xsi:type="dcterms:W3CDTF">2025-06-19T00:10:42Z</dcterms:modified>
</cp:coreProperties>
</file>