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8DED7-32B1-0156-6EEF-0576EE6B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6E8347-904F-956D-0C32-911014C4A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59737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1AA03A-CB5B-7254-803E-C13C43884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50" y="684213"/>
            <a:ext cx="9036050" cy="2586038"/>
          </a:xfrm>
        </p:spPr>
        <p:txBody>
          <a:bodyPr/>
          <a:lstStyle/>
          <a:p>
            <a:r>
              <a:rPr lang="pl-PL" sz="4400" b="0" i="0" dirty="0">
                <a:effectLst/>
                <a:latin typeface="Söhne"/>
              </a:rPr>
              <a:t>Rola i znaczenie MSP dla gospodarki Polski </a:t>
            </a:r>
            <a:endParaRPr lang="pl-PL" sz="44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98AD81-4673-B251-2A6B-028E3A18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490538"/>
            <a:ext cx="4038600" cy="1598612"/>
          </a:xfrm>
        </p:spPr>
        <p:txBody>
          <a:bodyPr/>
          <a:lstStyle/>
          <a:p>
            <a:r>
              <a:rPr lang="pl-PL" dirty="0"/>
              <a:t>Wydział Finansów i Zarządzania Kierunek: Informatyka</a:t>
            </a:r>
          </a:p>
        </p:txBody>
      </p:sp>
      <p:pic>
        <p:nvPicPr>
          <p:cNvPr id="4" name="Obraz 3" descr="Obraz zawierający Czcionka, logo, tekst, Jaskrawoniebieski">
            <a:extLst>
              <a:ext uri="{FF2B5EF4-FFF2-40B4-BE49-F238E27FC236}">
                <a16:creationId xmlns:a16="http://schemas.microsoft.com/office/drawing/2014/main" id="{CA460198-D369-6625-92B3-9023279B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" y="0"/>
            <a:ext cx="3750860" cy="192788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E2DBDBA-4923-C0CD-EE0E-4BB395E45C30}"/>
              </a:ext>
            </a:extLst>
          </p:cNvPr>
          <p:cNvSpPr txBox="1"/>
          <p:nvPr/>
        </p:nvSpPr>
        <p:spPr>
          <a:xfrm>
            <a:off x="5299307" y="6211669"/>
            <a:ext cx="1280992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Wrocław 2024</a:t>
            </a:r>
          </a:p>
          <a:p>
            <a:pPr>
              <a:spcAft>
                <a:spcPts val="600"/>
              </a:spcAft>
            </a:pPr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E2B9948E-E3CF-0DAF-2C73-A9C2C46057EC}"/>
              </a:ext>
            </a:extLst>
          </p:cNvPr>
          <p:cNvSpPr txBox="1">
            <a:spLocks/>
          </p:cNvSpPr>
          <p:nvPr/>
        </p:nvSpPr>
        <p:spPr>
          <a:xfrm>
            <a:off x="56269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Damian Wyrwinski</a:t>
            </a:r>
          </a:p>
          <a:p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0DCE479E-DD6F-DAB3-09DF-B42F3D011F4C}"/>
              </a:ext>
            </a:extLst>
          </p:cNvPr>
          <p:cNvSpPr txBox="1">
            <a:spLocks/>
          </p:cNvSpPr>
          <p:nvPr/>
        </p:nvSpPr>
        <p:spPr>
          <a:xfrm>
            <a:off x="2058213" y="38390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Katarzyna Ko</a:t>
            </a:r>
            <a:r>
              <a:rPr lang="pl-P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łoda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8" name="Podtytuł 2">
            <a:extLst>
              <a:ext uri="{FF2B5EF4-FFF2-40B4-BE49-F238E27FC236}">
                <a16:creationId xmlns:a16="http://schemas.microsoft.com/office/drawing/2014/main" id="{8DFF32F7-159C-9838-7236-F6918B650ED9}"/>
              </a:ext>
            </a:extLst>
          </p:cNvPr>
          <p:cNvSpPr txBox="1">
            <a:spLocks/>
          </p:cNvSpPr>
          <p:nvPr/>
        </p:nvSpPr>
        <p:spPr>
          <a:xfrm>
            <a:off x="4159703" y="4677230"/>
            <a:ext cx="4361543" cy="1418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Maciej Zientara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997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147321-0FF6-68B2-B522-C20D8EE8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500" y="-7937"/>
            <a:ext cx="80010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Innowacyjność i rozwój technologiczny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ED6C1-E64B-FCC3-B9C5-134661BF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innowacyjności w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007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0DEFA-2957-1FEB-3FE0-8D29E77A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61913"/>
            <a:ext cx="7581900" cy="884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MSP w eksporcie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64D8E1-046F-A8EC-1A89-C3CCC13CE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eksporcie towarów i usług.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91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361370-871F-BE6D-DED4-6E7C65C8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30163"/>
            <a:ext cx="69215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Przedsiębiorczość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9FB858-C4FA-2AEC-F406-D0FD34B3C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kultury przedsiębiorczości wśród Polaków.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80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D4F82-07B9-972A-5A8D-DF413C1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państwa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CA8BAF-B783-ECD1-F8E8-CAFD1D083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programów wsparcia i finansowania dostępnych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31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1D8A6-4564-60A9-5146-2E22608D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327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Środowisko biznesowe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D0EB4F-5B22-1A62-ED2A-F691A57C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Analiza warunków prowadzenia działalności gospodarczej przez MSP w Polsce.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71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15324-B709-8A9C-43E1-F6133EB01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31000" cy="17414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sukcesów polskich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04257C-630E-0D8C-4E0E-DF5C7730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studies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kilku udanych polskich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9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1C5F-4473-5D0A-79E1-98A6DB1A7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4705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Bariery dla rozwoju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110BA2-D73B-5DB5-994E-0A647A3D4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Największe wyzwania i bariery.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4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128464-802A-7318-FDCE-939978970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91500" cy="9096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Dostęp do finansowania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984015-99FB-3AF4-FBFF-B60EF36F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Omówienie dostępnych źródeł finansowania dla MSP.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310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6F3566-6B95-A30A-5F3B-DCC07A48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2100" cy="8715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5074C2-F5B8-FC2E-CE2B-84DD20D23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wykorzystują nowoczesne technologie.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77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06549-DBE1-1A47-5D1A-F68E32DE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136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Cyfryzacja i innowacje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BDA4C5-C2B6-68AB-A9AD-2E5773DB0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cyfryzacji na rozwój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569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5016-4558-3AF5-DBE9-5E312A2C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0"/>
            <a:ext cx="4673600" cy="1084263"/>
          </a:xfrm>
        </p:spPr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591AB48-C823-AF75-5DD9-86985A88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925" y="963613"/>
            <a:ext cx="3625850" cy="254793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Wprowadzenie do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Znaczenie MSP w gospodarce globalnej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Definicja i klasyfikacja MSP w Polsce</a:t>
            </a:r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B69620D-94EE-0ACA-6427-92F43FBABF02}"/>
              </a:ext>
            </a:extLst>
          </p:cNvPr>
          <p:cNvSpPr txBox="1"/>
          <p:nvPr/>
        </p:nvSpPr>
        <p:spPr>
          <a:xfrm>
            <a:off x="3810000" y="104776"/>
            <a:ext cx="2901950" cy="3775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Wkład MSP w gospodarkę Polski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Statystyki i fakty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Rola MSP w tworzeniu miejsc pracy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Udział w PKB i innowacjach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a eksport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Przypadki sukcesu polskich MSP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7BE19A3-F37A-0274-7BF5-B7F21126695B}"/>
              </a:ext>
            </a:extLst>
          </p:cNvPr>
          <p:cNvSpPr txBox="1"/>
          <p:nvPr/>
        </p:nvSpPr>
        <p:spPr>
          <a:xfrm>
            <a:off x="6661150" y="104776"/>
            <a:ext cx="2451100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Środowisko działalności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Wsparcie państwa i fundusze UE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Środowisko prawne i biznesowe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i wyzwania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FC9ED73-91F0-C8D2-415D-FA5AA24EBA1B}"/>
              </a:ext>
            </a:extLst>
          </p:cNvPr>
          <p:cNvSpPr txBox="1"/>
          <p:nvPr/>
        </p:nvSpPr>
        <p:spPr>
          <a:xfrm>
            <a:off x="9334500" y="104776"/>
            <a:ext cx="2857500" cy="473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Wyzwania i perspektywy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Bariery rozwoju i dostęp do finansowania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Wpływ pandemii COVID-19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Transformacja cyfrowa i innowacje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Ekologiczna odpowiedzialność i zrównoważony rozwój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Przyszłe trendy i możliwości rozwoju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A5C1EF1-D7DF-1387-893C-F563AC31C59E}"/>
              </a:ext>
            </a:extLst>
          </p:cNvPr>
          <p:cNvSpPr txBox="1"/>
          <p:nvPr/>
        </p:nvSpPr>
        <p:spPr>
          <a:xfrm>
            <a:off x="695325" y="4419598"/>
            <a:ext cx="2901950" cy="229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Studia przypadków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Sukcesy polskich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Jak MSP przekształcają wyzwania w sukcesy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MSP jako liderzy innowacji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7B8C29-B117-5BE8-9ADC-0280589B34A1}"/>
              </a:ext>
            </a:extLst>
          </p:cNvPr>
          <p:cNvSpPr txBox="1"/>
          <p:nvPr/>
        </p:nvSpPr>
        <p:spPr>
          <a:xfrm>
            <a:off x="5486400" y="4475244"/>
            <a:ext cx="3848100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Zakończenie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Podsumowanie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Śmieszna anegdota o MSP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- Q&amp;A</a:t>
            </a:r>
          </a:p>
        </p:txBody>
      </p:sp>
    </p:spTree>
    <p:extLst>
      <p:ext uri="{BB962C8B-B14F-4D97-AF65-F5344CB8AC3E}">
        <p14:creationId xmlns:p14="http://schemas.microsoft.com/office/powerpoint/2010/main" val="189223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A666CD-FAEF-999B-6420-E2491B67B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52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i rozwoju kompetencji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FCDCC6-68DB-1A5D-8F9D-E9896E7C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szkoleń i podnoszenia kwalifikacji w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2477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CB12CA-BBA4-9F7A-3999-527C4358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pandemii COVID-19 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909995-A5AE-1B15-A818-5F4B581BE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pandemia zmieniła funkcjonowanie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54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AA494-A207-4FE5-0D89-56FB59D2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86485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Transformacja ekologiczna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C1885A0-1771-5BAA-07C0-A3C00C3F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Wdrażanie zasad zrównoważonego rozwoju.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212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D585B-DBAB-943D-1ED1-37B6803F8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32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Współpraca MSP z dużymi przedsiębiorstwami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454C0FD-E333-4BD7-14F6-FE18A9E11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i korzyści z partnerstw biznesowych.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9173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E642AB-BDDD-0E89-7D8D-D27FDA070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093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Internacjonalizacja działalności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163BF6-010E-285F-6418-3BA286CE0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i możliwości dla MSP na rynkach zagranicznych.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48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5E167-AB31-2622-16BA-6949C5634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16650" cy="8969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kobiet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FBAE18-A4DD-2153-F4BC-5458115E1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kobiet w rozwój małych i średnich przedsiębiorstw.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842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402F0-559D-988E-CD81-6657D946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937"/>
            <a:ext cx="106172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innowacyjności w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216867-1A8C-6050-EDBF-83BECC4F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Programy i inicjatywy wspierające innowacyjność.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151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BF122B-BA55-807F-04FE-D8C50461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5758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Przykłady wsparcia unijnego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E62837-E435-F4A8-8A0F-873FA451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MSP mogą korzystać z funduszy UE.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026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A27EA1-839C-8FAD-6E5F-25A8E527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63"/>
            <a:ext cx="9817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Wpływ prawny na działalność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8D59A5-8973-11E5-2A44-FA5393A32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najważniejszych regulacji prawnych.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827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1D8C9E-1B84-F384-3CBD-2C6B4D62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0110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roli MSP w gospodarce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9596A3-67C0-0A05-3818-22067A265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Kluczowe punkty dotyczące znaczenia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46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D0F0A2-1E0E-42CF-116E-5BD14BE8F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650" y="-831850"/>
            <a:ext cx="5391150" cy="2921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Wprowadzenie</a:t>
            </a:r>
            <a:b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B04C57-ADF2-37F8-73B4-07D7FBAFB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 Ogólne informacje o znaczeniu MSP w gospodarce globalnej.</a:t>
            </a:r>
            <a:b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66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80D1FD-37DE-756F-502E-F303EB62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134600" cy="8588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Wyzwania przyszłości dla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3F4A0C-AAF5-61AD-5F29-A26E4F2F3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Przyszłe trendy i wyzwania.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00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63A98-C732-F10F-4AD1-E900C4911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56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Perspektywy rozwoju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910BDC3-D246-0489-9DA5-B9B506919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Jakie są perspektywy dla MSP w najbliższych latach.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333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81D744-2968-AF9F-3C2E-B5DBC4352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263"/>
            <a:ext cx="88836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Rekomendacje dla polityki gospodarczej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6C80A6-1C06-F1A4-A1B1-1241F83E6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Propozycje działań wspierających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01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1ED27-A993-3C8B-C8B8-667A5F8B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33150" cy="9223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edukacji ekonomicznej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6C0515-4DCC-3B1F-66C6-B0224FBBA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Jak edukacja wpływa na rozwój przedsiębiorczości.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894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CB974-477A-30E4-EFA7-FB73BF1E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2355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organizacji pozarządowych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9FED86-0910-814F-A420-711A3C269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Wsparcie dla MSP ze strony NGO.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3440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EA8395-92A0-5270-979F-654F2EA6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309100" cy="846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Networking i jego znaczenie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7660E-D456-E413-775C-EB4BA7E58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Rola sieci biznesowych dla MSP.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218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4E6F7-5F11-C0AC-6AD8-E60F34C3C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163"/>
            <a:ext cx="95440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Case </a:t>
            </a:r>
            <a:r>
              <a:rPr lang="pl-P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Przekształcenie kryzysu w sukces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73E86A-6E74-6CD7-D0D3-942206610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Przykład MSP, które odniosło sukces dzięki adaptacji.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945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5B5555-BC53-C00A-E331-00D62AF8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" y="57150"/>
            <a:ext cx="4445000" cy="8143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Zakończenie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A5743-2E76-475E-C8F7-C18A9C5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Podsumowanie i wnioski z prezentacji.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3297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D515B-6F73-E232-3589-AC56D331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61913"/>
            <a:ext cx="7772400" cy="8080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Pytania i odpowiedzi??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457B9D-EC95-4084-5685-FBDCB1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Sesja Q&amp;A z publicznością??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7657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EB1A6-CEAB-E223-7CB6-538FAF0FB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" y="61913"/>
            <a:ext cx="5092700" cy="7889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215E0C-1108-ED8C-7A8B-6C8803E91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Podziękowanie za uwagę. + coś wesołego na koniec …?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588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5C6E8F-355E-EF51-E148-0EE6C527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6850" y="0"/>
            <a:ext cx="4959350" cy="23876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Definicja MSP</a:t>
            </a:r>
            <a:b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  <a:b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BF3C98-1146-9972-0301-5C604E727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Definicja i kryteria klasyfikacyjne MSP w Polsce.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87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47919A-6E05-A02A-7B18-7335BE2F7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70850" cy="1033463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Statystyki MSP w Polsce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3F49A4-9AD5-CFBF-37CC-FFED197C6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Liczba MSP w Polsce, udział w gospodarce.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6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E57D2-455B-7BC4-A8CE-5307563F9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073900" cy="160813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z innymi krajami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4F2C13-30D5-5131-7153-59AD41C41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Porównanie roli MSP w Polsce do innych krajów UE.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8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D4B06E-C6C0-1BE6-2A96-45DFBDE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55762"/>
          </a:xfrm>
        </p:spPr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Sektorowe rozmieszczenie MSP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081AC7-A0AB-888A-E05C-7ECA761AF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Przegląd branż, w których MSP są najbardziej aktywne.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7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67E54-BB9E-A0AA-5DE2-4E193C1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426450" cy="1655762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Znaczenie MSP dla rynku pracy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1D6111-8DA6-7059-9817-B31D4C66D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Udział MSP w tworzeniu miejsc pracy.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827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927BD-F6AC-6437-AF66-B488ACCF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966787"/>
          </a:xfrm>
        </p:spPr>
        <p:txBody>
          <a:bodyPr/>
          <a:lstStyle/>
          <a:p>
            <a:r>
              <a:rPr lang="pl-P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Wkład w PKB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F40F42-DB84-9D9C-4F28-635C23E5F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Procentowy udział MSP w PKB Polski.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38654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Panoramiczny</PresentationFormat>
  <Paragraphs>109</Paragraphs>
  <Slides>39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4" baseType="lpstr">
      <vt:lpstr>Aptos</vt:lpstr>
      <vt:lpstr>Arial</vt:lpstr>
      <vt:lpstr>Söhne</vt:lpstr>
      <vt:lpstr>Times New Roman</vt:lpstr>
      <vt:lpstr>Motyw pakietu Office</vt:lpstr>
      <vt:lpstr>Rola i znaczenie MSP dla gospodarki Polski </vt:lpstr>
      <vt:lpstr>Agenda</vt:lpstr>
      <vt:lpstr>Wprowadzenie </vt:lpstr>
      <vt:lpstr> Definicja MSP     </vt:lpstr>
      <vt:lpstr>Statystyki MSP w Polsce</vt:lpstr>
      <vt:lpstr>Porównanie z innymi krajami</vt:lpstr>
      <vt:lpstr> Sektorowe rozmieszczenie MSP</vt:lpstr>
      <vt:lpstr>Znaczenie MSP dla rynku pracy</vt:lpstr>
      <vt:lpstr>Wkład w PKB</vt:lpstr>
      <vt:lpstr>Innowacyjność i rozwój technologiczny w MSP</vt:lpstr>
      <vt:lpstr>Rola MSP w eksporcie</vt:lpstr>
      <vt:lpstr>Przedsiębiorczość w Polsce</vt:lpstr>
      <vt:lpstr>Wsparcie państwa dla MSP</vt:lpstr>
      <vt:lpstr>Środowisko biznesowe dla MSP</vt:lpstr>
      <vt:lpstr>Przykłady sukcesów polskich MSP</vt:lpstr>
      <vt:lpstr>Bariery dla rozwoju MSP</vt:lpstr>
      <vt:lpstr>Dostęp do finansowania</vt:lpstr>
      <vt:lpstr>Technologie w MSP</vt:lpstr>
      <vt:lpstr>Cyfryzacja i innowacje</vt:lpstr>
      <vt:lpstr>Znaczenie edukacji i rozwoju kompetencji</vt:lpstr>
      <vt:lpstr>Wpływ pandemii COVID-19 na MSP</vt:lpstr>
      <vt:lpstr>Transformacja ekologiczna MSP</vt:lpstr>
      <vt:lpstr>Współpraca MSP z dużymi przedsiębiorstwami</vt:lpstr>
      <vt:lpstr>Internacjonalizacja działalności MSP</vt:lpstr>
      <vt:lpstr>Rola kobiet w MSP</vt:lpstr>
      <vt:lpstr>Wsparcie dla innowacyjności w MSP</vt:lpstr>
      <vt:lpstr>Przykłady wsparcia unijnego dla MSP</vt:lpstr>
      <vt:lpstr>Wpływ prawny na działalność MSP</vt:lpstr>
      <vt:lpstr>Podsumowanie roli MSP w gospodarce</vt:lpstr>
      <vt:lpstr>Wyzwania przyszłości dla MSP</vt:lpstr>
      <vt:lpstr>Perspektywy rozwoju MSP w Polsce</vt:lpstr>
      <vt:lpstr>Rekomendacje dla polityki gospodarczej</vt:lpstr>
      <vt:lpstr>Znaczenie edukacji ekonomicznej</vt:lpstr>
      <vt:lpstr>Rola organizacji pozarządowych</vt:lpstr>
      <vt:lpstr>Networking i jego znaczenie</vt:lpstr>
      <vt:lpstr>Case study: Przekształcenie kryzysu w sukces</vt:lpstr>
      <vt:lpstr>Zakończenie</vt:lpstr>
      <vt:lpstr>Pytania i odpowiedzi??</vt:lpstr>
      <vt:lpstr>Podziękowania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 i znaczenie MSP dla gospodarki Polski </dc:title>
  <dc:creator>Damian 79818</dc:creator>
  <cp:lastModifiedBy>Damian Wyrwinski</cp:lastModifiedBy>
  <cp:revision>1</cp:revision>
  <dcterms:created xsi:type="dcterms:W3CDTF">2024-03-26T13:03:49Z</dcterms:created>
  <dcterms:modified xsi:type="dcterms:W3CDTF">2024-03-26T14:23:55Z</dcterms:modified>
</cp:coreProperties>
</file>