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E367-BE32-4E53-8113-6029FEF16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0E9F-95F9-4CED-89B6-B67A2E65B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77ED-A1EE-44BB-B13D-421201CB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5B81-CDEF-40FB-A46A-1EC1689E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CB90-C5DB-4DE4-98D1-171A019D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F986-C714-468F-B274-35EB94F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544E3-05E1-436B-8FCF-BADAC902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1B24-A6A3-42EC-81F3-51EE2270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C70AF-24BB-4A9F-A694-DCCC0F8F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B2E5-4BAF-4B23-8480-C3A941C7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951B1-2D75-43BA-9BC7-B26D8C7CF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F3F53-130E-4C62-83D7-0905A5A2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18B-584D-45DB-A029-967219D2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72F3-42E0-4AF6-BB04-745BE41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8797-30C9-47C1-B4F0-EBDAA380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9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D0F9-BE00-4917-8F41-1E6B2F82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389E-51D9-4468-8407-C56B41AB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2148-E007-435A-A639-11DB96A0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D6B2-0740-460F-B603-161FF3B6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E312-090A-4CD5-ADDC-831C80E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BD4C-4781-46BF-85A8-3F553CD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95720-8D0E-4FC2-B9F4-12DCFE72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83E7-A7F9-498C-B2F0-82E78F33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8CD1-E658-472E-9496-FD6474AB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F9F3-8079-43A7-8052-0E7FAD07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861F-D392-461B-A3E9-38BFDFBB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FAC4-B9CD-454A-97C7-2B1DB7B8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7B044-F818-47A3-ADB1-54750DB1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F75A-B2EC-494E-879C-90A2043D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EB751-4BB9-47B5-9A89-360E6922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4DFF-F1A3-4F13-8543-06CDD28B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A53E-1B52-4CC3-8875-6D4F314F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6D84A-A8B7-4B03-A910-C31F5416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BBB80-3D20-46F2-9E0D-C28839679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A7B96-562E-4F26-B2AD-E0D1B519D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2AC96-C29E-4BB9-A85F-A3FC5BB8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DF1B1-63C1-4B1B-89B6-7457B27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0C20C-675E-45BC-B8A6-CCAD0EB5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F7703-2B4B-43AF-A43E-B9A89C9B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5A89-CF12-4613-BE46-D5BFE131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EB0BE-0B4C-4AF5-B552-7A42D1C1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609C-00C3-4CBF-836A-01755BFA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4AC93-21B1-4BF3-81BC-7B605A42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777F8-27F4-4331-B635-69DC088E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948D-932C-43D9-BC86-185185BA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8C04-C1CA-4AF7-935E-343F7B16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6C55-613E-4907-B7DB-E5E738A5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07FB-869B-4C69-9E11-564FAB5E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90E92-9703-4F1E-B936-1FF224B7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4A666-9AA4-4709-8C19-0D73FE3D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F265C-E7E5-49A2-B68E-F47FAADE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03A3-B508-4385-A639-442E71BF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2563-0B94-46AB-A856-70B1AA9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0D359-336A-4C9A-84E4-8F6DBDE8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9556-4043-40E2-85D7-E212A0D73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0CFA-3E13-473C-BFCA-7383FD33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8C35-EBA9-49C3-B798-D91F5FC3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4E54-BA0F-49DB-93AE-BEF6083A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44A33-240F-461A-AB48-3673FB66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D70A-EB79-4DB1-B23A-AFD6E716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D6AC-4345-4BEB-A78B-EF786F8E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A19F-E83F-4EA8-BF4C-29E6D178FDDC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55E4-48A7-4271-89F5-69C92F5F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231C-23CA-4374-90AA-656B5AE2D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DD03-181B-4D9D-BF3C-EFF428A1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BD45-DFC3-4239-AA0E-C20CB37D1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C08AA-4ADA-4446-BDD6-77608F2CA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David Weis</a:t>
            </a:r>
          </a:p>
        </p:txBody>
      </p:sp>
    </p:spTree>
    <p:extLst>
      <p:ext uri="{BB962C8B-B14F-4D97-AF65-F5344CB8AC3E}">
        <p14:creationId xmlns:p14="http://schemas.microsoft.com/office/powerpoint/2010/main" val="33112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27E-9ABD-49D4-987F-F5B8945F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1F12-6E2D-4F07-9BF9-8FCDDB25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  <a:p>
            <a:r>
              <a:rPr lang="en-US" dirty="0"/>
              <a:t>Open/closed principle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r>
              <a:rPr lang="en-US" dirty="0"/>
              <a:t>Interface segregation principle</a:t>
            </a:r>
          </a:p>
          <a:p>
            <a:r>
              <a:rPr lang="en-US" b="1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276536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52BC-C23C-47CC-95F6-428C2F70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</a:t>
            </a:r>
            <a:r>
              <a:rPr lang="en-US" dirty="0"/>
              <a:t>behind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BC15-1630-48E8-8739-DDDD3266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aren’t responsible for creating/finding dependencies</a:t>
            </a:r>
          </a:p>
          <a:p>
            <a:r>
              <a:rPr lang="en-US" dirty="0"/>
              <a:t>Dependencies are give to objects from outside</a:t>
            </a:r>
          </a:p>
          <a:p>
            <a:r>
              <a:rPr lang="en-US" dirty="0"/>
              <a:t>The client doesn’t need to know anything except it’s dependencies </a:t>
            </a:r>
          </a:p>
        </p:txBody>
      </p:sp>
    </p:spTree>
    <p:extLst>
      <p:ext uri="{BB962C8B-B14F-4D97-AF65-F5344CB8AC3E}">
        <p14:creationId xmlns:p14="http://schemas.microsoft.com/office/powerpoint/2010/main" val="15146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B1F-BEDD-4033-B38D-184E3BF5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9E76-63AD-45FB-8B08-2F95AC68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an application be independent of how its objects are created?</a:t>
            </a:r>
          </a:p>
          <a:p>
            <a:r>
              <a:rPr lang="en-US" dirty="0"/>
              <a:t>How can a class be independent of how the objects it requires are created?</a:t>
            </a:r>
          </a:p>
          <a:p>
            <a:r>
              <a:rPr lang="en-US" dirty="0"/>
              <a:t>How can the way objects are created be specified in separate configuration files?</a:t>
            </a:r>
          </a:p>
          <a:p>
            <a:r>
              <a:rPr lang="en-US" dirty="0"/>
              <a:t>How can an application support different configurations?</a:t>
            </a:r>
          </a:p>
        </p:txBody>
      </p:sp>
    </p:spTree>
    <p:extLst>
      <p:ext uri="{BB962C8B-B14F-4D97-AF65-F5344CB8AC3E}">
        <p14:creationId xmlns:p14="http://schemas.microsoft.com/office/powerpoint/2010/main" val="114989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821E-F271-4FFB-95CE-86031210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6AE3-63EE-4821-A082-F028F9E6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separate (injector) object that creates and injects the objects a class requires.</a:t>
            </a:r>
          </a:p>
          <a:p>
            <a:r>
              <a:rPr lang="en-US" dirty="0"/>
              <a:t>A class accepts the objects it requires from an injector object instead of creating the objects directly.</a:t>
            </a:r>
          </a:p>
        </p:txBody>
      </p:sp>
    </p:spTree>
    <p:extLst>
      <p:ext uri="{BB962C8B-B14F-4D97-AF65-F5344CB8AC3E}">
        <p14:creationId xmlns:p14="http://schemas.microsoft.com/office/powerpoint/2010/main" val="75545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Dependency injection</vt:lpstr>
      <vt:lpstr>SOLID Principles</vt:lpstr>
      <vt:lpstr>Idea behind Dependency injection</vt:lpstr>
      <vt:lpstr>Solved problems?</vt:lpstr>
      <vt:lpstr>How do we solve them?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David Michael Weis (224482 ICT)</dc:creator>
  <cp:lastModifiedBy>David Michael Weis (224482 ICT)</cp:lastModifiedBy>
  <cp:revision>3</cp:revision>
  <dcterms:created xsi:type="dcterms:W3CDTF">2018-05-14T09:19:56Z</dcterms:created>
  <dcterms:modified xsi:type="dcterms:W3CDTF">2018-05-14T14:26:11Z</dcterms:modified>
</cp:coreProperties>
</file>