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86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2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6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5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7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5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0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6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7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0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9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5BDA-116F-463D-9EBC-345F1CBCE3A0}" type="datetimeFigureOut">
              <a:rPr lang="en-US" smtClean="0"/>
              <a:t>07-Nov-17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1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hyperlink" Target="https://try.github.io/levels/1/challenges/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throbertson.github.io/GitFixUm/fixup.html" TargetMode="External"/><Relationship Id="rId4" Type="http://schemas.openxmlformats.org/officeDocument/2006/relationships/hyperlink" Target="http://firstaidgit.io/#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762" y="1443639"/>
            <a:ext cx="9144000" cy="2387600"/>
          </a:xfrm>
        </p:spPr>
        <p:txBody>
          <a:bodyPr/>
          <a:lstStyle/>
          <a:p>
            <a:r>
              <a:rPr lang="en-US" dirty="0"/>
              <a:t>Project management with </a:t>
            </a:r>
            <a:r>
              <a:rPr lang="en-US" dirty="0" err="1"/>
              <a:t>Git</a:t>
            </a:r>
            <a:r>
              <a:rPr lang="en-US" dirty="0"/>
              <a:t>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762" y="3923314"/>
            <a:ext cx="9144000" cy="1655762"/>
          </a:xfrm>
        </p:spPr>
        <p:txBody>
          <a:bodyPr/>
          <a:lstStyle/>
          <a:p>
            <a:r>
              <a:rPr lang="en-US" dirty="0"/>
              <a:t>Presentation by David Weis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432" y="178093"/>
            <a:ext cx="2748568" cy="22847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5" y="672791"/>
            <a:ext cx="3102023" cy="12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2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AD8D-5903-427D-AEAA-9449C1DE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805C4-FDAB-4114-A674-A1020174C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pull </a:t>
            </a:r>
          </a:p>
          <a:p>
            <a:endParaRPr lang="en-US" dirty="0"/>
          </a:p>
          <a:p>
            <a:r>
              <a:rPr lang="en-US" dirty="0"/>
              <a:t>Will </a:t>
            </a:r>
            <a:r>
              <a:rPr lang="en-US" dirty="0">
                <a:latin typeface="Consolas" panose="020B0609020204030204" pitchFamily="49" charset="0"/>
              </a:rPr>
              <a:t>fetch</a:t>
            </a:r>
            <a:r>
              <a:rPr lang="en-US" dirty="0"/>
              <a:t> all of the changes from the linked </a:t>
            </a:r>
            <a:r>
              <a:rPr lang="en-US" b="1" dirty="0"/>
              <a:t>remote</a:t>
            </a:r>
            <a:r>
              <a:rPr lang="en-US" dirty="0"/>
              <a:t> repository and try to </a:t>
            </a:r>
            <a:r>
              <a:rPr lang="en-US" b="1" dirty="0"/>
              <a:t>merge</a:t>
            </a:r>
            <a:r>
              <a:rPr lang="en-US" dirty="0"/>
              <a:t> them with your own files</a:t>
            </a:r>
          </a:p>
          <a:p>
            <a:pPr lvl="1"/>
            <a:r>
              <a:rPr lang="en-US" dirty="0"/>
              <a:t>If your files have been changed and conflict with the remote files, this might cause a merge conflict. Don’t worry, this is normal!</a:t>
            </a:r>
          </a:p>
        </p:txBody>
      </p:sp>
    </p:spTree>
    <p:extLst>
      <p:ext uri="{BB962C8B-B14F-4D97-AF65-F5344CB8AC3E}">
        <p14:creationId xmlns:p14="http://schemas.microsoft.com/office/powerpoint/2010/main" val="243473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E9DF-2B02-4D1C-B3D5-50C3E1C8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67A7-322F-4B8F-963C-586647A5F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“Uploads” all of your committed changes to the </a:t>
            </a:r>
            <a:r>
              <a:rPr lang="en-US" b="1" dirty="0"/>
              <a:t>remote</a:t>
            </a:r>
            <a:r>
              <a:rPr lang="en-US" dirty="0"/>
              <a:t> repository.</a:t>
            </a:r>
          </a:p>
          <a:p>
            <a:pPr lvl="1"/>
            <a:r>
              <a:rPr lang="en-US" dirty="0"/>
              <a:t>Only works when you are up to date with the remote repository.</a:t>
            </a:r>
          </a:p>
        </p:txBody>
      </p:sp>
    </p:spTree>
    <p:extLst>
      <p:ext uri="{BB962C8B-B14F-4D97-AF65-F5344CB8AC3E}">
        <p14:creationId xmlns:p14="http://schemas.microsoft.com/office/powerpoint/2010/main" val="2508109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E6EA-1045-422D-A2E5-3DC725EC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59D8-98D3-4A9A-9093-993B1BDCC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936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/>
              <a:t> – takes the local branch and “upload” it to the remote repo.</a:t>
            </a:r>
          </a:p>
          <a:p>
            <a:pPr lvl="1"/>
            <a:r>
              <a:rPr lang="en-US" dirty="0"/>
              <a:t>Push only uploads committed changes.</a:t>
            </a:r>
          </a:p>
          <a:p>
            <a:pPr lvl="1"/>
            <a:r>
              <a:rPr lang="en-US" dirty="0"/>
              <a:t>Push only uploads current branch.</a:t>
            </a:r>
          </a:p>
          <a:p>
            <a:pPr lvl="2"/>
            <a:r>
              <a:rPr lang="en-US" dirty="0"/>
              <a:t>There is an argument that will push all branches.</a:t>
            </a:r>
          </a:p>
          <a:p>
            <a:pPr lvl="1"/>
            <a:r>
              <a:rPr lang="en-US" dirty="0"/>
              <a:t>You always want to pull before pushing.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pull</a:t>
            </a:r>
            <a:r>
              <a:rPr lang="en-US" b="1" dirty="0"/>
              <a:t> </a:t>
            </a:r>
            <a:r>
              <a:rPr lang="en-US" dirty="0"/>
              <a:t>– downloads all changes from remote and merges them with local.</a:t>
            </a:r>
          </a:p>
          <a:p>
            <a:pPr lvl="1"/>
            <a:r>
              <a:rPr lang="en-US" dirty="0"/>
              <a:t>This may give you a </a:t>
            </a:r>
            <a:r>
              <a:rPr lang="en-US" b="1" dirty="0"/>
              <a:t>merge error </a:t>
            </a:r>
            <a:r>
              <a:rPr lang="en-US" dirty="0"/>
              <a:t>if there are conflicting changes on remote.</a:t>
            </a:r>
          </a:p>
        </p:txBody>
      </p:sp>
    </p:spTree>
    <p:extLst>
      <p:ext uri="{BB962C8B-B14F-4D97-AF65-F5344CB8AC3E}">
        <p14:creationId xmlns:p14="http://schemas.microsoft.com/office/powerpoint/2010/main" val="3847533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87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Git command line tutorial – Best starting place.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https://try.github.io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Pro Git – Perfect (and free!) e-book about Git.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Pro </a:t>
            </a:r>
            <a:r>
              <a:rPr lang="en-US" dirty="0" err="1">
                <a:hlinkClick r:id="rId3"/>
              </a:rPr>
              <a:t>Git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First-Aid Git - Great place to look for quick solutions.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http://firstaidgit.io/#/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Git fix Um - Great place to search for solutions.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sethrobertson.github.io/</a:t>
            </a:r>
            <a:r>
              <a:rPr lang="en-US" dirty="0" err="1">
                <a:hlinkClick r:id="rId5"/>
              </a:rPr>
              <a:t>GitFixUm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1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2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status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add &lt;filename&gt; | -A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commit –m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pull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push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790" y="798724"/>
            <a:ext cx="3713010" cy="53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9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7CB2-AF3E-491B-9A31-D242FDF7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A1CAF-6621-44F9-9374-CBF530C0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a git repository in current directory</a:t>
            </a:r>
          </a:p>
          <a:p>
            <a:r>
              <a:rPr lang="en-US" dirty="0"/>
              <a:t>First command you use when creating a new repository</a:t>
            </a:r>
          </a:p>
          <a:p>
            <a:pPr lvl="1"/>
            <a:r>
              <a:rPr lang="en-US" dirty="0"/>
              <a:t>You’ll never need it again after the first time</a:t>
            </a:r>
          </a:p>
        </p:txBody>
      </p:sp>
    </p:spTree>
    <p:extLst>
      <p:ext uri="{BB962C8B-B14F-4D97-AF65-F5344CB8AC3E}">
        <p14:creationId xmlns:p14="http://schemas.microsoft.com/office/powerpoint/2010/main" val="284571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9866-3E30-4403-A73F-023D38F0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B313-6A37-4111-841B-0818A66B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clone &lt;link to remote repo&gt;</a:t>
            </a:r>
          </a:p>
          <a:p>
            <a:r>
              <a:rPr lang="en-US" dirty="0"/>
              <a:t>Creates a local copy of the remote repository</a:t>
            </a:r>
          </a:p>
          <a:p>
            <a:r>
              <a:rPr lang="en-US" dirty="0"/>
              <a:t>Copy is placed in a folder with the name of the repository</a:t>
            </a:r>
          </a:p>
          <a:p>
            <a:pPr lvl="1"/>
            <a:r>
              <a:rPr lang="en-US" dirty="0"/>
              <a:t>If you want to work in it you have to </a:t>
            </a:r>
            <a:r>
              <a:rPr lang="en-US" b="1" dirty="0"/>
              <a:t>cd</a:t>
            </a:r>
            <a:r>
              <a:rPr lang="en-US" dirty="0"/>
              <a:t> into it</a:t>
            </a:r>
          </a:p>
        </p:txBody>
      </p:sp>
    </p:spTree>
    <p:extLst>
      <p:ext uri="{BB962C8B-B14F-4D97-AF65-F5344CB8AC3E}">
        <p14:creationId xmlns:p14="http://schemas.microsoft.com/office/powerpoint/2010/main" val="219021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1E31-0867-4F37-8118-EB788464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E205-D0D0-4CE5-958C-9CE65318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the current status of the repository</a:t>
            </a:r>
          </a:p>
          <a:p>
            <a:r>
              <a:rPr lang="en-US" dirty="0"/>
              <a:t>Prints exactly what’s in the staging area and which files have changed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It is best to type this obsessively!</a:t>
            </a:r>
          </a:p>
        </p:txBody>
      </p:sp>
    </p:spTree>
    <p:extLst>
      <p:ext uri="{BB962C8B-B14F-4D97-AF65-F5344CB8AC3E}">
        <p14:creationId xmlns:p14="http://schemas.microsoft.com/office/powerpoint/2010/main" val="417892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9674-A161-46BD-9A28-78EA99F0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6915F-734E-4FD9-9CCE-30D579A4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add &lt;filename&gt;</a:t>
            </a:r>
          </a:p>
          <a:p>
            <a:pPr lvl="1"/>
            <a:r>
              <a:rPr lang="en-US" dirty="0"/>
              <a:t>Will add a single file to the staging area and prepare it for committing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add –A </a:t>
            </a:r>
          </a:p>
          <a:p>
            <a:pPr marL="0" indent="0">
              <a:buNone/>
            </a:pPr>
            <a:r>
              <a:rPr lang="en-US" dirty="0"/>
              <a:t>OR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add *</a:t>
            </a:r>
          </a:p>
          <a:p>
            <a:pPr lvl="1"/>
            <a:r>
              <a:rPr lang="en-US" dirty="0"/>
              <a:t>Will add all changed or new files to the staging area</a:t>
            </a:r>
          </a:p>
        </p:txBody>
      </p:sp>
    </p:spTree>
    <p:extLst>
      <p:ext uri="{BB962C8B-B14F-4D97-AF65-F5344CB8AC3E}">
        <p14:creationId xmlns:p14="http://schemas.microsoft.com/office/powerpoint/2010/main" val="53805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7B05-1D21-42F9-9ABC-60FAA853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C7A5-BA5B-40AB-93C4-EBEE476E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remove all files from staging area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git reset --hard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Will throw out all of your uncommitted changes! Dangerous!</a:t>
            </a:r>
          </a:p>
        </p:txBody>
      </p:sp>
    </p:spTree>
    <p:extLst>
      <p:ext uri="{BB962C8B-B14F-4D97-AF65-F5344CB8AC3E}">
        <p14:creationId xmlns:p14="http://schemas.microsoft.com/office/powerpoint/2010/main" val="345420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75B0-0CE5-462C-B132-6F667DF6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E524-B704-4AD0-8FC5-94F1AA17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diff &lt;filename&gt;</a:t>
            </a:r>
          </a:p>
          <a:p>
            <a:pPr lvl="1"/>
            <a:r>
              <a:rPr lang="en-US" dirty="0"/>
              <a:t>Will print out what exactly has changed in that file</a:t>
            </a:r>
          </a:p>
        </p:txBody>
      </p:sp>
    </p:spTree>
    <p:extLst>
      <p:ext uri="{BB962C8B-B14F-4D97-AF65-F5344CB8AC3E}">
        <p14:creationId xmlns:p14="http://schemas.microsoft.com/office/powerpoint/2010/main" val="306631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3609-6B79-41EC-8524-DB356FD8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6B249-B8AB-42DF-963B-D4CD78981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commit</a:t>
            </a:r>
          </a:p>
          <a:p>
            <a:pPr lvl="1"/>
            <a:r>
              <a:rPr lang="en-US" dirty="0"/>
              <a:t>Creates a new commit with all changes that are added to the staging area</a:t>
            </a:r>
          </a:p>
          <a:p>
            <a:pPr lvl="1"/>
            <a:r>
              <a:rPr lang="en-US" dirty="0"/>
              <a:t>If you only type this, a text editor will open and you will have to write a commit message and then save and exit the editor.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commit –m “commit message”</a:t>
            </a:r>
          </a:p>
          <a:p>
            <a:pPr lvl="1"/>
            <a:r>
              <a:rPr lang="en-US" dirty="0"/>
              <a:t>This makes the commit immediately with the message you’ve written.</a:t>
            </a:r>
          </a:p>
          <a:p>
            <a:pPr lvl="1"/>
            <a:r>
              <a:rPr lang="en-US" dirty="0"/>
              <a:t>This is what you will normally use</a:t>
            </a:r>
          </a:p>
        </p:txBody>
      </p:sp>
    </p:spTree>
    <p:extLst>
      <p:ext uri="{BB962C8B-B14F-4D97-AF65-F5344CB8AC3E}">
        <p14:creationId xmlns:p14="http://schemas.microsoft.com/office/powerpoint/2010/main" val="22699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</TotalTime>
  <Words>457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New</vt:lpstr>
      <vt:lpstr>Office Theme</vt:lpstr>
      <vt:lpstr>Project management with Git Flow</vt:lpstr>
      <vt:lpstr>Git Commands</vt:lpstr>
      <vt:lpstr>git init</vt:lpstr>
      <vt:lpstr>git clone</vt:lpstr>
      <vt:lpstr>git status</vt:lpstr>
      <vt:lpstr>git add</vt:lpstr>
      <vt:lpstr>git reset</vt:lpstr>
      <vt:lpstr>git diff</vt:lpstr>
      <vt:lpstr>git commit</vt:lpstr>
      <vt:lpstr>git pull</vt:lpstr>
      <vt:lpstr>git push</vt:lpstr>
      <vt:lpstr>Push and Pull</vt:lpstr>
      <vt:lpstr>Git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</dc:title>
  <dc:creator>David Weis</dc:creator>
  <cp:lastModifiedBy>David Weis</cp:lastModifiedBy>
  <cp:revision>50</cp:revision>
  <dcterms:created xsi:type="dcterms:W3CDTF">2016-11-03T10:04:42Z</dcterms:created>
  <dcterms:modified xsi:type="dcterms:W3CDTF">2017-11-07T22:47:24Z</dcterms:modified>
</cp:coreProperties>
</file>