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271" r:id="rId4"/>
    <p:sldId id="260" r:id="rId5"/>
    <p:sldId id="291" r:id="rId6"/>
    <p:sldId id="326" r:id="rId7"/>
    <p:sldId id="343" r:id="rId8"/>
    <p:sldId id="344" r:id="rId9"/>
    <p:sldId id="345" r:id="rId10"/>
    <p:sldId id="346" r:id="rId11"/>
    <p:sldId id="347" r:id="rId12"/>
    <p:sldId id="341" r:id="rId13"/>
    <p:sldId id="342" r:id="rId14"/>
    <p:sldId id="348" r:id="rId15"/>
    <p:sldId id="349" r:id="rId16"/>
    <p:sldId id="338" r:id="rId17"/>
    <p:sldId id="360" r:id="rId18"/>
    <p:sldId id="354" r:id="rId19"/>
    <p:sldId id="355" r:id="rId20"/>
    <p:sldId id="358" r:id="rId21"/>
    <p:sldId id="353" r:id="rId22"/>
    <p:sldId id="327" r:id="rId23"/>
    <p:sldId id="328" r:id="rId24"/>
    <p:sldId id="359" r:id="rId25"/>
    <p:sldId id="330" r:id="rId26"/>
    <p:sldId id="331" r:id="rId27"/>
    <p:sldId id="337" r:id="rId28"/>
    <p:sldId id="350" r:id="rId29"/>
    <p:sldId id="332" r:id="rId30"/>
    <p:sldId id="333" r:id="rId31"/>
    <p:sldId id="334" r:id="rId32"/>
    <p:sldId id="356" r:id="rId33"/>
    <p:sldId id="357" r:id="rId34"/>
    <p:sldId id="335" r:id="rId35"/>
    <p:sldId id="336"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673DD8-A9A3-44EB-9A6C-796D1BC0A1FA}">
          <p14:sldIdLst>
            <p14:sldId id="256"/>
            <p14:sldId id="258"/>
            <p14:sldId id="271"/>
            <p14:sldId id="260"/>
            <p14:sldId id="291"/>
            <p14:sldId id="326"/>
            <p14:sldId id="343"/>
            <p14:sldId id="344"/>
            <p14:sldId id="345"/>
            <p14:sldId id="346"/>
            <p14:sldId id="347"/>
            <p14:sldId id="341"/>
            <p14:sldId id="342"/>
            <p14:sldId id="348"/>
            <p14:sldId id="349"/>
            <p14:sldId id="338"/>
            <p14:sldId id="360"/>
            <p14:sldId id="354"/>
            <p14:sldId id="355"/>
            <p14:sldId id="358"/>
            <p14:sldId id="353"/>
            <p14:sldId id="327"/>
            <p14:sldId id="328"/>
            <p14:sldId id="359"/>
            <p14:sldId id="330"/>
            <p14:sldId id="331"/>
            <p14:sldId id="337"/>
            <p14:sldId id="350"/>
            <p14:sldId id="332"/>
            <p14:sldId id="333"/>
            <p14:sldId id="334"/>
            <p14:sldId id="356"/>
            <p14:sldId id="357"/>
            <p14:sldId id="335"/>
            <p14:sldId id="336"/>
            <p14:sldId id="361"/>
            <p14:sldId id="362"/>
            <p14:sldId id="363"/>
            <p14:sldId id="364"/>
            <p14:sldId id="365"/>
            <p14:sldId id="366"/>
            <p14:sldId id="367"/>
            <p14:sldId id="368"/>
            <p14:sldId id="369"/>
            <p14:sldId id="370"/>
            <p14:sldId id="371"/>
            <p14:sldId id="372"/>
            <p14:sldId id="3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fer Carta" userId="a949ead7c4bcd18f" providerId="LiveId" clId="{93888A2B-6F63-458A-BB21-CE9C4CE85A48}"/>
    <pc:docChg chg="undo redo custSel addSld delSld modSld sldOrd modSection">
      <pc:chgData name="Kristofer Carta" userId="a949ead7c4bcd18f" providerId="LiveId" clId="{93888A2B-6F63-458A-BB21-CE9C4CE85A48}" dt="2017-08-24T10:10:54.733" v="9879"/>
      <pc:docMkLst>
        <pc:docMk/>
      </pc:docMkLst>
      <pc:sldChg chg="modSp">
        <pc:chgData name="Kristofer Carta" userId="a949ead7c4bcd18f" providerId="LiveId" clId="{93888A2B-6F63-458A-BB21-CE9C4CE85A48}" dt="2017-08-24T09:47:04.862" v="9329" actId="20577"/>
        <pc:sldMkLst>
          <pc:docMk/>
          <pc:sldMk cId="974364153" sldId="256"/>
        </pc:sldMkLst>
        <pc:spChg chg="mod">
          <ac:chgData name="Kristofer Carta" userId="a949ead7c4bcd18f" providerId="LiveId" clId="{93888A2B-6F63-458A-BB21-CE9C4CE85A48}" dt="2017-08-24T09:47:04.862" v="9329" actId="20577"/>
          <ac:spMkLst>
            <pc:docMk/>
            <pc:sldMk cId="974364153" sldId="256"/>
            <ac:spMk id="3" creationId="{BB7D2EFF-91D1-4FCE-84B8-A7286782BC3D}"/>
          </ac:spMkLst>
        </pc:spChg>
      </pc:sldChg>
      <pc:sldChg chg="del">
        <pc:chgData name="Kristofer Carta" userId="a949ead7c4bcd18f" providerId="LiveId" clId="{93888A2B-6F63-458A-BB21-CE9C4CE85A48}" dt="2017-08-23T17:35:02.470" v="0" actId="2696"/>
        <pc:sldMkLst>
          <pc:docMk/>
          <pc:sldMk cId="1531087304" sldId="257"/>
        </pc:sldMkLst>
      </pc:sldChg>
      <pc:sldChg chg="modSp">
        <pc:chgData name="Kristofer Carta" userId="a949ead7c4bcd18f" providerId="LiveId" clId="{93888A2B-6F63-458A-BB21-CE9C4CE85A48}" dt="2017-08-23T17:37:13.226" v="374" actId="20577"/>
        <pc:sldMkLst>
          <pc:docMk/>
          <pc:sldMk cId="3956988050" sldId="260"/>
        </pc:sldMkLst>
        <pc:spChg chg="mod">
          <ac:chgData name="Kristofer Carta" userId="a949ead7c4bcd18f" providerId="LiveId" clId="{93888A2B-6F63-458A-BB21-CE9C4CE85A48}" dt="2017-08-23T17:37:13.226" v="374" actId="20577"/>
          <ac:spMkLst>
            <pc:docMk/>
            <pc:sldMk cId="3956988050" sldId="260"/>
            <ac:spMk id="3" creationId="{FFC353AD-FA04-47E2-BB20-54AD62996ABA}"/>
          </ac:spMkLst>
        </pc:spChg>
      </pc:sldChg>
      <pc:sldChg chg="del">
        <pc:chgData name="Kristofer Carta" userId="a949ead7c4bcd18f" providerId="LiveId" clId="{93888A2B-6F63-458A-BB21-CE9C4CE85A48}" dt="2017-08-23T18:35:42.830" v="883" actId="2696"/>
        <pc:sldMkLst>
          <pc:docMk/>
          <pc:sldMk cId="1781895067" sldId="272"/>
        </pc:sldMkLst>
      </pc:sldChg>
      <pc:sldChg chg="del">
        <pc:chgData name="Kristofer Carta" userId="a949ead7c4bcd18f" providerId="LiveId" clId="{93888A2B-6F63-458A-BB21-CE9C4CE85A48}" dt="2017-08-23T17:37:39.153" v="419" actId="2696"/>
        <pc:sldMkLst>
          <pc:docMk/>
          <pc:sldMk cId="3644306241" sldId="273"/>
        </pc:sldMkLst>
      </pc:sldChg>
      <pc:sldChg chg="del">
        <pc:chgData name="Kristofer Carta" userId="a949ead7c4bcd18f" providerId="LiveId" clId="{93888A2B-6F63-458A-BB21-CE9C4CE85A48}" dt="2017-08-23T17:37:39.153" v="418" actId="2696"/>
        <pc:sldMkLst>
          <pc:docMk/>
          <pc:sldMk cId="39224183" sldId="274"/>
        </pc:sldMkLst>
      </pc:sldChg>
      <pc:sldChg chg="del">
        <pc:chgData name="Kristofer Carta" userId="a949ead7c4bcd18f" providerId="LiveId" clId="{93888A2B-6F63-458A-BB21-CE9C4CE85A48}" dt="2017-08-23T17:37:39.138" v="416" actId="2696"/>
        <pc:sldMkLst>
          <pc:docMk/>
          <pc:sldMk cId="3388597120" sldId="275"/>
        </pc:sldMkLst>
      </pc:sldChg>
      <pc:sldChg chg="del">
        <pc:chgData name="Kristofer Carta" userId="a949ead7c4bcd18f" providerId="LiveId" clId="{93888A2B-6F63-458A-BB21-CE9C4CE85A48}" dt="2017-08-23T17:37:39.138" v="417" actId="2696"/>
        <pc:sldMkLst>
          <pc:docMk/>
          <pc:sldMk cId="1688141316" sldId="276"/>
        </pc:sldMkLst>
      </pc:sldChg>
      <pc:sldChg chg="del">
        <pc:chgData name="Kristofer Carta" userId="a949ead7c4bcd18f" providerId="LiveId" clId="{93888A2B-6F63-458A-BB21-CE9C4CE85A48}" dt="2017-08-23T17:37:39.138" v="415" actId="2696"/>
        <pc:sldMkLst>
          <pc:docMk/>
          <pc:sldMk cId="4204636137" sldId="277"/>
        </pc:sldMkLst>
      </pc:sldChg>
      <pc:sldChg chg="del">
        <pc:chgData name="Kristofer Carta" userId="a949ead7c4bcd18f" providerId="LiveId" clId="{93888A2B-6F63-458A-BB21-CE9C4CE85A48}" dt="2017-08-23T17:37:39.138" v="414" actId="2696"/>
        <pc:sldMkLst>
          <pc:docMk/>
          <pc:sldMk cId="505186429" sldId="278"/>
        </pc:sldMkLst>
      </pc:sldChg>
      <pc:sldChg chg="del">
        <pc:chgData name="Kristofer Carta" userId="a949ead7c4bcd18f" providerId="LiveId" clId="{93888A2B-6F63-458A-BB21-CE9C4CE85A48}" dt="2017-08-23T17:37:39.138" v="413" actId="2696"/>
        <pc:sldMkLst>
          <pc:docMk/>
          <pc:sldMk cId="1671945896" sldId="279"/>
        </pc:sldMkLst>
      </pc:sldChg>
      <pc:sldChg chg="del">
        <pc:chgData name="Kristofer Carta" userId="a949ead7c4bcd18f" providerId="LiveId" clId="{93888A2B-6F63-458A-BB21-CE9C4CE85A48}" dt="2017-08-23T17:37:32.635" v="379" actId="2696"/>
        <pc:sldMkLst>
          <pc:docMk/>
          <pc:sldMk cId="946938703" sldId="282"/>
        </pc:sldMkLst>
      </pc:sldChg>
      <pc:sldChg chg="del">
        <pc:chgData name="Kristofer Carta" userId="a949ead7c4bcd18f" providerId="LiveId" clId="{93888A2B-6F63-458A-BB21-CE9C4CE85A48}" dt="2017-08-23T17:37:32.667" v="393" actId="2696"/>
        <pc:sldMkLst>
          <pc:docMk/>
          <pc:sldMk cId="746043981" sldId="283"/>
        </pc:sldMkLst>
      </pc:sldChg>
      <pc:sldChg chg="del">
        <pc:chgData name="Kristofer Carta" userId="a949ead7c4bcd18f" providerId="LiveId" clId="{93888A2B-6F63-458A-BB21-CE9C4CE85A48}" dt="2017-08-23T17:37:39.138" v="412" actId="2696"/>
        <pc:sldMkLst>
          <pc:docMk/>
          <pc:sldMk cId="3986163140" sldId="289"/>
        </pc:sldMkLst>
      </pc:sldChg>
      <pc:sldChg chg="del">
        <pc:chgData name="Kristofer Carta" userId="a949ead7c4bcd18f" providerId="LiveId" clId="{93888A2B-6F63-458A-BB21-CE9C4CE85A48}" dt="2017-08-23T17:37:32.635" v="376" actId="2696"/>
        <pc:sldMkLst>
          <pc:docMk/>
          <pc:sldMk cId="3013723820" sldId="290"/>
        </pc:sldMkLst>
      </pc:sldChg>
      <pc:sldChg chg="modSp">
        <pc:chgData name="Kristofer Carta" userId="a949ead7c4bcd18f" providerId="LiveId" clId="{93888A2B-6F63-458A-BB21-CE9C4CE85A48}" dt="2017-08-23T20:55:40.413" v="5396" actId="20577"/>
        <pc:sldMkLst>
          <pc:docMk/>
          <pc:sldMk cId="2069327080" sldId="291"/>
        </pc:sldMkLst>
        <pc:spChg chg="mod">
          <ac:chgData name="Kristofer Carta" userId="a949ead7c4bcd18f" providerId="LiveId" clId="{93888A2B-6F63-458A-BB21-CE9C4CE85A48}" dt="2017-08-23T20:55:40.413" v="5396" actId="20577"/>
          <ac:spMkLst>
            <pc:docMk/>
            <pc:sldMk cId="2069327080" sldId="291"/>
            <ac:spMk id="2" creationId="{00000000-0000-0000-0000-000000000000}"/>
          </ac:spMkLst>
        </pc:spChg>
      </pc:sldChg>
      <pc:sldChg chg="del">
        <pc:chgData name="Kristofer Carta" userId="a949ead7c4bcd18f" providerId="LiveId" clId="{93888A2B-6F63-458A-BB21-CE9C4CE85A48}" dt="2017-08-23T17:37:32.651" v="380" actId="2696"/>
        <pc:sldMkLst>
          <pc:docMk/>
          <pc:sldMk cId="3312173396" sldId="292"/>
        </pc:sldMkLst>
      </pc:sldChg>
      <pc:sldChg chg="del">
        <pc:chgData name="Kristofer Carta" userId="a949ead7c4bcd18f" providerId="LiveId" clId="{93888A2B-6F63-458A-BB21-CE9C4CE85A48}" dt="2017-08-23T17:37:32.651" v="381" actId="2696"/>
        <pc:sldMkLst>
          <pc:docMk/>
          <pc:sldMk cId="529333106" sldId="293"/>
        </pc:sldMkLst>
      </pc:sldChg>
      <pc:sldChg chg="del">
        <pc:chgData name="Kristofer Carta" userId="a949ead7c4bcd18f" providerId="LiveId" clId="{93888A2B-6F63-458A-BB21-CE9C4CE85A48}" dt="2017-08-23T17:37:32.651" v="382" actId="2696"/>
        <pc:sldMkLst>
          <pc:docMk/>
          <pc:sldMk cId="2590034179" sldId="294"/>
        </pc:sldMkLst>
      </pc:sldChg>
      <pc:sldChg chg="del">
        <pc:chgData name="Kristofer Carta" userId="a949ead7c4bcd18f" providerId="LiveId" clId="{93888A2B-6F63-458A-BB21-CE9C4CE85A48}" dt="2017-08-23T17:37:32.651" v="383" actId="2696"/>
        <pc:sldMkLst>
          <pc:docMk/>
          <pc:sldMk cId="832639978" sldId="295"/>
        </pc:sldMkLst>
      </pc:sldChg>
      <pc:sldChg chg="del">
        <pc:chgData name="Kristofer Carta" userId="a949ead7c4bcd18f" providerId="LiveId" clId="{93888A2B-6F63-458A-BB21-CE9C4CE85A48}" dt="2017-08-23T17:37:32.651" v="384" actId="2696"/>
        <pc:sldMkLst>
          <pc:docMk/>
          <pc:sldMk cId="2908102715" sldId="296"/>
        </pc:sldMkLst>
      </pc:sldChg>
      <pc:sldChg chg="del">
        <pc:chgData name="Kristofer Carta" userId="a949ead7c4bcd18f" providerId="LiveId" clId="{93888A2B-6F63-458A-BB21-CE9C4CE85A48}" dt="2017-08-23T17:37:32.651" v="385" actId="2696"/>
        <pc:sldMkLst>
          <pc:docMk/>
          <pc:sldMk cId="2085938742" sldId="297"/>
        </pc:sldMkLst>
      </pc:sldChg>
      <pc:sldChg chg="del">
        <pc:chgData name="Kristofer Carta" userId="a949ead7c4bcd18f" providerId="LiveId" clId="{93888A2B-6F63-458A-BB21-CE9C4CE85A48}" dt="2017-08-23T17:37:32.651" v="386" actId="2696"/>
        <pc:sldMkLst>
          <pc:docMk/>
          <pc:sldMk cId="807550934" sldId="298"/>
        </pc:sldMkLst>
      </pc:sldChg>
      <pc:sldChg chg="del">
        <pc:chgData name="Kristofer Carta" userId="a949ead7c4bcd18f" providerId="LiveId" clId="{93888A2B-6F63-458A-BB21-CE9C4CE85A48}" dt="2017-08-23T17:37:32.667" v="387" actId="2696"/>
        <pc:sldMkLst>
          <pc:docMk/>
          <pc:sldMk cId="2848556147" sldId="299"/>
        </pc:sldMkLst>
      </pc:sldChg>
      <pc:sldChg chg="del">
        <pc:chgData name="Kristofer Carta" userId="a949ead7c4bcd18f" providerId="LiveId" clId="{93888A2B-6F63-458A-BB21-CE9C4CE85A48}" dt="2017-08-23T17:37:32.667" v="391" actId="2696"/>
        <pc:sldMkLst>
          <pc:docMk/>
          <pc:sldMk cId="2335144893" sldId="300"/>
        </pc:sldMkLst>
      </pc:sldChg>
      <pc:sldChg chg="del">
        <pc:chgData name="Kristofer Carta" userId="a949ead7c4bcd18f" providerId="LiveId" clId="{93888A2B-6F63-458A-BB21-CE9C4CE85A48}" dt="2017-08-23T17:37:32.667" v="392" actId="2696"/>
        <pc:sldMkLst>
          <pc:docMk/>
          <pc:sldMk cId="1180048117" sldId="301"/>
        </pc:sldMkLst>
      </pc:sldChg>
      <pc:sldChg chg="del">
        <pc:chgData name="Kristofer Carta" userId="a949ead7c4bcd18f" providerId="LiveId" clId="{93888A2B-6F63-458A-BB21-CE9C4CE85A48}" dt="2017-08-23T17:37:32.682" v="394" actId="2696"/>
        <pc:sldMkLst>
          <pc:docMk/>
          <pc:sldMk cId="2199076171" sldId="302"/>
        </pc:sldMkLst>
      </pc:sldChg>
      <pc:sldChg chg="del">
        <pc:chgData name="Kristofer Carta" userId="a949ead7c4bcd18f" providerId="LiveId" clId="{93888A2B-6F63-458A-BB21-CE9C4CE85A48}" dt="2017-08-23T17:37:32.682" v="395" actId="2696"/>
        <pc:sldMkLst>
          <pc:docMk/>
          <pc:sldMk cId="3637556005" sldId="303"/>
        </pc:sldMkLst>
      </pc:sldChg>
      <pc:sldChg chg="del">
        <pc:chgData name="Kristofer Carta" userId="a949ead7c4bcd18f" providerId="LiveId" clId="{93888A2B-6F63-458A-BB21-CE9C4CE85A48}" dt="2017-08-23T17:37:32.682" v="400" actId="2696"/>
        <pc:sldMkLst>
          <pc:docMk/>
          <pc:sldMk cId="1502807105" sldId="304"/>
        </pc:sldMkLst>
      </pc:sldChg>
      <pc:sldChg chg="del">
        <pc:chgData name="Kristofer Carta" userId="a949ead7c4bcd18f" providerId="LiveId" clId="{93888A2B-6F63-458A-BB21-CE9C4CE85A48}" dt="2017-08-23T17:37:32.682" v="396" actId="2696"/>
        <pc:sldMkLst>
          <pc:docMk/>
          <pc:sldMk cId="893423556" sldId="305"/>
        </pc:sldMkLst>
      </pc:sldChg>
      <pc:sldChg chg="del">
        <pc:chgData name="Kristofer Carta" userId="a949ead7c4bcd18f" providerId="LiveId" clId="{93888A2B-6F63-458A-BB21-CE9C4CE85A48}" dt="2017-08-23T17:37:32.682" v="398" actId="2696"/>
        <pc:sldMkLst>
          <pc:docMk/>
          <pc:sldMk cId="1451272425" sldId="306"/>
        </pc:sldMkLst>
      </pc:sldChg>
      <pc:sldChg chg="del">
        <pc:chgData name="Kristofer Carta" userId="a949ead7c4bcd18f" providerId="LiveId" clId="{93888A2B-6F63-458A-BB21-CE9C4CE85A48}" dt="2017-08-23T17:37:32.682" v="399" actId="2696"/>
        <pc:sldMkLst>
          <pc:docMk/>
          <pc:sldMk cId="537141572" sldId="307"/>
        </pc:sldMkLst>
      </pc:sldChg>
      <pc:sldChg chg="del">
        <pc:chgData name="Kristofer Carta" userId="a949ead7c4bcd18f" providerId="LiveId" clId="{93888A2B-6F63-458A-BB21-CE9C4CE85A48}" dt="2017-08-23T17:37:32.667" v="390" actId="2696"/>
        <pc:sldMkLst>
          <pc:docMk/>
          <pc:sldMk cId="2546566055" sldId="308"/>
        </pc:sldMkLst>
      </pc:sldChg>
      <pc:sldChg chg="del">
        <pc:chgData name="Kristofer Carta" userId="a949ead7c4bcd18f" providerId="LiveId" clId="{93888A2B-6F63-458A-BB21-CE9C4CE85A48}" dt="2017-08-23T17:37:39.153" v="421" actId="2696"/>
        <pc:sldMkLst>
          <pc:docMk/>
          <pc:sldMk cId="3320679016" sldId="309"/>
        </pc:sldMkLst>
      </pc:sldChg>
      <pc:sldChg chg="del">
        <pc:chgData name="Kristofer Carta" userId="a949ead7c4bcd18f" providerId="LiveId" clId="{93888A2B-6F63-458A-BB21-CE9C4CE85A48}" dt="2017-08-23T17:37:39.153" v="420" actId="2696"/>
        <pc:sldMkLst>
          <pc:docMk/>
          <pc:sldMk cId="3229214117" sldId="310"/>
        </pc:sldMkLst>
      </pc:sldChg>
      <pc:sldChg chg="modSp ord">
        <pc:chgData name="Kristofer Carta" userId="a949ead7c4bcd18f" providerId="LiveId" clId="{93888A2B-6F63-458A-BB21-CE9C4CE85A48}" dt="2017-08-23T20:05:09.506" v="3010" actId="113"/>
        <pc:sldMkLst>
          <pc:docMk/>
          <pc:sldMk cId="3517925212" sldId="311"/>
        </pc:sldMkLst>
        <pc:spChg chg="mod">
          <ac:chgData name="Kristofer Carta" userId="a949ead7c4bcd18f" providerId="LiveId" clId="{93888A2B-6F63-458A-BB21-CE9C4CE85A48}" dt="2017-08-23T17:37:47.305" v="430" actId="20577"/>
          <ac:spMkLst>
            <pc:docMk/>
            <pc:sldMk cId="3517925212" sldId="311"/>
            <ac:spMk id="2" creationId="{00000000-0000-0000-0000-000000000000}"/>
          </ac:spMkLst>
        </pc:spChg>
        <pc:spChg chg="mod">
          <ac:chgData name="Kristofer Carta" userId="a949ead7c4bcd18f" providerId="LiveId" clId="{93888A2B-6F63-458A-BB21-CE9C4CE85A48}" dt="2017-08-23T20:05:09.506" v="3010" actId="113"/>
          <ac:spMkLst>
            <pc:docMk/>
            <pc:sldMk cId="3517925212" sldId="311"/>
            <ac:spMk id="6" creationId="{6DD7875C-5F11-4BB5-B477-CEB13F99A703}"/>
          </ac:spMkLst>
        </pc:spChg>
      </pc:sldChg>
      <pc:sldChg chg="modSp add">
        <pc:chgData name="Kristofer Carta" userId="a949ead7c4bcd18f" providerId="LiveId" clId="{93888A2B-6F63-458A-BB21-CE9C4CE85A48}" dt="2017-08-23T18:23:07.977" v="681" actId="20577"/>
        <pc:sldMkLst>
          <pc:docMk/>
          <pc:sldMk cId="943162303" sldId="312"/>
        </pc:sldMkLst>
        <pc:spChg chg="mod">
          <ac:chgData name="Kristofer Carta" userId="a949ead7c4bcd18f" providerId="LiveId" clId="{93888A2B-6F63-458A-BB21-CE9C4CE85A48}" dt="2017-08-23T18:23:07.977" v="681" actId="20577"/>
          <ac:spMkLst>
            <pc:docMk/>
            <pc:sldMk cId="943162303" sldId="312"/>
            <ac:spMk id="2" creationId="{00000000-0000-0000-0000-000000000000}"/>
          </ac:spMkLst>
        </pc:spChg>
        <pc:spChg chg="mod">
          <ac:chgData name="Kristofer Carta" userId="a949ead7c4bcd18f" providerId="LiveId" clId="{93888A2B-6F63-458A-BB21-CE9C4CE85A48}" dt="2017-08-23T18:22:50.148" v="675" actId="20577"/>
          <ac:spMkLst>
            <pc:docMk/>
            <pc:sldMk cId="943162303" sldId="312"/>
            <ac:spMk id="3" creationId="{00000000-0000-0000-0000-000000000000}"/>
          </ac:spMkLst>
        </pc:spChg>
      </pc:sldChg>
      <pc:sldChg chg="delSp modSp add">
        <pc:chgData name="Kristofer Carta" userId="a949ead7c4bcd18f" providerId="LiveId" clId="{93888A2B-6F63-458A-BB21-CE9C4CE85A48}" dt="2017-08-23T20:26:52.571" v="4236" actId="113"/>
        <pc:sldMkLst>
          <pc:docMk/>
          <pc:sldMk cId="612518781" sldId="313"/>
        </pc:sldMkLst>
        <pc:spChg chg="mod">
          <ac:chgData name="Kristofer Carta" userId="a949ead7c4bcd18f" providerId="LiveId" clId="{93888A2B-6F63-458A-BB21-CE9C4CE85A48}" dt="2017-08-23T18:23:07.977" v="681" actId="113"/>
          <ac:spMkLst>
            <pc:docMk/>
            <pc:sldMk cId="612518781" sldId="313"/>
            <ac:spMk id="2" creationId="{00000000-0000-0000-0000-000000000000}"/>
          </ac:spMkLst>
        </pc:spChg>
        <pc:spChg chg="mod">
          <ac:chgData name="Kristofer Carta" userId="a949ead7c4bcd18f" providerId="LiveId" clId="{93888A2B-6F63-458A-BB21-CE9C4CE85A48}" dt="2017-08-23T20:26:52.571" v="4236" actId="113"/>
          <ac:spMkLst>
            <pc:docMk/>
            <pc:sldMk cId="612518781" sldId="313"/>
            <ac:spMk id="3" creationId="{00000000-0000-0000-0000-000000000000}"/>
          </ac:spMkLst>
        </pc:spChg>
        <pc:picChg chg="del mod">
          <ac:chgData name="Kristofer Carta" userId="a949ead7c4bcd18f" providerId="LiveId" clId="{93888A2B-6F63-458A-BB21-CE9C4CE85A48}" dt="2017-08-23T19:36:42.304" v="2119" actId="478"/>
          <ac:picMkLst>
            <pc:docMk/>
            <pc:sldMk cId="612518781" sldId="313"/>
            <ac:picMk id="5" creationId="{00000000-0000-0000-0000-000000000000}"/>
          </ac:picMkLst>
        </pc:picChg>
      </pc:sldChg>
      <pc:sldChg chg="del">
        <pc:chgData name="Kristofer Carta" userId="a949ead7c4bcd18f" providerId="LiveId" clId="{93888A2B-6F63-458A-BB21-CE9C4CE85A48}" dt="2017-08-23T17:37:32.682" v="397" actId="2696"/>
        <pc:sldMkLst>
          <pc:docMk/>
          <pc:sldMk cId="649682295" sldId="313"/>
        </pc:sldMkLst>
      </pc:sldChg>
      <pc:sldChg chg="modSp add">
        <pc:chgData name="Kristofer Carta" userId="a949ead7c4bcd18f" providerId="LiveId" clId="{93888A2B-6F63-458A-BB21-CE9C4CE85A48}" dt="2017-08-23T20:41:57.865" v="5366" actId="20577"/>
        <pc:sldMkLst>
          <pc:docMk/>
          <pc:sldMk cId="993795240" sldId="314"/>
        </pc:sldMkLst>
        <pc:spChg chg="mod">
          <ac:chgData name="Kristofer Carta" userId="a949ead7c4bcd18f" providerId="LiveId" clId="{93888A2B-6F63-458A-BB21-CE9C4CE85A48}" dt="2017-08-23T18:31:10.463" v="805" actId="20577"/>
          <ac:spMkLst>
            <pc:docMk/>
            <pc:sldMk cId="993795240" sldId="314"/>
            <ac:spMk id="2" creationId="{00000000-0000-0000-0000-000000000000}"/>
          </ac:spMkLst>
        </pc:spChg>
        <pc:spChg chg="mod">
          <ac:chgData name="Kristofer Carta" userId="a949ead7c4bcd18f" providerId="LiveId" clId="{93888A2B-6F63-458A-BB21-CE9C4CE85A48}" dt="2017-08-23T20:41:57.865" v="5366" actId="20577"/>
          <ac:spMkLst>
            <pc:docMk/>
            <pc:sldMk cId="993795240" sldId="314"/>
            <ac:spMk id="3" creationId="{00000000-0000-0000-0000-000000000000}"/>
          </ac:spMkLst>
        </pc:spChg>
      </pc:sldChg>
      <pc:sldChg chg="modSp add">
        <pc:chgData name="Kristofer Carta" userId="a949ead7c4bcd18f" providerId="LiveId" clId="{93888A2B-6F63-458A-BB21-CE9C4CE85A48}" dt="2017-08-23T19:35:56.480" v="2064" actId="20577"/>
        <pc:sldMkLst>
          <pc:docMk/>
          <pc:sldMk cId="2160951464" sldId="315"/>
        </pc:sldMkLst>
        <pc:spChg chg="mod">
          <ac:chgData name="Kristofer Carta" userId="a949ead7c4bcd18f" providerId="LiveId" clId="{93888A2B-6F63-458A-BB21-CE9C4CE85A48}" dt="2017-08-23T18:23:07.977" v="681" actId="20577"/>
          <ac:spMkLst>
            <pc:docMk/>
            <pc:sldMk cId="2160951464" sldId="315"/>
            <ac:spMk id="2" creationId="{00000000-0000-0000-0000-000000000000}"/>
          </ac:spMkLst>
        </pc:spChg>
        <pc:spChg chg="mod">
          <ac:chgData name="Kristofer Carta" userId="a949ead7c4bcd18f" providerId="LiveId" clId="{93888A2B-6F63-458A-BB21-CE9C4CE85A48}" dt="2017-08-23T19:35:56.480" v="2064" actId="20577"/>
          <ac:spMkLst>
            <pc:docMk/>
            <pc:sldMk cId="2160951464" sldId="315"/>
            <ac:spMk id="3" creationId="{00000000-0000-0000-0000-000000000000}"/>
          </ac:spMkLst>
        </pc:spChg>
      </pc:sldChg>
      <pc:sldChg chg="del">
        <pc:chgData name="Kristofer Carta" userId="a949ead7c4bcd18f" providerId="LiveId" clId="{93888A2B-6F63-458A-BB21-CE9C4CE85A48}" dt="2017-08-23T17:37:32.667" v="388" actId="2696"/>
        <pc:sldMkLst>
          <pc:docMk/>
          <pc:sldMk cId="2556163480" sldId="315"/>
        </pc:sldMkLst>
      </pc:sldChg>
      <pc:sldChg chg="del">
        <pc:chgData name="Kristofer Carta" userId="a949ead7c4bcd18f" providerId="LiveId" clId="{93888A2B-6F63-458A-BB21-CE9C4CE85A48}" dt="2017-08-23T17:37:32.682" v="401" actId="2696"/>
        <pc:sldMkLst>
          <pc:docMk/>
          <pc:sldMk cId="2168924539" sldId="316"/>
        </pc:sldMkLst>
      </pc:sldChg>
      <pc:sldChg chg="modSp add">
        <pc:chgData name="Kristofer Carta" userId="a949ead7c4bcd18f" providerId="LiveId" clId="{93888A2B-6F63-458A-BB21-CE9C4CE85A48}" dt="2017-08-23T21:05:37.516" v="6098" actId="20577"/>
        <pc:sldMkLst>
          <pc:docMk/>
          <pc:sldMk cId="3427259681" sldId="316"/>
        </pc:sldMkLst>
        <pc:spChg chg="mod">
          <ac:chgData name="Kristofer Carta" userId="a949ead7c4bcd18f" providerId="LiveId" clId="{93888A2B-6F63-458A-BB21-CE9C4CE85A48}" dt="2017-08-23T20:57:16.972" v="5488" actId="20577"/>
          <ac:spMkLst>
            <pc:docMk/>
            <pc:sldMk cId="3427259681" sldId="316"/>
            <ac:spMk id="2" creationId="{00000000-0000-0000-0000-000000000000}"/>
          </ac:spMkLst>
        </pc:spChg>
        <pc:spChg chg="mod">
          <ac:chgData name="Kristofer Carta" userId="a949ead7c4bcd18f" providerId="LiveId" clId="{93888A2B-6F63-458A-BB21-CE9C4CE85A48}" dt="2017-08-23T21:05:37.516" v="6098" actId="20577"/>
          <ac:spMkLst>
            <pc:docMk/>
            <pc:sldMk cId="3427259681" sldId="316"/>
            <ac:spMk id="3" creationId="{00000000-0000-0000-0000-000000000000}"/>
          </ac:spMkLst>
        </pc:spChg>
      </pc:sldChg>
      <pc:sldChg chg="modSp add del">
        <pc:chgData name="Kristofer Carta" userId="a949ead7c4bcd18f" providerId="LiveId" clId="{93888A2B-6F63-458A-BB21-CE9C4CE85A48}" dt="2017-08-23T18:21:05.008" v="674" actId="2696"/>
        <pc:sldMkLst>
          <pc:docMk/>
          <pc:sldMk cId="483910684" sldId="317"/>
        </pc:sldMkLst>
        <pc:spChg chg="mod">
          <ac:chgData name="Kristofer Carta" userId="a949ead7c4bcd18f" providerId="LiveId" clId="{93888A2B-6F63-458A-BB21-CE9C4CE85A48}" dt="2017-08-23T18:21:02.368" v="673" actId="20577"/>
          <ac:spMkLst>
            <pc:docMk/>
            <pc:sldMk cId="483910684" sldId="317"/>
            <ac:spMk id="2" creationId="{00000000-0000-0000-0000-000000000000}"/>
          </ac:spMkLst>
        </pc:spChg>
        <pc:spChg chg="mod">
          <ac:chgData name="Kristofer Carta" userId="a949ead7c4bcd18f" providerId="LiveId" clId="{93888A2B-6F63-458A-BB21-CE9C4CE85A48}" dt="2017-08-23T18:20:27.841" v="634" actId="20577"/>
          <ac:spMkLst>
            <pc:docMk/>
            <pc:sldMk cId="483910684" sldId="317"/>
            <ac:spMk id="3" creationId="{00000000-0000-0000-0000-000000000000}"/>
          </ac:spMkLst>
        </pc:spChg>
      </pc:sldChg>
      <pc:sldChg chg="del">
        <pc:chgData name="Kristofer Carta" userId="a949ead7c4bcd18f" providerId="LiveId" clId="{93888A2B-6F63-458A-BB21-CE9C4CE85A48}" dt="2017-08-23T17:37:32.698" v="402" actId="2696"/>
        <pc:sldMkLst>
          <pc:docMk/>
          <pc:sldMk cId="2015390687" sldId="317"/>
        </pc:sldMkLst>
      </pc:sldChg>
      <pc:sldChg chg="modSp add ord">
        <pc:chgData name="Kristofer Carta" userId="a949ead7c4bcd18f" providerId="LiveId" clId="{93888A2B-6F63-458A-BB21-CE9C4CE85A48}" dt="2017-08-23T20:56:20.794" v="5407" actId="20577"/>
        <pc:sldMkLst>
          <pc:docMk/>
          <pc:sldMk cId="2483379484" sldId="318"/>
        </pc:sldMkLst>
        <pc:spChg chg="mod">
          <ac:chgData name="Kristofer Carta" userId="a949ead7c4bcd18f" providerId="LiveId" clId="{93888A2B-6F63-458A-BB21-CE9C4CE85A48}" dt="2017-08-23T18:39:13.068" v="905" actId="20577"/>
          <ac:spMkLst>
            <pc:docMk/>
            <pc:sldMk cId="2483379484" sldId="318"/>
            <ac:spMk id="2" creationId="{00000000-0000-0000-0000-000000000000}"/>
          </ac:spMkLst>
        </pc:spChg>
        <pc:spChg chg="mod">
          <ac:chgData name="Kristofer Carta" userId="a949ead7c4bcd18f" providerId="LiveId" clId="{93888A2B-6F63-458A-BB21-CE9C4CE85A48}" dt="2017-08-23T19:29:47.456" v="1791" actId="20577"/>
          <ac:spMkLst>
            <pc:docMk/>
            <pc:sldMk cId="2483379484" sldId="318"/>
            <ac:spMk id="3" creationId="{00000000-0000-0000-0000-000000000000}"/>
          </ac:spMkLst>
        </pc:spChg>
      </pc:sldChg>
      <pc:sldChg chg="del">
        <pc:chgData name="Kristofer Carta" userId="a949ead7c4bcd18f" providerId="LiveId" clId="{93888A2B-6F63-458A-BB21-CE9C4CE85A48}" dt="2017-08-23T17:37:32.698" v="403" actId="2696"/>
        <pc:sldMkLst>
          <pc:docMk/>
          <pc:sldMk cId="3762025611" sldId="318"/>
        </pc:sldMkLst>
      </pc:sldChg>
      <pc:sldChg chg="modSp add ord">
        <pc:chgData name="Kristofer Carta" userId="a949ead7c4bcd18f" providerId="LiveId" clId="{93888A2B-6F63-458A-BB21-CE9C4CE85A48}" dt="2017-08-23T20:43:12.338" v="5379" actId="113"/>
        <pc:sldMkLst>
          <pc:docMk/>
          <pc:sldMk cId="2035023214" sldId="319"/>
        </pc:sldMkLst>
        <pc:spChg chg="mod">
          <ac:chgData name="Kristofer Carta" userId="a949ead7c4bcd18f" providerId="LiveId" clId="{93888A2B-6F63-458A-BB21-CE9C4CE85A48}" dt="2017-08-23T18:23:07.977" v="681" actId="113"/>
          <ac:spMkLst>
            <pc:docMk/>
            <pc:sldMk cId="2035023214" sldId="319"/>
            <ac:spMk id="2" creationId="{00000000-0000-0000-0000-000000000000}"/>
          </ac:spMkLst>
        </pc:spChg>
        <pc:spChg chg="mod">
          <ac:chgData name="Kristofer Carta" userId="a949ead7c4bcd18f" providerId="LiveId" clId="{93888A2B-6F63-458A-BB21-CE9C4CE85A48}" dt="2017-08-23T20:43:12.338" v="5379" actId="113"/>
          <ac:spMkLst>
            <pc:docMk/>
            <pc:sldMk cId="2035023214" sldId="319"/>
            <ac:spMk id="3" creationId="{00000000-0000-0000-0000-000000000000}"/>
          </ac:spMkLst>
        </pc:spChg>
      </pc:sldChg>
      <pc:sldChg chg="del">
        <pc:chgData name="Kristofer Carta" userId="a949ead7c4bcd18f" providerId="LiveId" clId="{93888A2B-6F63-458A-BB21-CE9C4CE85A48}" dt="2017-08-23T17:37:32.698" v="404" actId="2696"/>
        <pc:sldMkLst>
          <pc:docMk/>
          <pc:sldMk cId="2324310570" sldId="319"/>
        </pc:sldMkLst>
      </pc:sldChg>
      <pc:sldChg chg="modSp add">
        <pc:chgData name="Kristofer Carta" userId="a949ead7c4bcd18f" providerId="LiveId" clId="{93888A2B-6F63-458A-BB21-CE9C4CE85A48}" dt="2017-08-23T18:23:07.977" v="681" actId="20577"/>
        <pc:sldMkLst>
          <pc:docMk/>
          <pc:sldMk cId="2406742168" sldId="320"/>
        </pc:sldMkLst>
        <pc:spChg chg="mod">
          <ac:chgData name="Kristofer Carta" userId="a949ead7c4bcd18f" providerId="LiveId" clId="{93888A2B-6F63-458A-BB21-CE9C4CE85A48}" dt="2017-08-23T18:23:07.977" v="681" actId="20577"/>
          <ac:spMkLst>
            <pc:docMk/>
            <pc:sldMk cId="2406742168" sldId="320"/>
            <ac:spMk id="2" creationId="{00000000-0000-0000-0000-000000000000}"/>
          </ac:spMkLst>
        </pc:spChg>
        <pc:spChg chg="mod">
          <ac:chgData name="Kristofer Carta" userId="a949ead7c4bcd18f" providerId="LiveId" clId="{93888A2B-6F63-458A-BB21-CE9C4CE85A48}" dt="2017-08-23T18:22:50.210" v="677" actId="27636"/>
          <ac:spMkLst>
            <pc:docMk/>
            <pc:sldMk cId="2406742168" sldId="320"/>
            <ac:spMk id="3" creationId="{00000000-0000-0000-0000-000000000000}"/>
          </ac:spMkLst>
        </pc:spChg>
      </pc:sldChg>
      <pc:sldChg chg="del">
        <pc:chgData name="Kristofer Carta" userId="a949ead7c4bcd18f" providerId="LiveId" clId="{93888A2B-6F63-458A-BB21-CE9C4CE85A48}" dt="2017-08-23T17:37:32.776" v="405" actId="2696"/>
        <pc:sldMkLst>
          <pc:docMk/>
          <pc:sldMk cId="2666954499" sldId="320"/>
        </pc:sldMkLst>
      </pc:sldChg>
      <pc:sldChg chg="modSp add del">
        <pc:chgData name="Kristofer Carta" userId="a949ead7c4bcd18f" providerId="LiveId" clId="{93888A2B-6F63-458A-BB21-CE9C4CE85A48}" dt="2017-08-23T21:10:54.192" v="6500" actId="2696"/>
        <pc:sldMkLst>
          <pc:docMk/>
          <pc:sldMk cId="1643208327" sldId="321"/>
        </pc:sldMkLst>
        <pc:spChg chg="mod">
          <ac:chgData name="Kristofer Carta" userId="a949ead7c4bcd18f" providerId="LiveId" clId="{93888A2B-6F63-458A-BB21-CE9C4CE85A48}" dt="2017-08-23T18:23:07.977" v="681" actId="2696"/>
          <ac:spMkLst>
            <pc:docMk/>
            <pc:sldMk cId="1643208327" sldId="321"/>
            <ac:spMk id="2" creationId="{00000000-0000-0000-0000-000000000000}"/>
          </ac:spMkLst>
        </pc:spChg>
        <pc:spChg chg="mod">
          <ac:chgData name="Kristofer Carta" userId="a949ead7c4bcd18f" providerId="LiveId" clId="{93888A2B-6F63-458A-BB21-CE9C4CE85A48}" dt="2017-08-23T19:50:58.831" v="2727" actId="6549"/>
          <ac:spMkLst>
            <pc:docMk/>
            <pc:sldMk cId="1643208327" sldId="321"/>
            <ac:spMk id="3" creationId="{00000000-0000-0000-0000-000000000000}"/>
          </ac:spMkLst>
        </pc:spChg>
      </pc:sldChg>
      <pc:sldChg chg="del">
        <pc:chgData name="Kristofer Carta" userId="a949ead7c4bcd18f" providerId="LiveId" clId="{93888A2B-6F63-458A-BB21-CE9C4CE85A48}" dt="2017-08-23T17:37:32.776" v="406" actId="2696"/>
        <pc:sldMkLst>
          <pc:docMk/>
          <pc:sldMk cId="1908217624" sldId="321"/>
        </pc:sldMkLst>
      </pc:sldChg>
      <pc:sldChg chg="del">
        <pc:chgData name="Kristofer Carta" userId="a949ead7c4bcd18f" providerId="LiveId" clId="{93888A2B-6F63-458A-BB21-CE9C4CE85A48}" dt="2017-08-23T17:37:32.635" v="375" actId="2696"/>
        <pc:sldMkLst>
          <pc:docMk/>
          <pc:sldMk cId="614126133" sldId="322"/>
        </pc:sldMkLst>
      </pc:sldChg>
      <pc:sldChg chg="modSp add ord">
        <pc:chgData name="Kristofer Carta" userId="a949ead7c4bcd18f" providerId="LiveId" clId="{93888A2B-6F63-458A-BB21-CE9C4CE85A48}" dt="2017-08-24T09:56:15.723" v="9344" actId="20577"/>
        <pc:sldMkLst>
          <pc:docMk/>
          <pc:sldMk cId="2693777697" sldId="322"/>
        </pc:sldMkLst>
        <pc:spChg chg="mod">
          <ac:chgData name="Kristofer Carta" userId="a949ead7c4bcd18f" providerId="LiveId" clId="{93888A2B-6F63-458A-BB21-CE9C4CE85A48}" dt="2017-08-24T09:56:15.723" v="9344" actId="20577"/>
          <ac:spMkLst>
            <pc:docMk/>
            <pc:sldMk cId="2693777697" sldId="322"/>
            <ac:spMk id="3" creationId="{00000000-0000-0000-0000-000000000000}"/>
          </ac:spMkLst>
        </pc:spChg>
      </pc:sldChg>
      <pc:sldChg chg="add del">
        <pc:chgData name="Kristofer Carta" userId="a949ead7c4bcd18f" providerId="LiveId" clId="{93888A2B-6F63-458A-BB21-CE9C4CE85A48}" dt="2017-08-23T19:31:44.130" v="1793" actId="2696"/>
        <pc:sldMkLst>
          <pc:docMk/>
          <pc:sldMk cId="878893091" sldId="323"/>
        </pc:sldMkLst>
      </pc:sldChg>
      <pc:sldChg chg="del">
        <pc:chgData name="Kristofer Carta" userId="a949ead7c4bcd18f" providerId="LiveId" clId="{93888A2B-6F63-458A-BB21-CE9C4CE85A48}" dt="2017-08-23T17:37:32.776" v="409" actId="2696"/>
        <pc:sldMkLst>
          <pc:docMk/>
          <pc:sldMk cId="1362771162" sldId="323"/>
        </pc:sldMkLst>
      </pc:sldChg>
      <pc:sldChg chg="modSp add">
        <pc:chgData name="Kristofer Carta" userId="a949ead7c4bcd18f" providerId="LiveId" clId="{93888A2B-6F63-458A-BB21-CE9C4CE85A48}" dt="2017-08-23T20:26:08.028" v="4131" actId="20577"/>
        <pc:sldMkLst>
          <pc:docMk/>
          <pc:sldMk cId="3980520056" sldId="323"/>
        </pc:sldMkLst>
        <pc:spChg chg="mod">
          <ac:chgData name="Kristofer Carta" userId="a949ead7c4bcd18f" providerId="LiveId" clId="{93888A2B-6F63-458A-BB21-CE9C4CE85A48}" dt="2017-08-23T20:01:44.105" v="2798" actId="20577"/>
          <ac:spMkLst>
            <pc:docMk/>
            <pc:sldMk cId="3980520056" sldId="323"/>
            <ac:spMk id="2" creationId="{00000000-0000-0000-0000-000000000000}"/>
          </ac:spMkLst>
        </pc:spChg>
        <pc:spChg chg="mod">
          <ac:chgData name="Kristofer Carta" userId="a949ead7c4bcd18f" providerId="LiveId" clId="{93888A2B-6F63-458A-BB21-CE9C4CE85A48}" dt="2017-08-23T20:26:08.028" v="4131" actId="20577"/>
          <ac:spMkLst>
            <pc:docMk/>
            <pc:sldMk cId="3980520056" sldId="323"/>
            <ac:spMk id="3" creationId="{00000000-0000-0000-0000-000000000000}"/>
          </ac:spMkLst>
        </pc:spChg>
      </pc:sldChg>
      <pc:sldChg chg="del">
        <pc:chgData name="Kristofer Carta" userId="a949ead7c4bcd18f" providerId="LiveId" clId="{93888A2B-6F63-458A-BB21-CE9C4CE85A48}" dt="2017-08-23T17:37:32.792" v="410" actId="2696"/>
        <pc:sldMkLst>
          <pc:docMk/>
          <pc:sldMk cId="1837948902" sldId="324"/>
        </pc:sldMkLst>
      </pc:sldChg>
      <pc:sldChg chg="delSp modSp add modAnim">
        <pc:chgData name="Kristofer Carta" userId="a949ead7c4bcd18f" providerId="LiveId" clId="{93888A2B-6F63-458A-BB21-CE9C4CE85A48}" dt="2017-08-23T19:36:01.912" v="2065" actId="20577"/>
        <pc:sldMkLst>
          <pc:docMk/>
          <pc:sldMk cId="2317613614" sldId="324"/>
        </pc:sldMkLst>
        <pc:spChg chg="mod">
          <ac:chgData name="Kristofer Carta" userId="a949ead7c4bcd18f" providerId="LiveId" clId="{93888A2B-6F63-458A-BB21-CE9C4CE85A48}" dt="2017-08-23T19:31:52.629" v="1808" actId="20577"/>
          <ac:spMkLst>
            <pc:docMk/>
            <pc:sldMk cId="2317613614" sldId="324"/>
            <ac:spMk id="2" creationId="{00000000-0000-0000-0000-000000000000}"/>
          </ac:spMkLst>
        </pc:spChg>
        <pc:spChg chg="mod">
          <ac:chgData name="Kristofer Carta" userId="a949ead7c4bcd18f" providerId="LiveId" clId="{93888A2B-6F63-458A-BB21-CE9C4CE85A48}" dt="2017-08-23T19:36:01.912" v="2065" actId="20577"/>
          <ac:spMkLst>
            <pc:docMk/>
            <pc:sldMk cId="2317613614" sldId="324"/>
            <ac:spMk id="3" creationId="{00000000-0000-0000-0000-000000000000}"/>
          </ac:spMkLst>
        </pc:spChg>
        <pc:picChg chg="del">
          <ac:chgData name="Kristofer Carta" userId="a949ead7c4bcd18f" providerId="LiveId" clId="{93888A2B-6F63-458A-BB21-CE9C4CE85A48}" dt="2017-08-23T19:32:04.985" v="1842" actId="478"/>
          <ac:picMkLst>
            <pc:docMk/>
            <pc:sldMk cId="2317613614" sldId="324"/>
            <ac:picMk id="5" creationId="{00000000-0000-0000-0000-000000000000}"/>
          </ac:picMkLst>
        </pc:picChg>
      </pc:sldChg>
      <pc:sldChg chg="del">
        <pc:chgData name="Kristofer Carta" userId="a949ead7c4bcd18f" providerId="LiveId" clId="{93888A2B-6F63-458A-BB21-CE9C4CE85A48}" dt="2017-08-23T17:37:32.776" v="407" actId="2696"/>
        <pc:sldMkLst>
          <pc:docMk/>
          <pc:sldMk cId="723795086" sldId="325"/>
        </pc:sldMkLst>
      </pc:sldChg>
      <pc:sldChg chg="modSp add del">
        <pc:chgData name="Kristofer Carta" userId="a949ead7c4bcd18f" providerId="LiveId" clId="{93888A2B-6F63-458A-BB21-CE9C4CE85A48}" dt="2017-08-23T19:36:23.348" v="2076" actId="2696"/>
        <pc:sldMkLst>
          <pc:docMk/>
          <pc:sldMk cId="1864277068" sldId="325"/>
        </pc:sldMkLst>
        <pc:spChg chg="mod">
          <ac:chgData name="Kristofer Carta" userId="a949ead7c4bcd18f" providerId="LiveId" clId="{93888A2B-6F63-458A-BB21-CE9C4CE85A48}" dt="2017-08-23T19:36:14.902" v="2073" actId="20577"/>
          <ac:spMkLst>
            <pc:docMk/>
            <pc:sldMk cId="1864277068" sldId="325"/>
            <ac:spMk id="2" creationId="{00000000-0000-0000-0000-000000000000}"/>
          </ac:spMkLst>
        </pc:spChg>
        <pc:spChg chg="mod">
          <ac:chgData name="Kristofer Carta" userId="a949ead7c4bcd18f" providerId="LiveId" clId="{93888A2B-6F63-458A-BB21-CE9C4CE85A48}" dt="2017-08-23T19:36:19.287" v="2075" actId="2696"/>
          <ac:spMkLst>
            <pc:docMk/>
            <pc:sldMk cId="1864277068" sldId="325"/>
            <ac:spMk id="3" creationId="{00000000-0000-0000-0000-000000000000}"/>
          </ac:spMkLst>
        </pc:spChg>
      </pc:sldChg>
      <pc:sldChg chg="modSp add">
        <pc:chgData name="Kristofer Carta" userId="a949ead7c4bcd18f" providerId="LiveId" clId="{93888A2B-6F63-458A-BB21-CE9C4CE85A48}" dt="2017-08-23T20:19:49.828" v="3558" actId="20577"/>
        <pc:sldMkLst>
          <pc:docMk/>
          <pc:sldMk cId="3607963425" sldId="325"/>
        </pc:sldMkLst>
        <pc:spChg chg="mod">
          <ac:chgData name="Kristofer Carta" userId="a949ead7c4bcd18f" providerId="LiveId" clId="{93888A2B-6F63-458A-BB21-CE9C4CE85A48}" dt="2017-08-23T20:19:49.828" v="3558" actId="20577"/>
          <ac:spMkLst>
            <pc:docMk/>
            <pc:sldMk cId="3607963425" sldId="325"/>
            <ac:spMk id="2" creationId="{00000000-0000-0000-0000-000000000000}"/>
          </ac:spMkLst>
        </pc:spChg>
        <pc:spChg chg="mod">
          <ac:chgData name="Kristofer Carta" userId="a949ead7c4bcd18f" providerId="LiveId" clId="{93888A2B-6F63-458A-BB21-CE9C4CE85A48}" dt="2017-08-23T20:19:42.651" v="3547" actId="113"/>
          <ac:spMkLst>
            <pc:docMk/>
            <pc:sldMk cId="3607963425" sldId="325"/>
            <ac:spMk id="3" creationId="{00000000-0000-0000-0000-000000000000}"/>
          </ac:spMkLst>
        </pc:spChg>
      </pc:sldChg>
      <pc:sldChg chg="del">
        <pc:chgData name="Kristofer Carta" userId="a949ead7c4bcd18f" providerId="LiveId" clId="{93888A2B-6F63-458A-BB21-CE9C4CE85A48}" dt="2017-08-23T17:37:32.776" v="408" actId="2696"/>
        <pc:sldMkLst>
          <pc:docMk/>
          <pc:sldMk cId="163823994" sldId="326"/>
        </pc:sldMkLst>
      </pc:sldChg>
      <pc:sldChg chg="modSp add ord">
        <pc:chgData name="Kristofer Carta" userId="a949ead7c4bcd18f" providerId="LiveId" clId="{93888A2B-6F63-458A-BB21-CE9C4CE85A48}" dt="2017-08-23T20:24:56.706" v="4102" actId="20577"/>
        <pc:sldMkLst>
          <pc:docMk/>
          <pc:sldMk cId="1574427063" sldId="326"/>
        </pc:sldMkLst>
        <pc:spChg chg="mod">
          <ac:chgData name="Kristofer Carta" userId="a949ead7c4bcd18f" providerId="LiveId" clId="{93888A2B-6F63-458A-BB21-CE9C4CE85A48}" dt="2017-08-23T20:20:41.880" v="3580" actId="6549"/>
          <ac:spMkLst>
            <pc:docMk/>
            <pc:sldMk cId="1574427063" sldId="326"/>
            <ac:spMk id="2" creationId="{00000000-0000-0000-0000-000000000000}"/>
          </ac:spMkLst>
        </pc:spChg>
        <pc:spChg chg="mod">
          <ac:chgData name="Kristofer Carta" userId="a949ead7c4bcd18f" providerId="LiveId" clId="{93888A2B-6F63-458A-BB21-CE9C4CE85A48}" dt="2017-08-23T20:24:49.360" v="4101" actId="20577"/>
          <ac:spMkLst>
            <pc:docMk/>
            <pc:sldMk cId="1574427063" sldId="326"/>
            <ac:spMk id="3" creationId="{00000000-0000-0000-0000-000000000000}"/>
          </ac:spMkLst>
        </pc:spChg>
      </pc:sldChg>
      <pc:sldChg chg="add del">
        <pc:chgData name="Kristofer Carta" userId="a949ead7c4bcd18f" providerId="LiveId" clId="{93888A2B-6F63-458A-BB21-CE9C4CE85A48}" dt="2017-08-23T20:25:47.223" v="4104" actId="2696"/>
        <pc:sldMkLst>
          <pc:docMk/>
          <pc:sldMk cId="204604232" sldId="327"/>
        </pc:sldMkLst>
      </pc:sldChg>
      <pc:sldChg chg="modSp add ord">
        <pc:chgData name="Kristofer Carta" userId="a949ead7c4bcd18f" providerId="LiveId" clId="{93888A2B-6F63-458A-BB21-CE9C4CE85A48}" dt="2017-08-23T20:31:38.932" v="4855" actId="20577"/>
        <pc:sldMkLst>
          <pc:docMk/>
          <pc:sldMk cId="497099618" sldId="327"/>
        </pc:sldMkLst>
        <pc:spChg chg="mod">
          <ac:chgData name="Kristofer Carta" userId="a949ead7c4bcd18f" providerId="LiveId" clId="{93888A2B-6F63-458A-BB21-CE9C4CE85A48}" dt="2017-08-23T20:28:06.687" v="4252" actId="20577"/>
          <ac:spMkLst>
            <pc:docMk/>
            <pc:sldMk cId="497099618" sldId="327"/>
            <ac:spMk id="2" creationId="{00000000-0000-0000-0000-000000000000}"/>
          </ac:spMkLst>
        </pc:spChg>
        <pc:spChg chg="mod">
          <ac:chgData name="Kristofer Carta" userId="a949ead7c4bcd18f" providerId="LiveId" clId="{93888A2B-6F63-458A-BB21-CE9C4CE85A48}" dt="2017-08-23T20:31:28.547" v="4854" actId="20577"/>
          <ac:spMkLst>
            <pc:docMk/>
            <pc:sldMk cId="497099618" sldId="327"/>
            <ac:spMk id="3" creationId="{00000000-0000-0000-0000-000000000000}"/>
          </ac:spMkLst>
        </pc:spChg>
      </pc:sldChg>
      <pc:sldChg chg="del">
        <pc:chgData name="Kristofer Carta" userId="a949ead7c4bcd18f" providerId="LiveId" clId="{93888A2B-6F63-458A-BB21-CE9C4CE85A48}" dt="2017-08-23T17:37:39.138" v="411" actId="2696"/>
        <pc:sldMkLst>
          <pc:docMk/>
          <pc:sldMk cId="727536863" sldId="327"/>
        </pc:sldMkLst>
      </pc:sldChg>
      <pc:sldChg chg="del">
        <pc:chgData name="Kristofer Carta" userId="a949ead7c4bcd18f" providerId="LiveId" clId="{93888A2B-6F63-458A-BB21-CE9C4CE85A48}" dt="2017-08-23T17:37:32.667" v="389" actId="2696"/>
        <pc:sldMkLst>
          <pc:docMk/>
          <pc:sldMk cId="2002747593" sldId="328"/>
        </pc:sldMkLst>
      </pc:sldChg>
      <pc:sldChg chg="modSp add">
        <pc:chgData name="Kristofer Carta" userId="a949ead7c4bcd18f" providerId="LiveId" clId="{93888A2B-6F63-458A-BB21-CE9C4CE85A48}" dt="2017-08-23T20:34:04.555" v="5220" actId="20577"/>
        <pc:sldMkLst>
          <pc:docMk/>
          <pc:sldMk cId="4256727003" sldId="328"/>
        </pc:sldMkLst>
        <pc:spChg chg="mod">
          <ac:chgData name="Kristofer Carta" userId="a949ead7c4bcd18f" providerId="LiveId" clId="{93888A2B-6F63-458A-BB21-CE9C4CE85A48}" dt="2017-08-23T20:34:04.555" v="5220" actId="20577"/>
          <ac:spMkLst>
            <pc:docMk/>
            <pc:sldMk cId="4256727003" sldId="328"/>
            <ac:spMk id="3" creationId="{00000000-0000-0000-0000-000000000000}"/>
          </ac:spMkLst>
        </pc:spChg>
      </pc:sldChg>
      <pc:sldChg chg="del">
        <pc:chgData name="Kristofer Carta" userId="a949ead7c4bcd18f" providerId="LiveId" clId="{93888A2B-6F63-458A-BB21-CE9C4CE85A48}" dt="2017-08-23T17:37:32.635" v="377" actId="2696"/>
        <pc:sldMkLst>
          <pc:docMk/>
          <pc:sldMk cId="443018284" sldId="329"/>
        </pc:sldMkLst>
      </pc:sldChg>
      <pc:sldChg chg="addSp delSp add del setBg delDesignElem">
        <pc:chgData name="Kristofer Carta" userId="a949ead7c4bcd18f" providerId="LiveId" clId="{93888A2B-6F63-458A-BB21-CE9C4CE85A48}" dt="2017-08-23T20:35:34.489" v="5224" actId="20577"/>
        <pc:sldMkLst>
          <pc:docMk/>
          <pc:sldMk cId="3110958223" sldId="329"/>
        </pc:sldMkLst>
        <pc:spChg chg="add del">
          <ac:chgData name="Kristofer Carta" userId="a949ead7c4bcd18f" providerId="LiveId" clId="{93888A2B-6F63-458A-BB21-CE9C4CE85A48}" dt="2017-08-23T20:35:34.489" v="5224" actId="20577"/>
          <ac:spMkLst>
            <pc:docMk/>
            <pc:sldMk cId="3110958223" sldId="329"/>
            <ac:spMk id="11" creationId="{00000000-0000-0000-0000-000000000000}"/>
          </ac:spMkLst>
        </pc:spChg>
        <pc:spChg chg="add del">
          <ac:chgData name="Kristofer Carta" userId="a949ead7c4bcd18f" providerId="LiveId" clId="{93888A2B-6F63-458A-BB21-CE9C4CE85A48}" dt="2017-08-23T20:35:34.489" v="5224" actId="20577"/>
          <ac:spMkLst>
            <pc:docMk/>
            <pc:sldMk cId="3110958223" sldId="329"/>
            <ac:spMk id="13" creationId="{00000000-0000-0000-0000-000000000000}"/>
          </ac:spMkLst>
        </pc:spChg>
        <pc:spChg chg="add del">
          <ac:chgData name="Kristofer Carta" userId="a949ead7c4bcd18f" providerId="LiveId" clId="{93888A2B-6F63-458A-BB21-CE9C4CE85A48}" dt="2017-08-23T20:35:34.489" v="5224" actId="20577"/>
          <ac:spMkLst>
            <pc:docMk/>
            <pc:sldMk cId="3110958223" sldId="329"/>
            <ac:spMk id="15" creationId="{00000000-0000-0000-0000-000000000000}"/>
          </ac:spMkLst>
        </pc:spChg>
        <pc:spChg chg="add del">
          <ac:chgData name="Kristofer Carta" userId="a949ead7c4bcd18f" providerId="LiveId" clId="{93888A2B-6F63-458A-BB21-CE9C4CE85A48}" dt="2017-08-23T20:35:34.489" v="5224" actId="20577"/>
          <ac:spMkLst>
            <pc:docMk/>
            <pc:sldMk cId="3110958223" sldId="329"/>
            <ac:spMk id="17" creationId="{00000000-0000-0000-0000-000000000000}"/>
          </ac:spMkLst>
        </pc:spChg>
      </pc:sldChg>
      <pc:sldChg chg="addSp delSp add del setBg delDesignElem">
        <pc:chgData name="Kristofer Carta" userId="a949ead7c4bcd18f" providerId="LiveId" clId="{93888A2B-6F63-458A-BB21-CE9C4CE85A48}" dt="2017-08-23T20:35:42.092" v="5227" actId="20577"/>
        <pc:sldMkLst>
          <pc:docMk/>
          <pc:sldMk cId="3368960551" sldId="329"/>
        </pc:sldMkLst>
        <pc:spChg chg="add del">
          <ac:chgData name="Kristofer Carta" userId="a949ead7c4bcd18f" providerId="LiveId" clId="{93888A2B-6F63-458A-BB21-CE9C4CE85A48}" dt="2017-08-23T20:35:42.092" v="5227" actId="20577"/>
          <ac:spMkLst>
            <pc:docMk/>
            <pc:sldMk cId="3368960551" sldId="329"/>
            <ac:spMk id="11" creationId="{00000000-0000-0000-0000-000000000000}"/>
          </ac:spMkLst>
        </pc:spChg>
        <pc:spChg chg="add del">
          <ac:chgData name="Kristofer Carta" userId="a949ead7c4bcd18f" providerId="LiveId" clId="{93888A2B-6F63-458A-BB21-CE9C4CE85A48}" dt="2017-08-23T20:35:42.092" v="5227" actId="20577"/>
          <ac:spMkLst>
            <pc:docMk/>
            <pc:sldMk cId="3368960551" sldId="329"/>
            <ac:spMk id="13" creationId="{00000000-0000-0000-0000-000000000000}"/>
          </ac:spMkLst>
        </pc:spChg>
        <pc:spChg chg="add del">
          <ac:chgData name="Kristofer Carta" userId="a949ead7c4bcd18f" providerId="LiveId" clId="{93888A2B-6F63-458A-BB21-CE9C4CE85A48}" dt="2017-08-23T20:35:42.092" v="5227" actId="20577"/>
          <ac:spMkLst>
            <pc:docMk/>
            <pc:sldMk cId="3368960551" sldId="329"/>
            <ac:spMk id="15" creationId="{00000000-0000-0000-0000-000000000000}"/>
          </ac:spMkLst>
        </pc:spChg>
        <pc:spChg chg="add del">
          <ac:chgData name="Kristofer Carta" userId="a949ead7c4bcd18f" providerId="LiveId" clId="{93888A2B-6F63-458A-BB21-CE9C4CE85A48}" dt="2017-08-23T20:35:42.092" v="5227" actId="20577"/>
          <ac:spMkLst>
            <pc:docMk/>
            <pc:sldMk cId="3368960551" sldId="329"/>
            <ac:spMk id="17" creationId="{00000000-0000-0000-0000-000000000000}"/>
          </ac:spMkLst>
        </pc:spChg>
      </pc:sldChg>
      <pc:sldChg chg="modSp add ord">
        <pc:chgData name="Kristofer Carta" userId="a949ead7c4bcd18f" providerId="LiveId" clId="{93888A2B-6F63-458A-BB21-CE9C4CE85A48}" dt="2017-08-23T20:55:58.313" v="5404" actId="20577"/>
        <pc:sldMkLst>
          <pc:docMk/>
          <pc:sldMk cId="3874696944" sldId="329"/>
        </pc:sldMkLst>
        <pc:spChg chg="mod">
          <ac:chgData name="Kristofer Carta" userId="a949ead7c4bcd18f" providerId="LiveId" clId="{93888A2B-6F63-458A-BB21-CE9C4CE85A48}" dt="2017-08-23T20:55:58.313" v="5404" actId="20577"/>
          <ac:spMkLst>
            <pc:docMk/>
            <pc:sldMk cId="3874696944" sldId="329"/>
            <ac:spMk id="2" creationId="{00000000-0000-0000-0000-000000000000}"/>
          </ac:spMkLst>
        </pc:spChg>
      </pc:sldChg>
      <pc:sldChg chg="del">
        <pc:chgData name="Kristofer Carta" userId="a949ead7c4bcd18f" providerId="LiveId" clId="{93888A2B-6F63-458A-BB21-CE9C4CE85A48}" dt="2017-08-23T17:37:32.635" v="378" actId="2696"/>
        <pc:sldMkLst>
          <pc:docMk/>
          <pc:sldMk cId="142365089" sldId="330"/>
        </pc:sldMkLst>
      </pc:sldChg>
      <pc:sldChg chg="modSp add ord">
        <pc:chgData name="Kristofer Carta" userId="a949ead7c4bcd18f" providerId="LiveId" clId="{93888A2B-6F63-458A-BB21-CE9C4CE85A48}" dt="2017-08-23T20:56:41.859" v="5448" actId="20577"/>
        <pc:sldMkLst>
          <pc:docMk/>
          <pc:sldMk cId="1287956474" sldId="330"/>
        </pc:sldMkLst>
        <pc:spChg chg="mod">
          <ac:chgData name="Kristofer Carta" userId="a949ead7c4bcd18f" providerId="LiveId" clId="{93888A2B-6F63-458A-BB21-CE9C4CE85A48}" dt="2017-08-23T20:56:41.859" v="5448" actId="20577"/>
          <ac:spMkLst>
            <pc:docMk/>
            <pc:sldMk cId="1287956474" sldId="330"/>
            <ac:spMk id="2" creationId="{00000000-0000-0000-0000-000000000000}"/>
          </ac:spMkLst>
        </pc:spChg>
      </pc:sldChg>
      <pc:sldChg chg="add del">
        <pc:chgData name="Kristofer Carta" userId="a949ead7c4bcd18f" providerId="LiveId" clId="{93888A2B-6F63-458A-BB21-CE9C4CE85A48}" dt="2017-08-23T20:41:28.818" v="5248" actId="2696"/>
        <pc:sldMkLst>
          <pc:docMk/>
          <pc:sldMk cId="2926253838" sldId="330"/>
        </pc:sldMkLst>
      </pc:sldChg>
      <pc:sldChg chg="modSp add">
        <pc:chgData name="Kristofer Carta" userId="a949ead7c4bcd18f" providerId="LiveId" clId="{93888A2B-6F63-458A-BB21-CE9C4CE85A48}" dt="2017-08-23T21:10:31.221" v="6499" actId="20577"/>
        <pc:sldMkLst>
          <pc:docMk/>
          <pc:sldMk cId="1555797324" sldId="331"/>
        </pc:sldMkLst>
        <pc:spChg chg="mod">
          <ac:chgData name="Kristofer Carta" userId="a949ead7c4bcd18f" providerId="LiveId" clId="{93888A2B-6F63-458A-BB21-CE9C4CE85A48}" dt="2017-08-23T21:10:31.221" v="6499" actId="20577"/>
          <ac:spMkLst>
            <pc:docMk/>
            <pc:sldMk cId="1555797324" sldId="331"/>
            <ac:spMk id="2" creationId="{00000000-0000-0000-0000-000000000000}"/>
          </ac:spMkLst>
        </pc:spChg>
        <pc:spChg chg="mod">
          <ac:chgData name="Kristofer Carta" userId="a949ead7c4bcd18f" providerId="LiveId" clId="{93888A2B-6F63-458A-BB21-CE9C4CE85A48}" dt="2017-08-23T21:10:16.618" v="6465" actId="20577"/>
          <ac:spMkLst>
            <pc:docMk/>
            <pc:sldMk cId="1555797324" sldId="331"/>
            <ac:spMk id="3" creationId="{00000000-0000-0000-0000-000000000000}"/>
          </ac:spMkLst>
        </pc:spChg>
      </pc:sldChg>
      <pc:sldChg chg="modSp add ord">
        <pc:chgData name="Kristofer Carta" userId="a949ead7c4bcd18f" providerId="LiveId" clId="{93888A2B-6F63-458A-BB21-CE9C4CE85A48}" dt="2017-08-23T21:03:56.680" v="5935" actId="20577"/>
        <pc:sldMkLst>
          <pc:docMk/>
          <pc:sldMk cId="630278260" sldId="332"/>
        </pc:sldMkLst>
        <pc:spChg chg="mod">
          <ac:chgData name="Kristofer Carta" userId="a949ead7c4bcd18f" providerId="LiveId" clId="{93888A2B-6F63-458A-BB21-CE9C4CE85A48}" dt="2017-08-23T21:02:31.160" v="5697" actId="20577"/>
          <ac:spMkLst>
            <pc:docMk/>
            <pc:sldMk cId="630278260" sldId="332"/>
            <ac:spMk id="2" creationId="{00000000-0000-0000-0000-000000000000}"/>
          </ac:spMkLst>
        </pc:spChg>
        <pc:spChg chg="mod">
          <ac:chgData name="Kristofer Carta" userId="a949ead7c4bcd18f" providerId="LiveId" clId="{93888A2B-6F63-458A-BB21-CE9C4CE85A48}" dt="2017-08-23T21:03:56.680" v="5935" actId="20577"/>
          <ac:spMkLst>
            <pc:docMk/>
            <pc:sldMk cId="630278260" sldId="332"/>
            <ac:spMk id="3" creationId="{00000000-0000-0000-0000-000000000000}"/>
          </ac:spMkLst>
        </pc:spChg>
      </pc:sldChg>
      <pc:sldChg chg="modSp add ord">
        <pc:chgData name="Kristofer Carta" userId="a949ead7c4bcd18f" providerId="LiveId" clId="{93888A2B-6F63-458A-BB21-CE9C4CE85A48}" dt="2017-08-23T21:11:28.921" v="6506" actId="20577"/>
        <pc:sldMkLst>
          <pc:docMk/>
          <pc:sldMk cId="2424243048" sldId="333"/>
        </pc:sldMkLst>
        <pc:spChg chg="mod">
          <ac:chgData name="Kristofer Carta" userId="a949ead7c4bcd18f" providerId="LiveId" clId="{93888A2B-6F63-458A-BB21-CE9C4CE85A48}" dt="2017-08-23T21:11:28.921" v="6506" actId="20577"/>
          <ac:spMkLst>
            <pc:docMk/>
            <pc:sldMk cId="2424243048" sldId="333"/>
            <ac:spMk id="2" creationId="{00000000-0000-0000-0000-000000000000}"/>
          </ac:spMkLst>
        </pc:spChg>
      </pc:sldChg>
      <pc:sldChg chg="modSp add del">
        <pc:chgData name="Kristofer Carta" userId="a949ead7c4bcd18f" providerId="LiveId" clId="{93888A2B-6F63-458A-BB21-CE9C4CE85A48}" dt="2017-08-24T10:10:40.610" v="9878" actId="2696"/>
        <pc:sldMkLst>
          <pc:docMk/>
          <pc:sldMk cId="1085793466" sldId="334"/>
        </pc:sldMkLst>
        <pc:spChg chg="mod">
          <ac:chgData name="Kristofer Carta" userId="a949ead7c4bcd18f" providerId="LiveId" clId="{93888A2B-6F63-458A-BB21-CE9C4CE85A48}" dt="2017-08-23T21:11:48.335" v="6522" actId="20577"/>
          <ac:spMkLst>
            <pc:docMk/>
            <pc:sldMk cId="1085793466" sldId="334"/>
            <ac:spMk id="2" creationId="{00000000-0000-0000-0000-000000000000}"/>
          </ac:spMkLst>
        </pc:spChg>
      </pc:sldChg>
      <pc:sldChg chg="modSp add ord">
        <pc:chgData name="Kristofer Carta" userId="a949ead7c4bcd18f" providerId="LiveId" clId="{93888A2B-6F63-458A-BB21-CE9C4CE85A48}" dt="2017-08-23T21:17:46.390" v="6894" actId="20577"/>
        <pc:sldMkLst>
          <pc:docMk/>
          <pc:sldMk cId="1070794913" sldId="335"/>
        </pc:sldMkLst>
        <pc:spChg chg="mod">
          <ac:chgData name="Kristofer Carta" userId="a949ead7c4bcd18f" providerId="LiveId" clId="{93888A2B-6F63-458A-BB21-CE9C4CE85A48}" dt="2017-08-23T21:17:46.390" v="6894" actId="20577"/>
          <ac:spMkLst>
            <pc:docMk/>
            <pc:sldMk cId="1070794913" sldId="335"/>
            <ac:spMk id="2" creationId="{00000000-0000-0000-0000-000000000000}"/>
          </ac:spMkLst>
        </pc:spChg>
      </pc:sldChg>
      <pc:sldChg chg="addSp modSp add modAnim">
        <pc:chgData name="Kristofer Carta" userId="a949ead7c4bcd18f" providerId="LiveId" clId="{93888A2B-6F63-458A-BB21-CE9C4CE85A48}" dt="2017-08-23T21:17:12.735" v="6876" actId="14100"/>
        <pc:sldMkLst>
          <pc:docMk/>
          <pc:sldMk cId="2708759021" sldId="336"/>
        </pc:sldMkLst>
        <pc:spChg chg="mod">
          <ac:chgData name="Kristofer Carta" userId="a949ead7c4bcd18f" providerId="LiveId" clId="{93888A2B-6F63-458A-BB21-CE9C4CE85A48}" dt="2017-08-23T21:13:06.638" v="6548" actId="20577"/>
          <ac:spMkLst>
            <pc:docMk/>
            <pc:sldMk cId="2708759021" sldId="336"/>
            <ac:spMk id="2" creationId="{00000000-0000-0000-0000-000000000000}"/>
          </ac:spMkLst>
        </pc:spChg>
        <pc:spChg chg="mod">
          <ac:chgData name="Kristofer Carta" userId="a949ead7c4bcd18f" providerId="LiveId" clId="{93888A2B-6F63-458A-BB21-CE9C4CE85A48}" dt="2017-08-23T21:17:12.735" v="6876" actId="14100"/>
          <ac:spMkLst>
            <pc:docMk/>
            <pc:sldMk cId="2708759021" sldId="336"/>
            <ac:spMk id="3" creationId="{00000000-0000-0000-0000-000000000000}"/>
          </ac:spMkLst>
        </pc:spChg>
        <pc:picChg chg="add mod">
          <ac:chgData name="Kristofer Carta" userId="a949ead7c4bcd18f" providerId="LiveId" clId="{93888A2B-6F63-458A-BB21-CE9C4CE85A48}" dt="2017-08-23T21:14:40.823" v="6555" actId="14100"/>
          <ac:picMkLst>
            <pc:docMk/>
            <pc:sldMk cId="2708759021" sldId="336"/>
            <ac:picMk id="4" creationId="{C2832AE4-A70D-47D4-B1BB-B8AF9D89B1F3}"/>
          </ac:picMkLst>
        </pc:picChg>
      </pc:sldChg>
      <pc:sldChg chg="delSp add del">
        <pc:chgData name="Kristofer Carta" userId="a949ead7c4bcd18f" providerId="LiveId" clId="{93888A2B-6F63-458A-BB21-CE9C4CE85A48}" dt="2017-08-23T21:17:35.541" v="6877" actId="2696"/>
        <pc:sldMkLst>
          <pc:docMk/>
          <pc:sldMk cId="1032842593" sldId="337"/>
        </pc:sldMkLst>
        <pc:spChg chg="del">
          <ac:chgData name="Kristofer Carta" userId="a949ead7c4bcd18f" providerId="LiveId" clId="{93888A2B-6F63-458A-BB21-CE9C4CE85A48}" dt="2017-08-23T21:13:55.469" v="6550" actId="478"/>
          <ac:spMkLst>
            <pc:docMk/>
            <pc:sldMk cId="1032842593" sldId="337"/>
            <ac:spMk id="2" creationId="{2537FF9B-037C-4137-BCEE-C2D62235ACFD}"/>
          </ac:spMkLst>
        </pc:spChg>
        <pc:spChg chg="del">
          <ac:chgData name="Kristofer Carta" userId="a949ead7c4bcd18f" providerId="LiveId" clId="{93888A2B-6F63-458A-BB21-CE9C4CE85A48}" dt="2017-08-23T21:13:55.469" v="6550" actId="478"/>
          <ac:spMkLst>
            <pc:docMk/>
            <pc:sldMk cId="1032842593" sldId="337"/>
            <ac:spMk id="3" creationId="{F6243D84-AF2F-4E83-A5AD-5A0EC33F2A96}"/>
          </ac:spMkLst>
        </pc:spChg>
      </pc:sldChg>
      <pc:sldChg chg="modSp add">
        <pc:chgData name="Kristofer Carta" userId="a949ead7c4bcd18f" providerId="LiveId" clId="{93888A2B-6F63-458A-BB21-CE9C4CE85A48}" dt="2017-08-23T21:54:41.639" v="7921" actId="20577"/>
        <pc:sldMkLst>
          <pc:docMk/>
          <pc:sldMk cId="3470279297" sldId="337"/>
        </pc:sldMkLst>
        <pc:spChg chg="mod">
          <ac:chgData name="Kristofer Carta" userId="a949ead7c4bcd18f" providerId="LiveId" clId="{93888A2B-6F63-458A-BB21-CE9C4CE85A48}" dt="2017-08-23T21:47:56.753" v="6941" actId="20577"/>
          <ac:spMkLst>
            <pc:docMk/>
            <pc:sldMk cId="3470279297" sldId="337"/>
            <ac:spMk id="2" creationId="{00000000-0000-0000-0000-000000000000}"/>
          </ac:spMkLst>
        </pc:spChg>
        <pc:spChg chg="mod">
          <ac:chgData name="Kristofer Carta" userId="a949ead7c4bcd18f" providerId="LiveId" clId="{93888A2B-6F63-458A-BB21-CE9C4CE85A48}" dt="2017-08-23T21:54:41.639" v="7921" actId="20577"/>
          <ac:spMkLst>
            <pc:docMk/>
            <pc:sldMk cId="3470279297" sldId="337"/>
            <ac:spMk id="3" creationId="{00000000-0000-0000-0000-000000000000}"/>
          </ac:spMkLst>
        </pc:spChg>
      </pc:sldChg>
      <pc:sldChg chg="modSp add del">
        <pc:chgData name="Kristofer Carta" userId="a949ead7c4bcd18f" providerId="LiveId" clId="{93888A2B-6F63-458A-BB21-CE9C4CE85A48}" dt="2017-08-23T21:55:30.540" v="7933" actId="2696"/>
        <pc:sldMkLst>
          <pc:docMk/>
          <pc:sldMk cId="4082170344" sldId="338"/>
        </pc:sldMkLst>
        <pc:spChg chg="mod">
          <ac:chgData name="Kristofer Carta" userId="a949ead7c4bcd18f" providerId="LiveId" clId="{93888A2B-6F63-458A-BB21-CE9C4CE85A48}" dt="2017-08-23T21:55:09.515" v="7931" actId="20577"/>
          <ac:spMkLst>
            <pc:docMk/>
            <pc:sldMk cId="4082170344" sldId="338"/>
            <ac:spMk id="2" creationId="{00000000-0000-0000-0000-000000000000}"/>
          </ac:spMkLst>
        </pc:spChg>
      </pc:sldChg>
      <pc:sldChg chg="modSp add">
        <pc:chgData name="Kristofer Carta" userId="a949ead7c4bcd18f" providerId="LiveId" clId="{93888A2B-6F63-458A-BB21-CE9C4CE85A48}" dt="2017-08-23T22:05:27.495" v="8535" actId="2711"/>
        <pc:sldMkLst>
          <pc:docMk/>
          <pc:sldMk cId="2302659806" sldId="339"/>
        </pc:sldMkLst>
        <pc:spChg chg="mod">
          <ac:chgData name="Kristofer Carta" userId="a949ead7c4bcd18f" providerId="LiveId" clId="{93888A2B-6F63-458A-BB21-CE9C4CE85A48}" dt="2017-08-23T21:55:43.515" v="7951" actId="20577"/>
          <ac:spMkLst>
            <pc:docMk/>
            <pc:sldMk cId="2302659806" sldId="339"/>
            <ac:spMk id="2" creationId="{00000000-0000-0000-0000-000000000000}"/>
          </ac:spMkLst>
        </pc:spChg>
        <pc:spChg chg="mod">
          <ac:chgData name="Kristofer Carta" userId="a949ead7c4bcd18f" providerId="LiveId" clId="{93888A2B-6F63-458A-BB21-CE9C4CE85A48}" dt="2017-08-23T22:05:27.495" v="8535" actId="2711"/>
          <ac:spMkLst>
            <pc:docMk/>
            <pc:sldMk cId="2302659806" sldId="339"/>
            <ac:spMk id="3" creationId="{00000000-0000-0000-0000-000000000000}"/>
          </ac:spMkLst>
        </pc:spChg>
      </pc:sldChg>
      <pc:sldChg chg="modSp add">
        <pc:chgData name="Kristofer Carta" userId="a949ead7c4bcd18f" providerId="LiveId" clId="{93888A2B-6F63-458A-BB21-CE9C4CE85A48}" dt="2017-08-23T22:09:25.664" v="8741" actId="20577"/>
        <pc:sldMkLst>
          <pc:docMk/>
          <pc:sldMk cId="626146546" sldId="340"/>
        </pc:sldMkLst>
        <pc:spChg chg="mod">
          <ac:chgData name="Kristofer Carta" userId="a949ead7c4bcd18f" providerId="LiveId" clId="{93888A2B-6F63-458A-BB21-CE9C4CE85A48}" dt="2017-08-23T22:01:28.657" v="8319" actId="20577"/>
          <ac:spMkLst>
            <pc:docMk/>
            <pc:sldMk cId="626146546" sldId="340"/>
            <ac:spMk id="2" creationId="{00000000-0000-0000-0000-000000000000}"/>
          </ac:spMkLst>
        </pc:spChg>
        <pc:spChg chg="mod">
          <ac:chgData name="Kristofer Carta" userId="a949ead7c4bcd18f" providerId="LiveId" clId="{93888A2B-6F63-458A-BB21-CE9C4CE85A48}" dt="2017-08-23T22:09:25.664" v="8741" actId="20577"/>
          <ac:spMkLst>
            <pc:docMk/>
            <pc:sldMk cId="626146546" sldId="340"/>
            <ac:spMk id="3" creationId="{00000000-0000-0000-0000-000000000000}"/>
          </ac:spMkLst>
        </pc:spChg>
      </pc:sldChg>
      <pc:sldChg chg="modSp add">
        <pc:chgData name="Kristofer Carta" userId="a949ead7c4bcd18f" providerId="LiveId" clId="{93888A2B-6F63-458A-BB21-CE9C4CE85A48}" dt="2017-08-23T22:20:18.315" v="9302" actId="20577"/>
        <pc:sldMkLst>
          <pc:docMk/>
          <pc:sldMk cId="403702013" sldId="341"/>
        </pc:sldMkLst>
        <pc:spChg chg="mod">
          <ac:chgData name="Kristofer Carta" userId="a949ead7c4bcd18f" providerId="LiveId" clId="{93888A2B-6F63-458A-BB21-CE9C4CE85A48}" dt="2017-08-23T22:09:42.207" v="8751" actId="20577"/>
          <ac:spMkLst>
            <pc:docMk/>
            <pc:sldMk cId="403702013" sldId="341"/>
            <ac:spMk id="2" creationId="{00000000-0000-0000-0000-000000000000}"/>
          </ac:spMkLst>
        </pc:spChg>
        <pc:spChg chg="mod">
          <ac:chgData name="Kristofer Carta" userId="a949ead7c4bcd18f" providerId="LiveId" clId="{93888A2B-6F63-458A-BB21-CE9C4CE85A48}" dt="2017-08-23T22:20:18.315" v="9302" actId="20577"/>
          <ac:spMkLst>
            <pc:docMk/>
            <pc:sldMk cId="403702013" sldId="341"/>
            <ac:spMk id="3" creationId="{00000000-0000-0000-0000-000000000000}"/>
          </ac:spMkLst>
        </pc:spChg>
      </pc:sldChg>
      <pc:sldChg chg="modSp add">
        <pc:chgData name="Kristofer Carta" userId="a949ead7c4bcd18f" providerId="LiveId" clId="{93888A2B-6F63-458A-BB21-CE9C4CE85A48}" dt="2017-08-24T09:59:29.977" v="9590" actId="20577"/>
        <pc:sldMkLst>
          <pc:docMk/>
          <pc:sldMk cId="1221464796" sldId="342"/>
        </pc:sldMkLst>
        <pc:spChg chg="mod">
          <ac:chgData name="Kristofer Carta" userId="a949ead7c4bcd18f" providerId="LiveId" clId="{93888A2B-6F63-458A-BB21-CE9C4CE85A48}" dt="2017-08-24T09:59:29.977" v="9590" actId="20577"/>
          <ac:spMkLst>
            <pc:docMk/>
            <pc:sldMk cId="1221464796" sldId="342"/>
            <ac:spMk id="3" creationId="{E0FB1EA4-FD9D-4CF6-B17B-8F663C6C20F2}"/>
          </ac:spMkLst>
        </pc:spChg>
      </pc:sldChg>
      <pc:sldChg chg="modSp add">
        <pc:chgData name="Kristofer Carta" userId="a949ead7c4bcd18f" providerId="LiveId" clId="{93888A2B-6F63-458A-BB21-CE9C4CE85A48}" dt="2017-08-24T10:00:49.665" v="9643" actId="2711"/>
        <pc:sldMkLst>
          <pc:docMk/>
          <pc:sldMk cId="1829302010" sldId="343"/>
        </pc:sldMkLst>
        <pc:spChg chg="mod">
          <ac:chgData name="Kristofer Carta" userId="a949ead7c4bcd18f" providerId="LiveId" clId="{93888A2B-6F63-458A-BB21-CE9C4CE85A48}" dt="2017-08-24T10:00:49.665" v="9643" actId="2711"/>
          <ac:spMkLst>
            <pc:docMk/>
            <pc:sldMk cId="1829302010" sldId="343"/>
            <ac:spMk id="3" creationId="{8DF7DAA4-D856-4C8D-812E-EA52E328D9CE}"/>
          </ac:spMkLst>
        </pc:spChg>
      </pc:sldChg>
      <pc:sldChg chg="modSp add">
        <pc:chgData name="Kristofer Carta" userId="a949ead7c4bcd18f" providerId="LiveId" clId="{93888A2B-6F63-458A-BB21-CE9C4CE85A48}" dt="2017-08-24T10:01:46.820" v="9696" actId="113"/>
        <pc:sldMkLst>
          <pc:docMk/>
          <pc:sldMk cId="293919274" sldId="344"/>
        </pc:sldMkLst>
        <pc:spChg chg="mod">
          <ac:chgData name="Kristofer Carta" userId="a949ead7c4bcd18f" providerId="LiveId" clId="{93888A2B-6F63-458A-BB21-CE9C4CE85A48}" dt="2017-08-24T10:01:46.820" v="9696" actId="113"/>
          <ac:spMkLst>
            <pc:docMk/>
            <pc:sldMk cId="293919274" sldId="344"/>
            <ac:spMk id="3" creationId="{DDA7FC82-2E55-4D5B-A184-B6DB976401D1}"/>
          </ac:spMkLst>
        </pc:spChg>
      </pc:sldChg>
      <pc:sldChg chg="modSp add">
        <pc:chgData name="Kristofer Carta" userId="a949ead7c4bcd18f" providerId="LiveId" clId="{93888A2B-6F63-458A-BB21-CE9C4CE85A48}" dt="2017-08-24T10:02:48.931" v="9814" actId="113"/>
        <pc:sldMkLst>
          <pc:docMk/>
          <pc:sldMk cId="2281961699" sldId="345"/>
        </pc:sldMkLst>
        <pc:spChg chg="mod">
          <ac:chgData name="Kristofer Carta" userId="a949ead7c4bcd18f" providerId="LiveId" clId="{93888A2B-6F63-458A-BB21-CE9C4CE85A48}" dt="2017-08-24T10:02:48.931" v="9814" actId="113"/>
          <ac:spMkLst>
            <pc:docMk/>
            <pc:sldMk cId="2281961699" sldId="345"/>
            <ac:spMk id="3" creationId="{1365B191-106F-4751-82E6-5CAB1B02DE18}"/>
          </ac:spMkLst>
        </pc:spChg>
      </pc:sldChg>
      <pc:sldChg chg="modSp add">
        <pc:chgData name="Kristofer Carta" userId="a949ead7c4bcd18f" providerId="LiveId" clId="{93888A2B-6F63-458A-BB21-CE9C4CE85A48}" dt="2017-08-24T10:07:34.002" v="9866" actId="20577"/>
        <pc:sldMkLst>
          <pc:docMk/>
          <pc:sldMk cId="171839120" sldId="346"/>
        </pc:sldMkLst>
        <pc:spChg chg="mod">
          <ac:chgData name="Kristofer Carta" userId="a949ead7c4bcd18f" providerId="LiveId" clId="{93888A2B-6F63-458A-BB21-CE9C4CE85A48}" dt="2017-08-24T10:07:34.002" v="9866" actId="20577"/>
          <ac:spMkLst>
            <pc:docMk/>
            <pc:sldMk cId="171839120" sldId="346"/>
            <ac:spMk id="3" creationId="{307FDE91-7965-464C-8454-FD962DF3A217}"/>
          </ac:spMkLst>
        </pc:spChg>
      </pc:sldChg>
      <pc:sldChg chg="modSp add">
        <pc:chgData name="Kristofer Carta" userId="a949ead7c4bcd18f" providerId="LiveId" clId="{93888A2B-6F63-458A-BB21-CE9C4CE85A48}" dt="2017-08-24T10:09:13.925" v="9877" actId="20577"/>
        <pc:sldMkLst>
          <pc:docMk/>
          <pc:sldMk cId="160374749" sldId="347"/>
        </pc:sldMkLst>
        <pc:spChg chg="mod">
          <ac:chgData name="Kristofer Carta" userId="a949ead7c4bcd18f" providerId="LiveId" clId="{93888A2B-6F63-458A-BB21-CE9C4CE85A48}" dt="2017-08-24T10:09:13.925" v="9877" actId="20577"/>
          <ac:spMkLst>
            <pc:docMk/>
            <pc:sldMk cId="160374749" sldId="347"/>
            <ac:spMk id="3" creationId="{5EE5CBF3-ADB2-4309-A9F0-BB3C6997C0A7}"/>
          </ac:spMkLst>
        </pc:spChg>
      </pc:sldChg>
      <pc:sldChg chg="add">
        <pc:chgData name="Kristofer Carta" userId="a949ead7c4bcd18f" providerId="LiveId" clId="{93888A2B-6F63-458A-BB21-CE9C4CE85A48}" dt="2017-08-24T10:10:54.733" v="9879"/>
        <pc:sldMkLst>
          <pc:docMk/>
          <pc:sldMk cId="593501888" sldId="348"/>
        </pc:sldMkLst>
      </pc:sldChg>
    </pc:docChg>
  </pc:docChgLst>
  <pc:docChgLst>
    <pc:chgData name="Kristofer Carta" userId="a949ead7c4bcd18f" providerId="LiveId" clId="{BDB12BE9-6248-4518-AD0A-7BEFF3A06A4A}"/>
    <pc:docChg chg="undo redo custSel addSld delSld modSld sldOrd delMainMaster modSection">
      <pc:chgData name="Kristofer Carta" userId="a949ead7c4bcd18f" providerId="LiveId" clId="{BDB12BE9-6248-4518-AD0A-7BEFF3A06A4A}" dt="2017-08-23T11:02:12.182" v="13528"/>
      <pc:docMkLst>
        <pc:docMk/>
      </pc:docMkLst>
      <pc:sldChg chg="modSp">
        <pc:chgData name="Kristofer Carta" userId="a949ead7c4bcd18f" providerId="LiveId" clId="{BDB12BE9-6248-4518-AD0A-7BEFF3A06A4A}" dt="2017-08-22T21:56:48.300" v="2951" actId="20577"/>
        <pc:sldMkLst>
          <pc:docMk/>
          <pc:sldMk cId="974364153" sldId="256"/>
        </pc:sldMkLst>
        <pc:spChg chg="mod">
          <ac:chgData name="Kristofer Carta" userId="a949ead7c4bcd18f" providerId="LiveId" clId="{BDB12BE9-6248-4518-AD0A-7BEFF3A06A4A}" dt="2017-08-22T21:56:48.300" v="2951" actId="20577"/>
          <ac:spMkLst>
            <pc:docMk/>
            <pc:sldMk cId="974364153" sldId="256"/>
            <ac:spMk id="3" creationId="{BB7D2EFF-91D1-4FCE-84B8-A7286782BC3D}"/>
          </ac:spMkLst>
        </pc:spChg>
      </pc:sldChg>
      <pc:sldChg chg="modSp">
        <pc:chgData name="Kristofer Carta" userId="a949ead7c4bcd18f" providerId="LiveId" clId="{BDB12BE9-6248-4518-AD0A-7BEFF3A06A4A}" dt="2017-08-23T09:34:44.502" v="13411" actId="6549"/>
        <pc:sldMkLst>
          <pc:docMk/>
          <pc:sldMk cId="1531087304" sldId="257"/>
        </pc:sldMkLst>
        <pc:spChg chg="mod">
          <ac:chgData name="Kristofer Carta" userId="a949ead7c4bcd18f" providerId="LiveId" clId="{BDB12BE9-6248-4518-AD0A-7BEFF3A06A4A}" dt="2017-08-23T09:34:44.502" v="13411" actId="6549"/>
          <ac:spMkLst>
            <pc:docMk/>
            <pc:sldMk cId="1531087304" sldId="257"/>
            <ac:spMk id="2" creationId="{CFF8F415-0289-42DD-8368-9F4A4D4037B6}"/>
          </ac:spMkLst>
        </pc:spChg>
      </pc:sldChg>
      <pc:sldChg chg="addSp delSp modSp delDesignElem">
        <pc:chgData name="Kristofer Carta" userId="a949ead7c4bcd18f" providerId="LiveId" clId="{BDB12BE9-6248-4518-AD0A-7BEFF3A06A4A}" dt="2017-08-23T09:34:09.247" v="13376" actId="20577"/>
        <pc:sldMkLst>
          <pc:docMk/>
          <pc:sldMk cId="3212783590" sldId="258"/>
        </pc:sldMkLst>
        <pc:spChg chg="mod">
          <ac:chgData name="Kristofer Carta" userId="a949ead7c4bcd18f" providerId="LiveId" clId="{BDB12BE9-6248-4518-AD0A-7BEFF3A06A4A}" dt="2017-08-22T21:03:05.652" v="1230" actId="20577"/>
          <ac:spMkLst>
            <pc:docMk/>
            <pc:sldMk cId="3212783590" sldId="258"/>
            <ac:spMk id="3" creationId="{05F9B296-6FED-46D7-B938-C6029FE5AE22}"/>
          </ac:spMkLst>
        </pc:spChg>
        <pc:spChg chg="add del">
          <ac:chgData name="Kristofer Carta" userId="a949ead7c4bcd18f" providerId="LiveId" clId="{BDB12BE9-6248-4518-AD0A-7BEFF3A06A4A}" dt="2017-08-23T09:34:09.247" v="13376" actId="20577"/>
          <ac:spMkLst>
            <pc:docMk/>
            <pc:sldMk cId="3212783590" sldId="258"/>
            <ac:spMk id="12" creationId="{00000000-0000-0000-0000-000000000000}"/>
          </ac:spMkLst>
        </pc:spChg>
      </pc:sldChg>
      <pc:sldChg chg="del">
        <pc:chgData name="Kristofer Carta" userId="a949ead7c4bcd18f" providerId="LiveId" clId="{BDB12BE9-6248-4518-AD0A-7BEFF3A06A4A}" dt="2017-08-22T18:19:44.761" v="129" actId="2696"/>
        <pc:sldMkLst>
          <pc:docMk/>
          <pc:sldMk cId="1871955869" sldId="259"/>
        </pc:sldMkLst>
      </pc:sldChg>
      <pc:sldChg chg="addSp delSp modSp delDesignElem">
        <pc:chgData name="Kristofer Carta" userId="a949ead7c4bcd18f" providerId="LiveId" clId="{BDB12BE9-6248-4518-AD0A-7BEFF3A06A4A}" dt="2017-08-23T09:35:41.418" v="13527" actId="20577"/>
        <pc:sldMkLst>
          <pc:docMk/>
          <pc:sldMk cId="3956988050" sldId="260"/>
        </pc:sldMkLst>
        <pc:spChg chg="mod">
          <ac:chgData name="Kristofer Carta" userId="a949ead7c4bcd18f" providerId="LiveId" clId="{BDB12BE9-6248-4518-AD0A-7BEFF3A06A4A}" dt="2017-08-23T09:35:41.418" v="13527" actId="20577"/>
          <ac:spMkLst>
            <pc:docMk/>
            <pc:sldMk cId="3956988050" sldId="260"/>
            <ac:spMk id="3" creationId="{FFC353AD-FA04-47E2-BB20-54AD62996ABA}"/>
          </ac:spMkLst>
        </pc:spChg>
        <pc:spChg chg="add del">
          <ac:chgData name="Kristofer Carta" userId="a949ead7c4bcd18f" providerId="LiveId" clId="{BDB12BE9-6248-4518-AD0A-7BEFF3A06A4A}" dt="2017-08-23T09:34:09.247" v="13376" actId="20577"/>
          <ac:spMkLst>
            <pc:docMk/>
            <pc:sldMk cId="3956988050" sldId="260"/>
            <ac:spMk id="27" creationId="{00000000-0000-0000-0000-000000000000}"/>
          </ac:spMkLst>
        </pc:spChg>
        <pc:spChg chg="add del">
          <ac:chgData name="Kristofer Carta" userId="a949ead7c4bcd18f" providerId="LiveId" clId="{BDB12BE9-6248-4518-AD0A-7BEFF3A06A4A}" dt="2017-08-23T09:34:09.247" v="13376" actId="20577"/>
          <ac:spMkLst>
            <pc:docMk/>
            <pc:sldMk cId="3956988050" sldId="260"/>
            <ac:spMk id="28" creationId="{00000000-0000-0000-0000-000000000000}"/>
          </ac:spMkLst>
        </pc:spChg>
      </pc:sldChg>
      <pc:sldChg chg="del">
        <pc:chgData name="Kristofer Carta" userId="a949ead7c4bcd18f" providerId="LiveId" clId="{BDB12BE9-6248-4518-AD0A-7BEFF3A06A4A}" dt="2017-08-22T18:19:01.125" v="6" actId="2696"/>
        <pc:sldMkLst>
          <pc:docMk/>
          <pc:sldMk cId="1483780471" sldId="261"/>
        </pc:sldMkLst>
      </pc:sldChg>
      <pc:sldChg chg="del">
        <pc:chgData name="Kristofer Carta" userId="a949ead7c4bcd18f" providerId="LiveId" clId="{BDB12BE9-6248-4518-AD0A-7BEFF3A06A4A}" dt="2017-08-22T18:19:01.109" v="5" actId="2696"/>
        <pc:sldMkLst>
          <pc:docMk/>
          <pc:sldMk cId="1550220192" sldId="262"/>
        </pc:sldMkLst>
      </pc:sldChg>
      <pc:sldChg chg="del">
        <pc:chgData name="Kristofer Carta" userId="a949ead7c4bcd18f" providerId="LiveId" clId="{BDB12BE9-6248-4518-AD0A-7BEFF3A06A4A}" dt="2017-08-22T18:19:01.094" v="4" actId="2696"/>
        <pc:sldMkLst>
          <pc:docMk/>
          <pc:sldMk cId="492457668" sldId="263"/>
        </pc:sldMkLst>
      </pc:sldChg>
      <pc:sldChg chg="del">
        <pc:chgData name="Kristofer Carta" userId="a949ead7c4bcd18f" providerId="LiveId" clId="{BDB12BE9-6248-4518-AD0A-7BEFF3A06A4A}" dt="2017-08-22T18:19:44.761" v="128" actId="2696"/>
        <pc:sldMkLst>
          <pc:docMk/>
          <pc:sldMk cId="428011476" sldId="264"/>
        </pc:sldMkLst>
      </pc:sldChg>
      <pc:sldChg chg="del">
        <pc:chgData name="Kristofer Carta" userId="a949ead7c4bcd18f" providerId="LiveId" clId="{BDB12BE9-6248-4518-AD0A-7BEFF3A06A4A}" dt="2017-08-22T18:19:01.140" v="7" actId="2696"/>
        <pc:sldMkLst>
          <pc:docMk/>
          <pc:sldMk cId="2700095255" sldId="265"/>
        </pc:sldMkLst>
      </pc:sldChg>
      <pc:sldChg chg="del">
        <pc:chgData name="Kristofer Carta" userId="a949ead7c4bcd18f" providerId="LiveId" clId="{BDB12BE9-6248-4518-AD0A-7BEFF3A06A4A}" dt="2017-08-22T18:19:01.156" v="20" actId="2696"/>
        <pc:sldMkLst>
          <pc:docMk/>
          <pc:sldMk cId="2413704392" sldId="266"/>
        </pc:sldMkLst>
      </pc:sldChg>
      <pc:sldChg chg="del">
        <pc:chgData name="Kristofer Carta" userId="a949ead7c4bcd18f" providerId="LiveId" clId="{BDB12BE9-6248-4518-AD0A-7BEFF3A06A4A}" dt="2017-08-22T18:19:01.172" v="23" actId="2696"/>
        <pc:sldMkLst>
          <pc:docMk/>
          <pc:sldMk cId="2886054059" sldId="268"/>
        </pc:sldMkLst>
      </pc:sldChg>
      <pc:sldChg chg="del">
        <pc:chgData name="Kristofer Carta" userId="a949ead7c4bcd18f" providerId="LiveId" clId="{BDB12BE9-6248-4518-AD0A-7BEFF3A06A4A}" dt="2017-08-22T18:19:01.203" v="25" actId="2696"/>
        <pc:sldMkLst>
          <pc:docMk/>
          <pc:sldMk cId="1087171556" sldId="269"/>
        </pc:sldMkLst>
      </pc:sldChg>
      <pc:sldChg chg="del">
        <pc:chgData name="Kristofer Carta" userId="a949ead7c4bcd18f" providerId="LiveId" clId="{BDB12BE9-6248-4518-AD0A-7BEFF3A06A4A}" dt="2017-08-22T18:38:45.325" v="300" actId="2696"/>
        <pc:sldMkLst>
          <pc:docMk/>
          <pc:sldMk cId="2834989558" sldId="270"/>
        </pc:sldMkLst>
      </pc:sldChg>
      <pc:sldChg chg="addSp delSp modSp delDesignElem">
        <pc:chgData name="Kristofer Carta" userId="a949ead7c4bcd18f" providerId="LiveId" clId="{BDB12BE9-6248-4518-AD0A-7BEFF3A06A4A}" dt="2017-08-23T11:02:12.182" v="13528"/>
        <pc:sldMkLst>
          <pc:docMk/>
          <pc:sldMk cId="2783061044" sldId="271"/>
        </pc:sldMkLst>
        <pc:spChg chg="mod">
          <ac:chgData name="Kristofer Carta" userId="a949ead7c4bcd18f" providerId="LiveId" clId="{BDB12BE9-6248-4518-AD0A-7BEFF3A06A4A}" dt="2017-08-22T18:29:12.444" v="216" actId="20577"/>
          <ac:spMkLst>
            <pc:docMk/>
            <pc:sldMk cId="2783061044" sldId="271"/>
            <ac:spMk id="2" creationId="{682FA6FE-49AC-4D37-B270-E527DFCE236A}"/>
          </ac:spMkLst>
        </pc:spChg>
        <pc:spChg chg="mod">
          <ac:chgData name="Kristofer Carta" userId="a949ead7c4bcd18f" providerId="LiveId" clId="{BDB12BE9-6248-4518-AD0A-7BEFF3A06A4A}" dt="2017-08-23T11:02:12.182" v="13528"/>
          <ac:spMkLst>
            <pc:docMk/>
            <pc:sldMk cId="2783061044" sldId="271"/>
            <ac:spMk id="3" creationId="{CB5CF5F7-55FD-40B2-8557-A3B9DF5E60B1}"/>
          </ac:spMkLst>
        </pc:spChg>
        <pc:spChg chg="add del">
          <ac:chgData name="Kristofer Carta" userId="a949ead7c4bcd18f" providerId="LiveId" clId="{BDB12BE9-6248-4518-AD0A-7BEFF3A06A4A}" dt="2017-08-23T09:34:09.247" v="13376" actId="20577"/>
          <ac:spMkLst>
            <pc:docMk/>
            <pc:sldMk cId="2783061044" sldId="271"/>
            <ac:spMk id="12" creationId="{00000000-0000-0000-0000-000000000000}"/>
          </ac:spMkLst>
        </pc:spChg>
        <pc:spChg chg="add del">
          <ac:chgData name="Kristofer Carta" userId="a949ead7c4bcd18f" providerId="LiveId" clId="{BDB12BE9-6248-4518-AD0A-7BEFF3A06A4A}" dt="2017-08-23T09:34:09.247" v="13376" actId="20577"/>
          <ac:spMkLst>
            <pc:docMk/>
            <pc:sldMk cId="2783061044" sldId="271"/>
            <ac:spMk id="13" creationId="{00000000-0000-0000-0000-000000000000}"/>
          </ac:spMkLst>
        </pc:spChg>
        <pc:spChg chg="add del">
          <ac:chgData name="Kristofer Carta" userId="a949ead7c4bcd18f" providerId="LiveId" clId="{BDB12BE9-6248-4518-AD0A-7BEFF3A06A4A}" dt="2017-08-23T09:34:09.247" v="13376" actId="20577"/>
          <ac:spMkLst>
            <pc:docMk/>
            <pc:sldMk cId="2783061044" sldId="271"/>
            <ac:spMk id="14" creationId="{00000000-0000-0000-0000-000000000000}"/>
          </ac:spMkLst>
        </pc:spChg>
      </pc:sldChg>
      <pc:sldChg chg="del">
        <pc:chgData name="Kristofer Carta" userId="a949ead7c4bcd18f" providerId="LiveId" clId="{BDB12BE9-6248-4518-AD0A-7BEFF3A06A4A}" dt="2017-08-22T18:19:01.203" v="26" actId="2696"/>
        <pc:sldMkLst>
          <pc:docMk/>
          <pc:sldMk cId="258584565" sldId="272"/>
        </pc:sldMkLst>
      </pc:sldChg>
      <pc:sldChg chg="modSp add">
        <pc:chgData name="Kristofer Carta" userId="a949ead7c4bcd18f" providerId="LiveId" clId="{BDB12BE9-6248-4518-AD0A-7BEFF3A06A4A}" dt="2017-08-22T21:32:28.811" v="1994" actId="20577"/>
        <pc:sldMkLst>
          <pc:docMk/>
          <pc:sldMk cId="1781895067" sldId="272"/>
        </pc:sldMkLst>
        <pc:spChg chg="mod">
          <ac:chgData name="Kristofer Carta" userId="a949ead7c4bcd18f" providerId="LiveId" clId="{BDB12BE9-6248-4518-AD0A-7BEFF3A06A4A}" dt="2017-08-22T21:26:42.347" v="1842" actId="20577"/>
          <ac:spMkLst>
            <pc:docMk/>
            <pc:sldMk cId="1781895067" sldId="272"/>
            <ac:spMk id="2" creationId="{00000000-0000-0000-0000-000000000000}"/>
          </ac:spMkLst>
        </pc:spChg>
        <pc:spChg chg="mod">
          <ac:chgData name="Kristofer Carta" userId="a949ead7c4bcd18f" providerId="LiveId" clId="{BDB12BE9-6248-4518-AD0A-7BEFF3A06A4A}" dt="2017-08-22T21:32:28.811" v="1994" actId="20577"/>
          <ac:spMkLst>
            <pc:docMk/>
            <pc:sldMk cId="1781895067" sldId="272"/>
            <ac:spMk id="3" creationId="{00000000-0000-0000-0000-000000000000}"/>
          </ac:spMkLst>
        </pc:spChg>
      </pc:sldChg>
      <pc:sldChg chg="del">
        <pc:chgData name="Kristofer Carta" userId="a949ead7c4bcd18f" providerId="LiveId" clId="{BDB12BE9-6248-4518-AD0A-7BEFF3A06A4A}" dt="2017-08-22T18:19:01.187" v="24" actId="2696"/>
        <pc:sldMkLst>
          <pc:docMk/>
          <pc:sldMk cId="2889338845" sldId="273"/>
        </pc:sldMkLst>
      </pc:sldChg>
      <pc:sldChg chg="modSp add">
        <pc:chgData name="Kristofer Carta" userId="a949ead7c4bcd18f" providerId="LiveId" clId="{BDB12BE9-6248-4518-AD0A-7BEFF3A06A4A}" dt="2017-08-22T21:26:42.347" v="1842" actId="2696"/>
        <pc:sldMkLst>
          <pc:docMk/>
          <pc:sldMk cId="3644306241" sldId="273"/>
        </pc:sldMkLst>
        <pc:spChg chg="mod">
          <ac:chgData name="Kristofer Carta" userId="a949ead7c4bcd18f" providerId="LiveId" clId="{BDB12BE9-6248-4518-AD0A-7BEFF3A06A4A}" dt="2017-08-22T21:26:42.347" v="1842" actId="2696"/>
          <ac:spMkLst>
            <pc:docMk/>
            <pc:sldMk cId="3644306241" sldId="273"/>
            <ac:spMk id="2" creationId="{00000000-0000-0000-0000-000000000000}"/>
          </ac:spMkLst>
        </pc:spChg>
        <pc:spChg chg="mod">
          <ac:chgData name="Kristofer Carta" userId="a949ead7c4bcd18f" providerId="LiveId" clId="{BDB12BE9-6248-4518-AD0A-7BEFF3A06A4A}" dt="2017-08-22T21:26:35.146" v="1829" actId="2696"/>
          <ac:spMkLst>
            <pc:docMk/>
            <pc:sldMk cId="3644306241" sldId="273"/>
            <ac:spMk id="3" creationId="{00000000-0000-0000-0000-000000000000}"/>
          </ac:spMkLst>
        </pc:spChg>
      </pc:sldChg>
      <pc:sldChg chg="modSp add">
        <pc:chgData name="Kristofer Carta" userId="a949ead7c4bcd18f" providerId="LiveId" clId="{BDB12BE9-6248-4518-AD0A-7BEFF3A06A4A}" dt="2017-08-22T21:26:42.347" v="1842" actId="2696"/>
        <pc:sldMkLst>
          <pc:docMk/>
          <pc:sldMk cId="39224183" sldId="274"/>
        </pc:sldMkLst>
        <pc:spChg chg="mod">
          <ac:chgData name="Kristofer Carta" userId="a949ead7c4bcd18f" providerId="LiveId" clId="{BDB12BE9-6248-4518-AD0A-7BEFF3A06A4A}" dt="2017-08-22T21:26:42.347" v="1842" actId="2696"/>
          <ac:spMkLst>
            <pc:docMk/>
            <pc:sldMk cId="39224183" sldId="274"/>
            <ac:spMk id="2" creationId="{00000000-0000-0000-0000-000000000000}"/>
          </ac:spMkLst>
        </pc:spChg>
        <pc:spChg chg="mod">
          <ac:chgData name="Kristofer Carta" userId="a949ead7c4bcd18f" providerId="LiveId" clId="{BDB12BE9-6248-4518-AD0A-7BEFF3A06A4A}" dt="2017-08-22T21:26:35.146" v="1829" actId="2696"/>
          <ac:spMkLst>
            <pc:docMk/>
            <pc:sldMk cId="39224183" sldId="274"/>
            <ac:spMk id="6" creationId="{00000000-0000-0000-0000-000000000000}"/>
          </ac:spMkLst>
        </pc:spChg>
        <pc:graphicFrameChg chg="mod">
          <ac:chgData name="Kristofer Carta" userId="a949ead7c4bcd18f" providerId="LiveId" clId="{BDB12BE9-6248-4518-AD0A-7BEFF3A06A4A}" dt="2017-08-22T21:26:35.146" v="1829" actId="2696"/>
          <ac:graphicFrameMkLst>
            <pc:docMk/>
            <pc:sldMk cId="39224183" sldId="274"/>
            <ac:graphicFrameMk id="4" creationId="{00000000-0000-0000-0000-000000000000}"/>
          </ac:graphicFrameMkLst>
        </pc:graphicFrameChg>
      </pc:sldChg>
      <pc:sldChg chg="del">
        <pc:chgData name="Kristofer Carta" userId="a949ead7c4bcd18f" providerId="LiveId" clId="{BDB12BE9-6248-4518-AD0A-7BEFF3A06A4A}" dt="2017-08-22T18:19:01.156" v="21" actId="2696"/>
        <pc:sldMkLst>
          <pc:docMk/>
          <pc:sldMk cId="371282952" sldId="274"/>
        </pc:sldMkLst>
      </pc:sldChg>
      <pc:sldChg chg="del">
        <pc:chgData name="Kristofer Carta" userId="a949ead7c4bcd18f" providerId="LiveId" clId="{BDB12BE9-6248-4518-AD0A-7BEFF3A06A4A}" dt="2017-08-22T18:19:01.078" v="2" actId="2696"/>
        <pc:sldMkLst>
          <pc:docMk/>
          <pc:sldMk cId="311738350" sldId="275"/>
        </pc:sldMkLst>
      </pc:sldChg>
      <pc:sldChg chg="modSp add">
        <pc:chgData name="Kristofer Carta" userId="a949ead7c4bcd18f" providerId="LiveId" clId="{BDB12BE9-6248-4518-AD0A-7BEFF3A06A4A}" dt="2017-08-22T21:26:42.347" v="1842" actId="2696"/>
        <pc:sldMkLst>
          <pc:docMk/>
          <pc:sldMk cId="3388597120" sldId="275"/>
        </pc:sldMkLst>
        <pc:spChg chg="mod">
          <ac:chgData name="Kristofer Carta" userId="a949ead7c4bcd18f" providerId="LiveId" clId="{BDB12BE9-6248-4518-AD0A-7BEFF3A06A4A}" dt="2017-08-22T21:26:42.347" v="1842" actId="2696"/>
          <ac:spMkLst>
            <pc:docMk/>
            <pc:sldMk cId="3388597120" sldId="275"/>
            <ac:spMk id="2" creationId="{00000000-0000-0000-0000-000000000000}"/>
          </ac:spMkLst>
        </pc:spChg>
        <pc:spChg chg="mod">
          <ac:chgData name="Kristofer Carta" userId="a949ead7c4bcd18f" providerId="LiveId" clId="{BDB12BE9-6248-4518-AD0A-7BEFF3A06A4A}" dt="2017-08-22T21:26:35.180" v="1830" actId="27636"/>
          <ac:spMkLst>
            <pc:docMk/>
            <pc:sldMk cId="3388597120" sldId="275"/>
            <ac:spMk id="3" creationId="{00000000-0000-0000-0000-000000000000}"/>
          </ac:spMkLst>
        </pc:spChg>
      </pc:sldChg>
      <pc:sldChg chg="modSp add ord">
        <pc:chgData name="Kristofer Carta" userId="a949ead7c4bcd18f" providerId="LiveId" clId="{BDB12BE9-6248-4518-AD0A-7BEFF3A06A4A}" dt="2017-08-22T21:26:42.347" v="1842" actId="2696"/>
        <pc:sldMkLst>
          <pc:docMk/>
          <pc:sldMk cId="1688141316" sldId="276"/>
        </pc:sldMkLst>
        <pc:spChg chg="mod">
          <ac:chgData name="Kristofer Carta" userId="a949ead7c4bcd18f" providerId="LiveId" clId="{BDB12BE9-6248-4518-AD0A-7BEFF3A06A4A}" dt="2017-08-22T21:26:42.347" v="1842" actId="2696"/>
          <ac:spMkLst>
            <pc:docMk/>
            <pc:sldMk cId="1688141316" sldId="276"/>
            <ac:spMk id="2" creationId="{00000000-0000-0000-0000-000000000000}"/>
          </ac:spMkLst>
        </pc:spChg>
        <pc:spChg chg="mod">
          <ac:chgData name="Kristofer Carta" userId="a949ead7c4bcd18f" providerId="LiveId" clId="{BDB12BE9-6248-4518-AD0A-7BEFF3A06A4A}" dt="2017-08-22T21:26:35.146" v="1829" actId="2696"/>
          <ac:spMkLst>
            <pc:docMk/>
            <pc:sldMk cId="1688141316" sldId="276"/>
            <ac:spMk id="3" creationId="{00000000-0000-0000-0000-000000000000}"/>
          </ac:spMkLst>
        </pc:spChg>
      </pc:sldChg>
      <pc:sldChg chg="del">
        <pc:chgData name="Kristofer Carta" userId="a949ead7c4bcd18f" providerId="LiveId" clId="{BDB12BE9-6248-4518-AD0A-7BEFF3A06A4A}" dt="2017-08-22T18:19:01.094" v="3" actId="2696"/>
        <pc:sldMkLst>
          <pc:docMk/>
          <pc:sldMk cId="2245622187" sldId="276"/>
        </pc:sldMkLst>
      </pc:sldChg>
      <pc:sldChg chg="del">
        <pc:chgData name="Kristofer Carta" userId="a949ead7c4bcd18f" providerId="LiveId" clId="{BDB12BE9-6248-4518-AD0A-7BEFF3A06A4A}" dt="2017-08-22T18:19:01.172" v="22" actId="2696"/>
        <pc:sldMkLst>
          <pc:docMk/>
          <pc:sldMk cId="597761154" sldId="277"/>
        </pc:sldMkLst>
      </pc:sldChg>
      <pc:sldChg chg="modSp add">
        <pc:chgData name="Kristofer Carta" userId="a949ead7c4bcd18f" providerId="LiveId" clId="{BDB12BE9-6248-4518-AD0A-7BEFF3A06A4A}" dt="2017-08-22T21:32:59.239" v="2005" actId="20577"/>
        <pc:sldMkLst>
          <pc:docMk/>
          <pc:sldMk cId="4204636137" sldId="277"/>
        </pc:sldMkLst>
        <pc:spChg chg="mod">
          <ac:chgData name="Kristofer Carta" userId="a949ead7c4bcd18f" providerId="LiveId" clId="{BDB12BE9-6248-4518-AD0A-7BEFF3A06A4A}" dt="2017-08-22T21:26:42.347" v="1842" actId="20577"/>
          <ac:spMkLst>
            <pc:docMk/>
            <pc:sldMk cId="4204636137" sldId="277"/>
            <ac:spMk id="2" creationId="{00000000-0000-0000-0000-000000000000}"/>
          </ac:spMkLst>
        </pc:spChg>
        <pc:spChg chg="mod">
          <ac:chgData name="Kristofer Carta" userId="a949ead7c4bcd18f" providerId="LiveId" clId="{BDB12BE9-6248-4518-AD0A-7BEFF3A06A4A}" dt="2017-08-22T21:32:59.239" v="2005" actId="20577"/>
          <ac:spMkLst>
            <pc:docMk/>
            <pc:sldMk cId="4204636137" sldId="277"/>
            <ac:spMk id="3" creationId="{00000000-0000-0000-0000-000000000000}"/>
          </ac:spMkLst>
        </pc:spChg>
      </pc:sldChg>
      <pc:sldChg chg="modSp add">
        <pc:chgData name="Kristofer Carta" userId="a949ead7c4bcd18f" providerId="LiveId" clId="{BDB12BE9-6248-4518-AD0A-7BEFF3A06A4A}" dt="2017-08-22T21:26:42.347" v="1842" actId="2696"/>
        <pc:sldMkLst>
          <pc:docMk/>
          <pc:sldMk cId="505186429" sldId="278"/>
        </pc:sldMkLst>
        <pc:spChg chg="mod">
          <ac:chgData name="Kristofer Carta" userId="a949ead7c4bcd18f" providerId="LiveId" clId="{BDB12BE9-6248-4518-AD0A-7BEFF3A06A4A}" dt="2017-08-22T21:26:42.347" v="1842" actId="2696"/>
          <ac:spMkLst>
            <pc:docMk/>
            <pc:sldMk cId="505186429" sldId="278"/>
            <ac:spMk id="2" creationId="{00000000-0000-0000-0000-000000000000}"/>
          </ac:spMkLst>
        </pc:spChg>
        <pc:spChg chg="mod">
          <ac:chgData name="Kristofer Carta" userId="a949ead7c4bcd18f" providerId="LiveId" clId="{BDB12BE9-6248-4518-AD0A-7BEFF3A06A4A}" dt="2017-08-22T21:26:35.146" v="1829" actId="2696"/>
          <ac:spMkLst>
            <pc:docMk/>
            <pc:sldMk cId="505186429" sldId="278"/>
            <ac:spMk id="3" creationId="{00000000-0000-0000-0000-000000000000}"/>
          </ac:spMkLst>
        </pc:spChg>
      </pc:sldChg>
      <pc:sldChg chg="del">
        <pc:chgData name="Kristofer Carta" userId="a949ead7c4bcd18f" providerId="LiveId" clId="{BDB12BE9-6248-4518-AD0A-7BEFF3A06A4A}" dt="2017-08-22T18:19:01.078" v="1" actId="2696"/>
        <pc:sldMkLst>
          <pc:docMk/>
          <pc:sldMk cId="3081455738" sldId="278"/>
        </pc:sldMkLst>
      </pc:sldChg>
      <pc:sldChg chg="del">
        <pc:chgData name="Kristofer Carta" userId="a949ead7c4bcd18f" providerId="LiveId" clId="{BDB12BE9-6248-4518-AD0A-7BEFF3A06A4A}" dt="2017-08-22T18:19:01.062" v="0" actId="2696"/>
        <pc:sldMkLst>
          <pc:docMk/>
          <pc:sldMk cId="533655295" sldId="279"/>
        </pc:sldMkLst>
      </pc:sldChg>
      <pc:sldChg chg="modSp add">
        <pc:chgData name="Kristofer Carta" userId="a949ead7c4bcd18f" providerId="LiveId" clId="{BDB12BE9-6248-4518-AD0A-7BEFF3A06A4A}" dt="2017-08-22T21:26:42.347" v="1842" actId="2696"/>
        <pc:sldMkLst>
          <pc:docMk/>
          <pc:sldMk cId="1671945896" sldId="279"/>
        </pc:sldMkLst>
        <pc:spChg chg="mod">
          <ac:chgData name="Kristofer Carta" userId="a949ead7c4bcd18f" providerId="LiveId" clId="{BDB12BE9-6248-4518-AD0A-7BEFF3A06A4A}" dt="2017-08-22T21:26:42.347" v="1842" actId="2696"/>
          <ac:spMkLst>
            <pc:docMk/>
            <pc:sldMk cId="1671945896" sldId="279"/>
            <ac:spMk id="2" creationId="{00000000-0000-0000-0000-000000000000}"/>
          </ac:spMkLst>
        </pc:spChg>
        <pc:spChg chg="mod">
          <ac:chgData name="Kristofer Carta" userId="a949ead7c4bcd18f" providerId="LiveId" clId="{BDB12BE9-6248-4518-AD0A-7BEFF3A06A4A}" dt="2017-08-22T21:26:35.146" v="1829" actId="2696"/>
          <ac:spMkLst>
            <pc:docMk/>
            <pc:sldMk cId="1671945896" sldId="279"/>
            <ac:spMk id="3" creationId="{00000000-0000-0000-0000-000000000000}"/>
          </ac:spMkLst>
        </pc:spChg>
      </pc:sldChg>
      <pc:sldChg chg="modSp add del">
        <pc:chgData name="Kristofer Carta" userId="a949ead7c4bcd18f" providerId="LiveId" clId="{BDB12BE9-6248-4518-AD0A-7BEFF3A06A4A}" dt="2017-08-22T18:22:25.804" v="135" actId="2696"/>
        <pc:sldMkLst>
          <pc:docMk/>
          <pc:sldMk cId="729149625" sldId="280"/>
        </pc:sldMkLst>
        <pc:spChg chg="mod">
          <ac:chgData name="Kristofer Carta" userId="a949ead7c4bcd18f" providerId="LiveId" clId="{BDB12BE9-6248-4518-AD0A-7BEFF3A06A4A}" dt="2017-08-22T18:21:40.776" v="132" actId="27636"/>
          <ac:spMkLst>
            <pc:docMk/>
            <pc:sldMk cId="729149625" sldId="280"/>
            <ac:spMk id="3" creationId="{00000000-0000-0000-0000-000000000000}"/>
          </ac:spMkLst>
        </pc:spChg>
      </pc:sldChg>
      <pc:sldChg chg="add del">
        <pc:chgData name="Kristofer Carta" userId="a949ead7c4bcd18f" providerId="LiveId" clId="{BDB12BE9-6248-4518-AD0A-7BEFF3A06A4A}" dt="2017-08-22T18:22:24.112" v="134" actId="2696"/>
        <pc:sldMkLst>
          <pc:docMk/>
          <pc:sldMk cId="815190344" sldId="281"/>
        </pc:sldMkLst>
      </pc:sldChg>
      <pc:sldChg chg="addSp delSp modSp add">
        <pc:chgData name="Kristofer Carta" userId="a949ead7c4bcd18f" providerId="LiveId" clId="{BDB12BE9-6248-4518-AD0A-7BEFF3A06A4A}" dt="2017-08-22T21:36:01.553" v="2390" actId="20577"/>
        <pc:sldMkLst>
          <pc:docMk/>
          <pc:sldMk cId="946938703" sldId="282"/>
        </pc:sldMkLst>
        <pc:spChg chg="mod">
          <ac:chgData name="Kristofer Carta" userId="a949ead7c4bcd18f" providerId="LiveId" clId="{BDB12BE9-6248-4518-AD0A-7BEFF3A06A4A}" dt="2017-08-22T21:26:42.347" v="1842" actId="20577"/>
          <ac:spMkLst>
            <pc:docMk/>
            <pc:sldMk cId="946938703" sldId="282"/>
            <ac:spMk id="2" creationId="{00000000-0000-0000-0000-000000000000}"/>
          </ac:spMkLst>
        </pc:spChg>
        <pc:spChg chg="mod">
          <ac:chgData name="Kristofer Carta" userId="a949ead7c4bcd18f" providerId="LiveId" clId="{BDB12BE9-6248-4518-AD0A-7BEFF3A06A4A}" dt="2017-08-22T21:36:01.553" v="2390" actId="20577"/>
          <ac:spMkLst>
            <pc:docMk/>
            <pc:sldMk cId="946938703" sldId="282"/>
            <ac:spMk id="3" creationId="{00000000-0000-0000-0000-000000000000}"/>
          </ac:spMkLst>
        </pc:spChg>
        <pc:picChg chg="del">
          <ac:chgData name="Kristofer Carta" userId="a949ead7c4bcd18f" providerId="LiveId" clId="{BDB12BE9-6248-4518-AD0A-7BEFF3A06A4A}" dt="2017-08-22T21:33:54.776" v="2040" actId="478"/>
          <ac:picMkLst>
            <pc:docMk/>
            <pc:sldMk cId="946938703" sldId="282"/>
            <ac:picMk id="4" creationId="{00000000-0000-0000-0000-000000000000}"/>
          </ac:picMkLst>
        </pc:picChg>
        <pc:picChg chg="add mod">
          <ac:chgData name="Kristofer Carta" userId="a949ead7c4bcd18f" providerId="LiveId" clId="{BDB12BE9-6248-4518-AD0A-7BEFF3A06A4A}" dt="2017-08-22T21:34:06.928" v="2043" actId="1076"/>
          <ac:picMkLst>
            <pc:docMk/>
            <pc:sldMk cId="946938703" sldId="282"/>
            <ac:picMk id="5" creationId="{9333DC40-D6C0-412D-9F60-28C867ED41D0}"/>
          </ac:picMkLst>
        </pc:picChg>
      </pc:sldChg>
      <pc:sldChg chg="addSp delSp modSp add">
        <pc:chgData name="Kristofer Carta" userId="a949ead7c4bcd18f" providerId="LiveId" clId="{BDB12BE9-6248-4518-AD0A-7BEFF3A06A4A}" dt="2017-08-22T21:48:01.691" v="2655" actId="14100"/>
        <pc:sldMkLst>
          <pc:docMk/>
          <pc:sldMk cId="746043981" sldId="283"/>
        </pc:sldMkLst>
        <pc:spChg chg="mod">
          <ac:chgData name="Kristofer Carta" userId="a949ead7c4bcd18f" providerId="LiveId" clId="{BDB12BE9-6248-4518-AD0A-7BEFF3A06A4A}" dt="2017-08-22T21:26:42.347" v="1842" actId="14100"/>
          <ac:spMkLst>
            <pc:docMk/>
            <pc:sldMk cId="746043981" sldId="283"/>
            <ac:spMk id="2" creationId="{00000000-0000-0000-0000-000000000000}"/>
          </ac:spMkLst>
        </pc:spChg>
        <pc:spChg chg="mod">
          <ac:chgData name="Kristofer Carta" userId="a949ead7c4bcd18f" providerId="LiveId" clId="{BDB12BE9-6248-4518-AD0A-7BEFF3A06A4A}" dt="2017-08-22T21:26:35.146" v="1829" actId="14100"/>
          <ac:spMkLst>
            <pc:docMk/>
            <pc:sldMk cId="746043981" sldId="283"/>
            <ac:spMk id="3" creationId="{00000000-0000-0000-0000-000000000000}"/>
          </ac:spMkLst>
        </pc:spChg>
        <pc:picChg chg="del">
          <ac:chgData name="Kristofer Carta" userId="a949ead7c4bcd18f" providerId="LiveId" clId="{BDB12BE9-6248-4518-AD0A-7BEFF3A06A4A}" dt="2017-08-22T21:46:13.829" v="2635" actId="478"/>
          <ac:picMkLst>
            <pc:docMk/>
            <pc:sldMk cId="746043981" sldId="283"/>
            <ac:picMk id="4" creationId="{00000000-0000-0000-0000-000000000000}"/>
          </ac:picMkLst>
        </pc:picChg>
        <pc:picChg chg="add mod">
          <ac:chgData name="Kristofer Carta" userId="a949ead7c4bcd18f" providerId="LiveId" clId="{BDB12BE9-6248-4518-AD0A-7BEFF3A06A4A}" dt="2017-08-22T21:48:01.691" v="2655" actId="14100"/>
          <ac:picMkLst>
            <pc:docMk/>
            <pc:sldMk cId="746043981" sldId="283"/>
            <ac:picMk id="5" creationId="{A4FF3F9F-75DC-45C0-B57A-C1EDA913CD4D}"/>
          </ac:picMkLst>
        </pc:picChg>
      </pc:sldChg>
      <pc:sldChg chg="modSp add del">
        <pc:chgData name="Kristofer Carta" userId="a949ead7c4bcd18f" providerId="LiveId" clId="{BDB12BE9-6248-4518-AD0A-7BEFF3A06A4A}" dt="2017-08-22T18:22:43.707" v="144" actId="2696"/>
        <pc:sldMkLst>
          <pc:docMk/>
          <pc:sldMk cId="905444684" sldId="284"/>
        </pc:sldMkLst>
        <pc:spChg chg="mod">
          <ac:chgData name="Kristofer Carta" userId="a949ead7c4bcd18f" providerId="LiveId" clId="{BDB12BE9-6248-4518-AD0A-7BEFF3A06A4A}" dt="2017-08-22T18:22:40.309" v="143" actId="20577"/>
          <ac:spMkLst>
            <pc:docMk/>
            <pc:sldMk cId="905444684" sldId="284"/>
            <ac:spMk id="2" creationId="{A622F912-4353-4792-9C59-89ADA7E60613}"/>
          </ac:spMkLst>
        </pc:spChg>
      </pc:sldChg>
      <pc:sldChg chg="modSp add del">
        <pc:chgData name="Kristofer Carta" userId="a949ead7c4bcd18f" providerId="LiveId" clId="{BDB12BE9-6248-4518-AD0A-7BEFF3A06A4A}" dt="2017-08-22T21:50:46.759" v="2676" actId="2696"/>
        <pc:sldMkLst>
          <pc:docMk/>
          <pc:sldMk cId="4099631735" sldId="284"/>
        </pc:sldMkLst>
        <pc:spChg chg="mod">
          <ac:chgData name="Kristofer Carta" userId="a949ead7c4bcd18f" providerId="LiveId" clId="{BDB12BE9-6248-4518-AD0A-7BEFF3A06A4A}" dt="2017-08-22T21:26:42.347" v="1842" actId="2696"/>
          <ac:spMkLst>
            <pc:docMk/>
            <pc:sldMk cId="4099631735" sldId="284"/>
            <ac:spMk id="2" creationId="{00000000-0000-0000-0000-000000000000}"/>
          </ac:spMkLst>
        </pc:spChg>
        <pc:spChg chg="mod">
          <ac:chgData name="Kristofer Carta" userId="a949ead7c4bcd18f" providerId="LiveId" clId="{BDB12BE9-6248-4518-AD0A-7BEFF3A06A4A}" dt="2017-08-22T21:26:35.146" v="1829" actId="2696"/>
          <ac:spMkLst>
            <pc:docMk/>
            <pc:sldMk cId="4099631735" sldId="284"/>
            <ac:spMk id="3" creationId="{00000000-0000-0000-0000-000000000000}"/>
          </ac:spMkLst>
        </pc:spChg>
      </pc:sldChg>
      <pc:sldChg chg="modSp add del">
        <pc:chgData name="Kristofer Carta" userId="a949ead7c4bcd18f" providerId="LiveId" clId="{BDB12BE9-6248-4518-AD0A-7BEFF3A06A4A}" dt="2017-08-22T21:50:46.759" v="2677" actId="2696"/>
        <pc:sldMkLst>
          <pc:docMk/>
          <pc:sldMk cId="9526296" sldId="285"/>
        </pc:sldMkLst>
        <pc:spChg chg="mod">
          <ac:chgData name="Kristofer Carta" userId="a949ead7c4bcd18f" providerId="LiveId" clId="{BDB12BE9-6248-4518-AD0A-7BEFF3A06A4A}" dt="2017-08-22T21:26:42.347" v="1842" actId="2696"/>
          <ac:spMkLst>
            <pc:docMk/>
            <pc:sldMk cId="9526296" sldId="285"/>
            <ac:spMk id="2" creationId="{00000000-0000-0000-0000-000000000000}"/>
          </ac:spMkLst>
        </pc:spChg>
        <pc:spChg chg="mod">
          <ac:chgData name="Kristofer Carta" userId="a949ead7c4bcd18f" providerId="LiveId" clId="{BDB12BE9-6248-4518-AD0A-7BEFF3A06A4A}" dt="2017-08-22T21:26:35.146" v="1829" actId="2696"/>
          <ac:spMkLst>
            <pc:docMk/>
            <pc:sldMk cId="9526296" sldId="285"/>
            <ac:spMk id="3" creationId="{00000000-0000-0000-0000-000000000000}"/>
          </ac:spMkLst>
        </pc:spChg>
      </pc:sldChg>
      <pc:sldChg chg="modSp add del">
        <pc:chgData name="Kristofer Carta" userId="a949ead7c4bcd18f" providerId="LiveId" clId="{BDB12BE9-6248-4518-AD0A-7BEFF3A06A4A}" dt="2017-08-22T21:50:46.759" v="2678" actId="2696"/>
        <pc:sldMkLst>
          <pc:docMk/>
          <pc:sldMk cId="2062250131" sldId="286"/>
        </pc:sldMkLst>
        <pc:spChg chg="mod">
          <ac:chgData name="Kristofer Carta" userId="a949ead7c4bcd18f" providerId="LiveId" clId="{BDB12BE9-6248-4518-AD0A-7BEFF3A06A4A}" dt="2017-08-22T21:26:42.347" v="1842" actId="2696"/>
          <ac:spMkLst>
            <pc:docMk/>
            <pc:sldMk cId="2062250131" sldId="286"/>
            <ac:spMk id="2" creationId="{00000000-0000-0000-0000-000000000000}"/>
          </ac:spMkLst>
        </pc:spChg>
        <pc:spChg chg="mod">
          <ac:chgData name="Kristofer Carta" userId="a949ead7c4bcd18f" providerId="LiveId" clId="{BDB12BE9-6248-4518-AD0A-7BEFF3A06A4A}" dt="2017-08-22T21:26:35.146" v="1829" actId="2696"/>
          <ac:spMkLst>
            <pc:docMk/>
            <pc:sldMk cId="2062250131" sldId="286"/>
            <ac:spMk id="3" creationId="{00000000-0000-0000-0000-000000000000}"/>
          </ac:spMkLst>
        </pc:spChg>
      </pc:sldChg>
      <pc:sldChg chg="modSp add del">
        <pc:chgData name="Kristofer Carta" userId="a949ead7c4bcd18f" providerId="LiveId" clId="{BDB12BE9-6248-4518-AD0A-7BEFF3A06A4A}" dt="2017-08-22T21:50:46.779" v="2679" actId="2696"/>
        <pc:sldMkLst>
          <pc:docMk/>
          <pc:sldMk cId="2031538484" sldId="287"/>
        </pc:sldMkLst>
        <pc:spChg chg="mod">
          <ac:chgData name="Kristofer Carta" userId="a949ead7c4bcd18f" providerId="LiveId" clId="{BDB12BE9-6248-4518-AD0A-7BEFF3A06A4A}" dt="2017-08-22T21:26:42.347" v="1842" actId="2696"/>
          <ac:spMkLst>
            <pc:docMk/>
            <pc:sldMk cId="2031538484" sldId="287"/>
            <ac:spMk id="2" creationId="{00000000-0000-0000-0000-000000000000}"/>
          </ac:spMkLst>
        </pc:spChg>
        <pc:spChg chg="mod">
          <ac:chgData name="Kristofer Carta" userId="a949ead7c4bcd18f" providerId="LiveId" clId="{BDB12BE9-6248-4518-AD0A-7BEFF3A06A4A}" dt="2017-08-22T21:26:35.146" v="1829" actId="2696"/>
          <ac:spMkLst>
            <pc:docMk/>
            <pc:sldMk cId="2031538484" sldId="287"/>
            <ac:spMk id="3" creationId="{00000000-0000-0000-0000-000000000000}"/>
          </ac:spMkLst>
        </pc:spChg>
      </pc:sldChg>
      <pc:sldChg chg="modSp add del">
        <pc:chgData name="Kristofer Carta" userId="a949ead7c4bcd18f" providerId="LiveId" clId="{BDB12BE9-6248-4518-AD0A-7BEFF3A06A4A}" dt="2017-08-22T21:50:46.743" v="2675" actId="2696"/>
        <pc:sldMkLst>
          <pc:docMk/>
          <pc:sldMk cId="2186406252" sldId="288"/>
        </pc:sldMkLst>
        <pc:spChg chg="mod">
          <ac:chgData name="Kristofer Carta" userId="a949ead7c4bcd18f" providerId="LiveId" clId="{BDB12BE9-6248-4518-AD0A-7BEFF3A06A4A}" dt="2017-08-22T21:26:42.347" v="1842" actId="2696"/>
          <ac:spMkLst>
            <pc:docMk/>
            <pc:sldMk cId="2186406252" sldId="288"/>
            <ac:spMk id="2" creationId="{00000000-0000-0000-0000-000000000000}"/>
          </ac:spMkLst>
        </pc:spChg>
        <pc:spChg chg="mod">
          <ac:chgData name="Kristofer Carta" userId="a949ead7c4bcd18f" providerId="LiveId" clId="{BDB12BE9-6248-4518-AD0A-7BEFF3A06A4A}" dt="2017-08-22T21:26:35.146" v="1829" actId="2696"/>
          <ac:spMkLst>
            <pc:docMk/>
            <pc:sldMk cId="2186406252" sldId="288"/>
            <ac:spMk id="3" creationId="{00000000-0000-0000-0000-000000000000}"/>
          </ac:spMkLst>
        </pc:spChg>
      </pc:sldChg>
      <pc:sldChg chg="modSp add ord">
        <pc:chgData name="Kristofer Carta" userId="a949ead7c4bcd18f" providerId="LiveId" clId="{BDB12BE9-6248-4518-AD0A-7BEFF3A06A4A}" dt="2017-08-22T21:33:14.933" v="2039" actId="1037"/>
        <pc:sldMkLst>
          <pc:docMk/>
          <pc:sldMk cId="3986163140" sldId="289"/>
        </pc:sldMkLst>
        <pc:spChg chg="mod">
          <ac:chgData name="Kristofer Carta" userId="a949ead7c4bcd18f" providerId="LiveId" clId="{BDB12BE9-6248-4518-AD0A-7BEFF3A06A4A}" dt="2017-08-22T21:26:42.347" v="1842" actId="1037"/>
          <ac:spMkLst>
            <pc:docMk/>
            <pc:sldMk cId="3986163140" sldId="289"/>
            <ac:spMk id="2" creationId="{00000000-0000-0000-0000-000000000000}"/>
          </ac:spMkLst>
        </pc:spChg>
        <pc:spChg chg="mod">
          <ac:chgData name="Kristofer Carta" userId="a949ead7c4bcd18f" providerId="LiveId" clId="{BDB12BE9-6248-4518-AD0A-7BEFF3A06A4A}" dt="2017-08-22T21:26:35.146" v="1829" actId="1037"/>
          <ac:spMkLst>
            <pc:docMk/>
            <pc:sldMk cId="3986163140" sldId="289"/>
            <ac:spMk id="3" creationId="{00000000-0000-0000-0000-000000000000}"/>
          </ac:spMkLst>
        </pc:spChg>
        <pc:spChg chg="mod">
          <ac:chgData name="Kristofer Carta" userId="a949ead7c4bcd18f" providerId="LiveId" clId="{BDB12BE9-6248-4518-AD0A-7BEFF3A06A4A}" dt="2017-08-22T20:29:29.927" v="322" actId="20577"/>
          <ac:spMkLst>
            <pc:docMk/>
            <pc:sldMk cId="3986163140" sldId="289"/>
            <ac:spMk id="16" creationId="{00000000-0000-0000-0000-000000000000}"/>
          </ac:spMkLst>
        </pc:spChg>
        <pc:spChg chg="mod">
          <ac:chgData name="Kristofer Carta" userId="a949ead7c4bcd18f" providerId="LiveId" clId="{BDB12BE9-6248-4518-AD0A-7BEFF3A06A4A}" dt="2017-08-22T21:26:35.146" v="1829" actId="1037"/>
          <ac:spMkLst>
            <pc:docMk/>
            <pc:sldMk cId="3986163140" sldId="289"/>
            <ac:spMk id="51" creationId="{00000000-0000-0000-0000-000000000000}"/>
          </ac:spMkLst>
        </pc:spChg>
        <pc:picChg chg="mod">
          <ac:chgData name="Kristofer Carta" userId="a949ead7c4bcd18f" providerId="LiveId" clId="{BDB12BE9-6248-4518-AD0A-7BEFF3A06A4A}" dt="2017-08-22T21:33:14.933" v="2039" actId="1037"/>
          <ac:picMkLst>
            <pc:docMk/>
            <pc:sldMk cId="3986163140" sldId="289"/>
            <ac:picMk id="5" creationId="{00000000-0000-0000-0000-000000000000}"/>
          </ac:picMkLst>
        </pc:picChg>
      </pc:sldChg>
      <pc:sldChg chg="add del">
        <pc:chgData name="Kristofer Carta" userId="a949ead7c4bcd18f" providerId="LiveId" clId="{BDB12BE9-6248-4518-AD0A-7BEFF3A06A4A}" dt="2017-08-22T20:29:50.136" v="324" actId="2696"/>
        <pc:sldMkLst>
          <pc:docMk/>
          <pc:sldMk cId="1134725105" sldId="290"/>
        </pc:sldMkLst>
      </pc:sldChg>
      <pc:sldChg chg="addSp delSp modSp add mod setBg setClrOvrMap delDesignElem">
        <pc:chgData name="Kristofer Carta" userId="a949ead7c4bcd18f" providerId="LiveId" clId="{BDB12BE9-6248-4518-AD0A-7BEFF3A06A4A}" dt="2017-08-23T09:34:09.247" v="13376" actId="20577"/>
        <pc:sldMkLst>
          <pc:docMk/>
          <pc:sldMk cId="3013723820" sldId="290"/>
        </pc:sldMkLst>
        <pc:spChg chg="mod">
          <ac:chgData name="Kristofer Carta" userId="a949ead7c4bcd18f" providerId="LiveId" clId="{BDB12BE9-6248-4518-AD0A-7BEFF3A06A4A}" dt="2017-08-22T20:32:05.030" v="399" actId="20577"/>
          <ac:spMkLst>
            <pc:docMk/>
            <pc:sldMk cId="3013723820" sldId="290"/>
            <ac:spMk id="2" creationId="{00000000-0000-0000-0000-000000000000}"/>
          </ac:spMkLst>
        </pc:spChg>
        <pc:spChg chg="del">
          <ac:chgData name="Kristofer Carta" userId="a949ead7c4bcd18f" providerId="LiveId" clId="{BDB12BE9-6248-4518-AD0A-7BEFF3A06A4A}" dt="2017-08-22T20:30:05.003" v="348" actId="478"/>
          <ac:spMkLst>
            <pc:docMk/>
            <pc:sldMk cId="3013723820" sldId="290"/>
            <ac:spMk id="3" creationId="{00000000-0000-0000-0000-000000000000}"/>
          </ac:spMkLst>
        </pc:spChg>
        <pc:spChg chg="add del">
          <ac:chgData name="Kristofer Carta" userId="a949ead7c4bcd18f" providerId="LiveId" clId="{BDB12BE9-6248-4518-AD0A-7BEFF3A06A4A}" dt="2017-08-23T09:34:09.247" v="13376" actId="20577"/>
          <ac:spMkLst>
            <pc:docMk/>
            <pc:sldMk cId="3013723820" sldId="290"/>
            <ac:spMk id="4" creationId="{00000000-0000-0000-0000-000000000000}"/>
          </ac:spMkLst>
        </pc:spChg>
        <pc:spChg chg="add del mod">
          <ac:chgData name="Kristofer Carta" userId="a949ead7c4bcd18f" providerId="LiveId" clId="{BDB12BE9-6248-4518-AD0A-7BEFF3A06A4A}" dt="2017-08-22T20:30:07.563" v="349" actId="478"/>
          <ac:spMkLst>
            <pc:docMk/>
            <pc:sldMk cId="3013723820" sldId="290"/>
            <ac:spMk id="6" creationId="{D2CD2CD0-13D2-494C-877E-454E1D21E2BD}"/>
          </ac:spMkLst>
        </pc:spChg>
        <pc:spChg chg="add del">
          <ac:chgData name="Kristofer Carta" userId="a949ead7c4bcd18f" providerId="LiveId" clId="{BDB12BE9-6248-4518-AD0A-7BEFF3A06A4A}" dt="2017-08-23T09:34:09.247" v="13376" actId="20577"/>
          <ac:spMkLst>
            <pc:docMk/>
            <pc:sldMk cId="3013723820" sldId="290"/>
            <ac:spMk id="7" creationId="{00000000-0000-0000-0000-000000000000}"/>
          </ac:spMkLst>
        </pc:spChg>
        <pc:spChg chg="add del">
          <ac:chgData name="Kristofer Carta" userId="a949ead7c4bcd18f" providerId="LiveId" clId="{BDB12BE9-6248-4518-AD0A-7BEFF3A06A4A}" dt="2017-08-23T09:34:09.247" v="13376" actId="20577"/>
          <ac:spMkLst>
            <pc:docMk/>
            <pc:sldMk cId="3013723820" sldId="290"/>
            <ac:spMk id="9" creationId="{00000000-0000-0000-0000-000000000000}"/>
          </ac:spMkLst>
        </pc:spChg>
        <pc:spChg chg="add del">
          <ac:chgData name="Kristofer Carta" userId="a949ead7c4bcd18f" providerId="LiveId" clId="{BDB12BE9-6248-4518-AD0A-7BEFF3A06A4A}" dt="2017-08-23T09:34:09.247" v="13376" actId="20577"/>
          <ac:spMkLst>
            <pc:docMk/>
            <pc:sldMk cId="3013723820" sldId="290"/>
            <ac:spMk id="13" creationId="{00000000-0000-0000-0000-000000000000}"/>
          </ac:spMkLst>
        </pc:spChg>
        <pc:spChg chg="del">
          <ac:chgData name="Kristofer Carta" userId="a949ead7c4bcd18f" providerId="LiveId" clId="{BDB12BE9-6248-4518-AD0A-7BEFF3A06A4A}" dt="2017-08-22T20:30:11.557" v="350" actId="478"/>
          <ac:spMkLst>
            <pc:docMk/>
            <pc:sldMk cId="3013723820" sldId="290"/>
            <ac:spMk id="51" creationId="{00000000-0000-0000-0000-000000000000}"/>
          </ac:spMkLst>
        </pc:spChg>
        <pc:grpChg chg="del">
          <ac:chgData name="Kristofer Carta" userId="a949ead7c4bcd18f" providerId="LiveId" clId="{BDB12BE9-6248-4518-AD0A-7BEFF3A06A4A}" dt="2017-08-22T20:30:11.557" v="350" actId="478"/>
          <ac:grpSpMkLst>
            <pc:docMk/>
            <pc:sldMk cId="3013723820" sldId="290"/>
            <ac:grpSpMk id="10"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11"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14"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17"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24"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33" creationId="{00000000-0000-0000-0000-000000000000}"/>
          </ac:grpSpMkLst>
        </pc:grpChg>
        <pc:picChg chg="del">
          <ac:chgData name="Kristofer Carta" userId="a949ead7c4bcd18f" providerId="LiveId" clId="{BDB12BE9-6248-4518-AD0A-7BEFF3A06A4A}" dt="2017-08-22T20:30:11.557" v="350" actId="478"/>
          <ac:picMkLst>
            <pc:docMk/>
            <pc:sldMk cId="3013723820" sldId="290"/>
            <ac:picMk id="5" creationId="{00000000-0000-0000-0000-000000000000}"/>
          </ac:picMkLst>
        </pc:picChg>
      </pc:sldChg>
      <pc:sldChg chg="addSp delSp modSp add mod ord setBg setClrOvrMap delDesignElem">
        <pc:chgData name="Kristofer Carta" userId="a949ead7c4bcd18f" providerId="LiveId" clId="{BDB12BE9-6248-4518-AD0A-7BEFF3A06A4A}" dt="2017-08-23T09:34:09.247" v="13376" actId="20577"/>
        <pc:sldMkLst>
          <pc:docMk/>
          <pc:sldMk cId="2069327080" sldId="291"/>
        </pc:sldMkLst>
        <pc:spChg chg="mod">
          <ac:chgData name="Kristofer Carta" userId="a949ead7c4bcd18f" providerId="LiveId" clId="{BDB12BE9-6248-4518-AD0A-7BEFF3A06A4A}" dt="2017-08-22T20:31:45.792" v="388" actId="26606"/>
          <ac:spMkLst>
            <pc:docMk/>
            <pc:sldMk cId="2069327080" sldId="291"/>
            <ac:spMk id="2" creationId="{00000000-0000-0000-0000-000000000000}"/>
          </ac:spMkLst>
        </pc:spChg>
        <pc:spChg chg="del">
          <ac:chgData name="Kristofer Carta" userId="a949ead7c4bcd18f" providerId="LiveId" clId="{BDB12BE9-6248-4518-AD0A-7BEFF3A06A4A}" dt="2017-08-22T20:30:22.884" v="353" actId="478"/>
          <ac:spMkLst>
            <pc:docMk/>
            <pc:sldMk cId="2069327080" sldId="291"/>
            <ac:spMk id="3" creationId="{00000000-0000-0000-0000-000000000000}"/>
          </ac:spMkLst>
        </pc:spChg>
        <pc:spChg chg="del">
          <ac:chgData name="Kristofer Carta" userId="a949ead7c4bcd18f" providerId="LiveId" clId="{BDB12BE9-6248-4518-AD0A-7BEFF3A06A4A}" dt="2017-08-22T20:30:22.884" v="353" actId="478"/>
          <ac:spMkLst>
            <pc:docMk/>
            <pc:sldMk cId="2069327080" sldId="291"/>
            <ac:spMk id="5" creationId="{00000000-0000-0000-0000-000000000000}"/>
          </ac:spMkLst>
        </pc:spChg>
        <pc:spChg chg="add del mod">
          <ac:chgData name="Kristofer Carta" userId="a949ead7c4bcd18f" providerId="LiveId" clId="{BDB12BE9-6248-4518-AD0A-7BEFF3A06A4A}" dt="2017-08-22T20:31:45.792" v="388" actId="26606"/>
          <ac:spMkLst>
            <pc:docMk/>
            <pc:sldMk cId="2069327080" sldId="291"/>
            <ac:spMk id="6" creationId="{88EE29C7-6914-4775-B50D-96023720F2D1}"/>
          </ac:spMkLst>
        </pc:spChg>
        <pc:spChg chg="add del">
          <ac:chgData name="Kristofer Carta" userId="a949ead7c4bcd18f" providerId="LiveId" clId="{BDB12BE9-6248-4518-AD0A-7BEFF3A06A4A}" dt="2017-08-23T09:34:09.247" v="13376" actId="20577"/>
          <ac:spMkLst>
            <pc:docMk/>
            <pc:sldMk cId="2069327080" sldId="291"/>
            <ac:spMk id="11" creationId="{00000000-0000-0000-0000-000000000000}"/>
          </ac:spMkLst>
        </pc:spChg>
        <pc:spChg chg="add del">
          <ac:chgData name="Kristofer Carta" userId="a949ead7c4bcd18f" providerId="LiveId" clId="{BDB12BE9-6248-4518-AD0A-7BEFF3A06A4A}" dt="2017-08-23T09:34:09.247" v="13376" actId="20577"/>
          <ac:spMkLst>
            <pc:docMk/>
            <pc:sldMk cId="2069327080" sldId="291"/>
            <ac:spMk id="13" creationId="{00000000-0000-0000-0000-000000000000}"/>
          </ac:spMkLst>
        </pc:spChg>
        <pc:spChg chg="add del">
          <ac:chgData name="Kristofer Carta" userId="a949ead7c4bcd18f" providerId="LiveId" clId="{BDB12BE9-6248-4518-AD0A-7BEFF3A06A4A}" dt="2017-08-23T09:34:09.247" v="13376" actId="20577"/>
          <ac:spMkLst>
            <pc:docMk/>
            <pc:sldMk cId="2069327080" sldId="291"/>
            <ac:spMk id="15" creationId="{00000000-0000-0000-0000-000000000000}"/>
          </ac:spMkLst>
        </pc:spChg>
        <pc:spChg chg="add del">
          <ac:chgData name="Kristofer Carta" userId="a949ead7c4bcd18f" providerId="LiveId" clId="{BDB12BE9-6248-4518-AD0A-7BEFF3A06A4A}" dt="2017-08-23T09:34:09.247" v="13376" actId="20577"/>
          <ac:spMkLst>
            <pc:docMk/>
            <pc:sldMk cId="2069327080" sldId="291"/>
            <ac:spMk id="17" creationId="{00000000-0000-0000-0000-000000000000}"/>
          </ac:spMkLst>
        </pc:spChg>
        <pc:picChg chg="del">
          <ac:chgData name="Kristofer Carta" userId="a949ead7c4bcd18f" providerId="LiveId" clId="{BDB12BE9-6248-4518-AD0A-7BEFF3A06A4A}" dt="2017-08-22T20:30:22.884" v="353" actId="478"/>
          <ac:picMkLst>
            <pc:docMk/>
            <pc:sldMk cId="2069327080" sldId="291"/>
            <ac:picMk id="3074" creationId="{00000000-0000-0000-0000-000000000000}"/>
          </ac:picMkLst>
        </pc:picChg>
      </pc:sldChg>
      <pc:sldChg chg="modSp add">
        <pc:chgData name="Kristofer Carta" userId="a949ead7c4bcd18f" providerId="LiveId" clId="{BDB12BE9-6248-4518-AD0A-7BEFF3A06A4A}" dt="2017-08-22T21:26:42.347" v="1842" actId="2696"/>
        <pc:sldMkLst>
          <pc:docMk/>
          <pc:sldMk cId="3312173396" sldId="292"/>
        </pc:sldMkLst>
        <pc:spChg chg="mod">
          <ac:chgData name="Kristofer Carta" userId="a949ead7c4bcd18f" providerId="LiveId" clId="{BDB12BE9-6248-4518-AD0A-7BEFF3A06A4A}" dt="2017-08-22T21:26:42.347" v="1842" actId="2696"/>
          <ac:spMkLst>
            <pc:docMk/>
            <pc:sldMk cId="3312173396" sldId="292"/>
            <ac:spMk id="2" creationId="{00000000-0000-0000-0000-000000000000}"/>
          </ac:spMkLst>
        </pc:spChg>
        <pc:spChg chg="mod">
          <ac:chgData name="Kristofer Carta" userId="a949ead7c4bcd18f" providerId="LiveId" clId="{BDB12BE9-6248-4518-AD0A-7BEFF3A06A4A}" dt="2017-08-22T21:26:35.234" v="1832" actId="27636"/>
          <ac:spMkLst>
            <pc:docMk/>
            <pc:sldMk cId="3312173396" sldId="292"/>
            <ac:spMk id="3" creationId="{00000000-0000-0000-0000-000000000000}"/>
          </ac:spMkLst>
        </pc:spChg>
      </pc:sldChg>
      <pc:sldChg chg="add del">
        <pc:chgData name="Kristofer Carta" userId="a949ead7c4bcd18f" providerId="LiveId" clId="{BDB12BE9-6248-4518-AD0A-7BEFF3A06A4A}" dt="2017-08-22T20:33:17.750" v="408" actId="2696"/>
        <pc:sldMkLst>
          <pc:docMk/>
          <pc:sldMk cId="217873713" sldId="293"/>
        </pc:sldMkLst>
      </pc:sldChg>
      <pc:sldChg chg="addSp delSp modSp add">
        <pc:chgData name="Kristofer Carta" userId="a949ead7c4bcd18f" providerId="LiveId" clId="{BDB12BE9-6248-4518-AD0A-7BEFF3A06A4A}" dt="2017-08-22T21:37:51.164" v="2572" actId="113"/>
        <pc:sldMkLst>
          <pc:docMk/>
          <pc:sldMk cId="529333106" sldId="293"/>
        </pc:sldMkLst>
        <pc:spChg chg="mod">
          <ac:chgData name="Kristofer Carta" userId="a949ead7c4bcd18f" providerId="LiveId" clId="{BDB12BE9-6248-4518-AD0A-7BEFF3A06A4A}" dt="2017-08-22T21:26:42.347" v="1842" actId="113"/>
          <ac:spMkLst>
            <pc:docMk/>
            <pc:sldMk cId="529333106" sldId="293"/>
            <ac:spMk id="2" creationId="{00000000-0000-0000-0000-000000000000}"/>
          </ac:spMkLst>
        </pc:spChg>
        <pc:spChg chg="mod">
          <ac:chgData name="Kristofer Carta" userId="a949ead7c4bcd18f" providerId="LiveId" clId="{BDB12BE9-6248-4518-AD0A-7BEFF3A06A4A}" dt="2017-08-22T21:37:51.164" v="2572" actId="113"/>
          <ac:spMkLst>
            <pc:docMk/>
            <pc:sldMk cId="529333106" sldId="293"/>
            <ac:spMk id="3" creationId="{00000000-0000-0000-0000-000000000000}"/>
          </ac:spMkLst>
        </pc:spChg>
        <pc:picChg chg="del mod">
          <ac:chgData name="Kristofer Carta" userId="a949ead7c4bcd18f" providerId="LiveId" clId="{BDB12BE9-6248-4518-AD0A-7BEFF3A06A4A}" dt="2017-08-22T21:36:35.775" v="2392" actId="478"/>
          <ac:picMkLst>
            <pc:docMk/>
            <pc:sldMk cId="529333106" sldId="293"/>
            <ac:picMk id="4" creationId="{00000000-0000-0000-0000-000000000000}"/>
          </ac:picMkLst>
        </pc:picChg>
        <pc:picChg chg="add mod">
          <ac:chgData name="Kristofer Carta" userId="a949ead7c4bcd18f" providerId="LiveId" clId="{BDB12BE9-6248-4518-AD0A-7BEFF3A06A4A}" dt="2017-08-22T21:36:41.062" v="2394" actId="1076"/>
          <ac:picMkLst>
            <pc:docMk/>
            <pc:sldMk cId="529333106" sldId="293"/>
            <ac:picMk id="5" creationId="{271A1B1F-85CB-49A0-AC91-EC68B3DC66FE}"/>
          </ac:picMkLst>
        </pc:picChg>
      </pc:sldChg>
      <pc:sldChg chg="addSp delSp modSp add">
        <pc:chgData name="Kristofer Carta" userId="a949ead7c4bcd18f" providerId="LiveId" clId="{BDB12BE9-6248-4518-AD0A-7BEFF3A06A4A}" dt="2017-08-23T08:10:22.687" v="9011" actId="20577"/>
        <pc:sldMkLst>
          <pc:docMk/>
          <pc:sldMk cId="2590034179" sldId="294"/>
        </pc:sldMkLst>
        <pc:spChg chg="mod">
          <ac:chgData name="Kristofer Carta" userId="a949ead7c4bcd18f" providerId="LiveId" clId="{BDB12BE9-6248-4518-AD0A-7BEFF3A06A4A}" dt="2017-08-22T21:26:42.347" v="1842" actId="2696"/>
          <ac:spMkLst>
            <pc:docMk/>
            <pc:sldMk cId="2590034179" sldId="294"/>
            <ac:spMk id="2" creationId="{00000000-0000-0000-0000-000000000000}"/>
          </ac:spMkLst>
        </pc:spChg>
        <pc:spChg chg="mod">
          <ac:chgData name="Kristofer Carta" userId="a949ead7c4bcd18f" providerId="LiveId" clId="{BDB12BE9-6248-4518-AD0A-7BEFF3A06A4A}" dt="2017-08-23T08:10:22.687" v="9011" actId="20577"/>
          <ac:spMkLst>
            <pc:docMk/>
            <pc:sldMk cId="2590034179" sldId="294"/>
            <ac:spMk id="3" creationId="{00000000-0000-0000-0000-000000000000}"/>
          </ac:spMkLst>
        </pc:spChg>
        <pc:picChg chg="del mod">
          <ac:chgData name="Kristofer Carta" userId="a949ead7c4bcd18f" providerId="LiveId" clId="{BDB12BE9-6248-4518-AD0A-7BEFF3A06A4A}" dt="2017-08-22T21:38:26.264" v="2574" actId="478"/>
          <ac:picMkLst>
            <pc:docMk/>
            <pc:sldMk cId="2590034179" sldId="294"/>
            <ac:picMk id="4" creationId="{00000000-0000-0000-0000-000000000000}"/>
          </ac:picMkLst>
        </pc:picChg>
        <pc:picChg chg="add mod">
          <ac:chgData name="Kristofer Carta" userId="a949ead7c4bcd18f" providerId="LiveId" clId="{BDB12BE9-6248-4518-AD0A-7BEFF3A06A4A}" dt="2017-08-22T21:38:32.579" v="2577" actId="1076"/>
          <ac:picMkLst>
            <pc:docMk/>
            <pc:sldMk cId="2590034179" sldId="294"/>
            <ac:picMk id="5" creationId="{852FC0B1-560E-4FAF-864F-4627AB04BD50}"/>
          </ac:picMkLst>
        </pc:picChg>
      </pc:sldChg>
      <pc:sldChg chg="addSp delSp modSp add">
        <pc:chgData name="Kristofer Carta" userId="a949ead7c4bcd18f" providerId="LiveId" clId="{BDB12BE9-6248-4518-AD0A-7BEFF3A06A4A}" dt="2017-08-23T08:14:17.141" v="9500" actId="113"/>
        <pc:sldMkLst>
          <pc:docMk/>
          <pc:sldMk cId="832639978" sldId="295"/>
        </pc:sldMkLst>
        <pc:spChg chg="mod">
          <ac:chgData name="Kristofer Carta" userId="a949ead7c4bcd18f" providerId="LiveId" clId="{BDB12BE9-6248-4518-AD0A-7BEFF3A06A4A}" dt="2017-08-22T21:26:42.347" v="1842" actId="2696"/>
          <ac:spMkLst>
            <pc:docMk/>
            <pc:sldMk cId="832639978" sldId="295"/>
            <ac:spMk id="2" creationId="{00000000-0000-0000-0000-000000000000}"/>
          </ac:spMkLst>
        </pc:spChg>
        <pc:spChg chg="mod">
          <ac:chgData name="Kristofer Carta" userId="a949ead7c4bcd18f" providerId="LiveId" clId="{BDB12BE9-6248-4518-AD0A-7BEFF3A06A4A}" dt="2017-08-23T08:14:17.141" v="9500" actId="113"/>
          <ac:spMkLst>
            <pc:docMk/>
            <pc:sldMk cId="832639978" sldId="295"/>
            <ac:spMk id="3" creationId="{00000000-0000-0000-0000-000000000000}"/>
          </ac:spMkLst>
        </pc:spChg>
        <pc:picChg chg="add mod">
          <ac:chgData name="Kristofer Carta" userId="a949ead7c4bcd18f" providerId="LiveId" clId="{BDB12BE9-6248-4518-AD0A-7BEFF3A06A4A}" dt="2017-08-23T08:13:58.991" v="9481" actId="1076"/>
          <ac:picMkLst>
            <pc:docMk/>
            <pc:sldMk cId="832639978" sldId="295"/>
            <ac:picMk id="4" creationId="{71E8057C-BA28-4627-8773-43C7BB2058D4}"/>
          </ac:picMkLst>
        </pc:picChg>
        <pc:picChg chg="del">
          <ac:chgData name="Kristofer Carta" userId="a949ead7c4bcd18f" providerId="LiveId" clId="{BDB12BE9-6248-4518-AD0A-7BEFF3A06A4A}" dt="2017-08-22T21:38:57.303" v="2579" actId="478"/>
          <ac:picMkLst>
            <pc:docMk/>
            <pc:sldMk cId="832639978" sldId="295"/>
            <ac:picMk id="4" creationId="{00000000-0000-0000-0000-000000000000}"/>
          </ac:picMkLst>
        </pc:picChg>
        <pc:picChg chg="add mod">
          <ac:chgData name="Kristofer Carta" userId="a949ead7c4bcd18f" providerId="LiveId" clId="{BDB12BE9-6248-4518-AD0A-7BEFF3A06A4A}" dt="2017-08-23T08:13:54.867" v="9480" actId="1076"/>
          <ac:picMkLst>
            <pc:docMk/>
            <pc:sldMk cId="832639978" sldId="295"/>
            <ac:picMk id="5" creationId="{7F6550AA-33B5-46FD-A2A1-65B67944C7B6}"/>
          </ac:picMkLst>
        </pc:picChg>
      </pc:sldChg>
      <pc:sldChg chg="addSp delSp modSp add">
        <pc:chgData name="Kristofer Carta" userId="a949ead7c4bcd18f" providerId="LiveId" clId="{BDB12BE9-6248-4518-AD0A-7BEFF3A06A4A}" dt="2017-08-23T08:15:53.887" v="9759" actId="113"/>
        <pc:sldMkLst>
          <pc:docMk/>
          <pc:sldMk cId="2908102715" sldId="296"/>
        </pc:sldMkLst>
        <pc:spChg chg="mod">
          <ac:chgData name="Kristofer Carta" userId="a949ead7c4bcd18f" providerId="LiveId" clId="{BDB12BE9-6248-4518-AD0A-7BEFF3A06A4A}" dt="2017-08-22T21:26:42.347" v="1842" actId="2696"/>
          <ac:spMkLst>
            <pc:docMk/>
            <pc:sldMk cId="2908102715" sldId="296"/>
            <ac:spMk id="2" creationId="{00000000-0000-0000-0000-000000000000}"/>
          </ac:spMkLst>
        </pc:spChg>
        <pc:spChg chg="mod">
          <ac:chgData name="Kristofer Carta" userId="a949ead7c4bcd18f" providerId="LiveId" clId="{BDB12BE9-6248-4518-AD0A-7BEFF3A06A4A}" dt="2017-08-23T08:15:53.887" v="9759" actId="113"/>
          <ac:spMkLst>
            <pc:docMk/>
            <pc:sldMk cId="2908102715" sldId="296"/>
            <ac:spMk id="3" creationId="{00000000-0000-0000-0000-000000000000}"/>
          </ac:spMkLst>
        </pc:spChg>
        <pc:picChg chg="del">
          <ac:chgData name="Kristofer Carta" userId="a949ead7c4bcd18f" providerId="LiveId" clId="{BDB12BE9-6248-4518-AD0A-7BEFF3A06A4A}" dt="2017-08-22T21:39:27.833" v="2584" actId="478"/>
          <ac:picMkLst>
            <pc:docMk/>
            <pc:sldMk cId="2908102715" sldId="296"/>
            <ac:picMk id="4" creationId="{00000000-0000-0000-0000-000000000000}"/>
          </ac:picMkLst>
        </pc:picChg>
        <pc:picChg chg="add mod">
          <ac:chgData name="Kristofer Carta" userId="a949ead7c4bcd18f" providerId="LiveId" clId="{BDB12BE9-6248-4518-AD0A-7BEFF3A06A4A}" dt="2017-08-22T21:39:41.704" v="2589" actId="1076"/>
          <ac:picMkLst>
            <pc:docMk/>
            <pc:sldMk cId="2908102715" sldId="296"/>
            <ac:picMk id="5" creationId="{83B28743-91E3-420C-B644-7D81A68E0725}"/>
          </ac:picMkLst>
        </pc:picChg>
      </pc:sldChg>
      <pc:sldChg chg="addSp delSp modSp add">
        <pc:chgData name="Kristofer Carta" userId="a949ead7c4bcd18f" providerId="LiveId" clId="{BDB12BE9-6248-4518-AD0A-7BEFF3A06A4A}" dt="2017-08-23T08:21:46.183" v="10417" actId="20577"/>
        <pc:sldMkLst>
          <pc:docMk/>
          <pc:sldMk cId="2085938742" sldId="297"/>
        </pc:sldMkLst>
        <pc:spChg chg="mod">
          <ac:chgData name="Kristofer Carta" userId="a949ead7c4bcd18f" providerId="LiveId" clId="{BDB12BE9-6248-4518-AD0A-7BEFF3A06A4A}" dt="2017-08-22T21:26:42.347" v="1842" actId="2696"/>
          <ac:spMkLst>
            <pc:docMk/>
            <pc:sldMk cId="2085938742" sldId="297"/>
            <ac:spMk id="2" creationId="{00000000-0000-0000-0000-000000000000}"/>
          </ac:spMkLst>
        </pc:spChg>
        <pc:spChg chg="mod">
          <ac:chgData name="Kristofer Carta" userId="a949ead7c4bcd18f" providerId="LiveId" clId="{BDB12BE9-6248-4518-AD0A-7BEFF3A06A4A}" dt="2017-08-23T08:21:46.183" v="10417" actId="20577"/>
          <ac:spMkLst>
            <pc:docMk/>
            <pc:sldMk cId="2085938742" sldId="297"/>
            <ac:spMk id="3" creationId="{00000000-0000-0000-0000-000000000000}"/>
          </ac:spMkLst>
        </pc:spChg>
        <pc:picChg chg="del">
          <ac:chgData name="Kristofer Carta" userId="a949ead7c4bcd18f" providerId="LiveId" clId="{BDB12BE9-6248-4518-AD0A-7BEFF3A06A4A}" dt="2017-08-22T21:40:42.979" v="2591" actId="478"/>
          <ac:picMkLst>
            <pc:docMk/>
            <pc:sldMk cId="2085938742" sldId="297"/>
            <ac:picMk id="4" creationId="{00000000-0000-0000-0000-000000000000}"/>
          </ac:picMkLst>
        </pc:picChg>
        <pc:picChg chg="add mod">
          <ac:chgData name="Kristofer Carta" userId="a949ead7c4bcd18f" providerId="LiveId" clId="{BDB12BE9-6248-4518-AD0A-7BEFF3A06A4A}" dt="2017-08-22T21:40:54.013" v="2594" actId="1076"/>
          <ac:picMkLst>
            <pc:docMk/>
            <pc:sldMk cId="2085938742" sldId="297"/>
            <ac:picMk id="5" creationId="{EEDAB5C8-623D-4AC5-9A4B-9108452521CB}"/>
          </ac:picMkLst>
        </pc:picChg>
      </pc:sldChg>
      <pc:sldChg chg="addSp delSp modSp add">
        <pc:chgData name="Kristofer Carta" userId="a949ead7c4bcd18f" providerId="LiveId" clId="{BDB12BE9-6248-4518-AD0A-7BEFF3A06A4A}" dt="2017-08-23T08:25:58.036" v="10832" actId="20577"/>
        <pc:sldMkLst>
          <pc:docMk/>
          <pc:sldMk cId="807550934" sldId="298"/>
        </pc:sldMkLst>
        <pc:spChg chg="mod">
          <ac:chgData name="Kristofer Carta" userId="a949ead7c4bcd18f" providerId="LiveId" clId="{BDB12BE9-6248-4518-AD0A-7BEFF3A06A4A}" dt="2017-08-22T21:26:42.347" v="1842" actId="2696"/>
          <ac:spMkLst>
            <pc:docMk/>
            <pc:sldMk cId="807550934" sldId="298"/>
            <ac:spMk id="2" creationId="{00000000-0000-0000-0000-000000000000}"/>
          </ac:spMkLst>
        </pc:spChg>
        <pc:spChg chg="mod">
          <ac:chgData name="Kristofer Carta" userId="a949ead7c4bcd18f" providerId="LiveId" clId="{BDB12BE9-6248-4518-AD0A-7BEFF3A06A4A}" dt="2017-08-23T08:25:58.036" v="10832" actId="20577"/>
          <ac:spMkLst>
            <pc:docMk/>
            <pc:sldMk cId="807550934" sldId="298"/>
            <ac:spMk id="3" creationId="{00000000-0000-0000-0000-000000000000}"/>
          </ac:spMkLst>
        </pc:spChg>
        <pc:picChg chg="del">
          <ac:chgData name="Kristofer Carta" userId="a949ead7c4bcd18f" providerId="LiveId" clId="{BDB12BE9-6248-4518-AD0A-7BEFF3A06A4A}" dt="2017-08-22T21:41:22.055" v="2596" actId="478"/>
          <ac:picMkLst>
            <pc:docMk/>
            <pc:sldMk cId="807550934" sldId="298"/>
            <ac:picMk id="4" creationId="{00000000-0000-0000-0000-000000000000}"/>
          </ac:picMkLst>
        </pc:picChg>
        <pc:picChg chg="add mod">
          <ac:chgData name="Kristofer Carta" userId="a949ead7c4bcd18f" providerId="LiveId" clId="{BDB12BE9-6248-4518-AD0A-7BEFF3A06A4A}" dt="2017-08-22T21:41:37.340" v="2599" actId="1076"/>
          <ac:picMkLst>
            <pc:docMk/>
            <pc:sldMk cId="807550934" sldId="298"/>
            <ac:picMk id="5" creationId="{CF501747-140C-4AC9-A9D4-1226A637100B}"/>
          </ac:picMkLst>
        </pc:picChg>
      </pc:sldChg>
      <pc:sldChg chg="addSp delSp modSp add">
        <pc:chgData name="Kristofer Carta" userId="a949ead7c4bcd18f" providerId="LiveId" clId="{BDB12BE9-6248-4518-AD0A-7BEFF3A06A4A}" dt="2017-08-23T08:28:28.238" v="11086" actId="20577"/>
        <pc:sldMkLst>
          <pc:docMk/>
          <pc:sldMk cId="2848556147" sldId="299"/>
        </pc:sldMkLst>
        <pc:spChg chg="mod">
          <ac:chgData name="Kristofer Carta" userId="a949ead7c4bcd18f" providerId="LiveId" clId="{BDB12BE9-6248-4518-AD0A-7BEFF3A06A4A}" dt="2017-08-22T21:26:42.347" v="1842" actId="1076"/>
          <ac:spMkLst>
            <pc:docMk/>
            <pc:sldMk cId="2848556147" sldId="299"/>
            <ac:spMk id="2" creationId="{00000000-0000-0000-0000-000000000000}"/>
          </ac:spMkLst>
        </pc:spChg>
        <pc:spChg chg="mod">
          <ac:chgData name="Kristofer Carta" userId="a949ead7c4bcd18f" providerId="LiveId" clId="{BDB12BE9-6248-4518-AD0A-7BEFF3A06A4A}" dt="2017-08-23T08:28:28.238" v="11086" actId="20577"/>
          <ac:spMkLst>
            <pc:docMk/>
            <pc:sldMk cId="2848556147" sldId="299"/>
            <ac:spMk id="3" creationId="{00000000-0000-0000-0000-000000000000}"/>
          </ac:spMkLst>
        </pc:spChg>
        <pc:picChg chg="del">
          <ac:chgData name="Kristofer Carta" userId="a949ead7c4bcd18f" providerId="LiveId" clId="{BDB12BE9-6248-4518-AD0A-7BEFF3A06A4A}" dt="2017-08-22T21:42:01.667" v="2602" actId="478"/>
          <ac:picMkLst>
            <pc:docMk/>
            <pc:sldMk cId="2848556147" sldId="299"/>
            <ac:picMk id="4" creationId="{00000000-0000-0000-0000-000000000000}"/>
          </ac:picMkLst>
        </pc:picChg>
        <pc:picChg chg="add del mod">
          <ac:chgData name="Kristofer Carta" userId="a949ead7c4bcd18f" providerId="LiveId" clId="{BDB12BE9-6248-4518-AD0A-7BEFF3A06A4A}" dt="2017-08-22T21:42:31.490" v="2606" actId="478"/>
          <ac:picMkLst>
            <pc:docMk/>
            <pc:sldMk cId="2848556147" sldId="299"/>
            <ac:picMk id="5" creationId="{BA5D52C4-D2C0-4935-BC7B-4F9AAF7DBE48}"/>
          </ac:picMkLst>
        </pc:picChg>
        <pc:picChg chg="add mod">
          <ac:chgData name="Kristofer Carta" userId="a949ead7c4bcd18f" providerId="LiveId" clId="{BDB12BE9-6248-4518-AD0A-7BEFF3A06A4A}" dt="2017-08-22T21:42:44.339" v="2611" actId="1076"/>
          <ac:picMkLst>
            <pc:docMk/>
            <pc:sldMk cId="2848556147" sldId="299"/>
            <ac:picMk id="6" creationId="{E764F7A9-4B41-4B08-ADED-E938C2E690B3}"/>
          </ac:picMkLst>
        </pc:picChg>
      </pc:sldChg>
      <pc:sldChg chg="addSp delSp modSp add">
        <pc:chgData name="Kristofer Carta" userId="a949ead7c4bcd18f" providerId="LiveId" clId="{BDB12BE9-6248-4518-AD0A-7BEFF3A06A4A}" dt="2017-08-23T08:07:35.368" v="8643" actId="20577"/>
        <pc:sldMkLst>
          <pc:docMk/>
          <pc:sldMk cId="2335144893" sldId="300"/>
        </pc:sldMkLst>
        <pc:spChg chg="mod">
          <ac:chgData name="Kristofer Carta" userId="a949ead7c4bcd18f" providerId="LiveId" clId="{BDB12BE9-6248-4518-AD0A-7BEFF3A06A4A}" dt="2017-08-22T21:26:42.347" v="1842" actId="2696"/>
          <ac:spMkLst>
            <pc:docMk/>
            <pc:sldMk cId="2335144893" sldId="300"/>
            <ac:spMk id="2" creationId="{00000000-0000-0000-0000-000000000000}"/>
          </ac:spMkLst>
        </pc:spChg>
        <pc:spChg chg="mod">
          <ac:chgData name="Kristofer Carta" userId="a949ead7c4bcd18f" providerId="LiveId" clId="{BDB12BE9-6248-4518-AD0A-7BEFF3A06A4A}" dt="2017-08-23T08:07:35.368" v="8643" actId="20577"/>
          <ac:spMkLst>
            <pc:docMk/>
            <pc:sldMk cId="2335144893" sldId="300"/>
            <ac:spMk id="3" creationId="{00000000-0000-0000-0000-000000000000}"/>
          </ac:spMkLst>
        </pc:spChg>
        <pc:picChg chg="del">
          <ac:chgData name="Kristofer Carta" userId="a949ead7c4bcd18f" providerId="LiveId" clId="{BDB12BE9-6248-4518-AD0A-7BEFF3A06A4A}" dt="2017-08-22T21:43:42.834" v="2616" actId="478"/>
          <ac:picMkLst>
            <pc:docMk/>
            <pc:sldMk cId="2335144893" sldId="300"/>
            <ac:picMk id="4" creationId="{00000000-0000-0000-0000-000000000000}"/>
          </ac:picMkLst>
        </pc:picChg>
        <pc:picChg chg="add mod">
          <ac:chgData name="Kristofer Carta" userId="a949ead7c4bcd18f" providerId="LiveId" clId="{BDB12BE9-6248-4518-AD0A-7BEFF3A06A4A}" dt="2017-08-22T21:43:53.039" v="2621" actId="1076"/>
          <ac:picMkLst>
            <pc:docMk/>
            <pc:sldMk cId="2335144893" sldId="300"/>
            <ac:picMk id="5" creationId="{8A3F2D87-EF38-4C4A-9569-37E20CC0F07E}"/>
          </ac:picMkLst>
        </pc:picChg>
      </pc:sldChg>
      <pc:sldChg chg="addSp delSp modSp add mod setBg setClrOvrMap delDesignElem">
        <pc:chgData name="Kristofer Carta" userId="a949ead7c4bcd18f" providerId="LiveId" clId="{BDB12BE9-6248-4518-AD0A-7BEFF3A06A4A}" dt="2017-08-23T09:34:09.247" v="13376" actId="20577"/>
        <pc:sldMkLst>
          <pc:docMk/>
          <pc:sldMk cId="1180048117" sldId="301"/>
        </pc:sldMkLst>
        <pc:spChg chg="mod">
          <ac:chgData name="Kristofer Carta" userId="a949ead7c4bcd18f" providerId="LiveId" clId="{BDB12BE9-6248-4518-AD0A-7BEFF3A06A4A}" dt="2017-08-22T20:40:17.113" v="576" actId="26606"/>
          <ac:spMkLst>
            <pc:docMk/>
            <pc:sldMk cId="1180048117" sldId="301"/>
            <ac:spMk id="2" creationId="{00000000-0000-0000-0000-000000000000}"/>
          </ac:spMkLst>
        </pc:spChg>
        <pc:spChg chg="del">
          <ac:chgData name="Kristofer Carta" userId="a949ead7c4bcd18f" providerId="LiveId" clId="{BDB12BE9-6248-4518-AD0A-7BEFF3A06A4A}" dt="2017-08-22T20:39:46.395" v="561" actId="26606"/>
          <ac:spMkLst>
            <pc:docMk/>
            <pc:sldMk cId="1180048117" sldId="301"/>
            <ac:spMk id="4"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5"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6" creationId="{00000000-0000-0000-0000-000000000000}"/>
          </ac:spMkLst>
        </pc:spChg>
        <pc:spChg chg="del">
          <ac:chgData name="Kristofer Carta" userId="a949ead7c4bcd18f" providerId="LiveId" clId="{BDB12BE9-6248-4518-AD0A-7BEFF3A06A4A}" dt="2017-08-22T20:39:46.395" v="561" actId="26606"/>
          <ac:spMkLst>
            <pc:docMk/>
            <pc:sldMk cId="1180048117" sldId="301"/>
            <ac:spMk id="7"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8" creationId="{00000000-0000-0000-0000-000000000000}"/>
          </ac:spMkLst>
        </pc:spChg>
        <pc:spChg chg="del">
          <ac:chgData name="Kristofer Carta" userId="a949ead7c4bcd18f" providerId="LiveId" clId="{BDB12BE9-6248-4518-AD0A-7BEFF3A06A4A}" dt="2017-08-22T20:39:46.395" v="561" actId="26606"/>
          <ac:spMkLst>
            <pc:docMk/>
            <pc:sldMk cId="1180048117" sldId="301"/>
            <ac:spMk id="9"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11" creationId="{00000000-0000-0000-0000-000000000000}"/>
          </ac:spMkLst>
        </pc:spChg>
        <pc:spChg chg="del">
          <ac:chgData name="Kristofer Carta" userId="a949ead7c4bcd18f" providerId="LiveId" clId="{BDB12BE9-6248-4518-AD0A-7BEFF3A06A4A}" dt="2017-08-22T20:39:46.395" v="561" actId="26606"/>
          <ac:spMkLst>
            <pc:docMk/>
            <pc:sldMk cId="1180048117" sldId="301"/>
            <ac:spMk id="13" creationId="{00000000-0000-0000-0000-000000000000}"/>
          </ac:spMkLst>
        </pc:spChg>
        <pc:spChg chg="add del">
          <ac:chgData name="Kristofer Carta" userId="a949ead7c4bcd18f" providerId="LiveId" clId="{BDB12BE9-6248-4518-AD0A-7BEFF3A06A4A}" dt="2017-08-22T20:40:17.113" v="576" actId="26606"/>
          <ac:spMkLst>
            <pc:docMk/>
            <pc:sldMk cId="1180048117" sldId="301"/>
            <ac:spMk id="16" creationId="{00000000-0000-0000-0000-000000000000}"/>
          </ac:spMkLst>
        </pc:spChg>
        <pc:spChg chg="add del">
          <ac:chgData name="Kristofer Carta" userId="a949ead7c4bcd18f" providerId="LiveId" clId="{BDB12BE9-6248-4518-AD0A-7BEFF3A06A4A}" dt="2017-08-22T20:40:17.113" v="576" actId="26606"/>
          <ac:spMkLst>
            <pc:docMk/>
            <pc:sldMk cId="1180048117" sldId="301"/>
            <ac:spMk id="18" creationId="{00000000-0000-0000-0000-000000000000}"/>
          </ac:spMkLst>
        </pc:spChg>
        <pc:spChg chg="add del">
          <ac:chgData name="Kristofer Carta" userId="a949ead7c4bcd18f" providerId="LiveId" clId="{BDB12BE9-6248-4518-AD0A-7BEFF3A06A4A}" dt="2017-08-22T20:40:17.113" v="576" actId="26606"/>
          <ac:spMkLst>
            <pc:docMk/>
            <pc:sldMk cId="1180048117" sldId="301"/>
            <ac:spMk id="20"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4"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5"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6"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7" creationId="{00000000-0000-0000-0000-000000000000}"/>
          </ac:spMkLst>
        </pc:spChg>
        <pc:cxnChg chg="add del">
          <ac:chgData name="Kristofer Carta" userId="a949ead7c4bcd18f" providerId="LiveId" clId="{BDB12BE9-6248-4518-AD0A-7BEFF3A06A4A}" dt="2017-08-22T20:40:17.113" v="576" actId="26606"/>
          <ac:cxnSpMkLst>
            <pc:docMk/>
            <pc:sldMk cId="1180048117" sldId="301"/>
            <ac:cxnSpMk id="22" creationId="{00000000-0000-0000-0000-000000000000}"/>
          </ac:cxnSpMkLst>
        </pc:cxnChg>
      </pc:sldChg>
      <pc:sldChg chg="modSp add del">
        <pc:chgData name="Kristofer Carta" userId="a949ead7c4bcd18f" providerId="LiveId" clId="{BDB12BE9-6248-4518-AD0A-7BEFF3A06A4A}" dt="2017-08-22T21:00:10.290" v="1064" actId="2696"/>
        <pc:sldMkLst>
          <pc:docMk/>
          <pc:sldMk cId="751138012" sldId="302"/>
        </pc:sldMkLst>
        <pc:spChg chg="mod">
          <ac:chgData name="Kristofer Carta" userId="a949ead7c4bcd18f" providerId="LiveId" clId="{BDB12BE9-6248-4518-AD0A-7BEFF3A06A4A}" dt="2017-08-22T21:00:08.491" v="1063" actId="20577"/>
          <ac:spMkLst>
            <pc:docMk/>
            <pc:sldMk cId="751138012" sldId="302"/>
            <ac:spMk id="2" creationId="{4D183F82-5BA4-4CD4-926A-8EF890C47141}"/>
          </ac:spMkLst>
        </pc:spChg>
      </pc:sldChg>
      <pc:sldChg chg="addSp delSp modSp add">
        <pc:chgData name="Kristofer Carta" userId="a949ead7c4bcd18f" providerId="LiveId" clId="{BDB12BE9-6248-4518-AD0A-7BEFF3A06A4A}" dt="2017-08-23T08:03:14.736" v="8130" actId="20577"/>
        <pc:sldMkLst>
          <pc:docMk/>
          <pc:sldMk cId="2199076171" sldId="302"/>
        </pc:sldMkLst>
        <pc:spChg chg="mod">
          <ac:chgData name="Kristofer Carta" userId="a949ead7c4bcd18f" providerId="LiveId" clId="{BDB12BE9-6248-4518-AD0A-7BEFF3A06A4A}" dt="2017-08-22T21:26:42.347" v="1842" actId="2696"/>
          <ac:spMkLst>
            <pc:docMk/>
            <pc:sldMk cId="2199076171" sldId="302"/>
            <ac:spMk id="2" creationId="{00000000-0000-0000-0000-000000000000}"/>
          </ac:spMkLst>
        </pc:spChg>
        <pc:spChg chg="mod">
          <ac:chgData name="Kristofer Carta" userId="a949ead7c4bcd18f" providerId="LiveId" clId="{BDB12BE9-6248-4518-AD0A-7BEFF3A06A4A}" dt="2017-08-23T08:03:14.736" v="8130" actId="20577"/>
          <ac:spMkLst>
            <pc:docMk/>
            <pc:sldMk cId="2199076171" sldId="302"/>
            <ac:spMk id="3" creationId="{00000000-0000-0000-0000-000000000000}"/>
          </ac:spMkLst>
        </pc:spChg>
        <pc:picChg chg="del">
          <ac:chgData name="Kristofer Carta" userId="a949ead7c4bcd18f" providerId="LiveId" clId="{BDB12BE9-6248-4518-AD0A-7BEFF3A06A4A}" dt="2017-08-22T21:46:49.784" v="2640" actId="478"/>
          <ac:picMkLst>
            <pc:docMk/>
            <pc:sldMk cId="2199076171" sldId="302"/>
            <ac:picMk id="4" creationId="{00000000-0000-0000-0000-000000000000}"/>
          </ac:picMkLst>
        </pc:picChg>
        <pc:picChg chg="add del mod">
          <ac:chgData name="Kristofer Carta" userId="a949ead7c4bcd18f" providerId="LiveId" clId="{BDB12BE9-6248-4518-AD0A-7BEFF3A06A4A}" dt="2017-08-22T21:47:10.452" v="2645" actId="478"/>
          <ac:picMkLst>
            <pc:docMk/>
            <pc:sldMk cId="2199076171" sldId="302"/>
            <ac:picMk id="5" creationId="{F4B1E399-7200-4582-87FC-6507DBA3044C}"/>
          </ac:picMkLst>
        </pc:picChg>
        <pc:picChg chg="add mod">
          <ac:chgData name="Kristofer Carta" userId="a949ead7c4bcd18f" providerId="LiveId" clId="{BDB12BE9-6248-4518-AD0A-7BEFF3A06A4A}" dt="2017-08-22T21:47:57.234" v="2654" actId="14100"/>
          <ac:picMkLst>
            <pc:docMk/>
            <pc:sldMk cId="2199076171" sldId="302"/>
            <ac:picMk id="6" creationId="{D9D6CB6B-1A41-4639-BD53-19491E40A617}"/>
          </ac:picMkLst>
        </pc:picChg>
      </pc:sldChg>
      <pc:sldChg chg="addSp delSp modSp add">
        <pc:chgData name="Kristofer Carta" userId="a949ead7c4bcd18f" providerId="LiveId" clId="{BDB12BE9-6248-4518-AD0A-7BEFF3A06A4A}" dt="2017-08-23T08:00:28.587" v="7638" actId="20577"/>
        <pc:sldMkLst>
          <pc:docMk/>
          <pc:sldMk cId="3637556005" sldId="303"/>
        </pc:sldMkLst>
        <pc:spChg chg="mod">
          <ac:chgData name="Kristofer Carta" userId="a949ead7c4bcd18f" providerId="LiveId" clId="{BDB12BE9-6248-4518-AD0A-7BEFF3A06A4A}" dt="2017-08-22T21:26:42.347" v="1842" actId="2696"/>
          <ac:spMkLst>
            <pc:docMk/>
            <pc:sldMk cId="3637556005" sldId="303"/>
            <ac:spMk id="2" creationId="{00000000-0000-0000-0000-000000000000}"/>
          </ac:spMkLst>
        </pc:spChg>
        <pc:spChg chg="mod">
          <ac:chgData name="Kristofer Carta" userId="a949ead7c4bcd18f" providerId="LiveId" clId="{BDB12BE9-6248-4518-AD0A-7BEFF3A06A4A}" dt="2017-08-23T08:00:28.587" v="7638" actId="20577"/>
          <ac:spMkLst>
            <pc:docMk/>
            <pc:sldMk cId="3637556005" sldId="303"/>
            <ac:spMk id="3" creationId="{00000000-0000-0000-0000-000000000000}"/>
          </ac:spMkLst>
        </pc:spChg>
        <pc:picChg chg="del">
          <ac:chgData name="Kristofer Carta" userId="a949ead7c4bcd18f" providerId="LiveId" clId="{BDB12BE9-6248-4518-AD0A-7BEFF3A06A4A}" dt="2017-08-22T21:47:45.472" v="2650" actId="478"/>
          <ac:picMkLst>
            <pc:docMk/>
            <pc:sldMk cId="3637556005" sldId="303"/>
            <ac:picMk id="4" creationId="{00000000-0000-0000-0000-000000000000}"/>
          </ac:picMkLst>
        </pc:picChg>
        <pc:picChg chg="add mod">
          <ac:chgData name="Kristofer Carta" userId="a949ead7c4bcd18f" providerId="LiveId" clId="{BDB12BE9-6248-4518-AD0A-7BEFF3A06A4A}" dt="2017-08-22T21:47:52.751" v="2653" actId="14100"/>
          <ac:picMkLst>
            <pc:docMk/>
            <pc:sldMk cId="3637556005" sldId="303"/>
            <ac:picMk id="5" creationId="{62E493E2-3B69-42D7-94BB-EEA3F4D6FC9F}"/>
          </ac:picMkLst>
        </pc:picChg>
      </pc:sldChg>
      <pc:sldChg chg="addSp delSp modSp add ord delDesignElem">
        <pc:chgData name="Kristofer Carta" userId="a949ead7c4bcd18f" providerId="LiveId" clId="{BDB12BE9-6248-4518-AD0A-7BEFF3A06A4A}" dt="2017-08-23T09:34:09.247" v="13376" actId="20577"/>
        <pc:sldMkLst>
          <pc:docMk/>
          <pc:sldMk cId="1502807105" sldId="304"/>
        </pc:sldMkLst>
        <pc:spChg chg="mod">
          <ac:chgData name="Kristofer Carta" userId="a949ead7c4bcd18f" providerId="LiveId" clId="{BDB12BE9-6248-4518-AD0A-7BEFF3A06A4A}" dt="2017-08-22T21:01:25.667" v="1137" actId="20577"/>
          <ac:spMkLst>
            <pc:docMk/>
            <pc:sldMk cId="1502807105" sldId="304"/>
            <ac:spMk id="2"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4"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5"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6"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7" creationId="{00000000-0000-0000-0000-000000000000}"/>
          </ac:spMkLst>
        </pc:spChg>
      </pc:sldChg>
      <pc:sldChg chg="addSp delSp add del setBg delDesignElem">
        <pc:chgData name="Kristofer Carta" userId="a949ead7c4bcd18f" providerId="LiveId" clId="{BDB12BE9-6248-4518-AD0A-7BEFF3A06A4A}" dt="2017-08-22T21:01:04.455" v="1090" actId="2696"/>
        <pc:sldMkLst>
          <pc:docMk/>
          <pc:sldMk cId="3868604548" sldId="304"/>
        </pc:sldMkLst>
        <pc:spChg chg="add del">
          <ac:chgData name="Kristofer Carta" userId="a949ead7c4bcd18f" providerId="LiveId" clId="{BDB12BE9-6248-4518-AD0A-7BEFF3A06A4A}" dt="2017-08-22T21:01:04.455" v="1090" actId="2696"/>
          <ac:spMkLst>
            <pc:docMk/>
            <pc:sldMk cId="3868604548" sldId="304"/>
            <ac:spMk id="24" creationId="{00000000-0000-0000-0000-000000000000}"/>
          </ac:spMkLst>
        </pc:spChg>
        <pc:spChg chg="add del">
          <ac:chgData name="Kristofer Carta" userId="a949ead7c4bcd18f" providerId="LiveId" clId="{BDB12BE9-6248-4518-AD0A-7BEFF3A06A4A}" dt="2017-08-22T21:01:04.455" v="1090" actId="2696"/>
          <ac:spMkLst>
            <pc:docMk/>
            <pc:sldMk cId="3868604548" sldId="304"/>
            <ac:spMk id="25" creationId="{00000000-0000-0000-0000-000000000000}"/>
          </ac:spMkLst>
        </pc:spChg>
        <pc:spChg chg="add del">
          <ac:chgData name="Kristofer Carta" userId="a949ead7c4bcd18f" providerId="LiveId" clId="{BDB12BE9-6248-4518-AD0A-7BEFF3A06A4A}" dt="2017-08-22T21:01:04.455" v="1090" actId="2696"/>
          <ac:spMkLst>
            <pc:docMk/>
            <pc:sldMk cId="3868604548" sldId="304"/>
            <ac:spMk id="26" creationId="{00000000-0000-0000-0000-000000000000}"/>
          </ac:spMkLst>
        </pc:spChg>
        <pc:spChg chg="add del">
          <ac:chgData name="Kristofer Carta" userId="a949ead7c4bcd18f" providerId="LiveId" clId="{BDB12BE9-6248-4518-AD0A-7BEFF3A06A4A}" dt="2017-08-22T21:01:04.455" v="1090" actId="2696"/>
          <ac:spMkLst>
            <pc:docMk/>
            <pc:sldMk cId="3868604548" sldId="304"/>
            <ac:spMk id="27" creationId="{00000000-0000-0000-0000-000000000000}"/>
          </ac:spMkLst>
        </pc:spChg>
      </pc:sldChg>
      <pc:sldChg chg="addSp delSp modSp add">
        <pc:chgData name="Kristofer Carta" userId="a949ead7c4bcd18f" providerId="LiveId" clId="{BDB12BE9-6248-4518-AD0A-7BEFF3A06A4A}" dt="2017-08-23T08:02:06.534" v="7883" actId="113"/>
        <pc:sldMkLst>
          <pc:docMk/>
          <pc:sldMk cId="893423556" sldId="305"/>
        </pc:sldMkLst>
        <pc:spChg chg="mod">
          <ac:chgData name="Kristofer Carta" userId="a949ead7c4bcd18f" providerId="LiveId" clId="{BDB12BE9-6248-4518-AD0A-7BEFF3A06A4A}" dt="2017-08-22T21:26:42.347" v="1842" actId="2696"/>
          <ac:spMkLst>
            <pc:docMk/>
            <pc:sldMk cId="893423556" sldId="305"/>
            <ac:spMk id="2" creationId="{00000000-0000-0000-0000-000000000000}"/>
          </ac:spMkLst>
        </pc:spChg>
        <pc:spChg chg="mod">
          <ac:chgData name="Kristofer Carta" userId="a949ead7c4bcd18f" providerId="LiveId" clId="{BDB12BE9-6248-4518-AD0A-7BEFF3A06A4A}" dt="2017-08-23T08:02:06.534" v="7883" actId="113"/>
          <ac:spMkLst>
            <pc:docMk/>
            <pc:sldMk cId="893423556" sldId="305"/>
            <ac:spMk id="3" creationId="{00000000-0000-0000-0000-000000000000}"/>
          </ac:spMkLst>
        </pc:spChg>
        <pc:picChg chg="del">
          <ac:chgData name="Kristofer Carta" userId="a949ead7c4bcd18f" providerId="LiveId" clId="{BDB12BE9-6248-4518-AD0A-7BEFF3A06A4A}" dt="2017-08-22T21:48:55.607" v="2658" actId="478"/>
          <ac:picMkLst>
            <pc:docMk/>
            <pc:sldMk cId="893423556" sldId="305"/>
            <ac:picMk id="4" creationId="{00000000-0000-0000-0000-000000000000}"/>
          </ac:picMkLst>
        </pc:picChg>
        <pc:picChg chg="add mod">
          <ac:chgData name="Kristofer Carta" userId="a949ead7c4bcd18f" providerId="LiveId" clId="{BDB12BE9-6248-4518-AD0A-7BEFF3A06A4A}" dt="2017-08-22T21:49:07.222" v="2663" actId="1076"/>
          <ac:picMkLst>
            <pc:docMk/>
            <pc:sldMk cId="893423556" sldId="305"/>
            <ac:picMk id="5" creationId="{39027472-F6C0-4DCA-AFBA-F86AB7EE83E8}"/>
          </ac:picMkLst>
        </pc:picChg>
      </pc:sldChg>
      <pc:sldChg chg="addSp delSp modSp add">
        <pc:chgData name="Kristofer Carta" userId="a949ead7c4bcd18f" providerId="LiveId" clId="{BDB12BE9-6248-4518-AD0A-7BEFF3A06A4A}" dt="2017-08-23T07:47:56.467" v="6510" actId="20577"/>
        <pc:sldMkLst>
          <pc:docMk/>
          <pc:sldMk cId="1451272425" sldId="306"/>
        </pc:sldMkLst>
        <pc:spChg chg="mod">
          <ac:chgData name="Kristofer Carta" userId="a949ead7c4bcd18f" providerId="LiveId" clId="{BDB12BE9-6248-4518-AD0A-7BEFF3A06A4A}" dt="2017-08-22T21:26:42.347" v="1842" actId="1076"/>
          <ac:spMkLst>
            <pc:docMk/>
            <pc:sldMk cId="1451272425" sldId="306"/>
            <ac:spMk id="2" creationId="{00000000-0000-0000-0000-000000000000}"/>
          </ac:spMkLst>
        </pc:spChg>
        <pc:spChg chg="mod">
          <ac:chgData name="Kristofer Carta" userId="a949ead7c4bcd18f" providerId="LiveId" clId="{BDB12BE9-6248-4518-AD0A-7BEFF3A06A4A}" dt="2017-08-23T07:47:56.467" v="6510" actId="20577"/>
          <ac:spMkLst>
            <pc:docMk/>
            <pc:sldMk cId="1451272425" sldId="306"/>
            <ac:spMk id="3" creationId="{00000000-0000-0000-0000-000000000000}"/>
          </ac:spMkLst>
        </pc:spChg>
        <pc:picChg chg="del">
          <ac:chgData name="Kristofer Carta" userId="a949ead7c4bcd18f" providerId="LiveId" clId="{BDB12BE9-6248-4518-AD0A-7BEFF3A06A4A}" dt="2017-08-22T21:49:53.030" v="2665" actId="478"/>
          <ac:picMkLst>
            <pc:docMk/>
            <pc:sldMk cId="1451272425" sldId="306"/>
            <ac:picMk id="4" creationId="{00000000-0000-0000-0000-000000000000}"/>
          </ac:picMkLst>
        </pc:picChg>
        <pc:picChg chg="add mod">
          <ac:chgData name="Kristofer Carta" userId="a949ead7c4bcd18f" providerId="LiveId" clId="{BDB12BE9-6248-4518-AD0A-7BEFF3A06A4A}" dt="2017-08-22T21:50:04.576" v="2669" actId="1076"/>
          <ac:picMkLst>
            <pc:docMk/>
            <pc:sldMk cId="1451272425" sldId="306"/>
            <ac:picMk id="5" creationId="{C15C9DFC-4B35-4332-A1D6-D5494A9E77EE}"/>
          </ac:picMkLst>
        </pc:picChg>
      </pc:sldChg>
      <pc:sldChg chg="addSp delSp modSp add">
        <pc:chgData name="Kristofer Carta" userId="a949ead7c4bcd18f" providerId="LiveId" clId="{BDB12BE9-6248-4518-AD0A-7BEFF3A06A4A}" dt="2017-08-23T08:57:43.874" v="12147" actId="20577"/>
        <pc:sldMkLst>
          <pc:docMk/>
          <pc:sldMk cId="537141572" sldId="307"/>
        </pc:sldMkLst>
        <pc:spChg chg="mod">
          <ac:chgData name="Kristofer Carta" userId="a949ead7c4bcd18f" providerId="LiveId" clId="{BDB12BE9-6248-4518-AD0A-7BEFF3A06A4A}" dt="2017-08-22T21:26:42.347" v="1842" actId="2696"/>
          <ac:spMkLst>
            <pc:docMk/>
            <pc:sldMk cId="537141572" sldId="307"/>
            <ac:spMk id="2" creationId="{00000000-0000-0000-0000-000000000000}"/>
          </ac:spMkLst>
        </pc:spChg>
        <pc:spChg chg="mod">
          <ac:chgData name="Kristofer Carta" userId="a949ead7c4bcd18f" providerId="LiveId" clId="{BDB12BE9-6248-4518-AD0A-7BEFF3A06A4A}" dt="2017-08-23T08:57:43.874" v="12147" actId="20577"/>
          <ac:spMkLst>
            <pc:docMk/>
            <pc:sldMk cId="537141572" sldId="307"/>
            <ac:spMk id="3" creationId="{00000000-0000-0000-0000-000000000000}"/>
          </ac:spMkLst>
        </pc:spChg>
        <pc:picChg chg="del">
          <ac:chgData name="Kristofer Carta" userId="a949ead7c4bcd18f" providerId="LiveId" clId="{BDB12BE9-6248-4518-AD0A-7BEFF3A06A4A}" dt="2017-08-22T21:50:22.486" v="2670" actId="478"/>
          <ac:picMkLst>
            <pc:docMk/>
            <pc:sldMk cId="537141572" sldId="307"/>
            <ac:picMk id="4" creationId="{00000000-0000-0000-0000-000000000000}"/>
          </ac:picMkLst>
        </pc:picChg>
        <pc:picChg chg="add mod">
          <ac:chgData name="Kristofer Carta" userId="a949ead7c4bcd18f" providerId="LiveId" clId="{BDB12BE9-6248-4518-AD0A-7BEFF3A06A4A}" dt="2017-08-22T21:50:33.094" v="2673" actId="14100"/>
          <ac:picMkLst>
            <pc:docMk/>
            <pc:sldMk cId="537141572" sldId="307"/>
            <ac:picMk id="5" creationId="{2E4EE3B5-C583-4A1A-9030-B8016A0B56CD}"/>
          </ac:picMkLst>
        </pc:picChg>
      </pc:sldChg>
      <pc:sldChg chg="addSp delSp modSp add">
        <pc:chgData name="Kristofer Carta" userId="a949ead7c4bcd18f" providerId="LiveId" clId="{BDB12BE9-6248-4518-AD0A-7BEFF3A06A4A}" dt="2017-08-23T09:22:30.912" v="12676" actId="27636"/>
        <pc:sldMkLst>
          <pc:docMk/>
          <pc:sldMk cId="2546566055" sldId="308"/>
        </pc:sldMkLst>
        <pc:spChg chg="mod">
          <ac:chgData name="Kristofer Carta" userId="a949ead7c4bcd18f" providerId="LiveId" clId="{BDB12BE9-6248-4518-AD0A-7BEFF3A06A4A}" dt="2017-08-22T21:26:42.347" v="1842" actId="1076"/>
          <ac:spMkLst>
            <pc:docMk/>
            <pc:sldMk cId="2546566055" sldId="308"/>
            <ac:spMk id="2" creationId="{00000000-0000-0000-0000-000000000000}"/>
          </ac:spMkLst>
        </pc:spChg>
        <pc:spChg chg="mod">
          <ac:chgData name="Kristofer Carta" userId="a949ead7c4bcd18f" providerId="LiveId" clId="{BDB12BE9-6248-4518-AD0A-7BEFF3A06A4A}" dt="2017-08-23T09:22:30.912" v="12676" actId="27636"/>
          <ac:spMkLst>
            <pc:docMk/>
            <pc:sldMk cId="2546566055" sldId="308"/>
            <ac:spMk id="3" creationId="{00000000-0000-0000-0000-000000000000}"/>
          </ac:spMkLst>
        </pc:spChg>
        <pc:picChg chg="del">
          <ac:chgData name="Kristofer Carta" userId="a949ead7c4bcd18f" providerId="LiveId" clId="{BDB12BE9-6248-4518-AD0A-7BEFF3A06A4A}" dt="2017-08-22T21:43:24.360" v="2613" actId="478"/>
          <ac:picMkLst>
            <pc:docMk/>
            <pc:sldMk cId="2546566055" sldId="308"/>
            <ac:picMk id="4" creationId="{00000000-0000-0000-0000-000000000000}"/>
          </ac:picMkLst>
        </pc:picChg>
        <pc:picChg chg="add del">
          <ac:chgData name="Kristofer Carta" userId="a949ead7c4bcd18f" providerId="LiveId" clId="{BDB12BE9-6248-4518-AD0A-7BEFF3A06A4A}" dt="2017-08-23T08:09:07.038" v="8752" actId="478"/>
          <ac:picMkLst>
            <pc:docMk/>
            <pc:sldMk cId="2546566055" sldId="308"/>
            <ac:picMk id="4" creationId="{0191EAA5-49E0-4749-A0C5-B907B9EEB0A3}"/>
          </ac:picMkLst>
        </pc:picChg>
        <pc:picChg chg="add mod">
          <ac:chgData name="Kristofer Carta" userId="a949ead7c4bcd18f" providerId="LiveId" clId="{BDB12BE9-6248-4518-AD0A-7BEFF3A06A4A}" dt="2017-08-22T21:43:27.707" v="2615" actId="1076"/>
          <ac:picMkLst>
            <pc:docMk/>
            <pc:sldMk cId="2546566055" sldId="308"/>
            <ac:picMk id="5" creationId="{C8FB572C-C08D-44C1-A35C-E4882BDA6E7F}"/>
          </ac:picMkLst>
        </pc:picChg>
      </pc:sldChg>
      <pc:sldChg chg="modSp add del">
        <pc:chgData name="Kristofer Carta" userId="a949ead7c4bcd18f" providerId="LiveId" clId="{BDB12BE9-6248-4518-AD0A-7BEFF3A06A4A}" dt="2017-08-22T21:06:35.625" v="1372" actId="2696"/>
        <pc:sldMkLst>
          <pc:docMk/>
          <pc:sldMk cId="1103888360" sldId="309"/>
        </pc:sldMkLst>
        <pc:spChg chg="mod">
          <ac:chgData name="Kristofer Carta" userId="a949ead7c4bcd18f" providerId="LiveId" clId="{BDB12BE9-6248-4518-AD0A-7BEFF3A06A4A}" dt="2017-08-22T21:04:41.896" v="1314" actId="20577"/>
          <ac:spMkLst>
            <pc:docMk/>
            <pc:sldMk cId="1103888360" sldId="309"/>
            <ac:spMk id="2" creationId="{00000000-0000-0000-0000-000000000000}"/>
          </ac:spMkLst>
        </pc:spChg>
        <pc:spChg chg="mod">
          <ac:chgData name="Kristofer Carta" userId="a949ead7c4bcd18f" providerId="LiveId" clId="{BDB12BE9-6248-4518-AD0A-7BEFF3A06A4A}" dt="2017-08-22T21:06:08.835" v="1363" actId="6549"/>
          <ac:spMkLst>
            <pc:docMk/>
            <pc:sldMk cId="1103888360" sldId="309"/>
            <ac:spMk id="51" creationId="{00000000-0000-0000-0000-000000000000}"/>
          </ac:spMkLst>
        </pc:spChg>
        <pc:picChg chg="mod">
          <ac:chgData name="Kristofer Carta" userId="a949ead7c4bcd18f" providerId="LiveId" clId="{BDB12BE9-6248-4518-AD0A-7BEFF3A06A4A}" dt="2017-08-22T21:06:18.849" v="1367" actId="1038"/>
          <ac:picMkLst>
            <pc:docMk/>
            <pc:sldMk cId="1103888360" sldId="309"/>
            <ac:picMk id="5" creationId="{00000000-0000-0000-0000-000000000000}"/>
          </ac:picMkLst>
        </pc:picChg>
      </pc:sldChg>
      <pc:sldChg chg="add del">
        <pc:chgData name="Kristofer Carta" userId="a949ead7c4bcd18f" providerId="LiveId" clId="{BDB12BE9-6248-4518-AD0A-7BEFF3A06A4A}" dt="2017-08-22T21:02:25.805" v="1194" actId="2696"/>
        <pc:sldMkLst>
          <pc:docMk/>
          <pc:sldMk cId="1144517915" sldId="309"/>
        </pc:sldMkLst>
      </pc:sldChg>
      <pc:sldChg chg="modSp add">
        <pc:chgData name="Kristofer Carta" userId="a949ead7c4bcd18f" providerId="LiveId" clId="{BDB12BE9-6248-4518-AD0A-7BEFF3A06A4A}" dt="2017-08-22T21:32:40.204" v="1998" actId="20577"/>
        <pc:sldMkLst>
          <pc:docMk/>
          <pc:sldMk cId="3320679016" sldId="309"/>
        </pc:sldMkLst>
        <pc:spChg chg="mod">
          <ac:chgData name="Kristofer Carta" userId="a949ead7c4bcd18f" providerId="LiveId" clId="{BDB12BE9-6248-4518-AD0A-7BEFF3A06A4A}" dt="2017-08-22T21:26:42.347" v="1842" actId="20577"/>
          <ac:spMkLst>
            <pc:docMk/>
            <pc:sldMk cId="3320679016" sldId="309"/>
            <ac:spMk id="2" creationId="{00000000-0000-0000-0000-000000000000}"/>
          </ac:spMkLst>
        </pc:spChg>
        <pc:spChg chg="mod">
          <ac:chgData name="Kristofer Carta" userId="a949ead7c4bcd18f" providerId="LiveId" clId="{BDB12BE9-6248-4518-AD0A-7BEFF3A06A4A}" dt="2017-08-22T21:32:36.401" v="1996" actId="14100"/>
          <ac:spMkLst>
            <pc:docMk/>
            <pc:sldMk cId="3320679016" sldId="309"/>
            <ac:spMk id="3" creationId="{00000000-0000-0000-0000-000000000000}"/>
          </ac:spMkLst>
        </pc:spChg>
        <pc:spChg chg="mod">
          <ac:chgData name="Kristofer Carta" userId="a949ead7c4bcd18f" providerId="LiveId" clId="{BDB12BE9-6248-4518-AD0A-7BEFF3A06A4A}" dt="2017-08-22T21:32:40.204" v="1998" actId="20577"/>
          <ac:spMkLst>
            <pc:docMk/>
            <pc:sldMk cId="3320679016" sldId="309"/>
            <ac:spMk id="4" creationId="{00000000-0000-0000-0000-000000000000}"/>
          </ac:spMkLst>
        </pc:spChg>
      </pc:sldChg>
      <pc:sldChg chg="modSp add">
        <pc:chgData name="Kristofer Carta" userId="a949ead7c4bcd18f" providerId="LiveId" clId="{BDB12BE9-6248-4518-AD0A-7BEFF3A06A4A}" dt="2017-08-22T21:26:42.347" v="1842" actId="2696"/>
        <pc:sldMkLst>
          <pc:docMk/>
          <pc:sldMk cId="3229214117" sldId="310"/>
        </pc:sldMkLst>
        <pc:spChg chg="mod">
          <ac:chgData name="Kristofer Carta" userId="a949ead7c4bcd18f" providerId="LiveId" clId="{BDB12BE9-6248-4518-AD0A-7BEFF3A06A4A}" dt="2017-08-22T21:26:42.347" v="1842" actId="2696"/>
          <ac:spMkLst>
            <pc:docMk/>
            <pc:sldMk cId="3229214117" sldId="310"/>
            <ac:spMk id="2" creationId="{00000000-0000-0000-0000-000000000000}"/>
          </ac:spMkLst>
        </pc:spChg>
        <pc:spChg chg="mod">
          <ac:chgData name="Kristofer Carta" userId="a949ead7c4bcd18f" providerId="LiveId" clId="{BDB12BE9-6248-4518-AD0A-7BEFF3A06A4A}" dt="2017-08-22T21:26:35.146" v="1829" actId="2696"/>
          <ac:spMkLst>
            <pc:docMk/>
            <pc:sldMk cId="3229214117" sldId="310"/>
            <ac:spMk id="3" creationId="{00000000-0000-0000-0000-000000000000}"/>
          </ac:spMkLst>
        </pc:spChg>
        <pc:spChg chg="mod">
          <ac:chgData name="Kristofer Carta" userId="a949ead7c4bcd18f" providerId="LiveId" clId="{BDB12BE9-6248-4518-AD0A-7BEFF3A06A4A}" dt="2017-08-22T21:26:35.146" v="1829" actId="2696"/>
          <ac:spMkLst>
            <pc:docMk/>
            <pc:sldMk cId="3229214117" sldId="310"/>
            <ac:spMk id="6" creationId="{00000000-0000-0000-0000-000000000000}"/>
          </ac:spMkLst>
        </pc:spChg>
      </pc:sldChg>
      <pc:sldChg chg="modSp add del">
        <pc:chgData name="Kristofer Carta" userId="a949ead7c4bcd18f" providerId="LiveId" clId="{BDB12BE9-6248-4518-AD0A-7BEFF3A06A4A}" dt="2017-08-22T21:24:18.146" v="1767" actId="2696"/>
        <pc:sldMkLst>
          <pc:docMk/>
          <pc:sldMk cId="806124075" sldId="311"/>
        </pc:sldMkLst>
        <pc:spChg chg="mod">
          <ac:chgData name="Kristofer Carta" userId="a949ead7c4bcd18f" providerId="LiveId" clId="{BDB12BE9-6248-4518-AD0A-7BEFF3A06A4A}" dt="2017-08-22T21:24:14.588" v="1766" actId="20577"/>
          <ac:spMkLst>
            <pc:docMk/>
            <pc:sldMk cId="806124075" sldId="311"/>
            <ac:spMk id="2" creationId="{2682CDF9-6513-4C61-A80A-DC5D21426352}"/>
          </ac:spMkLst>
        </pc:spChg>
      </pc:sldChg>
      <pc:sldChg chg="addSp delSp modSp add">
        <pc:chgData name="Kristofer Carta" userId="a949ead7c4bcd18f" providerId="LiveId" clId="{BDB12BE9-6248-4518-AD0A-7BEFF3A06A4A}" dt="2017-08-23T08:39:41.602" v="12122" actId="20577"/>
        <pc:sldMkLst>
          <pc:docMk/>
          <pc:sldMk cId="3517925212" sldId="311"/>
        </pc:sldMkLst>
        <pc:spChg chg="mod">
          <ac:chgData name="Kristofer Carta" userId="a949ead7c4bcd18f" providerId="LiveId" clId="{BDB12BE9-6248-4518-AD0A-7BEFF3A06A4A}" dt="2017-08-22T21:26:42.347" v="1842" actId="2696"/>
          <ac:spMkLst>
            <pc:docMk/>
            <pc:sldMk cId="3517925212" sldId="311"/>
            <ac:spMk id="2" creationId="{00000000-0000-0000-0000-000000000000}"/>
          </ac:spMkLst>
        </pc:spChg>
        <pc:spChg chg="del">
          <ac:chgData name="Kristofer Carta" userId="a949ead7c4bcd18f" providerId="LiveId" clId="{BDB12BE9-6248-4518-AD0A-7BEFF3A06A4A}" dt="2017-08-22T21:24:39.369" v="1817" actId="478"/>
          <ac:spMkLst>
            <pc:docMk/>
            <pc:sldMk cId="3517925212" sldId="311"/>
            <ac:spMk id="3" creationId="{00000000-0000-0000-0000-000000000000}"/>
          </ac:spMkLst>
        </pc:spChg>
        <pc:spChg chg="add mod">
          <ac:chgData name="Kristofer Carta" userId="a949ead7c4bcd18f" providerId="LiveId" clId="{BDB12BE9-6248-4518-AD0A-7BEFF3A06A4A}" dt="2017-08-23T08:39:41.602" v="12122" actId="20577"/>
          <ac:spMkLst>
            <pc:docMk/>
            <pc:sldMk cId="3517925212" sldId="311"/>
            <ac:spMk id="6" creationId="{6DD7875C-5F11-4BB5-B477-CEB13F99A703}"/>
          </ac:spMkLst>
        </pc:spChg>
        <pc:spChg chg="del">
          <ac:chgData name="Kristofer Carta" userId="a949ead7c4bcd18f" providerId="LiveId" clId="{BDB12BE9-6248-4518-AD0A-7BEFF3A06A4A}" dt="2017-08-22T21:24:39.369" v="1817" actId="478"/>
          <ac:spMkLst>
            <pc:docMk/>
            <pc:sldMk cId="3517925212" sldId="311"/>
            <ac:spMk id="51" creationId="{00000000-0000-0000-0000-000000000000}"/>
          </ac:spMkLst>
        </pc:spChg>
        <pc:grpChg chg="del">
          <ac:chgData name="Kristofer Carta" userId="a949ead7c4bcd18f" providerId="LiveId" clId="{BDB12BE9-6248-4518-AD0A-7BEFF3A06A4A}" dt="2017-08-22T21:24:39.369" v="1817" actId="478"/>
          <ac:grpSpMkLst>
            <pc:docMk/>
            <pc:sldMk cId="3517925212" sldId="311"/>
            <ac:grpSpMk id="10"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11"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14"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17"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24"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33" creationId="{00000000-0000-0000-0000-000000000000}"/>
          </ac:grpSpMkLst>
        </pc:grpChg>
        <pc:picChg chg="del">
          <ac:chgData name="Kristofer Carta" userId="a949ead7c4bcd18f" providerId="LiveId" clId="{BDB12BE9-6248-4518-AD0A-7BEFF3A06A4A}" dt="2017-08-22T21:24:39.369" v="1817" actId="478"/>
          <ac:picMkLst>
            <pc:docMk/>
            <pc:sldMk cId="3517925212" sldId="311"/>
            <ac:picMk id="5" creationId="{00000000-0000-0000-0000-000000000000}"/>
          </ac:picMkLst>
        </pc:picChg>
      </pc:sldChg>
      <pc:sldChg chg="modSp add del ord">
        <pc:chgData name="Kristofer Carta" userId="a949ead7c4bcd18f" providerId="LiveId" clId="{BDB12BE9-6248-4518-AD0A-7BEFF3A06A4A}" dt="2017-08-23T07:02:38.855" v="5041" actId="2696"/>
        <pc:sldMkLst>
          <pc:docMk/>
          <pc:sldMk cId="3990449321" sldId="312"/>
        </pc:sldMkLst>
        <pc:spChg chg="mod">
          <ac:chgData name="Kristofer Carta" userId="a949ead7c4bcd18f" providerId="LiveId" clId="{BDB12BE9-6248-4518-AD0A-7BEFF3A06A4A}" dt="2017-08-22T21:44:58.645" v="2632" actId="20577"/>
          <ac:spMkLst>
            <pc:docMk/>
            <pc:sldMk cId="3990449321" sldId="312"/>
            <ac:spMk id="2" creationId="{00000000-0000-0000-0000-000000000000}"/>
          </ac:spMkLst>
        </pc:spChg>
        <pc:spChg chg="mod">
          <ac:chgData name="Kristofer Carta" userId="a949ead7c4bcd18f" providerId="LiveId" clId="{BDB12BE9-6248-4518-AD0A-7BEFF3A06A4A}" dt="2017-08-23T07:02:28.616" v="5039" actId="20577"/>
          <ac:spMkLst>
            <pc:docMk/>
            <pc:sldMk cId="3990449321" sldId="312"/>
            <ac:spMk id="3" creationId="{00000000-0000-0000-0000-000000000000}"/>
          </ac:spMkLst>
        </pc:spChg>
      </pc:sldChg>
      <pc:sldChg chg="modSp add">
        <pc:chgData name="Kristofer Carta" userId="a949ead7c4bcd18f" providerId="LiveId" clId="{BDB12BE9-6248-4518-AD0A-7BEFF3A06A4A}" dt="2017-08-23T08:56:26.642" v="12146" actId="6549"/>
        <pc:sldMkLst>
          <pc:docMk/>
          <pc:sldMk cId="649682295" sldId="313"/>
        </pc:sldMkLst>
        <pc:spChg chg="mod">
          <ac:chgData name="Kristofer Carta" userId="a949ead7c4bcd18f" providerId="LiveId" clId="{BDB12BE9-6248-4518-AD0A-7BEFF3A06A4A}" dt="2017-08-23T08:34:42.944" v="11418" actId="20577"/>
          <ac:spMkLst>
            <pc:docMk/>
            <pc:sldMk cId="649682295" sldId="313"/>
            <ac:spMk id="2" creationId="{00000000-0000-0000-0000-000000000000}"/>
          </ac:spMkLst>
        </pc:spChg>
        <pc:spChg chg="mod">
          <ac:chgData name="Kristofer Carta" userId="a949ead7c4bcd18f" providerId="LiveId" clId="{BDB12BE9-6248-4518-AD0A-7BEFF3A06A4A}" dt="2017-08-23T08:56:26.642" v="12146" actId="6549"/>
          <ac:spMkLst>
            <pc:docMk/>
            <pc:sldMk cId="649682295" sldId="313"/>
            <ac:spMk id="6" creationId="{6DD7875C-5F11-4BB5-B477-CEB13F99A703}"/>
          </ac:spMkLst>
        </pc:spChg>
      </pc:sldChg>
      <pc:sldChg chg="modSp add del">
        <pc:chgData name="Kristofer Carta" userId="a949ead7c4bcd18f" providerId="LiveId" clId="{BDB12BE9-6248-4518-AD0A-7BEFF3A06A4A}" dt="2017-08-23T08:34:27.205" v="11414" actId="2696"/>
        <pc:sldMkLst>
          <pc:docMk/>
          <pc:sldMk cId="1940417308" sldId="314"/>
        </pc:sldMkLst>
        <pc:spChg chg="mod">
          <ac:chgData name="Kristofer Carta" userId="a949ead7c4bcd18f" providerId="LiveId" clId="{BDB12BE9-6248-4518-AD0A-7BEFF3A06A4A}" dt="2017-08-22T21:54:56.710" v="2784" actId="20577"/>
          <ac:spMkLst>
            <pc:docMk/>
            <pc:sldMk cId="1940417308" sldId="314"/>
            <ac:spMk id="2" creationId="{00000000-0000-0000-0000-000000000000}"/>
          </ac:spMkLst>
        </pc:spChg>
        <pc:spChg chg="mod">
          <ac:chgData name="Kristofer Carta" userId="a949ead7c4bcd18f" providerId="LiveId" clId="{BDB12BE9-6248-4518-AD0A-7BEFF3A06A4A}" dt="2017-08-22T21:55:52.637" v="2921" actId="6549"/>
          <ac:spMkLst>
            <pc:docMk/>
            <pc:sldMk cId="1940417308" sldId="314"/>
            <ac:spMk id="6" creationId="{6DD7875C-5F11-4BB5-B477-CEB13F99A703}"/>
          </ac:spMkLst>
        </pc:spChg>
      </pc:sldChg>
      <pc:sldChg chg="addSp modSp add modAnim">
        <pc:chgData name="Kristofer Carta" userId="a949ead7c4bcd18f" providerId="LiveId" clId="{BDB12BE9-6248-4518-AD0A-7BEFF3A06A4A}" dt="2017-08-23T08:34:55.773" v="11423" actId="20577"/>
        <pc:sldMkLst>
          <pc:docMk/>
          <pc:sldMk cId="2556163480" sldId="315"/>
        </pc:sldMkLst>
        <pc:spChg chg="mod">
          <ac:chgData name="Kristofer Carta" userId="a949ead7c4bcd18f" providerId="LiveId" clId="{BDB12BE9-6248-4518-AD0A-7BEFF3A06A4A}" dt="2017-08-23T08:34:55.773" v="11423" actId="20577"/>
          <ac:spMkLst>
            <pc:docMk/>
            <pc:sldMk cId="2556163480" sldId="315"/>
            <ac:spMk id="2" creationId="{00000000-0000-0000-0000-000000000000}"/>
          </ac:spMkLst>
        </pc:spChg>
        <pc:spChg chg="add mod">
          <ac:chgData name="Kristofer Carta" userId="a949ead7c4bcd18f" providerId="LiveId" clId="{BDB12BE9-6248-4518-AD0A-7BEFF3A06A4A}" dt="2017-08-23T08:32:54.570" v="11410" actId="1076"/>
          <ac:spMkLst>
            <pc:docMk/>
            <pc:sldMk cId="2556163480" sldId="315"/>
            <ac:spMk id="3" creationId="{78ED6B30-D2E3-489E-9193-E081937390B3}"/>
          </ac:spMkLst>
        </pc:spChg>
        <pc:spChg chg="mod">
          <ac:chgData name="Kristofer Carta" userId="a949ead7c4bcd18f" providerId="LiveId" clId="{BDB12BE9-6248-4518-AD0A-7BEFF3A06A4A}" dt="2017-08-23T08:33:05.129" v="11412" actId="113"/>
          <ac:spMkLst>
            <pc:docMk/>
            <pc:sldMk cId="2556163480" sldId="315"/>
            <ac:spMk id="6" creationId="{6DD7875C-5F11-4BB5-B477-CEB13F99A703}"/>
          </ac:spMkLst>
        </pc:spChg>
      </pc:sldChg>
      <pc:sldChg chg="modSp add">
        <pc:chgData name="Kristofer Carta" userId="a949ead7c4bcd18f" providerId="LiveId" clId="{BDB12BE9-6248-4518-AD0A-7BEFF3A06A4A}" dt="2017-08-23T06:44:42.082" v="3715" actId="20577"/>
        <pc:sldMkLst>
          <pc:docMk/>
          <pc:sldMk cId="2168924539" sldId="316"/>
        </pc:sldMkLst>
        <pc:spChg chg="mod">
          <ac:chgData name="Kristofer Carta" userId="a949ead7c4bcd18f" providerId="LiveId" clId="{BDB12BE9-6248-4518-AD0A-7BEFF3A06A4A}" dt="2017-08-23T06:28:17.918" v="2970" actId="20577"/>
          <ac:spMkLst>
            <pc:docMk/>
            <pc:sldMk cId="2168924539" sldId="316"/>
            <ac:spMk id="2" creationId="{E83416FD-12B5-405D-B43D-DC5812755CBA}"/>
          </ac:spMkLst>
        </pc:spChg>
        <pc:spChg chg="mod">
          <ac:chgData name="Kristofer Carta" userId="a949ead7c4bcd18f" providerId="LiveId" clId="{BDB12BE9-6248-4518-AD0A-7BEFF3A06A4A}" dt="2017-08-23T06:44:42.082" v="3715" actId="20577"/>
          <ac:spMkLst>
            <pc:docMk/>
            <pc:sldMk cId="2168924539" sldId="316"/>
            <ac:spMk id="3" creationId="{ED11FE13-729F-4B9A-8C9E-7906C79231F5}"/>
          </ac:spMkLst>
        </pc:spChg>
      </pc:sldChg>
      <pc:sldChg chg="modSp add">
        <pc:chgData name="Kristofer Carta" userId="a949ead7c4bcd18f" providerId="LiveId" clId="{BDB12BE9-6248-4518-AD0A-7BEFF3A06A4A}" dt="2017-08-23T06:44:52.631" v="3725" actId="5793"/>
        <pc:sldMkLst>
          <pc:docMk/>
          <pc:sldMk cId="2015390687" sldId="317"/>
        </pc:sldMkLst>
        <pc:spChg chg="mod">
          <ac:chgData name="Kristofer Carta" userId="a949ead7c4bcd18f" providerId="LiveId" clId="{BDB12BE9-6248-4518-AD0A-7BEFF3A06A4A}" dt="2017-08-23T06:44:52.631" v="3725" actId="5793"/>
          <ac:spMkLst>
            <pc:docMk/>
            <pc:sldMk cId="2015390687" sldId="317"/>
            <ac:spMk id="3" creationId="{DBA18C91-1061-4EC6-9CC4-38C54AEF019A}"/>
          </ac:spMkLst>
        </pc:spChg>
      </pc:sldChg>
      <pc:sldChg chg="addSp modSp add">
        <pc:chgData name="Kristofer Carta" userId="a949ead7c4bcd18f" providerId="LiveId" clId="{BDB12BE9-6248-4518-AD0A-7BEFF3A06A4A}" dt="2017-08-23T09:01:06.673" v="12152" actId="20577"/>
        <pc:sldMkLst>
          <pc:docMk/>
          <pc:sldMk cId="3762025611" sldId="318"/>
        </pc:sldMkLst>
        <pc:spChg chg="mod">
          <ac:chgData name="Kristofer Carta" userId="a949ead7c4bcd18f" providerId="LiveId" clId="{BDB12BE9-6248-4518-AD0A-7BEFF3A06A4A}" dt="2017-08-23T06:38:11.020" v="3432" actId="20577"/>
          <ac:spMkLst>
            <pc:docMk/>
            <pc:sldMk cId="3762025611" sldId="318"/>
            <ac:spMk id="2" creationId="{4A230808-680A-4A2F-AA0F-F17298BBA479}"/>
          </ac:spMkLst>
        </pc:spChg>
        <pc:spChg chg="mod">
          <ac:chgData name="Kristofer Carta" userId="a949ead7c4bcd18f" providerId="LiveId" clId="{BDB12BE9-6248-4518-AD0A-7BEFF3A06A4A}" dt="2017-08-23T09:01:06.673" v="12152" actId="20577"/>
          <ac:spMkLst>
            <pc:docMk/>
            <pc:sldMk cId="3762025611" sldId="318"/>
            <ac:spMk id="3" creationId="{4BE9E9A5-59DB-4130-9E79-4AAB02F886A8}"/>
          </ac:spMkLst>
        </pc:spChg>
        <pc:picChg chg="add mod ord">
          <ac:chgData name="Kristofer Carta" userId="a949ead7c4bcd18f" providerId="LiveId" clId="{BDB12BE9-6248-4518-AD0A-7BEFF3A06A4A}" dt="2017-08-23T06:35:14.428" v="3249" actId="26606"/>
          <ac:picMkLst>
            <pc:docMk/>
            <pc:sldMk cId="3762025611" sldId="318"/>
            <ac:picMk id="1026" creationId="{9E563CCD-D5F3-41E2-B787-D3D792E87A08}"/>
          </ac:picMkLst>
        </pc:picChg>
      </pc:sldChg>
      <pc:sldChg chg="add">
        <pc:chgData name="Kristofer Carta" userId="a949ead7c4bcd18f" providerId="LiveId" clId="{BDB12BE9-6248-4518-AD0A-7BEFF3A06A4A}" dt="2017-08-23T06:28:05.946" v="2952" actId="1076"/>
        <pc:sldMkLst>
          <pc:docMk/>
          <pc:sldMk cId="2324310570" sldId="319"/>
        </pc:sldMkLst>
      </pc:sldChg>
      <pc:sldChg chg="add">
        <pc:chgData name="Kristofer Carta" userId="a949ead7c4bcd18f" providerId="LiveId" clId="{BDB12BE9-6248-4518-AD0A-7BEFF3A06A4A}" dt="2017-08-23T06:28:05.946" v="2952" actId="1076"/>
        <pc:sldMkLst>
          <pc:docMk/>
          <pc:sldMk cId="2666954499" sldId="320"/>
        </pc:sldMkLst>
      </pc:sldChg>
      <pc:sldChg chg="modSp add">
        <pc:chgData name="Kristofer Carta" userId="a949ead7c4bcd18f" providerId="LiveId" clId="{BDB12BE9-6248-4518-AD0A-7BEFF3A06A4A}" dt="2017-08-23T06:42:21.874" v="3587" actId="20577"/>
        <pc:sldMkLst>
          <pc:docMk/>
          <pc:sldMk cId="1908217624" sldId="321"/>
        </pc:sldMkLst>
        <pc:spChg chg="mod">
          <ac:chgData name="Kristofer Carta" userId="a949ead7c4bcd18f" providerId="LiveId" clId="{BDB12BE9-6248-4518-AD0A-7BEFF3A06A4A}" dt="2017-08-23T06:42:21.874" v="3587" actId="20577"/>
          <ac:spMkLst>
            <pc:docMk/>
            <pc:sldMk cId="1908217624" sldId="321"/>
            <ac:spMk id="3" creationId="{9FA69DCD-901F-4849-8214-4810FFBDDC79}"/>
          </ac:spMkLst>
        </pc:spChg>
      </pc:sldChg>
      <pc:sldChg chg="modSp add">
        <pc:chgData name="Kristofer Carta" userId="a949ead7c4bcd18f" providerId="LiveId" clId="{BDB12BE9-6248-4518-AD0A-7BEFF3A06A4A}" dt="2017-08-23T06:40:54.708" v="3573" actId="20577"/>
        <pc:sldMkLst>
          <pc:docMk/>
          <pc:sldMk cId="614126133" sldId="322"/>
        </pc:sldMkLst>
        <pc:spChg chg="mod">
          <ac:chgData name="Kristofer Carta" userId="a949ead7c4bcd18f" providerId="LiveId" clId="{BDB12BE9-6248-4518-AD0A-7BEFF3A06A4A}" dt="2017-08-23T06:40:17.630" v="3490" actId="6549"/>
          <ac:spMkLst>
            <pc:docMk/>
            <pc:sldMk cId="614126133" sldId="322"/>
            <ac:spMk id="2" creationId="{5441E596-BE1A-415F-B5D1-8A52B1118243}"/>
          </ac:spMkLst>
        </pc:spChg>
        <pc:spChg chg="mod">
          <ac:chgData name="Kristofer Carta" userId="a949ead7c4bcd18f" providerId="LiveId" clId="{BDB12BE9-6248-4518-AD0A-7BEFF3A06A4A}" dt="2017-08-23T06:40:54.708" v="3573" actId="20577"/>
          <ac:spMkLst>
            <pc:docMk/>
            <pc:sldMk cId="614126133" sldId="322"/>
            <ac:spMk id="3" creationId="{FD872F4C-EC0F-4BF3-8C3A-DF1B400DEC4C}"/>
          </ac:spMkLst>
        </pc:spChg>
      </pc:sldChg>
      <pc:sldChg chg="modSp add ord">
        <pc:chgData name="Kristofer Carta" userId="a949ead7c4bcd18f" providerId="LiveId" clId="{BDB12BE9-6248-4518-AD0A-7BEFF3A06A4A}" dt="2017-08-23T08:34:48.258" v="11421" actId="20577"/>
        <pc:sldMkLst>
          <pc:docMk/>
          <pc:sldMk cId="1362771162" sldId="323"/>
        </pc:sldMkLst>
        <pc:spChg chg="mod">
          <ac:chgData name="Kristofer Carta" userId="a949ead7c4bcd18f" providerId="LiveId" clId="{BDB12BE9-6248-4518-AD0A-7BEFF3A06A4A}" dt="2017-08-23T08:34:48.258" v="11421" actId="20577"/>
          <ac:spMkLst>
            <pc:docMk/>
            <pc:sldMk cId="1362771162" sldId="323"/>
            <ac:spMk id="2" creationId="{A21098D2-9A82-4C01-AF6F-0A837748A2C5}"/>
          </ac:spMkLst>
        </pc:spChg>
        <pc:spChg chg="mod">
          <ac:chgData name="Kristofer Carta" userId="a949ead7c4bcd18f" providerId="LiveId" clId="{BDB12BE9-6248-4518-AD0A-7BEFF3A06A4A}" dt="2017-08-23T06:59:43.583" v="4946" actId="20577"/>
          <ac:spMkLst>
            <pc:docMk/>
            <pc:sldMk cId="1362771162" sldId="323"/>
            <ac:spMk id="3" creationId="{8022E8B0-02AF-4833-88A7-D386870057A1}"/>
          </ac:spMkLst>
        </pc:spChg>
      </pc:sldChg>
      <pc:sldChg chg="modSp add ord">
        <pc:chgData name="Kristofer Carta" userId="a949ead7c4bcd18f" providerId="LiveId" clId="{BDB12BE9-6248-4518-AD0A-7BEFF3A06A4A}" dt="2017-08-23T07:00:06.390" v="4947" actId="1076"/>
        <pc:sldMkLst>
          <pc:docMk/>
          <pc:sldMk cId="1837948902" sldId="324"/>
        </pc:sldMkLst>
        <pc:spChg chg="mod">
          <ac:chgData name="Kristofer Carta" userId="a949ead7c4bcd18f" providerId="LiveId" clId="{BDB12BE9-6248-4518-AD0A-7BEFF3A06A4A}" dt="2017-08-23T06:41:09.287" v="3576" actId="5793"/>
          <ac:spMkLst>
            <pc:docMk/>
            <pc:sldMk cId="1837948902" sldId="324"/>
            <ac:spMk id="3" creationId="{7676FF6A-8448-4F11-9605-179FB8EB9C75}"/>
          </ac:spMkLst>
        </pc:spChg>
      </pc:sldChg>
      <pc:sldChg chg="addSp delSp modSp add">
        <pc:chgData name="Kristofer Carta" userId="a949ead7c4bcd18f" providerId="LiveId" clId="{BDB12BE9-6248-4518-AD0A-7BEFF3A06A4A}" dt="2017-08-23T06:59:17.717" v="4945" actId="113"/>
        <pc:sldMkLst>
          <pc:docMk/>
          <pc:sldMk cId="723795086" sldId="325"/>
        </pc:sldMkLst>
        <pc:spChg chg="mod">
          <ac:chgData name="Kristofer Carta" userId="a949ead7c4bcd18f" providerId="LiveId" clId="{BDB12BE9-6248-4518-AD0A-7BEFF3A06A4A}" dt="2017-08-23T06:47:17.367" v="3908" actId="20577"/>
          <ac:spMkLst>
            <pc:docMk/>
            <pc:sldMk cId="723795086" sldId="325"/>
            <ac:spMk id="2" creationId="{39CD267B-C47F-43D3-A8C5-1A25C49A6B13}"/>
          </ac:spMkLst>
        </pc:spChg>
        <pc:spChg chg="mod">
          <ac:chgData name="Kristofer Carta" userId="a949ead7c4bcd18f" providerId="LiveId" clId="{BDB12BE9-6248-4518-AD0A-7BEFF3A06A4A}" dt="2017-08-23T06:59:17.717" v="4945" actId="113"/>
          <ac:spMkLst>
            <pc:docMk/>
            <pc:sldMk cId="723795086" sldId="325"/>
            <ac:spMk id="3" creationId="{9FA69DCD-901F-4849-8214-4810FFBDDC79}"/>
          </ac:spMkLst>
        </pc:spChg>
        <pc:picChg chg="del">
          <ac:chgData name="Kristofer Carta" userId="a949ead7c4bcd18f" providerId="LiveId" clId="{BDB12BE9-6248-4518-AD0A-7BEFF3A06A4A}" dt="2017-08-23T06:49:07.061" v="4264" actId="478"/>
          <ac:picMkLst>
            <pc:docMk/>
            <pc:sldMk cId="723795086" sldId="325"/>
            <ac:picMk id="9" creationId="{6C3297DB-0EB6-45B6-9B86-126C13B85A60}"/>
          </ac:picMkLst>
        </pc:picChg>
        <pc:picChg chg="add mod">
          <ac:chgData name="Kristofer Carta" userId="a949ead7c4bcd18f" providerId="LiveId" clId="{BDB12BE9-6248-4518-AD0A-7BEFF3A06A4A}" dt="2017-08-23T06:57:11.967" v="4668" actId="1076"/>
          <ac:picMkLst>
            <pc:docMk/>
            <pc:sldMk cId="723795086" sldId="325"/>
            <ac:picMk id="3074" creationId="{A68EF154-7D11-4791-82E2-310426288065}"/>
          </ac:picMkLst>
        </pc:picChg>
      </pc:sldChg>
      <pc:sldChg chg="addSp delSp modSp add">
        <pc:chgData name="Kristofer Carta" userId="a949ead7c4bcd18f" providerId="LiveId" clId="{BDB12BE9-6248-4518-AD0A-7BEFF3A06A4A}" dt="2017-08-23T06:54:59.922" v="4630" actId="732"/>
        <pc:sldMkLst>
          <pc:docMk/>
          <pc:sldMk cId="163823994" sldId="326"/>
        </pc:sldMkLst>
        <pc:spChg chg="mod">
          <ac:chgData name="Kristofer Carta" userId="a949ead7c4bcd18f" providerId="LiveId" clId="{BDB12BE9-6248-4518-AD0A-7BEFF3A06A4A}" dt="2017-08-23T06:47:24.976" v="3917" actId="20577"/>
          <ac:spMkLst>
            <pc:docMk/>
            <pc:sldMk cId="163823994" sldId="326"/>
            <ac:spMk id="2" creationId="{39CD267B-C47F-43D3-A8C5-1A25C49A6B13}"/>
          </ac:spMkLst>
        </pc:spChg>
        <pc:spChg chg="mod">
          <ac:chgData name="Kristofer Carta" userId="a949ead7c4bcd18f" providerId="LiveId" clId="{BDB12BE9-6248-4518-AD0A-7BEFF3A06A4A}" dt="2017-08-23T06:54:18.481" v="4625" actId="20577"/>
          <ac:spMkLst>
            <pc:docMk/>
            <pc:sldMk cId="163823994" sldId="326"/>
            <ac:spMk id="3" creationId="{9FA69DCD-901F-4849-8214-4810FFBDDC79}"/>
          </ac:spMkLst>
        </pc:spChg>
        <pc:picChg chg="add mod">
          <ac:chgData name="Kristofer Carta" userId="a949ead7c4bcd18f" providerId="LiveId" clId="{BDB12BE9-6248-4518-AD0A-7BEFF3A06A4A}" dt="2017-08-23T06:54:36.690" v="4628" actId="1076"/>
          <ac:picMkLst>
            <pc:docMk/>
            <pc:sldMk cId="163823994" sldId="326"/>
            <ac:picMk id="4" creationId="{6AA6757D-61FD-44F4-8552-F84FF808DAF6}"/>
          </ac:picMkLst>
        </pc:picChg>
        <pc:picChg chg="del">
          <ac:chgData name="Kristofer Carta" userId="a949ead7c4bcd18f" providerId="LiveId" clId="{BDB12BE9-6248-4518-AD0A-7BEFF3A06A4A}" dt="2017-08-23T06:50:49.447" v="4268" actId="478"/>
          <ac:picMkLst>
            <pc:docMk/>
            <pc:sldMk cId="163823994" sldId="326"/>
            <ac:picMk id="9" creationId="{6C3297DB-0EB6-45B6-9B86-126C13B85A60}"/>
          </ac:picMkLst>
        </pc:picChg>
        <pc:picChg chg="add mod modCrop">
          <ac:chgData name="Kristofer Carta" userId="a949ead7c4bcd18f" providerId="LiveId" clId="{BDB12BE9-6248-4518-AD0A-7BEFF3A06A4A}" dt="2017-08-23T06:54:59.922" v="4630" actId="732"/>
          <ac:picMkLst>
            <pc:docMk/>
            <pc:sldMk cId="163823994" sldId="326"/>
            <ac:picMk id="2050" creationId="{45ADD073-88A9-4D71-9752-2E3260753254}"/>
          </ac:picMkLst>
        </pc:picChg>
      </pc:sldChg>
      <pc:sldChg chg="modSp add">
        <pc:chgData name="Kristofer Carta" userId="a949ead7c4bcd18f" providerId="LiveId" clId="{BDB12BE9-6248-4518-AD0A-7BEFF3A06A4A}" dt="2017-08-23T07:07:27.029" v="6080" actId="404"/>
        <pc:sldMkLst>
          <pc:docMk/>
          <pc:sldMk cId="727536863" sldId="327"/>
        </pc:sldMkLst>
        <pc:spChg chg="mod">
          <ac:chgData name="Kristofer Carta" userId="a949ead7c4bcd18f" providerId="LiveId" clId="{BDB12BE9-6248-4518-AD0A-7BEFF3A06A4A}" dt="2017-08-23T07:02:48.898" v="5085" actId="20577"/>
          <ac:spMkLst>
            <pc:docMk/>
            <pc:sldMk cId="727536863" sldId="327"/>
            <ac:spMk id="2" creationId="{00000000-0000-0000-0000-000000000000}"/>
          </ac:spMkLst>
        </pc:spChg>
        <pc:spChg chg="mod">
          <ac:chgData name="Kristofer Carta" userId="a949ead7c4bcd18f" providerId="LiveId" clId="{BDB12BE9-6248-4518-AD0A-7BEFF3A06A4A}" dt="2017-08-23T07:07:27.029" v="6080" actId="404"/>
          <ac:spMkLst>
            <pc:docMk/>
            <pc:sldMk cId="727536863" sldId="327"/>
            <ac:spMk id="3" creationId="{00000000-0000-0000-0000-000000000000}"/>
          </ac:spMkLst>
        </pc:spChg>
      </pc:sldChg>
      <pc:sldChg chg="delSp modSp add ord">
        <pc:chgData name="Kristofer Carta" userId="a949ead7c4bcd18f" providerId="LiveId" clId="{BDB12BE9-6248-4518-AD0A-7BEFF3A06A4A}" dt="2017-08-23T09:23:08.137" v="12838" actId="20577"/>
        <pc:sldMkLst>
          <pc:docMk/>
          <pc:sldMk cId="2002747593" sldId="328"/>
        </pc:sldMkLst>
        <pc:spChg chg="mod">
          <ac:chgData name="Kristofer Carta" userId="a949ead7c4bcd18f" providerId="LiveId" clId="{BDB12BE9-6248-4518-AD0A-7BEFF3A06A4A}" dt="2017-08-23T08:52:24.199" v="12143" actId="20577"/>
          <ac:spMkLst>
            <pc:docMk/>
            <pc:sldMk cId="2002747593" sldId="328"/>
            <ac:spMk id="2" creationId="{00000000-0000-0000-0000-000000000000}"/>
          </ac:spMkLst>
        </pc:spChg>
        <pc:spChg chg="mod">
          <ac:chgData name="Kristofer Carta" userId="a949ead7c4bcd18f" providerId="LiveId" clId="{BDB12BE9-6248-4518-AD0A-7BEFF3A06A4A}" dt="2017-08-23T09:23:08.137" v="12838" actId="20577"/>
          <ac:spMkLst>
            <pc:docMk/>
            <pc:sldMk cId="2002747593" sldId="328"/>
            <ac:spMk id="3" creationId="{00000000-0000-0000-0000-000000000000}"/>
          </ac:spMkLst>
        </pc:spChg>
        <pc:picChg chg="mod">
          <ac:chgData name="Kristofer Carta" userId="a949ead7c4bcd18f" providerId="LiveId" clId="{BDB12BE9-6248-4518-AD0A-7BEFF3A06A4A}" dt="2017-08-23T08:09:18.149" v="8756" actId="14100"/>
          <ac:picMkLst>
            <pc:docMk/>
            <pc:sldMk cId="2002747593" sldId="328"/>
            <ac:picMk id="4" creationId="{0191EAA5-49E0-4749-A0C5-B907B9EEB0A3}"/>
          </ac:picMkLst>
        </pc:picChg>
        <pc:picChg chg="del">
          <ac:chgData name="Kristofer Carta" userId="a949ead7c4bcd18f" providerId="LiveId" clId="{BDB12BE9-6248-4518-AD0A-7BEFF3A06A4A}" dt="2017-08-23T08:09:11.571" v="8754" actId="478"/>
          <ac:picMkLst>
            <pc:docMk/>
            <pc:sldMk cId="2002747593" sldId="328"/>
            <ac:picMk id="5" creationId="{C8FB572C-C08D-44C1-A35C-E4882BDA6E7F}"/>
          </ac:picMkLst>
        </pc:picChg>
      </pc:sldChg>
      <pc:sldChg chg="addSp delSp modSp add">
        <pc:chgData name="Kristofer Carta" userId="a949ead7c4bcd18f" providerId="LiveId" clId="{BDB12BE9-6248-4518-AD0A-7BEFF3A06A4A}" dt="2017-08-23T09:26:57.905" v="13361" actId="1076"/>
        <pc:sldMkLst>
          <pc:docMk/>
          <pc:sldMk cId="443018284" sldId="329"/>
        </pc:sldMkLst>
        <pc:spChg chg="mod">
          <ac:chgData name="Kristofer Carta" userId="a949ead7c4bcd18f" providerId="LiveId" clId="{BDB12BE9-6248-4518-AD0A-7BEFF3A06A4A}" dt="2017-08-23T09:23:27.412" v="12868" actId="20577"/>
          <ac:spMkLst>
            <pc:docMk/>
            <pc:sldMk cId="443018284" sldId="329"/>
            <ac:spMk id="2" creationId="{00000000-0000-0000-0000-000000000000}"/>
          </ac:spMkLst>
        </pc:spChg>
        <pc:spChg chg="mod">
          <ac:chgData name="Kristofer Carta" userId="a949ead7c4bcd18f" providerId="LiveId" clId="{BDB12BE9-6248-4518-AD0A-7BEFF3A06A4A}" dt="2017-08-23T09:26:11.477" v="13245" actId="27636"/>
          <ac:spMkLst>
            <pc:docMk/>
            <pc:sldMk cId="443018284" sldId="329"/>
            <ac:spMk id="3" creationId="{00000000-0000-0000-0000-000000000000}"/>
          </ac:spMkLst>
        </pc:spChg>
        <pc:spChg chg="add del">
          <ac:chgData name="Kristofer Carta" userId="a949ead7c4bcd18f" providerId="LiveId" clId="{BDB12BE9-6248-4518-AD0A-7BEFF3A06A4A}" dt="2017-08-23T09:23:51.220" v="12873" actId="1076"/>
          <ac:spMkLst>
            <pc:docMk/>
            <pc:sldMk cId="443018284" sldId="329"/>
            <ac:spMk id="6" creationId="{E223C2EB-BC1F-4E30-9894-260B31DA9845}"/>
          </ac:spMkLst>
        </pc:spChg>
        <pc:spChg chg="add mod">
          <ac:chgData name="Kristofer Carta" userId="a949ead7c4bcd18f" providerId="LiveId" clId="{BDB12BE9-6248-4518-AD0A-7BEFF3A06A4A}" dt="2017-08-23T09:26:57.905" v="13361" actId="1076"/>
          <ac:spMkLst>
            <pc:docMk/>
            <pc:sldMk cId="443018284" sldId="329"/>
            <ac:spMk id="7" creationId="{3A7EA15E-30EC-4037-95CA-D5AA7E647A05}"/>
          </ac:spMkLst>
        </pc:spChg>
        <pc:picChg chg="add del mod">
          <ac:chgData name="Kristofer Carta" userId="a949ead7c4bcd18f" providerId="LiveId" clId="{BDB12BE9-6248-4518-AD0A-7BEFF3A06A4A}" dt="2017-08-23T09:23:49.564" v="12871" actId="478"/>
          <ac:picMkLst>
            <pc:docMk/>
            <pc:sldMk cId="443018284" sldId="329"/>
            <ac:picMk id="4" creationId="{0747185A-8873-4B77-B98C-D5E998279B6A}"/>
          </ac:picMkLst>
        </pc:picChg>
        <pc:picChg chg="del">
          <ac:chgData name="Kristofer Carta" userId="a949ead7c4bcd18f" providerId="LiveId" clId="{BDB12BE9-6248-4518-AD0A-7BEFF3A06A4A}" dt="2017-08-23T08:18:47.665" v="10072" actId="478"/>
          <ac:picMkLst>
            <pc:docMk/>
            <pc:sldMk cId="443018284" sldId="329"/>
            <ac:picMk id="5" creationId="{9333DC40-D6C0-412D-9F60-28C867ED41D0}"/>
          </ac:picMkLst>
        </pc:picChg>
        <pc:picChg chg="add mod">
          <ac:chgData name="Kristofer Carta" userId="a949ead7c4bcd18f" providerId="LiveId" clId="{BDB12BE9-6248-4518-AD0A-7BEFF3A06A4A}" dt="2017-08-23T09:24:01.360" v="12876" actId="1076"/>
          <ac:picMkLst>
            <pc:docMk/>
            <pc:sldMk cId="443018284" sldId="329"/>
            <ac:picMk id="4098" creationId="{E5352757-8936-4C6F-9C4E-16E8A183AC52}"/>
          </ac:picMkLst>
        </pc:picChg>
      </pc:sldChg>
      <pc:sldChg chg="add">
        <pc:chgData name="Kristofer Carta" userId="a949ead7c4bcd18f" providerId="LiveId" clId="{BDB12BE9-6248-4518-AD0A-7BEFF3A06A4A}" dt="2017-08-23T09:23:19.104" v="12839" actId="1076"/>
        <pc:sldMkLst>
          <pc:docMk/>
          <pc:sldMk cId="142365089" sldId="330"/>
        </pc:sldMkLst>
      </pc:sldChg>
      <pc:sldMasterChg chg="del delSldLayout">
        <pc:chgData name="Kristofer Carta" userId="a949ead7c4bcd18f" providerId="LiveId" clId="{BDB12BE9-6248-4518-AD0A-7BEFF3A06A4A}" dt="2017-08-22T18:19:01.140" v="19" actId="2696"/>
        <pc:sldMasterMkLst>
          <pc:docMk/>
          <pc:sldMasterMk cId="1321859155" sldId="2147483660"/>
        </pc:sldMasterMkLst>
        <pc:sldLayoutChg chg="del">
          <pc:chgData name="Kristofer Carta" userId="a949ead7c4bcd18f" providerId="LiveId" clId="{BDB12BE9-6248-4518-AD0A-7BEFF3A06A4A}" dt="2017-08-22T18:19:01.140" v="8" actId="2696"/>
          <pc:sldLayoutMkLst>
            <pc:docMk/>
            <pc:sldMasterMk cId="1321859155" sldId="2147483660"/>
            <pc:sldLayoutMk cId="3973853676" sldId="2147483661"/>
          </pc:sldLayoutMkLst>
        </pc:sldLayoutChg>
        <pc:sldLayoutChg chg="del">
          <pc:chgData name="Kristofer Carta" userId="a949ead7c4bcd18f" providerId="LiveId" clId="{BDB12BE9-6248-4518-AD0A-7BEFF3A06A4A}" dt="2017-08-22T18:19:01.140" v="9" actId="2696"/>
          <pc:sldLayoutMkLst>
            <pc:docMk/>
            <pc:sldMasterMk cId="1321859155" sldId="2147483660"/>
            <pc:sldLayoutMk cId="2974076596" sldId="2147483662"/>
          </pc:sldLayoutMkLst>
        </pc:sldLayoutChg>
        <pc:sldLayoutChg chg="del">
          <pc:chgData name="Kristofer Carta" userId="a949ead7c4bcd18f" providerId="LiveId" clId="{BDB12BE9-6248-4518-AD0A-7BEFF3A06A4A}" dt="2017-08-22T18:19:01.140" v="10" actId="2696"/>
          <pc:sldLayoutMkLst>
            <pc:docMk/>
            <pc:sldMasterMk cId="1321859155" sldId="2147483660"/>
            <pc:sldLayoutMk cId="3653884782" sldId="2147483663"/>
          </pc:sldLayoutMkLst>
        </pc:sldLayoutChg>
        <pc:sldLayoutChg chg="del">
          <pc:chgData name="Kristofer Carta" userId="a949ead7c4bcd18f" providerId="LiveId" clId="{BDB12BE9-6248-4518-AD0A-7BEFF3A06A4A}" dt="2017-08-22T18:19:01.140" v="11" actId="2696"/>
          <pc:sldLayoutMkLst>
            <pc:docMk/>
            <pc:sldMasterMk cId="1321859155" sldId="2147483660"/>
            <pc:sldLayoutMk cId="1705030098" sldId="2147483664"/>
          </pc:sldLayoutMkLst>
        </pc:sldLayoutChg>
        <pc:sldLayoutChg chg="del">
          <pc:chgData name="Kristofer Carta" userId="a949ead7c4bcd18f" providerId="LiveId" clId="{BDB12BE9-6248-4518-AD0A-7BEFF3A06A4A}" dt="2017-08-22T18:19:01.140" v="12" actId="2696"/>
          <pc:sldLayoutMkLst>
            <pc:docMk/>
            <pc:sldMasterMk cId="1321859155" sldId="2147483660"/>
            <pc:sldLayoutMk cId="2074326156" sldId="2147483665"/>
          </pc:sldLayoutMkLst>
        </pc:sldLayoutChg>
        <pc:sldLayoutChg chg="del">
          <pc:chgData name="Kristofer Carta" userId="a949ead7c4bcd18f" providerId="LiveId" clId="{BDB12BE9-6248-4518-AD0A-7BEFF3A06A4A}" dt="2017-08-22T18:19:01.140" v="13" actId="2696"/>
          <pc:sldLayoutMkLst>
            <pc:docMk/>
            <pc:sldMasterMk cId="1321859155" sldId="2147483660"/>
            <pc:sldLayoutMk cId="4242145447" sldId="2147483666"/>
          </pc:sldLayoutMkLst>
        </pc:sldLayoutChg>
        <pc:sldLayoutChg chg="del">
          <pc:chgData name="Kristofer Carta" userId="a949ead7c4bcd18f" providerId="LiveId" clId="{BDB12BE9-6248-4518-AD0A-7BEFF3A06A4A}" dt="2017-08-22T18:19:01.140" v="14" actId="2696"/>
          <pc:sldLayoutMkLst>
            <pc:docMk/>
            <pc:sldMasterMk cId="1321859155" sldId="2147483660"/>
            <pc:sldLayoutMk cId="1618508700" sldId="2147483667"/>
          </pc:sldLayoutMkLst>
        </pc:sldLayoutChg>
        <pc:sldLayoutChg chg="del">
          <pc:chgData name="Kristofer Carta" userId="a949ead7c4bcd18f" providerId="LiveId" clId="{BDB12BE9-6248-4518-AD0A-7BEFF3A06A4A}" dt="2017-08-22T18:19:01.140" v="15" actId="2696"/>
          <pc:sldLayoutMkLst>
            <pc:docMk/>
            <pc:sldMasterMk cId="1321859155" sldId="2147483660"/>
            <pc:sldLayoutMk cId="3173534071" sldId="2147483668"/>
          </pc:sldLayoutMkLst>
        </pc:sldLayoutChg>
        <pc:sldLayoutChg chg="del">
          <pc:chgData name="Kristofer Carta" userId="a949ead7c4bcd18f" providerId="LiveId" clId="{BDB12BE9-6248-4518-AD0A-7BEFF3A06A4A}" dt="2017-08-22T18:19:01.140" v="16" actId="2696"/>
          <pc:sldLayoutMkLst>
            <pc:docMk/>
            <pc:sldMasterMk cId="1321859155" sldId="2147483660"/>
            <pc:sldLayoutMk cId="3168844201" sldId="2147483669"/>
          </pc:sldLayoutMkLst>
        </pc:sldLayoutChg>
        <pc:sldLayoutChg chg="del">
          <pc:chgData name="Kristofer Carta" userId="a949ead7c4bcd18f" providerId="LiveId" clId="{BDB12BE9-6248-4518-AD0A-7BEFF3A06A4A}" dt="2017-08-22T18:19:01.140" v="17" actId="2696"/>
          <pc:sldLayoutMkLst>
            <pc:docMk/>
            <pc:sldMasterMk cId="1321859155" sldId="2147483660"/>
            <pc:sldLayoutMk cId="3964689264" sldId="2147483670"/>
          </pc:sldLayoutMkLst>
        </pc:sldLayoutChg>
        <pc:sldLayoutChg chg="del">
          <pc:chgData name="Kristofer Carta" userId="a949ead7c4bcd18f" providerId="LiveId" clId="{BDB12BE9-6248-4518-AD0A-7BEFF3A06A4A}" dt="2017-08-22T18:19:01.140" v="18" actId="2696"/>
          <pc:sldLayoutMkLst>
            <pc:docMk/>
            <pc:sldMasterMk cId="1321859155" sldId="2147483660"/>
            <pc:sldLayoutMk cId="3596709308" sldId="2147483671"/>
          </pc:sldLayoutMkLst>
        </pc:sldLayoutChg>
      </pc:sldMasterChg>
    </pc:docChg>
  </pc:docChgLst>
  <pc:docChgLst>
    <pc:chgData name="Kristofer Carta" userId="a949ead7c4bcd18f" providerId="LiveId" clId="{DC448491-B5B1-4C54-A7C5-1DD1B9C52ECE}"/>
    <pc:docChg chg="undo custSel addSld modSld">
      <pc:chgData name="Kristofer Carta" userId="a949ead7c4bcd18f" providerId="LiveId" clId="{DC448491-B5B1-4C54-A7C5-1DD1B9C52ECE}" dt="2017-08-21T20:28:02.885" v="1132" actId="20577"/>
      <pc:docMkLst>
        <pc:docMk/>
      </pc:docMkLst>
      <pc:sldChg chg="addSp delSp modSp add">
        <pc:chgData name="Kristofer Carta" userId="a949ead7c4bcd18f" providerId="LiveId" clId="{DC448491-B5B1-4C54-A7C5-1DD1B9C52ECE}" dt="2017-08-21T20:22:07.315" v="611" actId="20577"/>
        <pc:sldMkLst>
          <pc:docMk/>
          <pc:sldMk cId="258584565" sldId="272"/>
        </pc:sldMkLst>
        <pc:spChg chg="mod">
          <ac:chgData name="Kristofer Carta" userId="a949ead7c4bcd18f" providerId="LiveId" clId="{DC448491-B5B1-4C54-A7C5-1DD1B9C52ECE}" dt="2017-08-21T20:17:44.736" v="36" actId="20577"/>
          <ac:spMkLst>
            <pc:docMk/>
            <pc:sldMk cId="258584565" sldId="272"/>
            <ac:spMk id="2" creationId="{26C127DD-EA79-4DA7-8B10-7DEE97CE2EAE}"/>
          </ac:spMkLst>
        </pc:spChg>
        <pc:spChg chg="mod">
          <ac:chgData name="Kristofer Carta" userId="a949ead7c4bcd18f" providerId="LiveId" clId="{DC448491-B5B1-4C54-A7C5-1DD1B9C52ECE}" dt="2017-08-21T20:22:07.315" v="611" actId="20577"/>
          <ac:spMkLst>
            <pc:docMk/>
            <pc:sldMk cId="258584565" sldId="272"/>
            <ac:spMk id="3" creationId="{D1B1226A-9863-424B-B2FF-DB7AD831C5A3}"/>
          </ac:spMkLst>
        </pc:spChg>
        <pc:spChg chg="add del">
          <ac:chgData name="Kristofer Carta" userId="a949ead7c4bcd18f" providerId="LiveId" clId="{DC448491-B5B1-4C54-A7C5-1DD1B9C52ECE}" dt="2017-08-21T20:17:48.523" v="38" actId="20577"/>
          <ac:spMkLst>
            <pc:docMk/>
            <pc:sldMk cId="258584565" sldId="272"/>
            <ac:spMk id="4" creationId="{49A086BC-9F08-4B1D-8D9A-0FDABF38D2CB}"/>
          </ac:spMkLst>
        </pc:spChg>
      </pc:sldChg>
      <pc:sldChg chg="modSp add">
        <pc:chgData name="Kristofer Carta" userId="a949ead7c4bcd18f" providerId="LiveId" clId="{DC448491-B5B1-4C54-A7C5-1DD1B9C52ECE}" dt="2017-08-21T20:28:02.885" v="1132" actId="20577"/>
        <pc:sldMkLst>
          <pc:docMk/>
          <pc:sldMk cId="2889338845" sldId="273"/>
        </pc:sldMkLst>
        <pc:spChg chg="mod">
          <ac:chgData name="Kristofer Carta" userId="a949ead7c4bcd18f" providerId="LiveId" clId="{DC448491-B5B1-4C54-A7C5-1DD1B9C52ECE}" dt="2017-08-21T20:17:56.289" v="48" actId="20577"/>
          <ac:spMkLst>
            <pc:docMk/>
            <pc:sldMk cId="2889338845" sldId="273"/>
            <ac:spMk id="2" creationId="{26C127DD-EA79-4DA7-8B10-7DEE97CE2EAE}"/>
          </ac:spMkLst>
        </pc:spChg>
        <pc:spChg chg="mod">
          <ac:chgData name="Kristofer Carta" userId="a949ead7c4bcd18f" providerId="LiveId" clId="{DC448491-B5B1-4C54-A7C5-1DD1B9C52ECE}" dt="2017-08-21T20:28:02.885" v="1132" actId="20577"/>
          <ac:spMkLst>
            <pc:docMk/>
            <pc:sldMk cId="2889338845" sldId="273"/>
            <ac:spMk id="3" creationId="{D1B1226A-9863-424B-B2FF-DB7AD831C5A3}"/>
          </ac:spMkLst>
        </pc:spChg>
      </pc:sldChg>
    </pc:docChg>
  </pc:docChgLst>
  <pc:docChgLst>
    <pc:chgData name="Kristofer Carta" userId="a949ead7c4bcd18f" providerId="LiveId" clId="{EE21B5BA-F702-4589-8258-402869B4781F}"/>
    <pc:docChg chg="undo redo custSel addSld modSld sldOrd delSection">
      <pc:chgData name="Kristofer Carta" userId="a949ead7c4bcd18f" providerId="LiveId" clId="{EE21B5BA-F702-4589-8258-402869B4781F}" dt="2017-08-22T10:23:23.672" v="1449" actId="1038"/>
      <pc:docMkLst>
        <pc:docMk/>
      </pc:docMkLst>
      <pc:sldChg chg="modSp">
        <pc:chgData name="Kristofer Carta" userId="a949ead7c4bcd18f" providerId="LiveId" clId="{EE21B5BA-F702-4589-8258-402869B4781F}" dt="2017-08-22T10:23:23.672" v="1449" actId="1038"/>
        <pc:sldMkLst>
          <pc:docMk/>
          <pc:sldMk cId="974364153" sldId="256"/>
        </pc:sldMkLst>
        <pc:spChg chg="mod">
          <ac:chgData name="Kristofer Carta" userId="a949ead7c4bcd18f" providerId="LiveId" clId="{EE21B5BA-F702-4589-8258-402869B4781F}" dt="2017-08-22T10:23:23.672" v="1449" actId="1038"/>
          <ac:spMkLst>
            <pc:docMk/>
            <pc:sldMk cId="974364153" sldId="256"/>
            <ac:spMk id="3" creationId="{BB7D2EFF-91D1-4FCE-84B8-A7286782BC3D}"/>
          </ac:spMkLst>
        </pc:spChg>
      </pc:sldChg>
      <pc:sldChg chg="addSp delSp modSp delDesignElem">
        <pc:chgData name="Kristofer Carta" userId="a949ead7c4bcd18f" providerId="LiveId" clId="{EE21B5BA-F702-4589-8258-402869B4781F}" dt="2017-08-21T21:02:38.352" v="371" actId="20577"/>
        <pc:sldMkLst>
          <pc:docMk/>
          <pc:sldMk cId="3212783590" sldId="258"/>
        </pc:sldMkLst>
        <pc:spChg chg="mod">
          <ac:chgData name="Kristofer Carta" userId="a949ead7c4bcd18f" providerId="LiveId" clId="{EE21B5BA-F702-4589-8258-402869B4781F}" dt="2017-08-21T21:02:38.352" v="371" actId="20577"/>
          <ac:spMkLst>
            <pc:docMk/>
            <pc:sldMk cId="3212783590" sldId="258"/>
            <ac:spMk id="3" creationId="{05F9B296-6FED-46D7-B938-C6029FE5AE22}"/>
          </ac:spMkLst>
        </pc:spChg>
        <pc:spChg chg="add del">
          <ac:chgData name="Kristofer Carta" userId="a949ead7c4bcd18f" providerId="LiveId" clId="{EE21B5BA-F702-4589-8258-402869B4781F}" dt="2017-08-21T20:57:24.235" v="162" actId="20577"/>
          <ac:spMkLst>
            <pc:docMk/>
            <pc:sldMk cId="3212783590" sldId="258"/>
            <ac:spMk id="12" creationId="{00000000-0000-0000-0000-000000000000}"/>
          </ac:spMkLst>
        </pc:spChg>
      </pc:sldChg>
      <pc:sldChg chg="addSp delSp ord delDesignElem">
        <pc:chgData name="Kristofer Carta" userId="a949ead7c4bcd18f" providerId="LiveId" clId="{EE21B5BA-F702-4589-8258-402869B4781F}" dt="2017-08-21T21:03:15.676" v="380" actId="113"/>
        <pc:sldMkLst>
          <pc:docMk/>
          <pc:sldMk cId="1871955869" sldId="259"/>
        </pc:sldMkLst>
        <pc:spChg chg="add del">
          <ac:chgData name="Kristofer Carta" userId="a949ead7c4bcd18f" providerId="LiveId" clId="{EE21B5BA-F702-4589-8258-402869B4781F}" dt="2017-08-21T20:57:24.235" v="162" actId="113"/>
          <ac:spMkLst>
            <pc:docMk/>
            <pc:sldMk cId="1871955869" sldId="259"/>
            <ac:spMk id="85" creationId="{00000000-0000-0000-0000-000000000000}"/>
          </ac:spMkLst>
        </pc:spChg>
        <pc:spChg chg="add del">
          <ac:chgData name="Kristofer Carta" userId="a949ead7c4bcd18f" providerId="LiveId" clId="{EE21B5BA-F702-4589-8258-402869B4781F}" dt="2017-08-21T20:57:24.235" v="162" actId="113"/>
          <ac:spMkLst>
            <pc:docMk/>
            <pc:sldMk cId="1871955869" sldId="259"/>
            <ac:spMk id="1043" creationId="{00000000-0000-0000-0000-000000000000}"/>
          </ac:spMkLst>
        </pc:spChg>
        <pc:cxnChg chg="add del">
          <ac:chgData name="Kristofer Carta" userId="a949ead7c4bcd18f" providerId="LiveId" clId="{EE21B5BA-F702-4589-8258-402869B4781F}" dt="2017-08-21T20:57:24.235" v="162" actId="113"/>
          <ac:cxnSpMkLst>
            <pc:docMk/>
            <pc:sldMk cId="1871955869" sldId="259"/>
            <ac:cxnSpMk id="87" creationId="{00000000-0000-0000-0000-000000000000}"/>
          </ac:cxnSpMkLst>
        </pc:cxnChg>
      </pc:sldChg>
      <pc:sldChg chg="addSp delSp modSp delDesignElem">
        <pc:chgData name="Kristofer Carta" userId="a949ead7c4bcd18f" providerId="LiveId" clId="{EE21B5BA-F702-4589-8258-402869B4781F}" dt="2017-08-21T21:14:10.899" v="493" actId="20577"/>
        <pc:sldMkLst>
          <pc:docMk/>
          <pc:sldMk cId="3956988050" sldId="260"/>
        </pc:sldMkLst>
        <pc:spChg chg="mod">
          <ac:chgData name="Kristofer Carta" userId="a949ead7c4bcd18f" providerId="LiveId" clId="{EE21B5BA-F702-4589-8258-402869B4781F}" dt="2017-08-21T21:14:10.899" v="493" actId="20577"/>
          <ac:spMkLst>
            <pc:docMk/>
            <pc:sldMk cId="3956988050" sldId="260"/>
            <ac:spMk id="3" creationId="{FFC353AD-FA04-47E2-BB20-54AD62996ABA}"/>
          </ac:spMkLst>
        </pc:spChg>
        <pc:spChg chg="add del">
          <ac:chgData name="Kristofer Carta" userId="a949ead7c4bcd18f" providerId="LiveId" clId="{EE21B5BA-F702-4589-8258-402869B4781F}" dt="2017-08-21T20:57:24.235" v="162" actId="113"/>
          <ac:spMkLst>
            <pc:docMk/>
            <pc:sldMk cId="3956988050" sldId="260"/>
            <ac:spMk id="27" creationId="{00000000-0000-0000-0000-000000000000}"/>
          </ac:spMkLst>
        </pc:spChg>
        <pc:spChg chg="add del">
          <ac:chgData name="Kristofer Carta" userId="a949ead7c4bcd18f" providerId="LiveId" clId="{EE21B5BA-F702-4589-8258-402869B4781F}" dt="2017-08-21T20:57:24.235" v="162" actId="113"/>
          <ac:spMkLst>
            <pc:docMk/>
            <pc:sldMk cId="3956988050" sldId="260"/>
            <ac:spMk id="28" creationId="{00000000-0000-0000-0000-000000000000}"/>
          </ac:spMkLst>
        </pc:spChg>
      </pc:sldChg>
      <pc:sldChg chg="addSp delSp modSp delDesignElem">
        <pc:chgData name="Kristofer Carta" userId="a949ead7c4bcd18f" providerId="LiveId" clId="{EE21B5BA-F702-4589-8258-402869B4781F}" dt="2017-08-21T20:57:24.235" v="162" actId="113"/>
        <pc:sldMkLst>
          <pc:docMk/>
          <pc:sldMk cId="1483780471" sldId="261"/>
        </pc:sldMkLst>
        <pc:spChg chg="mod">
          <ac:chgData name="Kristofer Carta" userId="a949ead7c4bcd18f" providerId="LiveId" clId="{EE21B5BA-F702-4589-8258-402869B4781F}" dt="2017-08-21T20:54:21.327" v="118" actId="20577"/>
          <ac:spMkLst>
            <pc:docMk/>
            <pc:sldMk cId="1483780471" sldId="261"/>
            <ac:spMk id="3" creationId="{B6466418-089E-4177-8FBC-1155E9BB8870}"/>
          </ac:spMkLst>
        </pc:spChg>
        <pc:spChg chg="add del">
          <ac:chgData name="Kristofer Carta" userId="a949ead7c4bcd18f" providerId="LiveId" clId="{EE21B5BA-F702-4589-8258-402869B4781F}" dt="2017-08-21T20:57:24.235" v="162" actId="113"/>
          <ac:spMkLst>
            <pc:docMk/>
            <pc:sldMk cId="1483780471" sldId="261"/>
            <ac:spMk id="71" creationId="{00000000-0000-0000-0000-000000000000}"/>
          </ac:spMkLst>
        </pc:spChg>
      </pc:sldChg>
      <pc:sldChg chg="addSp delSp modSp mod setBg setClrOvrMap">
        <pc:chgData name="Kristofer Carta" userId="a949ead7c4bcd18f" providerId="LiveId" clId="{EE21B5BA-F702-4589-8258-402869B4781F}" dt="2017-08-21T20:59:44.640" v="251" actId="113"/>
        <pc:sldMkLst>
          <pc:docMk/>
          <pc:sldMk cId="2700095255" sldId="265"/>
        </pc:sldMkLst>
        <pc:spChg chg="mod">
          <ac:chgData name="Kristofer Carta" userId="a949ead7c4bcd18f" providerId="LiveId" clId="{EE21B5BA-F702-4589-8258-402869B4781F}" dt="2017-08-21T20:57:16.726" v="154" actId="1076"/>
          <ac:spMkLst>
            <pc:docMk/>
            <pc:sldMk cId="2700095255" sldId="265"/>
            <ac:spMk id="2" creationId="{B25C8939-68B1-4966-B6F0-0CB9790784DD}"/>
          </ac:spMkLst>
        </pc:spChg>
        <pc:spChg chg="add del mod">
          <ac:chgData name="Kristofer Carta" userId="a949ead7c4bcd18f" providerId="LiveId" clId="{EE21B5BA-F702-4589-8258-402869B4781F}" dt="2017-08-21T20:59:44.640" v="251" actId="113"/>
          <ac:spMkLst>
            <pc:docMk/>
            <pc:sldMk cId="2700095255" sldId="265"/>
            <ac:spMk id="3" creationId="{9DB25D54-DF59-4420-A50E-BCB89C484DB5}"/>
          </ac:spMkLst>
        </pc:spChg>
        <pc:spChg chg="add del">
          <ac:chgData name="Kristofer Carta" userId="a949ead7c4bcd18f" providerId="LiveId" clId="{EE21B5BA-F702-4589-8258-402869B4781F}" dt="2017-08-21T20:57:03.379" v="146" actId="26606"/>
          <ac:spMkLst>
            <pc:docMk/>
            <pc:sldMk cId="2700095255" sldId="265"/>
            <ac:spMk id="6" creationId="{00000000-0000-0000-0000-000000000000}"/>
          </ac:spMkLst>
        </pc:spChg>
        <pc:spChg chg="add del">
          <ac:chgData name="Kristofer Carta" userId="a949ead7c4bcd18f" providerId="LiveId" clId="{EE21B5BA-F702-4589-8258-402869B4781F}" dt="2017-08-21T20:57:07.026" v="148" actId="26606"/>
          <ac:spMkLst>
            <pc:docMk/>
            <pc:sldMk cId="2700095255" sldId="265"/>
            <ac:spMk id="9" creationId="{00000000-0000-0000-0000-000000000000}"/>
          </ac:spMkLst>
        </pc:spChg>
        <pc:spChg chg="add del">
          <ac:chgData name="Kristofer Carta" userId="a949ead7c4bcd18f" providerId="LiveId" clId="{EE21B5BA-F702-4589-8258-402869B4781F}" dt="2017-08-21T20:56:05.823" v="133" actId="26606"/>
          <ac:spMkLst>
            <pc:docMk/>
            <pc:sldMk cId="2700095255" sldId="265"/>
            <ac:spMk id="10" creationId="{00000000-0000-0000-0000-000000000000}"/>
          </ac:spMkLst>
        </pc:spChg>
        <pc:spChg chg="add del">
          <ac:chgData name="Kristofer Carta" userId="a949ead7c4bcd18f" providerId="LiveId" clId="{EE21B5BA-F702-4589-8258-402869B4781F}" dt="2017-08-21T20:56:09.995" v="135" actId="26606"/>
          <ac:spMkLst>
            <pc:docMk/>
            <pc:sldMk cId="2700095255" sldId="265"/>
            <ac:spMk id="12" creationId="{00000000-0000-0000-0000-000000000000}"/>
          </ac:spMkLst>
        </pc:spChg>
        <pc:spChg chg="add del">
          <ac:chgData name="Kristofer Carta" userId="a949ead7c4bcd18f" providerId="LiveId" clId="{EE21B5BA-F702-4589-8258-402869B4781F}" dt="2017-08-21T20:56:09.995" v="135" actId="26606"/>
          <ac:spMkLst>
            <pc:docMk/>
            <pc:sldMk cId="2700095255" sldId="265"/>
            <ac:spMk id="13"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18"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19"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20" creationId="{00000000-0000-0000-0000-000000000000}"/>
          </ac:spMkLst>
        </pc:spChg>
        <pc:graphicFrameChg chg="add del">
          <ac:chgData name="Kristofer Carta" userId="a949ead7c4bcd18f" providerId="LiveId" clId="{EE21B5BA-F702-4589-8258-402869B4781F}" dt="2017-08-21T20:56:05.823" v="133" actId="26606"/>
          <ac:graphicFrameMkLst>
            <pc:docMk/>
            <pc:sldMk cId="2700095255" sldId="265"/>
            <ac:graphicFrameMk id="5" creationId="{00000000-0000-0000-0000-000000000000}"/>
          </ac:graphicFrameMkLst>
        </pc:graphicFrameChg>
        <pc:graphicFrameChg chg="add del">
          <ac:chgData name="Kristofer Carta" userId="a949ead7c4bcd18f" providerId="LiveId" clId="{EE21B5BA-F702-4589-8258-402869B4781F}" dt="2017-08-21T20:57:03.379" v="146" actId="26606"/>
          <ac:graphicFrameMkLst>
            <pc:docMk/>
            <pc:sldMk cId="2700095255" sldId="265"/>
            <ac:graphicFrameMk id="7" creationId="{00000000-0000-0000-0000-000000000000}"/>
          </ac:graphicFrameMkLst>
        </pc:graphicFrameChg>
        <pc:graphicFrameChg chg="add del">
          <ac:chgData name="Kristofer Carta" userId="a949ead7c4bcd18f" providerId="LiveId" clId="{EE21B5BA-F702-4589-8258-402869B4781F}" dt="2017-08-21T20:56:09.995" v="135" actId="26606"/>
          <ac:graphicFrameMkLst>
            <pc:docMk/>
            <pc:sldMk cId="2700095255" sldId="265"/>
            <ac:graphicFrameMk id="14" creationId="{00000000-0000-0000-0000-000000000000}"/>
          </ac:graphicFrameMkLst>
        </pc:graphicFrameChg>
        <pc:graphicFrameChg chg="add del">
          <ac:chgData name="Kristofer Carta" userId="a949ead7c4bcd18f" providerId="LiveId" clId="{EE21B5BA-F702-4589-8258-402869B4781F}" dt="2017-08-21T20:57:07.026" v="148" actId="26606"/>
          <ac:graphicFrameMkLst>
            <pc:docMk/>
            <pc:sldMk cId="2700095255" sldId="265"/>
            <ac:graphicFrameMk id="15" creationId="{00000000-0000-0000-0000-000000000000}"/>
          </ac:graphicFrameMkLst>
        </pc:graphicFrameChg>
        <pc:graphicFrameChg chg="add del">
          <ac:chgData name="Kristofer Carta" userId="a949ead7c4bcd18f" providerId="LiveId" clId="{EE21B5BA-F702-4589-8258-402869B4781F}" dt="2017-08-21T20:56:11.920" v="137" actId="26606"/>
          <ac:graphicFrameMkLst>
            <pc:docMk/>
            <pc:sldMk cId="2700095255" sldId="265"/>
            <ac:graphicFrameMk id="16" creationId="{00000000-0000-0000-0000-000000000000}"/>
          </ac:graphicFrameMkLst>
        </pc:graphicFrameChg>
        <pc:graphicFrameChg chg="add del">
          <ac:chgData name="Kristofer Carta" userId="a949ead7c4bcd18f" providerId="LiveId" clId="{EE21B5BA-F702-4589-8258-402869B4781F}" dt="2017-08-21T20:57:09.354" v="150" actId="26606"/>
          <ac:graphicFrameMkLst>
            <pc:docMk/>
            <pc:sldMk cId="2700095255" sldId="265"/>
            <ac:graphicFrameMk id="17" creationId="{00000000-0000-0000-0000-000000000000}"/>
          </ac:graphicFrameMkLst>
        </pc:graphicFrameChg>
        <pc:graphicFrameChg chg="add del">
          <ac:chgData name="Kristofer Carta" userId="a949ead7c4bcd18f" providerId="LiveId" clId="{EE21B5BA-F702-4589-8258-402869B4781F}" dt="2017-08-21T20:56:12.869" v="139" actId="26606"/>
          <ac:graphicFrameMkLst>
            <pc:docMk/>
            <pc:sldMk cId="2700095255" sldId="265"/>
            <ac:graphicFrameMk id="21" creationId="{00000000-0000-0000-0000-000000000000}"/>
          </ac:graphicFrameMkLst>
        </pc:graphicFrameChg>
        <pc:cxnChg chg="add del">
          <ac:chgData name="Kristofer Carta" userId="a949ead7c4bcd18f" providerId="LiveId" clId="{EE21B5BA-F702-4589-8258-402869B4781F}" dt="2017-08-21T20:57:07.026" v="148" actId="26606"/>
          <ac:cxnSpMkLst>
            <pc:docMk/>
            <pc:sldMk cId="2700095255" sldId="265"/>
            <ac:cxnSpMk id="11" creationId="{00000000-0000-0000-0000-000000000000}"/>
          </ac:cxnSpMkLst>
        </pc:cxnChg>
      </pc:sldChg>
      <pc:sldChg chg="addSp delSp modSp ord">
        <pc:chgData name="Kristofer Carta" userId="a949ead7c4bcd18f" providerId="LiveId" clId="{EE21B5BA-F702-4589-8258-402869B4781F}" dt="2017-08-21T20:59:53.977" v="259" actId="20577"/>
        <pc:sldMkLst>
          <pc:docMk/>
          <pc:sldMk cId="2413704392" sldId="266"/>
        </pc:sldMkLst>
        <pc:spChg chg="mod">
          <ac:chgData name="Kristofer Carta" userId="a949ead7c4bcd18f" providerId="LiveId" clId="{EE21B5BA-F702-4589-8258-402869B4781F}" dt="2017-08-21T20:58:04.416" v="203" actId="26606"/>
          <ac:spMkLst>
            <pc:docMk/>
            <pc:sldMk cId="2413704392" sldId="266"/>
            <ac:spMk id="2" creationId="{F988F3E1-779C-4B9E-97FD-01A1B9A3A1CD}"/>
          </ac:spMkLst>
        </pc:spChg>
        <pc:spChg chg="mod">
          <ac:chgData name="Kristofer Carta" userId="a949ead7c4bcd18f" providerId="LiveId" clId="{EE21B5BA-F702-4589-8258-402869B4781F}" dt="2017-08-21T20:59:53.977" v="259" actId="20577"/>
          <ac:spMkLst>
            <pc:docMk/>
            <pc:sldMk cId="2413704392" sldId="266"/>
            <ac:spMk id="3" creationId="{67A1AF6A-2F04-4A37-B5E2-0DB309813C9A}"/>
          </ac:spMkLst>
        </pc:spChg>
        <pc:spChg chg="add del">
          <ac:chgData name="Kristofer Carta" userId="a949ead7c4bcd18f" providerId="LiveId" clId="{EE21B5BA-F702-4589-8258-402869B4781F}" dt="2017-08-21T20:58:04.416" v="203" actId="26606"/>
          <ac:spMkLst>
            <pc:docMk/>
            <pc:sldMk cId="2413704392" sldId="266"/>
            <ac:spMk id="8" creationId="{00000000-0000-0000-0000-000000000000}"/>
          </ac:spMkLst>
        </pc:spChg>
      </pc:sldChg>
      <pc:sldChg chg="addSp delSp delDesignElem">
        <pc:chgData name="Kristofer Carta" userId="a949ead7c4bcd18f" providerId="LiveId" clId="{EE21B5BA-F702-4589-8258-402869B4781F}" dt="2017-08-21T20:57:24.235" v="162" actId="113"/>
        <pc:sldMkLst>
          <pc:docMk/>
          <pc:sldMk cId="2886054059" sldId="268"/>
        </pc:sldMkLst>
        <pc:spChg chg="add del">
          <ac:chgData name="Kristofer Carta" userId="a949ead7c4bcd18f" providerId="LiveId" clId="{EE21B5BA-F702-4589-8258-402869B4781F}" dt="2017-08-21T20:57:24.235" v="162" actId="113"/>
          <ac:spMkLst>
            <pc:docMk/>
            <pc:sldMk cId="2886054059" sldId="268"/>
            <ac:spMk id="8" creationId="{00000000-0000-0000-0000-000000000000}"/>
          </ac:spMkLst>
        </pc:spChg>
      </pc:sldChg>
      <pc:sldChg chg="addSp delSp delDesignElem">
        <pc:chgData name="Kristofer Carta" userId="a949ead7c4bcd18f" providerId="LiveId" clId="{EE21B5BA-F702-4589-8258-402869B4781F}" dt="2017-08-21T20:57:24.235" v="162" actId="113"/>
        <pc:sldMkLst>
          <pc:docMk/>
          <pc:sldMk cId="1087171556" sldId="269"/>
        </pc:sldMkLst>
        <pc:spChg chg="add del">
          <ac:chgData name="Kristofer Carta" userId="a949ead7c4bcd18f" providerId="LiveId" clId="{EE21B5BA-F702-4589-8258-402869B4781F}" dt="2017-08-21T20:57:24.235" v="162" actId="113"/>
          <ac:spMkLst>
            <pc:docMk/>
            <pc:sldMk cId="1087171556" sldId="269"/>
            <ac:spMk id="8" creationId="{00000000-0000-0000-0000-000000000000}"/>
          </ac:spMkLst>
        </pc:spChg>
      </pc:sldChg>
      <pc:sldChg chg="addSp delSp modSp mod setBg setClrOvrMap">
        <pc:chgData name="Kristofer Carta" userId="a949ead7c4bcd18f" providerId="LiveId" clId="{EE21B5BA-F702-4589-8258-402869B4781F}" dt="2017-08-21T21:04:47.605" v="394" actId="20577"/>
        <pc:sldMkLst>
          <pc:docMk/>
          <pc:sldMk cId="2783061044" sldId="271"/>
        </pc:sldMkLst>
        <pc:spChg chg="mod">
          <ac:chgData name="Kristofer Carta" userId="a949ead7c4bcd18f" providerId="LiveId" clId="{EE21B5BA-F702-4589-8258-402869B4781F}" dt="2017-08-21T21:03:41.934" v="384" actId="26606"/>
          <ac:spMkLst>
            <pc:docMk/>
            <pc:sldMk cId="2783061044" sldId="271"/>
            <ac:spMk id="2" creationId="{682FA6FE-49AC-4D37-B270-E527DFCE236A}"/>
          </ac:spMkLst>
        </pc:spChg>
        <pc:spChg chg="mod">
          <ac:chgData name="Kristofer Carta" userId="a949ead7c4bcd18f" providerId="LiveId" clId="{EE21B5BA-F702-4589-8258-402869B4781F}" dt="2017-08-21T21:04:47.605" v="394" actId="20577"/>
          <ac:spMkLst>
            <pc:docMk/>
            <pc:sldMk cId="2783061044" sldId="271"/>
            <ac:spMk id="3" creationId="{CB5CF5F7-55FD-40B2-8557-A3B9DF5E60B1}"/>
          </ac:spMkLst>
        </pc:spChg>
        <pc:spChg chg="add del">
          <ac:chgData name="Kristofer Carta" userId="a949ead7c4bcd18f" providerId="LiveId" clId="{EE21B5BA-F702-4589-8258-402869B4781F}" dt="2017-08-21T21:03:41.929" v="383" actId="26606"/>
          <ac:spMkLst>
            <pc:docMk/>
            <pc:sldMk cId="2783061044" sldId="271"/>
            <ac:spMk id="8"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2"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3"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4" creationId="{00000000-0000-0000-0000-000000000000}"/>
          </ac:spMkLst>
        </pc:spChg>
        <pc:cxnChg chg="add del">
          <ac:chgData name="Kristofer Carta" userId="a949ead7c4bcd18f" providerId="LiveId" clId="{EE21B5BA-F702-4589-8258-402869B4781F}" dt="2017-08-21T21:03:41.929" v="383" actId="26606"/>
          <ac:cxnSpMkLst>
            <pc:docMk/>
            <pc:sldMk cId="2783061044" sldId="271"/>
            <ac:cxnSpMk id="10" creationId="{00000000-0000-0000-0000-000000000000}"/>
          </ac:cxnSpMkLst>
        </pc:cxnChg>
      </pc:sldChg>
      <pc:sldChg chg="modSp">
        <pc:chgData name="Kristofer Carta" userId="a949ead7c4bcd18f" providerId="LiveId" clId="{EE21B5BA-F702-4589-8258-402869B4781F}" dt="2017-08-21T21:06:10.031" v="451" actId="113"/>
        <pc:sldMkLst>
          <pc:docMk/>
          <pc:sldMk cId="258584565" sldId="272"/>
        </pc:sldMkLst>
        <pc:spChg chg="mod">
          <ac:chgData name="Kristofer Carta" userId="a949ead7c4bcd18f" providerId="LiveId" clId="{EE21B5BA-F702-4589-8258-402869B4781F}" dt="2017-08-21T21:06:10.031" v="451" actId="113"/>
          <ac:spMkLst>
            <pc:docMk/>
            <pc:sldMk cId="258584565" sldId="272"/>
            <ac:spMk id="3" creationId="{D1B1226A-9863-424B-B2FF-DB7AD831C5A3}"/>
          </ac:spMkLst>
        </pc:spChg>
      </pc:sldChg>
      <pc:sldChg chg="addSp modSp add mod setBg setClrOvrMap">
        <pc:chgData name="Kristofer Carta" userId="a949ead7c4bcd18f" providerId="LiveId" clId="{EE21B5BA-F702-4589-8258-402869B4781F}" dt="2017-08-21T21:23:13.376" v="739" actId="1076"/>
        <pc:sldMkLst>
          <pc:docMk/>
          <pc:sldMk cId="371282952" sldId="274"/>
        </pc:sldMkLst>
        <pc:spChg chg="mod">
          <ac:chgData name="Kristofer Carta" userId="a949ead7c4bcd18f" providerId="LiveId" clId="{EE21B5BA-F702-4589-8258-402869B4781F}" dt="2017-08-21T21:22:25.797" v="687" actId="26606"/>
          <ac:spMkLst>
            <pc:docMk/>
            <pc:sldMk cId="371282952" sldId="274"/>
            <ac:spMk id="2" creationId="{BBC4660B-A003-40EA-91DF-E29FCA70ED31}"/>
          </ac:spMkLst>
        </pc:spChg>
        <pc:spChg chg="mod">
          <ac:chgData name="Kristofer Carta" userId="a949ead7c4bcd18f" providerId="LiveId" clId="{EE21B5BA-F702-4589-8258-402869B4781F}" dt="2017-08-21T21:23:13.376" v="739" actId="1076"/>
          <ac:spMkLst>
            <pc:docMk/>
            <pc:sldMk cId="371282952" sldId="274"/>
            <ac:spMk id="3" creationId="{CFC9B3E3-1F8E-457A-8A5F-8C16303A7DF9}"/>
          </ac:spMkLst>
        </pc:spChg>
        <pc:spChg chg="add">
          <ac:chgData name="Kristofer Carta" userId="a949ead7c4bcd18f" providerId="LiveId" clId="{EE21B5BA-F702-4589-8258-402869B4781F}" dt="2017-08-21T21:22:25.797" v="687" actId="26606"/>
          <ac:spMkLst>
            <pc:docMk/>
            <pc:sldMk cId="371282952" sldId="274"/>
            <ac:spMk id="8" creationId="{00000000-0000-0000-0000-000000000000}"/>
          </ac:spMkLst>
        </pc:spChg>
        <pc:spChg chg="add">
          <ac:chgData name="Kristofer Carta" userId="a949ead7c4bcd18f" providerId="LiveId" clId="{EE21B5BA-F702-4589-8258-402869B4781F}" dt="2017-08-21T21:22:25.797" v="687" actId="26606"/>
          <ac:spMkLst>
            <pc:docMk/>
            <pc:sldMk cId="371282952" sldId="274"/>
            <ac:spMk id="10" creationId="{00000000-0000-0000-0000-000000000000}"/>
          </ac:spMkLst>
        </pc:spChg>
        <pc:spChg chg="add">
          <ac:chgData name="Kristofer Carta" userId="a949ead7c4bcd18f" providerId="LiveId" clId="{EE21B5BA-F702-4589-8258-402869B4781F}" dt="2017-08-21T21:22:25.797" v="687" actId="26606"/>
          <ac:spMkLst>
            <pc:docMk/>
            <pc:sldMk cId="371282952" sldId="274"/>
            <ac:spMk id="12" creationId="{00000000-0000-0000-0000-000000000000}"/>
          </ac:spMkLst>
        </pc:spChg>
      </pc:sldChg>
      <pc:sldChg chg="modSp add">
        <pc:chgData name="Kristofer Carta" userId="a949ead7c4bcd18f" providerId="LiveId" clId="{EE21B5BA-F702-4589-8258-402869B4781F}" dt="2017-08-21T21:32:09.200" v="1340" actId="20577"/>
        <pc:sldMkLst>
          <pc:docMk/>
          <pc:sldMk cId="311738350" sldId="275"/>
        </pc:sldMkLst>
        <pc:spChg chg="mod">
          <ac:chgData name="Kristofer Carta" userId="a949ead7c4bcd18f" providerId="LiveId" clId="{EE21B5BA-F702-4589-8258-402869B4781F}" dt="2017-08-21T21:25:24.680" v="758" actId="20577"/>
          <ac:spMkLst>
            <pc:docMk/>
            <pc:sldMk cId="311738350" sldId="275"/>
            <ac:spMk id="2" creationId="{50813FC1-0B5C-4E30-980E-03F1557788AA}"/>
          </ac:spMkLst>
        </pc:spChg>
        <pc:spChg chg="mod">
          <ac:chgData name="Kristofer Carta" userId="a949ead7c4bcd18f" providerId="LiveId" clId="{EE21B5BA-F702-4589-8258-402869B4781F}" dt="2017-08-21T21:32:09.200" v="1340" actId="20577"/>
          <ac:spMkLst>
            <pc:docMk/>
            <pc:sldMk cId="311738350" sldId="275"/>
            <ac:spMk id="3" creationId="{AADA4A45-4FE9-4FC7-A116-BAF06F399409}"/>
          </ac:spMkLst>
        </pc:spChg>
      </pc:sldChg>
      <pc:sldChg chg="delSp modSp add">
        <pc:chgData name="Kristofer Carta" userId="a949ead7c4bcd18f" providerId="LiveId" clId="{EE21B5BA-F702-4589-8258-402869B4781F}" dt="2017-08-21T21:23:47.781" v="749" actId="478"/>
        <pc:sldMkLst>
          <pc:docMk/>
          <pc:sldMk cId="2245622187" sldId="276"/>
        </pc:sldMkLst>
        <pc:spChg chg="mod">
          <ac:chgData name="Kristofer Carta" userId="a949ead7c4bcd18f" providerId="LiveId" clId="{EE21B5BA-F702-4589-8258-402869B4781F}" dt="2017-08-21T21:23:43.290" v="747" actId="20577"/>
          <ac:spMkLst>
            <pc:docMk/>
            <pc:sldMk cId="2245622187" sldId="276"/>
            <ac:spMk id="2" creationId="{1F1EF97D-66EF-4DCF-9EFF-EA639C490522}"/>
          </ac:spMkLst>
        </pc:spChg>
        <pc:spChg chg="del mod">
          <ac:chgData name="Kristofer Carta" userId="a949ead7c4bcd18f" providerId="LiveId" clId="{EE21B5BA-F702-4589-8258-402869B4781F}" dt="2017-08-21T21:23:47.781" v="749" actId="478"/>
          <ac:spMkLst>
            <pc:docMk/>
            <pc:sldMk cId="2245622187" sldId="276"/>
            <ac:spMk id="3" creationId="{807A7C8B-32C2-4824-820A-ED9AC9BA50A6}"/>
          </ac:spMkLst>
        </pc:spChg>
      </pc:sldChg>
      <pc:sldChg chg="add">
        <pc:chgData name="Kristofer Carta" userId="a949ead7c4bcd18f" providerId="LiveId" clId="{EE21B5BA-F702-4589-8258-402869B4781F}" dt="2017-08-21T21:23:57.613" v="750" actId="20577"/>
        <pc:sldMkLst>
          <pc:docMk/>
          <pc:sldMk cId="597761154" sldId="277"/>
        </pc:sldMkLst>
      </pc:sldChg>
      <pc:sldChg chg="modSp add">
        <pc:chgData name="Kristofer Carta" userId="a949ead7c4bcd18f" providerId="LiveId" clId="{EE21B5BA-F702-4589-8258-402869B4781F}" dt="2017-08-22T10:19:24.738" v="1436" actId="20577"/>
        <pc:sldMkLst>
          <pc:docMk/>
          <pc:sldMk cId="3081455738" sldId="278"/>
        </pc:sldMkLst>
        <pc:spChg chg="mod">
          <ac:chgData name="Kristofer Carta" userId="a949ead7c4bcd18f" providerId="LiveId" clId="{EE21B5BA-F702-4589-8258-402869B4781F}" dt="2017-08-21T21:29:27.794" v="1084" actId="20577"/>
          <ac:spMkLst>
            <pc:docMk/>
            <pc:sldMk cId="3081455738" sldId="278"/>
            <ac:spMk id="2" creationId="{68F475E6-7D37-468D-9AF2-FD15D95A9545}"/>
          </ac:spMkLst>
        </pc:spChg>
        <pc:spChg chg="mod">
          <ac:chgData name="Kristofer Carta" userId="a949ead7c4bcd18f" providerId="LiveId" clId="{EE21B5BA-F702-4589-8258-402869B4781F}" dt="2017-08-22T10:19:24.738" v="1436" actId="20577"/>
          <ac:spMkLst>
            <pc:docMk/>
            <pc:sldMk cId="3081455738" sldId="278"/>
            <ac:spMk id="3" creationId="{343444A7-2703-48E0-9935-A7B1A3C1F912}"/>
          </ac:spMkLst>
        </pc:spChg>
      </pc:sldChg>
      <pc:sldChg chg="addSp delSp modSp add">
        <pc:chgData name="Kristofer Carta" userId="a949ead7c4bcd18f" providerId="LiveId" clId="{EE21B5BA-F702-4589-8258-402869B4781F}" dt="2017-08-22T10:22:10.164" v="1448" actId="1038"/>
        <pc:sldMkLst>
          <pc:docMk/>
          <pc:sldMk cId="533655295" sldId="279"/>
        </pc:sldMkLst>
        <pc:spChg chg="del">
          <ac:chgData name="Kristofer Carta" userId="a949ead7c4bcd18f" providerId="LiveId" clId="{EE21B5BA-F702-4589-8258-402869B4781F}" dt="2017-08-22T10:21:26.072" v="1439" actId="478"/>
          <ac:spMkLst>
            <pc:docMk/>
            <pc:sldMk cId="533655295" sldId="279"/>
            <ac:spMk id="2" creationId="{1E583C6B-51FB-4F17-AFA4-07B3DF058419}"/>
          </ac:spMkLst>
        </pc:spChg>
        <pc:spChg chg="del">
          <ac:chgData name="Kristofer Carta" userId="a949ead7c4bcd18f" providerId="LiveId" clId="{EE21B5BA-F702-4589-8258-402869B4781F}" dt="2017-08-22T10:21:26.072" v="1439" actId="478"/>
          <ac:spMkLst>
            <pc:docMk/>
            <pc:sldMk cId="533655295" sldId="279"/>
            <ac:spMk id="3" creationId="{BA82E502-A005-47AB-B80F-A69BBE0038A8}"/>
          </ac:spMkLst>
        </pc:spChg>
        <pc:spChg chg="add del">
          <ac:chgData name="Kristofer Carta" userId="a949ead7c4bcd18f" providerId="LiveId" clId="{EE21B5BA-F702-4589-8258-402869B4781F}" dt="2017-08-22T10:21:27.127" v="1441" actId="1038"/>
          <ac:spMkLst>
            <pc:docMk/>
            <pc:sldMk cId="533655295" sldId="279"/>
            <ac:spMk id="4" creationId="{BEC984D1-E841-447D-94AE-06A6430DD207}"/>
          </ac:spMkLst>
        </pc:spChg>
        <pc:picChg chg="add mod">
          <ac:chgData name="Kristofer Carta" userId="a949ead7c4bcd18f" providerId="LiveId" clId="{EE21B5BA-F702-4589-8258-402869B4781F}" dt="2017-08-22T10:22:10.164" v="1448" actId="1038"/>
          <ac:picMkLst>
            <pc:docMk/>
            <pc:sldMk cId="533655295" sldId="279"/>
            <ac:picMk id="5" creationId="{B3215D08-2983-41DA-BED9-5D7B37090991}"/>
          </ac:picMkLst>
        </pc:picChg>
      </pc:sldChg>
    </pc:docChg>
  </pc:docChgLst>
  <pc:docChgLst>
    <pc:chgData name="Kristofer Carta" userId="a949ead7c4bcd18f" providerId="LiveId" clId="{8B1725E7-4F78-4438-A95B-BD3CF9EE89A5}"/>
    <pc:docChg chg="undo redo custSel addSld delSld modSld sldOrd modSection">
      <pc:chgData name="Kristofer Carta" userId="a949ead7c4bcd18f" providerId="LiveId" clId="{8B1725E7-4F78-4438-A95B-BD3CF9EE89A5}" dt="2017-08-31T08:43:42.206" v="17216" actId="20577"/>
      <pc:docMkLst>
        <pc:docMk/>
      </pc:docMkLst>
      <pc:sldChg chg="modSp">
        <pc:chgData name="Kristofer Carta" userId="a949ead7c4bcd18f" providerId="LiveId" clId="{8B1725E7-4F78-4438-A95B-BD3CF9EE89A5}" dt="2017-08-28T19:34:49.971" v="85" actId="20577"/>
        <pc:sldMkLst>
          <pc:docMk/>
          <pc:sldMk cId="974364153" sldId="256"/>
        </pc:sldMkLst>
        <pc:spChg chg="mod">
          <ac:chgData name="Kristofer Carta" userId="a949ead7c4bcd18f" providerId="LiveId" clId="{8B1725E7-4F78-4438-A95B-BD3CF9EE89A5}" dt="2017-08-28T19:34:49.971" v="85" actId="20577"/>
          <ac:spMkLst>
            <pc:docMk/>
            <pc:sldMk cId="974364153" sldId="256"/>
            <ac:spMk id="3" creationId="{BB7D2EFF-91D1-4FCE-84B8-A7286782BC3D}"/>
          </ac:spMkLst>
        </pc:spChg>
      </pc:sldChg>
      <pc:sldChg chg="modSp">
        <pc:chgData name="Kristofer Carta" userId="a949ead7c4bcd18f" providerId="LiveId" clId="{8B1725E7-4F78-4438-A95B-BD3CF9EE89A5}" dt="2017-08-30T17:10:40.636" v="8102" actId="20577"/>
        <pc:sldMkLst>
          <pc:docMk/>
          <pc:sldMk cId="3212783590" sldId="258"/>
        </pc:sldMkLst>
        <pc:spChg chg="mod">
          <ac:chgData name="Kristofer Carta" userId="a949ead7c4bcd18f" providerId="LiveId" clId="{8B1725E7-4F78-4438-A95B-BD3CF9EE89A5}" dt="2017-08-30T17:10:40.636" v="8102" actId="20577"/>
          <ac:spMkLst>
            <pc:docMk/>
            <pc:sldMk cId="3212783590" sldId="258"/>
            <ac:spMk id="3" creationId="{05F9B296-6FED-46D7-B938-C6029FE5AE22}"/>
          </ac:spMkLst>
        </pc:spChg>
      </pc:sldChg>
      <pc:sldChg chg="modSp">
        <pc:chgData name="Kristofer Carta" userId="a949ead7c4bcd18f" providerId="LiveId" clId="{8B1725E7-4F78-4438-A95B-BD3CF9EE89A5}" dt="2017-08-29T14:11:18.836" v="1515" actId="20577"/>
        <pc:sldMkLst>
          <pc:docMk/>
          <pc:sldMk cId="3956988050" sldId="260"/>
        </pc:sldMkLst>
        <pc:spChg chg="mod">
          <ac:chgData name="Kristofer Carta" userId="a949ead7c4bcd18f" providerId="LiveId" clId="{8B1725E7-4F78-4438-A95B-BD3CF9EE89A5}" dt="2017-08-29T14:11:18.836" v="1515" actId="20577"/>
          <ac:spMkLst>
            <pc:docMk/>
            <pc:sldMk cId="3956988050" sldId="260"/>
            <ac:spMk id="3" creationId="{FFC353AD-FA04-47E2-BB20-54AD62996ABA}"/>
          </ac:spMkLst>
        </pc:spChg>
      </pc:sldChg>
      <pc:sldChg chg="modSp">
        <pc:chgData name="Kristofer Carta" userId="a949ead7c4bcd18f" providerId="LiveId" clId="{8B1725E7-4F78-4438-A95B-BD3CF9EE89A5}" dt="2017-08-29T14:13:09.198" v="1521" actId="20577"/>
        <pc:sldMkLst>
          <pc:docMk/>
          <pc:sldMk cId="2069327080" sldId="291"/>
        </pc:sldMkLst>
        <pc:spChg chg="mod">
          <ac:chgData name="Kristofer Carta" userId="a949ead7c4bcd18f" providerId="LiveId" clId="{8B1725E7-4F78-4438-A95B-BD3CF9EE89A5}" dt="2017-08-29T14:13:09.198" v="1521" actId="20577"/>
          <ac:spMkLst>
            <pc:docMk/>
            <pc:sldMk cId="2069327080" sldId="291"/>
            <ac:spMk id="2" creationId="{00000000-0000-0000-0000-000000000000}"/>
          </ac:spMkLst>
        </pc:spChg>
      </pc:sldChg>
      <pc:sldChg chg="modSp del ord">
        <pc:chgData name="Kristofer Carta" userId="a949ead7c4bcd18f" providerId="LiveId" clId="{8B1725E7-4F78-4438-A95B-BD3CF9EE89A5}" dt="2017-08-29T16:57:12.864" v="7001" actId="2696"/>
        <pc:sldMkLst>
          <pc:docMk/>
          <pc:sldMk cId="3517925212" sldId="311"/>
        </pc:sldMkLst>
        <pc:spChg chg="mod">
          <ac:chgData name="Kristofer Carta" userId="a949ead7c4bcd18f" providerId="LiveId" clId="{8B1725E7-4F78-4438-A95B-BD3CF9EE89A5}" dt="2017-08-28T19:34:29.502" v="63" actId="20577"/>
          <ac:spMkLst>
            <pc:docMk/>
            <pc:sldMk cId="3517925212" sldId="311"/>
            <ac:spMk id="2" creationId="{00000000-0000-0000-0000-000000000000}"/>
          </ac:spMkLst>
        </pc:spChg>
        <pc:spChg chg="mod">
          <ac:chgData name="Kristofer Carta" userId="a949ead7c4bcd18f" providerId="LiveId" clId="{8B1725E7-4F78-4438-A95B-BD3CF9EE89A5}" dt="2017-08-28T19:34:34.408" v="65" actId="5793"/>
          <ac:spMkLst>
            <pc:docMk/>
            <pc:sldMk cId="3517925212" sldId="311"/>
            <ac:spMk id="6" creationId="{6DD7875C-5F11-4BB5-B477-CEB13F99A703}"/>
          </ac:spMkLst>
        </pc:spChg>
      </pc:sldChg>
      <pc:sldChg chg="del">
        <pc:chgData name="Kristofer Carta" userId="a949ead7c4bcd18f" providerId="LiveId" clId="{8B1725E7-4F78-4438-A95B-BD3CF9EE89A5}" dt="2017-08-28T19:32:07.474" v="31" actId="2696"/>
        <pc:sldMkLst>
          <pc:docMk/>
          <pc:sldMk cId="943162303" sldId="312"/>
        </pc:sldMkLst>
      </pc:sldChg>
      <pc:sldChg chg="del">
        <pc:chgData name="Kristofer Carta" userId="a949ead7c4bcd18f" providerId="LiveId" clId="{8B1725E7-4F78-4438-A95B-BD3CF9EE89A5}" dt="2017-08-28T19:32:03.458" v="23" actId="2696"/>
        <pc:sldMkLst>
          <pc:docMk/>
          <pc:sldMk cId="612518781" sldId="313"/>
        </pc:sldMkLst>
      </pc:sldChg>
      <pc:sldChg chg="del">
        <pc:chgData name="Kristofer Carta" userId="a949ead7c4bcd18f" providerId="LiveId" clId="{8B1725E7-4F78-4438-A95B-BD3CF9EE89A5}" dt="2017-08-28T19:32:03.458" v="24" actId="2696"/>
        <pc:sldMkLst>
          <pc:docMk/>
          <pc:sldMk cId="993795240" sldId="314"/>
        </pc:sldMkLst>
      </pc:sldChg>
      <pc:sldChg chg="del">
        <pc:chgData name="Kristofer Carta" userId="a949ead7c4bcd18f" providerId="LiveId" clId="{8B1725E7-4F78-4438-A95B-BD3CF9EE89A5}" dt="2017-08-28T19:32:03.458" v="27" actId="2696"/>
        <pc:sldMkLst>
          <pc:docMk/>
          <pc:sldMk cId="2160951464" sldId="315"/>
        </pc:sldMkLst>
      </pc:sldChg>
      <pc:sldChg chg="del">
        <pc:chgData name="Kristofer Carta" userId="a949ead7c4bcd18f" providerId="LiveId" clId="{8B1725E7-4F78-4438-A95B-BD3CF9EE89A5}" dt="2017-08-28T19:31:56.800" v="13" actId="2696"/>
        <pc:sldMkLst>
          <pc:docMk/>
          <pc:sldMk cId="3427259681" sldId="316"/>
        </pc:sldMkLst>
      </pc:sldChg>
      <pc:sldChg chg="del">
        <pc:chgData name="Kristofer Carta" userId="a949ead7c4bcd18f" providerId="LiveId" clId="{8B1725E7-4F78-4438-A95B-BD3CF9EE89A5}" dt="2017-08-28T19:31:56.784" v="3" actId="2696"/>
        <pc:sldMkLst>
          <pc:docMk/>
          <pc:sldMk cId="2483379484" sldId="318"/>
        </pc:sldMkLst>
      </pc:sldChg>
      <pc:sldChg chg="del">
        <pc:chgData name="Kristofer Carta" userId="a949ead7c4bcd18f" providerId="LiveId" clId="{8B1725E7-4F78-4438-A95B-BD3CF9EE89A5}" dt="2017-08-28T19:31:56.784" v="2" actId="2696"/>
        <pc:sldMkLst>
          <pc:docMk/>
          <pc:sldMk cId="2035023214" sldId="319"/>
        </pc:sldMkLst>
      </pc:sldChg>
      <pc:sldChg chg="del">
        <pc:chgData name="Kristofer Carta" userId="a949ead7c4bcd18f" providerId="LiveId" clId="{8B1725E7-4F78-4438-A95B-BD3CF9EE89A5}" dt="2017-08-28T19:31:56.815" v="21" actId="2696"/>
        <pc:sldMkLst>
          <pc:docMk/>
          <pc:sldMk cId="2406742168" sldId="320"/>
        </pc:sldMkLst>
      </pc:sldChg>
      <pc:sldChg chg="del">
        <pc:chgData name="Kristofer Carta" userId="a949ead7c4bcd18f" providerId="LiveId" clId="{8B1725E7-4F78-4438-A95B-BD3CF9EE89A5}" dt="2017-08-28T19:31:56.784" v="4" actId="2696"/>
        <pc:sldMkLst>
          <pc:docMk/>
          <pc:sldMk cId="2693777697" sldId="322"/>
        </pc:sldMkLst>
      </pc:sldChg>
      <pc:sldChg chg="del">
        <pc:chgData name="Kristofer Carta" userId="a949ead7c4bcd18f" providerId="LiveId" clId="{8B1725E7-4F78-4438-A95B-BD3CF9EE89A5}" dt="2017-08-28T19:32:03.458" v="28" actId="2696"/>
        <pc:sldMkLst>
          <pc:docMk/>
          <pc:sldMk cId="3980520056" sldId="323"/>
        </pc:sldMkLst>
      </pc:sldChg>
      <pc:sldChg chg="del">
        <pc:chgData name="Kristofer Carta" userId="a949ead7c4bcd18f" providerId="LiveId" clId="{8B1725E7-4F78-4438-A95B-BD3CF9EE89A5}" dt="2017-08-28T19:32:03.458" v="25" actId="2696"/>
        <pc:sldMkLst>
          <pc:docMk/>
          <pc:sldMk cId="2317613614" sldId="324"/>
        </pc:sldMkLst>
      </pc:sldChg>
      <pc:sldChg chg="del">
        <pc:chgData name="Kristofer Carta" userId="a949ead7c4bcd18f" providerId="LiveId" clId="{8B1725E7-4F78-4438-A95B-BD3CF9EE89A5}" dt="2017-08-28T19:32:41.868" v="33" actId="2696"/>
        <pc:sldMkLst>
          <pc:docMk/>
          <pc:sldMk cId="3607963425" sldId="325"/>
        </pc:sldMkLst>
      </pc:sldChg>
      <pc:sldChg chg="modSp add ord">
        <pc:chgData name="Kristofer Carta" userId="a949ead7c4bcd18f" providerId="LiveId" clId="{8B1725E7-4F78-4438-A95B-BD3CF9EE89A5}" dt="2017-08-29T15:34:51.852" v="2101" actId="20577"/>
        <pc:sldMkLst>
          <pc:docMk/>
          <pc:sldMk cId="514362684" sldId="326"/>
        </pc:sldMkLst>
        <pc:spChg chg="mod">
          <ac:chgData name="Kristofer Carta" userId="a949ead7c4bcd18f" providerId="LiveId" clId="{8B1725E7-4F78-4438-A95B-BD3CF9EE89A5}" dt="2017-08-29T15:32:11.481" v="1672" actId="20577"/>
          <ac:spMkLst>
            <pc:docMk/>
            <pc:sldMk cId="514362684" sldId="326"/>
            <ac:spMk id="2" creationId="{00000000-0000-0000-0000-000000000000}"/>
          </ac:spMkLst>
        </pc:spChg>
        <pc:spChg chg="mod">
          <ac:chgData name="Kristofer Carta" userId="a949ead7c4bcd18f" providerId="LiveId" clId="{8B1725E7-4F78-4438-A95B-BD3CF9EE89A5}" dt="2017-08-29T15:34:51.852" v="2101" actId="20577"/>
          <ac:spMkLst>
            <pc:docMk/>
            <pc:sldMk cId="514362684" sldId="326"/>
            <ac:spMk id="3" creationId="{00000000-0000-0000-0000-000000000000}"/>
          </ac:spMkLst>
        </pc:spChg>
      </pc:sldChg>
      <pc:sldChg chg="del">
        <pc:chgData name="Kristofer Carta" userId="a949ead7c4bcd18f" providerId="LiveId" clId="{8B1725E7-4F78-4438-A95B-BD3CF9EE89A5}" dt="2017-08-28T19:32:03.458" v="22" actId="2696"/>
        <pc:sldMkLst>
          <pc:docMk/>
          <pc:sldMk cId="1574427063" sldId="326"/>
        </pc:sldMkLst>
      </pc:sldChg>
      <pc:sldChg chg="del">
        <pc:chgData name="Kristofer Carta" userId="a949ead7c4bcd18f" providerId="LiveId" clId="{8B1725E7-4F78-4438-A95B-BD3CF9EE89A5}" dt="2017-08-28T19:32:03.458" v="30" actId="2696"/>
        <pc:sldMkLst>
          <pc:docMk/>
          <pc:sldMk cId="497099618" sldId="327"/>
        </pc:sldMkLst>
      </pc:sldChg>
      <pc:sldChg chg="modSp add">
        <pc:chgData name="Kristofer Carta" userId="a949ead7c4bcd18f" providerId="LiveId" clId="{8B1725E7-4F78-4438-A95B-BD3CF9EE89A5}" dt="2017-08-29T14:31:56.570" v="1523" actId="20577"/>
        <pc:sldMkLst>
          <pc:docMk/>
          <pc:sldMk cId="4094898900" sldId="327"/>
        </pc:sldMkLst>
        <pc:spChg chg="mod">
          <ac:chgData name="Kristofer Carta" userId="a949ead7c4bcd18f" providerId="LiveId" clId="{8B1725E7-4F78-4438-A95B-BD3CF9EE89A5}" dt="2017-08-29T14:31:56.570" v="1523" actId="20577"/>
          <ac:spMkLst>
            <pc:docMk/>
            <pc:sldMk cId="4094898900" sldId="327"/>
            <ac:spMk id="2" creationId="{00000000-0000-0000-0000-000000000000}"/>
          </ac:spMkLst>
        </pc:spChg>
        <pc:spChg chg="mod">
          <ac:chgData name="Kristofer Carta" userId="a949ead7c4bcd18f" providerId="LiveId" clId="{8B1725E7-4F78-4438-A95B-BD3CF9EE89A5}" dt="2017-08-29T14:31:50.636" v="1522" actId="20577"/>
          <ac:spMkLst>
            <pc:docMk/>
            <pc:sldMk cId="4094898900" sldId="327"/>
            <ac:spMk id="4" creationId="{00000000-0000-0000-0000-000000000000}"/>
          </ac:spMkLst>
        </pc:spChg>
        <pc:spChg chg="mod">
          <ac:chgData name="Kristofer Carta" userId="a949ead7c4bcd18f" providerId="LiveId" clId="{8B1725E7-4F78-4438-A95B-BD3CF9EE89A5}" dt="2017-08-29T14:31:50.636" v="1522" actId="20577"/>
          <ac:spMkLst>
            <pc:docMk/>
            <pc:sldMk cId="4094898900" sldId="327"/>
            <ac:spMk id="5" creationId="{00000000-0000-0000-0000-000000000000}"/>
          </ac:spMkLst>
        </pc:spChg>
        <pc:spChg chg="mod">
          <ac:chgData name="Kristofer Carta" userId="a949ead7c4bcd18f" providerId="LiveId" clId="{8B1725E7-4F78-4438-A95B-BD3CF9EE89A5}" dt="2017-08-29T14:31:50.636" v="1522" actId="20577"/>
          <ac:spMkLst>
            <pc:docMk/>
            <pc:sldMk cId="4094898900" sldId="327"/>
            <ac:spMk id="8" creationId="{00000000-0000-0000-0000-000000000000}"/>
          </ac:spMkLst>
        </pc:spChg>
      </pc:sldChg>
      <pc:sldChg chg="modSp add">
        <pc:chgData name="Kristofer Carta" userId="a949ead7c4bcd18f" providerId="LiveId" clId="{8B1725E7-4F78-4438-A95B-BD3CF9EE89A5}" dt="2017-08-29T14:31:56.570" v="1523" actId="20577"/>
        <pc:sldMkLst>
          <pc:docMk/>
          <pc:sldMk cId="2218825753" sldId="328"/>
        </pc:sldMkLst>
        <pc:spChg chg="mod">
          <ac:chgData name="Kristofer Carta" userId="a949ead7c4bcd18f" providerId="LiveId" clId="{8B1725E7-4F78-4438-A95B-BD3CF9EE89A5}" dt="2017-08-29T14:31:56.570" v="1523" actId="20577"/>
          <ac:spMkLst>
            <pc:docMk/>
            <pc:sldMk cId="2218825753" sldId="328"/>
            <ac:spMk id="2" creationId="{00000000-0000-0000-0000-000000000000}"/>
          </ac:spMkLst>
        </pc:spChg>
        <pc:spChg chg="mod">
          <ac:chgData name="Kristofer Carta" userId="a949ead7c4bcd18f" providerId="LiveId" clId="{8B1725E7-4F78-4438-A95B-BD3CF9EE89A5}" dt="2017-08-29T14:31:50.636" v="1522" actId="20577"/>
          <ac:spMkLst>
            <pc:docMk/>
            <pc:sldMk cId="2218825753" sldId="328"/>
            <ac:spMk id="5" creationId="{00000000-0000-0000-0000-000000000000}"/>
          </ac:spMkLst>
        </pc:spChg>
      </pc:sldChg>
      <pc:sldChg chg="del">
        <pc:chgData name="Kristofer Carta" userId="a949ead7c4bcd18f" providerId="LiveId" clId="{8B1725E7-4F78-4438-A95B-BD3CF9EE89A5}" dt="2017-08-28T19:32:03.458" v="29" actId="2696"/>
        <pc:sldMkLst>
          <pc:docMk/>
          <pc:sldMk cId="4256727003" sldId="328"/>
        </pc:sldMkLst>
      </pc:sldChg>
      <pc:sldChg chg="del">
        <pc:chgData name="Kristofer Carta" userId="a949ead7c4bcd18f" providerId="LiveId" clId="{8B1725E7-4F78-4438-A95B-BD3CF9EE89A5}" dt="2017-08-28T19:31:56.768" v="1" actId="2696"/>
        <pc:sldMkLst>
          <pc:docMk/>
          <pc:sldMk cId="3874696944" sldId="329"/>
        </pc:sldMkLst>
      </pc:sldChg>
      <pc:sldChg chg="modSp add del">
        <pc:chgData name="Kristofer Carta" userId="a949ead7c4bcd18f" providerId="LiveId" clId="{8B1725E7-4F78-4438-A95B-BD3CF9EE89A5}" dt="2017-08-30T19:31:53.649" v="13669" actId="2696"/>
        <pc:sldMkLst>
          <pc:docMk/>
          <pc:sldMk cId="4235520207" sldId="329"/>
        </pc:sldMkLst>
        <pc:spChg chg="mod">
          <ac:chgData name="Kristofer Carta" userId="a949ead7c4bcd18f" providerId="LiveId" clId="{8B1725E7-4F78-4438-A95B-BD3CF9EE89A5}" dt="2017-08-29T14:31:56.570" v="1523" actId="20577"/>
          <ac:spMkLst>
            <pc:docMk/>
            <pc:sldMk cId="4235520207" sldId="329"/>
            <ac:spMk id="2" creationId="{00000000-0000-0000-0000-000000000000}"/>
          </ac:spMkLst>
        </pc:spChg>
        <pc:spChg chg="mod">
          <ac:chgData name="Kristofer Carta" userId="a949ead7c4bcd18f" providerId="LiveId" clId="{8B1725E7-4F78-4438-A95B-BD3CF9EE89A5}" dt="2017-08-30T19:31:50.293" v="13668" actId="1076"/>
          <ac:spMkLst>
            <pc:docMk/>
            <pc:sldMk cId="4235520207" sldId="329"/>
            <ac:spMk id="4" creationId="{00000000-0000-0000-0000-000000000000}"/>
          </ac:spMkLst>
        </pc:spChg>
      </pc:sldChg>
      <pc:sldChg chg="del">
        <pc:chgData name="Kristofer Carta" userId="a949ead7c4bcd18f" providerId="LiveId" clId="{8B1725E7-4F78-4438-A95B-BD3CF9EE89A5}" dt="2017-08-28T19:31:56.800" v="11" actId="2696"/>
        <pc:sldMkLst>
          <pc:docMk/>
          <pc:sldMk cId="1287956474" sldId="330"/>
        </pc:sldMkLst>
      </pc:sldChg>
      <pc:sldChg chg="modSp add">
        <pc:chgData name="Kristofer Carta" userId="a949ead7c4bcd18f" providerId="LiveId" clId="{8B1725E7-4F78-4438-A95B-BD3CF9EE89A5}" dt="2017-08-29T14:31:56.570" v="1523" actId="20577"/>
        <pc:sldMkLst>
          <pc:docMk/>
          <pc:sldMk cId="2939084433" sldId="330"/>
        </pc:sldMkLst>
        <pc:spChg chg="mod">
          <ac:chgData name="Kristofer Carta" userId="a949ead7c4bcd18f" providerId="LiveId" clId="{8B1725E7-4F78-4438-A95B-BD3CF9EE89A5}" dt="2017-08-29T14:31:56.570" v="1523" actId="20577"/>
          <ac:spMkLst>
            <pc:docMk/>
            <pc:sldMk cId="2939084433" sldId="330"/>
            <ac:spMk id="2" creationId="{00000000-0000-0000-0000-000000000000}"/>
          </ac:spMkLst>
        </pc:spChg>
        <pc:spChg chg="mod">
          <ac:chgData name="Kristofer Carta" userId="a949ead7c4bcd18f" providerId="LiveId" clId="{8B1725E7-4F78-4438-A95B-BD3CF9EE89A5}" dt="2017-08-29T14:31:50.636" v="1522" actId="20577"/>
          <ac:spMkLst>
            <pc:docMk/>
            <pc:sldMk cId="2939084433" sldId="330"/>
            <ac:spMk id="3" creationId="{00000000-0000-0000-0000-000000000000}"/>
          </ac:spMkLst>
        </pc:spChg>
        <pc:spChg chg="mod">
          <ac:chgData name="Kristofer Carta" userId="a949ead7c4bcd18f" providerId="LiveId" clId="{8B1725E7-4F78-4438-A95B-BD3CF9EE89A5}" dt="2017-08-29T14:31:50.636" v="1522" actId="20577"/>
          <ac:spMkLst>
            <pc:docMk/>
            <pc:sldMk cId="2939084433" sldId="330"/>
            <ac:spMk id="4" creationId="{00000000-0000-0000-0000-000000000000}"/>
          </ac:spMkLst>
        </pc:spChg>
      </pc:sldChg>
      <pc:sldChg chg="del">
        <pc:chgData name="Kristofer Carta" userId="a949ead7c4bcd18f" providerId="LiveId" clId="{8B1725E7-4F78-4438-A95B-BD3CF9EE89A5}" dt="2017-08-28T19:31:56.800" v="14" actId="2696"/>
        <pc:sldMkLst>
          <pc:docMk/>
          <pc:sldMk cId="1555797324" sldId="331"/>
        </pc:sldMkLst>
      </pc:sldChg>
      <pc:sldChg chg="modSp add">
        <pc:chgData name="Kristofer Carta" userId="a949ead7c4bcd18f" providerId="LiveId" clId="{8B1725E7-4F78-4438-A95B-BD3CF9EE89A5}" dt="2017-08-29T14:31:56.570" v="1523" actId="20577"/>
        <pc:sldMkLst>
          <pc:docMk/>
          <pc:sldMk cId="3624275419" sldId="331"/>
        </pc:sldMkLst>
        <pc:spChg chg="mod">
          <ac:chgData name="Kristofer Carta" userId="a949ead7c4bcd18f" providerId="LiveId" clId="{8B1725E7-4F78-4438-A95B-BD3CF9EE89A5}" dt="2017-08-29T14:31:56.570" v="1523" actId="20577"/>
          <ac:spMkLst>
            <pc:docMk/>
            <pc:sldMk cId="3624275419" sldId="331"/>
            <ac:spMk id="2" creationId="{00000000-0000-0000-0000-000000000000}"/>
          </ac:spMkLst>
        </pc:spChg>
        <pc:spChg chg="mod">
          <ac:chgData name="Kristofer Carta" userId="a949ead7c4bcd18f" providerId="LiveId" clId="{8B1725E7-4F78-4438-A95B-BD3CF9EE89A5}" dt="2017-08-29T14:31:50.636" v="1522" actId="20577"/>
          <ac:spMkLst>
            <pc:docMk/>
            <pc:sldMk cId="3624275419" sldId="331"/>
            <ac:spMk id="3" creationId="{00000000-0000-0000-0000-000000000000}"/>
          </ac:spMkLst>
        </pc:spChg>
        <pc:spChg chg="mod">
          <ac:chgData name="Kristofer Carta" userId="a949ead7c4bcd18f" providerId="LiveId" clId="{8B1725E7-4F78-4438-A95B-BD3CF9EE89A5}" dt="2017-08-29T14:31:50.636" v="1522" actId="20577"/>
          <ac:spMkLst>
            <pc:docMk/>
            <pc:sldMk cId="3624275419" sldId="331"/>
            <ac:spMk id="4" creationId="{00000000-0000-0000-0000-000000000000}"/>
          </ac:spMkLst>
        </pc:spChg>
      </pc:sldChg>
      <pc:sldChg chg="modSp add">
        <pc:chgData name="Kristofer Carta" userId="a949ead7c4bcd18f" providerId="LiveId" clId="{8B1725E7-4F78-4438-A95B-BD3CF9EE89A5}" dt="2017-08-30T19:13:16.333" v="12131" actId="1076"/>
        <pc:sldMkLst>
          <pc:docMk/>
          <pc:sldMk cId="479671430" sldId="332"/>
        </pc:sldMkLst>
        <pc:spChg chg="mod">
          <ac:chgData name="Kristofer Carta" userId="a949ead7c4bcd18f" providerId="LiveId" clId="{8B1725E7-4F78-4438-A95B-BD3CF9EE89A5}" dt="2017-08-29T14:31:56.570" v="1523" actId="20577"/>
          <ac:spMkLst>
            <pc:docMk/>
            <pc:sldMk cId="479671430" sldId="332"/>
            <ac:spMk id="2" creationId="{00000000-0000-0000-0000-000000000000}"/>
          </ac:spMkLst>
        </pc:spChg>
        <pc:spChg chg="mod">
          <ac:chgData name="Kristofer Carta" userId="a949ead7c4bcd18f" providerId="LiveId" clId="{8B1725E7-4F78-4438-A95B-BD3CF9EE89A5}" dt="2017-08-30T19:13:06.733" v="12130" actId="20577"/>
          <ac:spMkLst>
            <pc:docMk/>
            <pc:sldMk cId="479671430" sldId="332"/>
            <ac:spMk id="4" creationId="{00000000-0000-0000-0000-000000000000}"/>
          </ac:spMkLst>
        </pc:spChg>
        <pc:picChg chg="mod">
          <ac:chgData name="Kristofer Carta" userId="a949ead7c4bcd18f" providerId="LiveId" clId="{8B1725E7-4F78-4438-A95B-BD3CF9EE89A5}" dt="2017-08-30T19:13:16.333" v="12131" actId="1076"/>
          <ac:picMkLst>
            <pc:docMk/>
            <pc:sldMk cId="479671430" sldId="332"/>
            <ac:picMk id="3" creationId="{00000000-0000-0000-0000-000000000000}"/>
          </ac:picMkLst>
        </pc:picChg>
      </pc:sldChg>
      <pc:sldChg chg="del">
        <pc:chgData name="Kristofer Carta" userId="a949ead7c4bcd18f" providerId="LiveId" clId="{8B1725E7-4F78-4438-A95B-BD3CF9EE89A5}" dt="2017-08-28T19:31:56.800" v="12" actId="2696"/>
        <pc:sldMkLst>
          <pc:docMk/>
          <pc:sldMk cId="630278260" sldId="332"/>
        </pc:sldMkLst>
      </pc:sldChg>
      <pc:sldChg chg="del">
        <pc:chgData name="Kristofer Carta" userId="a949ead7c4bcd18f" providerId="LiveId" clId="{8B1725E7-4F78-4438-A95B-BD3CF9EE89A5}" dt="2017-08-28T19:31:56.815" v="20" actId="2696"/>
        <pc:sldMkLst>
          <pc:docMk/>
          <pc:sldMk cId="2424243048" sldId="333"/>
        </pc:sldMkLst>
      </pc:sldChg>
      <pc:sldChg chg="modSp add">
        <pc:chgData name="Kristofer Carta" userId="a949ead7c4bcd18f" providerId="LiveId" clId="{8B1725E7-4F78-4438-A95B-BD3CF9EE89A5}" dt="2017-08-30T19:14:18.020" v="12152" actId="20577"/>
        <pc:sldMkLst>
          <pc:docMk/>
          <pc:sldMk cId="2744730696" sldId="333"/>
        </pc:sldMkLst>
        <pc:spChg chg="mod">
          <ac:chgData name="Kristofer Carta" userId="a949ead7c4bcd18f" providerId="LiveId" clId="{8B1725E7-4F78-4438-A95B-BD3CF9EE89A5}" dt="2017-08-29T14:31:56.570" v="1523" actId="20577"/>
          <ac:spMkLst>
            <pc:docMk/>
            <pc:sldMk cId="2744730696" sldId="333"/>
            <ac:spMk id="2" creationId="{00000000-0000-0000-0000-000000000000}"/>
          </ac:spMkLst>
        </pc:spChg>
        <pc:spChg chg="mod">
          <ac:chgData name="Kristofer Carta" userId="a949ead7c4bcd18f" providerId="LiveId" clId="{8B1725E7-4F78-4438-A95B-BD3CF9EE89A5}" dt="2017-08-30T19:14:18.020" v="12152" actId="20577"/>
          <ac:spMkLst>
            <pc:docMk/>
            <pc:sldMk cId="2744730696" sldId="333"/>
            <ac:spMk id="4" creationId="{00000000-0000-0000-0000-000000000000}"/>
          </ac:spMkLst>
        </pc:spChg>
      </pc:sldChg>
      <pc:sldChg chg="modSp add">
        <pc:chgData name="Kristofer Carta" userId="a949ead7c4bcd18f" providerId="LiveId" clId="{8B1725E7-4F78-4438-A95B-BD3CF9EE89A5}" dt="2017-08-30T19:04:37.216" v="11842" actId="20577"/>
        <pc:sldMkLst>
          <pc:docMk/>
          <pc:sldMk cId="3484216530" sldId="334"/>
        </pc:sldMkLst>
        <pc:spChg chg="mod">
          <ac:chgData name="Kristofer Carta" userId="a949ead7c4bcd18f" providerId="LiveId" clId="{8B1725E7-4F78-4438-A95B-BD3CF9EE89A5}" dt="2017-08-29T14:31:56.570" v="1523" actId="20577"/>
          <ac:spMkLst>
            <pc:docMk/>
            <pc:sldMk cId="3484216530" sldId="334"/>
            <ac:spMk id="2" creationId="{00000000-0000-0000-0000-000000000000}"/>
          </ac:spMkLst>
        </pc:spChg>
        <pc:spChg chg="mod">
          <ac:chgData name="Kristofer Carta" userId="a949ead7c4bcd18f" providerId="LiveId" clId="{8B1725E7-4F78-4438-A95B-BD3CF9EE89A5}" dt="2017-08-30T19:03:58.537" v="11754" actId="1076"/>
          <ac:spMkLst>
            <pc:docMk/>
            <pc:sldMk cId="3484216530" sldId="334"/>
            <ac:spMk id="3" creationId="{00000000-0000-0000-0000-000000000000}"/>
          </ac:spMkLst>
        </pc:spChg>
        <pc:spChg chg="mod">
          <ac:chgData name="Kristofer Carta" userId="a949ead7c4bcd18f" providerId="LiveId" clId="{8B1725E7-4F78-4438-A95B-BD3CF9EE89A5}" dt="2017-08-30T19:04:37.216" v="11842" actId="20577"/>
          <ac:spMkLst>
            <pc:docMk/>
            <pc:sldMk cId="3484216530" sldId="334"/>
            <ac:spMk id="4" creationId="{00000000-0000-0000-0000-000000000000}"/>
          </ac:spMkLst>
        </pc:spChg>
        <pc:picChg chg="mod">
          <ac:chgData name="Kristofer Carta" userId="a949ead7c4bcd18f" providerId="LiveId" clId="{8B1725E7-4F78-4438-A95B-BD3CF9EE89A5}" dt="2017-08-30T19:03:58.537" v="11754" actId="1076"/>
          <ac:picMkLst>
            <pc:docMk/>
            <pc:sldMk cId="3484216530" sldId="334"/>
            <ac:picMk id="1026" creationId="{00000000-0000-0000-0000-000000000000}"/>
          </ac:picMkLst>
        </pc:picChg>
      </pc:sldChg>
      <pc:sldChg chg="del">
        <pc:chgData name="Kristofer Carta" userId="a949ead7c4bcd18f" providerId="LiveId" clId="{8B1725E7-4F78-4438-A95B-BD3CF9EE89A5}" dt="2017-08-28T19:31:56.800" v="15" actId="2696"/>
        <pc:sldMkLst>
          <pc:docMk/>
          <pc:sldMk cId="1070794913" sldId="335"/>
        </pc:sldMkLst>
      </pc:sldChg>
      <pc:sldChg chg="modSp add">
        <pc:chgData name="Kristofer Carta" userId="a949ead7c4bcd18f" providerId="LiveId" clId="{8B1725E7-4F78-4438-A95B-BD3CF9EE89A5}" dt="2017-08-30T19:17:55.396" v="12310" actId="20577"/>
        <pc:sldMkLst>
          <pc:docMk/>
          <pc:sldMk cId="1463315628" sldId="335"/>
        </pc:sldMkLst>
        <pc:spChg chg="mod">
          <ac:chgData name="Kristofer Carta" userId="a949ead7c4bcd18f" providerId="LiveId" clId="{8B1725E7-4F78-4438-A95B-BD3CF9EE89A5}" dt="2017-08-29T14:31:56.570" v="1523" actId="20577"/>
          <ac:spMkLst>
            <pc:docMk/>
            <pc:sldMk cId="1463315628" sldId="335"/>
            <ac:spMk id="2" creationId="{00000000-0000-0000-0000-000000000000}"/>
          </ac:spMkLst>
        </pc:spChg>
        <pc:spChg chg="mod">
          <ac:chgData name="Kristofer Carta" userId="a949ead7c4bcd18f" providerId="LiveId" clId="{8B1725E7-4F78-4438-A95B-BD3CF9EE89A5}" dt="2017-08-30T19:17:55.396" v="12310" actId="20577"/>
          <ac:spMkLst>
            <pc:docMk/>
            <pc:sldMk cId="1463315628" sldId="335"/>
            <ac:spMk id="4" creationId="{00000000-0000-0000-0000-000000000000}"/>
          </ac:spMkLst>
        </pc:spChg>
      </pc:sldChg>
      <pc:sldChg chg="delSp modSp add">
        <pc:chgData name="Kristofer Carta" userId="a949ead7c4bcd18f" providerId="LiveId" clId="{8B1725E7-4F78-4438-A95B-BD3CF9EE89A5}" dt="2017-08-30T18:05:07.990" v="9860" actId="403"/>
        <pc:sldMkLst>
          <pc:docMk/>
          <pc:sldMk cId="1851125327" sldId="336"/>
        </pc:sldMkLst>
        <pc:spChg chg="mod">
          <ac:chgData name="Kristofer Carta" userId="a949ead7c4bcd18f" providerId="LiveId" clId="{8B1725E7-4F78-4438-A95B-BD3CF9EE89A5}" dt="2017-08-29T14:31:56.570" v="1523" actId="20577"/>
          <ac:spMkLst>
            <pc:docMk/>
            <pc:sldMk cId="1851125327" sldId="336"/>
            <ac:spMk id="2" creationId="{00000000-0000-0000-0000-000000000000}"/>
          </ac:spMkLst>
        </pc:spChg>
        <pc:spChg chg="mod">
          <ac:chgData name="Kristofer Carta" userId="a949ead7c4bcd18f" providerId="LiveId" clId="{8B1725E7-4F78-4438-A95B-BD3CF9EE89A5}" dt="2017-08-29T14:31:50.636" v="1522" actId="20577"/>
          <ac:spMkLst>
            <pc:docMk/>
            <pc:sldMk cId="1851125327" sldId="336"/>
            <ac:spMk id="3" creationId="{00000000-0000-0000-0000-000000000000}"/>
          </ac:spMkLst>
        </pc:spChg>
        <pc:spChg chg="mod">
          <ac:chgData name="Kristofer Carta" userId="a949ead7c4bcd18f" providerId="LiveId" clId="{8B1725E7-4F78-4438-A95B-BD3CF9EE89A5}" dt="2017-08-29T14:31:50.636" v="1522" actId="20577"/>
          <ac:spMkLst>
            <pc:docMk/>
            <pc:sldMk cId="1851125327" sldId="336"/>
            <ac:spMk id="4" creationId="{00000000-0000-0000-0000-000000000000}"/>
          </ac:spMkLst>
        </pc:spChg>
        <pc:picChg chg="del">
          <ac:chgData name="Kristofer Carta" userId="a949ead7c4bcd18f" providerId="LiveId" clId="{8B1725E7-4F78-4438-A95B-BD3CF9EE89A5}" dt="2017-08-30T18:05:07.990" v="9860" actId="403"/>
          <ac:picMkLst>
            <pc:docMk/>
            <pc:sldMk cId="1851125327" sldId="336"/>
            <ac:picMk id="5124" creationId="{00000000-0000-0000-0000-000000000000}"/>
          </ac:picMkLst>
        </pc:picChg>
      </pc:sldChg>
      <pc:sldChg chg="del">
        <pc:chgData name="Kristofer Carta" userId="a949ead7c4bcd18f" providerId="LiveId" clId="{8B1725E7-4F78-4438-A95B-BD3CF9EE89A5}" dt="2017-08-28T19:32:03.458" v="26" actId="2696"/>
        <pc:sldMkLst>
          <pc:docMk/>
          <pc:sldMk cId="2708759021" sldId="336"/>
        </pc:sldMkLst>
      </pc:sldChg>
      <pc:sldChg chg="addSp delSp modSp add">
        <pc:chgData name="Kristofer Carta" userId="a949ead7c4bcd18f" providerId="LiveId" clId="{8B1725E7-4F78-4438-A95B-BD3CF9EE89A5}" dt="2017-08-29T17:21:25.674" v="7815" actId="27636"/>
        <pc:sldMkLst>
          <pc:docMk/>
          <pc:sldMk cId="1335420335" sldId="337"/>
        </pc:sldMkLst>
        <pc:spChg chg="mod">
          <ac:chgData name="Kristofer Carta" userId="a949ead7c4bcd18f" providerId="LiveId" clId="{8B1725E7-4F78-4438-A95B-BD3CF9EE89A5}" dt="2017-08-29T17:14:07.847" v="7709" actId="26606"/>
          <ac:spMkLst>
            <pc:docMk/>
            <pc:sldMk cId="1335420335" sldId="337"/>
            <ac:spMk id="2" creationId="{00000000-0000-0000-0000-000000000000}"/>
          </ac:spMkLst>
        </pc:spChg>
        <pc:spChg chg="mod">
          <ac:chgData name="Kristofer Carta" userId="a949ead7c4bcd18f" providerId="LiveId" clId="{8B1725E7-4F78-4438-A95B-BD3CF9EE89A5}" dt="2017-08-29T17:21:25.674" v="7815" actId="27636"/>
          <ac:spMkLst>
            <pc:docMk/>
            <pc:sldMk cId="1335420335" sldId="337"/>
            <ac:spMk id="3" creationId="{00000000-0000-0000-0000-000000000000}"/>
          </ac:spMkLst>
        </pc:spChg>
        <pc:spChg chg="del mod">
          <ac:chgData name="Kristofer Carta" userId="a949ead7c4bcd18f" providerId="LiveId" clId="{8B1725E7-4F78-4438-A95B-BD3CF9EE89A5}" dt="2017-08-28T20:15:14.952" v="1094" actId="20577"/>
          <ac:spMkLst>
            <pc:docMk/>
            <pc:sldMk cId="1335420335" sldId="337"/>
            <ac:spMk id="4" creationId="{00000000-0000-0000-0000-000000000000}"/>
          </ac:spMkLst>
        </pc:spChg>
        <pc:spChg chg="add del mod ord">
          <ac:chgData name="Kristofer Carta" userId="a949ead7c4bcd18f" providerId="LiveId" clId="{8B1725E7-4F78-4438-A95B-BD3CF9EE89A5}" dt="2017-08-29T17:16:08.869" v="7728" actId="478"/>
          <ac:spMkLst>
            <pc:docMk/>
            <pc:sldMk cId="1335420335" sldId="337"/>
            <ac:spMk id="6" creationId="{05E0194F-07E3-4836-AA2A-1BCF60C31734}"/>
          </ac:spMkLst>
        </pc:spChg>
        <pc:spChg chg="add del">
          <ac:chgData name="Kristofer Carta" userId="a949ead7c4bcd18f" providerId="LiveId" clId="{8B1725E7-4F78-4438-A95B-BD3CF9EE89A5}" dt="2017-08-29T17:14:07.847" v="7709" actId="26606"/>
          <ac:spMkLst>
            <pc:docMk/>
            <pc:sldMk cId="1335420335" sldId="337"/>
            <ac:spMk id="7" creationId="{00000000-0000-0000-0000-000000000000}"/>
          </ac:spMkLst>
        </pc:spChg>
        <pc:spChg chg="add del">
          <ac:chgData name="Kristofer Carta" userId="a949ead7c4bcd18f" providerId="LiveId" clId="{8B1725E7-4F78-4438-A95B-BD3CF9EE89A5}" dt="2017-08-29T17:14:07.847" v="7709" actId="26606"/>
          <ac:spMkLst>
            <pc:docMk/>
            <pc:sldMk cId="1335420335" sldId="337"/>
            <ac:spMk id="12" creationId="{00000000-0000-0000-0000-000000000000}"/>
          </ac:spMkLst>
        </pc:spChg>
        <pc:grpChg chg="del">
          <ac:chgData name="Kristofer Carta" userId="a949ead7c4bcd18f" providerId="LiveId" clId="{8B1725E7-4F78-4438-A95B-BD3CF9EE89A5}" dt="2017-08-28T20:15:08.676" v="1091" actId="478"/>
          <ac:grpSpMkLst>
            <pc:docMk/>
            <pc:sldMk cId="1335420335" sldId="337"/>
            <ac:grpSpMk id="10" creationId="{00000000-0000-0000-0000-000000000000}"/>
          </ac:grpSpMkLst>
        </pc:grpChg>
        <pc:picChg chg="add mod ord modCrop">
          <ac:chgData name="Kristofer Carta" userId="a949ead7c4bcd18f" providerId="LiveId" clId="{8B1725E7-4F78-4438-A95B-BD3CF9EE89A5}" dt="2017-08-29T17:16:16.004" v="7729" actId="1076"/>
          <ac:picMkLst>
            <pc:docMk/>
            <pc:sldMk cId="1335420335" sldId="337"/>
            <ac:picMk id="5" creationId="{C73B2D34-C9AB-4BE7-A614-323664F593B2}"/>
          </ac:picMkLst>
        </pc:picChg>
        <pc:picChg chg="del">
          <ac:chgData name="Kristofer Carta" userId="a949ead7c4bcd18f" providerId="LiveId" clId="{8B1725E7-4F78-4438-A95B-BD3CF9EE89A5}" dt="2017-08-28T20:15:06.978" v="1090" actId="478"/>
          <ac:picMkLst>
            <pc:docMk/>
            <pc:sldMk cId="1335420335" sldId="337"/>
            <ac:picMk id="5" creationId="{00000000-0000-0000-0000-000000000000}"/>
          </ac:picMkLst>
        </pc:picChg>
      </pc:sldChg>
      <pc:sldChg chg="del">
        <pc:chgData name="Kristofer Carta" userId="a949ead7c4bcd18f" providerId="LiveId" clId="{8B1725E7-4F78-4438-A95B-BD3CF9EE89A5}" dt="2017-08-28T19:31:56.800" v="16" actId="2696"/>
        <pc:sldMkLst>
          <pc:docMk/>
          <pc:sldMk cId="3470279297" sldId="337"/>
        </pc:sldMkLst>
      </pc:sldChg>
      <pc:sldChg chg="delSp add del setBg delDesignElem">
        <pc:chgData name="Kristofer Carta" userId="a949ead7c4bcd18f" providerId="LiveId" clId="{8B1725E7-4F78-4438-A95B-BD3CF9EE89A5}" dt="2017-08-29T14:33:47.295" v="1526" actId="2696"/>
        <pc:sldMkLst>
          <pc:docMk/>
          <pc:sldMk cId="108740923" sldId="338"/>
        </pc:sldMkLst>
        <pc:spChg chg="del">
          <ac:chgData name="Kristofer Carta" userId="a949ead7c4bcd18f" providerId="LiveId" clId="{8B1725E7-4F78-4438-A95B-BD3CF9EE89A5}" dt="2017-08-29T14:33:45.753" v="1525" actId="2696"/>
          <ac:spMkLst>
            <pc:docMk/>
            <pc:sldMk cId="108740923" sldId="338"/>
            <ac:spMk id="11" creationId="{00000000-0000-0000-0000-000000000000}"/>
          </ac:spMkLst>
        </pc:spChg>
        <pc:spChg chg="del">
          <ac:chgData name="Kristofer Carta" userId="a949ead7c4bcd18f" providerId="LiveId" clId="{8B1725E7-4F78-4438-A95B-BD3CF9EE89A5}" dt="2017-08-29T14:33:45.753" v="1525" actId="2696"/>
          <ac:spMkLst>
            <pc:docMk/>
            <pc:sldMk cId="108740923" sldId="338"/>
            <ac:spMk id="13" creationId="{00000000-0000-0000-0000-000000000000}"/>
          </ac:spMkLst>
        </pc:spChg>
        <pc:spChg chg="del">
          <ac:chgData name="Kristofer Carta" userId="a949ead7c4bcd18f" providerId="LiveId" clId="{8B1725E7-4F78-4438-A95B-BD3CF9EE89A5}" dt="2017-08-29T14:33:45.753" v="1525" actId="2696"/>
          <ac:spMkLst>
            <pc:docMk/>
            <pc:sldMk cId="108740923" sldId="338"/>
            <ac:spMk id="15" creationId="{00000000-0000-0000-0000-000000000000}"/>
          </ac:spMkLst>
        </pc:spChg>
        <pc:spChg chg="del">
          <ac:chgData name="Kristofer Carta" userId="a949ead7c4bcd18f" providerId="LiveId" clId="{8B1725E7-4F78-4438-A95B-BD3CF9EE89A5}" dt="2017-08-29T14:33:45.753" v="1525" actId="2696"/>
          <ac:spMkLst>
            <pc:docMk/>
            <pc:sldMk cId="108740923" sldId="338"/>
            <ac:spMk id="17" creationId="{00000000-0000-0000-0000-000000000000}"/>
          </ac:spMkLst>
        </pc:spChg>
      </pc:sldChg>
      <pc:sldChg chg="modSp add">
        <pc:chgData name="Kristofer Carta" userId="a949ead7c4bcd18f" providerId="LiveId" clId="{8B1725E7-4F78-4438-A95B-BD3CF9EE89A5}" dt="2017-08-29T14:33:58.130" v="1558" actId="20577"/>
        <pc:sldMkLst>
          <pc:docMk/>
          <pc:sldMk cId="116803102" sldId="338"/>
        </pc:sldMkLst>
        <pc:spChg chg="mod">
          <ac:chgData name="Kristofer Carta" userId="a949ead7c4bcd18f" providerId="LiveId" clId="{8B1725E7-4F78-4438-A95B-BD3CF9EE89A5}" dt="2017-08-29T14:33:58.130" v="1558" actId="20577"/>
          <ac:spMkLst>
            <pc:docMk/>
            <pc:sldMk cId="116803102" sldId="338"/>
            <ac:spMk id="2" creationId="{00000000-0000-0000-0000-000000000000}"/>
          </ac:spMkLst>
        </pc:spChg>
      </pc:sldChg>
      <pc:sldChg chg="del">
        <pc:chgData name="Kristofer Carta" userId="a949ead7c4bcd18f" providerId="LiveId" clId="{8B1725E7-4F78-4438-A95B-BD3CF9EE89A5}" dt="2017-08-28T19:31:56.800" v="17" actId="2696"/>
        <pc:sldMkLst>
          <pc:docMk/>
          <pc:sldMk cId="2302659806" sldId="339"/>
        </pc:sldMkLst>
      </pc:sldChg>
      <pc:sldChg chg="delSp modSp add del">
        <pc:chgData name="Kristofer Carta" userId="a949ead7c4bcd18f" providerId="LiveId" clId="{8B1725E7-4F78-4438-A95B-BD3CF9EE89A5}" dt="2017-08-29T15:35:23.678" v="2102" actId="2696"/>
        <pc:sldMkLst>
          <pc:docMk/>
          <pc:sldMk cId="2996480381" sldId="339"/>
        </pc:sldMkLst>
        <pc:spChg chg="mod">
          <ac:chgData name="Kristofer Carta" userId="a949ead7c4bcd18f" providerId="LiveId" clId="{8B1725E7-4F78-4438-A95B-BD3CF9EE89A5}" dt="2017-08-29T15:31:03.451" v="1569" actId="20577"/>
          <ac:spMkLst>
            <pc:docMk/>
            <pc:sldMk cId="2996480381" sldId="339"/>
            <ac:spMk id="2" creationId="{00000000-0000-0000-0000-000000000000}"/>
          </ac:spMkLst>
        </pc:spChg>
        <pc:spChg chg="del mod">
          <ac:chgData name="Kristofer Carta" userId="a949ead7c4bcd18f" providerId="LiveId" clId="{8B1725E7-4F78-4438-A95B-BD3CF9EE89A5}" dt="2017-08-29T15:31:10.778" v="1571" actId="478"/>
          <ac:spMkLst>
            <pc:docMk/>
            <pc:sldMk cId="2996480381" sldId="339"/>
            <ac:spMk id="4" creationId="{00000000-0000-0000-0000-000000000000}"/>
          </ac:spMkLst>
        </pc:spChg>
        <pc:picChg chg="del">
          <ac:chgData name="Kristofer Carta" userId="a949ead7c4bcd18f" providerId="LiveId" clId="{8B1725E7-4F78-4438-A95B-BD3CF9EE89A5}" dt="2017-08-29T15:31:14.604" v="1572" actId="478"/>
          <ac:picMkLst>
            <pc:docMk/>
            <pc:sldMk cId="2996480381" sldId="339"/>
            <ac:picMk id="1028" creationId="{00000000-0000-0000-0000-000000000000}"/>
          </ac:picMkLst>
        </pc:picChg>
      </pc:sldChg>
      <pc:sldChg chg="del">
        <pc:chgData name="Kristofer Carta" userId="a949ead7c4bcd18f" providerId="LiveId" clId="{8B1725E7-4F78-4438-A95B-BD3CF9EE89A5}" dt="2017-08-28T19:31:56.800" v="18" actId="2696"/>
        <pc:sldMkLst>
          <pc:docMk/>
          <pc:sldMk cId="626146546" sldId="340"/>
        </pc:sldMkLst>
      </pc:sldChg>
      <pc:sldChg chg="addSp modSp add del">
        <pc:chgData name="Kristofer Carta" userId="a949ead7c4bcd18f" providerId="LiveId" clId="{8B1725E7-4F78-4438-A95B-BD3CF9EE89A5}" dt="2017-08-30T21:51:43.403" v="15968" actId="2696"/>
        <pc:sldMkLst>
          <pc:docMk/>
          <pc:sldMk cId="2900200406" sldId="340"/>
        </pc:sldMkLst>
        <pc:spChg chg="mod">
          <ac:chgData name="Kristofer Carta" userId="a949ead7c4bcd18f" providerId="LiveId" clId="{8B1725E7-4F78-4438-A95B-BD3CF9EE89A5}" dt="2017-08-29T17:29:10.119" v="7864" actId="20577"/>
          <ac:spMkLst>
            <pc:docMk/>
            <pc:sldMk cId="2900200406" sldId="340"/>
            <ac:spMk id="2" creationId="{00000000-0000-0000-0000-000000000000}"/>
          </ac:spMkLst>
        </pc:spChg>
        <pc:spChg chg="mod">
          <ac:chgData name="Kristofer Carta" userId="a949ead7c4bcd18f" providerId="LiveId" clId="{8B1725E7-4F78-4438-A95B-BD3CF9EE89A5}" dt="2017-08-30T21:46:08.997" v="15180" actId="20577"/>
          <ac:spMkLst>
            <pc:docMk/>
            <pc:sldMk cId="2900200406" sldId="340"/>
            <ac:spMk id="3" creationId="{00000000-0000-0000-0000-000000000000}"/>
          </ac:spMkLst>
        </pc:spChg>
        <pc:picChg chg="add mod">
          <ac:chgData name="Kristofer Carta" userId="a949ead7c4bcd18f" providerId="LiveId" clId="{8B1725E7-4F78-4438-A95B-BD3CF9EE89A5}" dt="2017-08-30T21:46:16.030" v="15183" actId="1076"/>
          <ac:picMkLst>
            <pc:docMk/>
            <pc:sldMk cId="2900200406" sldId="340"/>
            <ac:picMk id="1026" creationId="{E1E1881B-AB39-417D-B03C-75EC478F7C44}"/>
          </ac:picMkLst>
        </pc:picChg>
        <pc:picChg chg="add mod">
          <ac:chgData name="Kristofer Carta" userId="a949ead7c4bcd18f" providerId="LiveId" clId="{8B1725E7-4F78-4438-A95B-BD3CF9EE89A5}" dt="2017-08-30T21:46:25.318" v="15185" actId="14100"/>
          <ac:picMkLst>
            <pc:docMk/>
            <pc:sldMk cId="2900200406" sldId="340"/>
            <ac:picMk id="1028" creationId="{A48F452C-7E91-4FA3-A336-9A334F63C595}"/>
          </ac:picMkLst>
        </pc:picChg>
      </pc:sldChg>
      <pc:sldChg chg="del">
        <pc:chgData name="Kristofer Carta" userId="a949ead7c4bcd18f" providerId="LiveId" clId="{8B1725E7-4F78-4438-A95B-BD3CF9EE89A5}" dt="2017-08-28T19:31:56.800" v="19" actId="2696"/>
        <pc:sldMkLst>
          <pc:docMk/>
          <pc:sldMk cId="403702013" sldId="341"/>
        </pc:sldMkLst>
      </pc:sldChg>
      <pc:sldChg chg="addSp modSp add">
        <pc:chgData name="Kristofer Carta" userId="a949ead7c4bcd18f" providerId="LiveId" clId="{8B1725E7-4F78-4438-A95B-BD3CF9EE89A5}" dt="2017-08-30T21:12:50.656" v="13852" actId="20577"/>
        <pc:sldMkLst>
          <pc:docMk/>
          <pc:sldMk cId="2664906121" sldId="341"/>
        </pc:sldMkLst>
        <pc:spChg chg="mod">
          <ac:chgData name="Kristofer Carta" userId="a949ead7c4bcd18f" providerId="LiveId" clId="{8B1725E7-4F78-4438-A95B-BD3CF9EE89A5}" dt="2017-08-30T18:09:48.818" v="10311" actId="20577"/>
          <ac:spMkLst>
            <pc:docMk/>
            <pc:sldMk cId="2664906121" sldId="341"/>
            <ac:spMk id="2" creationId="{00000000-0000-0000-0000-000000000000}"/>
          </ac:spMkLst>
        </pc:spChg>
        <pc:spChg chg="mod">
          <ac:chgData name="Kristofer Carta" userId="a949ead7c4bcd18f" providerId="LiveId" clId="{8B1725E7-4F78-4438-A95B-BD3CF9EE89A5}" dt="2017-08-30T21:12:50.656" v="13852" actId="20577"/>
          <ac:spMkLst>
            <pc:docMk/>
            <pc:sldMk cId="2664906121" sldId="341"/>
            <ac:spMk id="3" creationId="{00000000-0000-0000-0000-000000000000}"/>
          </ac:spMkLst>
        </pc:spChg>
        <pc:picChg chg="add mod">
          <ac:chgData name="Kristofer Carta" userId="a949ead7c4bcd18f" providerId="LiveId" clId="{8B1725E7-4F78-4438-A95B-BD3CF9EE89A5}" dt="2017-08-30T18:05:28.239" v="9863" actId="1076"/>
          <ac:picMkLst>
            <pc:docMk/>
            <pc:sldMk cId="2664906121" sldId="341"/>
            <ac:picMk id="4" creationId="{31E70BC5-AC85-40B0-9596-A537DFC0E9A1}"/>
          </ac:picMkLst>
        </pc:picChg>
      </pc:sldChg>
      <pc:sldChg chg="del">
        <pc:chgData name="Kristofer Carta" userId="a949ead7c4bcd18f" providerId="LiveId" clId="{8B1725E7-4F78-4438-A95B-BD3CF9EE89A5}" dt="2017-08-28T19:31:56.784" v="5" actId="2696"/>
        <pc:sldMkLst>
          <pc:docMk/>
          <pc:sldMk cId="1221464796" sldId="342"/>
        </pc:sldMkLst>
      </pc:sldChg>
      <pc:sldChg chg="addSp delSp modSp add">
        <pc:chgData name="Kristofer Carta" userId="a949ead7c4bcd18f" providerId="LiveId" clId="{8B1725E7-4F78-4438-A95B-BD3CF9EE89A5}" dt="2017-08-30T21:14:40.910" v="13959" actId="20577"/>
        <pc:sldMkLst>
          <pc:docMk/>
          <pc:sldMk cId="1742684228" sldId="342"/>
        </pc:sldMkLst>
        <pc:spChg chg="mod">
          <ac:chgData name="Kristofer Carta" userId="a949ead7c4bcd18f" providerId="LiveId" clId="{8B1725E7-4F78-4438-A95B-BD3CF9EE89A5}" dt="2017-08-30T21:14:40.910" v="13959" actId="20577"/>
          <ac:spMkLst>
            <pc:docMk/>
            <pc:sldMk cId="1742684228" sldId="342"/>
            <ac:spMk id="2" creationId="{00000000-0000-0000-0000-000000000000}"/>
          </ac:spMkLst>
        </pc:spChg>
        <pc:spChg chg="mod">
          <ac:chgData name="Kristofer Carta" userId="a949ead7c4bcd18f" providerId="LiveId" clId="{8B1725E7-4F78-4438-A95B-BD3CF9EE89A5}" dt="2017-08-30T21:14:30.217" v="13946" actId="113"/>
          <ac:spMkLst>
            <pc:docMk/>
            <pc:sldMk cId="1742684228" sldId="342"/>
            <ac:spMk id="3" creationId="{00000000-0000-0000-0000-000000000000}"/>
          </ac:spMkLst>
        </pc:spChg>
        <pc:spChg chg="add mod">
          <ac:chgData name="Kristofer Carta" userId="a949ead7c4bcd18f" providerId="LiveId" clId="{8B1725E7-4F78-4438-A95B-BD3CF9EE89A5}" dt="2017-08-30T21:14:05.772" v="13928" actId="20577"/>
          <ac:spMkLst>
            <pc:docMk/>
            <pc:sldMk cId="1742684228" sldId="342"/>
            <ac:spMk id="4" creationId="{4B129DCD-C32C-4CEF-B2DD-0A7C7B964255}"/>
          </ac:spMkLst>
        </pc:spChg>
        <pc:graphicFrameChg chg="add del mod">
          <ac:chgData name="Kristofer Carta" userId="a949ead7c4bcd18f" providerId="LiveId" clId="{8B1725E7-4F78-4438-A95B-BD3CF9EE89A5}" dt="2017-08-29T15:58:05.235" v="3340" actId="20577"/>
          <ac:graphicFrameMkLst>
            <pc:docMk/>
            <pc:sldMk cId="1742684228" sldId="342"/>
            <ac:graphicFrameMk id="4" creationId="{9E2288DF-FB82-44F7-AA01-23973487C95A}"/>
          </ac:graphicFrameMkLst>
        </pc:graphicFrameChg>
        <pc:graphicFrameChg chg="add mod">
          <ac:chgData name="Kristofer Carta" userId="a949ead7c4bcd18f" providerId="LiveId" clId="{8B1725E7-4F78-4438-A95B-BD3CF9EE89A5}" dt="2017-08-30T21:13:25.414" v="13855" actId="20577"/>
          <ac:graphicFrameMkLst>
            <pc:docMk/>
            <pc:sldMk cId="1742684228" sldId="342"/>
            <ac:graphicFrameMk id="5" creationId="{404F3ADA-68C6-4A23-81A1-F060C659FEBC}"/>
          </ac:graphicFrameMkLst>
        </pc:graphicFrameChg>
      </pc:sldChg>
      <pc:sldChg chg="del">
        <pc:chgData name="Kristofer Carta" userId="a949ead7c4bcd18f" providerId="LiveId" clId="{8B1725E7-4F78-4438-A95B-BD3CF9EE89A5}" dt="2017-08-28T19:31:56.784" v="6" actId="2696"/>
        <pc:sldMkLst>
          <pc:docMk/>
          <pc:sldMk cId="1829302010" sldId="343"/>
        </pc:sldMkLst>
      </pc:sldChg>
      <pc:sldChg chg="addSp modSp add">
        <pc:chgData name="Kristofer Carta" userId="a949ead7c4bcd18f" providerId="LiveId" clId="{8B1725E7-4F78-4438-A95B-BD3CF9EE89A5}" dt="2017-08-30T18:00:20.534" v="9566" actId="113"/>
        <pc:sldMkLst>
          <pc:docMk/>
          <pc:sldMk cId="2156761481" sldId="343"/>
        </pc:sldMkLst>
        <pc:spChg chg="mod">
          <ac:chgData name="Kristofer Carta" userId="a949ead7c4bcd18f" providerId="LiveId" clId="{8B1725E7-4F78-4438-A95B-BD3CF9EE89A5}" dt="2017-08-29T16:06:01.936" v="3528" actId="20577"/>
          <ac:spMkLst>
            <pc:docMk/>
            <pc:sldMk cId="2156761481" sldId="343"/>
            <ac:spMk id="2" creationId="{00000000-0000-0000-0000-000000000000}"/>
          </ac:spMkLst>
        </pc:spChg>
        <pc:spChg chg="mod">
          <ac:chgData name="Kristofer Carta" userId="a949ead7c4bcd18f" providerId="LiveId" clId="{8B1725E7-4F78-4438-A95B-BD3CF9EE89A5}" dt="2017-08-30T18:00:20.534" v="9566" actId="113"/>
          <ac:spMkLst>
            <pc:docMk/>
            <pc:sldMk cId="2156761481" sldId="343"/>
            <ac:spMk id="3" creationId="{00000000-0000-0000-0000-000000000000}"/>
          </ac:spMkLst>
        </pc:spChg>
        <pc:picChg chg="add mod">
          <ac:chgData name="Kristofer Carta" userId="a949ead7c4bcd18f" providerId="LiveId" clId="{8B1725E7-4F78-4438-A95B-BD3CF9EE89A5}" dt="2017-08-30T17:55:50.487" v="9554" actId="1076"/>
          <ac:picMkLst>
            <pc:docMk/>
            <pc:sldMk cId="2156761481" sldId="343"/>
            <ac:picMk id="4" creationId="{60BCA781-BF7C-40AF-9FA7-9AB0847E5934}"/>
          </ac:picMkLst>
        </pc:picChg>
      </pc:sldChg>
      <pc:sldChg chg="del">
        <pc:chgData name="Kristofer Carta" userId="a949ead7c4bcd18f" providerId="LiveId" clId="{8B1725E7-4F78-4438-A95B-BD3CF9EE89A5}" dt="2017-08-28T19:31:56.784" v="7" actId="2696"/>
        <pc:sldMkLst>
          <pc:docMk/>
          <pc:sldMk cId="293919274" sldId="344"/>
        </pc:sldMkLst>
      </pc:sldChg>
      <pc:sldChg chg="modSp add">
        <pc:chgData name="Kristofer Carta" userId="a949ead7c4bcd18f" providerId="LiveId" clId="{8B1725E7-4F78-4438-A95B-BD3CF9EE89A5}" dt="2017-08-30T18:31:45.069" v="10371" actId="313"/>
        <pc:sldMkLst>
          <pc:docMk/>
          <pc:sldMk cId="3587808903" sldId="344"/>
        </pc:sldMkLst>
        <pc:spChg chg="mod">
          <ac:chgData name="Kristofer Carta" userId="a949ead7c4bcd18f" providerId="LiveId" clId="{8B1725E7-4F78-4438-A95B-BD3CF9EE89A5}" dt="2017-08-29T16:06:14.029" v="3535" actId="20577"/>
          <ac:spMkLst>
            <pc:docMk/>
            <pc:sldMk cId="3587808903" sldId="344"/>
            <ac:spMk id="2" creationId="{00000000-0000-0000-0000-000000000000}"/>
          </ac:spMkLst>
        </pc:spChg>
        <pc:spChg chg="mod">
          <ac:chgData name="Kristofer Carta" userId="a949ead7c4bcd18f" providerId="LiveId" clId="{8B1725E7-4F78-4438-A95B-BD3CF9EE89A5}" dt="2017-08-30T18:31:45.069" v="10371" actId="313"/>
          <ac:spMkLst>
            <pc:docMk/>
            <pc:sldMk cId="3587808903" sldId="344"/>
            <ac:spMk id="3" creationId="{00000000-0000-0000-0000-000000000000}"/>
          </ac:spMkLst>
        </pc:spChg>
      </pc:sldChg>
      <pc:sldChg chg="del">
        <pc:chgData name="Kristofer Carta" userId="a949ead7c4bcd18f" providerId="LiveId" clId="{8B1725E7-4F78-4438-A95B-BD3CF9EE89A5}" dt="2017-08-28T19:31:56.784" v="8" actId="2696"/>
        <pc:sldMkLst>
          <pc:docMk/>
          <pc:sldMk cId="2281961699" sldId="345"/>
        </pc:sldMkLst>
      </pc:sldChg>
      <pc:sldChg chg="addSp modSp add">
        <pc:chgData name="Kristofer Carta" userId="a949ead7c4bcd18f" providerId="LiveId" clId="{8B1725E7-4F78-4438-A95B-BD3CF9EE89A5}" dt="2017-08-30T13:27:48.986" v="7982" actId="20577"/>
        <pc:sldMkLst>
          <pc:docMk/>
          <pc:sldMk cId="3952786061" sldId="345"/>
        </pc:sldMkLst>
        <pc:spChg chg="mod">
          <ac:chgData name="Kristofer Carta" userId="a949ead7c4bcd18f" providerId="LiveId" clId="{8B1725E7-4F78-4438-A95B-BD3CF9EE89A5}" dt="2017-08-29T16:26:42.635" v="5192" actId="20577"/>
          <ac:spMkLst>
            <pc:docMk/>
            <pc:sldMk cId="3952786061" sldId="345"/>
            <ac:spMk id="2" creationId="{00000000-0000-0000-0000-000000000000}"/>
          </ac:spMkLst>
        </pc:spChg>
        <pc:spChg chg="mod">
          <ac:chgData name="Kristofer Carta" userId="a949ead7c4bcd18f" providerId="LiveId" clId="{8B1725E7-4F78-4438-A95B-BD3CF9EE89A5}" dt="2017-08-30T13:27:48.986" v="7982" actId="20577"/>
          <ac:spMkLst>
            <pc:docMk/>
            <pc:sldMk cId="3952786061" sldId="345"/>
            <ac:spMk id="3" creationId="{00000000-0000-0000-0000-000000000000}"/>
          </ac:spMkLst>
        </pc:spChg>
        <pc:picChg chg="add mod">
          <ac:chgData name="Kristofer Carta" userId="a949ead7c4bcd18f" providerId="LiveId" clId="{8B1725E7-4F78-4438-A95B-BD3CF9EE89A5}" dt="2017-08-29T16:28:22.074" v="5198" actId="20577"/>
          <ac:picMkLst>
            <pc:docMk/>
            <pc:sldMk cId="3952786061" sldId="345"/>
            <ac:picMk id="5" creationId="{1985FFBA-9BCE-47B5-95F7-EC8A2E361226}"/>
          </ac:picMkLst>
        </pc:picChg>
        <pc:picChg chg="add mod">
          <ac:chgData name="Kristofer Carta" userId="a949ead7c4bcd18f" providerId="LiveId" clId="{8B1725E7-4F78-4438-A95B-BD3CF9EE89A5}" dt="2017-08-29T16:28:23.695" v="5202" actId="1076"/>
          <ac:picMkLst>
            <pc:docMk/>
            <pc:sldMk cId="3952786061" sldId="345"/>
            <ac:picMk id="1026" creationId="{6E65AB4C-0496-4C6C-94AC-10BB5D7199F6}"/>
          </ac:picMkLst>
        </pc:picChg>
      </pc:sldChg>
      <pc:sldChg chg="del">
        <pc:chgData name="Kristofer Carta" userId="a949ead7c4bcd18f" providerId="LiveId" clId="{8B1725E7-4F78-4438-A95B-BD3CF9EE89A5}" dt="2017-08-28T19:31:56.784" v="9" actId="2696"/>
        <pc:sldMkLst>
          <pc:docMk/>
          <pc:sldMk cId="171839120" sldId="346"/>
        </pc:sldMkLst>
      </pc:sldChg>
      <pc:sldChg chg="modSp add">
        <pc:chgData name="Kristofer Carta" userId="a949ead7c4bcd18f" providerId="LiveId" clId="{8B1725E7-4F78-4438-A95B-BD3CF9EE89A5}" dt="2017-08-29T16:37:30.361" v="5879" actId="20577"/>
        <pc:sldMkLst>
          <pc:docMk/>
          <pc:sldMk cId="2255492434" sldId="346"/>
        </pc:sldMkLst>
        <pc:spChg chg="mod">
          <ac:chgData name="Kristofer Carta" userId="a949ead7c4bcd18f" providerId="LiveId" clId="{8B1725E7-4F78-4438-A95B-BD3CF9EE89A5}" dt="2017-08-29T16:06:28.774" v="3563" actId="20577"/>
          <ac:spMkLst>
            <pc:docMk/>
            <pc:sldMk cId="2255492434" sldId="346"/>
            <ac:spMk id="2" creationId="{00000000-0000-0000-0000-000000000000}"/>
          </ac:spMkLst>
        </pc:spChg>
        <pc:spChg chg="mod">
          <ac:chgData name="Kristofer Carta" userId="a949ead7c4bcd18f" providerId="LiveId" clId="{8B1725E7-4F78-4438-A95B-BD3CF9EE89A5}" dt="2017-08-29T16:37:30.361" v="5879" actId="20577"/>
          <ac:spMkLst>
            <pc:docMk/>
            <pc:sldMk cId="2255492434" sldId="346"/>
            <ac:spMk id="3" creationId="{00000000-0000-0000-0000-000000000000}"/>
          </ac:spMkLst>
        </pc:spChg>
      </pc:sldChg>
      <pc:sldChg chg="del">
        <pc:chgData name="Kristofer Carta" userId="a949ead7c4bcd18f" providerId="LiveId" clId="{8B1725E7-4F78-4438-A95B-BD3CF9EE89A5}" dt="2017-08-28T19:31:56.784" v="10" actId="2696"/>
        <pc:sldMkLst>
          <pc:docMk/>
          <pc:sldMk cId="160374749" sldId="347"/>
        </pc:sldMkLst>
      </pc:sldChg>
      <pc:sldChg chg="modSp add">
        <pc:chgData name="Kristofer Carta" userId="a949ead7c4bcd18f" providerId="LiveId" clId="{8B1725E7-4F78-4438-A95B-BD3CF9EE89A5}" dt="2017-08-30T22:07:34.975" v="17082" actId="20577"/>
        <pc:sldMkLst>
          <pc:docMk/>
          <pc:sldMk cId="3447122622" sldId="347"/>
        </pc:sldMkLst>
        <pc:spChg chg="mod">
          <ac:chgData name="Kristofer Carta" userId="a949ead7c4bcd18f" providerId="LiveId" clId="{8B1725E7-4F78-4438-A95B-BD3CF9EE89A5}" dt="2017-08-29T16:49:57.600" v="6444" actId="2711"/>
          <ac:spMkLst>
            <pc:docMk/>
            <pc:sldMk cId="3447122622" sldId="347"/>
            <ac:spMk id="2" creationId="{00000000-0000-0000-0000-000000000000}"/>
          </ac:spMkLst>
        </pc:spChg>
        <pc:spChg chg="mod">
          <ac:chgData name="Kristofer Carta" userId="a949ead7c4bcd18f" providerId="LiveId" clId="{8B1725E7-4F78-4438-A95B-BD3CF9EE89A5}" dt="2017-08-30T22:07:34.975" v="17082" actId="20577"/>
          <ac:spMkLst>
            <pc:docMk/>
            <pc:sldMk cId="3447122622" sldId="347"/>
            <ac:spMk id="3" creationId="{00000000-0000-0000-0000-000000000000}"/>
          </ac:spMkLst>
        </pc:spChg>
      </pc:sldChg>
      <pc:sldChg chg="del">
        <pc:chgData name="Kristofer Carta" userId="a949ead7c4bcd18f" providerId="LiveId" clId="{8B1725E7-4F78-4438-A95B-BD3CF9EE89A5}" dt="2017-08-28T19:31:56.768" v="0" actId="2696"/>
        <pc:sldMkLst>
          <pc:docMk/>
          <pc:sldMk cId="593501888" sldId="348"/>
        </pc:sldMkLst>
      </pc:sldChg>
      <pc:sldChg chg="modSp add ord">
        <pc:chgData name="Kristofer Carta" userId="a949ead7c4bcd18f" providerId="LiveId" clId="{8B1725E7-4F78-4438-A95B-BD3CF9EE89A5}" dt="2017-08-31T08:43:42.206" v="17216" actId="20577"/>
        <pc:sldMkLst>
          <pc:docMk/>
          <pc:sldMk cId="3068617673" sldId="348"/>
        </pc:sldMkLst>
        <pc:spChg chg="mod">
          <ac:chgData name="Kristofer Carta" userId="a949ead7c4bcd18f" providerId="LiveId" clId="{8B1725E7-4F78-4438-A95B-BD3CF9EE89A5}" dt="2017-08-30T21:19:22.206" v="14086" actId="20577"/>
          <ac:spMkLst>
            <pc:docMk/>
            <pc:sldMk cId="3068617673" sldId="348"/>
            <ac:spMk id="2" creationId="{00000000-0000-0000-0000-000000000000}"/>
          </ac:spMkLst>
        </pc:spChg>
        <pc:spChg chg="mod">
          <ac:chgData name="Kristofer Carta" userId="a949ead7c4bcd18f" providerId="LiveId" clId="{8B1725E7-4F78-4438-A95B-BD3CF9EE89A5}" dt="2017-08-31T08:43:42.206" v="17216" actId="20577"/>
          <ac:spMkLst>
            <pc:docMk/>
            <pc:sldMk cId="3068617673" sldId="348"/>
            <ac:spMk id="3" creationId="{00000000-0000-0000-0000-000000000000}"/>
          </ac:spMkLst>
        </pc:spChg>
      </pc:sldChg>
      <pc:sldChg chg="modSp add">
        <pc:chgData name="Kristofer Carta" userId="a949ead7c4bcd18f" providerId="LiveId" clId="{8B1725E7-4F78-4438-A95B-BD3CF9EE89A5}" dt="2017-08-30T21:21:06.728" v="14093" actId="20577"/>
        <pc:sldMkLst>
          <pc:docMk/>
          <pc:sldMk cId="3592709068" sldId="349"/>
        </pc:sldMkLst>
        <pc:spChg chg="mod">
          <ac:chgData name="Kristofer Carta" userId="a949ead7c4bcd18f" providerId="LiveId" clId="{8B1725E7-4F78-4438-A95B-BD3CF9EE89A5}" dt="2017-08-29T16:07:57.735" v="3659" actId="20577"/>
          <ac:spMkLst>
            <pc:docMk/>
            <pc:sldMk cId="3592709068" sldId="349"/>
            <ac:spMk id="2" creationId="{ED3B6A5A-A5B3-4CBA-9C10-C79E855A3574}"/>
          </ac:spMkLst>
        </pc:spChg>
        <pc:spChg chg="mod">
          <ac:chgData name="Kristofer Carta" userId="a949ead7c4bcd18f" providerId="LiveId" clId="{8B1725E7-4F78-4438-A95B-BD3CF9EE89A5}" dt="2017-08-30T21:21:06.728" v="14093" actId="20577"/>
          <ac:spMkLst>
            <pc:docMk/>
            <pc:sldMk cId="3592709068" sldId="349"/>
            <ac:spMk id="3" creationId="{19D464C2-0D6F-469E-8B22-A30F9CFE9418}"/>
          </ac:spMkLst>
        </pc:spChg>
      </pc:sldChg>
      <pc:sldChg chg="delSp modSp add del">
        <pc:chgData name="Kristofer Carta" userId="a949ead7c4bcd18f" providerId="LiveId" clId="{8B1725E7-4F78-4438-A95B-BD3CF9EE89A5}" dt="2017-08-29T16:07:47.783" v="3630" actId="2696"/>
        <pc:sldMkLst>
          <pc:docMk/>
          <pc:sldMk cId="3882088955" sldId="349"/>
        </pc:sldMkLst>
        <pc:spChg chg="mod">
          <ac:chgData name="Kristofer Carta" userId="a949ead7c4bcd18f" providerId="LiveId" clId="{8B1725E7-4F78-4438-A95B-BD3CF9EE89A5}" dt="2017-08-29T16:07:08.570" v="3600" actId="20577"/>
          <ac:spMkLst>
            <pc:docMk/>
            <pc:sldMk cId="3882088955" sldId="349"/>
            <ac:spMk id="2" creationId="{00000000-0000-0000-0000-000000000000}"/>
          </ac:spMkLst>
        </pc:spChg>
        <pc:spChg chg="del mod">
          <ac:chgData name="Kristofer Carta" userId="a949ead7c4bcd18f" providerId="LiveId" clId="{8B1725E7-4F78-4438-A95B-BD3CF9EE89A5}" dt="2017-08-29T16:07:46.540" v="3629" actId="478"/>
          <ac:spMkLst>
            <pc:docMk/>
            <pc:sldMk cId="3882088955" sldId="349"/>
            <ac:spMk id="6" creationId="{6DD7875C-5F11-4BB5-B477-CEB13F99A703}"/>
          </ac:spMkLst>
        </pc:spChg>
      </pc:sldChg>
      <pc:sldChg chg="modSp add">
        <pc:chgData name="Kristofer Carta" userId="a949ead7c4bcd18f" providerId="LiveId" clId="{8B1725E7-4F78-4438-A95B-BD3CF9EE89A5}" dt="2017-08-30T21:41:38.040" v="14927" actId="20577"/>
        <pc:sldMkLst>
          <pc:docMk/>
          <pc:sldMk cId="865826571" sldId="350"/>
        </pc:sldMkLst>
        <pc:spChg chg="mod">
          <ac:chgData name="Kristofer Carta" userId="a949ead7c4bcd18f" providerId="LiveId" clId="{8B1725E7-4F78-4438-A95B-BD3CF9EE89A5}" dt="2017-08-30T21:41:38.040" v="14927" actId="20577"/>
          <ac:spMkLst>
            <pc:docMk/>
            <pc:sldMk cId="865826571" sldId="350"/>
            <ac:spMk id="2" creationId="{ED3B6A5A-A5B3-4CBA-9C10-C79E855A3574}"/>
          </ac:spMkLst>
        </pc:spChg>
        <pc:spChg chg="mod">
          <ac:chgData name="Kristofer Carta" userId="a949ead7c4bcd18f" providerId="LiveId" clId="{8B1725E7-4F78-4438-A95B-BD3CF9EE89A5}" dt="2017-08-30T18:54:59.558" v="11207" actId="113"/>
          <ac:spMkLst>
            <pc:docMk/>
            <pc:sldMk cId="865826571" sldId="350"/>
            <ac:spMk id="3" creationId="{19D464C2-0D6F-469E-8B22-A30F9CFE9418}"/>
          </ac:spMkLst>
        </pc:spChg>
      </pc:sldChg>
      <pc:sldChg chg="add del">
        <pc:chgData name="Kristofer Carta" userId="a949ead7c4bcd18f" providerId="LiveId" clId="{8B1725E7-4F78-4438-A95B-BD3CF9EE89A5}" dt="2017-08-30T18:48:54.072" v="10670" actId="2696"/>
        <pc:sldMkLst>
          <pc:docMk/>
          <pc:sldMk cId="2145327212" sldId="351"/>
        </pc:sldMkLst>
      </pc:sldChg>
      <pc:sldChg chg="modSp add del">
        <pc:chgData name="Kristofer Carta" userId="a949ead7c4bcd18f" providerId="LiveId" clId="{8B1725E7-4F78-4438-A95B-BD3CF9EE89A5}" dt="2017-08-30T22:03:36.004" v="17059" actId="2696"/>
        <pc:sldMkLst>
          <pc:docMk/>
          <pc:sldMk cId="98374429" sldId="352"/>
        </pc:sldMkLst>
        <pc:spChg chg="mod">
          <ac:chgData name="Kristofer Carta" userId="a949ead7c4bcd18f" providerId="LiveId" clId="{8B1725E7-4F78-4438-A95B-BD3CF9EE89A5}" dt="2017-08-29T17:29:20.796" v="7897" actId="20577"/>
          <ac:spMkLst>
            <pc:docMk/>
            <pc:sldMk cId="98374429" sldId="352"/>
            <ac:spMk id="2" creationId="{00000000-0000-0000-0000-000000000000}"/>
          </ac:spMkLst>
        </pc:spChg>
        <pc:spChg chg="mod">
          <ac:chgData name="Kristofer Carta" userId="a949ead7c4bcd18f" providerId="LiveId" clId="{8B1725E7-4F78-4438-A95B-BD3CF9EE89A5}" dt="2017-08-30T18:48:03.014" v="10663" actId="114"/>
          <ac:spMkLst>
            <pc:docMk/>
            <pc:sldMk cId="98374429" sldId="352"/>
            <ac:spMk id="3" creationId="{00000000-0000-0000-0000-000000000000}"/>
          </ac:spMkLst>
        </pc:spChg>
      </pc:sldChg>
      <pc:sldChg chg="modSp add">
        <pc:chgData name="Kristofer Carta" userId="a949ead7c4bcd18f" providerId="LiveId" clId="{8B1725E7-4F78-4438-A95B-BD3CF9EE89A5}" dt="2017-08-30T22:03:39.244" v="17060" actId="403"/>
        <pc:sldMkLst>
          <pc:docMk/>
          <pc:sldMk cId="2956315511" sldId="353"/>
        </pc:sldMkLst>
        <pc:spChg chg="mod">
          <ac:chgData name="Kristofer Carta" userId="a949ead7c4bcd18f" providerId="LiveId" clId="{8B1725E7-4F78-4438-A95B-BD3CF9EE89A5}" dt="2017-08-29T17:29:28.565" v="7916" actId="20577"/>
          <ac:spMkLst>
            <pc:docMk/>
            <pc:sldMk cId="2956315511" sldId="353"/>
            <ac:spMk id="2" creationId="{00000000-0000-0000-0000-000000000000}"/>
          </ac:spMkLst>
        </pc:spChg>
        <pc:spChg chg="mod">
          <ac:chgData name="Kristofer Carta" userId="a949ead7c4bcd18f" providerId="LiveId" clId="{8B1725E7-4F78-4438-A95B-BD3CF9EE89A5}" dt="2017-08-30T22:03:39.244" v="17060" actId="403"/>
          <ac:spMkLst>
            <pc:docMk/>
            <pc:sldMk cId="2956315511" sldId="353"/>
            <ac:spMk id="3" creationId="{00000000-0000-0000-0000-000000000000}"/>
          </ac:spMkLst>
        </pc:spChg>
      </pc:sldChg>
      <pc:sldChg chg="modSp add">
        <pc:chgData name="Kristofer Carta" userId="a949ead7c4bcd18f" providerId="LiveId" clId="{8B1725E7-4F78-4438-A95B-BD3CF9EE89A5}" dt="2017-08-30T22:01:45.282" v="16990" actId="20577"/>
        <pc:sldMkLst>
          <pc:docMk/>
          <pc:sldMk cId="469591542" sldId="354"/>
        </pc:sldMkLst>
        <pc:spChg chg="mod">
          <ac:chgData name="Kristofer Carta" userId="a949ead7c4bcd18f" providerId="LiveId" clId="{8B1725E7-4F78-4438-A95B-BD3CF9EE89A5}" dt="2017-08-30T22:01:45.282" v="16990" actId="20577"/>
          <ac:spMkLst>
            <pc:docMk/>
            <pc:sldMk cId="469591542" sldId="354"/>
            <ac:spMk id="3" creationId="{00000000-0000-0000-0000-000000000000}"/>
          </ac:spMkLst>
        </pc:spChg>
      </pc:sldChg>
      <pc:sldChg chg="modSp add del">
        <pc:chgData name="Kristofer Carta" userId="a949ead7c4bcd18f" providerId="LiveId" clId="{8B1725E7-4F78-4438-A95B-BD3CF9EE89A5}" dt="2017-08-30T18:48:54.088" v="10671" actId="2696"/>
        <pc:sldMkLst>
          <pc:docMk/>
          <pc:sldMk cId="3050945854" sldId="354"/>
        </pc:sldMkLst>
        <pc:spChg chg="mod">
          <ac:chgData name="Kristofer Carta" userId="a949ead7c4bcd18f" providerId="LiveId" clId="{8B1725E7-4F78-4438-A95B-BD3CF9EE89A5}" dt="2017-08-29T17:29:42.752" v="7944" actId="20577"/>
          <ac:spMkLst>
            <pc:docMk/>
            <pc:sldMk cId="3050945854" sldId="354"/>
            <ac:spMk id="2" creationId="{00000000-0000-0000-0000-000000000000}"/>
          </ac:spMkLst>
        </pc:spChg>
        <pc:spChg chg="mod">
          <ac:chgData name="Kristofer Carta" userId="a949ead7c4bcd18f" providerId="LiveId" clId="{8B1725E7-4F78-4438-A95B-BD3CF9EE89A5}" dt="2017-08-30T18:48:50.820" v="10669" actId="114"/>
          <ac:spMkLst>
            <pc:docMk/>
            <pc:sldMk cId="3050945854" sldId="354"/>
            <ac:spMk id="3" creationId="{00000000-0000-0000-0000-000000000000}"/>
          </ac:spMkLst>
        </pc:spChg>
      </pc:sldChg>
      <pc:sldChg chg="modSp add">
        <pc:chgData name="Kristofer Carta" userId="a949ead7c4bcd18f" providerId="LiveId" clId="{8B1725E7-4F78-4438-A95B-BD3CF9EE89A5}" dt="2017-08-30T21:59:12.366" v="16645" actId="20577"/>
        <pc:sldMkLst>
          <pc:docMk/>
          <pc:sldMk cId="740213187" sldId="355"/>
        </pc:sldMkLst>
        <pc:spChg chg="mod">
          <ac:chgData name="Kristofer Carta" userId="a949ead7c4bcd18f" providerId="LiveId" clId="{8B1725E7-4F78-4438-A95B-BD3CF9EE89A5}" dt="2017-08-30T21:59:12.366" v="16645" actId="20577"/>
          <ac:spMkLst>
            <pc:docMk/>
            <pc:sldMk cId="740213187" sldId="355"/>
            <ac:spMk id="3" creationId="{00000000-0000-0000-0000-000000000000}"/>
          </ac:spMkLst>
        </pc:spChg>
      </pc:sldChg>
      <pc:sldChg chg="modSp add">
        <pc:chgData name="Kristofer Carta" userId="a949ead7c4bcd18f" providerId="LiveId" clId="{8B1725E7-4F78-4438-A95B-BD3CF9EE89A5}" dt="2017-08-30T22:08:35.747" v="17084" actId="20577"/>
        <pc:sldMkLst>
          <pc:docMk/>
          <pc:sldMk cId="2201648200" sldId="356"/>
        </pc:sldMkLst>
        <pc:spChg chg="mod">
          <ac:chgData name="Kristofer Carta" userId="a949ead7c4bcd18f" providerId="LiveId" clId="{8B1725E7-4F78-4438-A95B-BD3CF9EE89A5}" dt="2017-08-30T22:08:35.747" v="17084" actId="20577"/>
          <ac:spMkLst>
            <pc:docMk/>
            <pc:sldMk cId="2201648200" sldId="356"/>
            <ac:spMk id="2" creationId="{ED3B6A5A-A5B3-4CBA-9C10-C79E855A3574}"/>
          </ac:spMkLst>
        </pc:spChg>
        <pc:spChg chg="mod">
          <ac:chgData name="Kristofer Carta" userId="a949ead7c4bcd18f" providerId="LiveId" clId="{8B1725E7-4F78-4438-A95B-BD3CF9EE89A5}" dt="2017-08-30T19:01:52.568" v="11698" actId="20577"/>
          <ac:spMkLst>
            <pc:docMk/>
            <pc:sldMk cId="2201648200" sldId="356"/>
            <ac:spMk id="3" creationId="{19D464C2-0D6F-469E-8B22-A30F9CFE9418}"/>
          </ac:spMkLst>
        </pc:spChg>
      </pc:sldChg>
      <pc:sldChg chg="modSp add ord">
        <pc:chgData name="Kristofer Carta" userId="a949ead7c4bcd18f" providerId="LiveId" clId="{8B1725E7-4F78-4438-A95B-BD3CF9EE89A5}" dt="2017-08-30T19:30:36.501" v="13667" actId="20577"/>
        <pc:sldMkLst>
          <pc:docMk/>
          <pc:sldMk cId="2924280605" sldId="357"/>
        </pc:sldMkLst>
        <pc:spChg chg="mod">
          <ac:chgData name="Kristofer Carta" userId="a949ead7c4bcd18f" providerId="LiveId" clId="{8B1725E7-4F78-4438-A95B-BD3CF9EE89A5}" dt="2017-08-30T19:19:05.675" v="12373" actId="20577"/>
          <ac:spMkLst>
            <pc:docMk/>
            <pc:sldMk cId="2924280605" sldId="357"/>
            <ac:spMk id="2" creationId="{00000000-0000-0000-0000-000000000000}"/>
          </ac:spMkLst>
        </pc:spChg>
        <pc:spChg chg="mod">
          <ac:chgData name="Kristofer Carta" userId="a949ead7c4bcd18f" providerId="LiveId" clId="{8B1725E7-4F78-4438-A95B-BD3CF9EE89A5}" dt="2017-08-30T19:30:36.501" v="13667" actId="20577"/>
          <ac:spMkLst>
            <pc:docMk/>
            <pc:sldMk cId="2924280605" sldId="357"/>
            <ac:spMk id="4" creationId="{00000000-0000-0000-0000-000000000000}"/>
          </ac:spMkLst>
        </pc:spChg>
      </pc:sldChg>
      <pc:sldChg chg="modSp add">
        <pc:chgData name="Kristofer Carta" userId="a949ead7c4bcd18f" providerId="LiveId" clId="{8B1725E7-4F78-4438-A95B-BD3CF9EE89A5}" dt="2017-08-30T22:03:49.373" v="17061" actId="403"/>
        <pc:sldMkLst>
          <pc:docMk/>
          <pc:sldMk cId="378992134" sldId="358"/>
        </pc:sldMkLst>
        <pc:spChg chg="mod">
          <ac:chgData name="Kristofer Carta" userId="a949ead7c4bcd18f" providerId="LiveId" clId="{8B1725E7-4F78-4438-A95B-BD3CF9EE89A5}" dt="2017-08-30T22:03:49.373" v="17061" actId="403"/>
          <ac:spMkLst>
            <pc:docMk/>
            <pc:sldMk cId="378992134" sldId="358"/>
            <ac:spMk id="4" creationId="{00000000-0000-0000-0000-000000000000}"/>
          </ac:spMkLst>
        </pc:spChg>
      </pc:sldChg>
      <pc:sldChg chg="modSp add">
        <pc:chgData name="Kristofer Carta" userId="a949ead7c4bcd18f" providerId="LiveId" clId="{8B1725E7-4F78-4438-A95B-BD3CF9EE89A5}" dt="2017-08-30T21:41:43.062" v="14929" actId="20577"/>
        <pc:sldMkLst>
          <pc:docMk/>
          <pc:sldMk cId="2900130486" sldId="359"/>
        </pc:sldMkLst>
        <pc:spChg chg="mod">
          <ac:chgData name="Kristofer Carta" userId="a949ead7c4bcd18f" providerId="LiveId" clId="{8B1725E7-4F78-4438-A95B-BD3CF9EE89A5}" dt="2017-08-30T21:41:43.062" v="14929" actId="20577"/>
          <ac:spMkLst>
            <pc:docMk/>
            <pc:sldMk cId="2900130486" sldId="359"/>
            <ac:spMk id="2" creationId="{ED3B6A5A-A5B3-4CBA-9C10-C79E855A3574}"/>
          </ac:spMkLst>
        </pc:spChg>
        <pc:spChg chg="mod">
          <ac:chgData name="Kristofer Carta" userId="a949ead7c4bcd18f" providerId="LiveId" clId="{8B1725E7-4F78-4438-A95B-BD3CF9EE89A5}" dt="2017-08-30T21:40:54.964" v="14900" actId="20577"/>
          <ac:spMkLst>
            <pc:docMk/>
            <pc:sldMk cId="2900130486" sldId="359"/>
            <ac:spMk id="3" creationId="{19D464C2-0D6F-469E-8B22-A30F9CFE9418}"/>
          </ac:spMkLst>
        </pc:spChg>
      </pc:sldChg>
      <pc:sldChg chg="modSp add ord">
        <pc:chgData name="Kristofer Carta" userId="a949ead7c4bcd18f" providerId="LiveId" clId="{8B1725E7-4F78-4438-A95B-BD3CF9EE89A5}" dt="2017-08-30T22:03:10.213" v="17058" actId="27636"/>
        <pc:sldMkLst>
          <pc:docMk/>
          <pc:sldMk cId="924063150" sldId="360"/>
        </pc:sldMkLst>
        <pc:spChg chg="mod">
          <ac:chgData name="Kristofer Carta" userId="a949ead7c4bcd18f" providerId="LiveId" clId="{8B1725E7-4F78-4438-A95B-BD3CF9EE89A5}" dt="2017-08-30T22:03:10.213" v="17058" actId="27636"/>
          <ac:spMkLst>
            <pc:docMk/>
            <pc:sldMk cId="924063150" sldId="360"/>
            <ac:spMk id="3" creationId="{00000000-0000-0000-0000-000000000000}"/>
          </ac:spMkLst>
        </pc:spChg>
        <pc:picChg chg="mod">
          <ac:chgData name="Kristofer Carta" userId="a949ead7c4bcd18f" providerId="LiveId" clId="{8B1725E7-4F78-4438-A95B-BD3CF9EE89A5}" dt="2017-08-30T21:52:39.082" v="16093" actId="14100"/>
          <ac:picMkLst>
            <pc:docMk/>
            <pc:sldMk cId="924063150" sldId="360"/>
            <ac:picMk id="1026" creationId="{E1E1881B-AB39-417D-B03C-75EC478F7C44}"/>
          </ac:picMkLst>
        </pc:picChg>
        <pc:picChg chg="mod">
          <ac:chgData name="Kristofer Carta" userId="a949ead7c4bcd18f" providerId="LiveId" clId="{8B1725E7-4F78-4438-A95B-BD3CF9EE89A5}" dt="2017-08-30T21:52:43.626" v="16094" actId="14100"/>
          <ac:picMkLst>
            <pc:docMk/>
            <pc:sldMk cId="924063150" sldId="360"/>
            <ac:picMk id="1028" creationId="{A48F452C-7E91-4FA3-A336-9A334F63C59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88C21-BFB8-47C9-A467-BBCC922156A7}" type="doc">
      <dgm:prSet loTypeId="urn:microsoft.com/office/officeart/2005/8/layout/process2" loCatId="process" qsTypeId="urn:microsoft.com/office/officeart/2005/8/quickstyle/simple1" qsCatId="simple" csTypeId="urn:microsoft.com/office/officeart/2005/8/colors/colorful5" csCatId="colorful" phldr="1"/>
      <dgm:spPr/>
    </dgm:pt>
    <dgm:pt modelId="{DA2E9C29-FBB2-4715-9213-9FB7C678ACB6}">
      <dgm:prSet phldrT="[Text]"/>
      <dgm:spPr/>
      <dgm:t>
        <a:bodyPr/>
        <a:lstStyle/>
        <a:p>
          <a:r>
            <a:rPr lang="en-US" dirty="0"/>
            <a:t>Write</a:t>
          </a:r>
        </a:p>
      </dgm:t>
    </dgm:pt>
    <dgm:pt modelId="{7C590889-4713-44D5-81E0-98E853933D1F}" type="parTrans" cxnId="{C9C46DBB-8CD4-4985-913E-1CAB5ECBA87A}">
      <dgm:prSet/>
      <dgm:spPr/>
      <dgm:t>
        <a:bodyPr/>
        <a:lstStyle/>
        <a:p>
          <a:endParaRPr lang="en-US"/>
        </a:p>
      </dgm:t>
    </dgm:pt>
    <dgm:pt modelId="{C8148ABF-EA3B-4B74-91BE-00B534DE391A}" type="sibTrans" cxnId="{C9C46DBB-8CD4-4985-913E-1CAB5ECBA87A}">
      <dgm:prSet/>
      <dgm:spPr/>
      <dgm:t>
        <a:bodyPr/>
        <a:lstStyle/>
        <a:p>
          <a:endParaRPr lang="en-US"/>
        </a:p>
      </dgm:t>
    </dgm:pt>
    <dgm:pt modelId="{C06D4173-8939-4036-9294-20E40602C224}">
      <dgm:prSet phldrT="[Text]"/>
      <dgm:spPr/>
      <dgm:t>
        <a:bodyPr/>
        <a:lstStyle/>
        <a:p>
          <a:r>
            <a:rPr lang="en-US" dirty="0"/>
            <a:t>Test</a:t>
          </a:r>
        </a:p>
      </dgm:t>
    </dgm:pt>
    <dgm:pt modelId="{61E131C5-FA40-41FD-BCE3-3DE31313A4EE}" type="parTrans" cxnId="{B6466AAE-A376-424D-B89E-FAB2ABE58A6E}">
      <dgm:prSet/>
      <dgm:spPr/>
      <dgm:t>
        <a:bodyPr/>
        <a:lstStyle/>
        <a:p>
          <a:endParaRPr lang="en-US"/>
        </a:p>
      </dgm:t>
    </dgm:pt>
    <dgm:pt modelId="{171703BD-DC55-4E8C-8797-C65EBEEF4054}" type="sibTrans" cxnId="{B6466AAE-A376-424D-B89E-FAB2ABE58A6E}">
      <dgm:prSet/>
      <dgm:spPr/>
      <dgm:t>
        <a:bodyPr/>
        <a:lstStyle/>
        <a:p>
          <a:endParaRPr lang="en-US"/>
        </a:p>
      </dgm:t>
    </dgm:pt>
    <dgm:pt modelId="{73567555-3CF0-4FD7-8D0A-4CE4AF06AEB2}">
      <dgm:prSet phldrT="[Text]"/>
      <dgm:spPr/>
      <dgm:t>
        <a:bodyPr/>
        <a:lstStyle/>
        <a:p>
          <a:r>
            <a:rPr lang="en-US" dirty="0"/>
            <a:t>Refactor</a:t>
          </a:r>
        </a:p>
      </dgm:t>
    </dgm:pt>
    <dgm:pt modelId="{0AE34154-F029-4B54-BF15-2F0E97D04E48}" type="parTrans" cxnId="{4B45C3BA-92AB-46E3-A7DF-6146FF02B82A}">
      <dgm:prSet/>
      <dgm:spPr/>
      <dgm:t>
        <a:bodyPr/>
        <a:lstStyle/>
        <a:p>
          <a:endParaRPr lang="en-US"/>
        </a:p>
      </dgm:t>
    </dgm:pt>
    <dgm:pt modelId="{DD6FFDFE-36A1-42E5-8DE4-B7DC441288A9}" type="sibTrans" cxnId="{4B45C3BA-92AB-46E3-A7DF-6146FF02B82A}">
      <dgm:prSet/>
      <dgm:spPr/>
      <dgm:t>
        <a:bodyPr/>
        <a:lstStyle/>
        <a:p>
          <a:endParaRPr lang="en-US"/>
        </a:p>
      </dgm:t>
    </dgm:pt>
    <dgm:pt modelId="{E42C6927-5E4C-4EA7-A9AC-D4B2B394CC8C}">
      <dgm:prSet phldrT="[Text]"/>
      <dgm:spPr/>
      <dgm:t>
        <a:bodyPr/>
        <a:lstStyle/>
        <a:p>
          <a:r>
            <a:rPr lang="en-US" dirty="0"/>
            <a:t>Test</a:t>
          </a:r>
        </a:p>
      </dgm:t>
    </dgm:pt>
    <dgm:pt modelId="{99D6370C-75B9-4572-8F97-11D3F0B49C1C}" type="parTrans" cxnId="{9E14F04B-468E-44BD-B849-18D9EE1F6431}">
      <dgm:prSet/>
      <dgm:spPr/>
      <dgm:t>
        <a:bodyPr/>
        <a:lstStyle/>
        <a:p>
          <a:endParaRPr lang="en-US"/>
        </a:p>
      </dgm:t>
    </dgm:pt>
    <dgm:pt modelId="{D1573537-EA7D-4771-B6DE-A6DEE8A56985}" type="sibTrans" cxnId="{9E14F04B-468E-44BD-B849-18D9EE1F6431}">
      <dgm:prSet/>
      <dgm:spPr/>
      <dgm:t>
        <a:bodyPr/>
        <a:lstStyle/>
        <a:p>
          <a:endParaRPr lang="en-US"/>
        </a:p>
      </dgm:t>
    </dgm:pt>
    <dgm:pt modelId="{BCB49708-5AF4-43DF-821B-5E4214F93DCD}" type="pres">
      <dgm:prSet presAssocID="{A2388C21-BFB8-47C9-A467-BBCC922156A7}" presName="linearFlow" presStyleCnt="0">
        <dgm:presLayoutVars>
          <dgm:resizeHandles val="exact"/>
        </dgm:presLayoutVars>
      </dgm:prSet>
      <dgm:spPr/>
    </dgm:pt>
    <dgm:pt modelId="{9851430B-B8A9-4CF6-B31D-E1BE6002842E}" type="pres">
      <dgm:prSet presAssocID="{DA2E9C29-FBB2-4715-9213-9FB7C678ACB6}" presName="node" presStyleLbl="node1" presStyleIdx="0" presStyleCnt="4">
        <dgm:presLayoutVars>
          <dgm:bulletEnabled val="1"/>
        </dgm:presLayoutVars>
      </dgm:prSet>
      <dgm:spPr/>
    </dgm:pt>
    <dgm:pt modelId="{E7993CAF-550C-419E-8C4D-EA36A61A2661}" type="pres">
      <dgm:prSet presAssocID="{C8148ABF-EA3B-4B74-91BE-00B534DE391A}" presName="sibTrans" presStyleLbl="sibTrans2D1" presStyleIdx="0" presStyleCnt="3"/>
      <dgm:spPr/>
    </dgm:pt>
    <dgm:pt modelId="{77FCCE41-EED4-42C1-B027-419CDC2E238B}" type="pres">
      <dgm:prSet presAssocID="{C8148ABF-EA3B-4B74-91BE-00B534DE391A}" presName="connectorText" presStyleLbl="sibTrans2D1" presStyleIdx="0" presStyleCnt="3"/>
      <dgm:spPr/>
    </dgm:pt>
    <dgm:pt modelId="{DA22A72B-40BC-43B6-B67C-FA02C8E93107}" type="pres">
      <dgm:prSet presAssocID="{C06D4173-8939-4036-9294-20E40602C224}" presName="node" presStyleLbl="node1" presStyleIdx="1" presStyleCnt="4">
        <dgm:presLayoutVars>
          <dgm:bulletEnabled val="1"/>
        </dgm:presLayoutVars>
      </dgm:prSet>
      <dgm:spPr/>
    </dgm:pt>
    <dgm:pt modelId="{BA430623-ABAC-43DB-80D6-EDB5D9675C55}" type="pres">
      <dgm:prSet presAssocID="{171703BD-DC55-4E8C-8797-C65EBEEF4054}" presName="sibTrans" presStyleLbl="sibTrans2D1" presStyleIdx="1" presStyleCnt="3"/>
      <dgm:spPr/>
    </dgm:pt>
    <dgm:pt modelId="{3F637001-208A-4F9A-BFEA-1070F5553ADE}" type="pres">
      <dgm:prSet presAssocID="{171703BD-DC55-4E8C-8797-C65EBEEF4054}" presName="connectorText" presStyleLbl="sibTrans2D1" presStyleIdx="1" presStyleCnt="3"/>
      <dgm:spPr/>
    </dgm:pt>
    <dgm:pt modelId="{E177419B-F9D0-4E93-90F2-98035BF04616}" type="pres">
      <dgm:prSet presAssocID="{73567555-3CF0-4FD7-8D0A-4CE4AF06AEB2}" presName="node" presStyleLbl="node1" presStyleIdx="2" presStyleCnt="4">
        <dgm:presLayoutVars>
          <dgm:bulletEnabled val="1"/>
        </dgm:presLayoutVars>
      </dgm:prSet>
      <dgm:spPr/>
    </dgm:pt>
    <dgm:pt modelId="{699366A7-268B-49AA-B43A-0AD9F1FC2A94}" type="pres">
      <dgm:prSet presAssocID="{DD6FFDFE-36A1-42E5-8DE4-B7DC441288A9}" presName="sibTrans" presStyleLbl="sibTrans2D1" presStyleIdx="2" presStyleCnt="3"/>
      <dgm:spPr/>
    </dgm:pt>
    <dgm:pt modelId="{001466F2-F07D-4DC8-8ED4-4C0DA9002C73}" type="pres">
      <dgm:prSet presAssocID="{DD6FFDFE-36A1-42E5-8DE4-B7DC441288A9}" presName="connectorText" presStyleLbl="sibTrans2D1" presStyleIdx="2" presStyleCnt="3"/>
      <dgm:spPr/>
    </dgm:pt>
    <dgm:pt modelId="{07A2F69B-1A8B-42BC-B71C-8E722DBCBD52}" type="pres">
      <dgm:prSet presAssocID="{E42C6927-5E4C-4EA7-A9AC-D4B2B394CC8C}" presName="node" presStyleLbl="node1" presStyleIdx="3" presStyleCnt="4">
        <dgm:presLayoutVars>
          <dgm:bulletEnabled val="1"/>
        </dgm:presLayoutVars>
      </dgm:prSet>
      <dgm:spPr/>
    </dgm:pt>
  </dgm:ptLst>
  <dgm:cxnLst>
    <dgm:cxn modelId="{9138850C-D5DE-43B7-8509-819DD5240D45}" type="presOf" srcId="{DD6FFDFE-36A1-42E5-8DE4-B7DC441288A9}" destId="{001466F2-F07D-4DC8-8ED4-4C0DA9002C73}" srcOrd="1" destOrd="0" presId="urn:microsoft.com/office/officeart/2005/8/layout/process2"/>
    <dgm:cxn modelId="{9FB53014-686A-41B5-9DF1-85A45D77DA66}" type="presOf" srcId="{DA2E9C29-FBB2-4715-9213-9FB7C678ACB6}" destId="{9851430B-B8A9-4CF6-B31D-E1BE6002842E}" srcOrd="0" destOrd="0" presId="urn:microsoft.com/office/officeart/2005/8/layout/process2"/>
    <dgm:cxn modelId="{892F0624-D34A-495A-A96D-F124D17505EF}" type="presOf" srcId="{171703BD-DC55-4E8C-8797-C65EBEEF4054}" destId="{BA430623-ABAC-43DB-80D6-EDB5D9675C55}" srcOrd="0" destOrd="0" presId="urn:microsoft.com/office/officeart/2005/8/layout/process2"/>
    <dgm:cxn modelId="{92C21D33-99F0-4CA8-AABC-5EF2F6B570E1}" type="presOf" srcId="{A2388C21-BFB8-47C9-A467-BBCC922156A7}" destId="{BCB49708-5AF4-43DF-821B-5E4214F93DCD}" srcOrd="0" destOrd="0" presId="urn:microsoft.com/office/officeart/2005/8/layout/process2"/>
    <dgm:cxn modelId="{61622B63-2D6C-4C4D-B8BD-6EC3E5E36653}" type="presOf" srcId="{171703BD-DC55-4E8C-8797-C65EBEEF4054}" destId="{3F637001-208A-4F9A-BFEA-1070F5553ADE}" srcOrd="1" destOrd="0" presId="urn:microsoft.com/office/officeart/2005/8/layout/process2"/>
    <dgm:cxn modelId="{9E14F04B-468E-44BD-B849-18D9EE1F6431}" srcId="{A2388C21-BFB8-47C9-A467-BBCC922156A7}" destId="{E42C6927-5E4C-4EA7-A9AC-D4B2B394CC8C}" srcOrd="3" destOrd="0" parTransId="{99D6370C-75B9-4572-8F97-11D3F0B49C1C}" sibTransId="{D1573537-EA7D-4771-B6DE-A6DEE8A56985}"/>
    <dgm:cxn modelId="{98AC6554-EE3D-4484-B419-25A642E213B4}" type="presOf" srcId="{E42C6927-5E4C-4EA7-A9AC-D4B2B394CC8C}" destId="{07A2F69B-1A8B-42BC-B71C-8E722DBCBD52}" srcOrd="0" destOrd="0" presId="urn:microsoft.com/office/officeart/2005/8/layout/process2"/>
    <dgm:cxn modelId="{BB2C5C8B-7A49-43C2-85DA-937022995B73}" type="presOf" srcId="{C06D4173-8939-4036-9294-20E40602C224}" destId="{DA22A72B-40BC-43B6-B67C-FA02C8E93107}" srcOrd="0" destOrd="0" presId="urn:microsoft.com/office/officeart/2005/8/layout/process2"/>
    <dgm:cxn modelId="{345BC793-DCF4-42CE-A680-701D0B106448}" type="presOf" srcId="{73567555-3CF0-4FD7-8D0A-4CE4AF06AEB2}" destId="{E177419B-F9D0-4E93-90F2-98035BF04616}" srcOrd="0" destOrd="0" presId="urn:microsoft.com/office/officeart/2005/8/layout/process2"/>
    <dgm:cxn modelId="{BD20F199-7230-43AE-A70C-DC3441A3B718}" type="presOf" srcId="{DD6FFDFE-36A1-42E5-8DE4-B7DC441288A9}" destId="{699366A7-268B-49AA-B43A-0AD9F1FC2A94}" srcOrd="0" destOrd="0" presId="urn:microsoft.com/office/officeart/2005/8/layout/process2"/>
    <dgm:cxn modelId="{B6466AAE-A376-424D-B89E-FAB2ABE58A6E}" srcId="{A2388C21-BFB8-47C9-A467-BBCC922156A7}" destId="{C06D4173-8939-4036-9294-20E40602C224}" srcOrd="1" destOrd="0" parTransId="{61E131C5-FA40-41FD-BCE3-3DE31313A4EE}" sibTransId="{171703BD-DC55-4E8C-8797-C65EBEEF4054}"/>
    <dgm:cxn modelId="{4B45C3BA-92AB-46E3-A7DF-6146FF02B82A}" srcId="{A2388C21-BFB8-47C9-A467-BBCC922156A7}" destId="{73567555-3CF0-4FD7-8D0A-4CE4AF06AEB2}" srcOrd="2" destOrd="0" parTransId="{0AE34154-F029-4B54-BF15-2F0E97D04E48}" sibTransId="{DD6FFDFE-36A1-42E5-8DE4-B7DC441288A9}"/>
    <dgm:cxn modelId="{C9C46DBB-8CD4-4985-913E-1CAB5ECBA87A}" srcId="{A2388C21-BFB8-47C9-A467-BBCC922156A7}" destId="{DA2E9C29-FBB2-4715-9213-9FB7C678ACB6}" srcOrd="0" destOrd="0" parTransId="{7C590889-4713-44D5-81E0-98E853933D1F}" sibTransId="{C8148ABF-EA3B-4B74-91BE-00B534DE391A}"/>
    <dgm:cxn modelId="{2F3755CA-BE60-4CE3-9758-2F6912CC2EC5}" type="presOf" srcId="{C8148ABF-EA3B-4B74-91BE-00B534DE391A}" destId="{77FCCE41-EED4-42C1-B027-419CDC2E238B}" srcOrd="1" destOrd="0" presId="urn:microsoft.com/office/officeart/2005/8/layout/process2"/>
    <dgm:cxn modelId="{F0365EE4-E52F-4278-BA3A-76BD974F8932}" type="presOf" srcId="{C8148ABF-EA3B-4B74-91BE-00B534DE391A}" destId="{E7993CAF-550C-419E-8C4D-EA36A61A2661}" srcOrd="0" destOrd="0" presId="urn:microsoft.com/office/officeart/2005/8/layout/process2"/>
    <dgm:cxn modelId="{A6E6414B-08D0-4946-BC87-145C4FFCDCA9}" type="presParOf" srcId="{BCB49708-5AF4-43DF-821B-5E4214F93DCD}" destId="{9851430B-B8A9-4CF6-B31D-E1BE6002842E}" srcOrd="0" destOrd="0" presId="urn:microsoft.com/office/officeart/2005/8/layout/process2"/>
    <dgm:cxn modelId="{280E6CB0-2E15-443B-B58D-4E87A2E06843}" type="presParOf" srcId="{BCB49708-5AF4-43DF-821B-5E4214F93DCD}" destId="{E7993CAF-550C-419E-8C4D-EA36A61A2661}" srcOrd="1" destOrd="0" presId="urn:microsoft.com/office/officeart/2005/8/layout/process2"/>
    <dgm:cxn modelId="{40E45087-DD29-4B3E-84A2-EB285079FE85}" type="presParOf" srcId="{E7993CAF-550C-419E-8C4D-EA36A61A2661}" destId="{77FCCE41-EED4-42C1-B027-419CDC2E238B}" srcOrd="0" destOrd="0" presId="urn:microsoft.com/office/officeart/2005/8/layout/process2"/>
    <dgm:cxn modelId="{B1A6A648-750C-4C3F-B2E4-BEC982FC43FF}" type="presParOf" srcId="{BCB49708-5AF4-43DF-821B-5E4214F93DCD}" destId="{DA22A72B-40BC-43B6-B67C-FA02C8E93107}" srcOrd="2" destOrd="0" presId="urn:microsoft.com/office/officeart/2005/8/layout/process2"/>
    <dgm:cxn modelId="{277CD0C8-5A7B-48CF-9178-432F252D9574}" type="presParOf" srcId="{BCB49708-5AF4-43DF-821B-5E4214F93DCD}" destId="{BA430623-ABAC-43DB-80D6-EDB5D9675C55}" srcOrd="3" destOrd="0" presId="urn:microsoft.com/office/officeart/2005/8/layout/process2"/>
    <dgm:cxn modelId="{A8088440-B38F-4CD8-849C-0D1A3D910615}" type="presParOf" srcId="{BA430623-ABAC-43DB-80D6-EDB5D9675C55}" destId="{3F637001-208A-4F9A-BFEA-1070F5553ADE}" srcOrd="0" destOrd="0" presId="urn:microsoft.com/office/officeart/2005/8/layout/process2"/>
    <dgm:cxn modelId="{3FFE6457-12E0-4C8A-9FE2-97AD1CF7ECC7}" type="presParOf" srcId="{BCB49708-5AF4-43DF-821B-5E4214F93DCD}" destId="{E177419B-F9D0-4E93-90F2-98035BF04616}" srcOrd="4" destOrd="0" presId="urn:microsoft.com/office/officeart/2005/8/layout/process2"/>
    <dgm:cxn modelId="{AFA93247-A335-4F7F-A39A-8B029588FEED}" type="presParOf" srcId="{BCB49708-5AF4-43DF-821B-5E4214F93DCD}" destId="{699366A7-268B-49AA-B43A-0AD9F1FC2A94}" srcOrd="5" destOrd="0" presId="urn:microsoft.com/office/officeart/2005/8/layout/process2"/>
    <dgm:cxn modelId="{8BAA7C9C-9A14-4AFF-B4E9-D71231814717}" type="presParOf" srcId="{699366A7-268B-49AA-B43A-0AD9F1FC2A94}" destId="{001466F2-F07D-4DC8-8ED4-4C0DA9002C73}" srcOrd="0" destOrd="0" presId="urn:microsoft.com/office/officeart/2005/8/layout/process2"/>
    <dgm:cxn modelId="{7A0F3190-777B-4100-9C41-4A0614BEC5B1}" type="presParOf" srcId="{BCB49708-5AF4-43DF-821B-5E4214F93DCD}" destId="{07A2F69B-1A8B-42BC-B71C-8E722DBCBD52}"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1430B-B8A9-4CF6-B31D-E1BE6002842E}">
      <dsp:nvSpPr>
        <dsp:cNvPr id="0" name=""/>
        <dsp:cNvSpPr/>
      </dsp:nvSpPr>
      <dsp:spPr>
        <a:xfrm>
          <a:off x="234743" y="2734"/>
          <a:ext cx="1831165" cy="101731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Write</a:t>
          </a:r>
        </a:p>
      </dsp:txBody>
      <dsp:txXfrm>
        <a:off x="264539" y="32530"/>
        <a:ext cx="1771573" cy="957722"/>
      </dsp:txXfrm>
    </dsp:sp>
    <dsp:sp modelId="{E7993CAF-550C-419E-8C4D-EA36A61A2661}">
      <dsp:nvSpPr>
        <dsp:cNvPr id="0" name=""/>
        <dsp:cNvSpPr/>
      </dsp:nvSpPr>
      <dsp:spPr>
        <a:xfrm rot="5400000">
          <a:off x="959580" y="1045481"/>
          <a:ext cx="381492" cy="45779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012989" y="1083630"/>
        <a:ext cx="274675" cy="267044"/>
      </dsp:txXfrm>
    </dsp:sp>
    <dsp:sp modelId="{DA22A72B-40BC-43B6-B67C-FA02C8E93107}">
      <dsp:nvSpPr>
        <dsp:cNvPr id="0" name=""/>
        <dsp:cNvSpPr/>
      </dsp:nvSpPr>
      <dsp:spPr>
        <a:xfrm>
          <a:off x="234743" y="1528706"/>
          <a:ext cx="1831165" cy="1017314"/>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Test</a:t>
          </a:r>
        </a:p>
      </dsp:txBody>
      <dsp:txXfrm>
        <a:off x="264539" y="1558502"/>
        <a:ext cx="1771573" cy="957722"/>
      </dsp:txXfrm>
    </dsp:sp>
    <dsp:sp modelId="{BA430623-ABAC-43DB-80D6-EDB5D9675C55}">
      <dsp:nvSpPr>
        <dsp:cNvPr id="0" name=""/>
        <dsp:cNvSpPr/>
      </dsp:nvSpPr>
      <dsp:spPr>
        <a:xfrm rot="5400000">
          <a:off x="959580" y="2571453"/>
          <a:ext cx="381492" cy="457791"/>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012989" y="2609602"/>
        <a:ext cx="274675" cy="267044"/>
      </dsp:txXfrm>
    </dsp:sp>
    <dsp:sp modelId="{E177419B-F9D0-4E93-90F2-98035BF04616}">
      <dsp:nvSpPr>
        <dsp:cNvPr id="0" name=""/>
        <dsp:cNvSpPr/>
      </dsp:nvSpPr>
      <dsp:spPr>
        <a:xfrm>
          <a:off x="234743" y="3054677"/>
          <a:ext cx="1831165" cy="1017314"/>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Refactor</a:t>
          </a:r>
        </a:p>
      </dsp:txBody>
      <dsp:txXfrm>
        <a:off x="264539" y="3084473"/>
        <a:ext cx="1771573" cy="957722"/>
      </dsp:txXfrm>
    </dsp:sp>
    <dsp:sp modelId="{699366A7-268B-49AA-B43A-0AD9F1FC2A94}">
      <dsp:nvSpPr>
        <dsp:cNvPr id="0" name=""/>
        <dsp:cNvSpPr/>
      </dsp:nvSpPr>
      <dsp:spPr>
        <a:xfrm rot="5400000">
          <a:off x="959580" y="4097424"/>
          <a:ext cx="381492" cy="457791"/>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012989" y="4135573"/>
        <a:ext cx="274675" cy="267044"/>
      </dsp:txXfrm>
    </dsp:sp>
    <dsp:sp modelId="{07A2F69B-1A8B-42BC-B71C-8E722DBCBD52}">
      <dsp:nvSpPr>
        <dsp:cNvPr id="0" name=""/>
        <dsp:cNvSpPr/>
      </dsp:nvSpPr>
      <dsp:spPr>
        <a:xfrm>
          <a:off x="234743" y="4580648"/>
          <a:ext cx="1831165" cy="101731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Test</a:t>
          </a:r>
        </a:p>
      </dsp:txBody>
      <dsp:txXfrm>
        <a:off x="264539" y="4610444"/>
        <a:ext cx="1771573" cy="9577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9EA97-F40A-4DAA-8077-02931871234C}" type="datetimeFigureOut">
              <a:rPr lang="en-US" smtClean="0"/>
              <a:t>31-Aug-17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C4EC7-32EF-4A88-A777-BD3273CFE7A6}" type="slidenum">
              <a:rPr lang="en-US" smtClean="0"/>
              <a:t>‹#›</a:t>
            </a:fld>
            <a:endParaRPr lang="en-US"/>
          </a:p>
        </p:txBody>
      </p:sp>
    </p:spTree>
    <p:extLst>
      <p:ext uri="{BB962C8B-B14F-4D97-AF65-F5344CB8AC3E}">
        <p14:creationId xmlns:p14="http://schemas.microsoft.com/office/powerpoint/2010/main" val="150071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Typing speed test: http://10fastfingers.com/typing-test/</a:t>
            </a:r>
          </a:p>
          <a:p>
            <a:r>
              <a:rPr lang="en-US" dirty="0"/>
              <a:t>Touch typing practice: http://www.keybr.com/</a:t>
            </a:r>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30</a:t>
            </a:fld>
            <a:endParaRPr lang="da-DK"/>
          </a:p>
        </p:txBody>
      </p:sp>
    </p:spTree>
    <p:extLst>
      <p:ext uri="{BB962C8B-B14F-4D97-AF65-F5344CB8AC3E}">
        <p14:creationId xmlns:p14="http://schemas.microsoft.com/office/powerpoint/2010/main" val="289763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31</a:t>
            </a:fld>
            <a:endParaRPr lang="da-DK"/>
          </a:p>
        </p:txBody>
      </p:sp>
    </p:spTree>
    <p:extLst>
      <p:ext uri="{BB962C8B-B14F-4D97-AF65-F5344CB8AC3E}">
        <p14:creationId xmlns:p14="http://schemas.microsoft.com/office/powerpoint/2010/main" val="254192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33</a:t>
            </a:fld>
            <a:endParaRPr lang="da-DK"/>
          </a:p>
        </p:txBody>
      </p:sp>
    </p:spTree>
    <p:extLst>
      <p:ext uri="{BB962C8B-B14F-4D97-AF65-F5344CB8AC3E}">
        <p14:creationId xmlns:p14="http://schemas.microsoft.com/office/powerpoint/2010/main" val="387403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34</a:t>
            </a:fld>
            <a:endParaRPr lang="da-DK"/>
          </a:p>
        </p:txBody>
      </p:sp>
    </p:spTree>
    <p:extLst>
      <p:ext uri="{BB962C8B-B14F-4D97-AF65-F5344CB8AC3E}">
        <p14:creationId xmlns:p14="http://schemas.microsoft.com/office/powerpoint/2010/main" val="1362091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35</a:t>
            </a:fld>
            <a:endParaRPr lang="da-DK"/>
          </a:p>
        </p:txBody>
      </p:sp>
    </p:spTree>
    <p:extLst>
      <p:ext uri="{BB962C8B-B14F-4D97-AF65-F5344CB8AC3E}">
        <p14:creationId xmlns:p14="http://schemas.microsoft.com/office/powerpoint/2010/main" val="195975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hate the term brain of a computer but it’s still somewhat fitting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0C8BA5-5034-43A8-8253-CBA122F6C2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5322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89CB-7A06-490E-95E7-8A7BE3D25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737DD6-3E6D-432E-9701-920A84A1A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F3FECF-4244-4D11-9CF8-FF3B1E089E87}"/>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C5902E6A-FB32-4A7E-96C8-2A0A560AB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7E5E8-5FA6-4990-9236-7A3293ACB2B6}"/>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09958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3DB8-8EED-474C-93D5-A02BDED47F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EFFF-9F40-4A3E-A066-03250A8C42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B2501-E2C4-4825-99DB-CE7BF497094A}"/>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7DED7A0E-B4C2-4195-ABB1-7699785EE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4898B-7E92-4338-B1E8-BE9F86D31074}"/>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238974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C0FA6-343F-4601-B155-A4476EB411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95E18B-94C9-45E7-863C-A567A57A21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104E3-8370-4408-9F31-C119400F8468}"/>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3B75FBBE-7966-487D-90D4-11769A9AF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B289-BCF6-4BF9-9BC1-D9D2A337018F}"/>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21259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7629-7A14-4BB4-93C0-2007E56C4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F3081-70F2-438A-B4E2-CFA78B003F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1A2EB-82D8-43B7-B012-6947040E9CB8}"/>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94E4E473-F0F2-4383-80B5-8ED682700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D53B3-065D-42DF-A180-3C94485D7929}"/>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96729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2C14-AE0D-4B22-AEBC-B8861AE57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C959DC-2795-47B7-9736-2B0B096C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996532-71F1-416D-8146-E95DB6AF2A44}"/>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B140FB10-3440-4ADC-AFB5-DF859BA4B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283ED-FD08-4BE1-96F4-9F3977851E1F}"/>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8854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F63E-6918-4F55-AF6A-0B5AFB4DB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7B472-5640-4117-B552-3BDEB94093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21F47D-77CB-4D2E-906D-C38E74A43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A69F54-79CE-4690-A5A4-A190F4213C64}"/>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6" name="Footer Placeholder 5">
            <a:extLst>
              <a:ext uri="{FF2B5EF4-FFF2-40B4-BE49-F238E27FC236}">
                <a16:creationId xmlns:a16="http://schemas.microsoft.com/office/drawing/2014/main" id="{4F97130F-CCDF-47A6-9FFD-EA70CCE72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F1AF2-C6BB-4C6E-8956-F67856B5E688}"/>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235283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3956-CD3C-4658-A2F8-06DEFD3942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C77E92-A609-4028-8CA7-5649E8288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D4F250-1DEE-450A-8F5C-7AE768193B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20A0A-0A03-4588-86DA-AAA2E2068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9B90AB-A1BC-42C8-B423-5815710782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9C59B5-8216-4279-9861-446A06F53AF7}"/>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8" name="Footer Placeholder 7">
            <a:extLst>
              <a:ext uri="{FF2B5EF4-FFF2-40B4-BE49-F238E27FC236}">
                <a16:creationId xmlns:a16="http://schemas.microsoft.com/office/drawing/2014/main" id="{2F57DCFE-C084-4C70-8736-864156A696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D7B4C-BED2-4A19-B5BF-7006744372E1}"/>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422605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1158-969F-40E5-9D6F-3D8234E982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207B79-CEAD-4058-A3AC-0FA8B3ECE09F}"/>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4" name="Footer Placeholder 3">
            <a:extLst>
              <a:ext uri="{FF2B5EF4-FFF2-40B4-BE49-F238E27FC236}">
                <a16:creationId xmlns:a16="http://schemas.microsoft.com/office/drawing/2014/main" id="{D3E97562-81AA-4C15-B711-C51380212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0D74C9-5034-4A2B-90A3-EDBC9E691371}"/>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747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C36C8-63CD-48D8-8863-F3D0E046CE49}"/>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3" name="Footer Placeholder 2">
            <a:extLst>
              <a:ext uri="{FF2B5EF4-FFF2-40B4-BE49-F238E27FC236}">
                <a16:creationId xmlns:a16="http://schemas.microsoft.com/office/drawing/2014/main" id="{E05F54D0-E087-4888-A174-E09D9FB0B8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127103-0AB0-46C7-8333-E1A8D68F980D}"/>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11581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90F0-F739-47A9-B604-1ED2BE6D6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498066-3519-4F49-9BF1-F0C394295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A5E4A-EC3D-451E-9397-4319CD3A2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949FA-3968-4069-963B-0BC46473AD24}"/>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6" name="Footer Placeholder 5">
            <a:extLst>
              <a:ext uri="{FF2B5EF4-FFF2-40B4-BE49-F238E27FC236}">
                <a16:creationId xmlns:a16="http://schemas.microsoft.com/office/drawing/2014/main" id="{AFCA65AB-0C6C-475A-AB15-FC78EC979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1AF82-34FE-4C45-8195-9D1FF6EFC23A}"/>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3939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626D-4CA9-4D34-A089-E02AE3E2D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30D0A-8517-44E3-A23D-B11600D5D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0078A9-C752-47A9-A7A6-E30084B39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231B2-9586-4760-B5D4-F8B5D9E6C21D}"/>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6" name="Footer Placeholder 5">
            <a:extLst>
              <a:ext uri="{FF2B5EF4-FFF2-40B4-BE49-F238E27FC236}">
                <a16:creationId xmlns:a16="http://schemas.microsoft.com/office/drawing/2014/main" id="{14533630-7830-4935-8833-8E42DB0D4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9BE2-0D7F-4C43-9AA4-67B734B5DE64}"/>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07624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4B298-0020-4638-B739-4AE494CDF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F817BE-5FA8-40A8-A332-68E35897A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F4082-427A-41C8-B3F9-33E5E24E7F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24D21FCF-7467-461E-871F-38ACA9432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8EEF62-79AC-4D3B-9E07-7628D10DA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398DD-0303-4465-B655-9718002C4398}" type="slidenum">
              <a:rPr lang="en-US" smtClean="0"/>
              <a:t>‹#›</a:t>
            </a:fld>
            <a:endParaRPr lang="en-US"/>
          </a:p>
        </p:txBody>
      </p:sp>
    </p:spTree>
    <p:extLst>
      <p:ext uri="{BB962C8B-B14F-4D97-AF65-F5344CB8AC3E}">
        <p14:creationId xmlns:p14="http://schemas.microsoft.com/office/powerpoint/2010/main" val="2281052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TBWX97e1E9g&amp;list=PLE7E8B7F4856C9B19" TargetMode="External"/><Relationship Id="rId2" Type="http://schemas.openxmlformats.org/officeDocument/2006/relationships/hyperlink" Target="http://www.codecademy.com/learn/learn-java" TargetMode="External"/><Relationship Id="rId1" Type="http://schemas.openxmlformats.org/officeDocument/2006/relationships/slideLayout" Target="../slideLayouts/slideLayout2.xml"/><Relationship Id="rId4" Type="http://schemas.openxmlformats.org/officeDocument/2006/relationships/hyperlink" Target="http://www.youtube.com/watch?v=tpIctyqH29Q&amp;list=PL8dPuuaLjXtNlUrzyH5r6jN9ulIgZBpd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xkcd.com/722/"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xkcd.com/627/"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sdn.microsoft.com/library/" TargetMode="External"/><Relationship Id="rId7" Type="http://schemas.openxmlformats.org/officeDocument/2006/relationships/hyperlink" Target="http://stackoverflow.com/" TargetMode="External"/><Relationship Id="rId2" Type="http://schemas.openxmlformats.org/officeDocument/2006/relationships/hyperlink" Target="http://docs.oracle.com/javase/8/docs/api/" TargetMode="External"/><Relationship Id="rId1" Type="http://schemas.openxmlformats.org/officeDocument/2006/relationships/slideLayout" Target="../slideLayouts/slideLayout2.xml"/><Relationship Id="rId6" Type="http://schemas.openxmlformats.org/officeDocument/2006/relationships/hyperlink" Target="http://css-tricks.com/" TargetMode="External"/><Relationship Id="rId5" Type="http://schemas.openxmlformats.org/officeDocument/2006/relationships/hyperlink" Target="http://mvp.microsoft.com/en-US/default.aspx" TargetMode="External"/><Relationship Id="rId4" Type="http://schemas.openxmlformats.org/officeDocument/2006/relationships/hyperlink" Target="https://developer.mozilla.org/en-US/docs/Web"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jsref/jsref_sort.asp" TargetMode="External"/><Relationship Id="rId2" Type="http://schemas.openxmlformats.org/officeDocument/2006/relationships/hyperlink" Target="https://developer.mozilla.org/en/docs/Web/JavaScript/Reference/Global_Objects/Array/sor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keybr.com/"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10fastfingers.com/typing-tes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video" Target="https://www.youtube.com/embed/-P28LKWTzrI"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7E42-72B6-441E-9A19-C3A97DA787D7}"/>
              </a:ext>
            </a:extLst>
          </p:cNvPr>
          <p:cNvSpPr>
            <a:spLocks noGrp="1"/>
          </p:cNvSpPr>
          <p:nvPr>
            <p:ph type="ctrTitle"/>
          </p:nvPr>
        </p:nvSpPr>
        <p:spPr/>
        <p:txBody>
          <a:bodyPr/>
          <a:lstStyle/>
          <a:p>
            <a:r>
              <a:rPr lang="en-US" dirty="0"/>
              <a:t>Programming Skills Workshop</a:t>
            </a:r>
          </a:p>
        </p:txBody>
      </p:sp>
      <p:sp>
        <p:nvSpPr>
          <p:cNvPr id="3" name="Subtitle 2">
            <a:extLst>
              <a:ext uri="{FF2B5EF4-FFF2-40B4-BE49-F238E27FC236}">
                <a16:creationId xmlns:a16="http://schemas.microsoft.com/office/drawing/2014/main" id="{BB7D2EFF-91D1-4FCE-84B8-A7286782BC3D}"/>
              </a:ext>
            </a:extLst>
          </p:cNvPr>
          <p:cNvSpPr>
            <a:spLocks noGrp="1"/>
          </p:cNvSpPr>
          <p:nvPr>
            <p:ph type="subTitle" idx="1"/>
          </p:nvPr>
        </p:nvSpPr>
        <p:spPr>
          <a:xfrm>
            <a:off x="1532389" y="4325938"/>
            <a:ext cx="9144000" cy="1655762"/>
          </a:xfrm>
        </p:spPr>
        <p:txBody>
          <a:bodyPr/>
          <a:lstStyle/>
          <a:p>
            <a:r>
              <a:rPr lang="en-US" dirty="0"/>
              <a:t>Lesson 4 –Tips and Tricks</a:t>
            </a:r>
          </a:p>
        </p:txBody>
      </p:sp>
    </p:spTree>
    <p:extLst>
      <p:ext uri="{BB962C8B-B14F-4D97-AF65-F5344CB8AC3E}">
        <p14:creationId xmlns:p14="http://schemas.microsoft.com/office/powerpoint/2010/main" val="97436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Organization</a:t>
            </a:r>
          </a:p>
        </p:txBody>
      </p:sp>
      <p:sp>
        <p:nvSpPr>
          <p:cNvPr id="3" name="Content Placeholder 2"/>
          <p:cNvSpPr>
            <a:spLocks noGrp="1"/>
          </p:cNvSpPr>
          <p:nvPr>
            <p:ph idx="1"/>
          </p:nvPr>
        </p:nvSpPr>
        <p:spPr/>
        <p:txBody>
          <a:bodyPr>
            <a:normAutofit/>
          </a:bodyPr>
          <a:lstStyle/>
          <a:p>
            <a:pPr marL="0" indent="0">
              <a:buNone/>
            </a:pPr>
            <a:r>
              <a:rPr lang="en-US" sz="3200" dirty="0">
                <a:latin typeface="Calibri" panose="020F0502020204030204" pitchFamily="34" charset="0"/>
              </a:rPr>
              <a:t>Well-structured code is easy to skim and understand, and</a:t>
            </a:r>
          </a:p>
          <a:p>
            <a:pPr marL="0" indent="0">
              <a:buNone/>
            </a:pPr>
            <a:r>
              <a:rPr lang="en-US" sz="3200" dirty="0">
                <a:latin typeface="Calibri" panose="020F0502020204030204" pitchFamily="34" charset="0"/>
              </a:rPr>
              <a:t>well-structured programs are delightful to navigate.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Keep your code organized by:</a:t>
            </a:r>
          </a:p>
          <a:p>
            <a:pPr>
              <a:buFontTx/>
              <a:buChar char="-"/>
            </a:pPr>
            <a:r>
              <a:rPr lang="en-US" sz="3200" dirty="0">
                <a:latin typeface="Calibri" panose="020F0502020204030204" pitchFamily="34" charset="0"/>
              </a:rPr>
              <a:t>Following </a:t>
            </a:r>
            <a:r>
              <a:rPr lang="en-US" sz="3200" b="1" dirty="0">
                <a:latin typeface="Calibri" panose="020F0502020204030204" pitchFamily="34" charset="0"/>
              </a:rPr>
              <a:t>code conventions </a:t>
            </a:r>
            <a:r>
              <a:rPr lang="en-US" sz="3200" dirty="0">
                <a:latin typeface="Calibri" panose="020F0502020204030204" pitchFamily="34" charset="0"/>
              </a:rPr>
              <a:t>for structure &amp; spacing</a:t>
            </a:r>
          </a:p>
          <a:p>
            <a:pPr>
              <a:buFontTx/>
              <a:buChar char="-"/>
            </a:pPr>
            <a:r>
              <a:rPr lang="en-US" sz="3200" dirty="0">
                <a:latin typeface="Calibri" panose="020F0502020204030204" pitchFamily="34" charset="0"/>
              </a:rPr>
              <a:t>Keeping indentation levels to a minimum (</a:t>
            </a:r>
            <a:r>
              <a:rPr lang="en-US" sz="3200" b="1" dirty="0">
                <a:latin typeface="Calibri" panose="020F0502020204030204" pitchFamily="34" charset="0"/>
              </a:rPr>
              <a:t>refactoring </a:t>
            </a:r>
            <a:r>
              <a:rPr lang="en-US" sz="3200" dirty="0">
                <a:latin typeface="Calibri" panose="020F0502020204030204" pitchFamily="34" charset="0"/>
              </a:rPr>
              <a:t>helps)</a:t>
            </a:r>
          </a:p>
          <a:p>
            <a:pPr>
              <a:buFontTx/>
              <a:buChar char="-"/>
            </a:pPr>
            <a:r>
              <a:rPr lang="en-US" sz="3200" dirty="0">
                <a:latin typeface="Calibri" panose="020F0502020204030204" pitchFamily="34" charset="0"/>
              </a:rPr>
              <a:t>Using </a:t>
            </a:r>
            <a:r>
              <a:rPr lang="en-US" sz="3200" b="1" dirty="0">
                <a:latin typeface="Calibri" panose="020F0502020204030204" pitchFamily="34" charset="0"/>
              </a:rPr>
              <a:t>packages/namespaces </a:t>
            </a:r>
            <a:r>
              <a:rPr lang="en-US" sz="3200" dirty="0">
                <a:latin typeface="Calibri" panose="020F0502020204030204" pitchFamily="34" charset="0"/>
              </a:rPr>
              <a:t>and organizing code in folders</a:t>
            </a:r>
          </a:p>
          <a:p>
            <a:pPr>
              <a:buFontTx/>
              <a:buChar char="-"/>
            </a:pP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p:txBody>
      </p:sp>
    </p:spTree>
    <p:extLst>
      <p:ext uri="{BB962C8B-B14F-4D97-AF65-F5344CB8AC3E}">
        <p14:creationId xmlns:p14="http://schemas.microsoft.com/office/powerpoint/2010/main" val="225549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onsolas" panose="020B0609020204030204" pitchFamily="49" charset="0"/>
              </a:rPr>
              <a:t>// Comments</a:t>
            </a:r>
          </a:p>
        </p:txBody>
      </p:sp>
      <p:sp>
        <p:nvSpPr>
          <p:cNvPr id="3" name="Content Placeholder 2"/>
          <p:cNvSpPr>
            <a:spLocks noGrp="1"/>
          </p:cNvSpPr>
          <p:nvPr>
            <p:ph idx="1"/>
          </p:nvPr>
        </p:nvSpPr>
        <p:spPr>
          <a:xfrm>
            <a:off x="838200" y="1825625"/>
            <a:ext cx="10515600" cy="4627130"/>
          </a:xfrm>
        </p:spPr>
        <p:txBody>
          <a:bodyPr>
            <a:normAutofit fontScale="70000" lnSpcReduction="20000"/>
          </a:bodyPr>
          <a:lstStyle/>
          <a:p>
            <a:pPr marL="0" indent="0">
              <a:buNone/>
            </a:pPr>
            <a:r>
              <a:rPr lang="en-US" sz="3200" dirty="0">
                <a:latin typeface="Calibri" panose="020F0502020204030204" pitchFamily="34" charset="0"/>
              </a:rPr>
              <a:t>When learning a programming language, one of the first things shown is how to write comments.</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Comments have more risks than benefits, and should be used carefully:</a:t>
            </a:r>
          </a:p>
          <a:p>
            <a:pPr>
              <a:buFontTx/>
              <a:buChar char="-"/>
            </a:pPr>
            <a:r>
              <a:rPr lang="en-US" sz="3200" dirty="0">
                <a:latin typeface="Calibri" panose="020F0502020204030204" pitchFamily="34" charset="0"/>
              </a:rPr>
              <a:t>They are </a:t>
            </a:r>
            <a:r>
              <a:rPr lang="en-US" sz="3200" b="1" dirty="0">
                <a:latin typeface="Calibri" panose="020F0502020204030204" pitchFamily="34" charset="0"/>
              </a:rPr>
              <a:t>hard to maintain</a:t>
            </a:r>
          </a:p>
          <a:p>
            <a:pPr>
              <a:buFontTx/>
              <a:buChar char="-"/>
            </a:pPr>
            <a:r>
              <a:rPr lang="en-US" sz="3200" dirty="0">
                <a:latin typeface="Calibri" panose="020F0502020204030204" pitchFamily="34" charset="0"/>
              </a:rPr>
              <a:t>They </a:t>
            </a:r>
            <a:r>
              <a:rPr lang="en-US" sz="3200" b="1" dirty="0">
                <a:latin typeface="Calibri" panose="020F0502020204030204" pitchFamily="34" charset="0"/>
              </a:rPr>
              <a:t>take up space</a:t>
            </a:r>
            <a:r>
              <a:rPr lang="en-US" sz="3200" dirty="0">
                <a:latin typeface="Calibri" panose="020F0502020204030204" pitchFamily="34" charset="0"/>
              </a:rPr>
              <a:t> and make code harder to read</a:t>
            </a:r>
          </a:p>
          <a:p>
            <a:pPr>
              <a:buFontTx/>
              <a:buChar char="-"/>
            </a:pPr>
            <a:r>
              <a:rPr lang="en-US" sz="3200" dirty="0">
                <a:latin typeface="Calibri" panose="020F0502020204030204" pitchFamily="34" charset="0"/>
              </a:rPr>
              <a:t>An </a:t>
            </a:r>
            <a:r>
              <a:rPr lang="en-US" sz="3200" b="1" dirty="0">
                <a:latin typeface="Calibri" panose="020F0502020204030204" pitchFamily="34" charset="0"/>
              </a:rPr>
              <a:t>unclear, misleading </a:t>
            </a:r>
            <a:r>
              <a:rPr lang="en-US" sz="3200" dirty="0">
                <a:latin typeface="Calibri" panose="020F0502020204030204" pitchFamily="34" charset="0"/>
              </a:rPr>
              <a:t>or </a:t>
            </a:r>
            <a:r>
              <a:rPr lang="en-US" sz="3200" b="1" dirty="0">
                <a:latin typeface="Calibri" panose="020F0502020204030204" pitchFamily="34" charset="0"/>
              </a:rPr>
              <a:t>incorrect </a:t>
            </a:r>
            <a:r>
              <a:rPr lang="en-US" sz="3200" dirty="0">
                <a:latin typeface="Calibri" panose="020F0502020204030204" pitchFamily="34" charset="0"/>
              </a:rPr>
              <a:t>comment will lead to bugs.</a:t>
            </a:r>
          </a:p>
          <a:p>
            <a:pPr marL="0" indent="0">
              <a:buNone/>
            </a:pPr>
            <a:endParaRPr lang="en-US" sz="3200" dirty="0">
              <a:latin typeface="Calibri" panose="020F0502020204030204" pitchFamily="34" charset="0"/>
            </a:endParaRPr>
          </a:p>
          <a:p>
            <a:pPr marL="0" indent="0">
              <a:buNone/>
            </a:pPr>
            <a:r>
              <a:rPr lang="en-US" sz="3200" b="1" dirty="0">
                <a:latin typeface="Calibri" panose="020F0502020204030204" pitchFamily="34" charset="0"/>
              </a:rPr>
              <a:t>Most of the time, hard-to-understand code should just be rewritten.</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That said, there are certain instances where you need to have comments:</a:t>
            </a:r>
          </a:p>
          <a:p>
            <a:pPr>
              <a:buFontTx/>
              <a:buChar char="-"/>
            </a:pPr>
            <a:r>
              <a:rPr lang="en-US" sz="3200" dirty="0">
                <a:latin typeface="Calibri" panose="020F0502020204030204" pitchFamily="34" charset="0"/>
              </a:rPr>
              <a:t>API documentation (Javadoc, for example)</a:t>
            </a:r>
          </a:p>
          <a:p>
            <a:pPr>
              <a:buFontTx/>
              <a:buChar char="-"/>
            </a:pPr>
            <a:r>
              <a:rPr lang="en-US" sz="3200" dirty="0">
                <a:latin typeface="Calibri" panose="020F0502020204030204" pitchFamily="34" charset="0"/>
              </a:rPr>
              <a:t>Explaining math or complex algorithms that cannot be simplified</a:t>
            </a:r>
          </a:p>
          <a:p>
            <a:pPr marL="0" indent="0">
              <a:buNone/>
            </a:pPr>
            <a:endParaRPr lang="en-US" sz="3200" b="1" dirty="0">
              <a:latin typeface="Calibri" panose="020F0502020204030204" pitchFamily="34" charset="0"/>
            </a:endParaRPr>
          </a:p>
        </p:txBody>
      </p:sp>
    </p:spTree>
    <p:extLst>
      <p:ext uri="{BB962C8B-B14F-4D97-AF65-F5344CB8AC3E}">
        <p14:creationId xmlns:p14="http://schemas.microsoft.com/office/powerpoint/2010/main" val="344712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Rot and Technical Debt</a:t>
            </a:r>
          </a:p>
        </p:txBody>
      </p:sp>
      <p:sp>
        <p:nvSpPr>
          <p:cNvPr id="3" name="Content Placeholder 2"/>
          <p:cNvSpPr>
            <a:spLocks noGrp="1"/>
          </p:cNvSpPr>
          <p:nvPr>
            <p:ph idx="1"/>
          </p:nvPr>
        </p:nvSpPr>
        <p:spPr>
          <a:xfrm>
            <a:off x="838200" y="1825625"/>
            <a:ext cx="9348216" cy="4351338"/>
          </a:xfrm>
        </p:spPr>
        <p:txBody>
          <a:bodyPr>
            <a:normAutofit fontScale="85000" lnSpcReduction="20000"/>
          </a:bodyPr>
          <a:lstStyle/>
          <a:p>
            <a:pPr marL="0" indent="0">
              <a:buNone/>
            </a:pPr>
            <a:r>
              <a:rPr lang="en-US" sz="3600" dirty="0">
                <a:latin typeface="Calibri" panose="020F0502020204030204" pitchFamily="34" charset="0"/>
              </a:rPr>
              <a:t>Code tends to “go bad” as it gets older:</a:t>
            </a:r>
          </a:p>
          <a:p>
            <a:r>
              <a:rPr lang="en-US" sz="3100" dirty="0">
                <a:latin typeface="Calibri" panose="020F0502020204030204" pitchFamily="34" charset="0"/>
              </a:rPr>
              <a:t>Solutions that made sense years ago may not be relevant today.</a:t>
            </a:r>
          </a:p>
          <a:p>
            <a:r>
              <a:rPr lang="en-US" sz="3100" dirty="0">
                <a:latin typeface="Calibri" panose="020F0502020204030204" pitchFamily="34" charset="0"/>
              </a:rPr>
              <a:t>Older components become increasingly incompatible with newer and recently updated components.</a:t>
            </a:r>
          </a:p>
          <a:p>
            <a:r>
              <a:rPr lang="en-US" sz="3100" dirty="0">
                <a:latin typeface="Calibri" panose="020F0502020204030204" pitchFamily="34" charset="0"/>
              </a:rPr>
              <a:t>Code might only make sense to its original author.</a:t>
            </a:r>
          </a:p>
          <a:p>
            <a:pPr lvl="1">
              <a:buFontTx/>
              <a:buChar char="-"/>
            </a:pPr>
            <a:endParaRPr lang="en-US" sz="2800" dirty="0">
              <a:latin typeface="Calibri" panose="020F0502020204030204" pitchFamily="34" charset="0"/>
            </a:endParaRPr>
          </a:p>
          <a:p>
            <a:pPr marL="0" indent="0">
              <a:buNone/>
            </a:pPr>
            <a:r>
              <a:rPr lang="en-US" sz="3600" b="1" dirty="0">
                <a:latin typeface="Calibri" panose="020F0502020204030204" pitchFamily="34" charset="0"/>
              </a:rPr>
              <a:t>Technical debt </a:t>
            </a:r>
            <a:r>
              <a:rPr lang="en-US" sz="3600" dirty="0">
                <a:latin typeface="Calibri" panose="020F0502020204030204" pitchFamily="34" charset="0"/>
              </a:rPr>
              <a:t>can add up when too many “quick solutions” are done and then left unimproved.</a:t>
            </a:r>
          </a:p>
          <a:p>
            <a:pPr marL="0" indent="0">
              <a:buNone/>
            </a:pPr>
            <a:endParaRPr lang="en-US" sz="3600" dirty="0">
              <a:latin typeface="Calibri" panose="020F0502020204030204" pitchFamily="34" charset="0"/>
            </a:endParaRPr>
          </a:p>
          <a:p>
            <a:pPr marL="0" indent="0">
              <a:buNone/>
            </a:pPr>
            <a:r>
              <a:rPr lang="en-US" sz="3600" dirty="0">
                <a:latin typeface="Calibri" panose="020F0502020204030204" pitchFamily="34" charset="0"/>
              </a:rPr>
              <a:t>These are inescapable facts of life, but techniques like </a:t>
            </a:r>
            <a:r>
              <a:rPr lang="en-US" sz="3600" b="1" dirty="0">
                <a:latin typeface="Calibri" panose="020F0502020204030204" pitchFamily="34" charset="0"/>
              </a:rPr>
              <a:t>writing tests</a:t>
            </a:r>
            <a:r>
              <a:rPr lang="en-US" sz="3600" dirty="0">
                <a:latin typeface="Calibri" panose="020F0502020204030204" pitchFamily="34" charset="0"/>
              </a:rPr>
              <a:t> and </a:t>
            </a:r>
            <a:r>
              <a:rPr lang="en-US" sz="3600" b="1" dirty="0">
                <a:latin typeface="Calibri" panose="020F0502020204030204" pitchFamily="34" charset="0"/>
              </a:rPr>
              <a:t>refactoring</a:t>
            </a:r>
            <a:r>
              <a:rPr lang="en-US" sz="3600" dirty="0">
                <a:latin typeface="Calibri" panose="020F0502020204030204" pitchFamily="34" charset="0"/>
              </a:rPr>
              <a:t> can help.</a:t>
            </a:r>
          </a:p>
        </p:txBody>
      </p:sp>
      <p:pic>
        <p:nvPicPr>
          <p:cNvPr id="4" name="Picture 4" descr="https://blog.codinghorror.com/assets/images/codinghorror-app-icon.png?v=bcbc533e1f">
            <a:extLst>
              <a:ext uri="{FF2B5EF4-FFF2-40B4-BE49-F238E27FC236}">
                <a16:creationId xmlns:a16="http://schemas.microsoft.com/office/drawing/2014/main" id="{31E70BC5-AC85-40B0-9596-A537DFC0E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0368" y="432193"/>
            <a:ext cx="1393432" cy="139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0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Refactoring</a:t>
            </a:r>
          </a:p>
        </p:txBody>
      </p:sp>
      <p:sp>
        <p:nvSpPr>
          <p:cNvPr id="3" name="Content Placeholder 2"/>
          <p:cNvSpPr>
            <a:spLocks noGrp="1"/>
          </p:cNvSpPr>
          <p:nvPr>
            <p:ph idx="1"/>
          </p:nvPr>
        </p:nvSpPr>
        <p:spPr>
          <a:xfrm>
            <a:off x="838199" y="1825624"/>
            <a:ext cx="6265985" cy="4739767"/>
          </a:xfrm>
        </p:spPr>
        <p:txBody>
          <a:bodyPr>
            <a:normAutofit/>
          </a:bodyPr>
          <a:lstStyle/>
          <a:p>
            <a:pPr marL="0" indent="0">
              <a:buNone/>
            </a:pPr>
            <a:r>
              <a:rPr lang="en-US" dirty="0">
                <a:latin typeface="Calibri" panose="020F0502020204030204" pitchFamily="34" charset="0"/>
              </a:rPr>
              <a:t>Code is rarely perfect when first written, and even great code will rot over time.</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Rewriting code to improve it is a common practice, and is called </a:t>
            </a:r>
            <a:r>
              <a:rPr lang="en-US" b="1" dirty="0">
                <a:latin typeface="Calibri" panose="020F0502020204030204" pitchFamily="34" charset="0"/>
              </a:rPr>
              <a:t>refactoring</a:t>
            </a:r>
            <a:r>
              <a:rPr lang="en-US" dirty="0">
                <a:latin typeface="Calibri" panose="020F0502020204030204" pitchFamily="34" charset="0"/>
              </a:rPr>
              <a:t>. This process is usually combined with </a:t>
            </a:r>
            <a:r>
              <a:rPr lang="en-US" b="1" dirty="0">
                <a:latin typeface="Calibri" panose="020F0502020204030204" pitchFamily="34" charset="0"/>
              </a:rPr>
              <a:t>testing</a:t>
            </a:r>
            <a:r>
              <a:rPr lang="en-US" dirty="0">
                <a:latin typeface="Calibri" panose="020F0502020204030204" pitchFamily="34" charset="0"/>
              </a:rPr>
              <a:t>.</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Maintaining code is important, but must be balanced with writing new features.</a:t>
            </a:r>
          </a:p>
        </p:txBody>
      </p:sp>
      <p:graphicFrame>
        <p:nvGraphicFramePr>
          <p:cNvPr id="5" name="Diagram 4">
            <a:extLst>
              <a:ext uri="{FF2B5EF4-FFF2-40B4-BE49-F238E27FC236}">
                <a16:creationId xmlns:a16="http://schemas.microsoft.com/office/drawing/2014/main" id="{404F3ADA-68C6-4A23-81A1-F060C659FEBC}"/>
              </a:ext>
            </a:extLst>
          </p:cNvPr>
          <p:cNvGraphicFramePr/>
          <p:nvPr>
            <p:extLst>
              <p:ext uri="{D42A27DB-BD31-4B8C-83A1-F6EECF244321}">
                <p14:modId xmlns:p14="http://schemas.microsoft.com/office/powerpoint/2010/main" val="2655754669"/>
              </p:ext>
            </p:extLst>
          </p:nvPr>
        </p:nvGraphicFramePr>
        <p:xfrm>
          <a:off x="8610601" y="365125"/>
          <a:ext cx="2300653" cy="5600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B129DCD-C32C-4CEF-B2DD-0A7C7B964255}"/>
              </a:ext>
            </a:extLst>
          </p:cNvPr>
          <p:cNvSpPr txBox="1"/>
          <p:nvPr/>
        </p:nvSpPr>
        <p:spPr>
          <a:xfrm>
            <a:off x="8818684" y="6196059"/>
            <a:ext cx="2271776" cy="369332"/>
          </a:xfrm>
          <a:prstGeom prst="rect">
            <a:avLst/>
          </a:prstGeom>
          <a:noFill/>
        </p:spPr>
        <p:txBody>
          <a:bodyPr wrap="none" rtlCol="0">
            <a:spAutoFit/>
          </a:bodyPr>
          <a:lstStyle/>
          <a:p>
            <a:r>
              <a:rPr lang="en-US" dirty="0"/>
              <a:t>* This is not true TDD!</a:t>
            </a:r>
          </a:p>
        </p:txBody>
      </p:sp>
    </p:spTree>
    <p:extLst>
      <p:ext uri="{BB962C8B-B14F-4D97-AF65-F5344CB8AC3E}">
        <p14:creationId xmlns:p14="http://schemas.microsoft.com/office/powerpoint/2010/main" val="174268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Helpful Resources</a:t>
            </a:r>
          </a:p>
        </p:txBody>
      </p:sp>
      <p:sp>
        <p:nvSpPr>
          <p:cNvPr id="3" name="Content Placeholder 2"/>
          <p:cNvSpPr>
            <a:spLocks noGrp="1"/>
          </p:cNvSpPr>
          <p:nvPr>
            <p:ph idx="1"/>
          </p:nvPr>
        </p:nvSpPr>
        <p:spPr>
          <a:xfrm>
            <a:off x="838200" y="1825625"/>
            <a:ext cx="9348216" cy="4351338"/>
          </a:xfrm>
        </p:spPr>
        <p:txBody>
          <a:bodyPr>
            <a:normAutofit fontScale="85000" lnSpcReduction="20000"/>
          </a:bodyPr>
          <a:lstStyle/>
          <a:p>
            <a:pPr marL="0" indent="0">
              <a:buNone/>
            </a:pPr>
            <a:r>
              <a:rPr lang="en-US" sz="3200" b="1" dirty="0" err="1">
                <a:latin typeface="Calibri" panose="020F0502020204030204" pitchFamily="34" charset="0"/>
              </a:rPr>
              <a:t>Codecademy</a:t>
            </a:r>
            <a:r>
              <a:rPr lang="en-US" sz="3200" b="1" dirty="0">
                <a:latin typeface="Calibri" panose="020F0502020204030204" pitchFamily="34" charset="0"/>
              </a:rPr>
              <a:t> </a:t>
            </a:r>
            <a:r>
              <a:rPr lang="en-US" sz="3200" dirty="0">
                <a:latin typeface="Calibri" panose="020F0502020204030204" pitchFamily="34" charset="0"/>
              </a:rPr>
              <a:t>– Guided coding lessons</a:t>
            </a:r>
          </a:p>
          <a:p>
            <a:pPr marL="0" indent="0">
              <a:buNone/>
            </a:pPr>
            <a:r>
              <a:rPr lang="en-US" sz="3200" dirty="0">
                <a:latin typeface="Calibri" panose="020F0502020204030204" pitchFamily="34" charset="0"/>
                <a:hlinkClick r:id="rId2"/>
              </a:rPr>
              <a:t>www.codecademy.com/learn/learn-java</a:t>
            </a: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r>
              <a:rPr lang="en-US" sz="3200" b="1" dirty="0">
                <a:latin typeface="Calibri" panose="020F0502020204030204" pitchFamily="34" charset="0"/>
              </a:rPr>
              <a:t>Derik Banas </a:t>
            </a:r>
            <a:r>
              <a:rPr lang="en-US" sz="3200" dirty="0">
                <a:latin typeface="Calibri" panose="020F0502020204030204" pitchFamily="34" charset="0"/>
              </a:rPr>
              <a:t>– The only good Java tutorial videos</a:t>
            </a:r>
          </a:p>
          <a:p>
            <a:pPr marL="0" indent="0">
              <a:buNone/>
            </a:pPr>
            <a:r>
              <a:rPr lang="en-US" sz="3200" dirty="0">
                <a:latin typeface="Calibri" panose="020F0502020204030204" pitchFamily="34" charset="0"/>
                <a:hlinkClick r:id="rId3"/>
              </a:rPr>
              <a:t>www.youtube.com/watch?v=TBWX97e1E9g&amp;list=PLE7E8B7F4856C9B19</a:t>
            </a:r>
            <a:endParaRPr lang="en-US" sz="3200" dirty="0">
              <a:latin typeface="Calibri" panose="020F0502020204030204" pitchFamily="34" charset="0"/>
            </a:endParaRP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Computer Science Crash Course </a:t>
            </a:r>
            <a:r>
              <a:rPr lang="en-US" sz="3200" dirty="0">
                <a:latin typeface="Calibri" panose="020F0502020204030204" pitchFamily="34" charset="0"/>
              </a:rPr>
              <a:t>– Great videos for </a:t>
            </a:r>
            <a:r>
              <a:rPr lang="en-US" sz="3200">
                <a:latin typeface="Calibri" panose="020F0502020204030204" pitchFamily="34" charset="0"/>
              </a:rPr>
              <a:t>explaining programming </a:t>
            </a:r>
            <a:r>
              <a:rPr lang="en-US" sz="3200" dirty="0">
                <a:latin typeface="Calibri" panose="020F0502020204030204" pitchFamily="34" charset="0"/>
              </a:rPr>
              <a:t>concepts</a:t>
            </a:r>
          </a:p>
          <a:p>
            <a:pPr marL="0" indent="0">
              <a:buNone/>
            </a:pPr>
            <a:r>
              <a:rPr lang="en-US" sz="3200" dirty="0">
                <a:latin typeface="Calibri" panose="020F0502020204030204" pitchFamily="34" charset="0"/>
                <a:hlinkClick r:id="rId4"/>
              </a:rPr>
              <a:t>www.youtube.com/watch?v=tpIctyqH29Q&amp;list=PL8dPuuaLjXtNlUrzyH5r6jN9ulIgZBpdo</a:t>
            </a:r>
            <a:endParaRPr lang="en-US" sz="3200" b="1" dirty="0">
              <a:latin typeface="Calibri" panose="020F0502020204030204" pitchFamily="34" charset="0"/>
            </a:endParaRPr>
          </a:p>
          <a:p>
            <a:pPr marL="0" indent="0">
              <a:buNone/>
            </a:pPr>
            <a:endParaRPr lang="en-US" sz="3200" b="1" dirty="0">
              <a:latin typeface="Calibri" panose="020F0502020204030204" pitchFamily="34" charset="0"/>
            </a:endParaRPr>
          </a:p>
        </p:txBody>
      </p:sp>
    </p:spTree>
    <p:extLst>
      <p:ext uri="{BB962C8B-B14F-4D97-AF65-F5344CB8AC3E}">
        <p14:creationId xmlns:p14="http://schemas.microsoft.com/office/powerpoint/2010/main" val="306861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dirty="0"/>
              <a:t>Exercise 1: Cleaning Up Code</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lstStyle/>
          <a:p>
            <a:pPr marL="0" indent="0">
              <a:buNone/>
            </a:pPr>
            <a:r>
              <a:rPr lang="en-US" dirty="0"/>
              <a:t>Using Eclipse, </a:t>
            </a:r>
            <a:r>
              <a:rPr lang="en-US" b="1" dirty="0"/>
              <a:t>clean up the UglyMovement.java</a:t>
            </a:r>
            <a:r>
              <a:rPr lang="en-US" dirty="0"/>
              <a:t> file (found on GitHub)</a:t>
            </a:r>
          </a:p>
          <a:p>
            <a:pPr marL="0" indent="0">
              <a:buNone/>
            </a:pPr>
            <a:endParaRPr lang="en-US" dirty="0"/>
          </a:p>
          <a:p>
            <a:pPr marL="0" indent="0">
              <a:buNone/>
            </a:pPr>
            <a:r>
              <a:rPr lang="en-US" dirty="0"/>
              <a:t>Look out for:</a:t>
            </a:r>
          </a:p>
          <a:p>
            <a:pPr marL="0" indent="0">
              <a:buNone/>
            </a:pPr>
            <a:r>
              <a:rPr lang="en-US" dirty="0"/>
              <a:t>- Structure (especially indentation and newlines)</a:t>
            </a:r>
          </a:p>
          <a:p>
            <a:pPr>
              <a:buFontTx/>
              <a:buChar char="-"/>
            </a:pPr>
            <a:r>
              <a:rPr lang="en-US" dirty="0"/>
              <a:t>Names (“does this fully explain what it does?”)</a:t>
            </a:r>
          </a:p>
          <a:p>
            <a:pPr>
              <a:buFontTx/>
              <a:buChar char="-"/>
            </a:pPr>
            <a:r>
              <a:rPr lang="en-US" dirty="0"/>
              <a:t>Comments (“Is this comment necessary?”)</a:t>
            </a:r>
          </a:p>
          <a:p>
            <a:pPr>
              <a:buFontTx/>
              <a:buChar char="-"/>
            </a:pPr>
            <a:endParaRPr lang="en-US" dirty="0"/>
          </a:p>
          <a:p>
            <a:pPr marL="0" indent="0">
              <a:buNone/>
            </a:pPr>
            <a:r>
              <a:rPr lang="en-US" dirty="0"/>
              <a:t>*No bonus points for using autoformatting!</a:t>
            </a:r>
          </a:p>
        </p:txBody>
      </p:sp>
    </p:spTree>
    <p:extLst>
      <p:ext uri="{BB962C8B-B14F-4D97-AF65-F5344CB8AC3E}">
        <p14:creationId xmlns:p14="http://schemas.microsoft.com/office/powerpoint/2010/main" val="359270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Mindset &amp; Troubleshooting</a:t>
            </a:r>
          </a:p>
        </p:txBody>
      </p:sp>
    </p:spTree>
    <p:extLst>
      <p:ext uri="{BB962C8B-B14F-4D97-AF65-F5344CB8AC3E}">
        <p14:creationId xmlns:p14="http://schemas.microsoft.com/office/powerpoint/2010/main" val="11680310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State of Mind Matters!</a:t>
            </a:r>
          </a:p>
        </p:txBody>
      </p:sp>
      <p:sp>
        <p:nvSpPr>
          <p:cNvPr id="3" name="Content Placeholder 2"/>
          <p:cNvSpPr>
            <a:spLocks noGrp="1"/>
          </p:cNvSpPr>
          <p:nvPr>
            <p:ph idx="1"/>
          </p:nvPr>
        </p:nvSpPr>
        <p:spPr>
          <a:xfrm>
            <a:off x="838201" y="1825625"/>
            <a:ext cx="6318738" cy="4786190"/>
          </a:xfrm>
        </p:spPr>
        <p:txBody>
          <a:bodyPr>
            <a:normAutofit fontScale="92500" lnSpcReduction="10000"/>
          </a:bodyPr>
          <a:lstStyle/>
          <a:p>
            <a:pPr marL="0" indent="0">
              <a:buNone/>
            </a:pPr>
            <a:r>
              <a:rPr lang="en-US" dirty="0">
                <a:latin typeface="Calibri" panose="020F0502020204030204" pitchFamily="34" charset="0"/>
              </a:rPr>
              <a:t>Programming is </a:t>
            </a:r>
            <a:r>
              <a:rPr lang="en-US" b="1" dirty="0">
                <a:latin typeface="Calibri" panose="020F0502020204030204" pitchFamily="34" charset="0"/>
              </a:rPr>
              <a:t>difficult</a:t>
            </a:r>
            <a:r>
              <a:rPr lang="en-US" dirty="0">
                <a:latin typeface="Calibri" panose="020F0502020204030204" pitchFamily="34" charset="0"/>
              </a:rPr>
              <a:t>.</a:t>
            </a:r>
          </a:p>
          <a:p>
            <a:pPr marL="0" indent="0">
              <a:buNone/>
            </a:pPr>
            <a:r>
              <a:rPr lang="en-US" dirty="0">
                <a:latin typeface="Calibri" panose="020F0502020204030204" pitchFamily="34" charset="0"/>
              </a:rPr>
              <a:t>(that’s why we get paid so much money!)</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Having the right mindset will help you tackle the seemingly endless problems that will face you as a programmer.</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The best programmers are often the ones that are the most </a:t>
            </a:r>
            <a:r>
              <a:rPr lang="en-US" b="1" dirty="0">
                <a:latin typeface="Calibri" panose="020F0502020204030204" pitchFamily="34" charset="0"/>
              </a:rPr>
              <a:t>persistent </a:t>
            </a:r>
            <a:r>
              <a:rPr lang="en-US" dirty="0">
                <a:latin typeface="Calibri" panose="020F0502020204030204" pitchFamily="34" charset="0"/>
              </a:rPr>
              <a:t>and </a:t>
            </a:r>
            <a:r>
              <a:rPr lang="en-US" b="1" dirty="0">
                <a:latin typeface="Calibri" panose="020F0502020204030204" pitchFamily="34" charset="0"/>
              </a:rPr>
              <a:t>curious</a:t>
            </a:r>
            <a:r>
              <a:rPr lang="en-US" dirty="0">
                <a:latin typeface="Calibri" panose="020F0502020204030204" pitchFamily="34" charset="0"/>
              </a:rPr>
              <a:t>.</a:t>
            </a:r>
          </a:p>
          <a:p>
            <a:pPr marL="0" indent="0">
              <a:buNone/>
            </a:pPr>
            <a:endParaRPr lang="en-US" dirty="0">
              <a:latin typeface="Calibri" panose="020F0502020204030204" pitchFamily="34" charset="0"/>
            </a:endParaRPr>
          </a:p>
          <a:p>
            <a:pPr marL="0" indent="0">
              <a:buNone/>
            </a:pPr>
            <a:r>
              <a:rPr lang="en-US" i="1" dirty="0">
                <a:latin typeface="Calibri" panose="020F0502020204030204" pitchFamily="34" charset="0"/>
              </a:rPr>
              <a:t>What other helpful traits can you think of?</a:t>
            </a:r>
          </a:p>
        </p:txBody>
      </p:sp>
      <p:pic>
        <p:nvPicPr>
          <p:cNvPr id="1026" name="Picture 2" descr="http://media.npr.org/assets/img/2011/11/11/gracehopper04_custom-a7d7dadc300dd374ea9c3a6eedb65e70e42b55e0-s900-c85.jpg">
            <a:extLst>
              <a:ext uri="{FF2B5EF4-FFF2-40B4-BE49-F238E27FC236}">
                <a16:creationId xmlns:a16="http://schemas.microsoft.com/office/drawing/2014/main" id="{E1E1881B-AB39-417D-B03C-75EC478F7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7892" y="716973"/>
            <a:ext cx="3689312" cy="26153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a/a6/John_Carmack_E3_2006.jpg">
            <a:extLst>
              <a:ext uri="{FF2B5EF4-FFF2-40B4-BE49-F238E27FC236}">
                <a16:creationId xmlns:a16="http://schemas.microsoft.com/office/drawing/2014/main" id="{A48F452C-7E91-4FA3-A336-9A334F63C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139" y="3531017"/>
            <a:ext cx="2820066" cy="281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063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Confidence</a:t>
            </a:r>
          </a:p>
        </p:txBody>
      </p:sp>
      <p:sp>
        <p:nvSpPr>
          <p:cNvPr id="3" name="Content Placeholder 2"/>
          <p:cNvSpPr>
            <a:spLocks noGrp="1"/>
          </p:cNvSpPr>
          <p:nvPr>
            <p:ph idx="1"/>
          </p:nvPr>
        </p:nvSpPr>
        <p:spPr/>
        <p:txBody>
          <a:bodyPr>
            <a:normAutofit/>
          </a:bodyPr>
          <a:lstStyle/>
          <a:p>
            <a:pPr marL="0" indent="0">
              <a:buNone/>
            </a:pPr>
            <a:r>
              <a:rPr lang="en-US" dirty="0">
                <a:latin typeface="Calibri" panose="020F0502020204030204" pitchFamily="34" charset="0"/>
              </a:rPr>
              <a:t>Most programming tasks require taking lots of educated guesses.</a:t>
            </a:r>
          </a:p>
          <a:p>
            <a:pPr marL="0" indent="0">
              <a:buNone/>
            </a:pPr>
            <a:r>
              <a:rPr lang="en-US" dirty="0">
                <a:latin typeface="Calibri" panose="020F0502020204030204" pitchFamily="34" charset="0"/>
              </a:rPr>
              <a:t>On top of that, you’ll rarely know what to do when first approaching a new task.</a:t>
            </a:r>
          </a:p>
          <a:p>
            <a:pPr marL="0" indent="0">
              <a:buNone/>
            </a:pPr>
            <a:endParaRPr lang="en-US" b="1" dirty="0">
              <a:latin typeface="Calibri" panose="020F0502020204030204" pitchFamily="34" charset="0"/>
            </a:endParaRPr>
          </a:p>
          <a:p>
            <a:pPr marL="0" indent="0">
              <a:buNone/>
            </a:pPr>
            <a:r>
              <a:rPr lang="en-US" b="1" dirty="0">
                <a:latin typeface="Calibri" panose="020F0502020204030204" pitchFamily="34" charset="0"/>
              </a:rPr>
              <a:t>Confidence</a:t>
            </a:r>
            <a:r>
              <a:rPr lang="en-US" dirty="0">
                <a:latin typeface="Calibri" panose="020F0502020204030204" pitchFamily="34" charset="0"/>
              </a:rPr>
              <a:t> can give you the </a:t>
            </a:r>
            <a:r>
              <a:rPr lang="en-US" b="1" dirty="0">
                <a:latin typeface="Calibri" panose="020F0502020204030204" pitchFamily="34" charset="0"/>
              </a:rPr>
              <a:t>curiosity </a:t>
            </a:r>
            <a:r>
              <a:rPr lang="en-US" dirty="0">
                <a:latin typeface="Calibri" panose="020F0502020204030204" pitchFamily="34" charset="0"/>
              </a:rPr>
              <a:t>and </a:t>
            </a:r>
            <a:r>
              <a:rPr lang="en-US" b="1" dirty="0">
                <a:latin typeface="Calibri" panose="020F0502020204030204" pitchFamily="34" charset="0"/>
              </a:rPr>
              <a:t>persistence </a:t>
            </a:r>
            <a:r>
              <a:rPr lang="en-US" dirty="0">
                <a:latin typeface="Calibri" panose="020F0502020204030204" pitchFamily="34" charset="0"/>
              </a:rPr>
              <a:t>to work through any IT task. </a:t>
            </a:r>
          </a:p>
          <a:p>
            <a:pPr marL="0" indent="0">
              <a:buNone/>
            </a:pPr>
            <a:endParaRPr lang="en-US" b="1" i="1" dirty="0">
              <a:latin typeface="Calibri" panose="020F0502020204030204" pitchFamily="34" charset="0"/>
            </a:endParaRPr>
          </a:p>
          <a:p>
            <a:pPr marL="0" indent="0">
              <a:buNone/>
            </a:pPr>
            <a:r>
              <a:rPr lang="en-US" b="1" i="1" dirty="0">
                <a:latin typeface="Calibri" panose="020F0502020204030204" pitchFamily="34" charset="0"/>
              </a:rPr>
              <a:t>Just as a carpenter would never be afraid to use a hammer, you shouldn’t be afraid of your computer or any program on it!</a:t>
            </a:r>
          </a:p>
        </p:txBody>
      </p:sp>
    </p:spTree>
    <p:extLst>
      <p:ext uri="{BB962C8B-B14F-4D97-AF65-F5344CB8AC3E}">
        <p14:creationId xmlns:p14="http://schemas.microsoft.com/office/powerpoint/2010/main" val="46959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latin typeface="Calibri Light" panose="020F0302020204030204" pitchFamily="34" charset="0"/>
              </a:rPr>
              <a:t>The Impostor Syndrome</a:t>
            </a:r>
            <a:endParaRPr lang="da-DK" dirty="0">
              <a:latin typeface="Calibri Light" panose="020F0302020204030204" pitchFamily="34" charset="0"/>
            </a:endParaRPr>
          </a:p>
        </p:txBody>
      </p:sp>
      <p:sp>
        <p:nvSpPr>
          <p:cNvPr id="3" name="Content Placeholder 2"/>
          <p:cNvSpPr>
            <a:spLocks noGrp="1"/>
          </p:cNvSpPr>
          <p:nvPr>
            <p:ph idx="1"/>
          </p:nvPr>
        </p:nvSpPr>
        <p:spPr/>
        <p:txBody>
          <a:bodyPr>
            <a:normAutofit fontScale="92500"/>
          </a:bodyPr>
          <a:lstStyle/>
          <a:p>
            <a:pPr marL="0" indent="0">
              <a:buNone/>
            </a:pPr>
            <a:r>
              <a:rPr lang="en-US" dirty="0">
                <a:latin typeface="Calibri" panose="020F0502020204030204" pitchFamily="34" charset="0"/>
              </a:rPr>
              <a:t>Since programming is difficult, you’ll find that </a:t>
            </a:r>
            <a:r>
              <a:rPr lang="en-US" b="1" dirty="0">
                <a:latin typeface="Calibri" panose="020F0502020204030204" pitchFamily="34" charset="0"/>
              </a:rPr>
              <a:t>every programmer struggles with confidence from time to time</a:t>
            </a:r>
            <a:r>
              <a:rPr lang="en-US" dirty="0">
                <a:latin typeface="Calibri" panose="020F0502020204030204" pitchFamily="34" charset="0"/>
              </a:rPr>
              <a:t>.</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Even expert programmers with decades of experience can feel like they aren’t good enough, and that they don’t belong. Even when they’re writing code, they feel like at any time their peers will “reveal them” to be a fraud.</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This lack of confidence is so common that it has a name – </a:t>
            </a:r>
            <a:r>
              <a:rPr lang="en-US" b="1" dirty="0">
                <a:latin typeface="Calibri" panose="020F0502020204030204" pitchFamily="34" charset="0"/>
              </a:rPr>
              <a:t>the Impostor Syndrome</a:t>
            </a:r>
            <a:r>
              <a:rPr lang="en-US" dirty="0">
                <a:latin typeface="Calibri" panose="020F0502020204030204" pitchFamily="34" charset="0"/>
              </a:rPr>
              <a:t>.</a:t>
            </a:r>
          </a:p>
          <a:p>
            <a:pPr marL="0" indent="0">
              <a:buNone/>
            </a:pPr>
            <a:r>
              <a:rPr lang="en-US" dirty="0">
                <a:latin typeface="Calibri" panose="020F0502020204030204" pitchFamily="34" charset="0"/>
              </a:rPr>
              <a:t>The best remedies for this are (once more) </a:t>
            </a:r>
            <a:r>
              <a:rPr lang="en-US" b="1" dirty="0">
                <a:latin typeface="Calibri" panose="020F0502020204030204" pitchFamily="34" charset="0"/>
              </a:rPr>
              <a:t>persistence </a:t>
            </a:r>
            <a:r>
              <a:rPr lang="en-US" dirty="0">
                <a:latin typeface="Calibri" panose="020F0502020204030204" pitchFamily="34" charset="0"/>
              </a:rPr>
              <a:t>and </a:t>
            </a:r>
            <a:r>
              <a:rPr lang="en-US" b="1" dirty="0">
                <a:latin typeface="Calibri" panose="020F0502020204030204" pitchFamily="34" charset="0"/>
              </a:rPr>
              <a:t>curiosity</a:t>
            </a:r>
            <a:r>
              <a:rPr lang="en-US" dirty="0">
                <a:latin typeface="Calibri" panose="020F0502020204030204" pitchFamily="34" charset="0"/>
              </a:rPr>
              <a:t>.</a:t>
            </a:r>
          </a:p>
        </p:txBody>
      </p:sp>
    </p:spTree>
    <p:extLst>
      <p:ext uri="{BB962C8B-B14F-4D97-AF65-F5344CB8AC3E}">
        <p14:creationId xmlns:p14="http://schemas.microsoft.com/office/powerpoint/2010/main" val="74021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A2D2D-B9E1-41ED-B9D6-E637C15394FB}"/>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Course Schedule</a:t>
            </a:r>
          </a:p>
        </p:txBody>
      </p:sp>
      <p:sp>
        <p:nvSpPr>
          <p:cNvPr id="3" name="Content Placeholder 2">
            <a:extLst>
              <a:ext uri="{FF2B5EF4-FFF2-40B4-BE49-F238E27FC236}">
                <a16:creationId xmlns:a16="http://schemas.microsoft.com/office/drawing/2014/main" id="{05F9B296-6FED-46D7-B938-C6029FE5AE22}"/>
              </a:ext>
            </a:extLst>
          </p:cNvPr>
          <p:cNvSpPr>
            <a:spLocks noGrp="1"/>
          </p:cNvSpPr>
          <p:nvPr>
            <p:ph idx="1"/>
          </p:nvPr>
        </p:nvSpPr>
        <p:spPr>
          <a:xfrm>
            <a:off x="6049182" y="802638"/>
            <a:ext cx="6142818" cy="5574716"/>
          </a:xfrm>
        </p:spPr>
        <p:txBody>
          <a:bodyPr anchor="ctr">
            <a:normAutofit/>
          </a:bodyPr>
          <a:lstStyle/>
          <a:p>
            <a:pPr marL="0" indent="0">
              <a:buNone/>
            </a:pPr>
            <a:r>
              <a:rPr lang="en-US" dirty="0">
                <a:solidFill>
                  <a:schemeClr val="bg1"/>
                </a:solidFill>
              </a:rPr>
              <a:t>Tues 22</a:t>
            </a:r>
            <a:r>
              <a:rPr lang="en-US" baseline="30000" dirty="0">
                <a:solidFill>
                  <a:schemeClr val="bg1"/>
                </a:solidFill>
              </a:rPr>
              <a:t>nd</a:t>
            </a:r>
            <a:r>
              <a:rPr lang="en-US" dirty="0">
                <a:solidFill>
                  <a:schemeClr val="bg1"/>
                </a:solidFill>
              </a:rPr>
              <a:t> – 	Intro</a:t>
            </a:r>
          </a:p>
          <a:p>
            <a:pPr marL="0" indent="0">
              <a:buNone/>
            </a:pPr>
            <a:r>
              <a:rPr lang="en-US" dirty="0">
                <a:solidFill>
                  <a:schemeClr val="bg1"/>
                </a:solidFill>
              </a:rPr>
              <a:t>Wed 23</a:t>
            </a:r>
            <a:r>
              <a:rPr lang="en-US" baseline="30000" dirty="0">
                <a:solidFill>
                  <a:schemeClr val="bg1"/>
                </a:solidFill>
              </a:rPr>
              <a:t>rd</a:t>
            </a:r>
            <a:r>
              <a:rPr lang="en-US" dirty="0">
                <a:solidFill>
                  <a:schemeClr val="bg1"/>
                </a:solidFill>
              </a:rPr>
              <a:t> –	Windows Administration</a:t>
            </a:r>
          </a:p>
          <a:p>
            <a:pPr marL="0" indent="0">
              <a:buNone/>
            </a:pPr>
            <a:r>
              <a:rPr lang="en-US" dirty="0">
                <a:solidFill>
                  <a:schemeClr val="bg1"/>
                </a:solidFill>
              </a:rPr>
              <a:t>Thu 24</a:t>
            </a:r>
            <a:r>
              <a:rPr lang="en-US" baseline="30000" dirty="0">
                <a:solidFill>
                  <a:schemeClr val="bg1"/>
                </a:solidFill>
              </a:rPr>
              <a:t>th</a:t>
            </a:r>
            <a:r>
              <a:rPr lang="en-US" dirty="0">
                <a:solidFill>
                  <a:schemeClr val="bg1"/>
                </a:solidFill>
              </a:rPr>
              <a:t> – 	Windows Command Line</a:t>
            </a:r>
          </a:p>
          <a:p>
            <a:pPr marL="0" indent="0">
              <a:buNone/>
            </a:pPr>
            <a:r>
              <a:rPr lang="en-US" dirty="0">
                <a:solidFill>
                  <a:schemeClr val="bg1"/>
                </a:solidFill>
              </a:rPr>
              <a:t>Wed 30</a:t>
            </a:r>
            <a:r>
              <a:rPr lang="en-US" baseline="30000" dirty="0">
                <a:solidFill>
                  <a:schemeClr val="bg1"/>
                </a:solidFill>
              </a:rPr>
              <a:t>th</a:t>
            </a:r>
            <a:r>
              <a:rPr lang="en-US" dirty="0">
                <a:solidFill>
                  <a:schemeClr val="bg1"/>
                </a:solidFill>
              </a:rPr>
              <a:t> – 	Cancelled</a:t>
            </a:r>
          </a:p>
          <a:p>
            <a:pPr marL="0" indent="0">
              <a:buNone/>
            </a:pPr>
            <a:r>
              <a:rPr lang="en-US" dirty="0">
                <a:solidFill>
                  <a:schemeClr val="bg1"/>
                </a:solidFill>
              </a:rPr>
              <a:t>Thu 31</a:t>
            </a:r>
            <a:r>
              <a:rPr lang="en-US" baseline="30000" dirty="0">
                <a:solidFill>
                  <a:schemeClr val="bg1"/>
                </a:solidFill>
              </a:rPr>
              <a:t>st</a:t>
            </a:r>
            <a:r>
              <a:rPr lang="en-US" dirty="0">
                <a:solidFill>
                  <a:schemeClr val="bg1"/>
                </a:solidFill>
              </a:rPr>
              <a:t> – 	Programming Tips &amp; Tricks</a:t>
            </a:r>
          </a:p>
          <a:p>
            <a:pPr marL="0" indent="0">
              <a:buNone/>
            </a:pPr>
            <a:r>
              <a:rPr lang="en-US" dirty="0">
                <a:solidFill>
                  <a:schemeClr val="bg1"/>
                </a:solidFill>
              </a:rPr>
              <a:t>Wed 6</a:t>
            </a:r>
            <a:r>
              <a:rPr lang="en-US" baseline="30000" dirty="0">
                <a:solidFill>
                  <a:schemeClr val="bg1"/>
                </a:solidFill>
              </a:rPr>
              <a:t>th</a:t>
            </a:r>
            <a:r>
              <a:rPr lang="en-US" dirty="0">
                <a:solidFill>
                  <a:schemeClr val="bg1"/>
                </a:solidFill>
              </a:rPr>
              <a:t> – 	Programming Tools</a:t>
            </a:r>
          </a:p>
          <a:p>
            <a:pPr marL="0" indent="0">
              <a:buNone/>
            </a:pPr>
            <a:r>
              <a:rPr lang="en-US" dirty="0">
                <a:solidFill>
                  <a:schemeClr val="bg1"/>
                </a:solidFill>
              </a:rPr>
              <a:t>Thu 7</a:t>
            </a:r>
            <a:r>
              <a:rPr lang="en-US" baseline="30000" dirty="0">
                <a:solidFill>
                  <a:schemeClr val="bg1"/>
                </a:solidFill>
              </a:rPr>
              <a:t>th</a:t>
            </a:r>
            <a:r>
              <a:rPr lang="en-US" dirty="0">
                <a:solidFill>
                  <a:schemeClr val="bg1"/>
                </a:solidFill>
              </a:rPr>
              <a:t> – 	Linux</a:t>
            </a:r>
          </a:p>
          <a:p>
            <a:pPr marL="0" indent="0">
              <a:buNone/>
            </a:pPr>
            <a:r>
              <a:rPr lang="en-US" dirty="0">
                <a:solidFill>
                  <a:schemeClr val="bg1"/>
                </a:solidFill>
              </a:rPr>
              <a:t>Wed 13</a:t>
            </a:r>
            <a:r>
              <a:rPr lang="en-US" baseline="30000" dirty="0">
                <a:solidFill>
                  <a:schemeClr val="bg1"/>
                </a:solidFill>
              </a:rPr>
              <a:t>th</a:t>
            </a:r>
            <a:r>
              <a:rPr lang="en-US" dirty="0">
                <a:solidFill>
                  <a:schemeClr val="bg1"/>
                </a:solidFill>
              </a:rPr>
              <a:t> –	More Linux &amp; Languages</a:t>
            </a:r>
          </a:p>
          <a:p>
            <a:pPr marL="0" indent="0">
              <a:buNone/>
            </a:pPr>
            <a:r>
              <a:rPr lang="en-US" dirty="0">
                <a:solidFill>
                  <a:schemeClr val="bg1"/>
                </a:solidFill>
              </a:rPr>
              <a:t>Thu 14</a:t>
            </a:r>
            <a:r>
              <a:rPr lang="en-US" baseline="30000" dirty="0">
                <a:solidFill>
                  <a:schemeClr val="bg1"/>
                </a:solidFill>
              </a:rPr>
              <a:t>th</a:t>
            </a:r>
            <a:r>
              <a:rPr lang="en-US" dirty="0">
                <a:solidFill>
                  <a:schemeClr val="bg1"/>
                </a:solidFill>
              </a:rPr>
              <a:t> –  	Group Work &amp; More Tools</a:t>
            </a:r>
          </a:p>
          <a:p>
            <a:pPr marL="0" indent="0">
              <a:buNone/>
            </a:pPr>
            <a:endParaRPr lang="en-US" dirty="0">
              <a:solidFill>
                <a:schemeClr val="bg1"/>
              </a:solidFill>
            </a:endParaRPr>
          </a:p>
        </p:txBody>
      </p:sp>
    </p:spTree>
    <p:extLst>
      <p:ext uri="{BB962C8B-B14F-4D97-AF65-F5344CB8AC3E}">
        <p14:creationId xmlns:p14="http://schemas.microsoft.com/office/powerpoint/2010/main" val="3212783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Asking Questions</a:t>
            </a:r>
          </a:p>
        </p:txBody>
      </p:sp>
      <p:sp>
        <p:nvSpPr>
          <p:cNvPr id="4" name="Rectangle 3"/>
          <p:cNvSpPr/>
          <p:nvPr/>
        </p:nvSpPr>
        <p:spPr>
          <a:xfrm>
            <a:off x="838200" y="1690688"/>
            <a:ext cx="9508067" cy="4832092"/>
          </a:xfrm>
          <a:prstGeom prst="rect">
            <a:avLst/>
          </a:prstGeom>
        </p:spPr>
        <p:txBody>
          <a:bodyPr wrap="square">
            <a:spAutoFit/>
          </a:bodyPr>
          <a:lstStyle/>
          <a:p>
            <a:r>
              <a:rPr lang="en-US" sz="2800" dirty="0">
                <a:latin typeface="Calibri" panose="020F0502020204030204" pitchFamily="34" charset="0"/>
              </a:rPr>
              <a:t>Many IT professionals, especially software developers, are afraid to ask questions, in fear of exposing gaps in their knowledge. </a:t>
            </a:r>
          </a:p>
          <a:p>
            <a:endParaRPr lang="en-US" sz="2800" dirty="0">
              <a:latin typeface="Calibri" panose="020F0502020204030204" pitchFamily="34" charset="0"/>
            </a:endParaRPr>
          </a:p>
          <a:p>
            <a:r>
              <a:rPr lang="en-US" sz="2800" b="1" i="1" dirty="0">
                <a:latin typeface="Calibri" panose="020F0502020204030204" pitchFamily="34" charset="0"/>
              </a:rPr>
              <a:t>This is a terrible mistake</a:t>
            </a:r>
            <a:r>
              <a:rPr lang="en-US" sz="2800" dirty="0">
                <a:latin typeface="Calibri" panose="020F0502020204030204" pitchFamily="34" charset="0"/>
              </a:rPr>
              <a:t>. </a:t>
            </a:r>
          </a:p>
          <a:p>
            <a:r>
              <a:rPr lang="en-US" sz="2800" dirty="0">
                <a:latin typeface="Calibri" panose="020F0502020204030204" pitchFamily="34" charset="0"/>
              </a:rPr>
              <a:t>Programmers are always facing new challenges, and nobody can possibly be expected to know everything. </a:t>
            </a:r>
            <a:r>
              <a:rPr lang="en-US" sz="2800" b="1" dirty="0">
                <a:latin typeface="Calibri" panose="020F0502020204030204" pitchFamily="34" charset="0"/>
              </a:rPr>
              <a:t>All programmers get lost and feel stupid from time to time – the best know when and how to get help!</a:t>
            </a:r>
          </a:p>
          <a:p>
            <a:endParaRPr lang="en-US" sz="2800" dirty="0">
              <a:latin typeface="Calibri" panose="020F0502020204030204" pitchFamily="34" charset="0"/>
            </a:endParaRPr>
          </a:p>
          <a:p>
            <a:r>
              <a:rPr lang="en-US" sz="2800" dirty="0">
                <a:latin typeface="Calibri" panose="020F0502020204030204" pitchFamily="34" charset="0"/>
              </a:rPr>
              <a:t>Asking good questions will help you keep pace, and shows others that you are interested, disciplined and motivated.</a:t>
            </a:r>
          </a:p>
        </p:txBody>
      </p:sp>
    </p:spTree>
    <p:extLst>
      <p:ext uri="{BB962C8B-B14F-4D97-AF65-F5344CB8AC3E}">
        <p14:creationId xmlns:p14="http://schemas.microsoft.com/office/powerpoint/2010/main" val="37899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Solving Problems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latin typeface="Calibri" panose="020F0502020204030204" pitchFamily="34" charset="0"/>
              </a:rPr>
              <a:t>Programming is essentially applied problem solving.</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It is not enough to rely on hacking around or following tutorials.</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To be a good ICT Engineer, you will have to learn how apply a process:</a:t>
            </a:r>
          </a:p>
          <a:p>
            <a:pPr marL="514350" indent="-514350">
              <a:buAutoNum type="arabicPeriod"/>
            </a:pPr>
            <a:r>
              <a:rPr lang="en-US" dirty="0">
                <a:latin typeface="Calibri" panose="020F0502020204030204" pitchFamily="34" charset="0"/>
              </a:rPr>
              <a:t>Understand the Problem</a:t>
            </a:r>
          </a:p>
          <a:p>
            <a:pPr lvl="1"/>
            <a:r>
              <a:rPr lang="en-US" dirty="0">
                <a:latin typeface="Calibri" panose="020F0502020204030204" pitchFamily="34" charset="0"/>
              </a:rPr>
              <a:t>Break it into pieces if you need to</a:t>
            </a:r>
          </a:p>
          <a:p>
            <a:pPr marL="514350" indent="-514350">
              <a:buAutoNum type="arabicPeriod"/>
            </a:pPr>
            <a:r>
              <a:rPr lang="en-US" dirty="0">
                <a:latin typeface="Calibri" panose="020F0502020204030204" pitchFamily="34" charset="0"/>
              </a:rPr>
              <a:t>Devise a Plan</a:t>
            </a:r>
          </a:p>
          <a:p>
            <a:pPr marL="514350" indent="-514350">
              <a:buAutoNum type="arabicPeriod"/>
            </a:pPr>
            <a:r>
              <a:rPr lang="en-US" dirty="0">
                <a:latin typeface="Calibri" panose="020F0502020204030204" pitchFamily="34" charset="0"/>
              </a:rPr>
              <a:t>Carry out the Plan</a:t>
            </a:r>
          </a:p>
          <a:p>
            <a:pPr marL="514350" indent="-514350">
              <a:buAutoNum type="arabicPeriod"/>
            </a:pPr>
            <a:r>
              <a:rPr lang="en-US" dirty="0">
                <a:latin typeface="Calibri" panose="020F0502020204030204" pitchFamily="34" charset="0"/>
              </a:rPr>
              <a:t>Review</a:t>
            </a:r>
          </a:p>
          <a:p>
            <a:pPr marL="0" indent="0">
              <a:buNone/>
            </a:pPr>
            <a:endParaRPr lang="en-US" dirty="0">
              <a:latin typeface="Calibri" panose="020F0502020204030204" pitchFamily="34" charset="0"/>
            </a:endParaRPr>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2956315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Troubleshooting</a:t>
            </a:r>
          </a:p>
        </p:txBody>
      </p:sp>
      <p:sp>
        <p:nvSpPr>
          <p:cNvPr id="4" name="Rectangle 3"/>
          <p:cNvSpPr/>
          <p:nvPr/>
        </p:nvSpPr>
        <p:spPr>
          <a:xfrm>
            <a:off x="838200" y="1321356"/>
            <a:ext cx="9829800" cy="369332"/>
          </a:xfrm>
          <a:prstGeom prst="rect">
            <a:avLst/>
          </a:prstGeom>
        </p:spPr>
        <p:txBody>
          <a:bodyPr wrap="square">
            <a:spAutoFit/>
          </a:bodyPr>
          <a:lstStyle/>
          <a:p>
            <a:r>
              <a:rPr lang="da-DK" i="1" dirty="0">
                <a:latin typeface="Calibri" panose="020F0502020204030204" pitchFamily="34" charset="0"/>
              </a:rPr>
              <a:t>As an IT student, you should be able to work through most computer-related problems on your own.</a:t>
            </a:r>
          </a:p>
        </p:txBody>
      </p:sp>
      <p:pic>
        <p:nvPicPr>
          <p:cNvPr id="1028" name="Picture 4" descr="http://imgs.xkcd.com/comics/computer_proble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2" y="2083280"/>
            <a:ext cx="5591175" cy="24193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4895224"/>
            <a:ext cx="10361023" cy="1261884"/>
          </a:xfrm>
          <a:prstGeom prst="rect">
            <a:avLst/>
          </a:prstGeom>
          <a:noFill/>
        </p:spPr>
        <p:txBody>
          <a:bodyPr wrap="square" rtlCol="0">
            <a:spAutoFit/>
          </a:bodyPr>
          <a:lstStyle/>
          <a:p>
            <a:r>
              <a:rPr lang="da-DK" sz="2800" b="1" i="1" u="sng" dirty="0">
                <a:latin typeface="Calibri" panose="020F0502020204030204" pitchFamily="34" charset="0"/>
              </a:rPr>
              <a:t>The Secret of IT Troubleshooting:</a:t>
            </a:r>
          </a:p>
          <a:p>
            <a:r>
              <a:rPr lang="da-DK" sz="2400" dirty="0">
                <a:latin typeface="Calibri" panose="020F0502020204030204" pitchFamily="34" charset="0"/>
              </a:rPr>
              <a:t>You’ll almost never know the answer to a problem before it comes up. </a:t>
            </a:r>
          </a:p>
          <a:p>
            <a:r>
              <a:rPr lang="da-DK" sz="2400" dirty="0">
                <a:latin typeface="Calibri" panose="020F0502020204030204" pitchFamily="34" charset="0"/>
              </a:rPr>
              <a:t>Instead, a simple algorithm can be used to solve virtually any IT problem.</a:t>
            </a:r>
          </a:p>
        </p:txBody>
      </p:sp>
      <p:sp>
        <p:nvSpPr>
          <p:cNvPr id="8" name="TextBox 7"/>
          <p:cNvSpPr txBox="1"/>
          <p:nvPr/>
        </p:nvSpPr>
        <p:spPr>
          <a:xfrm>
            <a:off x="8548687" y="3856300"/>
            <a:ext cx="2233560" cy="646331"/>
          </a:xfrm>
          <a:prstGeom prst="rect">
            <a:avLst/>
          </a:prstGeom>
          <a:noFill/>
        </p:spPr>
        <p:txBody>
          <a:bodyPr wrap="none" rtlCol="0">
            <a:spAutoFit/>
          </a:bodyPr>
          <a:lstStyle/>
          <a:p>
            <a:r>
              <a:rPr lang="da-DK" dirty="0">
                <a:latin typeface="Calibri" panose="020F0502020204030204" pitchFamily="34" charset="0"/>
              </a:rPr>
              <a:t>Source:</a:t>
            </a:r>
          </a:p>
          <a:p>
            <a:r>
              <a:rPr lang="da-DK" dirty="0">
                <a:latin typeface="Calibri" panose="020F0502020204030204" pitchFamily="34" charset="0"/>
                <a:hlinkClick r:id="rId3"/>
              </a:rPr>
              <a:t>http://xkcd.com/722/</a:t>
            </a:r>
            <a:endParaRPr lang="da-DK" dirty="0">
              <a:latin typeface="Calibri" panose="020F0502020204030204" pitchFamily="34" charset="0"/>
            </a:endParaRPr>
          </a:p>
        </p:txBody>
      </p:sp>
    </p:spTree>
    <p:extLst>
      <p:ext uri="{BB962C8B-B14F-4D97-AF65-F5344CB8AC3E}">
        <p14:creationId xmlns:p14="http://schemas.microsoft.com/office/powerpoint/2010/main" val="409489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Troubleshooting Cheat Sheet</a:t>
            </a:r>
          </a:p>
        </p:txBody>
      </p:sp>
      <p:pic>
        <p:nvPicPr>
          <p:cNvPr id="1026" name="Picture 2" descr="http://imgs.xkcd.com/comics/tech_support_cheat_sheet.png"/>
          <p:cNvPicPr>
            <a:picLocks noChangeAspect="1" noChangeArrowheads="1"/>
          </p:cNvPicPr>
          <p:nvPr/>
        </p:nvPicPr>
        <p:blipFill rotWithShape="1">
          <a:blip r:embed="rId2">
            <a:extLst>
              <a:ext uri="{28A0092B-C50C-407E-A947-70E740481C1C}">
                <a14:useLocalDpi xmlns:a14="http://schemas.microsoft.com/office/drawing/2010/main" val="0"/>
              </a:ext>
            </a:extLst>
          </a:blip>
          <a:srcRect t="16454" b="8005"/>
          <a:stretch/>
        </p:blipFill>
        <p:spPr bwMode="auto">
          <a:xfrm>
            <a:off x="3145366" y="1572154"/>
            <a:ext cx="5901267" cy="50191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20239" y="5944968"/>
            <a:ext cx="2233560" cy="646331"/>
          </a:xfrm>
          <a:prstGeom prst="rect">
            <a:avLst/>
          </a:prstGeom>
          <a:noFill/>
        </p:spPr>
        <p:txBody>
          <a:bodyPr wrap="none" rtlCol="0">
            <a:spAutoFit/>
          </a:bodyPr>
          <a:lstStyle/>
          <a:p>
            <a:r>
              <a:rPr lang="da-DK" dirty="0">
                <a:latin typeface="Calibri" panose="020F0502020204030204" pitchFamily="34" charset="0"/>
              </a:rPr>
              <a:t>Source:</a:t>
            </a:r>
          </a:p>
          <a:p>
            <a:r>
              <a:rPr lang="da-DK" dirty="0">
                <a:latin typeface="Calibri" panose="020F0502020204030204" pitchFamily="34" charset="0"/>
                <a:hlinkClick r:id="rId3"/>
              </a:rPr>
              <a:t>http://xkcd.com/627/</a:t>
            </a:r>
            <a:endParaRPr lang="da-DK" dirty="0">
              <a:latin typeface="Calibri" panose="020F0502020204030204" pitchFamily="34" charset="0"/>
            </a:endParaRPr>
          </a:p>
        </p:txBody>
      </p:sp>
    </p:spTree>
    <p:extLst>
      <p:ext uri="{BB962C8B-B14F-4D97-AF65-F5344CB8AC3E}">
        <p14:creationId xmlns:p14="http://schemas.microsoft.com/office/powerpoint/2010/main" val="2218825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dirty="0"/>
              <a:t>Exercise 2: Troubleshooting NPP &amp; Eclipse</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normAutofit/>
          </a:bodyPr>
          <a:lstStyle/>
          <a:p>
            <a:pPr marL="0" indent="0">
              <a:buNone/>
            </a:pPr>
            <a:r>
              <a:rPr lang="en-US" dirty="0"/>
              <a:t>Using the troubleshooting cheat sheet, figure out how to</a:t>
            </a:r>
          </a:p>
          <a:p>
            <a:r>
              <a:rPr lang="en-US" dirty="0"/>
              <a:t>Select a new theme in Notepad++</a:t>
            </a:r>
          </a:p>
          <a:p>
            <a:r>
              <a:rPr lang="en-US" dirty="0"/>
              <a:t>Select a new theme in Eclipse</a:t>
            </a:r>
          </a:p>
          <a:p>
            <a:r>
              <a:rPr lang="en-US" dirty="0"/>
              <a:t>Autoformat Java code in Eclipse </a:t>
            </a:r>
          </a:p>
          <a:p>
            <a:pPr lvl="1"/>
            <a:r>
              <a:rPr lang="en-US" dirty="0"/>
              <a:t>Try this on a new copy of UglyMovement.java!</a:t>
            </a:r>
          </a:p>
          <a:p>
            <a:pPr marL="0" indent="0">
              <a:buNone/>
            </a:pPr>
            <a:r>
              <a:rPr lang="en-US" u="sng" dirty="0"/>
              <a:t>Advanced:</a:t>
            </a:r>
          </a:p>
          <a:p>
            <a:r>
              <a:rPr lang="en-US" dirty="0"/>
              <a:t>Play Tetris inside of Notepad++</a:t>
            </a:r>
          </a:p>
          <a:p>
            <a:r>
              <a:rPr lang="en-US" dirty="0"/>
              <a:t>Open and run the Java debugger in Eclipse (we’ll use this next lesson!)</a:t>
            </a:r>
          </a:p>
        </p:txBody>
      </p:sp>
    </p:spTree>
    <p:extLst>
      <p:ext uri="{BB962C8B-B14F-4D97-AF65-F5344CB8AC3E}">
        <p14:creationId xmlns:p14="http://schemas.microsoft.com/office/powerpoint/2010/main" val="290013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Using high-quality sources</a:t>
            </a:r>
          </a:p>
        </p:txBody>
      </p:sp>
      <p:sp>
        <p:nvSpPr>
          <p:cNvPr id="3" name="Content Placeholder 2"/>
          <p:cNvSpPr>
            <a:spLocks noGrp="1"/>
          </p:cNvSpPr>
          <p:nvPr>
            <p:ph idx="1"/>
          </p:nvPr>
        </p:nvSpPr>
        <p:spPr>
          <a:xfrm>
            <a:off x="838200" y="2506662"/>
            <a:ext cx="10515600" cy="4351338"/>
          </a:xfrm>
        </p:spPr>
        <p:txBody>
          <a:bodyPr>
            <a:normAutofit/>
          </a:bodyPr>
          <a:lstStyle/>
          <a:p>
            <a:pPr marL="0" indent="0">
              <a:buNone/>
            </a:pPr>
            <a:r>
              <a:rPr lang="da-DK" b="1" u="sng" dirty="0">
                <a:latin typeface="Calibri" panose="020F0502020204030204" pitchFamily="34" charset="0"/>
              </a:rPr>
              <a:t>The Reference Hierarchy:</a:t>
            </a:r>
          </a:p>
          <a:p>
            <a:pPr marL="514350" indent="-514350">
              <a:buFont typeface="+mj-lt"/>
              <a:buAutoNum type="arabicPeriod"/>
            </a:pPr>
            <a:r>
              <a:rPr lang="da-DK" sz="2400" dirty="0">
                <a:latin typeface="Calibri" panose="020F0502020204030204" pitchFamily="34" charset="0"/>
              </a:rPr>
              <a:t>Official documentation and source code (</a:t>
            </a:r>
            <a:r>
              <a:rPr lang="da-DK" sz="2400" dirty="0">
                <a:latin typeface="Calibri" panose="020F0502020204030204" pitchFamily="34" charset="0"/>
                <a:hlinkClick r:id="rId2"/>
              </a:rPr>
              <a:t>Oracle Java API</a:t>
            </a:r>
            <a:r>
              <a:rPr lang="da-DK" sz="2400" dirty="0">
                <a:latin typeface="Calibri" panose="020F0502020204030204" pitchFamily="34" charset="0"/>
              </a:rPr>
              <a:t>, </a:t>
            </a:r>
            <a:r>
              <a:rPr lang="da-DK" sz="2400" dirty="0">
                <a:latin typeface="Calibri" panose="020F0502020204030204" pitchFamily="34" charset="0"/>
                <a:hlinkClick r:id="rId3"/>
              </a:rPr>
              <a:t>MSDN docs</a:t>
            </a:r>
            <a:r>
              <a:rPr lang="da-DK" sz="2400" dirty="0">
                <a:latin typeface="Calibri" panose="020F0502020204030204" pitchFamily="34" charset="0"/>
              </a:rPr>
              <a:t>)</a:t>
            </a:r>
          </a:p>
          <a:p>
            <a:pPr marL="514350" indent="-514350">
              <a:buFont typeface="+mj-lt"/>
              <a:buAutoNum type="arabicPeriod"/>
            </a:pPr>
            <a:r>
              <a:rPr lang="da-DK" sz="2400" dirty="0">
                <a:latin typeface="Calibri" panose="020F0502020204030204" pitchFamily="34" charset="0"/>
              </a:rPr>
              <a:t>Up-to-date books</a:t>
            </a:r>
          </a:p>
          <a:p>
            <a:pPr marL="514350" indent="-514350">
              <a:buFont typeface="+mj-lt"/>
              <a:buAutoNum type="arabicPeriod"/>
            </a:pPr>
            <a:r>
              <a:rPr lang="da-DK" sz="2400" dirty="0">
                <a:latin typeface="Calibri" panose="020F0502020204030204" pitchFamily="34" charset="0"/>
              </a:rPr>
              <a:t>Peer-reviewed documentation (</a:t>
            </a:r>
            <a:r>
              <a:rPr lang="da-DK" sz="2400" dirty="0">
                <a:latin typeface="Calibri" panose="020F0502020204030204" pitchFamily="34" charset="0"/>
                <a:hlinkClick r:id="rId4"/>
              </a:rPr>
              <a:t>Mozilla Developer Network</a:t>
            </a:r>
            <a:r>
              <a:rPr lang="da-DK" sz="2400" dirty="0">
                <a:latin typeface="Calibri" panose="020F0502020204030204" pitchFamily="34" charset="0"/>
              </a:rPr>
              <a:t>)</a:t>
            </a:r>
          </a:p>
          <a:p>
            <a:pPr marL="514350" indent="-514350">
              <a:buFont typeface="+mj-lt"/>
              <a:buAutoNum type="arabicPeriod"/>
            </a:pPr>
            <a:r>
              <a:rPr lang="da-DK" sz="2400" dirty="0">
                <a:latin typeface="Calibri" panose="020F0502020204030204" pitchFamily="34" charset="0"/>
              </a:rPr>
              <a:t>Blog posts by expert professionals (</a:t>
            </a:r>
            <a:r>
              <a:rPr lang="da-DK" sz="2400" dirty="0">
                <a:latin typeface="Calibri" panose="020F0502020204030204" pitchFamily="34" charset="0"/>
                <a:hlinkClick r:id="rId5"/>
              </a:rPr>
              <a:t>Microsoft MVPs</a:t>
            </a:r>
            <a:r>
              <a:rPr lang="da-DK" sz="2400" dirty="0">
                <a:latin typeface="Calibri" panose="020F0502020204030204" pitchFamily="34" charset="0"/>
              </a:rPr>
              <a:t>, </a:t>
            </a:r>
            <a:r>
              <a:rPr lang="da-DK" sz="2400" dirty="0">
                <a:latin typeface="Calibri" panose="020F0502020204030204" pitchFamily="34" charset="0"/>
                <a:hlinkClick r:id="rId6"/>
              </a:rPr>
              <a:t>CSS Tricks</a:t>
            </a:r>
            <a:r>
              <a:rPr lang="da-DK" sz="2400" dirty="0">
                <a:latin typeface="Calibri" panose="020F0502020204030204" pitchFamily="34" charset="0"/>
              </a:rPr>
              <a:t>, etc.)</a:t>
            </a:r>
          </a:p>
          <a:p>
            <a:pPr marL="514350" indent="-514350">
              <a:buFont typeface="+mj-lt"/>
              <a:buAutoNum type="arabicPeriod"/>
            </a:pPr>
            <a:r>
              <a:rPr lang="da-DK" sz="2400" dirty="0">
                <a:latin typeface="Calibri" panose="020F0502020204030204" pitchFamily="34" charset="0"/>
                <a:hlinkClick r:id="rId7"/>
              </a:rPr>
              <a:t>Stackoverflow </a:t>
            </a:r>
            <a:r>
              <a:rPr lang="da-DK" sz="2400" dirty="0">
                <a:latin typeface="Calibri" panose="020F0502020204030204" pitchFamily="34" charset="0"/>
              </a:rPr>
              <a:t>(most of the time)</a:t>
            </a:r>
          </a:p>
          <a:p>
            <a:pPr marL="514350" indent="-514350">
              <a:buFont typeface="+mj-lt"/>
              <a:buAutoNum type="arabicPeriod"/>
            </a:pPr>
            <a:r>
              <a:rPr lang="da-DK" sz="2400" dirty="0">
                <a:latin typeface="Calibri" panose="020F0502020204030204" pitchFamily="34" charset="0"/>
              </a:rPr>
              <a:t>Forum threads (on reputable sites)</a:t>
            </a:r>
          </a:p>
          <a:p>
            <a:pPr marL="514350" indent="-514350">
              <a:buFont typeface="+mj-lt"/>
              <a:buAutoNum type="arabicPeriod"/>
            </a:pPr>
            <a:r>
              <a:rPr lang="da-DK" sz="2400" dirty="0">
                <a:latin typeface="Calibri" panose="020F0502020204030204" pitchFamily="34" charset="0"/>
              </a:rPr>
              <a:t>Blog posts on personal (non-ad) sites</a:t>
            </a:r>
          </a:p>
          <a:p>
            <a:pPr marL="0" indent="0">
              <a:buNone/>
            </a:pPr>
            <a:endParaRPr lang="da-DK" dirty="0">
              <a:latin typeface="Calibri" panose="020F0502020204030204" pitchFamily="34" charset="0"/>
            </a:endParaRPr>
          </a:p>
        </p:txBody>
      </p:sp>
      <p:sp>
        <p:nvSpPr>
          <p:cNvPr id="4" name="Rectangle 3"/>
          <p:cNvSpPr/>
          <p:nvPr/>
        </p:nvSpPr>
        <p:spPr>
          <a:xfrm>
            <a:off x="838200" y="1321356"/>
            <a:ext cx="3952557" cy="369332"/>
          </a:xfrm>
          <a:prstGeom prst="rect">
            <a:avLst/>
          </a:prstGeom>
        </p:spPr>
        <p:txBody>
          <a:bodyPr wrap="none">
            <a:spAutoFit/>
          </a:bodyPr>
          <a:lstStyle/>
          <a:p>
            <a:r>
              <a:rPr lang="da-DK" i="1" dirty="0">
                <a:latin typeface="Calibri" panose="020F0502020204030204" pitchFamily="34" charset="0"/>
              </a:rPr>
              <a:t>Not all sources of information are equal!</a:t>
            </a:r>
          </a:p>
        </p:txBody>
      </p:sp>
    </p:spTree>
    <p:extLst>
      <p:ext uri="{BB962C8B-B14F-4D97-AF65-F5344CB8AC3E}">
        <p14:creationId xmlns:p14="http://schemas.microsoft.com/office/powerpoint/2010/main" val="2939084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Avoiding low-quality sources</a:t>
            </a:r>
          </a:p>
        </p:txBody>
      </p:sp>
      <p:sp>
        <p:nvSpPr>
          <p:cNvPr id="3" name="Content Placeholder 2"/>
          <p:cNvSpPr>
            <a:spLocks noGrp="1"/>
          </p:cNvSpPr>
          <p:nvPr>
            <p:ph idx="1"/>
          </p:nvPr>
        </p:nvSpPr>
        <p:spPr>
          <a:xfrm>
            <a:off x="862698" y="2506662"/>
            <a:ext cx="5689600" cy="4351338"/>
          </a:xfrm>
        </p:spPr>
        <p:txBody>
          <a:bodyPr>
            <a:normAutofit/>
          </a:bodyPr>
          <a:lstStyle/>
          <a:p>
            <a:pPr marL="0" indent="0">
              <a:buNone/>
            </a:pPr>
            <a:r>
              <a:rPr lang="da-DK" b="1" u="sng" dirty="0">
                <a:latin typeface="Calibri" panose="020F0502020204030204" pitchFamily="34" charset="0"/>
              </a:rPr>
              <a:t>Poor sources include:</a:t>
            </a:r>
          </a:p>
          <a:p>
            <a:r>
              <a:rPr lang="da-DK" sz="2400" dirty="0">
                <a:latin typeface="Calibri" panose="020F0502020204030204" pitchFamily="34" charset="0"/>
              </a:rPr>
              <a:t>Ad-based ”tutorial” sites (W3Schools, About.com, WikiHow, etc.)</a:t>
            </a:r>
          </a:p>
          <a:p>
            <a:pPr lvl="1"/>
            <a:r>
              <a:rPr lang="da-DK" sz="2000" dirty="0">
                <a:latin typeface="Calibri" panose="020F0502020204030204" pitchFamily="34" charset="0"/>
              </a:rPr>
              <a:t>Make sure you can see </a:t>
            </a:r>
            <a:r>
              <a:rPr lang="da-DK" sz="2000" b="1" dirty="0">
                <a:latin typeface="Calibri" panose="020F0502020204030204" pitchFamily="34" charset="0"/>
              </a:rPr>
              <a:t>who</a:t>
            </a:r>
            <a:r>
              <a:rPr lang="da-DK" sz="2000" dirty="0">
                <a:latin typeface="Calibri" panose="020F0502020204030204" pitchFamily="34" charset="0"/>
              </a:rPr>
              <a:t> wrote the content, </a:t>
            </a:r>
            <a:r>
              <a:rPr lang="da-DK" sz="2000" b="1" dirty="0">
                <a:latin typeface="Calibri" panose="020F0502020204030204" pitchFamily="34" charset="0"/>
              </a:rPr>
              <a:t>when</a:t>
            </a:r>
            <a:r>
              <a:rPr lang="da-DK" sz="2000" dirty="0">
                <a:latin typeface="Calibri" panose="020F0502020204030204" pitchFamily="34" charset="0"/>
              </a:rPr>
              <a:t> they wrote it, and what their </a:t>
            </a:r>
            <a:r>
              <a:rPr lang="da-DK" sz="2000" b="1" dirty="0">
                <a:latin typeface="Calibri" panose="020F0502020204030204" pitchFamily="34" charset="0"/>
              </a:rPr>
              <a:t>qualifications</a:t>
            </a:r>
            <a:r>
              <a:rPr lang="da-DK" sz="2000" dirty="0">
                <a:latin typeface="Calibri" panose="020F0502020204030204" pitchFamily="34" charset="0"/>
              </a:rPr>
              <a:t> are!</a:t>
            </a:r>
          </a:p>
          <a:p>
            <a:r>
              <a:rPr lang="da-DK" sz="2400" dirty="0">
                <a:latin typeface="Calibri" panose="020F0502020204030204" pitchFamily="34" charset="0"/>
              </a:rPr>
              <a:t>Out-of-date books and documentation</a:t>
            </a:r>
          </a:p>
          <a:p>
            <a:r>
              <a:rPr lang="da-DK" sz="2400" dirty="0">
                <a:latin typeface="Calibri" panose="020F0502020204030204" pitchFamily="34" charset="0"/>
              </a:rPr>
              <a:t>Anything on a site that has too many ads, is outdated, or just plain looks bad</a:t>
            </a:r>
            <a:endParaRPr lang="da-DK" sz="2000" dirty="0">
              <a:latin typeface="Calibri" panose="020F0502020204030204" pitchFamily="34" charset="0"/>
            </a:endParaRPr>
          </a:p>
          <a:p>
            <a:pPr marL="0" indent="0">
              <a:buNone/>
            </a:pPr>
            <a:endParaRPr lang="da-DK" dirty="0">
              <a:latin typeface="Calibri" panose="020F0502020204030204" pitchFamily="34" charset="0"/>
            </a:endParaRPr>
          </a:p>
        </p:txBody>
      </p:sp>
      <p:sp>
        <p:nvSpPr>
          <p:cNvPr id="4" name="Rectangle 3"/>
          <p:cNvSpPr/>
          <p:nvPr/>
        </p:nvSpPr>
        <p:spPr>
          <a:xfrm>
            <a:off x="838200" y="1321356"/>
            <a:ext cx="3952557" cy="369332"/>
          </a:xfrm>
          <a:prstGeom prst="rect">
            <a:avLst/>
          </a:prstGeom>
        </p:spPr>
        <p:txBody>
          <a:bodyPr wrap="none">
            <a:spAutoFit/>
          </a:bodyPr>
          <a:lstStyle/>
          <a:p>
            <a:r>
              <a:rPr lang="da-DK" i="1" dirty="0">
                <a:latin typeface="Calibri" panose="020F0502020204030204" pitchFamily="34" charset="0"/>
              </a:rPr>
              <a:t>Not all sources of information are equal!</a:t>
            </a:r>
          </a:p>
        </p:txBody>
      </p:sp>
      <p:pic>
        <p:nvPicPr>
          <p:cNvPr id="5" name="Picture 4"/>
          <p:cNvPicPr>
            <a:picLocks noChangeAspect="1"/>
          </p:cNvPicPr>
          <p:nvPr/>
        </p:nvPicPr>
        <p:blipFill rotWithShape="1">
          <a:blip r:embed="rId2"/>
          <a:srcRect l="4931" t="13457" r="1528"/>
          <a:stretch/>
        </p:blipFill>
        <p:spPr>
          <a:xfrm>
            <a:off x="7083176" y="2506662"/>
            <a:ext cx="4270624" cy="2222500"/>
          </a:xfrm>
          <a:prstGeom prst="rect">
            <a:avLst/>
          </a:prstGeom>
          <a:ln>
            <a:noFill/>
          </a:ln>
          <a:effectLst>
            <a:outerShdw blurRad="292100" dist="139700" dir="2700000" algn="tl" rotWithShape="0">
              <a:srgbClr val="333333">
                <a:alpha val="65000"/>
              </a:srgbClr>
            </a:outerShdw>
          </a:effectLst>
        </p:spPr>
      </p:pic>
      <p:grpSp>
        <p:nvGrpSpPr>
          <p:cNvPr id="10" name="Group 9"/>
          <p:cNvGrpSpPr/>
          <p:nvPr/>
        </p:nvGrpSpPr>
        <p:grpSpPr>
          <a:xfrm>
            <a:off x="7614054" y="2013478"/>
            <a:ext cx="3208868" cy="3208867"/>
            <a:chOff x="6900332" y="2125133"/>
            <a:chExt cx="3208868" cy="3208867"/>
          </a:xfrm>
        </p:grpSpPr>
        <p:cxnSp>
          <p:nvCxnSpPr>
            <p:cNvPr id="8" name="Straight Connector 7"/>
            <p:cNvCxnSpPr/>
            <p:nvPr/>
          </p:nvCxnSpPr>
          <p:spPr>
            <a:xfrm>
              <a:off x="6900333" y="2125133"/>
              <a:ext cx="3208867" cy="3208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900332" y="2125133"/>
              <a:ext cx="3208867" cy="3208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4275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Source Quality Checklist</a:t>
            </a:r>
          </a:p>
        </p:txBody>
      </p:sp>
      <p:sp>
        <p:nvSpPr>
          <p:cNvPr id="3" name="Content Placeholder 2"/>
          <p:cNvSpPr>
            <a:spLocks noGrp="1"/>
          </p:cNvSpPr>
          <p:nvPr>
            <p:ph idx="1"/>
          </p:nvPr>
        </p:nvSpPr>
        <p:spPr>
          <a:xfrm>
            <a:off x="838200" y="1705449"/>
            <a:ext cx="10515600" cy="4636370"/>
          </a:xfrm>
        </p:spPr>
        <p:txBody>
          <a:bodyPr>
            <a:normAutofit fontScale="92500"/>
          </a:bodyPr>
          <a:lstStyle/>
          <a:p>
            <a:pPr marL="0" indent="0">
              <a:buNone/>
            </a:pPr>
            <a:r>
              <a:rPr lang="da-DK" sz="3200" b="1" i="1" dirty="0">
                <a:latin typeface="Calibri" panose="020F0502020204030204" pitchFamily="34" charset="0"/>
              </a:rPr>
              <a:t>For every source, ask:</a:t>
            </a:r>
          </a:p>
          <a:p>
            <a:pPr>
              <a:buFont typeface="Calibri" panose="020F0502020204030204" pitchFamily="34" charset="0"/>
              <a:buChar char="‐"/>
            </a:pPr>
            <a:r>
              <a:rPr lang="da-DK" sz="3200" b="1" dirty="0">
                <a:latin typeface="Calibri" panose="020F0502020204030204" pitchFamily="34" charset="0"/>
              </a:rPr>
              <a:t>Who</a:t>
            </a:r>
            <a:r>
              <a:rPr lang="da-DK" sz="3200" dirty="0">
                <a:latin typeface="Calibri" panose="020F0502020204030204" pitchFamily="34" charset="0"/>
              </a:rPr>
              <a:t> wrote this? Why should you trust them?</a:t>
            </a:r>
          </a:p>
          <a:p>
            <a:pPr>
              <a:buFont typeface="Calibri" panose="020F0502020204030204" pitchFamily="34" charset="0"/>
              <a:buChar char="‐"/>
            </a:pPr>
            <a:r>
              <a:rPr lang="da-DK" sz="3200" b="1" dirty="0">
                <a:latin typeface="Calibri" panose="020F0502020204030204" pitchFamily="34" charset="0"/>
              </a:rPr>
              <a:t>When</a:t>
            </a:r>
            <a:r>
              <a:rPr lang="da-DK" sz="3200" dirty="0">
                <a:latin typeface="Calibri" panose="020F0502020204030204" pitchFamily="34" charset="0"/>
              </a:rPr>
              <a:t> was this written?</a:t>
            </a:r>
          </a:p>
          <a:p>
            <a:pPr lvl="1">
              <a:buFont typeface="Calibri" panose="020F0502020204030204" pitchFamily="34" charset="0"/>
              <a:buChar char="‐"/>
            </a:pPr>
            <a:r>
              <a:rPr lang="da-DK" sz="2800" dirty="0">
                <a:latin typeface="Calibri" panose="020F0502020204030204" pitchFamily="34" charset="0"/>
              </a:rPr>
              <a:t>Is the information provided still relevant?</a:t>
            </a:r>
          </a:p>
          <a:p>
            <a:pPr>
              <a:buFont typeface="Calibri" panose="020F0502020204030204" pitchFamily="34" charset="0"/>
              <a:buChar char="‐"/>
            </a:pPr>
            <a:r>
              <a:rPr lang="da-DK" sz="3200" b="1" dirty="0">
                <a:latin typeface="Calibri" panose="020F0502020204030204" pitchFamily="34" charset="0"/>
              </a:rPr>
              <a:t>Why</a:t>
            </a:r>
            <a:r>
              <a:rPr lang="da-DK" sz="3200" dirty="0">
                <a:latin typeface="Calibri" panose="020F0502020204030204" pitchFamily="34" charset="0"/>
              </a:rPr>
              <a:t> was this written?</a:t>
            </a:r>
          </a:p>
          <a:p>
            <a:pPr>
              <a:buFont typeface="Calibri" panose="020F0502020204030204" pitchFamily="34" charset="0"/>
              <a:buChar char="‐"/>
            </a:pPr>
            <a:r>
              <a:rPr lang="da-DK" sz="3200" dirty="0">
                <a:latin typeface="Calibri" panose="020F0502020204030204" pitchFamily="34" charset="0"/>
              </a:rPr>
              <a:t>What </a:t>
            </a:r>
            <a:r>
              <a:rPr lang="da-DK" sz="3200" b="1" dirty="0">
                <a:latin typeface="Calibri" panose="020F0502020204030204" pitchFamily="34" charset="0"/>
              </a:rPr>
              <a:t>sources </a:t>
            </a:r>
            <a:r>
              <a:rPr lang="da-DK" sz="3200" dirty="0">
                <a:latin typeface="Calibri" panose="020F0502020204030204" pitchFamily="34" charset="0"/>
              </a:rPr>
              <a:t>are provided? Are they relevant and up</a:t>
            </a:r>
            <a:r>
              <a:rPr lang="en-US" sz="3200" dirty="0">
                <a:latin typeface="Calibri" panose="020F0502020204030204" pitchFamily="34" charset="0"/>
              </a:rPr>
              <a:t>-to-date</a:t>
            </a:r>
            <a:r>
              <a:rPr lang="da-DK" sz="3200" dirty="0">
                <a:latin typeface="Calibri" panose="020F0502020204030204" pitchFamily="34" charset="0"/>
              </a:rPr>
              <a:t>?</a:t>
            </a:r>
            <a:endParaRPr lang="en-US" sz="3200" dirty="0">
              <a:latin typeface="Calibri" panose="020F0502020204030204" pitchFamily="34" charset="0"/>
            </a:endParaRPr>
          </a:p>
          <a:p>
            <a:pPr lvl="1">
              <a:buFont typeface="Wingdings" panose="05000000000000000000" pitchFamily="2" charset="2"/>
              <a:buChar char="Ø"/>
            </a:pPr>
            <a:r>
              <a:rPr lang="en-US" sz="2800" dirty="0">
                <a:latin typeface="Calibri" panose="020F0502020204030204" pitchFamily="34" charset="0"/>
              </a:rPr>
              <a:t> Apply the same process to all major sources!</a:t>
            </a:r>
            <a:endParaRPr lang="da-DK" sz="3200" dirty="0">
              <a:latin typeface="Calibri" panose="020F0502020204030204" pitchFamily="34" charset="0"/>
            </a:endParaRPr>
          </a:p>
          <a:p>
            <a:pPr>
              <a:buFont typeface="Calibri" panose="020F0502020204030204" pitchFamily="34" charset="0"/>
              <a:buChar char="‐"/>
            </a:pPr>
            <a:r>
              <a:rPr lang="da-DK" sz="3200" dirty="0">
                <a:latin typeface="Calibri" panose="020F0502020204030204" pitchFamily="34" charset="0"/>
              </a:rPr>
              <a:t>Who paid</a:t>
            </a:r>
            <a:r>
              <a:rPr lang="da-DK" sz="3200" b="1" dirty="0">
                <a:latin typeface="Calibri" panose="020F0502020204030204" pitchFamily="34" charset="0"/>
              </a:rPr>
              <a:t> </a:t>
            </a:r>
            <a:r>
              <a:rPr lang="da-DK" sz="3200" dirty="0">
                <a:latin typeface="Calibri" panose="020F0502020204030204" pitchFamily="34" charset="0"/>
              </a:rPr>
              <a:t>for this to exist? Why? </a:t>
            </a:r>
          </a:p>
          <a:p>
            <a:pPr lvl="1">
              <a:buFont typeface="Calibri" panose="020F0502020204030204" pitchFamily="34" charset="0"/>
              <a:buChar char="‐"/>
            </a:pPr>
            <a:r>
              <a:rPr lang="da-DK" sz="2800" dirty="0">
                <a:latin typeface="Calibri" panose="020F0502020204030204" pitchFamily="34" charset="0"/>
              </a:rPr>
              <a:t>Are there </a:t>
            </a:r>
            <a:r>
              <a:rPr lang="da-DK" sz="2800" b="1" dirty="0">
                <a:latin typeface="Calibri" panose="020F0502020204030204" pitchFamily="34" charset="0"/>
              </a:rPr>
              <a:t>ads</a:t>
            </a:r>
            <a:r>
              <a:rPr lang="da-DK" sz="2800" dirty="0">
                <a:latin typeface="Calibri" panose="020F0502020204030204" pitchFamily="34" charset="0"/>
              </a:rPr>
              <a:t>? Do they distract from the content?</a:t>
            </a:r>
          </a:p>
        </p:txBody>
      </p:sp>
      <p:pic>
        <p:nvPicPr>
          <p:cNvPr id="5" name="Picture 4" descr="A close up of a logo&#10;&#10;Description generated with very high confidence">
            <a:extLst>
              <a:ext uri="{FF2B5EF4-FFF2-40B4-BE49-F238E27FC236}">
                <a16:creationId xmlns:a16="http://schemas.microsoft.com/office/drawing/2014/main" id="{C73B2D34-C9AB-4BE7-A614-323664F593B2}"/>
              </a:ext>
            </a:extLst>
          </p:cNvPr>
          <p:cNvPicPr>
            <a:picLocks noChangeAspect="1"/>
          </p:cNvPicPr>
          <p:nvPr/>
        </p:nvPicPr>
        <p:blipFill rotWithShape="1">
          <a:blip r:embed="rId2">
            <a:extLst>
              <a:ext uri="{28A0092B-C50C-407E-A947-70E740481C1C}">
                <a14:useLocalDpi xmlns:a14="http://schemas.microsoft.com/office/drawing/2010/main" val="0"/>
              </a:ext>
            </a:extLst>
          </a:blip>
          <a:srcRect l="8019" t="7905" r="7999" b="8112"/>
          <a:stretch/>
        </p:blipFill>
        <p:spPr>
          <a:xfrm>
            <a:off x="9815146" y="365125"/>
            <a:ext cx="1538654" cy="1538654"/>
          </a:xfrm>
          <a:prstGeom prst="rect">
            <a:avLst/>
          </a:prstGeom>
        </p:spPr>
      </p:pic>
    </p:spTree>
    <p:extLst>
      <p:ext uri="{BB962C8B-B14F-4D97-AF65-F5344CB8AC3E}">
        <p14:creationId xmlns:p14="http://schemas.microsoft.com/office/powerpoint/2010/main" val="1335420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dirty="0"/>
              <a:t>Exercise 3: Comparing Sources</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normAutofit/>
          </a:bodyPr>
          <a:lstStyle/>
          <a:p>
            <a:pPr marL="0" indent="0">
              <a:buNone/>
            </a:pPr>
            <a:r>
              <a:rPr lang="en-US" dirty="0"/>
              <a:t>We’re going to learn about source quality by comparing two popular sources for the exact same topic.</a:t>
            </a:r>
          </a:p>
          <a:p>
            <a:pPr marL="0" indent="0">
              <a:buNone/>
            </a:pPr>
            <a:endParaRPr lang="en-US" dirty="0"/>
          </a:p>
          <a:p>
            <a:pPr marL="514350" indent="-514350">
              <a:buAutoNum type="arabicPeriod"/>
            </a:pPr>
            <a:r>
              <a:rPr lang="en-US" dirty="0"/>
              <a:t>Go to Google and search “</a:t>
            </a:r>
            <a:r>
              <a:rPr lang="en-US" dirty="0" err="1"/>
              <a:t>javascript</a:t>
            </a:r>
            <a:r>
              <a:rPr lang="en-US" dirty="0"/>
              <a:t> array sort”</a:t>
            </a:r>
          </a:p>
          <a:p>
            <a:pPr marL="514350" indent="-514350">
              <a:buFont typeface="Arial" panose="020B0604020202020204" pitchFamily="34" charset="0"/>
              <a:buAutoNum type="arabicPeriod"/>
            </a:pPr>
            <a:r>
              <a:rPr lang="en-US" dirty="0"/>
              <a:t>The top results should be “</a:t>
            </a:r>
            <a:r>
              <a:rPr lang="en-US" dirty="0" err="1">
                <a:hlinkClick r:id="rId2"/>
              </a:rPr>
              <a:t>Array.prototype.sort</a:t>
            </a:r>
            <a:r>
              <a:rPr lang="en-US" dirty="0">
                <a:hlinkClick r:id="rId2"/>
              </a:rPr>
              <a:t>() - JavaScript | MDN</a:t>
            </a:r>
            <a:r>
              <a:rPr lang="en-US" dirty="0"/>
              <a:t>” and “</a:t>
            </a:r>
            <a:r>
              <a:rPr lang="en-US" dirty="0">
                <a:hlinkClick r:id="rId3"/>
              </a:rPr>
              <a:t>JavaScript Array sort() Method - W3 Schools</a:t>
            </a:r>
            <a:r>
              <a:rPr lang="en-US" dirty="0"/>
              <a:t>”</a:t>
            </a:r>
          </a:p>
          <a:p>
            <a:pPr marL="514350" indent="-514350">
              <a:buFont typeface="Arial" panose="020B0604020202020204" pitchFamily="34" charset="0"/>
              <a:buAutoNum type="arabicPeriod"/>
            </a:pPr>
            <a:r>
              <a:rPr lang="en-US" dirty="0"/>
              <a:t>Examine each of these sources with the Source Quality Checklist</a:t>
            </a:r>
          </a:p>
          <a:p>
            <a:pPr marL="0" indent="0">
              <a:buNone/>
            </a:pPr>
            <a:endParaRPr lang="en-US" dirty="0"/>
          </a:p>
          <a:p>
            <a:pPr marL="0" indent="0">
              <a:buNone/>
            </a:pPr>
            <a:r>
              <a:rPr lang="en-US" b="1" dirty="0"/>
              <a:t>Which source is more trustworthy, and why? Which is more useful?</a:t>
            </a:r>
          </a:p>
        </p:txBody>
      </p:sp>
    </p:spTree>
    <p:extLst>
      <p:ext uri="{BB962C8B-B14F-4D97-AF65-F5344CB8AC3E}">
        <p14:creationId xmlns:p14="http://schemas.microsoft.com/office/powerpoint/2010/main" val="86582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Typing</a:t>
            </a:r>
          </a:p>
        </p:txBody>
      </p:sp>
      <p:sp>
        <p:nvSpPr>
          <p:cNvPr id="4" name="Rectangle 3"/>
          <p:cNvSpPr/>
          <p:nvPr/>
        </p:nvSpPr>
        <p:spPr>
          <a:xfrm>
            <a:off x="838201" y="1690688"/>
            <a:ext cx="10515599" cy="2308324"/>
          </a:xfrm>
          <a:prstGeom prst="rect">
            <a:avLst/>
          </a:prstGeom>
        </p:spPr>
        <p:txBody>
          <a:bodyPr wrap="square">
            <a:spAutoFit/>
          </a:bodyPr>
          <a:lstStyle/>
          <a:p>
            <a:r>
              <a:rPr lang="da-DK" sz="2400" dirty="0">
                <a:latin typeface="Calibri" panose="020F0502020204030204" pitchFamily="34" charset="0"/>
              </a:rPr>
              <a:t>The keyboard is the only practical tool for writing code. </a:t>
            </a:r>
          </a:p>
          <a:p>
            <a:endParaRPr lang="da-DK" sz="2400" dirty="0">
              <a:latin typeface="Calibri" panose="020F0502020204030204" pitchFamily="34" charset="0"/>
            </a:endParaRPr>
          </a:p>
          <a:p>
            <a:r>
              <a:rPr lang="da-DK" sz="2400" dirty="0">
                <a:latin typeface="Calibri" panose="020F0502020204030204" pitchFamily="34" charset="0"/>
              </a:rPr>
              <a:t>If your typing skills are weak, you will be frustrated by even simple coding tasks. </a:t>
            </a:r>
          </a:p>
          <a:p>
            <a:endParaRPr lang="da-DK" sz="2400" dirty="0">
              <a:latin typeface="Calibri" panose="020F0502020204030204" pitchFamily="34" charset="0"/>
            </a:endParaRPr>
          </a:p>
          <a:p>
            <a:r>
              <a:rPr lang="da-DK" sz="2400" dirty="0">
                <a:latin typeface="Calibri" panose="020F0502020204030204" pitchFamily="34" charset="0"/>
              </a:rPr>
              <a:t>Keyboard mastery helps you use all sorts of programs, from code editors to design programs (and few things impress other programmers like a keyboard wizard!)</a:t>
            </a:r>
          </a:p>
        </p:txBody>
      </p:sp>
      <p:pic>
        <p:nvPicPr>
          <p:cNvPr id="3" name="Picture 2"/>
          <p:cNvPicPr>
            <a:picLocks noChangeAspect="1"/>
          </p:cNvPicPr>
          <p:nvPr/>
        </p:nvPicPr>
        <p:blipFill>
          <a:blip r:embed="rId2"/>
          <a:stretch>
            <a:fillRect/>
          </a:stretch>
        </p:blipFill>
        <p:spPr>
          <a:xfrm>
            <a:off x="2016003" y="4470622"/>
            <a:ext cx="8159994" cy="1707906"/>
          </a:xfrm>
          <a:prstGeom prst="rect">
            <a:avLst/>
          </a:prstGeom>
        </p:spPr>
      </p:pic>
    </p:spTree>
    <p:extLst>
      <p:ext uri="{BB962C8B-B14F-4D97-AF65-F5344CB8AC3E}">
        <p14:creationId xmlns:p14="http://schemas.microsoft.com/office/powerpoint/2010/main" val="47967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2FA6FE-49AC-4D37-B270-E527DFCE236A}"/>
              </a:ext>
            </a:extLst>
          </p:cNvPr>
          <p:cNvSpPr>
            <a:spLocks noGrp="1"/>
          </p:cNvSpPr>
          <p:nvPr>
            <p:ph type="title"/>
          </p:nvPr>
        </p:nvSpPr>
        <p:spPr>
          <a:xfrm>
            <a:off x="833002" y="365125"/>
            <a:ext cx="10520702" cy="1325563"/>
          </a:xfrm>
        </p:spPr>
        <p:txBody>
          <a:bodyPr>
            <a:normAutofit/>
          </a:bodyPr>
          <a:lstStyle/>
          <a:p>
            <a:r>
              <a:rPr lang="en-US" dirty="0"/>
              <a:t>Course Resources</a:t>
            </a:r>
          </a:p>
        </p:txBody>
      </p:sp>
      <p:sp>
        <p:nvSpPr>
          <p:cNvPr id="3" name="Content Placeholder 2">
            <a:extLst>
              <a:ext uri="{FF2B5EF4-FFF2-40B4-BE49-F238E27FC236}">
                <a16:creationId xmlns:a16="http://schemas.microsoft.com/office/drawing/2014/main" id="{CB5CF5F7-55FD-40B2-8557-A3B9DF5E60B1}"/>
              </a:ext>
            </a:extLst>
          </p:cNvPr>
          <p:cNvSpPr>
            <a:spLocks noGrp="1"/>
          </p:cNvSpPr>
          <p:nvPr>
            <p:ph idx="1"/>
          </p:nvPr>
        </p:nvSpPr>
        <p:spPr>
          <a:xfrm>
            <a:off x="2540309" y="2197163"/>
            <a:ext cx="7772399" cy="4154361"/>
          </a:xfrm>
        </p:spPr>
        <p:txBody>
          <a:bodyPr vert="horz" lIns="91440" tIns="45720" rIns="91440" bIns="45720" rtlCol="0">
            <a:normAutofit/>
          </a:bodyPr>
          <a:lstStyle/>
          <a:p>
            <a:pPr marL="0" indent="0">
              <a:buNone/>
            </a:pPr>
            <a:r>
              <a:rPr lang="en-US" dirty="0"/>
              <a:t>Course items up on GitHub</a:t>
            </a:r>
          </a:p>
          <a:p>
            <a:pPr marL="0" indent="0">
              <a:buNone/>
            </a:pPr>
            <a:endParaRPr lang="en-US" dirty="0"/>
          </a:p>
          <a:p>
            <a:pPr marL="0" indent="0">
              <a:buNone/>
            </a:pPr>
            <a:r>
              <a:rPr lang="en-US" dirty="0"/>
              <a:t>https://github.com/kcarta/programming-workshop</a:t>
            </a:r>
          </a:p>
          <a:p>
            <a:pPr marL="0" indent="0">
              <a:buNone/>
            </a:pPr>
            <a:endParaRPr lang="en-US" dirty="0"/>
          </a:p>
          <a:p>
            <a:pPr marL="0" indent="0">
              <a:buNone/>
            </a:pPr>
            <a:r>
              <a:rPr lang="en-US" dirty="0"/>
              <a:t>These will be updated weekly </a:t>
            </a:r>
          </a:p>
        </p:txBody>
      </p:sp>
    </p:spTree>
    <p:extLst>
      <p:ext uri="{BB962C8B-B14F-4D97-AF65-F5344CB8AC3E}">
        <p14:creationId xmlns:p14="http://schemas.microsoft.com/office/powerpoint/2010/main" val="278306104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Typing Speed</a:t>
            </a:r>
          </a:p>
        </p:txBody>
      </p:sp>
      <p:sp>
        <p:nvSpPr>
          <p:cNvPr id="4" name="Rectangle 3"/>
          <p:cNvSpPr/>
          <p:nvPr/>
        </p:nvSpPr>
        <p:spPr>
          <a:xfrm>
            <a:off x="838200" y="1690688"/>
            <a:ext cx="10515599" cy="3416320"/>
          </a:xfrm>
          <a:prstGeom prst="rect">
            <a:avLst/>
          </a:prstGeom>
        </p:spPr>
        <p:txBody>
          <a:bodyPr wrap="square">
            <a:spAutoFit/>
          </a:bodyPr>
          <a:lstStyle/>
          <a:p>
            <a:r>
              <a:rPr lang="da-DK" sz="2400" dirty="0">
                <a:latin typeface="Calibri" panose="020F0502020204030204" pitchFamily="34" charset="0"/>
              </a:rPr>
              <a:t>A programmer should be able to type swiftly, without having to pause too often to find a key on the keyboard.</a:t>
            </a:r>
          </a:p>
          <a:p>
            <a:endParaRPr lang="en-US" sz="2400" dirty="0">
              <a:latin typeface="Calibri" panose="020F0502020204030204" pitchFamily="34" charset="0"/>
            </a:endParaRPr>
          </a:p>
          <a:p>
            <a:r>
              <a:rPr lang="en-US" sz="2400" dirty="0">
                <a:latin typeface="Calibri" panose="020F0502020204030204" pitchFamily="34" charset="0"/>
              </a:rPr>
              <a:t>Typing skill is usually measured in </a:t>
            </a:r>
            <a:r>
              <a:rPr lang="en-US" sz="2400" b="1" dirty="0">
                <a:latin typeface="Calibri" panose="020F0502020204030204" pitchFamily="34" charset="0"/>
              </a:rPr>
              <a:t>words per minute </a:t>
            </a:r>
            <a:r>
              <a:rPr lang="da-DK" sz="2400" dirty="0">
                <a:latin typeface="Calibri" panose="020F0502020204030204" pitchFamily="34" charset="0"/>
              </a:rPr>
              <a:t>(</a:t>
            </a:r>
            <a:r>
              <a:rPr lang="da-DK" sz="2400" b="1" dirty="0">
                <a:latin typeface="Calibri" panose="020F0502020204030204" pitchFamily="34" charset="0"/>
              </a:rPr>
              <a:t>wpm</a:t>
            </a:r>
            <a:r>
              <a:rPr lang="da-DK" sz="2400" dirty="0">
                <a:latin typeface="Calibri" panose="020F0502020204030204" pitchFamily="34" charset="0"/>
              </a:rPr>
              <a:t>). </a:t>
            </a:r>
          </a:p>
          <a:p>
            <a:endParaRPr lang="da-DK" sz="2400" dirty="0">
              <a:latin typeface="Calibri" panose="020F0502020204030204" pitchFamily="34" charset="0"/>
            </a:endParaRPr>
          </a:p>
          <a:p>
            <a:r>
              <a:rPr lang="da-DK" sz="2400" dirty="0">
                <a:latin typeface="Calibri" panose="020F0502020204030204" pitchFamily="34" charset="0"/>
              </a:rPr>
              <a:t>At the </a:t>
            </a:r>
            <a:r>
              <a:rPr lang="da-DK" sz="2400" i="1" dirty="0">
                <a:latin typeface="Calibri" panose="020F0502020204030204" pitchFamily="34" charset="0"/>
              </a:rPr>
              <a:t>lowest</a:t>
            </a:r>
            <a:r>
              <a:rPr lang="da-DK" sz="2400" dirty="0">
                <a:latin typeface="Calibri" panose="020F0502020204030204" pitchFamily="34" charset="0"/>
              </a:rPr>
              <a:t> end, 40 wpm is enough for most time-sensitive tasks, like coding at an exam or programming with others.</a:t>
            </a:r>
          </a:p>
          <a:p>
            <a:endParaRPr lang="da-DK" sz="2400" dirty="0">
              <a:latin typeface="Calibri" panose="020F0502020204030204" pitchFamily="34" charset="0"/>
            </a:endParaRPr>
          </a:p>
          <a:p>
            <a:r>
              <a:rPr lang="da-DK" sz="2400" b="1" dirty="0">
                <a:latin typeface="Calibri" panose="020F0502020204030204" pitchFamily="34" charset="0"/>
              </a:rPr>
              <a:t>Ideally, your typing speed should fall somewhere between 60 and 100 wpm.</a:t>
            </a:r>
          </a:p>
        </p:txBody>
      </p:sp>
    </p:spTree>
    <p:extLst>
      <p:ext uri="{BB962C8B-B14F-4D97-AF65-F5344CB8AC3E}">
        <p14:creationId xmlns:p14="http://schemas.microsoft.com/office/powerpoint/2010/main" val="2744730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Typing Tips</a:t>
            </a:r>
          </a:p>
        </p:txBody>
      </p:sp>
      <p:sp>
        <p:nvSpPr>
          <p:cNvPr id="4" name="Rectangle 3"/>
          <p:cNvSpPr/>
          <p:nvPr/>
        </p:nvSpPr>
        <p:spPr>
          <a:xfrm>
            <a:off x="838201" y="1690688"/>
            <a:ext cx="5369168" cy="1938992"/>
          </a:xfrm>
          <a:prstGeom prst="rect">
            <a:avLst/>
          </a:prstGeom>
        </p:spPr>
        <p:txBody>
          <a:bodyPr wrap="square">
            <a:spAutoFit/>
          </a:bodyPr>
          <a:lstStyle/>
          <a:p>
            <a:r>
              <a:rPr lang="da-DK" sz="2400" dirty="0">
                <a:latin typeface="Calibri" panose="020F0502020204030204" pitchFamily="34" charset="0"/>
              </a:rPr>
              <a:t>Your hands should naturally rest on the </a:t>
            </a:r>
            <a:r>
              <a:rPr lang="da-DK" sz="2400" b="1" dirty="0">
                <a:latin typeface="Calibri" panose="020F0502020204030204" pitchFamily="34" charset="0"/>
              </a:rPr>
              <a:t>Home Row</a:t>
            </a:r>
            <a:r>
              <a:rPr lang="da-DK" sz="2400" dirty="0">
                <a:latin typeface="Calibri" panose="020F0502020204030204" pitchFamily="34" charset="0"/>
              </a:rPr>
              <a:t> (pointer fingers on F and J).</a:t>
            </a:r>
          </a:p>
          <a:p>
            <a:endParaRPr lang="da-DK" sz="2400" dirty="0">
              <a:latin typeface="Calibri" panose="020F0502020204030204" pitchFamily="34" charset="0"/>
            </a:endParaRPr>
          </a:p>
          <a:p>
            <a:r>
              <a:rPr lang="da-DK" sz="2400" dirty="0">
                <a:latin typeface="Calibri" panose="020F0502020204030204" pitchFamily="34" charset="0"/>
              </a:rPr>
              <a:t>Most keyboards have raised surfaces to help you find home row without looking.</a:t>
            </a:r>
          </a:p>
        </p:txBody>
      </p:sp>
      <p:pic>
        <p:nvPicPr>
          <p:cNvPr id="1026" name="Picture 2" descr="File:QWERTY-home-keys-position.sv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06" t="7087" r="1883" b="9991"/>
          <a:stretch/>
        </p:blipFill>
        <p:spPr bwMode="auto">
          <a:xfrm>
            <a:off x="6553200" y="1690688"/>
            <a:ext cx="4598894" cy="24473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200" y="4138022"/>
            <a:ext cx="9820835" cy="1569660"/>
          </a:xfrm>
          <a:prstGeom prst="rect">
            <a:avLst/>
          </a:prstGeom>
        </p:spPr>
        <p:txBody>
          <a:bodyPr wrap="square">
            <a:spAutoFit/>
          </a:bodyPr>
          <a:lstStyle/>
          <a:p>
            <a:r>
              <a:rPr lang="da-DK" sz="2400" dirty="0">
                <a:latin typeface="Calibri" panose="020F0502020204030204" pitchFamily="34" charset="0"/>
              </a:rPr>
              <a:t>Try learning </a:t>
            </a:r>
            <a:r>
              <a:rPr lang="da-DK" sz="2400" b="1" dirty="0">
                <a:latin typeface="Calibri" panose="020F0502020204030204" pitchFamily="34" charset="0"/>
              </a:rPr>
              <a:t>keyboard shortcuts</a:t>
            </a:r>
            <a:r>
              <a:rPr lang="da-DK" sz="2400" dirty="0">
                <a:latin typeface="Calibri" panose="020F0502020204030204" pitchFamily="34" charset="0"/>
              </a:rPr>
              <a:t> for common actions (copying and pasting, for example) instead of relying on the mouse. </a:t>
            </a:r>
          </a:p>
          <a:p>
            <a:endParaRPr lang="da-DK" sz="2400" dirty="0">
              <a:latin typeface="Calibri" panose="020F0502020204030204" pitchFamily="34" charset="0"/>
            </a:endParaRPr>
          </a:p>
          <a:p>
            <a:r>
              <a:rPr lang="da-DK" sz="2400" dirty="0">
                <a:latin typeface="Calibri" panose="020F0502020204030204" pitchFamily="34" charset="0"/>
              </a:rPr>
              <a:t>Find typing tutorials online, including: </a:t>
            </a:r>
            <a:r>
              <a:rPr lang="en-US" sz="2400" dirty="0">
                <a:hlinkClick r:id="rId4"/>
              </a:rPr>
              <a:t>http://www.keybr.com/</a:t>
            </a:r>
            <a:endParaRPr lang="da-DK" sz="2400" dirty="0"/>
          </a:p>
        </p:txBody>
      </p:sp>
    </p:spTree>
    <p:extLst>
      <p:ext uri="{BB962C8B-B14F-4D97-AF65-F5344CB8AC3E}">
        <p14:creationId xmlns:p14="http://schemas.microsoft.com/office/powerpoint/2010/main" val="3484216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a:t>Exercise 4: </a:t>
            </a:r>
            <a:r>
              <a:rPr lang="en-US" dirty="0"/>
              <a:t>Find Your Typing Speed</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normAutofit/>
          </a:bodyPr>
          <a:lstStyle/>
          <a:p>
            <a:pPr marL="0" indent="0">
              <a:buNone/>
            </a:pPr>
            <a:r>
              <a:rPr lang="en-US" sz="3600" dirty="0"/>
              <a:t>Take a typing speed test at:</a:t>
            </a:r>
          </a:p>
          <a:p>
            <a:pPr marL="0" indent="0">
              <a:buNone/>
            </a:pPr>
            <a:r>
              <a:rPr lang="en-US" sz="3600" dirty="0">
                <a:hlinkClick r:id="rId2"/>
              </a:rPr>
              <a:t>10fastfingers.com/typing-test/</a:t>
            </a:r>
            <a:r>
              <a:rPr lang="en-US" sz="3600" dirty="0"/>
              <a:t> </a:t>
            </a:r>
          </a:p>
          <a:p>
            <a:pPr marL="0" indent="0">
              <a:buNone/>
            </a:pPr>
            <a:endParaRPr lang="en-US" sz="3200" dirty="0"/>
          </a:p>
          <a:p>
            <a:pPr marL="0" indent="0">
              <a:buNone/>
            </a:pPr>
            <a:r>
              <a:rPr lang="en-US" sz="3200" dirty="0"/>
              <a:t>If your speed is low (&lt;50 wpm), don’t feel bad! </a:t>
            </a:r>
          </a:p>
          <a:p>
            <a:pPr marL="0" indent="0">
              <a:buNone/>
            </a:pPr>
            <a:r>
              <a:rPr lang="en-US" sz="3200" dirty="0"/>
              <a:t>This is just something you’ll have to work on throughout the semester.</a:t>
            </a:r>
          </a:p>
        </p:txBody>
      </p:sp>
    </p:spTree>
    <p:extLst>
      <p:ext uri="{BB962C8B-B14F-4D97-AF65-F5344CB8AC3E}">
        <p14:creationId xmlns:p14="http://schemas.microsoft.com/office/powerpoint/2010/main" val="2201648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Textbooks – The Skimming Method</a:t>
            </a:r>
          </a:p>
        </p:txBody>
      </p:sp>
      <p:sp>
        <p:nvSpPr>
          <p:cNvPr id="4" name="Rectangle 3"/>
          <p:cNvSpPr/>
          <p:nvPr/>
        </p:nvSpPr>
        <p:spPr>
          <a:xfrm>
            <a:off x="776653" y="1690688"/>
            <a:ext cx="10515599" cy="5632311"/>
          </a:xfrm>
          <a:prstGeom prst="rect">
            <a:avLst/>
          </a:prstGeom>
        </p:spPr>
        <p:txBody>
          <a:bodyPr wrap="square">
            <a:spAutoFit/>
          </a:bodyPr>
          <a:lstStyle/>
          <a:p>
            <a:r>
              <a:rPr lang="en-US" sz="2400" b="1" dirty="0">
                <a:latin typeface="Calibri" panose="020F0502020204030204" pitchFamily="34" charset="0"/>
              </a:rPr>
              <a:t>Textbooks exist for a reason </a:t>
            </a:r>
            <a:r>
              <a:rPr lang="en-US" sz="2400" dirty="0">
                <a:latin typeface="Calibri" panose="020F0502020204030204" pitchFamily="34" charset="0"/>
              </a:rPr>
              <a:t>– they are the first place you should go to learn more about topics that you couldn’t fully understand during course lectures.</a:t>
            </a:r>
          </a:p>
          <a:p>
            <a:endParaRPr lang="en-US" sz="2400" dirty="0">
              <a:latin typeface="Calibri" panose="020F0502020204030204" pitchFamily="34" charset="0"/>
            </a:endParaRPr>
          </a:p>
          <a:p>
            <a:r>
              <a:rPr lang="en-US" sz="2400" dirty="0">
                <a:latin typeface="Calibri" panose="020F0502020204030204" pitchFamily="34" charset="0"/>
              </a:rPr>
              <a:t>However, </a:t>
            </a:r>
            <a:r>
              <a:rPr lang="en-US" sz="2400" b="1" dirty="0">
                <a:latin typeface="Calibri" panose="020F0502020204030204" pitchFamily="34" charset="0"/>
              </a:rPr>
              <a:t>textbooks should not be read completely</a:t>
            </a:r>
            <a:r>
              <a:rPr lang="en-US" sz="2400" dirty="0">
                <a:latin typeface="Calibri" panose="020F0502020204030204" pitchFamily="34" charset="0"/>
              </a:rPr>
              <a:t>, from top to bottom! </a:t>
            </a:r>
          </a:p>
          <a:p>
            <a:r>
              <a:rPr lang="en-US" sz="2400" dirty="0">
                <a:latin typeface="Calibri" panose="020F0502020204030204" pitchFamily="34" charset="0"/>
              </a:rPr>
              <a:t>Textbooks contain more details than you’ll ever need or be able to remember.</a:t>
            </a:r>
            <a:endParaRPr lang="en-US" sz="2400" b="1" dirty="0">
              <a:latin typeface="Calibri" panose="020F0502020204030204" pitchFamily="34" charset="0"/>
            </a:endParaRPr>
          </a:p>
          <a:p>
            <a:endParaRPr lang="en-US" sz="2400" b="1" dirty="0">
              <a:latin typeface="Calibri" panose="020F0502020204030204" pitchFamily="34" charset="0"/>
            </a:endParaRPr>
          </a:p>
          <a:p>
            <a:r>
              <a:rPr lang="en-US" sz="2400" dirty="0">
                <a:latin typeface="Calibri" panose="020F0502020204030204" pitchFamily="34" charset="0"/>
              </a:rPr>
              <a:t>Learn to </a:t>
            </a:r>
            <a:r>
              <a:rPr lang="en-US" sz="2400" b="1" dirty="0">
                <a:latin typeface="Calibri" panose="020F0502020204030204" pitchFamily="34" charset="0"/>
              </a:rPr>
              <a:t>skim</a:t>
            </a:r>
            <a:r>
              <a:rPr lang="en-US" sz="2400" dirty="0">
                <a:latin typeface="Calibri" panose="020F0502020204030204" pitchFamily="34" charset="0"/>
              </a:rPr>
              <a:t> textbooks for the information you actually need:</a:t>
            </a:r>
          </a:p>
          <a:p>
            <a:pPr marL="457200" indent="-457200">
              <a:buFont typeface="+mj-lt"/>
              <a:buAutoNum type="arabicPeriod"/>
            </a:pPr>
            <a:r>
              <a:rPr lang="en-US" sz="2400" dirty="0">
                <a:latin typeface="Calibri" panose="020F0502020204030204" pitchFamily="34" charset="0"/>
              </a:rPr>
              <a:t>Find the relevant section (using the Table of Contents or Index).</a:t>
            </a:r>
          </a:p>
          <a:p>
            <a:pPr marL="457200" indent="-457200">
              <a:buFont typeface="+mj-lt"/>
              <a:buAutoNum type="arabicPeriod"/>
            </a:pPr>
            <a:r>
              <a:rPr lang="en-US" sz="2400" dirty="0">
                <a:latin typeface="Calibri" panose="020F0502020204030204" pitchFamily="34" charset="0"/>
              </a:rPr>
              <a:t>Read completely the opening and closing paragraphs in the section.</a:t>
            </a:r>
          </a:p>
          <a:p>
            <a:pPr marL="457200" indent="-457200">
              <a:buFont typeface="+mj-lt"/>
              <a:buAutoNum type="arabicPeriod"/>
            </a:pPr>
            <a:r>
              <a:rPr lang="en-US" sz="2400" dirty="0">
                <a:latin typeface="Calibri" panose="020F0502020204030204" pitchFamily="34" charset="0"/>
              </a:rPr>
              <a:t>Read the first sentence(s) in each paragraph. </a:t>
            </a:r>
          </a:p>
          <a:p>
            <a:pPr marL="914400" lvl="1" indent="-457200">
              <a:buFont typeface="Arial" panose="020B0604020202020204" pitchFamily="34" charset="0"/>
              <a:buChar char="•"/>
            </a:pPr>
            <a:r>
              <a:rPr lang="en-US" sz="2400" dirty="0">
                <a:latin typeface="Calibri" panose="020F0502020204030204" pitchFamily="34" charset="0"/>
              </a:rPr>
              <a:t>Write a </a:t>
            </a:r>
            <a:r>
              <a:rPr lang="en-US" sz="2400" b="1" dirty="0">
                <a:latin typeface="Calibri" panose="020F0502020204030204" pitchFamily="34" charset="0"/>
              </a:rPr>
              <a:t>brief </a:t>
            </a:r>
            <a:r>
              <a:rPr lang="en-US" sz="2400" dirty="0">
                <a:latin typeface="Calibri" panose="020F0502020204030204" pitchFamily="34" charset="0"/>
              </a:rPr>
              <a:t>summary of each in </a:t>
            </a:r>
            <a:r>
              <a:rPr lang="en-US" sz="2400" b="1" dirty="0">
                <a:latin typeface="Calibri" panose="020F0502020204030204" pitchFamily="34" charset="0"/>
              </a:rPr>
              <a:t>your own words</a:t>
            </a:r>
            <a:r>
              <a:rPr lang="en-US" sz="2400" dirty="0">
                <a:latin typeface="Calibri" panose="020F0502020204030204" pitchFamily="34" charset="0"/>
              </a:rPr>
              <a:t>.</a:t>
            </a:r>
          </a:p>
          <a:p>
            <a:pPr marL="457200" indent="-457200">
              <a:buFont typeface="+mj-lt"/>
              <a:buAutoNum type="arabicPeriod"/>
            </a:pPr>
            <a:r>
              <a:rPr lang="en-US" sz="2400" dirty="0">
                <a:latin typeface="Calibri" panose="020F0502020204030204" pitchFamily="34" charset="0"/>
              </a:rPr>
              <a:t>If you still don’t understand something, re-read the relevant paragraphs </a:t>
            </a:r>
            <a:r>
              <a:rPr lang="en-US" sz="2400" b="1" dirty="0">
                <a:latin typeface="Calibri" panose="020F0502020204030204" pitchFamily="34" charset="0"/>
              </a:rPr>
              <a:t>completely</a:t>
            </a:r>
            <a:r>
              <a:rPr lang="en-US" sz="2400" dirty="0">
                <a:latin typeface="Calibri" panose="020F0502020204030204" pitchFamily="34" charset="0"/>
              </a:rPr>
              <a:t> and write a </a:t>
            </a:r>
            <a:r>
              <a:rPr lang="en-US" sz="2400" b="1" dirty="0">
                <a:latin typeface="Calibri" panose="020F0502020204030204" pitchFamily="34" charset="0"/>
              </a:rPr>
              <a:t>detailed </a:t>
            </a:r>
            <a:r>
              <a:rPr lang="en-US" sz="2400" dirty="0">
                <a:latin typeface="Calibri" panose="020F0502020204030204" pitchFamily="34" charset="0"/>
              </a:rPr>
              <a:t>summary of each.</a:t>
            </a:r>
          </a:p>
          <a:p>
            <a:endParaRPr lang="en-US" sz="2400" b="1" dirty="0">
              <a:latin typeface="Calibri" panose="020F0502020204030204" pitchFamily="34" charset="0"/>
            </a:endParaRPr>
          </a:p>
          <a:p>
            <a:endParaRPr lang="en-US" sz="2400" b="1" dirty="0">
              <a:latin typeface="Calibri" panose="020F0502020204030204" pitchFamily="34" charset="0"/>
            </a:endParaRPr>
          </a:p>
        </p:txBody>
      </p:sp>
    </p:spTree>
    <p:extLst>
      <p:ext uri="{BB962C8B-B14F-4D97-AF65-F5344CB8AC3E}">
        <p14:creationId xmlns:p14="http://schemas.microsoft.com/office/powerpoint/2010/main" val="2924280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Studying</a:t>
            </a:r>
          </a:p>
        </p:txBody>
      </p:sp>
      <p:sp>
        <p:nvSpPr>
          <p:cNvPr id="4" name="Rectangle 3"/>
          <p:cNvSpPr/>
          <p:nvPr/>
        </p:nvSpPr>
        <p:spPr>
          <a:xfrm>
            <a:off x="776653" y="1690688"/>
            <a:ext cx="10515599" cy="3785652"/>
          </a:xfrm>
          <a:prstGeom prst="rect">
            <a:avLst/>
          </a:prstGeom>
        </p:spPr>
        <p:txBody>
          <a:bodyPr wrap="square">
            <a:spAutoFit/>
          </a:bodyPr>
          <a:lstStyle/>
          <a:p>
            <a:r>
              <a:rPr lang="en-US" sz="2400" dirty="0">
                <a:latin typeface="Calibri" panose="020F0502020204030204" pitchFamily="34" charset="0"/>
              </a:rPr>
              <a:t>Going to class and doing class exercises are </a:t>
            </a:r>
            <a:r>
              <a:rPr lang="en-US" sz="2400" b="1" dirty="0">
                <a:latin typeface="Calibri" panose="020F0502020204030204" pitchFamily="34" charset="0"/>
              </a:rPr>
              <a:t>only the first steps </a:t>
            </a:r>
            <a:r>
              <a:rPr lang="en-US" sz="2400" dirty="0">
                <a:latin typeface="Calibri" panose="020F0502020204030204" pitchFamily="34" charset="0"/>
              </a:rPr>
              <a:t>to learning.</a:t>
            </a:r>
          </a:p>
          <a:p>
            <a:r>
              <a:rPr lang="en-US" sz="2400" dirty="0">
                <a:latin typeface="Calibri" panose="020F0502020204030204" pitchFamily="34" charset="0"/>
              </a:rPr>
              <a:t>If you only do these two things, you will probably be a below-average developer.</a:t>
            </a:r>
          </a:p>
          <a:p>
            <a:endParaRPr lang="en-US" sz="2400" dirty="0">
              <a:latin typeface="Calibri" panose="020F0502020204030204" pitchFamily="34" charset="0"/>
            </a:endParaRPr>
          </a:p>
          <a:p>
            <a:r>
              <a:rPr lang="en-US" sz="2400" dirty="0">
                <a:latin typeface="Calibri" panose="020F0502020204030204" pitchFamily="34" charset="0"/>
              </a:rPr>
              <a:t>The secret to college is that </a:t>
            </a:r>
            <a:r>
              <a:rPr lang="en-US" sz="2400" b="1" dirty="0">
                <a:latin typeface="Calibri" panose="020F0502020204030204" pitchFamily="34" charset="0"/>
              </a:rPr>
              <a:t>most real learning is done outside of class</a:t>
            </a:r>
            <a:r>
              <a:rPr lang="en-US" sz="2400" dirty="0">
                <a:latin typeface="Calibri" panose="020F0502020204030204" pitchFamily="34" charset="0"/>
              </a:rPr>
              <a:t>.</a:t>
            </a:r>
          </a:p>
          <a:p>
            <a:endParaRPr lang="en-US" sz="2400" dirty="0">
              <a:latin typeface="Calibri" panose="020F0502020204030204" pitchFamily="34" charset="0"/>
            </a:endParaRPr>
          </a:p>
          <a:p>
            <a:r>
              <a:rPr lang="en-US" sz="2400" dirty="0">
                <a:latin typeface="Calibri" panose="020F0502020204030204" pitchFamily="34" charset="0"/>
              </a:rPr>
              <a:t>If you want to be a solid programmer, try as much of the following as you can:</a:t>
            </a:r>
          </a:p>
          <a:p>
            <a:pPr marL="800100" lvl="1" indent="-342900">
              <a:buFont typeface="Wingdings" panose="05000000000000000000" pitchFamily="2" charset="2"/>
              <a:buChar char="§"/>
            </a:pPr>
            <a:r>
              <a:rPr lang="en-US" sz="2400" dirty="0">
                <a:latin typeface="Calibri" panose="020F0502020204030204" pitchFamily="34" charset="0"/>
              </a:rPr>
              <a:t>Experiment and tinker – build things!</a:t>
            </a:r>
          </a:p>
          <a:p>
            <a:pPr marL="800100" lvl="1" indent="-342900">
              <a:buFont typeface="Wingdings" panose="05000000000000000000" pitchFamily="2" charset="2"/>
              <a:buChar char="§"/>
            </a:pPr>
            <a:r>
              <a:rPr lang="en-US" sz="2400" dirty="0">
                <a:latin typeface="Calibri" panose="020F0502020204030204" pitchFamily="34" charset="0"/>
              </a:rPr>
              <a:t>Talk with others</a:t>
            </a:r>
          </a:p>
          <a:p>
            <a:pPr marL="800100" lvl="1" indent="-342900">
              <a:buFont typeface="Wingdings" panose="05000000000000000000" pitchFamily="2" charset="2"/>
              <a:buChar char="§"/>
            </a:pPr>
            <a:r>
              <a:rPr lang="en-US" sz="2400" dirty="0">
                <a:latin typeface="Calibri" panose="020F0502020204030204" pitchFamily="34" charset="0"/>
              </a:rPr>
              <a:t>Find interesting books, documentation, videos, podcasts, etc.</a:t>
            </a:r>
          </a:p>
          <a:p>
            <a:pPr marL="800100" lvl="1" indent="-342900">
              <a:buFont typeface="Wingdings" panose="05000000000000000000" pitchFamily="2" charset="2"/>
              <a:buChar char="§"/>
            </a:pPr>
            <a:r>
              <a:rPr lang="en-US" sz="2400" b="1" dirty="0">
                <a:latin typeface="Calibri" panose="020F0502020204030204" pitchFamily="34" charset="0"/>
              </a:rPr>
              <a:t>Most importantly, code!</a:t>
            </a:r>
          </a:p>
        </p:txBody>
      </p:sp>
    </p:spTree>
    <p:extLst>
      <p:ext uri="{BB962C8B-B14F-4D97-AF65-F5344CB8AC3E}">
        <p14:creationId xmlns:p14="http://schemas.microsoft.com/office/powerpoint/2010/main" val="1463315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Socializing</a:t>
            </a:r>
          </a:p>
        </p:txBody>
      </p:sp>
      <p:sp>
        <p:nvSpPr>
          <p:cNvPr id="4" name="Rectangle 3"/>
          <p:cNvSpPr/>
          <p:nvPr/>
        </p:nvSpPr>
        <p:spPr>
          <a:xfrm>
            <a:off x="838200" y="2111958"/>
            <a:ext cx="10515599" cy="1631216"/>
          </a:xfrm>
          <a:prstGeom prst="rect">
            <a:avLst/>
          </a:prstGeom>
        </p:spPr>
        <p:txBody>
          <a:bodyPr wrap="square">
            <a:spAutoFit/>
          </a:bodyPr>
          <a:lstStyle/>
          <a:p>
            <a:r>
              <a:rPr lang="en-US" sz="2800" b="1" dirty="0">
                <a:latin typeface="Calibri" panose="020F0502020204030204" pitchFamily="34" charset="0"/>
              </a:rPr>
              <a:t>Software development requires social skills!</a:t>
            </a:r>
          </a:p>
          <a:p>
            <a:r>
              <a:rPr lang="en-US" sz="2400" dirty="0">
                <a:latin typeface="Calibri" panose="020F0502020204030204" pitchFamily="34" charset="0"/>
              </a:rPr>
              <a:t>Hanging out with fellow ICT students is a great way to learn how to be social, in addition to networking and finding out about cool projects and technologies.</a:t>
            </a:r>
          </a:p>
          <a:p>
            <a:endParaRPr lang="en-US" sz="2400" dirty="0">
              <a:latin typeface="Calibri" panose="020F0502020204030204" pitchFamily="34" charset="0"/>
            </a:endParaRPr>
          </a:p>
        </p:txBody>
      </p:sp>
      <p:pic>
        <p:nvPicPr>
          <p:cNvPr id="5122" name="Picture 2" descr="https://scontent-amt2-1.xx.fbcdn.net/v/t1.0-9/12002170_10207469235550562_6836178896488457667_n.jpg?oh=1fca71e7b358025fd75f39a4a1218cb0&amp;oe=5812BB2D"/>
          <p:cNvPicPr>
            <a:picLocks noChangeAspect="1" noChangeArrowheads="1"/>
          </p:cNvPicPr>
          <p:nvPr/>
        </p:nvPicPr>
        <p:blipFill rotWithShape="1">
          <a:blip r:embed="rId3">
            <a:extLst>
              <a:ext uri="{28A0092B-C50C-407E-A947-70E740481C1C}">
                <a14:useLocalDpi xmlns:a14="http://schemas.microsoft.com/office/drawing/2010/main" val="0"/>
              </a:ext>
            </a:extLst>
          </a:blip>
          <a:srcRect r="18644"/>
          <a:stretch/>
        </p:blipFill>
        <p:spPr bwMode="auto">
          <a:xfrm>
            <a:off x="7023100" y="3743174"/>
            <a:ext cx="4729831" cy="18145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27100" y="3631850"/>
            <a:ext cx="6096000" cy="2677656"/>
          </a:xfrm>
          <a:prstGeom prst="rect">
            <a:avLst/>
          </a:prstGeom>
        </p:spPr>
        <p:txBody>
          <a:bodyPr>
            <a:spAutoFit/>
          </a:bodyPr>
          <a:lstStyle/>
          <a:p>
            <a:r>
              <a:rPr lang="en-US" sz="2400" b="1" dirty="0">
                <a:latin typeface="Calibri" panose="020F0502020204030204" pitchFamily="34" charset="0"/>
              </a:rPr>
              <a:t>IT Lab </a:t>
            </a:r>
            <a:r>
              <a:rPr lang="en-US" sz="2400" dirty="0">
                <a:latin typeface="Calibri" panose="020F0502020204030204" pitchFamily="34" charset="0"/>
              </a:rPr>
              <a:t>is a social group for ICT students. We run events like LAN Parties and Hackathons, and have an active Facebook group.</a:t>
            </a:r>
          </a:p>
          <a:p>
            <a:br>
              <a:rPr lang="en-US" sz="2400" dirty="0">
                <a:latin typeface="Calibri" panose="020F0502020204030204" pitchFamily="34" charset="0"/>
              </a:rPr>
            </a:br>
            <a:r>
              <a:rPr lang="en-US" sz="2400" dirty="0">
                <a:latin typeface="Calibri" panose="020F0502020204030204" pitchFamily="34" charset="0"/>
              </a:rPr>
              <a:t>If you’re an ICT student, you’re already a member! Join our Facebook group at </a:t>
            </a:r>
            <a:r>
              <a:rPr lang="en-US" sz="2400" b="1" dirty="0">
                <a:latin typeface="Calibri" panose="020F0502020204030204" pitchFamily="34" charset="0"/>
              </a:rPr>
              <a:t>facebook.com/groups/</a:t>
            </a:r>
            <a:r>
              <a:rPr lang="en-US" sz="2400" b="1" dirty="0" err="1">
                <a:latin typeface="Calibri" panose="020F0502020204030204" pitchFamily="34" charset="0"/>
              </a:rPr>
              <a:t>itlab.via</a:t>
            </a:r>
            <a:r>
              <a:rPr lang="en-US" sz="2400" b="1" dirty="0">
                <a:latin typeface="Calibri" panose="020F0502020204030204" pitchFamily="34" charset="0"/>
              </a:rPr>
              <a:t>/</a:t>
            </a:r>
          </a:p>
        </p:txBody>
      </p:sp>
    </p:spTree>
    <p:extLst>
      <p:ext uri="{BB962C8B-B14F-4D97-AF65-F5344CB8AC3E}">
        <p14:creationId xmlns:p14="http://schemas.microsoft.com/office/powerpoint/2010/main" val="1851125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Computer Hardware</a:t>
            </a:r>
          </a:p>
        </p:txBody>
      </p:sp>
    </p:spTree>
    <p:extLst>
      <p:ext uri="{BB962C8B-B14F-4D97-AF65-F5344CB8AC3E}">
        <p14:creationId xmlns:p14="http://schemas.microsoft.com/office/powerpoint/2010/main" val="214065161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19D0-9273-4DE6-A74A-7099F233EBDA}"/>
              </a:ext>
            </a:extLst>
          </p:cNvPr>
          <p:cNvSpPr>
            <a:spLocks noGrp="1"/>
          </p:cNvSpPr>
          <p:nvPr>
            <p:ph type="title"/>
          </p:nvPr>
        </p:nvSpPr>
        <p:spPr/>
        <p:txBody>
          <a:bodyPr/>
          <a:lstStyle/>
          <a:p>
            <a:r>
              <a:rPr lang="en-US" dirty="0"/>
              <a:t>Basic Components</a:t>
            </a:r>
          </a:p>
        </p:txBody>
      </p:sp>
      <p:sp>
        <p:nvSpPr>
          <p:cNvPr id="3" name="Content Placeholder 2">
            <a:extLst>
              <a:ext uri="{FF2B5EF4-FFF2-40B4-BE49-F238E27FC236}">
                <a16:creationId xmlns:a16="http://schemas.microsoft.com/office/drawing/2014/main" id="{B04F4A66-282C-4A9E-924B-B13072560D4E}"/>
              </a:ext>
            </a:extLst>
          </p:cNvPr>
          <p:cNvSpPr>
            <a:spLocks noGrp="1"/>
          </p:cNvSpPr>
          <p:nvPr>
            <p:ph idx="1"/>
          </p:nvPr>
        </p:nvSpPr>
        <p:spPr/>
        <p:txBody>
          <a:bodyPr>
            <a:normAutofit fontScale="92500" lnSpcReduction="10000"/>
          </a:bodyPr>
          <a:lstStyle/>
          <a:p>
            <a:r>
              <a:rPr lang="en-US" b="1" dirty="0"/>
              <a:t>CPU</a:t>
            </a:r>
            <a:r>
              <a:rPr lang="en-US" dirty="0"/>
              <a:t> – Central Processing Unit</a:t>
            </a:r>
          </a:p>
          <a:p>
            <a:pPr lvl="1"/>
            <a:r>
              <a:rPr lang="en-US" dirty="0"/>
              <a:t>“Brain of a computer”</a:t>
            </a:r>
          </a:p>
          <a:p>
            <a:pPr lvl="1"/>
            <a:r>
              <a:rPr lang="en-US" dirty="0"/>
              <a:t>Most logical processing</a:t>
            </a:r>
          </a:p>
          <a:p>
            <a:pPr lvl="1"/>
            <a:r>
              <a:rPr lang="en-US" dirty="0"/>
              <a:t>99% of programs are execute here</a:t>
            </a:r>
          </a:p>
          <a:p>
            <a:r>
              <a:rPr lang="en-US" b="1" dirty="0"/>
              <a:t>GPU</a:t>
            </a:r>
            <a:r>
              <a:rPr lang="en-US" dirty="0"/>
              <a:t> – Graphics Processing Unit</a:t>
            </a:r>
          </a:p>
          <a:p>
            <a:pPr lvl="1"/>
            <a:r>
              <a:rPr lang="en-US" dirty="0"/>
              <a:t>Math and Graphics</a:t>
            </a:r>
          </a:p>
          <a:p>
            <a:r>
              <a:rPr lang="en-US" b="1" dirty="0"/>
              <a:t>Memory</a:t>
            </a:r>
            <a:r>
              <a:rPr lang="en-US" dirty="0"/>
              <a:t> - (RAM)</a:t>
            </a:r>
          </a:p>
          <a:p>
            <a:pPr lvl="1"/>
            <a:r>
              <a:rPr lang="en-US" dirty="0"/>
              <a:t>Temporary storage</a:t>
            </a:r>
          </a:p>
          <a:p>
            <a:pPr lvl="1"/>
            <a:r>
              <a:rPr lang="en-US" dirty="0"/>
              <a:t>Anything from a webpage to a skype message</a:t>
            </a:r>
          </a:p>
          <a:p>
            <a:r>
              <a:rPr lang="en-US" b="1" dirty="0"/>
              <a:t>Storage</a:t>
            </a:r>
            <a:r>
              <a:rPr lang="en-US" dirty="0"/>
              <a:t> – HDD, SSD</a:t>
            </a:r>
          </a:p>
          <a:p>
            <a:pPr lvl="1"/>
            <a:r>
              <a:rPr lang="en-US" dirty="0"/>
              <a:t>Persistent data</a:t>
            </a:r>
          </a:p>
        </p:txBody>
      </p:sp>
      <p:pic>
        <p:nvPicPr>
          <p:cNvPr id="5" name="Picture 4" descr="A circuit board&#10;&#10;Description generated with high confidence">
            <a:extLst>
              <a:ext uri="{FF2B5EF4-FFF2-40B4-BE49-F238E27FC236}">
                <a16:creationId xmlns:a16="http://schemas.microsoft.com/office/drawing/2014/main" id="{DE4F41BE-08F3-49FB-AFC8-A82454049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781" y="3734825"/>
            <a:ext cx="3910019" cy="2442138"/>
          </a:xfrm>
          <a:prstGeom prst="rect">
            <a:avLst/>
          </a:prstGeom>
        </p:spPr>
      </p:pic>
      <p:pic>
        <p:nvPicPr>
          <p:cNvPr id="9" name="Picture 8" descr="A picture containing electronics, cake, indoor, sky&#10;&#10;Description generated with very high confidence">
            <a:extLst>
              <a:ext uri="{FF2B5EF4-FFF2-40B4-BE49-F238E27FC236}">
                <a16:creationId xmlns:a16="http://schemas.microsoft.com/office/drawing/2014/main" id="{4D7CFAE6-7232-46E1-AF90-554E5B28D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048" y="365125"/>
            <a:ext cx="4397752" cy="2935518"/>
          </a:xfrm>
          <a:prstGeom prst="rect">
            <a:avLst/>
          </a:prstGeom>
        </p:spPr>
      </p:pic>
    </p:spTree>
    <p:extLst>
      <p:ext uri="{BB962C8B-B14F-4D97-AF65-F5344CB8AC3E}">
        <p14:creationId xmlns:p14="http://schemas.microsoft.com/office/powerpoint/2010/main" val="2785841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297C-A939-4279-868E-102DA575AC1F}"/>
              </a:ext>
            </a:extLst>
          </p:cNvPr>
          <p:cNvSpPr>
            <a:spLocks noGrp="1"/>
          </p:cNvSpPr>
          <p:nvPr>
            <p:ph type="title"/>
          </p:nvPr>
        </p:nvSpPr>
        <p:spPr/>
        <p:txBody>
          <a:bodyPr/>
          <a:lstStyle/>
          <a:p>
            <a:r>
              <a:rPr lang="en-US" dirty="0"/>
              <a:t>Basic Components</a:t>
            </a:r>
          </a:p>
        </p:txBody>
      </p:sp>
      <p:sp>
        <p:nvSpPr>
          <p:cNvPr id="3" name="Content Placeholder 2">
            <a:extLst>
              <a:ext uri="{FF2B5EF4-FFF2-40B4-BE49-F238E27FC236}">
                <a16:creationId xmlns:a16="http://schemas.microsoft.com/office/drawing/2014/main" id="{8FC16D44-DD88-4FC2-B773-57E5142EDFA9}"/>
              </a:ext>
            </a:extLst>
          </p:cNvPr>
          <p:cNvSpPr>
            <a:spLocks noGrp="1"/>
          </p:cNvSpPr>
          <p:nvPr>
            <p:ph idx="1"/>
          </p:nvPr>
        </p:nvSpPr>
        <p:spPr/>
        <p:txBody>
          <a:bodyPr/>
          <a:lstStyle/>
          <a:p>
            <a:r>
              <a:rPr lang="en-US" b="1" dirty="0"/>
              <a:t>MOBO</a:t>
            </a:r>
            <a:r>
              <a:rPr lang="en-US" dirty="0"/>
              <a:t> – Motherboard</a:t>
            </a:r>
          </a:p>
          <a:p>
            <a:pPr lvl="1"/>
            <a:r>
              <a:rPr lang="en-US" dirty="0"/>
              <a:t>Connects all components</a:t>
            </a:r>
          </a:p>
          <a:p>
            <a:r>
              <a:rPr lang="en-US" dirty="0"/>
              <a:t>PSU – Power Supply Unit</a:t>
            </a:r>
          </a:p>
          <a:p>
            <a:pPr lvl="1"/>
            <a:r>
              <a:rPr lang="en-US" dirty="0"/>
              <a:t>Electricity</a:t>
            </a:r>
          </a:p>
          <a:p>
            <a:r>
              <a:rPr lang="en-US" dirty="0"/>
              <a:t>Disk drive</a:t>
            </a:r>
          </a:p>
          <a:p>
            <a:pPr lvl="1"/>
            <a:r>
              <a:rPr lang="en-US" dirty="0"/>
              <a:t>Not all that useful anymore</a:t>
            </a:r>
          </a:p>
          <a:p>
            <a:r>
              <a:rPr lang="en-US" dirty="0"/>
              <a:t>Case</a:t>
            </a:r>
          </a:p>
          <a:p>
            <a:pPr lvl="1"/>
            <a:r>
              <a:rPr lang="en-US" dirty="0"/>
              <a:t>The “box” or body of your computer</a:t>
            </a:r>
          </a:p>
        </p:txBody>
      </p:sp>
      <p:pic>
        <p:nvPicPr>
          <p:cNvPr id="5" name="Picture 4" descr="A circuit board&#10;&#10;Description generated with high confidence">
            <a:extLst>
              <a:ext uri="{FF2B5EF4-FFF2-40B4-BE49-F238E27FC236}">
                <a16:creationId xmlns:a16="http://schemas.microsoft.com/office/drawing/2014/main" id="{5BA1DE84-47F8-43DD-A586-182ADBCE0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555" y="1027906"/>
            <a:ext cx="3854245" cy="2890684"/>
          </a:xfrm>
          <a:prstGeom prst="rect">
            <a:avLst/>
          </a:prstGeom>
        </p:spPr>
      </p:pic>
    </p:spTree>
    <p:extLst>
      <p:ext uri="{BB962C8B-B14F-4D97-AF65-F5344CB8AC3E}">
        <p14:creationId xmlns:p14="http://schemas.microsoft.com/office/powerpoint/2010/main" val="3584877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81D9-A7C5-4F53-98CF-319B219DBC11}"/>
              </a:ext>
            </a:extLst>
          </p:cNvPr>
          <p:cNvSpPr>
            <a:spLocks noGrp="1"/>
          </p:cNvSpPr>
          <p:nvPr>
            <p:ph type="title"/>
          </p:nvPr>
        </p:nvSpPr>
        <p:spPr/>
        <p:txBody>
          <a:bodyPr/>
          <a:lstStyle/>
          <a:p>
            <a:r>
              <a:rPr lang="en-US" b="1" dirty="0"/>
              <a:t>CPU</a:t>
            </a:r>
            <a:r>
              <a:rPr lang="en-US" dirty="0"/>
              <a:t> - Central processing unit</a:t>
            </a:r>
          </a:p>
        </p:txBody>
      </p:sp>
      <p:sp>
        <p:nvSpPr>
          <p:cNvPr id="3" name="Content Placeholder 2">
            <a:extLst>
              <a:ext uri="{FF2B5EF4-FFF2-40B4-BE49-F238E27FC236}">
                <a16:creationId xmlns:a16="http://schemas.microsoft.com/office/drawing/2014/main" id="{9AC54653-9634-4167-9F1A-8B4E91CFF286}"/>
              </a:ext>
            </a:extLst>
          </p:cNvPr>
          <p:cNvSpPr>
            <a:spLocks noGrp="1"/>
          </p:cNvSpPr>
          <p:nvPr>
            <p:ph idx="1"/>
          </p:nvPr>
        </p:nvSpPr>
        <p:spPr/>
        <p:txBody>
          <a:bodyPr/>
          <a:lstStyle/>
          <a:p>
            <a:r>
              <a:rPr lang="en-US" dirty="0"/>
              <a:t>99% programs run here</a:t>
            </a:r>
          </a:p>
          <a:p>
            <a:pPr lvl="1"/>
            <a:r>
              <a:rPr lang="en-US" dirty="0"/>
              <a:t>Nowadays we move more and more to the GPU</a:t>
            </a:r>
          </a:p>
          <a:p>
            <a:r>
              <a:rPr lang="en-US" dirty="0"/>
              <a:t>Usually has more than one </a:t>
            </a:r>
            <a:r>
              <a:rPr lang="en-US" b="1" dirty="0"/>
              <a:t>Core</a:t>
            </a:r>
          </a:p>
          <a:p>
            <a:pPr lvl="1"/>
            <a:r>
              <a:rPr lang="en-US" dirty="0"/>
              <a:t>Cores usually have one or two </a:t>
            </a:r>
            <a:r>
              <a:rPr lang="en-US" b="1" dirty="0"/>
              <a:t>Threads</a:t>
            </a:r>
          </a:p>
          <a:p>
            <a:pPr lvl="1"/>
            <a:r>
              <a:rPr lang="en-US" dirty="0"/>
              <a:t>Number of threads is the number of operations a CPU can do at once</a:t>
            </a:r>
          </a:p>
          <a:p>
            <a:r>
              <a:rPr lang="en-US" dirty="0"/>
              <a:t>Frequency [</a:t>
            </a:r>
            <a:r>
              <a:rPr lang="en-US" dirty="0" err="1"/>
              <a:t>Ghz</a:t>
            </a:r>
            <a:r>
              <a:rPr lang="en-US" dirty="0"/>
              <a:t>]</a:t>
            </a:r>
          </a:p>
          <a:p>
            <a:pPr lvl="1"/>
            <a:r>
              <a:rPr lang="en-US" dirty="0"/>
              <a:t> how many times a second CPU performs an operation</a:t>
            </a:r>
          </a:p>
          <a:p>
            <a:pPr lvl="1"/>
            <a:r>
              <a:rPr lang="en-US" dirty="0"/>
              <a:t>can be very deceiving</a:t>
            </a:r>
          </a:p>
          <a:p>
            <a:pPr lvl="2"/>
            <a:r>
              <a:rPr lang="en-US" dirty="0"/>
              <a:t>Two CPUs running the same frequency and same number of cores can perform very differently depending on the architecture</a:t>
            </a:r>
          </a:p>
          <a:p>
            <a:pPr lvl="1"/>
            <a:endParaRPr lang="en-US" dirty="0"/>
          </a:p>
          <a:p>
            <a:pPr lvl="2"/>
            <a:endParaRPr lang="en-US" dirty="0"/>
          </a:p>
        </p:txBody>
      </p:sp>
      <p:pic>
        <p:nvPicPr>
          <p:cNvPr id="5" name="Picture 4" descr="A close up of a device&#10;&#10;Description generated with very high confidence">
            <a:extLst>
              <a:ext uri="{FF2B5EF4-FFF2-40B4-BE49-F238E27FC236}">
                <a16:creationId xmlns:a16="http://schemas.microsoft.com/office/drawing/2014/main" id="{78E59D2A-3BEE-41C9-991E-4059E5E02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279" y="871000"/>
            <a:ext cx="3789940" cy="2344148"/>
          </a:xfrm>
          <a:prstGeom prst="rect">
            <a:avLst/>
          </a:prstGeom>
        </p:spPr>
      </p:pic>
    </p:spTree>
    <p:extLst>
      <p:ext uri="{BB962C8B-B14F-4D97-AF65-F5344CB8AC3E}">
        <p14:creationId xmlns:p14="http://schemas.microsoft.com/office/powerpoint/2010/main" val="363727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F845F-8A2E-4747-B6FF-CBC854FAC6BA}"/>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Today’s Lesson</a:t>
            </a:r>
          </a:p>
        </p:txBody>
      </p:sp>
      <p:sp>
        <p:nvSpPr>
          <p:cNvPr id="3" name="Content Placeholder 2">
            <a:extLst>
              <a:ext uri="{FF2B5EF4-FFF2-40B4-BE49-F238E27FC236}">
                <a16:creationId xmlns:a16="http://schemas.microsoft.com/office/drawing/2014/main" id="{FFC353AD-FA04-47E2-BB20-54AD62996ABA}"/>
              </a:ext>
            </a:extLst>
          </p:cNvPr>
          <p:cNvSpPr>
            <a:spLocks noGrp="1"/>
          </p:cNvSpPr>
          <p:nvPr>
            <p:ph idx="1"/>
          </p:nvPr>
        </p:nvSpPr>
        <p:spPr>
          <a:xfrm>
            <a:off x="838200" y="2240875"/>
            <a:ext cx="10515600" cy="4065986"/>
          </a:xfrm>
        </p:spPr>
        <p:txBody>
          <a:bodyPr anchor="ctr">
            <a:normAutofit/>
          </a:bodyPr>
          <a:lstStyle/>
          <a:p>
            <a:r>
              <a:rPr lang="en-US" sz="2400" dirty="0"/>
              <a:t>A wide range of topics, from coding to troubleshooting to computer hardware.</a:t>
            </a:r>
          </a:p>
          <a:p>
            <a:endParaRPr lang="en-US" sz="2400" dirty="0"/>
          </a:p>
          <a:p>
            <a:pPr marL="0" indent="0">
              <a:buNone/>
            </a:pPr>
            <a:r>
              <a:rPr lang="en-US" sz="2400" b="1" u="sng" dirty="0"/>
              <a:t>What you’ll learn:</a:t>
            </a:r>
            <a:endParaRPr lang="en-US" sz="2400" b="1" dirty="0"/>
          </a:p>
          <a:p>
            <a:pPr marL="0" indent="0">
              <a:buNone/>
            </a:pPr>
            <a:r>
              <a:rPr lang="en-US" sz="2400" b="1" dirty="0"/>
              <a:t>Skills</a:t>
            </a:r>
            <a:r>
              <a:rPr lang="en-US" sz="2400" dirty="0"/>
              <a:t>: Coding, troubleshooting, finding high-quality sources.</a:t>
            </a:r>
          </a:p>
          <a:p>
            <a:pPr marL="0" indent="0">
              <a:buNone/>
            </a:pPr>
            <a:r>
              <a:rPr lang="en-US" sz="2400" b="1" dirty="0"/>
              <a:t>Knowledge</a:t>
            </a:r>
            <a:r>
              <a:rPr lang="en-US" sz="2400" dirty="0"/>
              <a:t>: (more hard-earned wisdom than straight knowledge), computer parts.</a:t>
            </a:r>
          </a:p>
          <a:p>
            <a:pPr marL="0" indent="0">
              <a:buNone/>
            </a:pPr>
            <a:r>
              <a:rPr lang="en-US" sz="2400" b="1" dirty="0"/>
              <a:t>Values</a:t>
            </a:r>
            <a:r>
              <a:rPr lang="en-US" sz="2400" dirty="0"/>
              <a:t>: The right mindset makes a big difference in programming. </a:t>
            </a:r>
          </a:p>
          <a:p>
            <a:pPr>
              <a:buFontTx/>
              <a:buChar char="-"/>
            </a:pPr>
            <a:endParaRPr lang="en-US" sz="2400" dirty="0"/>
          </a:p>
          <a:p>
            <a:endParaRPr lang="en-US" sz="2400" dirty="0"/>
          </a:p>
        </p:txBody>
      </p:sp>
    </p:spTree>
    <p:extLst>
      <p:ext uri="{BB962C8B-B14F-4D97-AF65-F5344CB8AC3E}">
        <p14:creationId xmlns:p14="http://schemas.microsoft.com/office/powerpoint/2010/main" val="3956988050"/>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B56B-ACDB-4E9C-96E6-1545D2AFA173}"/>
              </a:ext>
            </a:extLst>
          </p:cNvPr>
          <p:cNvSpPr>
            <a:spLocks noGrp="1"/>
          </p:cNvSpPr>
          <p:nvPr>
            <p:ph type="title"/>
          </p:nvPr>
        </p:nvSpPr>
        <p:spPr/>
        <p:txBody>
          <a:bodyPr/>
          <a:lstStyle/>
          <a:p>
            <a:r>
              <a:rPr lang="en-US" b="1" dirty="0"/>
              <a:t>CPU</a:t>
            </a:r>
          </a:p>
        </p:txBody>
      </p:sp>
      <p:sp>
        <p:nvSpPr>
          <p:cNvPr id="3" name="Content Placeholder 2">
            <a:extLst>
              <a:ext uri="{FF2B5EF4-FFF2-40B4-BE49-F238E27FC236}">
                <a16:creationId xmlns:a16="http://schemas.microsoft.com/office/drawing/2014/main" id="{6A863A03-57AD-4B0D-A713-5A739F6185B6}"/>
              </a:ext>
            </a:extLst>
          </p:cNvPr>
          <p:cNvSpPr>
            <a:spLocks noGrp="1"/>
          </p:cNvSpPr>
          <p:nvPr>
            <p:ph idx="1"/>
          </p:nvPr>
        </p:nvSpPr>
        <p:spPr/>
        <p:txBody>
          <a:bodyPr/>
          <a:lstStyle/>
          <a:p>
            <a:r>
              <a:rPr lang="en-US" dirty="0"/>
              <a:t>Computer CPUs are made by </a:t>
            </a:r>
            <a:r>
              <a:rPr lang="en-US" b="1" dirty="0"/>
              <a:t>Intel</a:t>
            </a:r>
            <a:r>
              <a:rPr lang="en-US" dirty="0"/>
              <a:t> or </a:t>
            </a:r>
            <a:r>
              <a:rPr lang="en-US" b="1" dirty="0"/>
              <a:t>AMD</a:t>
            </a:r>
          </a:p>
          <a:p>
            <a:pPr lvl="1"/>
            <a:r>
              <a:rPr lang="en-US" b="1" dirty="0"/>
              <a:t>Intel</a:t>
            </a:r>
            <a:r>
              <a:rPr lang="en-US" dirty="0"/>
              <a:t> currently holds around 80 percent of the market</a:t>
            </a:r>
          </a:p>
          <a:p>
            <a:pPr lvl="2"/>
            <a:r>
              <a:rPr lang="en-US" dirty="0"/>
              <a:t>It wasn’t always this way. Only a decade ago </a:t>
            </a:r>
            <a:r>
              <a:rPr lang="en-US" b="1" dirty="0"/>
              <a:t>AMD</a:t>
            </a:r>
            <a:r>
              <a:rPr lang="en-US" dirty="0"/>
              <a:t> was considered the champion</a:t>
            </a:r>
          </a:p>
          <a:p>
            <a:pPr lvl="2"/>
            <a:r>
              <a:rPr lang="en-US" b="1" dirty="0"/>
              <a:t>AMD</a:t>
            </a:r>
            <a:r>
              <a:rPr lang="en-US" dirty="0"/>
              <a:t> is responsible for the 64 bit architecture</a:t>
            </a:r>
          </a:p>
          <a:p>
            <a:pPr lvl="2"/>
            <a:r>
              <a:rPr lang="en-US" b="1" dirty="0"/>
              <a:t>AMD</a:t>
            </a:r>
            <a:r>
              <a:rPr lang="en-US" dirty="0"/>
              <a:t> is also considered the more value oriented option</a:t>
            </a:r>
          </a:p>
          <a:p>
            <a:r>
              <a:rPr lang="en-US" dirty="0"/>
              <a:t>Mobile CPUs are dominated by </a:t>
            </a:r>
            <a:r>
              <a:rPr lang="en-US" b="1" dirty="0"/>
              <a:t>Qualcomm</a:t>
            </a:r>
            <a:r>
              <a:rPr lang="en-US" dirty="0"/>
              <a:t>, </a:t>
            </a:r>
            <a:r>
              <a:rPr lang="en-US" b="1" dirty="0"/>
              <a:t>Apple</a:t>
            </a:r>
            <a:r>
              <a:rPr lang="en-US" dirty="0"/>
              <a:t> or </a:t>
            </a:r>
            <a:r>
              <a:rPr lang="en-US" b="1" dirty="0"/>
              <a:t>Samsung</a:t>
            </a:r>
          </a:p>
          <a:p>
            <a:pPr lvl="1"/>
            <a:r>
              <a:rPr lang="en-US" dirty="0"/>
              <a:t>Mobile CPUs are usually on the same chip as GPU, known as </a:t>
            </a:r>
            <a:r>
              <a:rPr lang="en-US" b="1" dirty="0"/>
              <a:t>SoC</a:t>
            </a:r>
          </a:p>
          <a:p>
            <a:pPr lvl="1"/>
            <a:r>
              <a:rPr lang="en-US" dirty="0"/>
              <a:t>It’s sometimes hard to say who makes which one</a:t>
            </a:r>
          </a:p>
          <a:p>
            <a:pPr lvl="2"/>
            <a:r>
              <a:rPr lang="en-US" dirty="0"/>
              <a:t>Samsung manufactures most Apple’s CPUs</a:t>
            </a:r>
          </a:p>
          <a:p>
            <a:pPr lvl="2"/>
            <a:r>
              <a:rPr lang="en-US" dirty="0"/>
              <a:t>Samsung also uses Qualcomm CPUS and even share architecture with them</a:t>
            </a:r>
          </a:p>
        </p:txBody>
      </p:sp>
    </p:spTree>
    <p:extLst>
      <p:ext uri="{BB962C8B-B14F-4D97-AF65-F5344CB8AC3E}">
        <p14:creationId xmlns:p14="http://schemas.microsoft.com/office/powerpoint/2010/main" val="1200273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3FCE-2943-4629-A6A5-5C1947779DF0}"/>
              </a:ext>
            </a:extLst>
          </p:cNvPr>
          <p:cNvSpPr>
            <a:spLocks noGrp="1"/>
          </p:cNvSpPr>
          <p:nvPr>
            <p:ph type="title"/>
          </p:nvPr>
        </p:nvSpPr>
        <p:spPr/>
        <p:txBody>
          <a:bodyPr/>
          <a:lstStyle/>
          <a:p>
            <a:r>
              <a:rPr lang="en-US" b="1" dirty="0"/>
              <a:t>Intel</a:t>
            </a:r>
            <a:r>
              <a:rPr lang="en-US" dirty="0"/>
              <a:t> – i3, i5, i7 and “i9”</a:t>
            </a:r>
          </a:p>
        </p:txBody>
      </p:sp>
      <p:sp>
        <p:nvSpPr>
          <p:cNvPr id="3" name="Content Placeholder 2">
            <a:extLst>
              <a:ext uri="{FF2B5EF4-FFF2-40B4-BE49-F238E27FC236}">
                <a16:creationId xmlns:a16="http://schemas.microsoft.com/office/drawing/2014/main" id="{53A9F118-DD6D-45D9-9EDC-885614DFAF6D}"/>
              </a:ext>
            </a:extLst>
          </p:cNvPr>
          <p:cNvSpPr>
            <a:spLocks noGrp="1"/>
          </p:cNvSpPr>
          <p:nvPr>
            <p:ph idx="1"/>
          </p:nvPr>
        </p:nvSpPr>
        <p:spPr>
          <a:xfrm>
            <a:off x="838200" y="1825625"/>
            <a:ext cx="10348452" cy="4351338"/>
          </a:xfrm>
        </p:spPr>
        <p:txBody>
          <a:bodyPr>
            <a:normAutofit/>
          </a:bodyPr>
          <a:lstStyle/>
          <a:p>
            <a:r>
              <a:rPr lang="en-US" dirty="0"/>
              <a:t>Meaningless marketing names</a:t>
            </a:r>
          </a:p>
          <a:p>
            <a:r>
              <a:rPr lang="en-US" b="1" dirty="0"/>
              <a:t>Hyperthreading</a:t>
            </a:r>
            <a:r>
              <a:rPr lang="en-US" dirty="0"/>
              <a:t> – one core has two threads</a:t>
            </a:r>
          </a:p>
          <a:p>
            <a:r>
              <a:rPr lang="en-US" dirty="0"/>
              <a:t>Most of the time:</a:t>
            </a:r>
          </a:p>
          <a:p>
            <a:pPr lvl="1"/>
            <a:r>
              <a:rPr lang="en-US" b="1" dirty="0"/>
              <a:t>i3</a:t>
            </a:r>
            <a:r>
              <a:rPr lang="en-US" dirty="0"/>
              <a:t> – dual core, with or without hyperthreading</a:t>
            </a:r>
          </a:p>
          <a:p>
            <a:pPr lvl="1"/>
            <a:r>
              <a:rPr lang="en-US" b="1" dirty="0"/>
              <a:t>i5 </a:t>
            </a:r>
            <a:r>
              <a:rPr lang="en-US" dirty="0"/>
              <a:t>– quad core, no hyperthreading</a:t>
            </a:r>
          </a:p>
          <a:p>
            <a:pPr lvl="1"/>
            <a:r>
              <a:rPr lang="en-US" b="1" dirty="0"/>
              <a:t>i7</a:t>
            </a:r>
            <a:r>
              <a:rPr lang="en-US" dirty="0"/>
              <a:t> – quad core, with hyperthreading</a:t>
            </a:r>
          </a:p>
          <a:p>
            <a:pPr lvl="1"/>
            <a:r>
              <a:rPr lang="en-US" dirty="0"/>
              <a:t>If the name ends with a U e.g. (i7-7500U) it’s always a dual core</a:t>
            </a:r>
          </a:p>
          <a:p>
            <a:r>
              <a:rPr lang="en-US" b="1" dirty="0"/>
              <a:t>i5 </a:t>
            </a:r>
            <a:r>
              <a:rPr lang="en-US" dirty="0"/>
              <a:t> is a perfect choice for most users that want a strong CPU</a:t>
            </a:r>
          </a:p>
          <a:p>
            <a:pPr lvl="1"/>
            <a:r>
              <a:rPr lang="en-US" dirty="0"/>
              <a:t>Most programs only use 2 to 4 cores</a:t>
            </a:r>
          </a:p>
        </p:txBody>
      </p:sp>
      <p:pic>
        <p:nvPicPr>
          <p:cNvPr id="5" name="Picture 4">
            <a:extLst>
              <a:ext uri="{FF2B5EF4-FFF2-40B4-BE49-F238E27FC236}">
                <a16:creationId xmlns:a16="http://schemas.microsoft.com/office/drawing/2014/main" id="{3F3402E7-3D3E-4E32-BC4E-9612233B9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6004" y="365125"/>
            <a:ext cx="3277796" cy="2174818"/>
          </a:xfrm>
          <a:prstGeom prst="rect">
            <a:avLst/>
          </a:prstGeom>
        </p:spPr>
      </p:pic>
    </p:spTree>
    <p:extLst>
      <p:ext uri="{BB962C8B-B14F-4D97-AF65-F5344CB8AC3E}">
        <p14:creationId xmlns:p14="http://schemas.microsoft.com/office/powerpoint/2010/main" val="1202572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3DD3-EA2B-495D-84DA-2C5939F8E016}"/>
              </a:ext>
            </a:extLst>
          </p:cNvPr>
          <p:cNvSpPr>
            <a:spLocks noGrp="1"/>
          </p:cNvSpPr>
          <p:nvPr>
            <p:ph type="title"/>
          </p:nvPr>
        </p:nvSpPr>
        <p:spPr/>
        <p:txBody>
          <a:bodyPr/>
          <a:lstStyle/>
          <a:p>
            <a:r>
              <a:rPr lang="en-US" b="1" dirty="0"/>
              <a:t>AMD</a:t>
            </a:r>
          </a:p>
        </p:txBody>
      </p:sp>
      <p:sp>
        <p:nvSpPr>
          <p:cNvPr id="3" name="Content Placeholder 2">
            <a:extLst>
              <a:ext uri="{FF2B5EF4-FFF2-40B4-BE49-F238E27FC236}">
                <a16:creationId xmlns:a16="http://schemas.microsoft.com/office/drawing/2014/main" id="{8EB46A7D-F5A1-4D80-88EA-821A10C036F7}"/>
              </a:ext>
            </a:extLst>
          </p:cNvPr>
          <p:cNvSpPr>
            <a:spLocks noGrp="1"/>
          </p:cNvSpPr>
          <p:nvPr>
            <p:ph idx="1"/>
          </p:nvPr>
        </p:nvSpPr>
        <p:spPr>
          <a:xfrm>
            <a:off x="838200" y="1816833"/>
            <a:ext cx="10515600" cy="4351338"/>
          </a:xfrm>
        </p:spPr>
        <p:txBody>
          <a:bodyPr/>
          <a:lstStyle/>
          <a:p>
            <a:r>
              <a:rPr lang="en-US" dirty="0"/>
              <a:t>AMD also makes GPUs</a:t>
            </a:r>
          </a:p>
          <a:p>
            <a:r>
              <a:rPr lang="en-US" dirty="0"/>
              <a:t>Usually more cores that are slower</a:t>
            </a:r>
          </a:p>
          <a:p>
            <a:r>
              <a:rPr lang="en-US" dirty="0"/>
              <a:t>Until recently they were more of a budget choice</a:t>
            </a:r>
          </a:p>
          <a:p>
            <a:r>
              <a:rPr lang="en-US" dirty="0"/>
              <a:t>Started using naming similar to intel</a:t>
            </a:r>
          </a:p>
          <a:p>
            <a:pPr lvl="1"/>
            <a:r>
              <a:rPr lang="en-US" dirty="0"/>
              <a:t>Ryzen 3, 5, 7</a:t>
            </a:r>
          </a:p>
        </p:txBody>
      </p:sp>
      <p:pic>
        <p:nvPicPr>
          <p:cNvPr id="5" name="Picture 4" descr="A picture containing object&#10;&#10;Description generated with high confidence">
            <a:extLst>
              <a:ext uri="{FF2B5EF4-FFF2-40B4-BE49-F238E27FC236}">
                <a16:creationId xmlns:a16="http://schemas.microsoft.com/office/drawing/2014/main" id="{46FF1C61-8C61-46F1-9E71-7A2DDAFAF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142" y="365125"/>
            <a:ext cx="5219130" cy="2009365"/>
          </a:xfrm>
          <a:prstGeom prst="rect">
            <a:avLst/>
          </a:prstGeom>
        </p:spPr>
      </p:pic>
    </p:spTree>
    <p:extLst>
      <p:ext uri="{BB962C8B-B14F-4D97-AF65-F5344CB8AC3E}">
        <p14:creationId xmlns:p14="http://schemas.microsoft.com/office/powerpoint/2010/main" val="250539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5FB6-C99D-4CCC-81D0-F4638ED7A499}"/>
              </a:ext>
            </a:extLst>
          </p:cNvPr>
          <p:cNvSpPr>
            <a:spLocks noGrp="1"/>
          </p:cNvSpPr>
          <p:nvPr>
            <p:ph type="title"/>
          </p:nvPr>
        </p:nvSpPr>
        <p:spPr/>
        <p:txBody>
          <a:bodyPr/>
          <a:lstStyle/>
          <a:p>
            <a:r>
              <a:rPr lang="en-US" b="1" dirty="0"/>
              <a:t>GPU </a:t>
            </a:r>
            <a:r>
              <a:rPr lang="en-US" dirty="0"/>
              <a:t>- Graphics processing unit</a:t>
            </a:r>
          </a:p>
        </p:txBody>
      </p:sp>
      <p:sp>
        <p:nvSpPr>
          <p:cNvPr id="3" name="Content Placeholder 2">
            <a:extLst>
              <a:ext uri="{FF2B5EF4-FFF2-40B4-BE49-F238E27FC236}">
                <a16:creationId xmlns:a16="http://schemas.microsoft.com/office/drawing/2014/main" id="{E649059B-704F-41FD-94F6-AA6AD8CF21EE}"/>
              </a:ext>
            </a:extLst>
          </p:cNvPr>
          <p:cNvSpPr>
            <a:spLocks noGrp="1"/>
          </p:cNvSpPr>
          <p:nvPr>
            <p:ph idx="1"/>
          </p:nvPr>
        </p:nvSpPr>
        <p:spPr/>
        <p:txBody>
          <a:bodyPr>
            <a:normAutofit/>
          </a:bodyPr>
          <a:lstStyle/>
          <a:p>
            <a:r>
              <a:rPr lang="en-US" dirty="0"/>
              <a:t>Discrete</a:t>
            </a:r>
          </a:p>
          <a:p>
            <a:pPr lvl="1"/>
            <a:r>
              <a:rPr lang="en-US" dirty="0"/>
              <a:t>Separate from the CPU</a:t>
            </a:r>
          </a:p>
          <a:p>
            <a:pPr lvl="1"/>
            <a:r>
              <a:rPr lang="en-US" dirty="0"/>
              <a:t>Nvidia or AMD (Nvidia has 80% of computer market)</a:t>
            </a:r>
          </a:p>
          <a:p>
            <a:r>
              <a:rPr lang="en-US" dirty="0"/>
              <a:t>Integrated</a:t>
            </a:r>
          </a:p>
          <a:p>
            <a:pPr lvl="1"/>
            <a:r>
              <a:rPr lang="en-US" dirty="0"/>
              <a:t>Integrated in CPU</a:t>
            </a:r>
          </a:p>
          <a:p>
            <a:pPr lvl="1"/>
            <a:r>
              <a:rPr lang="en-US" dirty="0"/>
              <a:t>Intel</a:t>
            </a:r>
          </a:p>
          <a:p>
            <a:r>
              <a:rPr lang="en-US" dirty="0"/>
              <a:t>As opposed to CPUs, GPUs have few 100 cores</a:t>
            </a:r>
          </a:p>
          <a:p>
            <a:r>
              <a:rPr lang="en-US" dirty="0"/>
              <a:t>Usually have their own Memory (VRAM)</a:t>
            </a:r>
          </a:p>
          <a:p>
            <a:r>
              <a:rPr lang="en-US" dirty="0"/>
              <a:t>Used for: Graphics (Games, Unity,…), Machine learning (AI), Math</a:t>
            </a:r>
          </a:p>
        </p:txBody>
      </p:sp>
      <p:pic>
        <p:nvPicPr>
          <p:cNvPr id="5" name="Picture 4">
            <a:extLst>
              <a:ext uri="{FF2B5EF4-FFF2-40B4-BE49-F238E27FC236}">
                <a16:creationId xmlns:a16="http://schemas.microsoft.com/office/drawing/2014/main" id="{4F86C668-F8D4-4BB6-B1F0-383E6BD34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080" y="365125"/>
            <a:ext cx="3254719" cy="2400198"/>
          </a:xfrm>
          <a:prstGeom prst="rect">
            <a:avLst/>
          </a:prstGeom>
        </p:spPr>
      </p:pic>
    </p:spTree>
    <p:extLst>
      <p:ext uri="{BB962C8B-B14F-4D97-AF65-F5344CB8AC3E}">
        <p14:creationId xmlns:p14="http://schemas.microsoft.com/office/powerpoint/2010/main" val="832353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4823-BA6C-4378-AB46-7A3678D854FB}"/>
              </a:ext>
            </a:extLst>
          </p:cNvPr>
          <p:cNvSpPr>
            <a:spLocks noGrp="1"/>
          </p:cNvSpPr>
          <p:nvPr>
            <p:ph type="title"/>
          </p:nvPr>
        </p:nvSpPr>
        <p:spPr/>
        <p:txBody>
          <a:bodyPr/>
          <a:lstStyle/>
          <a:p>
            <a:r>
              <a:rPr lang="en-US" b="1" dirty="0"/>
              <a:t>Memory</a:t>
            </a:r>
            <a:r>
              <a:rPr lang="en-US" dirty="0"/>
              <a:t> (RAM)</a:t>
            </a:r>
          </a:p>
        </p:txBody>
      </p:sp>
      <p:sp>
        <p:nvSpPr>
          <p:cNvPr id="3" name="Content Placeholder 2">
            <a:extLst>
              <a:ext uri="{FF2B5EF4-FFF2-40B4-BE49-F238E27FC236}">
                <a16:creationId xmlns:a16="http://schemas.microsoft.com/office/drawing/2014/main" id="{75143728-9648-463E-B9EE-9415F723BBAF}"/>
              </a:ext>
            </a:extLst>
          </p:cNvPr>
          <p:cNvSpPr>
            <a:spLocks noGrp="1"/>
          </p:cNvSpPr>
          <p:nvPr>
            <p:ph idx="1"/>
          </p:nvPr>
        </p:nvSpPr>
        <p:spPr/>
        <p:txBody>
          <a:bodyPr>
            <a:normAutofit lnSpcReduction="10000"/>
          </a:bodyPr>
          <a:lstStyle/>
          <a:p>
            <a:r>
              <a:rPr lang="en-US" b="1" dirty="0"/>
              <a:t>Temporary</a:t>
            </a:r>
            <a:r>
              <a:rPr lang="en-US" dirty="0"/>
              <a:t> system storage</a:t>
            </a:r>
          </a:p>
          <a:p>
            <a:pPr lvl="1"/>
            <a:r>
              <a:rPr lang="en-US" dirty="0"/>
              <a:t>Things are only stored here as long as computer has power</a:t>
            </a:r>
          </a:p>
          <a:p>
            <a:r>
              <a:rPr lang="en-US" dirty="0"/>
              <a:t>Usually 4 to 16 GB</a:t>
            </a:r>
          </a:p>
          <a:p>
            <a:pPr lvl="1"/>
            <a:r>
              <a:rPr lang="en-US" dirty="0"/>
              <a:t>4 GB is good enough most of the time</a:t>
            </a:r>
          </a:p>
          <a:p>
            <a:pPr lvl="1"/>
            <a:r>
              <a:rPr lang="en-US" dirty="0"/>
              <a:t>8 GB is What most power users want</a:t>
            </a:r>
          </a:p>
          <a:p>
            <a:pPr lvl="1"/>
            <a:r>
              <a:rPr lang="en-US" dirty="0"/>
              <a:t>16 GB is very good! </a:t>
            </a:r>
          </a:p>
          <a:p>
            <a:r>
              <a:rPr lang="en-US" dirty="0"/>
              <a:t>RAM is useful for developers</a:t>
            </a:r>
          </a:p>
          <a:p>
            <a:pPr lvl="1"/>
            <a:r>
              <a:rPr lang="en-US" dirty="0"/>
              <a:t>It’s used for Emulations and VMs</a:t>
            </a:r>
          </a:p>
          <a:p>
            <a:r>
              <a:rPr lang="en-US" dirty="0"/>
              <a:t>Used for: Video Editing, Virtual machines, Emulators, Browser tabs</a:t>
            </a:r>
          </a:p>
          <a:p>
            <a:r>
              <a:rPr lang="en-US" dirty="0"/>
              <a:t>Unused ram is wasted ram!</a:t>
            </a:r>
          </a:p>
        </p:txBody>
      </p:sp>
      <p:pic>
        <p:nvPicPr>
          <p:cNvPr id="5" name="Picture 4" descr="A circuit board&#10;&#10;Description generated with high confidence">
            <a:extLst>
              <a:ext uri="{FF2B5EF4-FFF2-40B4-BE49-F238E27FC236}">
                <a16:creationId xmlns:a16="http://schemas.microsoft.com/office/drawing/2014/main" id="{DC069333-4AB4-45C6-837D-4D1B64BFD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170" y="281141"/>
            <a:ext cx="3244544" cy="1798381"/>
          </a:xfrm>
          <a:prstGeom prst="rect">
            <a:avLst/>
          </a:prstGeom>
        </p:spPr>
      </p:pic>
    </p:spTree>
    <p:extLst>
      <p:ext uri="{BB962C8B-B14F-4D97-AF65-F5344CB8AC3E}">
        <p14:creationId xmlns:p14="http://schemas.microsoft.com/office/powerpoint/2010/main" val="4194651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0 3">
            <a:hlinkClick r:id="" action="ppaction://media"/>
            <a:extLst>
              <a:ext uri="{FF2B5EF4-FFF2-40B4-BE49-F238E27FC236}">
                <a16:creationId xmlns:a16="http://schemas.microsoft.com/office/drawing/2014/main" id="{92DD486D-D566-4263-B3C9-FC824EEBF8FD}"/>
              </a:ext>
            </a:extLst>
          </p:cNvPr>
          <p:cNvPicPr>
            <a:picLocks noRot="1" noChangeAspect="1"/>
          </p:cNvPicPr>
          <p:nvPr>
            <a:videoFile r:link="rId1"/>
          </p:nvPr>
        </p:nvPicPr>
        <p:blipFill>
          <a:blip r:embed="rId3"/>
          <a:stretch>
            <a:fillRect/>
          </a:stretch>
        </p:blipFill>
        <p:spPr>
          <a:xfrm>
            <a:off x="1330610" y="0"/>
            <a:ext cx="9150306" cy="6862730"/>
          </a:xfrm>
          <a:prstGeom prst="rect">
            <a:avLst/>
          </a:prstGeom>
        </p:spPr>
      </p:pic>
    </p:spTree>
    <p:extLst>
      <p:ext uri="{BB962C8B-B14F-4D97-AF65-F5344CB8AC3E}">
        <p14:creationId xmlns:p14="http://schemas.microsoft.com/office/powerpoint/2010/main" val="3180620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37A2-0B89-4586-B1B0-2E95AC1896E6}"/>
              </a:ext>
            </a:extLst>
          </p:cNvPr>
          <p:cNvSpPr>
            <a:spLocks noGrp="1"/>
          </p:cNvSpPr>
          <p:nvPr>
            <p:ph type="title"/>
          </p:nvPr>
        </p:nvSpPr>
        <p:spPr/>
        <p:txBody>
          <a:bodyPr/>
          <a:lstStyle/>
          <a:p>
            <a:r>
              <a:rPr lang="en-US" b="1" dirty="0"/>
              <a:t>Storage</a:t>
            </a:r>
          </a:p>
        </p:txBody>
      </p:sp>
      <p:sp>
        <p:nvSpPr>
          <p:cNvPr id="3" name="Content Placeholder 2">
            <a:extLst>
              <a:ext uri="{FF2B5EF4-FFF2-40B4-BE49-F238E27FC236}">
                <a16:creationId xmlns:a16="http://schemas.microsoft.com/office/drawing/2014/main" id="{3A3B8454-A068-40AB-83F6-665FE83C6692}"/>
              </a:ext>
            </a:extLst>
          </p:cNvPr>
          <p:cNvSpPr>
            <a:spLocks noGrp="1"/>
          </p:cNvSpPr>
          <p:nvPr>
            <p:ph idx="1"/>
          </p:nvPr>
        </p:nvSpPr>
        <p:spPr>
          <a:xfrm>
            <a:off x="838200" y="2485103"/>
            <a:ext cx="10515600" cy="3691860"/>
          </a:xfrm>
        </p:spPr>
        <p:txBody>
          <a:bodyPr/>
          <a:lstStyle/>
          <a:p>
            <a:r>
              <a:rPr lang="en-US" b="1" dirty="0"/>
              <a:t>HDD </a:t>
            </a:r>
            <a:r>
              <a:rPr lang="en-US" dirty="0"/>
              <a:t>– Hard disk drive</a:t>
            </a:r>
          </a:p>
          <a:p>
            <a:pPr lvl="1"/>
            <a:r>
              <a:rPr lang="en-US" dirty="0"/>
              <a:t>Mechanical disk</a:t>
            </a:r>
          </a:p>
          <a:p>
            <a:pPr lvl="1"/>
            <a:r>
              <a:rPr lang="en-US" dirty="0">
                <a:solidFill>
                  <a:schemeClr val="accent6">
                    <a:lumMod val="75000"/>
                  </a:schemeClr>
                </a:solidFill>
              </a:rPr>
              <a:t>Cheap, Large capacity (Compared to SSDs for the same price)</a:t>
            </a:r>
          </a:p>
          <a:p>
            <a:pPr lvl="1"/>
            <a:r>
              <a:rPr lang="en-US" dirty="0">
                <a:solidFill>
                  <a:srgbClr val="FF0000"/>
                </a:solidFill>
              </a:rPr>
              <a:t>Slow, Break a lot</a:t>
            </a:r>
          </a:p>
          <a:p>
            <a:r>
              <a:rPr lang="en-US" b="1" dirty="0"/>
              <a:t>SSD </a:t>
            </a:r>
            <a:r>
              <a:rPr lang="en-US" dirty="0"/>
              <a:t>– Solid-state drive</a:t>
            </a:r>
            <a:endParaRPr lang="en-US" b="1" dirty="0"/>
          </a:p>
          <a:p>
            <a:pPr lvl="1"/>
            <a:r>
              <a:rPr lang="en-US" dirty="0"/>
              <a:t>Flash based (like USB drive or Memory)</a:t>
            </a:r>
          </a:p>
          <a:p>
            <a:pPr lvl="1"/>
            <a:r>
              <a:rPr lang="en-US" dirty="0">
                <a:solidFill>
                  <a:schemeClr val="accent6">
                    <a:lumMod val="75000"/>
                  </a:schemeClr>
                </a:solidFill>
              </a:rPr>
              <a:t>Really fast (4 to 40 times faster), don’t break much (No moving parts)</a:t>
            </a:r>
          </a:p>
          <a:p>
            <a:pPr lvl="1"/>
            <a:r>
              <a:rPr lang="en-US" dirty="0">
                <a:solidFill>
                  <a:srgbClr val="FF0000"/>
                </a:solidFill>
              </a:rPr>
              <a:t>Expensive (compared to HDD), small capacity</a:t>
            </a:r>
          </a:p>
        </p:txBody>
      </p:sp>
      <p:pic>
        <p:nvPicPr>
          <p:cNvPr id="5" name="Picture 4" descr="A close up of electronics&#10;&#10;Description generated with high confidence">
            <a:extLst>
              <a:ext uri="{FF2B5EF4-FFF2-40B4-BE49-F238E27FC236}">
                <a16:creationId xmlns:a16="http://schemas.microsoft.com/office/drawing/2014/main" id="{10EF42B6-456B-4305-A4FF-C6643DF85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954" y="365125"/>
            <a:ext cx="4273345" cy="2480333"/>
          </a:xfrm>
          <a:prstGeom prst="rect">
            <a:avLst/>
          </a:prstGeom>
        </p:spPr>
      </p:pic>
    </p:spTree>
    <p:extLst>
      <p:ext uri="{BB962C8B-B14F-4D97-AF65-F5344CB8AC3E}">
        <p14:creationId xmlns:p14="http://schemas.microsoft.com/office/powerpoint/2010/main" val="1602182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8798-DC63-4B7B-9282-CB5BB2C454BF}"/>
              </a:ext>
            </a:extLst>
          </p:cNvPr>
          <p:cNvSpPr>
            <a:spLocks noGrp="1"/>
          </p:cNvSpPr>
          <p:nvPr>
            <p:ph type="title"/>
          </p:nvPr>
        </p:nvSpPr>
        <p:spPr/>
        <p:txBody>
          <a:bodyPr/>
          <a:lstStyle/>
          <a:p>
            <a:r>
              <a:rPr lang="en-US" dirty="0"/>
              <a:t>Exercise 5: Find your CPU and GPU </a:t>
            </a:r>
          </a:p>
        </p:txBody>
      </p:sp>
      <p:sp>
        <p:nvSpPr>
          <p:cNvPr id="3" name="Content Placeholder 2">
            <a:extLst>
              <a:ext uri="{FF2B5EF4-FFF2-40B4-BE49-F238E27FC236}">
                <a16:creationId xmlns:a16="http://schemas.microsoft.com/office/drawing/2014/main" id="{C38F677F-5E54-4956-B549-0933911FF3E4}"/>
              </a:ext>
            </a:extLst>
          </p:cNvPr>
          <p:cNvSpPr>
            <a:spLocks noGrp="1"/>
          </p:cNvSpPr>
          <p:nvPr>
            <p:ph idx="1"/>
          </p:nvPr>
        </p:nvSpPr>
        <p:spPr/>
        <p:txBody>
          <a:bodyPr/>
          <a:lstStyle/>
          <a:p>
            <a:pPr marL="0" indent="0">
              <a:buNone/>
            </a:pPr>
            <a:r>
              <a:rPr lang="en-US" dirty="0"/>
              <a:t>Figure out how many cores does your </a:t>
            </a:r>
            <a:r>
              <a:rPr lang="en-US" b="1" dirty="0"/>
              <a:t>CPU</a:t>
            </a:r>
            <a:r>
              <a:rPr lang="en-US" dirty="0"/>
              <a:t> have!</a:t>
            </a:r>
          </a:p>
          <a:p>
            <a:pPr marL="0" indent="0">
              <a:buNone/>
            </a:pPr>
            <a:r>
              <a:rPr lang="en-US" dirty="0"/>
              <a:t>Does it have </a:t>
            </a:r>
            <a:r>
              <a:rPr lang="en-US" b="1" dirty="0"/>
              <a:t>hyperthreading</a:t>
            </a:r>
            <a:r>
              <a:rPr lang="en-US" dirty="0"/>
              <a:t>?</a:t>
            </a:r>
          </a:p>
          <a:p>
            <a:pPr marL="0" indent="0">
              <a:buNone/>
            </a:pPr>
            <a:r>
              <a:rPr lang="en-US" dirty="0"/>
              <a:t>What </a:t>
            </a:r>
            <a:r>
              <a:rPr lang="en-US" b="1" dirty="0"/>
              <a:t>GPU</a:t>
            </a:r>
            <a:r>
              <a:rPr lang="en-US" dirty="0"/>
              <a:t> do you have?</a:t>
            </a:r>
          </a:p>
        </p:txBody>
      </p:sp>
    </p:spTree>
    <p:extLst>
      <p:ext uri="{BB962C8B-B14F-4D97-AF65-F5344CB8AC3E}">
        <p14:creationId xmlns:p14="http://schemas.microsoft.com/office/powerpoint/2010/main" val="305523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8798-DC63-4B7B-9282-CB5BB2C454BF}"/>
              </a:ext>
            </a:extLst>
          </p:cNvPr>
          <p:cNvSpPr>
            <a:spLocks noGrp="1"/>
          </p:cNvSpPr>
          <p:nvPr>
            <p:ph type="title"/>
          </p:nvPr>
        </p:nvSpPr>
        <p:spPr/>
        <p:txBody>
          <a:bodyPr/>
          <a:lstStyle/>
          <a:p>
            <a:r>
              <a:rPr lang="en-US" dirty="0"/>
              <a:t>Shopping for a Student Laptop</a:t>
            </a:r>
          </a:p>
        </p:txBody>
      </p:sp>
      <p:sp>
        <p:nvSpPr>
          <p:cNvPr id="3" name="Content Placeholder 2">
            <a:extLst>
              <a:ext uri="{FF2B5EF4-FFF2-40B4-BE49-F238E27FC236}">
                <a16:creationId xmlns:a16="http://schemas.microsoft.com/office/drawing/2014/main" id="{C38F677F-5E54-4956-B549-0933911FF3E4}"/>
              </a:ext>
            </a:extLst>
          </p:cNvPr>
          <p:cNvSpPr>
            <a:spLocks noGrp="1"/>
          </p:cNvSpPr>
          <p:nvPr>
            <p:ph idx="1"/>
          </p:nvPr>
        </p:nvSpPr>
        <p:spPr/>
        <p:txBody>
          <a:bodyPr>
            <a:normAutofit fontScale="92500" lnSpcReduction="20000"/>
          </a:bodyPr>
          <a:lstStyle/>
          <a:p>
            <a:pPr marL="0" indent="0">
              <a:buNone/>
            </a:pPr>
            <a:r>
              <a:rPr lang="en-US" dirty="0"/>
              <a:t>CPU: </a:t>
            </a:r>
          </a:p>
          <a:p>
            <a:pPr marL="0" indent="0">
              <a:buNone/>
            </a:pPr>
            <a:r>
              <a:rPr lang="en-US" dirty="0"/>
              <a:t>	- Intel i5 fits most purposes</a:t>
            </a:r>
          </a:p>
          <a:p>
            <a:pPr marL="0" indent="0">
              <a:buNone/>
            </a:pPr>
            <a:r>
              <a:rPr lang="en-US" dirty="0"/>
              <a:t>Graphics:</a:t>
            </a:r>
          </a:p>
          <a:p>
            <a:pPr marL="0" indent="0">
              <a:buNone/>
            </a:pPr>
            <a:r>
              <a:rPr lang="en-US" dirty="0"/>
              <a:t>	- Intel HD (integrated into CPU) is fine if just programming</a:t>
            </a:r>
          </a:p>
          <a:p>
            <a:pPr marL="0" indent="0">
              <a:buNone/>
            </a:pPr>
            <a:r>
              <a:rPr lang="en-US" dirty="0"/>
              <a:t>	- Nvidia if </a:t>
            </a:r>
            <a:r>
              <a:rPr lang="en-US" u="sng" dirty="0"/>
              <a:t>heavy</a:t>
            </a:r>
            <a:r>
              <a:rPr lang="en-US" dirty="0"/>
              <a:t> graphic processing</a:t>
            </a:r>
          </a:p>
          <a:p>
            <a:pPr marL="0" indent="0">
              <a:buNone/>
            </a:pPr>
            <a:r>
              <a:rPr lang="en-US" dirty="0"/>
              <a:t>Memory:</a:t>
            </a:r>
          </a:p>
          <a:p>
            <a:pPr marL="0" indent="0">
              <a:buNone/>
            </a:pPr>
            <a:r>
              <a:rPr lang="en-US" dirty="0"/>
              <a:t>	- 8GB will fit all but the most extreme purposes</a:t>
            </a:r>
          </a:p>
          <a:p>
            <a:pPr marL="0" indent="0">
              <a:buNone/>
            </a:pPr>
            <a:r>
              <a:rPr lang="en-US" dirty="0"/>
              <a:t>Storage:</a:t>
            </a:r>
          </a:p>
          <a:p>
            <a:pPr marL="0" indent="0">
              <a:buNone/>
            </a:pPr>
            <a:r>
              <a:rPr lang="en-US" dirty="0"/>
              <a:t>	- SSD</a:t>
            </a:r>
          </a:p>
          <a:p>
            <a:pPr marL="0" indent="0">
              <a:buNone/>
            </a:pPr>
            <a:r>
              <a:rPr lang="en-US" dirty="0"/>
              <a:t>	- HDD only if your budget is extremely limited</a:t>
            </a:r>
          </a:p>
        </p:txBody>
      </p:sp>
    </p:spTree>
    <p:extLst>
      <p:ext uri="{BB962C8B-B14F-4D97-AF65-F5344CB8AC3E}">
        <p14:creationId xmlns:p14="http://schemas.microsoft.com/office/powerpoint/2010/main" val="148436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Coding</a:t>
            </a:r>
          </a:p>
        </p:txBody>
      </p:sp>
    </p:spTree>
    <p:extLst>
      <p:ext uri="{BB962C8B-B14F-4D97-AF65-F5344CB8AC3E}">
        <p14:creationId xmlns:p14="http://schemas.microsoft.com/office/powerpoint/2010/main" val="20693270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Clean Code</a:t>
            </a:r>
          </a:p>
        </p:txBody>
      </p:sp>
      <p:sp>
        <p:nvSpPr>
          <p:cNvPr id="3" name="Content Placeholder 2"/>
          <p:cNvSpPr>
            <a:spLocks noGrp="1"/>
          </p:cNvSpPr>
          <p:nvPr>
            <p:ph idx="1"/>
          </p:nvPr>
        </p:nvSpPr>
        <p:spPr/>
        <p:txBody>
          <a:bodyPr>
            <a:normAutofit/>
          </a:bodyPr>
          <a:lstStyle/>
          <a:p>
            <a:pPr marL="0" indent="0">
              <a:buNone/>
            </a:pPr>
            <a:r>
              <a:rPr lang="en-US" sz="3200" i="1" dirty="0">
                <a:latin typeface="Calibri" panose="020F0502020204030204" pitchFamily="34" charset="0"/>
              </a:rPr>
              <a:t>“Any fool can write code that a computer can understand. Good programmers write code that humans can understand”</a:t>
            </a:r>
          </a:p>
          <a:p>
            <a:pPr>
              <a:buFontTx/>
              <a:buChar char="-"/>
            </a:pPr>
            <a:r>
              <a:rPr lang="en-US" sz="3200" dirty="0">
                <a:latin typeface="Calibri" panose="020F0502020204030204" pitchFamily="34" charset="0"/>
              </a:rPr>
              <a:t>Martin Fowler</a:t>
            </a:r>
          </a:p>
          <a:p>
            <a:pPr>
              <a:buFontTx/>
              <a:buChar char="-"/>
            </a:pPr>
            <a:endParaRPr lang="en-US" sz="3200" dirty="0">
              <a:latin typeface="Calibri" panose="020F0502020204030204" pitchFamily="34" charset="0"/>
            </a:endParaRPr>
          </a:p>
          <a:p>
            <a:pPr marL="0" indent="0">
              <a:buNone/>
            </a:pPr>
            <a:r>
              <a:rPr lang="en-US" sz="3200" dirty="0">
                <a:latin typeface="Calibri" panose="020F0502020204030204" pitchFamily="34" charset="0"/>
              </a:rPr>
              <a:t>Code is meant to be read and understood by humans.</a:t>
            </a:r>
          </a:p>
          <a:p>
            <a:pPr marL="0" indent="0">
              <a:buNone/>
            </a:pPr>
            <a:r>
              <a:rPr lang="en-US" sz="3200" dirty="0">
                <a:latin typeface="Calibri" panose="020F0502020204030204" pitchFamily="34" charset="0"/>
              </a:rPr>
              <a:t>For this reason alone, it is important to keep you code </a:t>
            </a:r>
            <a:r>
              <a:rPr lang="en-US" sz="3200" b="1" dirty="0">
                <a:latin typeface="Calibri" panose="020F0502020204030204" pitchFamily="34" charset="0"/>
              </a:rPr>
              <a:t>clean </a:t>
            </a:r>
            <a:r>
              <a:rPr lang="en-US" sz="3200" dirty="0">
                <a:latin typeface="Calibri" panose="020F0502020204030204" pitchFamily="34" charset="0"/>
              </a:rPr>
              <a:t>and </a:t>
            </a:r>
            <a:r>
              <a:rPr lang="en-US" sz="3200" b="1" dirty="0">
                <a:latin typeface="Calibri" panose="020F0502020204030204" pitchFamily="34" charset="0"/>
              </a:rPr>
              <a:t>organized</a:t>
            </a:r>
            <a:r>
              <a:rPr lang="en-US" sz="3200" dirty="0">
                <a:latin typeface="Calibri" panose="020F0502020204030204" pitchFamily="34" charset="0"/>
              </a:rPr>
              <a:t>.</a:t>
            </a:r>
          </a:p>
        </p:txBody>
      </p:sp>
    </p:spTree>
    <p:extLst>
      <p:ext uri="{BB962C8B-B14F-4D97-AF65-F5344CB8AC3E}">
        <p14:creationId xmlns:p14="http://schemas.microsoft.com/office/powerpoint/2010/main" val="51436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Structure</a:t>
            </a:r>
          </a:p>
        </p:txBody>
      </p:sp>
      <p:sp>
        <p:nvSpPr>
          <p:cNvPr id="3" name="Content Placeholder 2"/>
          <p:cNvSpPr>
            <a:spLocks noGrp="1"/>
          </p:cNvSpPr>
          <p:nvPr>
            <p:ph idx="1"/>
          </p:nvPr>
        </p:nvSpPr>
        <p:spPr>
          <a:xfrm>
            <a:off x="838199" y="1825625"/>
            <a:ext cx="6978163" cy="4351338"/>
          </a:xfrm>
        </p:spPr>
        <p:txBody>
          <a:bodyPr>
            <a:normAutofit fontScale="85000" lnSpcReduction="10000"/>
          </a:bodyPr>
          <a:lstStyle/>
          <a:p>
            <a:pPr marL="0" indent="0">
              <a:buNone/>
            </a:pPr>
            <a:r>
              <a:rPr lang="en-US" sz="3200" dirty="0">
                <a:latin typeface="Calibri" panose="020F0502020204030204" pitchFamily="34" charset="0"/>
              </a:rPr>
              <a:t>Humans read code like we read everything else.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Code should look and feel like a </a:t>
            </a:r>
            <a:r>
              <a:rPr lang="en-US" sz="3200" b="1" dirty="0">
                <a:latin typeface="Calibri" panose="020F0502020204030204" pitchFamily="34" charset="0"/>
              </a:rPr>
              <a:t>walkthrough to solving a problem</a:t>
            </a:r>
            <a:r>
              <a:rPr lang="en-US" sz="3200" dirty="0">
                <a:latin typeface="Calibri" panose="020F0502020204030204" pitchFamily="34" charset="0"/>
              </a:rPr>
              <a:t>, not like abstract poetry.</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Long blocks of text or deeply-nested indentations are tough to follow at a glance.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Use </a:t>
            </a:r>
            <a:r>
              <a:rPr lang="en-US" sz="3200" b="1" dirty="0">
                <a:latin typeface="Calibri" panose="020F0502020204030204" pitchFamily="34" charset="0"/>
              </a:rPr>
              <a:t>indentation</a:t>
            </a:r>
            <a:r>
              <a:rPr lang="en-US" sz="3200" dirty="0">
                <a:latin typeface="Calibri" panose="020F0502020204030204" pitchFamily="34" charset="0"/>
              </a:rPr>
              <a:t> and </a:t>
            </a:r>
            <a:r>
              <a:rPr lang="en-US" sz="3200" b="1" dirty="0">
                <a:latin typeface="Calibri" panose="020F0502020204030204" pitchFamily="34" charset="0"/>
              </a:rPr>
              <a:t>newlines</a:t>
            </a:r>
            <a:r>
              <a:rPr lang="en-US" sz="3200" dirty="0">
                <a:latin typeface="Calibri" panose="020F0502020204030204" pitchFamily="34" charset="0"/>
              </a:rPr>
              <a:t> to keep your code structured.</a:t>
            </a:r>
          </a:p>
        </p:txBody>
      </p:sp>
      <p:pic>
        <p:nvPicPr>
          <p:cNvPr id="4" name="Picture 3">
            <a:extLst>
              <a:ext uri="{FF2B5EF4-FFF2-40B4-BE49-F238E27FC236}">
                <a16:creationId xmlns:a16="http://schemas.microsoft.com/office/drawing/2014/main" id="{60BCA781-BF7C-40AF-9FA7-9AB0847E5934}"/>
              </a:ext>
            </a:extLst>
          </p:cNvPr>
          <p:cNvPicPr>
            <a:picLocks noChangeAspect="1"/>
          </p:cNvPicPr>
          <p:nvPr/>
        </p:nvPicPr>
        <p:blipFill>
          <a:blip r:embed="rId2"/>
          <a:stretch>
            <a:fillRect/>
          </a:stretch>
        </p:blipFill>
        <p:spPr>
          <a:xfrm>
            <a:off x="8260774" y="365125"/>
            <a:ext cx="3196936" cy="6134861"/>
          </a:xfrm>
          <a:prstGeom prst="rect">
            <a:avLst/>
          </a:prstGeom>
        </p:spPr>
      </p:pic>
    </p:spTree>
    <p:extLst>
      <p:ext uri="{BB962C8B-B14F-4D97-AF65-F5344CB8AC3E}">
        <p14:creationId xmlns:p14="http://schemas.microsoft.com/office/powerpoint/2010/main" val="215676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Naming</a:t>
            </a:r>
          </a:p>
        </p:txBody>
      </p:sp>
      <p:sp>
        <p:nvSpPr>
          <p:cNvPr id="3" name="Content Placeholder 2"/>
          <p:cNvSpPr>
            <a:spLocks noGrp="1"/>
          </p:cNvSpPr>
          <p:nvPr>
            <p:ph idx="1"/>
          </p:nvPr>
        </p:nvSpPr>
        <p:spPr/>
        <p:txBody>
          <a:bodyPr>
            <a:normAutofit fontScale="85000" lnSpcReduction="20000"/>
          </a:bodyPr>
          <a:lstStyle/>
          <a:p>
            <a:pPr marL="0" indent="0">
              <a:buNone/>
            </a:pPr>
            <a:r>
              <a:rPr lang="en-US" sz="3200" i="1" dirty="0">
                <a:latin typeface="Calibri" panose="020F0502020204030204" pitchFamily="34" charset="0"/>
              </a:rPr>
              <a:t>“</a:t>
            </a:r>
            <a:r>
              <a:rPr lang="en-US" sz="3200" i="1" dirty="0"/>
              <a:t>There are only two hard things in Computer Science: cache invalidation and naming things.</a:t>
            </a:r>
            <a:r>
              <a:rPr lang="en-US" sz="3200" i="1" dirty="0">
                <a:latin typeface="Calibri" panose="020F0502020204030204" pitchFamily="34" charset="0"/>
              </a:rPr>
              <a:t>”</a:t>
            </a:r>
          </a:p>
          <a:p>
            <a:pPr>
              <a:buFontTx/>
              <a:buChar char="-"/>
            </a:pPr>
            <a:r>
              <a:rPr lang="en-US" sz="3200" dirty="0">
                <a:latin typeface="Calibri" panose="020F0502020204030204" pitchFamily="34" charset="0"/>
              </a:rPr>
              <a:t>Phil </a:t>
            </a:r>
            <a:r>
              <a:rPr lang="en-US" sz="3200" dirty="0" err="1">
                <a:latin typeface="Calibri" panose="020F0502020204030204" pitchFamily="34" charset="0"/>
              </a:rPr>
              <a:t>Karlton</a:t>
            </a: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Handy rules for naming things:</a:t>
            </a:r>
          </a:p>
          <a:p>
            <a:pPr>
              <a:buFontTx/>
              <a:buChar char="-"/>
            </a:pPr>
            <a:r>
              <a:rPr lang="en-US" sz="3200" dirty="0">
                <a:latin typeface="Calibri" panose="020F0502020204030204" pitchFamily="34" charset="0"/>
              </a:rPr>
              <a:t>Follow </a:t>
            </a:r>
            <a:r>
              <a:rPr lang="en-US" sz="3200" b="1" dirty="0">
                <a:latin typeface="Calibri" panose="020F0502020204030204" pitchFamily="34" charset="0"/>
              </a:rPr>
              <a:t>conventions</a:t>
            </a:r>
            <a:r>
              <a:rPr lang="en-US" sz="3200" dirty="0">
                <a:latin typeface="Calibri" panose="020F0502020204030204" pitchFamily="34" charset="0"/>
              </a:rPr>
              <a:t> for your language/platform (Google it!)</a:t>
            </a:r>
          </a:p>
          <a:p>
            <a:pPr>
              <a:buFontTx/>
              <a:buChar char="-"/>
            </a:pPr>
            <a:r>
              <a:rPr lang="en-US" sz="3200" dirty="0">
                <a:latin typeface="Calibri" panose="020F0502020204030204" pitchFamily="34" charset="0"/>
              </a:rPr>
              <a:t>Avoid repetition </a:t>
            </a:r>
            <a:r>
              <a:rPr lang="en-US" sz="2800" dirty="0">
                <a:latin typeface="Consolas" panose="020B0609020204030204" pitchFamily="49" charset="0"/>
              </a:rPr>
              <a:t>(String </a:t>
            </a:r>
            <a:r>
              <a:rPr lang="en-US" sz="2800" dirty="0" err="1">
                <a:latin typeface="Consolas" panose="020B0609020204030204" pitchFamily="49" charset="0"/>
              </a:rPr>
              <a:t>nameString</a:t>
            </a:r>
            <a:r>
              <a:rPr lang="en-US" sz="2800" dirty="0">
                <a:latin typeface="Consolas" panose="020B0609020204030204" pitchFamily="49" charset="0"/>
              </a:rPr>
              <a:t> -&gt; String name)</a:t>
            </a:r>
            <a:endParaRPr lang="en-US" sz="2800" dirty="0"/>
          </a:p>
          <a:p>
            <a:pPr>
              <a:buFontTx/>
              <a:buChar char="-"/>
            </a:pPr>
            <a:r>
              <a:rPr lang="en-US" sz="3200" dirty="0"/>
              <a:t>Use </a:t>
            </a:r>
            <a:r>
              <a:rPr lang="en-US" sz="3200" b="1" dirty="0"/>
              <a:t>full words</a:t>
            </a:r>
            <a:r>
              <a:rPr lang="en-US" sz="3200" dirty="0"/>
              <a:t>, not single letters or abbreviations</a:t>
            </a:r>
            <a:endParaRPr lang="en-US" sz="2800" dirty="0"/>
          </a:p>
          <a:p>
            <a:pPr lvl="1">
              <a:buFontTx/>
              <a:buChar char="-"/>
            </a:pPr>
            <a:r>
              <a:rPr lang="en-US" sz="2800" dirty="0"/>
              <a:t>Unless it’s convention, like </a:t>
            </a:r>
            <a:r>
              <a:rPr lang="en-US" sz="2800" b="1" dirty="0" err="1">
                <a:latin typeface="Consolas" panose="020B0609020204030204" pitchFamily="49" charset="0"/>
              </a:rPr>
              <a:t>i</a:t>
            </a:r>
            <a:r>
              <a:rPr lang="en-US" sz="2800" b="1" dirty="0"/>
              <a:t> </a:t>
            </a:r>
            <a:r>
              <a:rPr lang="en-US" sz="2800" dirty="0"/>
              <a:t>for iterators and </a:t>
            </a:r>
            <a:r>
              <a:rPr lang="en-US" sz="2800" b="1" dirty="0">
                <a:latin typeface="Consolas" panose="020B0609020204030204" pitchFamily="49" charset="0"/>
              </a:rPr>
              <a:t>T</a:t>
            </a:r>
            <a:r>
              <a:rPr lang="en-US" sz="2800" dirty="0"/>
              <a:t> for generics</a:t>
            </a:r>
          </a:p>
          <a:p>
            <a:pPr>
              <a:buFontTx/>
              <a:buChar char="-"/>
            </a:pPr>
            <a:r>
              <a:rPr lang="en-US" sz="3200" dirty="0"/>
              <a:t>When in doubt, </a:t>
            </a:r>
            <a:r>
              <a:rPr lang="en-US" sz="3200" b="1" dirty="0"/>
              <a:t>clarity </a:t>
            </a:r>
            <a:r>
              <a:rPr lang="en-US" sz="3200" dirty="0"/>
              <a:t>wins over simplicity</a:t>
            </a:r>
          </a:p>
          <a:p>
            <a:pPr lvl="1">
              <a:buFontTx/>
              <a:buChar char="-"/>
            </a:pPr>
            <a:r>
              <a:rPr lang="en-US" sz="2800" dirty="0"/>
              <a:t>Ask “does this name </a:t>
            </a:r>
            <a:r>
              <a:rPr lang="en-US" sz="2800" b="1" dirty="0"/>
              <a:t>fully describe</a:t>
            </a:r>
            <a:r>
              <a:rPr lang="en-US" sz="2800" dirty="0"/>
              <a:t> what this does?”</a:t>
            </a:r>
          </a:p>
        </p:txBody>
      </p:sp>
    </p:spTree>
    <p:extLst>
      <p:ext uri="{BB962C8B-B14F-4D97-AF65-F5344CB8AC3E}">
        <p14:creationId xmlns:p14="http://schemas.microsoft.com/office/powerpoint/2010/main" val="358780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Length</a:t>
            </a:r>
          </a:p>
        </p:txBody>
      </p:sp>
      <p:sp>
        <p:nvSpPr>
          <p:cNvPr id="3" name="Content Placeholder 2"/>
          <p:cNvSpPr>
            <a:spLocks noGrp="1"/>
          </p:cNvSpPr>
          <p:nvPr>
            <p:ph idx="1"/>
          </p:nvPr>
        </p:nvSpPr>
        <p:spPr/>
        <p:txBody>
          <a:bodyPr>
            <a:normAutofit lnSpcReduction="10000"/>
          </a:bodyPr>
          <a:lstStyle/>
          <a:p>
            <a:pPr marL="0" indent="0">
              <a:buNone/>
            </a:pPr>
            <a:r>
              <a:rPr lang="en-US" sz="3200" dirty="0">
                <a:latin typeface="Calibri" panose="020F0502020204030204" pitchFamily="34" charset="0"/>
              </a:rPr>
              <a:t>Longer code is harder to understand. </a:t>
            </a:r>
          </a:p>
          <a:p>
            <a:pPr marL="0" indent="0">
              <a:buNone/>
            </a:pPr>
            <a:r>
              <a:rPr lang="en-US" sz="3200" dirty="0">
                <a:latin typeface="Calibri" panose="020F0502020204030204" pitchFamily="34" charset="0"/>
              </a:rPr>
              <a:t>Code should be kept short and sweet.</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Follow </a:t>
            </a:r>
            <a:r>
              <a:rPr lang="en-US" sz="3200" b="1" dirty="0">
                <a:latin typeface="Calibri" panose="020F0502020204030204" pitchFamily="34" charset="0"/>
              </a:rPr>
              <a:t>principles</a:t>
            </a:r>
            <a:r>
              <a:rPr lang="en-US" sz="3200" dirty="0">
                <a:latin typeface="Calibri" panose="020F0502020204030204" pitchFamily="34" charset="0"/>
              </a:rPr>
              <a:t> instead of worrying about exact numbers:</a:t>
            </a:r>
          </a:p>
          <a:p>
            <a:pPr>
              <a:buFontTx/>
              <a:buChar char="-"/>
            </a:pPr>
            <a:r>
              <a:rPr lang="en-US" sz="3200" dirty="0">
                <a:latin typeface="Calibri" panose="020F0502020204030204" pitchFamily="34" charset="0"/>
              </a:rPr>
              <a:t>Classes and methods should </a:t>
            </a:r>
            <a:r>
              <a:rPr lang="en-US" sz="3200" b="1" dirty="0">
                <a:latin typeface="Calibri" panose="020F0502020204030204" pitchFamily="34" charset="0"/>
              </a:rPr>
              <a:t>do one thing</a:t>
            </a:r>
          </a:p>
          <a:p>
            <a:pPr>
              <a:buFontTx/>
              <a:buChar char="-"/>
            </a:pPr>
            <a:r>
              <a:rPr lang="en-US" sz="3200" b="1" dirty="0">
                <a:latin typeface="Calibri" panose="020F0502020204030204" pitchFamily="34" charset="0"/>
              </a:rPr>
              <a:t>D</a:t>
            </a:r>
            <a:r>
              <a:rPr lang="en-US" sz="3200" dirty="0">
                <a:latin typeface="Calibri" panose="020F0502020204030204" pitchFamily="34" charset="0"/>
              </a:rPr>
              <a:t>on’t </a:t>
            </a:r>
            <a:r>
              <a:rPr lang="en-US" sz="3200" b="1" dirty="0">
                <a:latin typeface="Calibri" panose="020F0502020204030204" pitchFamily="34" charset="0"/>
              </a:rPr>
              <a:t>R</a:t>
            </a:r>
            <a:r>
              <a:rPr lang="en-US" sz="3200" dirty="0">
                <a:latin typeface="Calibri" panose="020F0502020204030204" pitchFamily="34" charset="0"/>
              </a:rPr>
              <a:t>epeat </a:t>
            </a:r>
            <a:r>
              <a:rPr lang="en-US" sz="3200" b="1" dirty="0">
                <a:latin typeface="Calibri" panose="020F0502020204030204" pitchFamily="34" charset="0"/>
              </a:rPr>
              <a:t>Y</a:t>
            </a:r>
            <a:r>
              <a:rPr lang="en-US" sz="3200" dirty="0">
                <a:latin typeface="Calibri" panose="020F0502020204030204" pitchFamily="34" charset="0"/>
              </a:rPr>
              <a:t>ourself</a:t>
            </a:r>
            <a:endParaRPr lang="en-US" sz="3200" b="1" dirty="0">
              <a:latin typeface="Calibri" panose="020F0502020204030204" pitchFamily="34" charset="0"/>
            </a:endParaRPr>
          </a:p>
          <a:p>
            <a:pPr>
              <a:buFontTx/>
              <a:buChar char="-"/>
            </a:pPr>
            <a:r>
              <a:rPr lang="en-US" sz="3200" dirty="0">
                <a:latin typeface="Calibri" panose="020F0502020204030204" pitchFamily="34" charset="0"/>
              </a:rPr>
              <a:t>Don’t write code that you “might” need eventually</a:t>
            </a:r>
          </a:p>
          <a:p>
            <a:pPr marL="0" indent="0">
              <a:buNone/>
            </a:pPr>
            <a:r>
              <a:rPr lang="en-US" sz="3200" dirty="0">
                <a:latin typeface="Calibri" panose="020F0502020204030204" pitchFamily="34" charset="0"/>
              </a:rPr>
              <a:t>- Separate </a:t>
            </a:r>
            <a:r>
              <a:rPr lang="en-US" sz="3200" b="1" dirty="0">
                <a:latin typeface="Calibri" panose="020F0502020204030204" pitchFamily="34" charset="0"/>
              </a:rPr>
              <a:t>high-level </a:t>
            </a:r>
            <a:r>
              <a:rPr lang="en-US" sz="3200" dirty="0">
                <a:latin typeface="Calibri" panose="020F0502020204030204" pitchFamily="34" charset="0"/>
              </a:rPr>
              <a:t>and </a:t>
            </a:r>
            <a:r>
              <a:rPr lang="en-US" sz="3200" b="1" dirty="0">
                <a:latin typeface="Calibri" panose="020F0502020204030204" pitchFamily="34" charset="0"/>
              </a:rPr>
              <a:t>low-level </a:t>
            </a:r>
            <a:r>
              <a:rPr lang="en-US" sz="3200" dirty="0">
                <a:latin typeface="Calibri" panose="020F0502020204030204" pitchFamily="34" charset="0"/>
              </a:rPr>
              <a:t>code with </a:t>
            </a:r>
            <a:r>
              <a:rPr lang="en-US" sz="3200" b="1" dirty="0">
                <a:latin typeface="Calibri" panose="020F0502020204030204" pitchFamily="34" charset="0"/>
              </a:rPr>
              <a:t>abstractions</a:t>
            </a:r>
          </a:p>
        </p:txBody>
      </p:sp>
      <p:pic>
        <p:nvPicPr>
          <p:cNvPr id="1026" name="Picture 2" descr="https://historyofpunchcards.files.wordpress.com/2014/04/us__en_us__ibm100__punched_card__80_column__800x360.jpg">
            <a:extLst>
              <a:ext uri="{FF2B5EF4-FFF2-40B4-BE49-F238E27FC236}">
                <a16:creationId xmlns:a16="http://schemas.microsoft.com/office/drawing/2014/main" id="{6E65AB4C-0496-4C6C-94AC-10BB5D719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5070" y="365125"/>
            <a:ext cx="2858729" cy="128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786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1493</TotalTime>
  <Words>2818</Words>
  <Application>Microsoft Office PowerPoint</Application>
  <PresentationFormat>Widescreen</PresentationFormat>
  <Paragraphs>384</Paragraphs>
  <Slides>48</Slides>
  <Notes>6</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Consolas</vt:lpstr>
      <vt:lpstr>Wingdings</vt:lpstr>
      <vt:lpstr>Office Theme</vt:lpstr>
      <vt:lpstr>Programming Skills Workshop</vt:lpstr>
      <vt:lpstr>Course Schedule</vt:lpstr>
      <vt:lpstr>Course Resources</vt:lpstr>
      <vt:lpstr>Today’s Lesson</vt:lpstr>
      <vt:lpstr>Coding</vt:lpstr>
      <vt:lpstr>Clean Code</vt:lpstr>
      <vt:lpstr>Code Structure</vt:lpstr>
      <vt:lpstr>Naming</vt:lpstr>
      <vt:lpstr>Code Length</vt:lpstr>
      <vt:lpstr>Code Organization</vt:lpstr>
      <vt:lpstr>// Comments</vt:lpstr>
      <vt:lpstr>Code Rot and Technical Debt</vt:lpstr>
      <vt:lpstr>Refactoring</vt:lpstr>
      <vt:lpstr>Helpful Resources</vt:lpstr>
      <vt:lpstr>Exercise 1: Cleaning Up Code</vt:lpstr>
      <vt:lpstr>Mindset &amp; Troubleshooting</vt:lpstr>
      <vt:lpstr>State of Mind Matters!</vt:lpstr>
      <vt:lpstr>Confidence</vt:lpstr>
      <vt:lpstr>The Impostor Syndrome</vt:lpstr>
      <vt:lpstr>Asking Questions</vt:lpstr>
      <vt:lpstr>Solving Problems</vt:lpstr>
      <vt:lpstr>Troubleshooting</vt:lpstr>
      <vt:lpstr>Troubleshooting Cheat Sheet</vt:lpstr>
      <vt:lpstr>Exercise 2: Troubleshooting NPP &amp; Eclipse</vt:lpstr>
      <vt:lpstr>Using high-quality sources</vt:lpstr>
      <vt:lpstr>Avoiding low-quality sources</vt:lpstr>
      <vt:lpstr>Source Quality Checklist</vt:lpstr>
      <vt:lpstr>Exercise 3: Comparing Sources</vt:lpstr>
      <vt:lpstr>Typing</vt:lpstr>
      <vt:lpstr>Typing Speed</vt:lpstr>
      <vt:lpstr>Typing Tips</vt:lpstr>
      <vt:lpstr>Exercise 4: Find Your Typing Speed</vt:lpstr>
      <vt:lpstr>Textbooks – The Skimming Method</vt:lpstr>
      <vt:lpstr>Studying</vt:lpstr>
      <vt:lpstr>Socializing</vt:lpstr>
      <vt:lpstr>Computer Hardware</vt:lpstr>
      <vt:lpstr>Basic Components</vt:lpstr>
      <vt:lpstr>Basic Components</vt:lpstr>
      <vt:lpstr>CPU - Central processing unit</vt:lpstr>
      <vt:lpstr>CPU</vt:lpstr>
      <vt:lpstr>Intel – i3, i5, i7 and “i9”</vt:lpstr>
      <vt:lpstr>AMD</vt:lpstr>
      <vt:lpstr>GPU - Graphics processing unit</vt:lpstr>
      <vt:lpstr>Memory (RAM)</vt:lpstr>
      <vt:lpstr>PowerPoint Presentation</vt:lpstr>
      <vt:lpstr>Storage</vt:lpstr>
      <vt:lpstr>Exercise 5: Find your CPU and GPU </vt:lpstr>
      <vt:lpstr>Shopping for a Student Laptop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Kristofer James Carta</dc:creator>
  <cp:lastModifiedBy>Kristofer James Carta</cp:lastModifiedBy>
  <cp:revision>28</cp:revision>
  <dcterms:created xsi:type="dcterms:W3CDTF">2017-08-21T16:52:21Z</dcterms:created>
  <dcterms:modified xsi:type="dcterms:W3CDTF">2017-08-31T10:15:44Z</dcterms:modified>
</cp:coreProperties>
</file>