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71" r:id="rId6"/>
    <p:sldId id="259" r:id="rId7"/>
    <p:sldId id="264" r:id="rId8"/>
    <p:sldId id="260" r:id="rId9"/>
    <p:sldId id="270" r:id="rId10"/>
    <p:sldId id="272" r:id="rId11"/>
    <p:sldId id="269" r:id="rId12"/>
    <p:sldId id="273" r:id="rId13"/>
    <p:sldId id="268" r:id="rId14"/>
    <p:sldId id="277" r:id="rId15"/>
    <p:sldId id="274" r:id="rId16"/>
    <p:sldId id="266" r:id="rId17"/>
    <p:sldId id="265" r:id="rId18"/>
    <p:sldId id="261" r:id="rId19"/>
    <p:sldId id="262" r:id="rId20"/>
    <p:sldId id="263" r:id="rId21"/>
    <p:sldId id="276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673DD8-A9A3-44EB-9A6C-796D1BC0A1FA}">
          <p14:sldIdLst>
            <p14:sldId id="256"/>
            <p14:sldId id="257"/>
            <p14:sldId id="258"/>
            <p14:sldId id="271"/>
            <p14:sldId id="259"/>
            <p14:sldId id="264"/>
            <p14:sldId id="260"/>
            <p14:sldId id="270"/>
            <p14:sldId id="272"/>
            <p14:sldId id="269"/>
            <p14:sldId id="273"/>
            <p14:sldId id="268"/>
            <p14:sldId id="277"/>
            <p14:sldId id="274"/>
            <p14:sldId id="266"/>
            <p14:sldId id="265"/>
            <p14:sldId id="261"/>
            <p14:sldId id="262"/>
            <p14:sldId id="263"/>
            <p14:sldId id="276"/>
            <p14:sldId id="275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er Carta" userId="a949ead7c4bcd18f" providerId="LiveId" clId="{DC448491-B5B1-4C54-A7C5-1DD1B9C52ECE}"/>
    <pc:docChg chg="undo custSel addSld modSld">
      <pc:chgData name="Kristofer Carta" userId="a949ead7c4bcd18f" providerId="LiveId" clId="{DC448491-B5B1-4C54-A7C5-1DD1B9C52ECE}" dt="2017-08-21T20:28:02.885" v="1132" actId="20577"/>
      <pc:docMkLst>
        <pc:docMk/>
      </pc:docMkLst>
      <pc:sldChg chg="addSp delSp modSp add">
        <pc:chgData name="Kristofer Carta" userId="a949ead7c4bcd18f" providerId="LiveId" clId="{DC448491-B5B1-4C54-A7C5-1DD1B9C52ECE}" dt="2017-08-21T20:22:07.315" v="611" actId="20577"/>
        <pc:sldMkLst>
          <pc:docMk/>
          <pc:sldMk cId="258584565" sldId="272"/>
        </pc:sldMkLst>
        <pc:spChg chg="mod">
          <ac:chgData name="Kristofer Carta" userId="a949ead7c4bcd18f" providerId="LiveId" clId="{DC448491-B5B1-4C54-A7C5-1DD1B9C52ECE}" dt="2017-08-21T20:17:44.736" v="36" actId="20577"/>
          <ac:spMkLst>
            <pc:docMk/>
            <pc:sldMk cId="258584565" sldId="272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2:07.315" v="611" actId="20577"/>
          <ac:spMkLst>
            <pc:docMk/>
            <pc:sldMk cId="258584565" sldId="272"/>
            <ac:spMk id="3" creationId="{D1B1226A-9863-424B-B2FF-DB7AD831C5A3}"/>
          </ac:spMkLst>
        </pc:spChg>
        <pc:spChg chg="add del">
          <ac:chgData name="Kristofer Carta" userId="a949ead7c4bcd18f" providerId="LiveId" clId="{DC448491-B5B1-4C54-A7C5-1DD1B9C52ECE}" dt="2017-08-21T20:17:48.523" v="38" actId="20577"/>
          <ac:spMkLst>
            <pc:docMk/>
            <pc:sldMk cId="258584565" sldId="272"/>
            <ac:spMk id="4" creationId="{49A086BC-9F08-4B1D-8D9A-0FDABF38D2CB}"/>
          </ac:spMkLst>
        </pc:spChg>
      </pc:sldChg>
      <pc:sldChg chg="modSp add">
        <pc:chgData name="Kristofer Carta" userId="a949ead7c4bcd18f" providerId="LiveId" clId="{DC448491-B5B1-4C54-A7C5-1DD1B9C52ECE}" dt="2017-08-21T20:28:02.885" v="1132" actId="20577"/>
        <pc:sldMkLst>
          <pc:docMk/>
          <pc:sldMk cId="2889338845" sldId="273"/>
        </pc:sldMkLst>
        <pc:spChg chg="mod">
          <ac:chgData name="Kristofer Carta" userId="a949ead7c4bcd18f" providerId="LiveId" clId="{DC448491-B5B1-4C54-A7C5-1DD1B9C52ECE}" dt="2017-08-21T20:17:56.289" v="48" actId="20577"/>
          <ac:spMkLst>
            <pc:docMk/>
            <pc:sldMk cId="2889338845" sldId="273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8:02.885" v="1132" actId="20577"/>
          <ac:spMkLst>
            <pc:docMk/>
            <pc:sldMk cId="2889338845" sldId="273"/>
            <ac:spMk id="3" creationId="{D1B1226A-9863-424B-B2FF-DB7AD831C5A3}"/>
          </ac:spMkLst>
        </pc:spChg>
      </pc:sldChg>
    </pc:docChg>
  </pc:docChgLst>
  <pc:docChgLst>
    <pc:chgData name="Kristofer Carta" userId="a949ead7c4bcd18f" providerId="LiveId" clId="{EE21B5BA-F702-4589-8258-402869B4781F}"/>
    <pc:docChg chg="undo redo custSel addSld modSld sldOrd delSection">
      <pc:chgData name="Kristofer Carta" userId="a949ead7c4bcd18f" providerId="LiveId" clId="{EE21B5BA-F702-4589-8258-402869B4781F}" dt="2017-08-22T10:23:23.672" v="1449" actId="1038"/>
      <pc:docMkLst>
        <pc:docMk/>
      </pc:docMkLst>
      <pc:sldChg chg="modSp">
        <pc:chgData name="Kristofer Carta" userId="a949ead7c4bcd18f" providerId="LiveId" clId="{EE21B5BA-F702-4589-8258-402869B4781F}" dt="2017-08-22T10:23:23.672" v="1449" actId="1038"/>
        <pc:sldMkLst>
          <pc:docMk/>
          <pc:sldMk cId="974364153" sldId="256"/>
        </pc:sldMkLst>
        <pc:spChg chg="mod">
          <ac:chgData name="Kristofer Carta" userId="a949ead7c4bcd18f" providerId="LiveId" clId="{EE21B5BA-F702-4589-8258-402869B4781F}" dt="2017-08-22T10:23:23.672" v="1449" actId="1038"/>
          <ac:spMkLst>
            <pc:docMk/>
            <pc:sldMk cId="974364153" sldId="256"/>
            <ac:spMk id="3" creationId="{BB7D2EFF-91D1-4FCE-84B8-A7286782BC3D}"/>
          </ac:spMkLst>
        </pc:spChg>
      </pc:sldChg>
      <pc:sldChg chg="addSp delSp modSp delDesignElem">
        <pc:chgData name="Kristofer Carta" userId="a949ead7c4bcd18f" providerId="LiveId" clId="{EE21B5BA-F702-4589-8258-402869B4781F}" dt="2017-08-21T21:02:38.352" v="371" actId="20577"/>
        <pc:sldMkLst>
          <pc:docMk/>
          <pc:sldMk cId="3212783590" sldId="258"/>
        </pc:sldMkLst>
        <pc:spChg chg="mod">
          <ac:chgData name="Kristofer Carta" userId="a949ead7c4bcd18f" providerId="LiveId" clId="{EE21B5BA-F702-4589-8258-402869B4781F}" dt="2017-08-21T21:02:38.352" v="371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EE21B5BA-F702-4589-8258-402869B4781F}" dt="2017-08-21T20:57:24.235" v="162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addSp delSp ord delDesignElem">
        <pc:chgData name="Kristofer Carta" userId="a949ead7c4bcd18f" providerId="LiveId" clId="{EE21B5BA-F702-4589-8258-402869B4781F}" dt="2017-08-21T21:03:15.676" v="380" actId="113"/>
        <pc:sldMkLst>
          <pc:docMk/>
          <pc:sldMk cId="1871955869" sldId="25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85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1043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0:57:24.235" v="162" actId="113"/>
          <ac:cxnSpMkLst>
            <pc:docMk/>
            <pc:sldMk cId="1871955869" sldId="259"/>
            <ac:cxnSpMk id="87" creationId="{00000000-0000-0000-0000-000000000000}"/>
          </ac:cxnSpMkLst>
        </pc:cxnChg>
      </pc:sldChg>
      <pc:sldChg chg="addSp delSp modSp delDesignElem">
        <pc:chgData name="Kristofer Carta" userId="a949ead7c4bcd18f" providerId="LiveId" clId="{EE21B5BA-F702-4589-8258-402869B4781F}" dt="2017-08-21T21:14:10.899" v="493" actId="20577"/>
        <pc:sldMkLst>
          <pc:docMk/>
          <pc:sldMk cId="3956988050" sldId="260"/>
        </pc:sldMkLst>
        <pc:spChg chg="mod">
          <ac:chgData name="Kristofer Carta" userId="a949ead7c4bcd18f" providerId="LiveId" clId="{EE21B5BA-F702-4589-8258-402869B4781F}" dt="2017-08-21T21:14:10.899" v="493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8" creationId="{00000000-0000-0000-0000-000000000000}"/>
          </ac:spMkLst>
        </pc:spChg>
      </pc:sldChg>
      <pc:sldChg chg="addSp delSp modSp delDesignElem">
        <pc:chgData name="Kristofer Carta" userId="a949ead7c4bcd18f" providerId="LiveId" clId="{EE21B5BA-F702-4589-8258-402869B4781F}" dt="2017-08-21T20:57:24.235" v="162" actId="113"/>
        <pc:sldMkLst>
          <pc:docMk/>
          <pc:sldMk cId="1483780471" sldId="261"/>
        </pc:sldMkLst>
        <pc:spChg chg="mod">
          <ac:chgData name="Kristofer Carta" userId="a949ead7c4bcd18f" providerId="LiveId" clId="{EE21B5BA-F702-4589-8258-402869B4781F}" dt="2017-08-21T20:54:21.327" v="118" actId="20577"/>
          <ac:spMkLst>
            <pc:docMk/>
            <pc:sldMk cId="1483780471" sldId="261"/>
            <ac:spMk id="3" creationId="{B6466418-089E-4177-8FBC-1155E9BB887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483780471" sldId="261"/>
            <ac:spMk id="71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0:59:44.640" v="251" actId="113"/>
        <pc:sldMkLst>
          <pc:docMk/>
          <pc:sldMk cId="2700095255" sldId="265"/>
        </pc:sldMkLst>
        <pc:spChg chg="mod">
          <ac:chgData name="Kristofer Carta" userId="a949ead7c4bcd18f" providerId="LiveId" clId="{EE21B5BA-F702-4589-8258-402869B4781F}" dt="2017-08-21T20:57:16.726" v="154" actId="1076"/>
          <ac:spMkLst>
            <pc:docMk/>
            <pc:sldMk cId="2700095255" sldId="265"/>
            <ac:spMk id="2" creationId="{B25C8939-68B1-4966-B6F0-0CB9790784DD}"/>
          </ac:spMkLst>
        </pc:spChg>
        <pc:spChg chg="add del mod">
          <ac:chgData name="Kristofer Carta" userId="a949ead7c4bcd18f" providerId="LiveId" clId="{EE21B5BA-F702-4589-8258-402869B4781F}" dt="2017-08-21T20:59:44.640" v="251" actId="113"/>
          <ac:spMkLst>
            <pc:docMk/>
            <pc:sldMk cId="2700095255" sldId="265"/>
            <ac:spMk id="3" creationId="{9DB25D54-DF59-4420-A50E-BCB89C484DB5}"/>
          </ac:spMkLst>
        </pc:spChg>
        <pc:spChg chg="add del">
          <ac:chgData name="Kristofer Carta" userId="a949ead7c4bcd18f" providerId="LiveId" clId="{EE21B5BA-F702-4589-8258-402869B4781F}" dt="2017-08-21T20:57:03.379" v="146" actId="26606"/>
          <ac:spMkLst>
            <pc:docMk/>
            <pc:sldMk cId="2700095255" sldId="265"/>
            <ac:spMk id="6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07.026" v="148" actId="26606"/>
          <ac:spMkLst>
            <pc:docMk/>
            <pc:sldMk cId="2700095255" sldId="265"/>
            <ac:spMk id="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5.823" v="133" actId="26606"/>
          <ac:spMkLst>
            <pc:docMk/>
            <pc:sldMk cId="2700095255" sldId="265"/>
            <ac:spMk id="10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2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3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8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20" creationId="{00000000-0000-0000-0000-000000000000}"/>
          </ac:spMkLst>
        </pc:spChg>
        <pc:graphicFrameChg chg="add del">
          <ac:chgData name="Kristofer Carta" userId="a949ead7c4bcd18f" providerId="LiveId" clId="{EE21B5BA-F702-4589-8258-402869B4781F}" dt="2017-08-21T20:56:05.823" v="133" actId="26606"/>
          <ac:graphicFrameMkLst>
            <pc:docMk/>
            <pc:sldMk cId="2700095255" sldId="265"/>
            <ac:graphicFrameMk id="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3.379" v="146" actId="26606"/>
          <ac:graphicFrameMkLst>
            <pc:docMk/>
            <pc:sldMk cId="2700095255" sldId="265"/>
            <ac:graphicFrameMk id="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09.995" v="135" actId="26606"/>
          <ac:graphicFrameMkLst>
            <pc:docMk/>
            <pc:sldMk cId="2700095255" sldId="265"/>
            <ac:graphicFrameMk id="14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7.026" v="148" actId="26606"/>
          <ac:graphicFrameMkLst>
            <pc:docMk/>
            <pc:sldMk cId="2700095255" sldId="265"/>
            <ac:graphicFrameMk id="1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1.920" v="137" actId="26606"/>
          <ac:graphicFrameMkLst>
            <pc:docMk/>
            <pc:sldMk cId="2700095255" sldId="265"/>
            <ac:graphicFrameMk id="16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9.354" v="150" actId="26606"/>
          <ac:graphicFrameMkLst>
            <pc:docMk/>
            <pc:sldMk cId="2700095255" sldId="265"/>
            <ac:graphicFrameMk id="1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2.869" v="139" actId="26606"/>
          <ac:graphicFrameMkLst>
            <pc:docMk/>
            <pc:sldMk cId="2700095255" sldId="265"/>
            <ac:graphicFrameMk id="21" creationId="{00000000-0000-0000-0000-000000000000}"/>
          </ac:graphicFrameMkLst>
        </pc:graphicFrameChg>
        <pc:cxnChg chg="add del">
          <ac:chgData name="Kristofer Carta" userId="a949ead7c4bcd18f" providerId="LiveId" clId="{EE21B5BA-F702-4589-8258-402869B4781F}" dt="2017-08-21T20:57:07.026" v="148" actId="26606"/>
          <ac:cxnSpMkLst>
            <pc:docMk/>
            <pc:sldMk cId="2700095255" sldId="265"/>
            <ac:cxnSpMk id="11" creationId="{00000000-0000-0000-0000-000000000000}"/>
          </ac:cxnSpMkLst>
        </pc:cxnChg>
      </pc:sldChg>
      <pc:sldChg chg="addSp delSp modSp ord">
        <pc:chgData name="Kristofer Carta" userId="a949ead7c4bcd18f" providerId="LiveId" clId="{EE21B5BA-F702-4589-8258-402869B4781F}" dt="2017-08-21T20:59:53.977" v="259" actId="20577"/>
        <pc:sldMkLst>
          <pc:docMk/>
          <pc:sldMk cId="2413704392" sldId="266"/>
        </pc:sldMkLst>
        <pc:spChg chg="mod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2" creationId="{F988F3E1-779C-4B9E-97FD-01A1B9A3A1CD}"/>
          </ac:spMkLst>
        </pc:spChg>
        <pc:spChg chg="mod">
          <ac:chgData name="Kristofer Carta" userId="a949ead7c4bcd18f" providerId="LiveId" clId="{EE21B5BA-F702-4589-8258-402869B4781F}" dt="2017-08-21T20:59:53.977" v="259" actId="20577"/>
          <ac:spMkLst>
            <pc:docMk/>
            <pc:sldMk cId="2413704392" sldId="266"/>
            <ac:spMk id="3" creationId="{67A1AF6A-2F04-4A37-B5E2-0DB309813C9A}"/>
          </ac:spMkLst>
        </pc:spChg>
        <pc:spChg chg="add del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2886054059" sldId="268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2886054059" sldId="268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1087171556" sldId="26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087171556" sldId="269"/>
            <ac:spMk id="8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1:04:47.605" v="394" actId="20577"/>
        <pc:sldMkLst>
          <pc:docMk/>
          <pc:sldMk cId="2783061044" sldId="271"/>
        </pc:sldMkLst>
        <pc:spChg chg="mo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EE21B5BA-F702-4589-8258-402869B4781F}" dt="2017-08-21T21:04:47.605" v="394" actId="20577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EE21B5BA-F702-4589-8258-402869B4781F}" dt="2017-08-21T21:03:41.929" v="383" actId="26606"/>
          <ac:spMkLst>
            <pc:docMk/>
            <pc:sldMk cId="2783061044" sldId="271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2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3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4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1:03:41.929" v="383" actId="26606"/>
          <ac:cxnSpMkLst>
            <pc:docMk/>
            <pc:sldMk cId="2783061044" sldId="271"/>
            <ac:cxnSpMk id="10" creationId="{00000000-0000-0000-0000-000000000000}"/>
          </ac:cxnSpMkLst>
        </pc:cxnChg>
      </pc:sldChg>
      <pc:sldChg chg="modSp">
        <pc:chgData name="Kristofer Carta" userId="a949ead7c4bcd18f" providerId="LiveId" clId="{EE21B5BA-F702-4589-8258-402869B4781F}" dt="2017-08-21T21:06:10.031" v="451" actId="113"/>
        <pc:sldMkLst>
          <pc:docMk/>
          <pc:sldMk cId="258584565" sldId="272"/>
        </pc:sldMkLst>
        <pc:spChg chg="mod">
          <ac:chgData name="Kristofer Carta" userId="a949ead7c4bcd18f" providerId="LiveId" clId="{EE21B5BA-F702-4589-8258-402869B4781F}" dt="2017-08-21T21:06:10.031" v="451" actId="113"/>
          <ac:spMkLst>
            <pc:docMk/>
            <pc:sldMk cId="258584565" sldId="272"/>
            <ac:spMk id="3" creationId="{D1B1226A-9863-424B-B2FF-DB7AD831C5A3}"/>
          </ac:spMkLst>
        </pc:spChg>
      </pc:sldChg>
      <pc:sldChg chg="addSp modSp add mod setBg setClrOvrMap">
        <pc:chgData name="Kristofer Carta" userId="a949ead7c4bcd18f" providerId="LiveId" clId="{EE21B5BA-F702-4589-8258-402869B4781F}" dt="2017-08-21T21:23:13.376" v="739" actId="1076"/>
        <pc:sldMkLst>
          <pc:docMk/>
          <pc:sldMk cId="371282952" sldId="274"/>
        </pc:sldMkLst>
        <pc:spChg chg="mo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2" creationId="{BBC4660B-A003-40EA-91DF-E29FCA70ED31}"/>
          </ac:spMkLst>
        </pc:spChg>
        <pc:spChg chg="mod">
          <ac:chgData name="Kristofer Carta" userId="a949ead7c4bcd18f" providerId="LiveId" clId="{EE21B5BA-F702-4589-8258-402869B4781F}" dt="2017-08-21T21:23:13.376" v="739" actId="1076"/>
          <ac:spMkLst>
            <pc:docMk/>
            <pc:sldMk cId="371282952" sldId="274"/>
            <ac:spMk id="3" creationId="{CFC9B3E3-1F8E-457A-8A5F-8C16303A7DF9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0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2" creationId="{00000000-0000-0000-0000-000000000000}"/>
          </ac:spMkLst>
        </pc:spChg>
      </pc:sldChg>
      <pc:sldChg chg="modSp add">
        <pc:chgData name="Kristofer Carta" userId="a949ead7c4bcd18f" providerId="LiveId" clId="{EE21B5BA-F702-4589-8258-402869B4781F}" dt="2017-08-21T21:32:09.200" v="1340" actId="20577"/>
        <pc:sldMkLst>
          <pc:docMk/>
          <pc:sldMk cId="311738350" sldId="275"/>
        </pc:sldMkLst>
        <pc:spChg chg="mod">
          <ac:chgData name="Kristofer Carta" userId="a949ead7c4bcd18f" providerId="LiveId" clId="{EE21B5BA-F702-4589-8258-402869B4781F}" dt="2017-08-21T21:25:24.680" v="758" actId="20577"/>
          <ac:spMkLst>
            <pc:docMk/>
            <pc:sldMk cId="311738350" sldId="275"/>
            <ac:spMk id="2" creationId="{50813FC1-0B5C-4E30-980E-03F1557788AA}"/>
          </ac:spMkLst>
        </pc:spChg>
        <pc:spChg chg="mod">
          <ac:chgData name="Kristofer Carta" userId="a949ead7c4bcd18f" providerId="LiveId" clId="{EE21B5BA-F702-4589-8258-402869B4781F}" dt="2017-08-21T21:32:09.200" v="1340" actId="20577"/>
          <ac:spMkLst>
            <pc:docMk/>
            <pc:sldMk cId="311738350" sldId="275"/>
            <ac:spMk id="3" creationId="{AADA4A45-4FE9-4FC7-A116-BAF06F399409}"/>
          </ac:spMkLst>
        </pc:spChg>
      </pc:sldChg>
      <pc:sldChg chg="delSp modSp add">
        <pc:chgData name="Kristofer Carta" userId="a949ead7c4bcd18f" providerId="LiveId" clId="{EE21B5BA-F702-4589-8258-402869B4781F}" dt="2017-08-21T21:23:47.781" v="749" actId="478"/>
        <pc:sldMkLst>
          <pc:docMk/>
          <pc:sldMk cId="2245622187" sldId="276"/>
        </pc:sldMkLst>
        <pc:spChg chg="mod">
          <ac:chgData name="Kristofer Carta" userId="a949ead7c4bcd18f" providerId="LiveId" clId="{EE21B5BA-F702-4589-8258-402869B4781F}" dt="2017-08-21T21:23:43.290" v="747" actId="20577"/>
          <ac:spMkLst>
            <pc:docMk/>
            <pc:sldMk cId="2245622187" sldId="276"/>
            <ac:spMk id="2" creationId="{1F1EF97D-66EF-4DCF-9EFF-EA639C490522}"/>
          </ac:spMkLst>
        </pc:spChg>
        <pc:spChg chg="del mod">
          <ac:chgData name="Kristofer Carta" userId="a949ead7c4bcd18f" providerId="LiveId" clId="{EE21B5BA-F702-4589-8258-402869B4781F}" dt="2017-08-21T21:23:47.781" v="749" actId="478"/>
          <ac:spMkLst>
            <pc:docMk/>
            <pc:sldMk cId="2245622187" sldId="276"/>
            <ac:spMk id="3" creationId="{807A7C8B-32C2-4824-820A-ED9AC9BA50A6}"/>
          </ac:spMkLst>
        </pc:spChg>
      </pc:sldChg>
      <pc:sldChg chg="add">
        <pc:chgData name="Kristofer Carta" userId="a949ead7c4bcd18f" providerId="LiveId" clId="{EE21B5BA-F702-4589-8258-402869B4781F}" dt="2017-08-21T21:23:57.613" v="750" actId="20577"/>
        <pc:sldMkLst>
          <pc:docMk/>
          <pc:sldMk cId="597761154" sldId="277"/>
        </pc:sldMkLst>
      </pc:sldChg>
      <pc:sldChg chg="modSp add">
        <pc:chgData name="Kristofer Carta" userId="a949ead7c4bcd18f" providerId="LiveId" clId="{EE21B5BA-F702-4589-8258-402869B4781F}" dt="2017-08-22T10:19:24.738" v="1436" actId="20577"/>
        <pc:sldMkLst>
          <pc:docMk/>
          <pc:sldMk cId="3081455738" sldId="278"/>
        </pc:sldMkLst>
        <pc:spChg chg="mod">
          <ac:chgData name="Kristofer Carta" userId="a949ead7c4bcd18f" providerId="LiveId" clId="{EE21B5BA-F702-4589-8258-402869B4781F}" dt="2017-08-21T21:29:27.794" v="1084" actId="20577"/>
          <ac:spMkLst>
            <pc:docMk/>
            <pc:sldMk cId="3081455738" sldId="278"/>
            <ac:spMk id="2" creationId="{68F475E6-7D37-468D-9AF2-FD15D95A9545}"/>
          </ac:spMkLst>
        </pc:spChg>
        <pc:spChg chg="mod">
          <ac:chgData name="Kristofer Carta" userId="a949ead7c4bcd18f" providerId="LiveId" clId="{EE21B5BA-F702-4589-8258-402869B4781F}" dt="2017-08-22T10:19:24.738" v="1436" actId="20577"/>
          <ac:spMkLst>
            <pc:docMk/>
            <pc:sldMk cId="3081455738" sldId="278"/>
            <ac:spMk id="3" creationId="{343444A7-2703-48E0-9935-A7B1A3C1F912}"/>
          </ac:spMkLst>
        </pc:spChg>
      </pc:sldChg>
      <pc:sldChg chg="addSp delSp modSp add">
        <pc:chgData name="Kristofer Carta" userId="a949ead7c4bcd18f" providerId="LiveId" clId="{EE21B5BA-F702-4589-8258-402869B4781F}" dt="2017-08-22T10:22:10.164" v="1448"/>
        <pc:sldMkLst>
          <pc:docMk/>
          <pc:sldMk cId="533655295" sldId="279"/>
        </pc:sldMkLst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2" creationId="{1E583C6B-51FB-4F17-AFA4-07B3DF058419}"/>
          </ac:spMkLst>
        </pc:spChg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3" creationId="{BA82E502-A005-47AB-B80F-A69BBE0038A8}"/>
          </ac:spMkLst>
        </pc:spChg>
        <pc:spChg chg="add del">
          <ac:chgData name="Kristofer Carta" userId="a949ead7c4bcd18f" providerId="LiveId" clId="{EE21B5BA-F702-4589-8258-402869B4781F}" dt="2017-08-22T10:21:27.127" v="1441"/>
          <ac:spMkLst>
            <pc:docMk/>
            <pc:sldMk cId="533655295" sldId="279"/>
            <ac:spMk id="4" creationId="{BEC984D1-E841-447D-94AE-06A6430DD207}"/>
          </ac:spMkLst>
        </pc:spChg>
        <pc:picChg chg="add mod">
          <ac:chgData name="Kristofer Carta" userId="a949ead7c4bcd18f" providerId="LiveId" clId="{EE21B5BA-F702-4589-8258-402869B4781F}" dt="2017-08-22T10:22:10.164" v="1448"/>
          <ac:picMkLst>
            <pc:docMk/>
            <pc:sldMk cId="533655295" sldId="279"/>
            <ac:picMk id="5" creationId="{B3215D08-2983-41DA-BED9-5D7B370909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89CB-7A06-490E-95E7-8A7BE3D2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37DD6-3E6D-432E-9701-920A84A1A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FECF-4244-4D11-9CF8-FF3B1E0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2E6A-FB32-4A7E-96C8-2A0A560A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E5E8-5FA6-4990-9236-7A3293A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DB8-8EED-474C-93D5-A02BDED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6EFFF-9F40-4A3E-A066-03250A8C4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2501-E2C4-4825-99DB-CE7BF497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7A0E-B4C2-4195-ABB1-7699785E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898B-7E92-4338-B1E8-BE9F86D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C0FA6-343F-4601-B155-A4476EB4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E18B-94C9-45E7-863C-A567A57A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04E3-8370-4408-9F31-C119400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FBBE-7966-487D-90D4-11769A9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B289-BCF6-4BF9-9BC1-D9D2A337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5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0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2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45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08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7629-7A14-4BB4-93C0-2007E56C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3081-70F2-438A-B4E2-CFA78B00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A2EB-82D8-43B7-B012-6947040E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E473-F0F2-4383-80B5-8ED68270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53B3-065D-42DF-A180-3C94485D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5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9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2C14-AE0D-4B22-AEBC-B8861AE5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959DC-2795-47B7-9736-2B0B096C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532-71F1-416D-8146-E95DB6AF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B10-3440-4ADC-AFB5-DF859BA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83ED-FD08-4BE1-96F4-9F397785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63E-6918-4F55-AF6A-0B5AFB4D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B472-5640-4117-B552-3BDEB940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1F47D-77CB-4D2E-906D-C38E74A4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9F54-79CE-4690-A5A4-A190F421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130F-CCDF-47A6-9FFD-EA70CCE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1AF2-C6BB-4C6E-8956-F67856B5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956-CD3C-4658-A2F8-06DEFD39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7E92-A609-4028-8CA7-5649E828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4F250-1DEE-450A-8F5C-7AE76819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20A0A-0A03-4588-86DA-AAA2E2068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B90AB-A1BC-42C8-B423-581571078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C59B5-8216-4279-9861-446A06F5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7DCFE-C084-4C70-8736-864156A6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7B4C-BED2-4A19-B5BF-70067443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1158-969F-40E5-9D6F-3D8234E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7B79-CEAD-4058-A3AC-0FA8B3EC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97562-81AA-4C15-B711-C5138021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D74C9-5034-4A2B-90A3-EDBC9E6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C36C8-63CD-48D8-8863-F3D0E046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F54D0-E087-4888-A174-E09D9FB0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7103-0AB0-46C7-8333-E1A8D68F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90F0-F739-47A9-B604-1ED2BE6D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8066-3519-4F49-9BF1-F0C39429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A5E4A-EC3D-451E-9397-4319CD3A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49FA-3968-4069-963B-0BC4647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65AB-0C6C-475A-AB15-FC78EC97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AF82-34FE-4C45-8195-9D1FF6E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626D-4CA9-4D34-A089-E02AE3E2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30D0A-8517-44E3-A23D-B11600D5D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78A9-C752-47A9-A7A6-E30084B3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231B2-9586-4760-B5D4-F8B5D9E6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3630-7830-4935-8833-8E42DB0D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9BE2-0D7F-4C43-9AA4-67B734B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4B298-0020-4638-B739-4AE494CD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17BE-5FA8-40A8-A332-68E35897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4082-427A-41C8-B3F9-33E5E24E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FCF-7467-461E-871F-38ACA943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EF62-79AC-4D3B-9E07-7628D10D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E6F1-8B4F-42E0-974C-C71DE6AE50C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9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KIu9yen5n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Scm9avQM1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96fE1E-rf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224197@via.d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cowtgmZuai0" TargetMode="External"/><Relationship Id="rId1" Type="http://schemas.openxmlformats.org/officeDocument/2006/relationships/video" Target="https://www.youtube.com/embed/dkrzZ8-gfn0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7E42-72B6-441E-9A19-C3A97DA78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Skills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2EFF-91D1-4FCE-84B8-A7286782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9" y="4325938"/>
            <a:ext cx="9144000" cy="1655762"/>
          </a:xfrm>
        </p:spPr>
        <p:txBody>
          <a:bodyPr/>
          <a:lstStyle/>
          <a:p>
            <a:r>
              <a:rPr lang="en-US" dirty="0"/>
              <a:t>Lesson 1 -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97436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E0AF-53C8-4A39-9625-721C2488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Skills Checklist</a:t>
            </a:r>
            <a:br>
              <a:rPr lang="en-US" sz="3200" dirty="0"/>
            </a:br>
            <a:r>
              <a:rPr lang="en-US" sz="3200" dirty="0"/>
              <a:t>- Social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FE3F-A186-4569-A364-C6A45FE3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bg1"/>
                </a:solidFill>
              </a:rPr>
              <a:t>I feel comfortable: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Interacting in English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Working in groups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Participating in class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Studying (reading in English)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Writing reports in English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Asking for help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Helping/teaching others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Being a nerd outside of class</a:t>
            </a:r>
          </a:p>
          <a:p>
            <a:pPr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7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27DD-EA79-4DA7-8B10-7DEE97CE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 a Technical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226A-9863-424B-B2FF-DB7AD831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Coding may only be 20% of the job (most of the time).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it’s by far the most important part - and the hardest.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Real-life programming requires constant learning and growth.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skills you’ll need to learn programming now are the same you’ll be using throughout your entire </a:t>
            </a:r>
            <a:r>
              <a:rPr lang="en-US"/>
              <a:t>ICT Engineering career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3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E0AF-53C8-4A39-9625-721C2488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Skills Checklist</a:t>
            </a:r>
            <a:br>
              <a:rPr lang="en-US" sz="3200" dirty="0"/>
            </a:br>
            <a:r>
              <a:rPr lang="en-US" sz="3200" dirty="0"/>
              <a:t>- Technical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FE3F-A186-4569-A364-C6A45FE3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bg1"/>
                </a:solidFill>
              </a:rPr>
              <a:t>I feel comfortable: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Problem solving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Administering Windows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Using the command line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Understanding programs &amp; tools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Using Linux (basics)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Typing (without looking)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Troubleshooting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Googling</a:t>
            </a:r>
          </a:p>
          <a:p>
            <a:pPr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5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97D-66EF-4DCF-9EFF-EA639C49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</p:spTree>
    <p:extLst>
      <p:ext uri="{BB962C8B-B14F-4D97-AF65-F5344CB8AC3E}">
        <p14:creationId xmlns:p14="http://schemas.microsoft.com/office/powerpoint/2010/main" val="59776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4660B-A003-40EA-91DF-E29FCA70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- 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B3E3-1F8E-457A-8A5F-8C16303A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597" y="2197163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/>
              <a:t>Why did you choose VIA?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What’s your goal from studying here?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do you think so far?</a:t>
            </a:r>
          </a:p>
        </p:txBody>
      </p:sp>
    </p:spTree>
    <p:extLst>
      <p:ext uri="{BB962C8B-B14F-4D97-AF65-F5344CB8AC3E}">
        <p14:creationId xmlns:p14="http://schemas.microsoft.com/office/powerpoint/2010/main" val="371282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F3E1-779C-4B9E-97FD-01A1B9A3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What’s Easy at VIA?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AF6A-2F04-4A37-B5E2-0DB30981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Access to teachers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Making things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Passing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work</a:t>
            </a:r>
          </a:p>
        </p:txBody>
      </p:sp>
    </p:spTree>
    <p:extLst>
      <p:ext uri="{BB962C8B-B14F-4D97-AF65-F5344CB8AC3E}">
        <p14:creationId xmlns:p14="http://schemas.microsoft.com/office/powerpoint/2010/main" val="241370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8939-68B1-4966-B6F0-0CB97907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r>
              <a:rPr lang="en-US"/>
              <a:t>What’s Hard at VIA?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5D54-DF59-4420-A50E-BCB89C48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Staying motivated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Working with others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Digging deep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work</a:t>
            </a:r>
          </a:p>
        </p:txBody>
      </p:sp>
    </p:spTree>
    <p:extLst>
      <p:ext uri="{BB962C8B-B14F-4D97-AF65-F5344CB8AC3E}">
        <p14:creationId xmlns:p14="http://schemas.microsoft.com/office/powerpoint/2010/main" val="270009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.sevenponds.com/wp-content/uploads/2012/11/stairs.jpg">
            <a:extLst>
              <a:ext uri="{FF2B5EF4-FFF2-40B4-BE49-F238E27FC236}">
                <a16:creationId xmlns:a16="http://schemas.microsoft.com/office/drawing/2014/main" id="{7246A8EB-1F22-4553-8CB3-B3CE97777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6" r="-2" b="1547"/>
          <a:stretch/>
        </p:blipFill>
        <p:spPr bwMode="auto">
          <a:xfrm>
            <a:off x="7555991" y="1690688"/>
            <a:ext cx="4636009" cy="5167312"/>
          </a:xfrm>
          <a:custGeom>
            <a:avLst/>
            <a:gdLst>
              <a:gd name="connsiteX0" fmla="*/ 0 w 4636009"/>
              <a:gd name="connsiteY0" fmla="*/ 0 h 5167312"/>
              <a:gd name="connsiteX1" fmla="*/ 4636009 w 4636009"/>
              <a:gd name="connsiteY1" fmla="*/ 0 h 5167312"/>
              <a:gd name="connsiteX2" fmla="*/ 4636009 w 4636009"/>
              <a:gd name="connsiteY2" fmla="*/ 5167312 h 5167312"/>
              <a:gd name="connsiteX3" fmla="*/ 276091 w 4636009"/>
              <a:gd name="connsiteY3" fmla="*/ 5167312 h 5167312"/>
              <a:gd name="connsiteX4" fmla="*/ 2669970 w 4636009"/>
              <a:gd name="connsiteY4" fmla="*/ 952 h 5167312"/>
              <a:gd name="connsiteX5" fmla="*/ 0 w 4636009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6009" h="5167312">
                <a:moveTo>
                  <a:pt x="0" y="0"/>
                </a:moveTo>
                <a:lnTo>
                  <a:pt x="4636009" y="0"/>
                </a:lnTo>
                <a:lnTo>
                  <a:pt x="4636009" y="5167312"/>
                </a:lnTo>
                <a:lnTo>
                  <a:pt x="276091" y="5167312"/>
                </a:lnTo>
                <a:lnTo>
                  <a:pt x="2669970" y="952"/>
                </a:lnTo>
                <a:lnTo>
                  <a:pt x="0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94CDB-868F-4FC7-8628-1E8FD517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do I learn to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6418-089E-4177-8FBC-1155E9BB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7181850" cy="406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Programming is mostly </a:t>
            </a:r>
            <a:r>
              <a:rPr lang="en-US" sz="2400" b="1" dirty="0">
                <a:solidFill>
                  <a:schemeClr val="bg1"/>
                </a:solidFill>
              </a:rPr>
              <a:t>applied problem solving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more experience you have, the more problems you’ll recognize, and the easier it will be to come up with solutions </a:t>
            </a:r>
            <a:r>
              <a:rPr lang="en-US" sz="2400">
                <a:solidFill>
                  <a:schemeClr val="bg1"/>
                </a:solidFill>
              </a:rPr>
              <a:t>to apply to them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only way to gain experience is through doing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VIA merely puts you on a path, it’s up to you to walk it</a:t>
            </a:r>
          </a:p>
        </p:txBody>
      </p:sp>
    </p:spTree>
    <p:extLst>
      <p:ext uri="{BB962C8B-B14F-4D97-AF65-F5344CB8AC3E}">
        <p14:creationId xmlns:p14="http://schemas.microsoft.com/office/powerpoint/2010/main" val="148378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^0 3">
            <a:hlinkClick r:id="" action="ppaction://media"/>
            <a:extLst>
              <a:ext uri="{FF2B5EF4-FFF2-40B4-BE49-F238E27FC236}">
                <a16:creationId xmlns:a16="http://schemas.microsoft.com/office/drawing/2014/main" id="{27DD0BF6-3350-4872-9866-AD663B1877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66950" y="557212"/>
            <a:ext cx="7658100" cy="57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2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^0 3">
            <a:hlinkClick r:id="" action="ppaction://media"/>
            <a:extLst>
              <a:ext uri="{FF2B5EF4-FFF2-40B4-BE49-F238E27FC236}">
                <a16:creationId xmlns:a16="http://schemas.microsoft.com/office/drawing/2014/main" id="{53A3292E-BF39-488D-B7C7-2C320CD452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79625" y="416719"/>
            <a:ext cx="8032750" cy="60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5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F415-0289-42DD-8368-9F4A4D40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FE30-B7B6-4CC0-83EA-269FF801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6408"/>
            <a:ext cx="5354053" cy="3647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</a:t>
            </a:r>
          </a:p>
          <a:p>
            <a:pPr marL="0" indent="0">
              <a:buNone/>
            </a:pPr>
            <a:r>
              <a:rPr lang="en-US" dirty="0"/>
              <a:t>Too many ICT students lack fundamentals, struggle through first semesters and never catch 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knowing </a:t>
            </a:r>
            <a:r>
              <a:rPr lang="en-US" i="1" dirty="0"/>
              <a:t>at first </a:t>
            </a:r>
            <a:r>
              <a:rPr lang="en-US" dirty="0"/>
              <a:t>is okay (really!) – but you’ll need to work a little harder to keep up.</a:t>
            </a:r>
          </a:p>
        </p:txBody>
      </p:sp>
      <p:pic>
        <p:nvPicPr>
          <p:cNvPr id="4" name="FosfeMg">
            <a:hlinkClick r:id="" action="ppaction://media"/>
            <a:extLst>
              <a:ext uri="{FF2B5EF4-FFF2-40B4-BE49-F238E27FC236}">
                <a16:creationId xmlns:a16="http://schemas.microsoft.com/office/drawing/2014/main" id="{D7FA5C87-DDF5-4489-B883-079E139D40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53908" y="1825625"/>
            <a:ext cx="5487737" cy="30868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59887A-AED1-491B-AD4E-50603A1107A9}"/>
              </a:ext>
            </a:extLst>
          </p:cNvPr>
          <p:cNvSpPr txBox="1">
            <a:spLocks/>
          </p:cNvSpPr>
          <p:nvPr/>
        </p:nvSpPr>
        <p:spPr>
          <a:xfrm>
            <a:off x="838198" y="5791200"/>
            <a:ext cx="11003447" cy="494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This course is designed to get everyone ready for ICT studies</a:t>
            </a:r>
          </a:p>
        </p:txBody>
      </p:sp>
    </p:spTree>
    <p:extLst>
      <p:ext uri="{BB962C8B-B14F-4D97-AF65-F5344CB8AC3E}">
        <p14:creationId xmlns:p14="http://schemas.microsoft.com/office/powerpoint/2010/main" val="15310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97D-66EF-4DCF-9EFF-EA639C49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</p:spTree>
    <p:extLst>
      <p:ext uri="{BB962C8B-B14F-4D97-AF65-F5344CB8AC3E}">
        <p14:creationId xmlns:p14="http://schemas.microsoft.com/office/powerpoint/2010/main" val="2245622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3FC1-0B5C-4E30-980E-03F15577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4A45-4FE9-4FC7-A116-BAF06F39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“Learning is the </a:t>
            </a:r>
            <a:r>
              <a:rPr lang="en-US" b="1" dirty="0"/>
              <a:t>active </a:t>
            </a:r>
            <a:r>
              <a:rPr lang="en-US" dirty="0"/>
              <a:t>acquisition of </a:t>
            </a:r>
            <a:r>
              <a:rPr lang="en-US" b="1" dirty="0"/>
              <a:t>skills</a:t>
            </a:r>
            <a:r>
              <a:rPr lang="en-US" dirty="0"/>
              <a:t>, </a:t>
            </a:r>
            <a:r>
              <a:rPr lang="en-US" b="1" dirty="0"/>
              <a:t>knowledge</a:t>
            </a:r>
            <a:r>
              <a:rPr lang="en-US" dirty="0"/>
              <a:t>, and </a:t>
            </a:r>
            <a:r>
              <a:rPr lang="en-US" b="1" dirty="0"/>
              <a:t>values </a:t>
            </a:r>
            <a:r>
              <a:rPr lang="en-US" dirty="0"/>
              <a:t>that results in </a:t>
            </a:r>
            <a:r>
              <a:rPr lang="en-US" b="1" dirty="0"/>
              <a:t>changed behavior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You won’t learn by just being told something (even if you’re listening)</a:t>
            </a:r>
          </a:p>
          <a:p>
            <a:pPr>
              <a:buFontTx/>
              <a:buChar char="-"/>
            </a:pPr>
            <a:r>
              <a:rPr lang="en-US" dirty="0"/>
              <a:t>You aren’t learning something unless you apply it (changed behavior)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Real</a:t>
            </a:r>
            <a:r>
              <a:rPr lang="en-US" b="1"/>
              <a:t>, continuous learning </a:t>
            </a:r>
            <a:r>
              <a:rPr lang="en-US" b="1" dirty="0"/>
              <a:t>is essential to being an ICT Engineer</a:t>
            </a:r>
          </a:p>
        </p:txBody>
      </p:sp>
    </p:spTree>
    <p:extLst>
      <p:ext uri="{BB962C8B-B14F-4D97-AF65-F5344CB8AC3E}">
        <p14:creationId xmlns:p14="http://schemas.microsoft.com/office/powerpoint/2010/main" val="31173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75E6-7D37-468D-9AF2-FD15D95A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44A7-2703-48E0-9935-A7B1A3C1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more </a:t>
            </a:r>
            <a:r>
              <a:rPr lang="en-US" b="1" dirty="0"/>
              <a:t>purposeful </a:t>
            </a:r>
            <a:r>
              <a:rPr lang="en-US" dirty="0"/>
              <a:t>and </a:t>
            </a:r>
            <a:r>
              <a:rPr lang="en-US" b="1" dirty="0"/>
              <a:t>structured </a:t>
            </a:r>
            <a:r>
              <a:rPr lang="en-US" dirty="0"/>
              <a:t>your learning, the better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learn more if you know:</a:t>
            </a:r>
          </a:p>
          <a:p>
            <a:pPr>
              <a:buFontTx/>
              <a:buChar char="-"/>
            </a:pPr>
            <a:r>
              <a:rPr lang="en-US" b="1" dirty="0"/>
              <a:t>That </a:t>
            </a:r>
            <a:r>
              <a:rPr lang="en-US" dirty="0"/>
              <a:t>you are learning</a:t>
            </a:r>
          </a:p>
          <a:p>
            <a:pPr>
              <a:buFontTx/>
              <a:buChar char="-"/>
            </a:pPr>
            <a:r>
              <a:rPr lang="en-US" b="1" dirty="0"/>
              <a:t>What </a:t>
            </a:r>
            <a:r>
              <a:rPr lang="en-US" dirty="0"/>
              <a:t>you are learning</a:t>
            </a:r>
          </a:p>
          <a:p>
            <a:pPr>
              <a:buFontTx/>
              <a:buChar char="-"/>
            </a:pPr>
            <a:r>
              <a:rPr lang="en-US" b="1" dirty="0"/>
              <a:t>How</a:t>
            </a:r>
            <a:r>
              <a:rPr lang="en-US" dirty="0"/>
              <a:t> you are learning</a:t>
            </a:r>
          </a:p>
        </p:txBody>
      </p:sp>
    </p:spTree>
    <p:extLst>
      <p:ext uri="{BB962C8B-B14F-4D97-AF65-F5344CB8AC3E}">
        <p14:creationId xmlns:p14="http://schemas.microsoft.com/office/powerpoint/2010/main" val="308145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^0 4">
            <a:hlinkClick r:id="" action="ppaction://media"/>
            <a:extLst>
              <a:ext uri="{FF2B5EF4-FFF2-40B4-BE49-F238E27FC236}">
                <a16:creationId xmlns:a16="http://schemas.microsoft.com/office/drawing/2014/main" id="{B3215D08-2983-41DA-BED9-5D7B370909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56764" y="249573"/>
            <a:ext cx="8478472" cy="63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5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2D2D-B9E1-41ED-B9D6-E637C15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B296-6FED-46D7-B938-C6029FE5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6142818" cy="5574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Tues 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– 	Intro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23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–	Windows Intro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24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Computer Administration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30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Programming Tips &amp; Tricks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31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– 	Programming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More Linux &amp; Languages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13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	Group Work &amp; More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Open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A6FE-49AC-4D37-B270-E527DFCE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Course 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F5F7-55FD-40B2-8557-A3B9DF5E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644" y="2197163"/>
            <a:ext cx="77723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Attendance is tracked and mandatory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 lessons will be fast and discussion-based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Others will be slow and technical</a:t>
            </a:r>
          </a:p>
        </p:txBody>
      </p:sp>
    </p:spTree>
    <p:extLst>
      <p:ext uri="{BB962C8B-B14F-4D97-AF65-F5344CB8AC3E}">
        <p14:creationId xmlns:p14="http://schemas.microsoft.com/office/powerpoint/2010/main" val="278306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https://s-media-cache-ak0.pinimg.com/736x/19/a4/51/19a451bb772a46f930c9ad795356086c--simpsons-art-simpsons-funny.jpg">
            <a:extLst>
              <a:ext uri="{FF2B5EF4-FFF2-40B4-BE49-F238E27FC236}">
                <a16:creationId xmlns:a16="http://schemas.microsoft.com/office/drawing/2014/main" id="{61DF350B-C716-4017-A00A-9B63A47F9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3822" y="909856"/>
            <a:ext cx="6553545" cy="504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A3666-A30A-4664-B136-9881F048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 Comments? Speak up!</a:t>
            </a:r>
          </a:p>
        </p:txBody>
      </p:sp>
    </p:spTree>
    <p:extLst>
      <p:ext uri="{BB962C8B-B14F-4D97-AF65-F5344CB8AC3E}">
        <p14:creationId xmlns:p14="http://schemas.microsoft.com/office/powerpoint/2010/main" val="187195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E0D7-2C2E-49BF-BF62-E4A2F18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7770-6A1F-41E8-AEF0-956A653E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67" y="1690688"/>
            <a:ext cx="4233112" cy="47101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Kristofer Carta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224197@via.dk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Likes:</a:t>
            </a:r>
          </a:p>
          <a:p>
            <a:pPr>
              <a:buFontTx/>
              <a:buChar char="-"/>
            </a:pPr>
            <a:r>
              <a:rPr lang="en-US"/>
              <a:t>Databases</a:t>
            </a:r>
          </a:p>
          <a:p>
            <a:pPr>
              <a:buFontTx/>
              <a:buChar char="-"/>
            </a:pPr>
            <a:r>
              <a:rPr lang="en-US"/>
              <a:t>Web</a:t>
            </a:r>
          </a:p>
          <a:p>
            <a:pPr>
              <a:buFontTx/>
              <a:buChar char="-"/>
            </a:pPr>
            <a:r>
              <a:rPr lang="en-US"/>
              <a:t>Languages</a:t>
            </a:r>
          </a:p>
          <a:p>
            <a:pPr>
              <a:buFontTx/>
              <a:buChar char="-"/>
            </a:pPr>
            <a:r>
              <a:rPr lang="en-US"/>
              <a:t>VR/AR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Dislikes:</a:t>
            </a:r>
          </a:p>
          <a:p>
            <a:pPr>
              <a:buFontTx/>
              <a:buChar char="-"/>
            </a:pPr>
            <a:r>
              <a:rPr lang="en-US"/>
              <a:t>Embedded</a:t>
            </a:r>
          </a:p>
          <a:p>
            <a:pPr>
              <a:buFontTx/>
              <a:buChar char="-"/>
            </a:pPr>
            <a:r>
              <a:rPr lang="en-US"/>
              <a:t>Crazy Math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276F3-CDCB-43C2-9E53-9A827687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909638"/>
            <a:ext cx="5715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845F-8A2E-4747-B6FF-CBC854F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53AD-FA04-47E2-BB20-54AD6299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75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little shorter than usual</a:t>
            </a:r>
          </a:p>
          <a:p>
            <a:r>
              <a:rPr lang="en-US" sz="2400" dirty="0"/>
              <a:t>A little of what you’ve been hearing already</a:t>
            </a:r>
          </a:p>
          <a:p>
            <a:r>
              <a:rPr lang="en-US" sz="2400" dirty="0"/>
              <a:t>Lots of time for discussion – please disagree with me!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Questions to ask:</a:t>
            </a:r>
          </a:p>
          <a:p>
            <a:r>
              <a:rPr lang="en-US" sz="2400" dirty="0"/>
              <a:t>What exactly do you mean by </a:t>
            </a:r>
            <a:r>
              <a:rPr lang="en-US" sz="2400" b="1" dirty="0"/>
              <a:t>X</a:t>
            </a:r>
            <a:r>
              <a:rPr lang="en-US" sz="2400" dirty="0"/>
              <a:t>?</a:t>
            </a:r>
          </a:p>
          <a:p>
            <a:r>
              <a:rPr lang="en-US" sz="2400" dirty="0"/>
              <a:t>Why </a:t>
            </a:r>
            <a:r>
              <a:rPr lang="en-US" sz="2400" b="1" dirty="0"/>
              <a:t>X</a:t>
            </a:r>
            <a:r>
              <a:rPr lang="en-US" sz="2400" dirty="0"/>
              <a:t>? Why not </a:t>
            </a:r>
            <a:r>
              <a:rPr lang="en-US" sz="2400" b="1" dirty="0"/>
              <a:t>Y</a:t>
            </a:r>
            <a:r>
              <a:rPr lang="en-US" sz="2400" dirty="0"/>
              <a:t>?</a:t>
            </a:r>
          </a:p>
          <a:p>
            <a:pPr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698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F7D6-4EC0-4AFE-A8AF-0FFC2CE4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C9E4-9DB6-443D-91AD-2D747525A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4700" cy="2079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Real-world programming requires two skillsets:</a:t>
            </a:r>
          </a:p>
          <a:p>
            <a:pPr marL="514350" indent="-514350">
              <a:buAutoNum type="arabicPeriod"/>
            </a:pPr>
            <a:r>
              <a:rPr lang="en-US" dirty="0"/>
              <a:t>Social</a:t>
            </a:r>
          </a:p>
          <a:p>
            <a:pPr marL="514350" indent="-514350">
              <a:buAutoNum type="arabicPeriod"/>
            </a:pPr>
            <a:r>
              <a:rPr lang="en-US" dirty="0"/>
              <a:t>Technical</a:t>
            </a:r>
          </a:p>
          <a:p>
            <a:pPr marL="0" indent="0">
              <a:buNone/>
            </a:pPr>
            <a:r>
              <a:rPr lang="en-US" dirty="0"/>
              <a:t>To be successful, you’ll need to balance both</a:t>
            </a:r>
          </a:p>
        </p:txBody>
      </p:sp>
      <p:pic>
        <p:nvPicPr>
          <p:cNvPr id="6" name="Online Media ^0 5">
            <a:hlinkClick r:id="" action="ppaction://media"/>
            <a:extLst>
              <a:ext uri="{FF2B5EF4-FFF2-40B4-BE49-F238E27FC236}">
                <a16:creationId xmlns:a16="http://schemas.microsoft.com/office/drawing/2014/main" id="{5A427C2D-B000-4FFF-B768-032CF12030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76550" y="4040187"/>
            <a:ext cx="3048000" cy="2286000"/>
          </a:xfrm>
          <a:prstGeom prst="rect">
            <a:avLst/>
          </a:prstGeom>
        </p:spPr>
      </p:pic>
      <p:pic>
        <p:nvPicPr>
          <p:cNvPr id="7" name="Online Media ^0 6">
            <a:hlinkClick r:id="" action="ppaction://media"/>
            <a:extLst>
              <a:ext uri="{FF2B5EF4-FFF2-40B4-BE49-F238E27FC236}">
                <a16:creationId xmlns:a16="http://schemas.microsoft.com/office/drawing/2014/main" id="{8AB1A54C-A5F9-4001-92D1-F4335B13CD84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438900" y="4040187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8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27DD-EA79-4DA7-8B10-7DEE97CE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 a Social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226A-9863-424B-B2FF-DB7AD831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real world, about 20% of a typical work day is spent coding.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other 80% is spent on:</a:t>
            </a:r>
          </a:p>
          <a:p>
            <a:pPr>
              <a:buFontTx/>
              <a:buChar char="-"/>
            </a:pPr>
            <a:r>
              <a:rPr lang="en-US" dirty="0"/>
              <a:t>Meetings</a:t>
            </a:r>
          </a:p>
          <a:p>
            <a:pPr>
              <a:buFontTx/>
              <a:buChar char="-"/>
            </a:pPr>
            <a:r>
              <a:rPr lang="en-US" dirty="0"/>
              <a:t>Project Management (Politics!)</a:t>
            </a:r>
          </a:p>
          <a:p>
            <a:pPr>
              <a:buFontTx/>
              <a:buChar char="-"/>
            </a:pPr>
            <a:r>
              <a:rPr lang="en-US" dirty="0"/>
              <a:t>Dealing with Customers</a:t>
            </a:r>
          </a:p>
          <a:p>
            <a:pPr>
              <a:buFontTx/>
              <a:buChar char="-"/>
            </a:pPr>
            <a:r>
              <a:rPr lang="en-US" dirty="0"/>
              <a:t>Training</a:t>
            </a:r>
          </a:p>
          <a:p>
            <a:pPr>
              <a:buFontTx/>
              <a:buChar char="-"/>
            </a:pPr>
            <a:r>
              <a:rPr lang="en-US" dirty="0"/>
              <a:t>Coffee breaks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Programmers don’t have to be cool, but they do have to be socially competent.</a:t>
            </a:r>
          </a:p>
          <a:p>
            <a:pPr marL="0" indent="0">
              <a:buNone/>
            </a:pPr>
            <a:r>
              <a:rPr lang="en-US" dirty="0"/>
              <a:t>If you don’t work on your social skills, you could be falling short at </a:t>
            </a:r>
            <a:r>
              <a:rPr lang="en-US" b="1" dirty="0"/>
              <a:t>80% </a:t>
            </a:r>
            <a:r>
              <a:rPr lang="en-US" dirty="0"/>
              <a:t>of the job!</a:t>
            </a:r>
          </a:p>
        </p:txBody>
      </p:sp>
    </p:spTree>
    <p:extLst>
      <p:ext uri="{BB962C8B-B14F-4D97-AF65-F5344CB8AC3E}">
        <p14:creationId xmlns:p14="http://schemas.microsoft.com/office/powerpoint/2010/main" val="25858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598</Words>
  <Application>Microsoft Office PowerPoint</Application>
  <PresentationFormat>Widescreen</PresentationFormat>
  <Paragraphs>137</Paragraphs>
  <Slides>23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1_Office Theme</vt:lpstr>
      <vt:lpstr>Programming Skills Workshop</vt:lpstr>
      <vt:lpstr>Course Background</vt:lpstr>
      <vt:lpstr>Course Schedule</vt:lpstr>
      <vt:lpstr>Course Expectations</vt:lpstr>
      <vt:lpstr>Questions? Comments? Speak up!</vt:lpstr>
      <vt:lpstr>Who am I?</vt:lpstr>
      <vt:lpstr>Today’s Lesson</vt:lpstr>
      <vt:lpstr>Skills for Success</vt:lpstr>
      <vt:lpstr>Programming as a Social Practice</vt:lpstr>
      <vt:lpstr>Skills Checklist - Social</vt:lpstr>
      <vt:lpstr>Programming as a Technical Practice</vt:lpstr>
      <vt:lpstr>Skills Checklist - Technical</vt:lpstr>
      <vt:lpstr>Break!</vt:lpstr>
      <vt:lpstr>Discussion - VIA</vt:lpstr>
      <vt:lpstr>What’s Easy at VIA?</vt:lpstr>
      <vt:lpstr>What’s Hard at VIA?</vt:lpstr>
      <vt:lpstr>How do I learn to Program?</vt:lpstr>
      <vt:lpstr>PowerPoint Presentation</vt:lpstr>
      <vt:lpstr>PowerPoint Presentation</vt:lpstr>
      <vt:lpstr>Break!</vt:lpstr>
      <vt:lpstr>Learning</vt:lpstr>
      <vt:lpstr>Learning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Kristofer James Carta</dc:creator>
  <cp:lastModifiedBy>Kristofer James Carta</cp:lastModifiedBy>
  <cp:revision>3</cp:revision>
  <dcterms:created xsi:type="dcterms:W3CDTF">2017-08-21T16:52:21Z</dcterms:created>
  <dcterms:modified xsi:type="dcterms:W3CDTF">2017-08-22T10:32:12Z</dcterms:modified>
</cp:coreProperties>
</file>