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256" r:id="rId3"/>
    <p:sldId id="258" r:id="rId4"/>
    <p:sldId id="271" r:id="rId5"/>
    <p:sldId id="374" r:id="rId6"/>
    <p:sldId id="291" r:id="rId7"/>
    <p:sldId id="401" r:id="rId8"/>
    <p:sldId id="430" r:id="rId9"/>
    <p:sldId id="431" r:id="rId10"/>
    <p:sldId id="434" r:id="rId11"/>
    <p:sldId id="432" r:id="rId12"/>
    <p:sldId id="435" r:id="rId13"/>
    <p:sldId id="436" r:id="rId14"/>
    <p:sldId id="437" r:id="rId15"/>
    <p:sldId id="484" r:id="rId16"/>
    <p:sldId id="485" r:id="rId17"/>
    <p:sldId id="486" r:id="rId18"/>
    <p:sldId id="500" r:id="rId19"/>
    <p:sldId id="487" r:id="rId20"/>
    <p:sldId id="483" r:id="rId21"/>
    <p:sldId id="489" r:id="rId22"/>
    <p:sldId id="438" r:id="rId23"/>
    <p:sldId id="439" r:id="rId24"/>
    <p:sldId id="441" r:id="rId25"/>
    <p:sldId id="490" r:id="rId26"/>
    <p:sldId id="491" r:id="rId27"/>
    <p:sldId id="442" r:id="rId28"/>
    <p:sldId id="499" r:id="rId29"/>
    <p:sldId id="498" r:id="rId30"/>
    <p:sldId id="493" r:id="rId31"/>
    <p:sldId id="492" r:id="rId32"/>
    <p:sldId id="444" r:id="rId33"/>
    <p:sldId id="497" r:id="rId34"/>
    <p:sldId id="501" r:id="rId35"/>
    <p:sldId id="447" r:id="rId36"/>
    <p:sldId id="502" r:id="rId37"/>
    <p:sldId id="449" r:id="rId38"/>
    <p:sldId id="503" r:id="rId39"/>
    <p:sldId id="451" r:id="rId40"/>
    <p:sldId id="452" r:id="rId41"/>
    <p:sldId id="504" r:id="rId42"/>
    <p:sldId id="454" r:id="rId43"/>
    <p:sldId id="456" r:id="rId44"/>
    <p:sldId id="481" r:id="rId45"/>
    <p:sldId id="457" r:id="rId46"/>
    <p:sldId id="458" r:id="rId47"/>
    <p:sldId id="459" r:id="rId48"/>
    <p:sldId id="461" r:id="rId49"/>
    <p:sldId id="463" r:id="rId50"/>
    <p:sldId id="495" r:id="rId51"/>
    <p:sldId id="496" r:id="rId52"/>
    <p:sldId id="465" r:id="rId53"/>
    <p:sldId id="476" r:id="rId54"/>
    <p:sldId id="479" r:id="rId55"/>
    <p:sldId id="466" r:id="rId56"/>
    <p:sldId id="467" r:id="rId57"/>
    <p:sldId id="468" r:id="rId58"/>
    <p:sldId id="471" r:id="rId59"/>
    <p:sldId id="470" r:id="rId60"/>
    <p:sldId id="505" r:id="rId61"/>
    <p:sldId id="472" r:id="rId62"/>
    <p:sldId id="473" r:id="rId63"/>
    <p:sldId id="474" r:id="rId64"/>
    <p:sldId id="475" r:id="rId65"/>
    <p:sldId id="48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8"/>
            <p14:sldId id="271"/>
            <p14:sldId id="374"/>
            <p14:sldId id="291"/>
            <p14:sldId id="401"/>
            <p14:sldId id="430"/>
            <p14:sldId id="431"/>
            <p14:sldId id="434"/>
            <p14:sldId id="432"/>
            <p14:sldId id="435"/>
            <p14:sldId id="436"/>
            <p14:sldId id="437"/>
            <p14:sldId id="484"/>
            <p14:sldId id="485"/>
            <p14:sldId id="486"/>
            <p14:sldId id="500"/>
            <p14:sldId id="487"/>
            <p14:sldId id="483"/>
            <p14:sldId id="489"/>
            <p14:sldId id="438"/>
            <p14:sldId id="439"/>
            <p14:sldId id="441"/>
            <p14:sldId id="490"/>
            <p14:sldId id="491"/>
            <p14:sldId id="442"/>
            <p14:sldId id="499"/>
            <p14:sldId id="498"/>
            <p14:sldId id="493"/>
            <p14:sldId id="492"/>
            <p14:sldId id="444"/>
            <p14:sldId id="497"/>
            <p14:sldId id="501"/>
            <p14:sldId id="447"/>
            <p14:sldId id="502"/>
            <p14:sldId id="449"/>
            <p14:sldId id="503"/>
            <p14:sldId id="451"/>
            <p14:sldId id="452"/>
            <p14:sldId id="504"/>
            <p14:sldId id="454"/>
            <p14:sldId id="456"/>
            <p14:sldId id="481"/>
            <p14:sldId id="457"/>
            <p14:sldId id="458"/>
            <p14:sldId id="459"/>
            <p14:sldId id="461"/>
            <p14:sldId id="463"/>
            <p14:sldId id="495"/>
            <p14:sldId id="496"/>
            <p14:sldId id="465"/>
            <p14:sldId id="476"/>
            <p14:sldId id="479"/>
            <p14:sldId id="466"/>
            <p14:sldId id="467"/>
            <p14:sldId id="468"/>
            <p14:sldId id="471"/>
            <p14:sldId id="470"/>
            <p14:sldId id="505"/>
            <p14:sldId id="472"/>
            <p14:sldId id="473"/>
            <p14:sldId id="474"/>
            <p14:sldId id="475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574" autoAdjust="0"/>
    <p:restoredTop sz="88480" autoAdjust="0"/>
  </p:normalViewPr>
  <p:slideViewPr>
    <p:cSldViewPr snapToGrid="0">
      <p:cViewPr varScale="1">
        <p:scale>
          <a:sx n="101" d="100"/>
          <a:sy n="101" d="100"/>
        </p:scale>
        <p:origin x="1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93888A2B-6F63-458A-BB21-CE9C4CE85A48}"/>
    <pc:docChg chg="undo redo custSel addSld delSld modSld sldOrd modSection">
      <pc:chgData name="Kristofer Carta" userId="a949ead7c4bcd18f" providerId="LiveId" clId="{93888A2B-6F63-458A-BB21-CE9C4CE85A48}" dt="2017-08-24T10:10:54.733" v="9879"/>
      <pc:docMkLst>
        <pc:docMk/>
      </pc:docMkLst>
      <pc:sldChg chg="modSp">
        <pc:chgData name="Kristofer Carta" userId="a949ead7c4bcd18f" providerId="LiveId" clId="{93888A2B-6F63-458A-BB21-CE9C4CE85A48}" dt="2017-08-24T09:47:04.862" v="9329" actId="20577"/>
        <pc:sldMkLst>
          <pc:docMk/>
          <pc:sldMk cId="974364153" sldId="256"/>
        </pc:sldMkLst>
        <pc:spChg chg="mod">
          <ac:chgData name="Kristofer Carta" userId="a949ead7c4bcd18f" providerId="LiveId" clId="{93888A2B-6F63-458A-BB21-CE9C4CE85A48}" dt="2017-08-24T09:47:04.862" v="9329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93888A2B-6F63-458A-BB21-CE9C4CE85A48}" dt="2017-08-23T17:35:02.470" v="0" actId="2696"/>
        <pc:sldMkLst>
          <pc:docMk/>
          <pc:sldMk cId="1531087304" sldId="257"/>
        </pc:sldMkLst>
      </pc:sldChg>
      <pc:sldChg chg="modSp">
        <pc:chgData name="Kristofer Carta" userId="a949ead7c4bcd18f" providerId="LiveId" clId="{93888A2B-6F63-458A-BB21-CE9C4CE85A48}" dt="2017-08-23T17:37:13.226" v="374" actId="20577"/>
        <pc:sldMkLst>
          <pc:docMk/>
          <pc:sldMk cId="3956988050" sldId="260"/>
        </pc:sldMkLst>
        <pc:spChg chg="mod">
          <ac:chgData name="Kristofer Carta" userId="a949ead7c4bcd18f" providerId="LiveId" clId="{93888A2B-6F63-458A-BB21-CE9C4CE85A48}" dt="2017-08-23T17:37:13.226" v="374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del">
        <pc:chgData name="Kristofer Carta" userId="a949ead7c4bcd18f" providerId="LiveId" clId="{93888A2B-6F63-458A-BB21-CE9C4CE85A48}" dt="2017-08-23T18:35:42.830" v="883" actId="2696"/>
        <pc:sldMkLst>
          <pc:docMk/>
          <pc:sldMk cId="1781895067" sldId="272"/>
        </pc:sldMkLst>
      </pc:sldChg>
      <pc:sldChg chg="del">
        <pc:chgData name="Kristofer Carta" userId="a949ead7c4bcd18f" providerId="LiveId" clId="{93888A2B-6F63-458A-BB21-CE9C4CE85A48}" dt="2017-08-23T17:37:39.153" v="419" actId="2696"/>
        <pc:sldMkLst>
          <pc:docMk/>
          <pc:sldMk cId="3644306241" sldId="273"/>
        </pc:sldMkLst>
      </pc:sldChg>
      <pc:sldChg chg="del">
        <pc:chgData name="Kristofer Carta" userId="a949ead7c4bcd18f" providerId="LiveId" clId="{93888A2B-6F63-458A-BB21-CE9C4CE85A48}" dt="2017-08-23T17:37:39.153" v="418" actId="2696"/>
        <pc:sldMkLst>
          <pc:docMk/>
          <pc:sldMk cId="39224183" sldId="274"/>
        </pc:sldMkLst>
      </pc:sldChg>
      <pc:sldChg chg="del">
        <pc:chgData name="Kristofer Carta" userId="a949ead7c4bcd18f" providerId="LiveId" clId="{93888A2B-6F63-458A-BB21-CE9C4CE85A48}" dt="2017-08-23T17:37:39.138" v="416" actId="2696"/>
        <pc:sldMkLst>
          <pc:docMk/>
          <pc:sldMk cId="3388597120" sldId="275"/>
        </pc:sldMkLst>
      </pc:sldChg>
      <pc:sldChg chg="del">
        <pc:chgData name="Kristofer Carta" userId="a949ead7c4bcd18f" providerId="LiveId" clId="{93888A2B-6F63-458A-BB21-CE9C4CE85A48}" dt="2017-08-23T17:37:39.138" v="417" actId="2696"/>
        <pc:sldMkLst>
          <pc:docMk/>
          <pc:sldMk cId="1688141316" sldId="276"/>
        </pc:sldMkLst>
      </pc:sldChg>
      <pc:sldChg chg="del">
        <pc:chgData name="Kristofer Carta" userId="a949ead7c4bcd18f" providerId="LiveId" clId="{93888A2B-6F63-458A-BB21-CE9C4CE85A48}" dt="2017-08-23T17:37:39.138" v="415" actId="2696"/>
        <pc:sldMkLst>
          <pc:docMk/>
          <pc:sldMk cId="4204636137" sldId="277"/>
        </pc:sldMkLst>
      </pc:sldChg>
      <pc:sldChg chg="del">
        <pc:chgData name="Kristofer Carta" userId="a949ead7c4bcd18f" providerId="LiveId" clId="{93888A2B-6F63-458A-BB21-CE9C4CE85A48}" dt="2017-08-23T17:37:39.138" v="414" actId="2696"/>
        <pc:sldMkLst>
          <pc:docMk/>
          <pc:sldMk cId="505186429" sldId="278"/>
        </pc:sldMkLst>
      </pc:sldChg>
      <pc:sldChg chg="del">
        <pc:chgData name="Kristofer Carta" userId="a949ead7c4bcd18f" providerId="LiveId" clId="{93888A2B-6F63-458A-BB21-CE9C4CE85A48}" dt="2017-08-23T17:37:39.138" v="413" actId="2696"/>
        <pc:sldMkLst>
          <pc:docMk/>
          <pc:sldMk cId="1671945896" sldId="279"/>
        </pc:sldMkLst>
      </pc:sldChg>
      <pc:sldChg chg="del">
        <pc:chgData name="Kristofer Carta" userId="a949ead7c4bcd18f" providerId="LiveId" clId="{93888A2B-6F63-458A-BB21-CE9C4CE85A48}" dt="2017-08-23T17:37:32.635" v="379" actId="2696"/>
        <pc:sldMkLst>
          <pc:docMk/>
          <pc:sldMk cId="946938703" sldId="282"/>
        </pc:sldMkLst>
      </pc:sldChg>
      <pc:sldChg chg="del">
        <pc:chgData name="Kristofer Carta" userId="a949ead7c4bcd18f" providerId="LiveId" clId="{93888A2B-6F63-458A-BB21-CE9C4CE85A48}" dt="2017-08-23T17:37:32.667" v="393" actId="2696"/>
        <pc:sldMkLst>
          <pc:docMk/>
          <pc:sldMk cId="746043981" sldId="283"/>
        </pc:sldMkLst>
      </pc:sldChg>
      <pc:sldChg chg="del">
        <pc:chgData name="Kristofer Carta" userId="a949ead7c4bcd18f" providerId="LiveId" clId="{93888A2B-6F63-458A-BB21-CE9C4CE85A48}" dt="2017-08-23T17:37:39.138" v="412" actId="2696"/>
        <pc:sldMkLst>
          <pc:docMk/>
          <pc:sldMk cId="3986163140" sldId="289"/>
        </pc:sldMkLst>
      </pc:sldChg>
      <pc:sldChg chg="del">
        <pc:chgData name="Kristofer Carta" userId="a949ead7c4bcd18f" providerId="LiveId" clId="{93888A2B-6F63-458A-BB21-CE9C4CE85A48}" dt="2017-08-23T17:37:32.635" v="376" actId="2696"/>
        <pc:sldMkLst>
          <pc:docMk/>
          <pc:sldMk cId="3013723820" sldId="290"/>
        </pc:sldMkLst>
      </pc:sldChg>
      <pc:sldChg chg="modSp">
        <pc:chgData name="Kristofer Carta" userId="a949ead7c4bcd18f" providerId="LiveId" clId="{93888A2B-6F63-458A-BB21-CE9C4CE85A48}" dt="2017-08-23T20:55:40.413" v="5396" actId="20577"/>
        <pc:sldMkLst>
          <pc:docMk/>
          <pc:sldMk cId="2069327080" sldId="291"/>
        </pc:sldMkLst>
        <pc:spChg chg="mod">
          <ac:chgData name="Kristofer Carta" userId="a949ead7c4bcd18f" providerId="LiveId" clId="{93888A2B-6F63-458A-BB21-CE9C4CE85A48}" dt="2017-08-23T20:55:40.413" v="539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51" v="380" actId="2696"/>
        <pc:sldMkLst>
          <pc:docMk/>
          <pc:sldMk cId="3312173396" sldId="292"/>
        </pc:sldMkLst>
      </pc:sldChg>
      <pc:sldChg chg="del">
        <pc:chgData name="Kristofer Carta" userId="a949ead7c4bcd18f" providerId="LiveId" clId="{93888A2B-6F63-458A-BB21-CE9C4CE85A48}" dt="2017-08-23T17:37:32.651" v="381" actId="2696"/>
        <pc:sldMkLst>
          <pc:docMk/>
          <pc:sldMk cId="529333106" sldId="293"/>
        </pc:sldMkLst>
      </pc:sldChg>
      <pc:sldChg chg="del">
        <pc:chgData name="Kristofer Carta" userId="a949ead7c4bcd18f" providerId="LiveId" clId="{93888A2B-6F63-458A-BB21-CE9C4CE85A48}" dt="2017-08-23T17:37:32.651" v="382" actId="2696"/>
        <pc:sldMkLst>
          <pc:docMk/>
          <pc:sldMk cId="2590034179" sldId="294"/>
        </pc:sldMkLst>
      </pc:sldChg>
      <pc:sldChg chg="del">
        <pc:chgData name="Kristofer Carta" userId="a949ead7c4bcd18f" providerId="LiveId" clId="{93888A2B-6F63-458A-BB21-CE9C4CE85A48}" dt="2017-08-23T17:37:32.651" v="383" actId="2696"/>
        <pc:sldMkLst>
          <pc:docMk/>
          <pc:sldMk cId="832639978" sldId="295"/>
        </pc:sldMkLst>
      </pc:sldChg>
      <pc:sldChg chg="del">
        <pc:chgData name="Kristofer Carta" userId="a949ead7c4bcd18f" providerId="LiveId" clId="{93888A2B-6F63-458A-BB21-CE9C4CE85A48}" dt="2017-08-23T17:37:32.651" v="384" actId="2696"/>
        <pc:sldMkLst>
          <pc:docMk/>
          <pc:sldMk cId="2908102715" sldId="296"/>
        </pc:sldMkLst>
      </pc:sldChg>
      <pc:sldChg chg="del">
        <pc:chgData name="Kristofer Carta" userId="a949ead7c4bcd18f" providerId="LiveId" clId="{93888A2B-6F63-458A-BB21-CE9C4CE85A48}" dt="2017-08-23T17:37:32.651" v="385" actId="2696"/>
        <pc:sldMkLst>
          <pc:docMk/>
          <pc:sldMk cId="2085938742" sldId="297"/>
        </pc:sldMkLst>
      </pc:sldChg>
      <pc:sldChg chg="del">
        <pc:chgData name="Kristofer Carta" userId="a949ead7c4bcd18f" providerId="LiveId" clId="{93888A2B-6F63-458A-BB21-CE9C4CE85A48}" dt="2017-08-23T17:37:32.651" v="386" actId="2696"/>
        <pc:sldMkLst>
          <pc:docMk/>
          <pc:sldMk cId="807550934" sldId="298"/>
        </pc:sldMkLst>
      </pc:sldChg>
      <pc:sldChg chg="del">
        <pc:chgData name="Kristofer Carta" userId="a949ead7c4bcd18f" providerId="LiveId" clId="{93888A2B-6F63-458A-BB21-CE9C4CE85A48}" dt="2017-08-23T17:37:32.667" v="387" actId="2696"/>
        <pc:sldMkLst>
          <pc:docMk/>
          <pc:sldMk cId="2848556147" sldId="299"/>
        </pc:sldMkLst>
      </pc:sldChg>
      <pc:sldChg chg="del">
        <pc:chgData name="Kristofer Carta" userId="a949ead7c4bcd18f" providerId="LiveId" clId="{93888A2B-6F63-458A-BB21-CE9C4CE85A48}" dt="2017-08-23T17:37:32.667" v="391" actId="2696"/>
        <pc:sldMkLst>
          <pc:docMk/>
          <pc:sldMk cId="2335144893" sldId="300"/>
        </pc:sldMkLst>
      </pc:sldChg>
      <pc:sldChg chg="del">
        <pc:chgData name="Kristofer Carta" userId="a949ead7c4bcd18f" providerId="LiveId" clId="{93888A2B-6F63-458A-BB21-CE9C4CE85A48}" dt="2017-08-23T17:37:32.667" v="392" actId="2696"/>
        <pc:sldMkLst>
          <pc:docMk/>
          <pc:sldMk cId="1180048117" sldId="301"/>
        </pc:sldMkLst>
      </pc:sldChg>
      <pc:sldChg chg="del">
        <pc:chgData name="Kristofer Carta" userId="a949ead7c4bcd18f" providerId="LiveId" clId="{93888A2B-6F63-458A-BB21-CE9C4CE85A48}" dt="2017-08-23T17:37:32.682" v="394" actId="2696"/>
        <pc:sldMkLst>
          <pc:docMk/>
          <pc:sldMk cId="2199076171" sldId="302"/>
        </pc:sldMkLst>
      </pc:sldChg>
      <pc:sldChg chg="del">
        <pc:chgData name="Kristofer Carta" userId="a949ead7c4bcd18f" providerId="LiveId" clId="{93888A2B-6F63-458A-BB21-CE9C4CE85A48}" dt="2017-08-23T17:37:32.682" v="395" actId="2696"/>
        <pc:sldMkLst>
          <pc:docMk/>
          <pc:sldMk cId="3637556005" sldId="303"/>
        </pc:sldMkLst>
      </pc:sldChg>
      <pc:sldChg chg="del">
        <pc:chgData name="Kristofer Carta" userId="a949ead7c4bcd18f" providerId="LiveId" clId="{93888A2B-6F63-458A-BB21-CE9C4CE85A48}" dt="2017-08-23T17:37:32.682" v="400" actId="2696"/>
        <pc:sldMkLst>
          <pc:docMk/>
          <pc:sldMk cId="1502807105" sldId="304"/>
        </pc:sldMkLst>
      </pc:sldChg>
      <pc:sldChg chg="del">
        <pc:chgData name="Kristofer Carta" userId="a949ead7c4bcd18f" providerId="LiveId" clId="{93888A2B-6F63-458A-BB21-CE9C4CE85A48}" dt="2017-08-23T17:37:32.682" v="396" actId="2696"/>
        <pc:sldMkLst>
          <pc:docMk/>
          <pc:sldMk cId="893423556" sldId="305"/>
        </pc:sldMkLst>
      </pc:sldChg>
      <pc:sldChg chg="del">
        <pc:chgData name="Kristofer Carta" userId="a949ead7c4bcd18f" providerId="LiveId" clId="{93888A2B-6F63-458A-BB21-CE9C4CE85A48}" dt="2017-08-23T17:37:32.682" v="398" actId="2696"/>
        <pc:sldMkLst>
          <pc:docMk/>
          <pc:sldMk cId="1451272425" sldId="306"/>
        </pc:sldMkLst>
      </pc:sldChg>
      <pc:sldChg chg="del">
        <pc:chgData name="Kristofer Carta" userId="a949ead7c4bcd18f" providerId="LiveId" clId="{93888A2B-6F63-458A-BB21-CE9C4CE85A48}" dt="2017-08-23T17:37:32.682" v="399" actId="2696"/>
        <pc:sldMkLst>
          <pc:docMk/>
          <pc:sldMk cId="537141572" sldId="307"/>
        </pc:sldMkLst>
      </pc:sldChg>
      <pc:sldChg chg="del">
        <pc:chgData name="Kristofer Carta" userId="a949ead7c4bcd18f" providerId="LiveId" clId="{93888A2B-6F63-458A-BB21-CE9C4CE85A48}" dt="2017-08-23T17:37:32.667" v="390" actId="2696"/>
        <pc:sldMkLst>
          <pc:docMk/>
          <pc:sldMk cId="2546566055" sldId="308"/>
        </pc:sldMkLst>
      </pc:sldChg>
      <pc:sldChg chg="del">
        <pc:chgData name="Kristofer Carta" userId="a949ead7c4bcd18f" providerId="LiveId" clId="{93888A2B-6F63-458A-BB21-CE9C4CE85A48}" dt="2017-08-23T17:37:39.153" v="421" actId="2696"/>
        <pc:sldMkLst>
          <pc:docMk/>
          <pc:sldMk cId="3320679016" sldId="309"/>
        </pc:sldMkLst>
      </pc:sldChg>
      <pc:sldChg chg="del">
        <pc:chgData name="Kristofer Carta" userId="a949ead7c4bcd18f" providerId="LiveId" clId="{93888A2B-6F63-458A-BB21-CE9C4CE85A48}" dt="2017-08-23T17:37:39.153" v="420" actId="2696"/>
        <pc:sldMkLst>
          <pc:docMk/>
          <pc:sldMk cId="3229214117" sldId="310"/>
        </pc:sldMkLst>
      </pc:sldChg>
      <pc:sldChg chg="modSp ord">
        <pc:chgData name="Kristofer Carta" userId="a949ead7c4bcd18f" providerId="LiveId" clId="{93888A2B-6F63-458A-BB21-CE9C4CE85A48}" dt="2017-08-23T20:05:09.506" v="3010" actId="113"/>
        <pc:sldMkLst>
          <pc:docMk/>
          <pc:sldMk cId="3517925212" sldId="311"/>
        </pc:sldMkLst>
        <pc:spChg chg="mod">
          <ac:chgData name="Kristofer Carta" userId="a949ead7c4bcd18f" providerId="LiveId" clId="{93888A2B-6F63-458A-BB21-CE9C4CE85A48}" dt="2017-08-23T17:37:47.305" v="430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05:09.506" v="3010" actId="113"/>
          <ac:spMkLst>
            <pc:docMk/>
            <pc:sldMk cId="3517925212" sldId="311"/>
            <ac:spMk id="6" creationId="{6DD7875C-5F11-4BB5-B477-CEB13F99A703}"/>
          </ac:spMkLst>
        </pc:spChg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943162303" sldId="312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943162303" sldId="31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148" v="675" actId="20577"/>
          <ac:spMkLst>
            <pc:docMk/>
            <pc:sldMk cId="943162303" sldId="312"/>
            <ac:spMk id="3" creationId="{00000000-0000-0000-0000-000000000000}"/>
          </ac:spMkLst>
        </pc:spChg>
      </pc:sldChg>
      <pc:sldChg chg="delSp modSp add">
        <pc:chgData name="Kristofer Carta" userId="a949ead7c4bcd18f" providerId="LiveId" clId="{93888A2B-6F63-458A-BB21-CE9C4CE85A48}" dt="2017-08-23T20:26:52.571" v="4236" actId="113"/>
        <pc:sldMkLst>
          <pc:docMk/>
          <pc:sldMk cId="612518781" sldId="313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612518781" sldId="31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52.571" v="4236" actId="113"/>
          <ac:spMkLst>
            <pc:docMk/>
            <pc:sldMk cId="612518781" sldId="313"/>
            <ac:spMk id="3" creationId="{00000000-0000-0000-0000-000000000000}"/>
          </ac:spMkLst>
        </pc:spChg>
        <pc:picChg chg="del mod">
          <ac:chgData name="Kristofer Carta" userId="a949ead7c4bcd18f" providerId="LiveId" clId="{93888A2B-6F63-458A-BB21-CE9C4CE85A48}" dt="2017-08-23T19:36:42.304" v="2119" actId="478"/>
          <ac:picMkLst>
            <pc:docMk/>
            <pc:sldMk cId="612518781" sldId="313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682" v="397" actId="2696"/>
        <pc:sldMkLst>
          <pc:docMk/>
          <pc:sldMk cId="649682295" sldId="313"/>
        </pc:sldMkLst>
      </pc:sldChg>
      <pc:sldChg chg="modSp add">
        <pc:chgData name="Kristofer Carta" userId="a949ead7c4bcd18f" providerId="LiveId" clId="{93888A2B-6F63-458A-BB21-CE9C4CE85A48}" dt="2017-08-23T20:41:57.865" v="5366" actId="20577"/>
        <pc:sldMkLst>
          <pc:docMk/>
          <pc:sldMk cId="993795240" sldId="314"/>
        </pc:sldMkLst>
        <pc:spChg chg="mod">
          <ac:chgData name="Kristofer Carta" userId="a949ead7c4bcd18f" providerId="LiveId" clId="{93888A2B-6F63-458A-BB21-CE9C4CE85A48}" dt="2017-08-23T18:31:10.463" v="805" actId="20577"/>
          <ac:spMkLst>
            <pc:docMk/>
            <pc:sldMk cId="993795240" sldId="31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1:57.865" v="5366" actId="20577"/>
          <ac:spMkLst>
            <pc:docMk/>
            <pc:sldMk cId="993795240" sldId="31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19:35:56.480" v="2064" actId="20577"/>
        <pc:sldMkLst>
          <pc:docMk/>
          <pc:sldMk cId="2160951464" sldId="315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160951464" sldId="31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5:56.480" v="2064" actId="20577"/>
          <ac:spMkLst>
            <pc:docMk/>
            <pc:sldMk cId="2160951464" sldId="31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67" v="388" actId="2696"/>
        <pc:sldMkLst>
          <pc:docMk/>
          <pc:sldMk cId="2556163480" sldId="315"/>
        </pc:sldMkLst>
      </pc:sldChg>
      <pc:sldChg chg="del">
        <pc:chgData name="Kristofer Carta" userId="a949ead7c4bcd18f" providerId="LiveId" clId="{93888A2B-6F63-458A-BB21-CE9C4CE85A48}" dt="2017-08-23T17:37:32.682" v="401" actId="2696"/>
        <pc:sldMkLst>
          <pc:docMk/>
          <pc:sldMk cId="2168924539" sldId="316"/>
        </pc:sldMkLst>
      </pc:sldChg>
      <pc:sldChg chg="modSp add">
        <pc:chgData name="Kristofer Carta" userId="a949ead7c4bcd18f" providerId="LiveId" clId="{93888A2B-6F63-458A-BB21-CE9C4CE85A48}" dt="2017-08-23T21:05:37.516" v="6098" actId="20577"/>
        <pc:sldMkLst>
          <pc:docMk/>
          <pc:sldMk cId="3427259681" sldId="316"/>
        </pc:sldMkLst>
        <pc:spChg chg="mod">
          <ac:chgData name="Kristofer Carta" userId="a949ead7c4bcd18f" providerId="LiveId" clId="{93888A2B-6F63-458A-BB21-CE9C4CE85A48}" dt="2017-08-23T20:57:16.972" v="5488" actId="20577"/>
          <ac:spMkLst>
            <pc:docMk/>
            <pc:sldMk cId="3427259681" sldId="31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5:37.516" v="6098" actId="20577"/>
          <ac:spMkLst>
            <pc:docMk/>
            <pc:sldMk cId="3427259681" sldId="31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18:21:05.008" v="674" actId="2696"/>
        <pc:sldMkLst>
          <pc:docMk/>
          <pc:sldMk cId="483910684" sldId="317"/>
        </pc:sldMkLst>
        <pc:spChg chg="mod">
          <ac:chgData name="Kristofer Carta" userId="a949ead7c4bcd18f" providerId="LiveId" clId="{93888A2B-6F63-458A-BB21-CE9C4CE85A48}" dt="2017-08-23T18:21:02.368" v="673" actId="20577"/>
          <ac:spMkLst>
            <pc:docMk/>
            <pc:sldMk cId="483910684" sldId="31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0:27.841" v="634" actId="20577"/>
          <ac:spMkLst>
            <pc:docMk/>
            <pc:sldMk cId="483910684" sldId="31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2" actId="2696"/>
        <pc:sldMkLst>
          <pc:docMk/>
          <pc:sldMk cId="2015390687" sldId="317"/>
        </pc:sldMkLst>
      </pc:sldChg>
      <pc:sldChg chg="modSp add ord">
        <pc:chgData name="Kristofer Carta" userId="a949ead7c4bcd18f" providerId="LiveId" clId="{93888A2B-6F63-458A-BB21-CE9C4CE85A48}" dt="2017-08-23T20:56:20.794" v="5407" actId="20577"/>
        <pc:sldMkLst>
          <pc:docMk/>
          <pc:sldMk cId="2483379484" sldId="318"/>
        </pc:sldMkLst>
        <pc:spChg chg="mod">
          <ac:chgData name="Kristofer Carta" userId="a949ead7c4bcd18f" providerId="LiveId" clId="{93888A2B-6F63-458A-BB21-CE9C4CE85A48}" dt="2017-08-23T18:39:13.068" v="905" actId="20577"/>
          <ac:spMkLst>
            <pc:docMk/>
            <pc:sldMk cId="2483379484" sldId="318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29:47.456" v="1791" actId="20577"/>
          <ac:spMkLst>
            <pc:docMk/>
            <pc:sldMk cId="2483379484" sldId="31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3" actId="2696"/>
        <pc:sldMkLst>
          <pc:docMk/>
          <pc:sldMk cId="3762025611" sldId="318"/>
        </pc:sldMkLst>
      </pc:sldChg>
      <pc:sldChg chg="modSp add ord">
        <pc:chgData name="Kristofer Carta" userId="a949ead7c4bcd18f" providerId="LiveId" clId="{93888A2B-6F63-458A-BB21-CE9C4CE85A48}" dt="2017-08-23T20:43:12.338" v="5379" actId="113"/>
        <pc:sldMkLst>
          <pc:docMk/>
          <pc:sldMk cId="2035023214" sldId="319"/>
        </pc:sldMkLst>
        <pc:spChg chg="mod">
          <ac:chgData name="Kristofer Carta" userId="a949ead7c4bcd18f" providerId="LiveId" clId="{93888A2B-6F63-458A-BB21-CE9C4CE85A48}" dt="2017-08-23T18:23:07.977" v="681" actId="113"/>
          <ac:spMkLst>
            <pc:docMk/>
            <pc:sldMk cId="2035023214" sldId="31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43:12.338" v="5379" actId="113"/>
          <ac:spMkLst>
            <pc:docMk/>
            <pc:sldMk cId="2035023214" sldId="319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98" v="404" actId="2696"/>
        <pc:sldMkLst>
          <pc:docMk/>
          <pc:sldMk cId="2324310570" sldId="319"/>
        </pc:sldMkLst>
      </pc:sldChg>
      <pc:sldChg chg="modSp add">
        <pc:chgData name="Kristofer Carta" userId="a949ead7c4bcd18f" providerId="LiveId" clId="{93888A2B-6F63-458A-BB21-CE9C4CE85A48}" dt="2017-08-23T18:23:07.977" v="681" actId="20577"/>
        <pc:sldMkLst>
          <pc:docMk/>
          <pc:sldMk cId="2406742168" sldId="320"/>
        </pc:sldMkLst>
        <pc:spChg chg="mod">
          <ac:chgData name="Kristofer Carta" userId="a949ead7c4bcd18f" providerId="LiveId" clId="{93888A2B-6F63-458A-BB21-CE9C4CE85A48}" dt="2017-08-23T18:23:07.977" v="681" actId="20577"/>
          <ac:spMkLst>
            <pc:docMk/>
            <pc:sldMk cId="2406742168" sldId="32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8:22:50.210" v="677" actId="27636"/>
          <ac:spMkLst>
            <pc:docMk/>
            <pc:sldMk cId="2406742168" sldId="320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5" actId="2696"/>
        <pc:sldMkLst>
          <pc:docMk/>
          <pc:sldMk cId="2666954499" sldId="320"/>
        </pc:sldMkLst>
      </pc:sldChg>
      <pc:sldChg chg="modSp add del">
        <pc:chgData name="Kristofer Carta" userId="a949ead7c4bcd18f" providerId="LiveId" clId="{93888A2B-6F63-458A-BB21-CE9C4CE85A48}" dt="2017-08-23T21:10:54.192" v="6500" actId="2696"/>
        <pc:sldMkLst>
          <pc:docMk/>
          <pc:sldMk cId="1643208327" sldId="321"/>
        </pc:sldMkLst>
        <pc:spChg chg="mod">
          <ac:chgData name="Kristofer Carta" userId="a949ead7c4bcd18f" providerId="LiveId" clId="{93888A2B-6F63-458A-BB21-CE9C4CE85A48}" dt="2017-08-23T18:23:07.977" v="681" actId="2696"/>
          <ac:spMkLst>
            <pc:docMk/>
            <pc:sldMk cId="1643208327" sldId="32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50:58.831" v="2727" actId="6549"/>
          <ac:spMkLst>
            <pc:docMk/>
            <pc:sldMk cId="1643208327" sldId="321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6" actId="2696"/>
        <pc:sldMkLst>
          <pc:docMk/>
          <pc:sldMk cId="1908217624" sldId="321"/>
        </pc:sldMkLst>
      </pc:sldChg>
      <pc:sldChg chg="del">
        <pc:chgData name="Kristofer Carta" userId="a949ead7c4bcd18f" providerId="LiveId" clId="{93888A2B-6F63-458A-BB21-CE9C4CE85A48}" dt="2017-08-23T17:37:32.635" v="375" actId="2696"/>
        <pc:sldMkLst>
          <pc:docMk/>
          <pc:sldMk cId="614126133" sldId="322"/>
        </pc:sldMkLst>
      </pc:sldChg>
      <pc:sldChg chg="modSp add ord">
        <pc:chgData name="Kristofer Carta" userId="a949ead7c4bcd18f" providerId="LiveId" clId="{93888A2B-6F63-458A-BB21-CE9C4CE85A48}" dt="2017-08-24T09:56:15.723" v="9344" actId="20577"/>
        <pc:sldMkLst>
          <pc:docMk/>
          <pc:sldMk cId="2693777697" sldId="322"/>
        </pc:sldMkLst>
        <pc:spChg chg="mod">
          <ac:chgData name="Kristofer Carta" userId="a949ead7c4bcd18f" providerId="LiveId" clId="{93888A2B-6F63-458A-BB21-CE9C4CE85A48}" dt="2017-08-24T09:56:15.723" v="9344" actId="20577"/>
          <ac:spMkLst>
            <pc:docMk/>
            <pc:sldMk cId="2693777697" sldId="322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19:31:44.130" v="1793" actId="2696"/>
        <pc:sldMkLst>
          <pc:docMk/>
          <pc:sldMk cId="878893091" sldId="323"/>
        </pc:sldMkLst>
      </pc:sldChg>
      <pc:sldChg chg="del">
        <pc:chgData name="Kristofer Carta" userId="a949ead7c4bcd18f" providerId="LiveId" clId="{93888A2B-6F63-458A-BB21-CE9C4CE85A48}" dt="2017-08-23T17:37:32.776" v="409" actId="2696"/>
        <pc:sldMkLst>
          <pc:docMk/>
          <pc:sldMk cId="1362771162" sldId="323"/>
        </pc:sldMkLst>
      </pc:sldChg>
      <pc:sldChg chg="modSp add">
        <pc:chgData name="Kristofer Carta" userId="a949ead7c4bcd18f" providerId="LiveId" clId="{93888A2B-6F63-458A-BB21-CE9C4CE85A48}" dt="2017-08-23T20:26:08.028" v="4131" actId="20577"/>
        <pc:sldMkLst>
          <pc:docMk/>
          <pc:sldMk cId="3980520056" sldId="323"/>
        </pc:sldMkLst>
        <pc:spChg chg="mod">
          <ac:chgData name="Kristofer Carta" userId="a949ead7c4bcd18f" providerId="LiveId" clId="{93888A2B-6F63-458A-BB21-CE9C4CE85A48}" dt="2017-08-23T20:01:44.105" v="2798" actId="20577"/>
          <ac:spMkLst>
            <pc:docMk/>
            <pc:sldMk cId="3980520056" sldId="323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6:08.028" v="4131" actId="20577"/>
          <ac:spMkLst>
            <pc:docMk/>
            <pc:sldMk cId="3980520056" sldId="323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92" v="410" actId="2696"/>
        <pc:sldMkLst>
          <pc:docMk/>
          <pc:sldMk cId="1837948902" sldId="324"/>
        </pc:sldMkLst>
      </pc:sldChg>
      <pc:sldChg chg="delSp modSp add modAnim">
        <pc:chgData name="Kristofer Carta" userId="a949ead7c4bcd18f" providerId="LiveId" clId="{93888A2B-6F63-458A-BB21-CE9C4CE85A48}" dt="2017-08-23T19:36:01.912" v="2065" actId="20577"/>
        <pc:sldMkLst>
          <pc:docMk/>
          <pc:sldMk cId="2317613614" sldId="324"/>
        </pc:sldMkLst>
        <pc:spChg chg="mod">
          <ac:chgData name="Kristofer Carta" userId="a949ead7c4bcd18f" providerId="LiveId" clId="{93888A2B-6F63-458A-BB21-CE9C4CE85A48}" dt="2017-08-23T19:31:52.629" v="1808" actId="20577"/>
          <ac:spMkLst>
            <pc:docMk/>
            <pc:sldMk cId="2317613614" sldId="324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01.912" v="2065" actId="20577"/>
          <ac:spMkLst>
            <pc:docMk/>
            <pc:sldMk cId="2317613614" sldId="324"/>
            <ac:spMk id="3" creationId="{00000000-0000-0000-0000-000000000000}"/>
          </ac:spMkLst>
        </pc:spChg>
        <pc:picChg chg="del">
          <ac:chgData name="Kristofer Carta" userId="a949ead7c4bcd18f" providerId="LiveId" clId="{93888A2B-6F63-458A-BB21-CE9C4CE85A48}" dt="2017-08-23T19:32:04.985" v="1842" actId="478"/>
          <ac:picMkLst>
            <pc:docMk/>
            <pc:sldMk cId="2317613614" sldId="324"/>
            <ac:picMk id="5" creationId="{00000000-0000-0000-0000-000000000000}"/>
          </ac:picMkLst>
        </pc:picChg>
      </pc:sldChg>
      <pc:sldChg chg="del">
        <pc:chgData name="Kristofer Carta" userId="a949ead7c4bcd18f" providerId="LiveId" clId="{93888A2B-6F63-458A-BB21-CE9C4CE85A48}" dt="2017-08-23T17:37:32.776" v="407" actId="2696"/>
        <pc:sldMkLst>
          <pc:docMk/>
          <pc:sldMk cId="723795086" sldId="325"/>
        </pc:sldMkLst>
      </pc:sldChg>
      <pc:sldChg chg="modSp add del">
        <pc:chgData name="Kristofer Carta" userId="a949ead7c4bcd18f" providerId="LiveId" clId="{93888A2B-6F63-458A-BB21-CE9C4CE85A48}" dt="2017-08-23T19:36:23.348" v="2076" actId="2696"/>
        <pc:sldMkLst>
          <pc:docMk/>
          <pc:sldMk cId="1864277068" sldId="325"/>
        </pc:sldMkLst>
        <pc:spChg chg="mod">
          <ac:chgData name="Kristofer Carta" userId="a949ead7c4bcd18f" providerId="LiveId" clId="{93888A2B-6F63-458A-BB21-CE9C4CE85A48}" dt="2017-08-23T19:36:14.902" v="2073" actId="20577"/>
          <ac:spMkLst>
            <pc:docMk/>
            <pc:sldMk cId="1864277068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19:36:19.287" v="2075" actId="2696"/>
          <ac:spMkLst>
            <pc:docMk/>
            <pc:sldMk cId="1864277068" sldId="32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0:19:49.828" v="3558" actId="20577"/>
        <pc:sldMkLst>
          <pc:docMk/>
          <pc:sldMk cId="3607963425" sldId="325"/>
        </pc:sldMkLst>
        <pc:spChg chg="mod">
          <ac:chgData name="Kristofer Carta" userId="a949ead7c4bcd18f" providerId="LiveId" clId="{93888A2B-6F63-458A-BB21-CE9C4CE85A48}" dt="2017-08-23T20:19:49.828" v="3558" actId="20577"/>
          <ac:spMkLst>
            <pc:docMk/>
            <pc:sldMk cId="3607963425" sldId="325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19:42.651" v="3547" actId="113"/>
          <ac:spMkLst>
            <pc:docMk/>
            <pc:sldMk cId="3607963425" sldId="325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776" v="408" actId="2696"/>
        <pc:sldMkLst>
          <pc:docMk/>
          <pc:sldMk cId="163823994" sldId="326"/>
        </pc:sldMkLst>
      </pc:sldChg>
      <pc:sldChg chg="modSp add ord">
        <pc:chgData name="Kristofer Carta" userId="a949ead7c4bcd18f" providerId="LiveId" clId="{93888A2B-6F63-458A-BB21-CE9C4CE85A48}" dt="2017-08-23T20:24:56.706" v="4102" actId="20577"/>
        <pc:sldMkLst>
          <pc:docMk/>
          <pc:sldMk cId="1574427063" sldId="326"/>
        </pc:sldMkLst>
        <pc:spChg chg="mod">
          <ac:chgData name="Kristofer Carta" userId="a949ead7c4bcd18f" providerId="LiveId" clId="{93888A2B-6F63-458A-BB21-CE9C4CE85A48}" dt="2017-08-23T20:20:41.880" v="3580" actId="6549"/>
          <ac:spMkLst>
            <pc:docMk/>
            <pc:sldMk cId="1574427063" sldId="32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24:49.360" v="4101" actId="20577"/>
          <ac:spMkLst>
            <pc:docMk/>
            <pc:sldMk cId="1574427063" sldId="326"/>
            <ac:spMk id="3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25:47.223" v="4104" actId="2696"/>
        <pc:sldMkLst>
          <pc:docMk/>
          <pc:sldMk cId="204604232" sldId="327"/>
        </pc:sldMkLst>
      </pc:sldChg>
      <pc:sldChg chg="modSp add ord">
        <pc:chgData name="Kristofer Carta" userId="a949ead7c4bcd18f" providerId="LiveId" clId="{93888A2B-6F63-458A-BB21-CE9C4CE85A48}" dt="2017-08-23T20:31:38.932" v="4855" actId="20577"/>
        <pc:sldMkLst>
          <pc:docMk/>
          <pc:sldMk cId="497099618" sldId="327"/>
        </pc:sldMkLst>
        <pc:spChg chg="mod">
          <ac:chgData name="Kristofer Carta" userId="a949ead7c4bcd18f" providerId="LiveId" clId="{93888A2B-6F63-458A-BB21-CE9C4CE85A48}" dt="2017-08-23T20:28:06.687" v="4252" actId="20577"/>
          <ac:spMkLst>
            <pc:docMk/>
            <pc:sldMk cId="497099618" sldId="32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0:31:28.547" v="4854" actId="20577"/>
          <ac:spMkLst>
            <pc:docMk/>
            <pc:sldMk cId="497099618" sldId="327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9.138" v="411" actId="2696"/>
        <pc:sldMkLst>
          <pc:docMk/>
          <pc:sldMk cId="727536863" sldId="327"/>
        </pc:sldMkLst>
      </pc:sldChg>
      <pc:sldChg chg="del">
        <pc:chgData name="Kristofer Carta" userId="a949ead7c4bcd18f" providerId="LiveId" clId="{93888A2B-6F63-458A-BB21-CE9C4CE85A48}" dt="2017-08-23T17:37:32.667" v="389" actId="2696"/>
        <pc:sldMkLst>
          <pc:docMk/>
          <pc:sldMk cId="2002747593" sldId="328"/>
        </pc:sldMkLst>
      </pc:sldChg>
      <pc:sldChg chg="modSp add">
        <pc:chgData name="Kristofer Carta" userId="a949ead7c4bcd18f" providerId="LiveId" clId="{93888A2B-6F63-458A-BB21-CE9C4CE85A48}" dt="2017-08-23T20:34:04.555" v="5220" actId="20577"/>
        <pc:sldMkLst>
          <pc:docMk/>
          <pc:sldMk cId="4256727003" sldId="328"/>
        </pc:sldMkLst>
        <pc:spChg chg="mod">
          <ac:chgData name="Kristofer Carta" userId="a949ead7c4bcd18f" providerId="LiveId" clId="{93888A2B-6F63-458A-BB21-CE9C4CE85A48}" dt="2017-08-23T20:34:04.555" v="5220" actId="20577"/>
          <ac:spMkLst>
            <pc:docMk/>
            <pc:sldMk cId="4256727003" sldId="328"/>
            <ac:spMk id="3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7" actId="2696"/>
        <pc:sldMkLst>
          <pc:docMk/>
          <pc:sldMk cId="443018284" sldId="329"/>
        </pc:sldMkLst>
      </pc:sldChg>
      <pc:sldChg chg="addSp delSp add del setBg delDesignElem">
        <pc:chgData name="Kristofer Carta" userId="a949ead7c4bcd18f" providerId="LiveId" clId="{93888A2B-6F63-458A-BB21-CE9C4CE85A48}" dt="2017-08-23T20:35:34.489" v="5224" actId="20577"/>
        <pc:sldMkLst>
          <pc:docMk/>
          <pc:sldMk cId="3110958223" sldId="329"/>
        </pc:sldMkLst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34.489" v="5224" actId="20577"/>
          <ac:spMkLst>
            <pc:docMk/>
            <pc:sldMk cId="3110958223" sldId="329"/>
            <ac:spMk id="1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93888A2B-6F63-458A-BB21-CE9C4CE85A48}" dt="2017-08-23T20:35:42.092" v="5227" actId="20577"/>
        <pc:sldMkLst>
          <pc:docMk/>
          <pc:sldMk cId="3368960551" sldId="329"/>
        </pc:sldMkLst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1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3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5" creationId="{00000000-0000-0000-0000-000000000000}"/>
          </ac:spMkLst>
        </pc:spChg>
        <pc:spChg chg="add del">
          <ac:chgData name="Kristofer Carta" userId="a949ead7c4bcd18f" providerId="LiveId" clId="{93888A2B-6F63-458A-BB21-CE9C4CE85A48}" dt="2017-08-23T20:35:42.092" v="5227" actId="20577"/>
          <ac:spMkLst>
            <pc:docMk/>
            <pc:sldMk cId="3368960551" sldId="329"/>
            <ac:spMk id="17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0:55:58.313" v="5404" actId="20577"/>
        <pc:sldMkLst>
          <pc:docMk/>
          <pc:sldMk cId="3874696944" sldId="329"/>
        </pc:sldMkLst>
        <pc:spChg chg="mod">
          <ac:chgData name="Kristofer Carta" userId="a949ead7c4bcd18f" providerId="LiveId" clId="{93888A2B-6F63-458A-BB21-CE9C4CE85A48}" dt="2017-08-23T20:55:58.313" v="5404" actId="20577"/>
          <ac:spMkLst>
            <pc:docMk/>
            <pc:sldMk cId="3874696944" sldId="329"/>
            <ac:spMk id="2" creationId="{00000000-0000-0000-0000-000000000000}"/>
          </ac:spMkLst>
        </pc:spChg>
      </pc:sldChg>
      <pc:sldChg chg="del">
        <pc:chgData name="Kristofer Carta" userId="a949ead7c4bcd18f" providerId="LiveId" clId="{93888A2B-6F63-458A-BB21-CE9C4CE85A48}" dt="2017-08-23T17:37:32.635" v="378" actId="2696"/>
        <pc:sldMkLst>
          <pc:docMk/>
          <pc:sldMk cId="142365089" sldId="330"/>
        </pc:sldMkLst>
      </pc:sldChg>
      <pc:sldChg chg="modSp add ord">
        <pc:chgData name="Kristofer Carta" userId="a949ead7c4bcd18f" providerId="LiveId" clId="{93888A2B-6F63-458A-BB21-CE9C4CE85A48}" dt="2017-08-23T20:56:41.859" v="5448" actId="20577"/>
        <pc:sldMkLst>
          <pc:docMk/>
          <pc:sldMk cId="1287956474" sldId="330"/>
        </pc:sldMkLst>
        <pc:spChg chg="mod">
          <ac:chgData name="Kristofer Carta" userId="a949ead7c4bcd18f" providerId="LiveId" clId="{93888A2B-6F63-458A-BB21-CE9C4CE85A48}" dt="2017-08-23T20:56:41.859" v="5448" actId="20577"/>
          <ac:spMkLst>
            <pc:docMk/>
            <pc:sldMk cId="1287956474" sldId="330"/>
            <ac:spMk id="2" creationId="{00000000-0000-0000-0000-000000000000}"/>
          </ac:spMkLst>
        </pc:spChg>
      </pc:sldChg>
      <pc:sldChg chg="add del">
        <pc:chgData name="Kristofer Carta" userId="a949ead7c4bcd18f" providerId="LiveId" clId="{93888A2B-6F63-458A-BB21-CE9C4CE85A48}" dt="2017-08-23T20:41:28.818" v="5248" actId="2696"/>
        <pc:sldMkLst>
          <pc:docMk/>
          <pc:sldMk cId="2926253838" sldId="330"/>
        </pc:sldMkLst>
      </pc:sldChg>
      <pc:sldChg chg="modSp add">
        <pc:chgData name="Kristofer Carta" userId="a949ead7c4bcd18f" providerId="LiveId" clId="{93888A2B-6F63-458A-BB21-CE9C4CE85A48}" dt="2017-08-23T21:10:31.221" v="6499" actId="20577"/>
        <pc:sldMkLst>
          <pc:docMk/>
          <pc:sldMk cId="1555797324" sldId="331"/>
        </pc:sldMkLst>
        <pc:spChg chg="mod">
          <ac:chgData name="Kristofer Carta" userId="a949ead7c4bcd18f" providerId="LiveId" clId="{93888A2B-6F63-458A-BB21-CE9C4CE85A48}" dt="2017-08-23T21:10:31.221" v="6499" actId="20577"/>
          <ac:spMkLst>
            <pc:docMk/>
            <pc:sldMk cId="1555797324" sldId="33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0:16.618" v="6465" actId="20577"/>
          <ac:spMkLst>
            <pc:docMk/>
            <pc:sldMk cId="1555797324" sldId="331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03:56.680" v="5935" actId="20577"/>
        <pc:sldMkLst>
          <pc:docMk/>
          <pc:sldMk cId="630278260" sldId="332"/>
        </pc:sldMkLst>
        <pc:spChg chg="mod">
          <ac:chgData name="Kristofer Carta" userId="a949ead7c4bcd18f" providerId="LiveId" clId="{93888A2B-6F63-458A-BB21-CE9C4CE85A48}" dt="2017-08-23T21:02:31.160" v="5697" actId="20577"/>
          <ac:spMkLst>
            <pc:docMk/>
            <pc:sldMk cId="630278260" sldId="332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03:56.680" v="5935" actId="20577"/>
          <ac:spMkLst>
            <pc:docMk/>
            <pc:sldMk cId="630278260" sldId="332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1:28.921" v="6506" actId="20577"/>
        <pc:sldMkLst>
          <pc:docMk/>
          <pc:sldMk cId="2424243048" sldId="333"/>
        </pc:sldMkLst>
        <pc:spChg chg="mod">
          <ac:chgData name="Kristofer Carta" userId="a949ead7c4bcd18f" providerId="LiveId" clId="{93888A2B-6F63-458A-BB21-CE9C4CE85A48}" dt="2017-08-23T21:11:28.921" v="6506" actId="20577"/>
          <ac:spMkLst>
            <pc:docMk/>
            <pc:sldMk cId="2424243048" sldId="333"/>
            <ac:spMk id="2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4T10:10:40.610" v="9878" actId="2696"/>
        <pc:sldMkLst>
          <pc:docMk/>
          <pc:sldMk cId="1085793466" sldId="334"/>
        </pc:sldMkLst>
        <pc:spChg chg="mod">
          <ac:chgData name="Kristofer Carta" userId="a949ead7c4bcd18f" providerId="LiveId" clId="{93888A2B-6F63-458A-BB21-CE9C4CE85A48}" dt="2017-08-23T21:11:48.335" v="6522" actId="20577"/>
          <ac:spMkLst>
            <pc:docMk/>
            <pc:sldMk cId="1085793466" sldId="334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93888A2B-6F63-458A-BB21-CE9C4CE85A48}" dt="2017-08-23T21:17:46.390" v="6894" actId="20577"/>
        <pc:sldMkLst>
          <pc:docMk/>
          <pc:sldMk cId="1070794913" sldId="335"/>
        </pc:sldMkLst>
        <pc:spChg chg="mod">
          <ac:chgData name="Kristofer Carta" userId="a949ead7c4bcd18f" providerId="LiveId" clId="{93888A2B-6F63-458A-BB21-CE9C4CE85A48}" dt="2017-08-23T21:17:46.390" v="6894" actId="20577"/>
          <ac:spMkLst>
            <pc:docMk/>
            <pc:sldMk cId="1070794913" sldId="335"/>
            <ac:spMk id="2" creationId="{00000000-0000-0000-0000-000000000000}"/>
          </ac:spMkLst>
        </pc:spChg>
      </pc:sldChg>
      <pc:sldChg chg="addSp modSp add modAnim">
        <pc:chgData name="Kristofer Carta" userId="a949ead7c4bcd18f" providerId="LiveId" clId="{93888A2B-6F63-458A-BB21-CE9C4CE85A48}" dt="2017-08-23T21:17:12.735" v="6876" actId="14100"/>
        <pc:sldMkLst>
          <pc:docMk/>
          <pc:sldMk cId="2708759021" sldId="336"/>
        </pc:sldMkLst>
        <pc:spChg chg="mod">
          <ac:chgData name="Kristofer Carta" userId="a949ead7c4bcd18f" providerId="LiveId" clId="{93888A2B-6F63-458A-BB21-CE9C4CE85A48}" dt="2017-08-23T21:13:06.638" v="6548" actId="20577"/>
          <ac:spMkLst>
            <pc:docMk/>
            <pc:sldMk cId="2708759021" sldId="336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17:12.735" v="6876" actId="14100"/>
          <ac:spMkLst>
            <pc:docMk/>
            <pc:sldMk cId="2708759021" sldId="336"/>
            <ac:spMk id="3" creationId="{00000000-0000-0000-0000-000000000000}"/>
          </ac:spMkLst>
        </pc:spChg>
        <pc:picChg chg="add mod">
          <ac:chgData name="Kristofer Carta" userId="a949ead7c4bcd18f" providerId="LiveId" clId="{93888A2B-6F63-458A-BB21-CE9C4CE85A48}" dt="2017-08-23T21:14:40.823" v="6555" actId="14100"/>
          <ac:picMkLst>
            <pc:docMk/>
            <pc:sldMk cId="2708759021" sldId="336"/>
            <ac:picMk id="4" creationId="{C2832AE4-A70D-47D4-B1BB-B8AF9D89B1F3}"/>
          </ac:picMkLst>
        </pc:picChg>
      </pc:sldChg>
      <pc:sldChg chg="delSp add del">
        <pc:chgData name="Kristofer Carta" userId="a949ead7c4bcd18f" providerId="LiveId" clId="{93888A2B-6F63-458A-BB21-CE9C4CE85A48}" dt="2017-08-23T21:17:35.541" v="6877" actId="2696"/>
        <pc:sldMkLst>
          <pc:docMk/>
          <pc:sldMk cId="1032842593" sldId="337"/>
        </pc:sldMkLst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2" creationId="{2537FF9B-037C-4137-BCEE-C2D62235ACFD}"/>
          </ac:spMkLst>
        </pc:spChg>
        <pc:spChg chg="del">
          <ac:chgData name="Kristofer Carta" userId="a949ead7c4bcd18f" providerId="LiveId" clId="{93888A2B-6F63-458A-BB21-CE9C4CE85A48}" dt="2017-08-23T21:13:55.469" v="6550" actId="478"/>
          <ac:spMkLst>
            <pc:docMk/>
            <pc:sldMk cId="1032842593" sldId="337"/>
            <ac:spMk id="3" creationId="{F6243D84-AF2F-4E83-A5AD-5A0EC33F2A96}"/>
          </ac:spMkLst>
        </pc:spChg>
      </pc:sldChg>
      <pc:sldChg chg="modSp add">
        <pc:chgData name="Kristofer Carta" userId="a949ead7c4bcd18f" providerId="LiveId" clId="{93888A2B-6F63-458A-BB21-CE9C4CE85A48}" dt="2017-08-23T21:54:41.639" v="7921" actId="20577"/>
        <pc:sldMkLst>
          <pc:docMk/>
          <pc:sldMk cId="3470279297" sldId="337"/>
        </pc:sldMkLst>
        <pc:spChg chg="mod">
          <ac:chgData name="Kristofer Carta" userId="a949ead7c4bcd18f" providerId="LiveId" clId="{93888A2B-6F63-458A-BB21-CE9C4CE85A48}" dt="2017-08-23T21:47:56.753" v="6941" actId="20577"/>
          <ac:spMkLst>
            <pc:docMk/>
            <pc:sldMk cId="3470279297" sldId="337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1:54:41.639" v="7921" actId="20577"/>
          <ac:spMkLst>
            <pc:docMk/>
            <pc:sldMk cId="3470279297" sldId="33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93888A2B-6F63-458A-BB21-CE9C4CE85A48}" dt="2017-08-23T21:55:30.540" v="7933" actId="2696"/>
        <pc:sldMkLst>
          <pc:docMk/>
          <pc:sldMk cId="4082170344" sldId="338"/>
        </pc:sldMkLst>
        <pc:spChg chg="mod">
          <ac:chgData name="Kristofer Carta" userId="a949ead7c4bcd18f" providerId="LiveId" clId="{93888A2B-6F63-458A-BB21-CE9C4CE85A48}" dt="2017-08-23T21:55:09.515" v="7931" actId="20577"/>
          <ac:spMkLst>
            <pc:docMk/>
            <pc:sldMk cId="4082170344" sldId="338"/>
            <ac:spMk id="2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5:27.495" v="8535" actId="2711"/>
        <pc:sldMkLst>
          <pc:docMk/>
          <pc:sldMk cId="2302659806" sldId="339"/>
        </pc:sldMkLst>
        <pc:spChg chg="mod">
          <ac:chgData name="Kristofer Carta" userId="a949ead7c4bcd18f" providerId="LiveId" clId="{93888A2B-6F63-458A-BB21-CE9C4CE85A48}" dt="2017-08-23T21:55:43.515" v="7951" actId="20577"/>
          <ac:spMkLst>
            <pc:docMk/>
            <pc:sldMk cId="2302659806" sldId="339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5:27.495" v="8535" actId="2711"/>
          <ac:spMkLst>
            <pc:docMk/>
            <pc:sldMk cId="2302659806" sldId="339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09:25.664" v="8741" actId="20577"/>
        <pc:sldMkLst>
          <pc:docMk/>
          <pc:sldMk cId="626146546" sldId="340"/>
        </pc:sldMkLst>
        <pc:spChg chg="mod">
          <ac:chgData name="Kristofer Carta" userId="a949ead7c4bcd18f" providerId="LiveId" clId="{93888A2B-6F63-458A-BB21-CE9C4CE85A48}" dt="2017-08-23T22:01:28.657" v="8319" actId="20577"/>
          <ac:spMkLst>
            <pc:docMk/>
            <pc:sldMk cId="626146546" sldId="340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09:25.664" v="8741" actId="20577"/>
          <ac:spMkLst>
            <pc:docMk/>
            <pc:sldMk cId="626146546" sldId="340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3T22:20:18.315" v="9302" actId="20577"/>
        <pc:sldMkLst>
          <pc:docMk/>
          <pc:sldMk cId="403702013" sldId="341"/>
        </pc:sldMkLst>
        <pc:spChg chg="mod">
          <ac:chgData name="Kristofer Carta" userId="a949ead7c4bcd18f" providerId="LiveId" clId="{93888A2B-6F63-458A-BB21-CE9C4CE85A48}" dt="2017-08-23T22:09:42.207" v="8751" actId="20577"/>
          <ac:spMkLst>
            <pc:docMk/>
            <pc:sldMk cId="403702013" sldId="341"/>
            <ac:spMk id="2" creationId="{00000000-0000-0000-0000-000000000000}"/>
          </ac:spMkLst>
        </pc:spChg>
        <pc:spChg chg="mod">
          <ac:chgData name="Kristofer Carta" userId="a949ead7c4bcd18f" providerId="LiveId" clId="{93888A2B-6F63-458A-BB21-CE9C4CE85A48}" dt="2017-08-23T22:20:18.315" v="9302" actId="20577"/>
          <ac:spMkLst>
            <pc:docMk/>
            <pc:sldMk cId="403702013" sldId="341"/>
            <ac:spMk id="3" creationId="{00000000-0000-0000-0000-000000000000}"/>
          </ac:spMkLst>
        </pc:spChg>
      </pc:sldChg>
      <pc:sldChg chg="modSp add">
        <pc:chgData name="Kristofer Carta" userId="a949ead7c4bcd18f" providerId="LiveId" clId="{93888A2B-6F63-458A-BB21-CE9C4CE85A48}" dt="2017-08-24T09:59:29.977" v="9590" actId="20577"/>
        <pc:sldMkLst>
          <pc:docMk/>
          <pc:sldMk cId="1221464796" sldId="342"/>
        </pc:sldMkLst>
        <pc:spChg chg="mod">
          <ac:chgData name="Kristofer Carta" userId="a949ead7c4bcd18f" providerId="LiveId" clId="{93888A2B-6F63-458A-BB21-CE9C4CE85A48}" dt="2017-08-24T09:59:29.977" v="9590" actId="20577"/>
          <ac:spMkLst>
            <pc:docMk/>
            <pc:sldMk cId="1221464796" sldId="342"/>
            <ac:spMk id="3" creationId="{E0FB1EA4-FD9D-4CF6-B17B-8F663C6C20F2}"/>
          </ac:spMkLst>
        </pc:spChg>
      </pc:sldChg>
      <pc:sldChg chg="modSp add">
        <pc:chgData name="Kristofer Carta" userId="a949ead7c4bcd18f" providerId="LiveId" clId="{93888A2B-6F63-458A-BB21-CE9C4CE85A48}" dt="2017-08-24T10:00:49.665" v="9643" actId="2711"/>
        <pc:sldMkLst>
          <pc:docMk/>
          <pc:sldMk cId="1829302010" sldId="343"/>
        </pc:sldMkLst>
        <pc:spChg chg="mod">
          <ac:chgData name="Kristofer Carta" userId="a949ead7c4bcd18f" providerId="LiveId" clId="{93888A2B-6F63-458A-BB21-CE9C4CE85A48}" dt="2017-08-24T10:00:49.665" v="9643" actId="2711"/>
          <ac:spMkLst>
            <pc:docMk/>
            <pc:sldMk cId="1829302010" sldId="343"/>
            <ac:spMk id="3" creationId="{8DF7DAA4-D856-4C8D-812E-EA52E328D9CE}"/>
          </ac:spMkLst>
        </pc:spChg>
      </pc:sldChg>
      <pc:sldChg chg="modSp add">
        <pc:chgData name="Kristofer Carta" userId="a949ead7c4bcd18f" providerId="LiveId" clId="{93888A2B-6F63-458A-BB21-CE9C4CE85A48}" dt="2017-08-24T10:01:46.820" v="9696" actId="113"/>
        <pc:sldMkLst>
          <pc:docMk/>
          <pc:sldMk cId="293919274" sldId="344"/>
        </pc:sldMkLst>
        <pc:spChg chg="mod">
          <ac:chgData name="Kristofer Carta" userId="a949ead7c4bcd18f" providerId="LiveId" clId="{93888A2B-6F63-458A-BB21-CE9C4CE85A48}" dt="2017-08-24T10:01:46.820" v="9696" actId="113"/>
          <ac:spMkLst>
            <pc:docMk/>
            <pc:sldMk cId="293919274" sldId="344"/>
            <ac:spMk id="3" creationId="{DDA7FC82-2E55-4D5B-A184-B6DB976401D1}"/>
          </ac:spMkLst>
        </pc:spChg>
      </pc:sldChg>
      <pc:sldChg chg="modSp add">
        <pc:chgData name="Kristofer Carta" userId="a949ead7c4bcd18f" providerId="LiveId" clId="{93888A2B-6F63-458A-BB21-CE9C4CE85A48}" dt="2017-08-24T10:02:48.931" v="9814" actId="113"/>
        <pc:sldMkLst>
          <pc:docMk/>
          <pc:sldMk cId="2281961699" sldId="345"/>
        </pc:sldMkLst>
        <pc:spChg chg="mod">
          <ac:chgData name="Kristofer Carta" userId="a949ead7c4bcd18f" providerId="LiveId" clId="{93888A2B-6F63-458A-BB21-CE9C4CE85A48}" dt="2017-08-24T10:02:48.931" v="9814" actId="113"/>
          <ac:spMkLst>
            <pc:docMk/>
            <pc:sldMk cId="2281961699" sldId="345"/>
            <ac:spMk id="3" creationId="{1365B191-106F-4751-82E6-5CAB1B02DE18}"/>
          </ac:spMkLst>
        </pc:spChg>
      </pc:sldChg>
      <pc:sldChg chg="modSp add">
        <pc:chgData name="Kristofer Carta" userId="a949ead7c4bcd18f" providerId="LiveId" clId="{93888A2B-6F63-458A-BB21-CE9C4CE85A48}" dt="2017-08-24T10:07:34.002" v="9866" actId="20577"/>
        <pc:sldMkLst>
          <pc:docMk/>
          <pc:sldMk cId="171839120" sldId="346"/>
        </pc:sldMkLst>
        <pc:spChg chg="mod">
          <ac:chgData name="Kristofer Carta" userId="a949ead7c4bcd18f" providerId="LiveId" clId="{93888A2B-6F63-458A-BB21-CE9C4CE85A48}" dt="2017-08-24T10:07:34.002" v="9866" actId="20577"/>
          <ac:spMkLst>
            <pc:docMk/>
            <pc:sldMk cId="171839120" sldId="346"/>
            <ac:spMk id="3" creationId="{307FDE91-7965-464C-8454-FD962DF3A217}"/>
          </ac:spMkLst>
        </pc:spChg>
      </pc:sldChg>
      <pc:sldChg chg="modSp add">
        <pc:chgData name="Kristofer Carta" userId="a949ead7c4bcd18f" providerId="LiveId" clId="{93888A2B-6F63-458A-BB21-CE9C4CE85A48}" dt="2017-08-24T10:09:13.925" v="9877" actId="20577"/>
        <pc:sldMkLst>
          <pc:docMk/>
          <pc:sldMk cId="160374749" sldId="347"/>
        </pc:sldMkLst>
        <pc:spChg chg="mod">
          <ac:chgData name="Kristofer Carta" userId="a949ead7c4bcd18f" providerId="LiveId" clId="{93888A2B-6F63-458A-BB21-CE9C4CE85A48}" dt="2017-08-24T10:09:13.925" v="9877" actId="20577"/>
          <ac:spMkLst>
            <pc:docMk/>
            <pc:sldMk cId="160374749" sldId="347"/>
            <ac:spMk id="3" creationId="{5EE5CBF3-ADB2-4309-A9F0-BB3C6997C0A7}"/>
          </ac:spMkLst>
        </pc:spChg>
      </pc:sldChg>
      <pc:sldChg chg="add">
        <pc:chgData name="Kristofer Carta" userId="a949ead7c4bcd18f" providerId="LiveId" clId="{93888A2B-6F63-458A-BB21-CE9C4CE85A48}" dt="2017-08-24T10:10:54.733" v="9879"/>
        <pc:sldMkLst>
          <pc:docMk/>
          <pc:sldMk cId="593501888" sldId="348"/>
        </pc:sldMkLst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11:02:12.182" v="13528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11:02:12.182" v="13528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11:02:12.182" v="13528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  <pc:docChgLst>
    <pc:chgData name="Kristofer Carta" userId="a949ead7c4bcd18f" providerId="LiveId" clId="{228D6D13-0F35-4A2F-B93D-EA336FFA22E3}"/>
    <pc:docChg chg="undo redo custSel addSld delSld modSld sldOrd modSection">
      <pc:chgData name="Kristofer Carta" userId="a949ead7c4bcd18f" providerId="LiveId" clId="{228D6D13-0F35-4A2F-B93D-EA336FFA22E3}" dt="2017-09-06T21:12:38.722" v="12272" actId="20577"/>
      <pc:docMkLst>
        <pc:docMk/>
      </pc:docMkLst>
      <pc:sldChg chg="modSp">
        <pc:chgData name="Kristofer Carta" userId="a949ead7c4bcd18f" providerId="LiveId" clId="{228D6D13-0F35-4A2F-B93D-EA336FFA22E3}" dt="2017-09-06T15:49:03.509" v="7" actId="20577"/>
        <pc:sldMkLst>
          <pc:docMk/>
          <pc:sldMk cId="974364153" sldId="256"/>
        </pc:sldMkLst>
        <pc:spChg chg="mod">
          <ac:chgData name="Kristofer Carta" userId="a949ead7c4bcd18f" providerId="LiveId" clId="{228D6D13-0F35-4A2F-B93D-EA336FFA22E3}" dt="2017-09-06T15:49:03.509" v="7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228D6D13-0F35-4A2F-B93D-EA336FFA22E3}" dt="2017-09-06T15:55:16.134" v="370" actId="20577"/>
        <pc:sldMkLst>
          <pc:docMk/>
          <pc:sldMk cId="2069327080" sldId="291"/>
        </pc:sldMkLst>
        <pc:spChg chg="mod">
          <ac:chgData name="Kristofer Carta" userId="a949ead7c4bcd18f" providerId="LiveId" clId="{228D6D13-0F35-4A2F-B93D-EA336FFA22E3}" dt="2017-09-06T15:55:16.134" v="370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modSp">
        <pc:chgData name="Kristofer Carta" userId="a949ead7c4bcd18f" providerId="LiveId" clId="{228D6D13-0F35-4A2F-B93D-EA336FFA22E3}" dt="2017-09-06T15:54:28.202" v="357" actId="20577"/>
        <pc:sldMkLst>
          <pc:docMk/>
          <pc:sldMk cId="3840200507" sldId="374"/>
        </pc:sldMkLst>
        <pc:spChg chg="mod">
          <ac:chgData name="Kristofer Carta" userId="a949ead7c4bcd18f" providerId="LiveId" clId="{228D6D13-0F35-4A2F-B93D-EA336FFA22E3}" dt="2017-09-06T15:54:28.202" v="357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del">
        <pc:chgData name="Kristofer Carta" userId="a949ead7c4bcd18f" providerId="LiveId" clId="{228D6D13-0F35-4A2F-B93D-EA336FFA22E3}" dt="2017-09-06T15:52:24.367" v="197" actId="2696"/>
        <pc:sldMkLst>
          <pc:docMk/>
          <pc:sldMk cId="4121541603" sldId="375"/>
        </pc:sldMkLst>
      </pc:sldChg>
      <pc:sldChg chg="del">
        <pc:chgData name="Kristofer Carta" userId="a949ead7c4bcd18f" providerId="LiveId" clId="{228D6D13-0F35-4A2F-B93D-EA336FFA22E3}" dt="2017-09-06T15:52:24.382" v="198" actId="2696"/>
        <pc:sldMkLst>
          <pc:docMk/>
          <pc:sldMk cId="881968853" sldId="376"/>
        </pc:sldMkLst>
      </pc:sldChg>
      <pc:sldChg chg="del">
        <pc:chgData name="Kristofer Carta" userId="a949ead7c4bcd18f" providerId="LiveId" clId="{228D6D13-0F35-4A2F-B93D-EA336FFA22E3}" dt="2017-09-06T15:52:24.382" v="199" actId="2696"/>
        <pc:sldMkLst>
          <pc:docMk/>
          <pc:sldMk cId="1274394867" sldId="377"/>
        </pc:sldMkLst>
      </pc:sldChg>
      <pc:sldChg chg="del">
        <pc:chgData name="Kristofer Carta" userId="a949ead7c4bcd18f" providerId="LiveId" clId="{228D6D13-0F35-4A2F-B93D-EA336FFA22E3}" dt="2017-09-06T15:52:24.398" v="200" actId="2696"/>
        <pc:sldMkLst>
          <pc:docMk/>
          <pc:sldMk cId="3057090943" sldId="378"/>
        </pc:sldMkLst>
      </pc:sldChg>
      <pc:sldChg chg="del">
        <pc:chgData name="Kristofer Carta" userId="a949ead7c4bcd18f" providerId="LiveId" clId="{228D6D13-0F35-4A2F-B93D-EA336FFA22E3}" dt="2017-09-06T15:52:24.414" v="201" actId="2696"/>
        <pc:sldMkLst>
          <pc:docMk/>
          <pc:sldMk cId="2403672126" sldId="379"/>
        </pc:sldMkLst>
      </pc:sldChg>
      <pc:sldChg chg="del">
        <pc:chgData name="Kristofer Carta" userId="a949ead7c4bcd18f" providerId="LiveId" clId="{228D6D13-0F35-4A2F-B93D-EA336FFA22E3}" dt="2017-09-06T15:52:24.476" v="207" actId="2696"/>
        <pc:sldMkLst>
          <pc:docMk/>
          <pc:sldMk cId="2667649590" sldId="380"/>
        </pc:sldMkLst>
      </pc:sldChg>
      <pc:sldChg chg="del">
        <pc:chgData name="Kristofer Carta" userId="a949ead7c4bcd18f" providerId="LiveId" clId="{228D6D13-0F35-4A2F-B93D-EA336FFA22E3}" dt="2017-09-06T15:52:24.554" v="213" actId="2696"/>
        <pc:sldMkLst>
          <pc:docMk/>
          <pc:sldMk cId="227997894" sldId="381"/>
        </pc:sldMkLst>
      </pc:sldChg>
      <pc:sldChg chg="del">
        <pc:chgData name="Kristofer Carta" userId="a949ead7c4bcd18f" providerId="LiveId" clId="{228D6D13-0F35-4A2F-B93D-EA336FFA22E3}" dt="2017-09-06T15:52:24.414" v="202" actId="2696"/>
        <pc:sldMkLst>
          <pc:docMk/>
          <pc:sldMk cId="4189117625" sldId="382"/>
        </pc:sldMkLst>
      </pc:sldChg>
      <pc:sldChg chg="del">
        <pc:chgData name="Kristofer Carta" userId="a949ead7c4bcd18f" providerId="LiveId" clId="{228D6D13-0F35-4A2F-B93D-EA336FFA22E3}" dt="2017-09-06T15:52:24.742" v="228" actId="2696"/>
        <pc:sldMkLst>
          <pc:docMk/>
          <pc:sldMk cId="2777830347" sldId="384"/>
        </pc:sldMkLst>
      </pc:sldChg>
      <pc:sldChg chg="del">
        <pc:chgData name="Kristofer Carta" userId="a949ead7c4bcd18f" providerId="LiveId" clId="{228D6D13-0F35-4A2F-B93D-EA336FFA22E3}" dt="2017-09-06T15:52:24.554" v="214" actId="2696"/>
        <pc:sldMkLst>
          <pc:docMk/>
          <pc:sldMk cId="3488265707" sldId="385"/>
        </pc:sldMkLst>
      </pc:sldChg>
      <pc:sldChg chg="del">
        <pc:chgData name="Kristofer Carta" userId="a949ead7c4bcd18f" providerId="LiveId" clId="{228D6D13-0F35-4A2F-B93D-EA336FFA22E3}" dt="2017-09-06T15:52:24.601" v="215" actId="2696"/>
        <pc:sldMkLst>
          <pc:docMk/>
          <pc:sldMk cId="1411461722" sldId="386"/>
        </pc:sldMkLst>
      </pc:sldChg>
      <pc:sldChg chg="del">
        <pc:chgData name="Kristofer Carta" userId="a949ead7c4bcd18f" providerId="LiveId" clId="{228D6D13-0F35-4A2F-B93D-EA336FFA22E3}" dt="2017-09-06T15:52:24.617" v="216" actId="2696"/>
        <pc:sldMkLst>
          <pc:docMk/>
          <pc:sldMk cId="2067563040" sldId="387"/>
        </pc:sldMkLst>
      </pc:sldChg>
      <pc:sldChg chg="del">
        <pc:chgData name="Kristofer Carta" userId="a949ead7c4bcd18f" providerId="LiveId" clId="{228D6D13-0F35-4A2F-B93D-EA336FFA22E3}" dt="2017-09-06T15:52:24.617" v="217" actId="2696"/>
        <pc:sldMkLst>
          <pc:docMk/>
          <pc:sldMk cId="1263330398" sldId="388"/>
        </pc:sldMkLst>
      </pc:sldChg>
      <pc:sldChg chg="del">
        <pc:chgData name="Kristofer Carta" userId="a949ead7c4bcd18f" providerId="LiveId" clId="{228D6D13-0F35-4A2F-B93D-EA336FFA22E3}" dt="2017-09-06T15:52:24.695" v="223" actId="2696"/>
        <pc:sldMkLst>
          <pc:docMk/>
          <pc:sldMk cId="1017365284" sldId="389"/>
        </pc:sldMkLst>
      </pc:sldChg>
      <pc:sldChg chg="del">
        <pc:chgData name="Kristofer Carta" userId="a949ead7c4bcd18f" providerId="LiveId" clId="{228D6D13-0F35-4A2F-B93D-EA336FFA22E3}" dt="2017-09-06T15:52:24.664" v="220" actId="2696"/>
        <pc:sldMkLst>
          <pc:docMk/>
          <pc:sldMk cId="607678077" sldId="390"/>
        </pc:sldMkLst>
      </pc:sldChg>
      <pc:sldChg chg="del">
        <pc:chgData name="Kristofer Carta" userId="a949ead7c4bcd18f" providerId="LiveId" clId="{228D6D13-0F35-4A2F-B93D-EA336FFA22E3}" dt="2017-09-06T15:52:24.695" v="224" actId="2696"/>
        <pc:sldMkLst>
          <pc:docMk/>
          <pc:sldMk cId="3201262066" sldId="391"/>
        </pc:sldMkLst>
      </pc:sldChg>
      <pc:sldChg chg="del">
        <pc:chgData name="Kristofer Carta" userId="a949ead7c4bcd18f" providerId="LiveId" clId="{228D6D13-0F35-4A2F-B93D-EA336FFA22E3}" dt="2017-09-06T15:52:24.632" v="218" actId="2696"/>
        <pc:sldMkLst>
          <pc:docMk/>
          <pc:sldMk cId="789730599" sldId="392"/>
        </pc:sldMkLst>
      </pc:sldChg>
      <pc:sldChg chg="del">
        <pc:chgData name="Kristofer Carta" userId="a949ead7c4bcd18f" providerId="LiveId" clId="{228D6D13-0F35-4A2F-B93D-EA336FFA22E3}" dt="2017-09-06T15:52:24.711" v="225" actId="2696"/>
        <pc:sldMkLst>
          <pc:docMk/>
          <pc:sldMk cId="2228116044" sldId="393"/>
        </pc:sldMkLst>
      </pc:sldChg>
      <pc:sldChg chg="del">
        <pc:chgData name="Kristofer Carta" userId="a949ead7c4bcd18f" providerId="LiveId" clId="{228D6D13-0F35-4A2F-B93D-EA336FFA22E3}" dt="2017-09-06T15:52:24.679" v="222" actId="2696"/>
        <pc:sldMkLst>
          <pc:docMk/>
          <pc:sldMk cId="1222279127" sldId="394"/>
        </pc:sldMkLst>
      </pc:sldChg>
      <pc:sldChg chg="del">
        <pc:chgData name="Kristofer Carta" userId="a949ead7c4bcd18f" providerId="LiveId" clId="{228D6D13-0F35-4A2F-B93D-EA336FFA22E3}" dt="2017-09-06T15:52:24.757" v="229" actId="2696"/>
        <pc:sldMkLst>
          <pc:docMk/>
          <pc:sldMk cId="4113968212" sldId="395"/>
        </pc:sldMkLst>
      </pc:sldChg>
      <pc:sldChg chg="del">
        <pc:chgData name="Kristofer Carta" userId="a949ead7c4bcd18f" providerId="LiveId" clId="{228D6D13-0F35-4A2F-B93D-EA336FFA22E3}" dt="2017-09-06T15:52:24.773" v="230" actId="2696"/>
        <pc:sldMkLst>
          <pc:docMk/>
          <pc:sldMk cId="3631092921" sldId="396"/>
        </pc:sldMkLst>
      </pc:sldChg>
      <pc:sldChg chg="addSp delSp modSp">
        <pc:chgData name="Kristofer Carta" userId="a949ead7c4bcd18f" providerId="LiveId" clId="{228D6D13-0F35-4A2F-B93D-EA336FFA22E3}" dt="2017-09-06T19:13:02.374" v="4872" actId="20577"/>
        <pc:sldMkLst>
          <pc:docMk/>
          <pc:sldMk cId="1514101641" sldId="397"/>
        </pc:sldMkLst>
        <pc:spChg chg="mod">
          <ac:chgData name="Kristofer Carta" userId="a949ead7c4bcd18f" providerId="LiveId" clId="{228D6D13-0F35-4A2F-B93D-EA336FFA22E3}" dt="2017-09-06T15:53:26.070" v="255" actId="20577"/>
          <ac:spMkLst>
            <pc:docMk/>
            <pc:sldMk cId="1514101641" sldId="397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13:02.374" v="4872" actId="20577"/>
          <ac:spMkLst>
            <pc:docMk/>
            <pc:sldMk cId="1514101641" sldId="397"/>
            <ac:spMk id="3" creationId="{F6BF7C77-D206-4DD3-B0BA-D51171AFD51A}"/>
          </ac:spMkLst>
        </pc:spChg>
        <pc:picChg chg="del">
          <ac:chgData name="Kristofer Carta" userId="a949ead7c4bcd18f" providerId="LiveId" clId="{228D6D13-0F35-4A2F-B93D-EA336FFA22E3}" dt="2017-09-06T15:54:51.053" v="358" actId="478"/>
          <ac:picMkLst>
            <pc:docMk/>
            <pc:sldMk cId="1514101641" sldId="397"/>
            <ac:picMk id="4" creationId="{4A8F646A-6CA8-496D-935D-5D808D859026}"/>
          </ac:picMkLst>
        </pc:picChg>
        <pc:picChg chg="add mod">
          <ac:chgData name="Kristofer Carta" userId="a949ead7c4bcd18f" providerId="LiveId" clId="{228D6D13-0F35-4A2F-B93D-EA336FFA22E3}" dt="2017-09-06T15:54:58.122" v="360" actId="14100"/>
          <ac:picMkLst>
            <pc:docMk/>
            <pc:sldMk cId="1514101641" sldId="397"/>
            <ac:picMk id="5" creationId="{28C2C1E5-5736-452E-B39C-F55D004A204F}"/>
          </ac:picMkLst>
        </pc:picChg>
      </pc:sldChg>
      <pc:sldChg chg="modSp del">
        <pc:chgData name="Kristofer Carta" userId="a949ead7c4bcd18f" providerId="LiveId" clId="{228D6D13-0F35-4A2F-B93D-EA336FFA22E3}" dt="2017-09-06T20:41:05.835" v="10111" actId="2696"/>
        <pc:sldMkLst>
          <pc:docMk/>
          <pc:sldMk cId="2147816326" sldId="400"/>
        </pc:sldMkLst>
        <pc:spChg chg="mod">
          <ac:chgData name="Kristofer Carta" userId="a949ead7c4bcd18f" providerId="LiveId" clId="{228D6D13-0F35-4A2F-B93D-EA336FFA22E3}" dt="2017-09-06T15:57:19.522" v="528" actId="20577"/>
          <ac:spMkLst>
            <pc:docMk/>
            <pc:sldMk cId="2147816326" sldId="400"/>
            <ac:spMk id="2" creationId="{B50B8798-DC63-4B7B-9282-CB5BB2C454BF}"/>
          </ac:spMkLst>
        </pc:spChg>
        <pc:spChg chg="mod">
          <ac:chgData name="Kristofer Carta" userId="a949ead7c4bcd18f" providerId="LiveId" clId="{228D6D13-0F35-4A2F-B93D-EA336FFA22E3}" dt="2017-09-06T20:24:26.651" v="8513" actId="12"/>
          <ac:spMkLst>
            <pc:docMk/>
            <pc:sldMk cId="2147816326" sldId="400"/>
            <ac:spMk id="3" creationId="{C38F677F-5E54-4956-B549-0933911FF3E4}"/>
          </ac:spMkLst>
        </pc:spChg>
      </pc:sldChg>
      <pc:sldChg chg="del">
        <pc:chgData name="Kristofer Carta" userId="a949ead7c4bcd18f" providerId="LiveId" clId="{228D6D13-0F35-4A2F-B93D-EA336FFA22E3}" dt="2017-09-06T15:52:50.040" v="233" actId="2696"/>
        <pc:sldMkLst>
          <pc:docMk/>
          <pc:sldMk cId="1835895847" sldId="401"/>
        </pc:sldMkLst>
      </pc:sldChg>
      <pc:sldChg chg="add del">
        <pc:chgData name="Kristofer Carta" userId="a949ead7c4bcd18f" providerId="LiveId" clId="{228D6D13-0F35-4A2F-B93D-EA336FFA22E3}" dt="2017-09-06T15:55:20.400" v="372" actId="20577"/>
        <pc:sldMkLst>
          <pc:docMk/>
          <pc:sldMk cId="3498467721" sldId="401"/>
        </pc:sldMkLst>
      </pc:sldChg>
      <pc:sldChg chg="addSp modSp add">
        <pc:chgData name="Kristofer Carta" userId="a949ead7c4bcd18f" providerId="LiveId" clId="{228D6D13-0F35-4A2F-B93D-EA336FFA22E3}" dt="2017-09-06T18:35:02.845" v="2142" actId="20577"/>
        <pc:sldMkLst>
          <pc:docMk/>
          <pc:sldMk cId="3618365274" sldId="401"/>
        </pc:sldMkLst>
        <pc:spChg chg="mod">
          <ac:chgData name="Kristofer Carta" userId="a949ead7c4bcd18f" providerId="LiveId" clId="{228D6D13-0F35-4A2F-B93D-EA336FFA22E3}" dt="2017-09-06T18:33:45.163" v="1945" actId="26606"/>
          <ac:spMkLst>
            <pc:docMk/>
            <pc:sldMk cId="3618365274" sldId="401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8:35:02.845" v="2142" actId="20577"/>
          <ac:spMkLst>
            <pc:docMk/>
            <pc:sldMk cId="3618365274" sldId="401"/>
            <ac:spMk id="3" creationId="{CCCA5681-8A32-4B02-9E67-C824D6B1F9E6}"/>
          </ac:spMkLst>
        </pc:spChg>
        <pc:picChg chg="add mod ord">
          <ac:chgData name="Kristofer Carta" userId="a949ead7c4bcd18f" providerId="LiveId" clId="{228D6D13-0F35-4A2F-B93D-EA336FFA22E3}" dt="2017-09-06T18:33:54.574" v="1948" actId="14100"/>
          <ac:picMkLst>
            <pc:docMk/>
            <pc:sldMk cId="3618365274" sldId="401"/>
            <ac:picMk id="1026" creationId="{EBC42551-40B8-4C64-B527-D8DAA637172A}"/>
          </ac:picMkLst>
        </pc:picChg>
      </pc:sldChg>
      <pc:sldChg chg="modSp add del">
        <pc:chgData name="Kristofer Carta" userId="a949ead7c4bcd18f" providerId="LiveId" clId="{228D6D13-0F35-4A2F-B93D-EA336FFA22E3}" dt="2017-09-06T18:36:48.393" v="2163" actId="2696"/>
        <pc:sldMkLst>
          <pc:docMk/>
          <pc:sldMk cId="2977112780" sldId="402"/>
        </pc:sldMkLst>
        <pc:spChg chg="mod">
          <ac:chgData name="Kristofer Carta" userId="a949ead7c4bcd18f" providerId="LiveId" clId="{228D6D13-0F35-4A2F-B93D-EA336FFA22E3}" dt="2017-09-06T15:56:50.872" v="493" actId="20577"/>
          <ac:spMkLst>
            <pc:docMk/>
            <pc:sldMk cId="2977112780" sldId="402"/>
            <ac:spMk id="2" creationId="{00000000-0000-0000-0000-000000000000}"/>
          </ac:spMkLst>
        </pc:spChg>
      </pc:sldChg>
      <pc:sldChg chg="addSp delSp modSp add">
        <pc:chgData name="Kristofer Carta" userId="a949ead7c4bcd18f" providerId="LiveId" clId="{228D6D13-0F35-4A2F-B93D-EA336FFA22E3}" dt="2017-09-06T19:20:17.559" v="4926" actId="20577"/>
        <pc:sldMkLst>
          <pc:docMk/>
          <pc:sldMk cId="3813568976" sldId="403"/>
        </pc:sldMkLst>
        <pc:spChg chg="mod ord">
          <ac:chgData name="Kristofer Carta" userId="a949ead7c4bcd18f" providerId="LiveId" clId="{228D6D13-0F35-4A2F-B93D-EA336FFA22E3}" dt="2017-09-06T19:19:43.877" v="4875" actId="20577"/>
          <ac:spMkLst>
            <pc:docMk/>
            <pc:sldMk cId="3813568976" sldId="403"/>
            <ac:spMk id="2" creationId="{00000000-0000-0000-0000-000000000000}"/>
          </ac:spMkLst>
        </pc:spChg>
        <pc:spChg chg="del mod">
          <ac:chgData name="Kristofer Carta" userId="a949ead7c4bcd18f" providerId="LiveId" clId="{228D6D13-0F35-4A2F-B93D-EA336FFA22E3}" dt="2017-09-06T18:37:42.610" v="2206" actId="478"/>
          <ac:spMkLst>
            <pc:docMk/>
            <pc:sldMk cId="3813568976" sldId="403"/>
            <ac:spMk id="3" creationId="{CCCA5681-8A32-4B02-9E67-C824D6B1F9E6}"/>
          </ac:spMkLst>
        </pc:spChg>
        <pc:spChg chg="add del mod">
          <ac:chgData name="Kristofer Carta" userId="a949ead7c4bcd18f" providerId="LiveId" clId="{228D6D13-0F35-4A2F-B93D-EA336FFA22E3}" dt="2017-09-06T18:37:53.650" v="2215" actId="478"/>
          <ac:spMkLst>
            <pc:docMk/>
            <pc:sldMk cId="3813568976" sldId="403"/>
            <ac:spMk id="5" creationId="{128002EA-8D34-4AF2-B83B-6C9914B1CDC3}"/>
          </ac:spMkLst>
        </pc:spChg>
        <pc:spChg chg="add mod">
          <ac:chgData name="Kristofer Carta" userId="a949ead7c4bcd18f" providerId="LiveId" clId="{228D6D13-0F35-4A2F-B93D-EA336FFA22E3}" dt="2017-09-06T19:20:17.559" v="4926" actId="20577"/>
          <ac:spMkLst>
            <pc:docMk/>
            <pc:sldMk cId="3813568976" sldId="403"/>
            <ac:spMk id="6" creationId="{A114C90E-F52B-4554-9B35-37080B3E938B}"/>
          </ac:spMkLst>
        </pc:spChg>
        <pc:spChg chg="add del">
          <ac:chgData name="Kristofer Carta" userId="a949ead7c4bcd18f" providerId="LiveId" clId="{228D6D13-0F35-4A2F-B93D-EA336FFA22E3}" dt="2017-09-06T18:37:48.126" v="2210" actId="26606"/>
          <ac:spMkLst>
            <pc:docMk/>
            <pc:sldMk cId="3813568976" sldId="403"/>
            <ac:spMk id="74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8.126" v="2210" actId="26606"/>
          <ac:spMkLst>
            <pc:docMk/>
            <pc:sldMk cId="3813568976" sldId="403"/>
            <ac:spMk id="3080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9.362" v="2212" actId="26606"/>
          <ac:spMkLst>
            <pc:docMk/>
            <pc:sldMk cId="3813568976" sldId="403"/>
            <ac:spMk id="3082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49.362" v="2212" actId="26606"/>
          <ac:spMkLst>
            <pc:docMk/>
            <pc:sldMk cId="3813568976" sldId="403"/>
            <ac:spMk id="3084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51.235" v="2214" actId="26606"/>
          <ac:spMkLst>
            <pc:docMk/>
            <pc:sldMk cId="3813568976" sldId="403"/>
            <ac:spMk id="3086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18:37:51.235" v="2214" actId="26606"/>
          <ac:spMkLst>
            <pc:docMk/>
            <pc:sldMk cId="3813568976" sldId="403"/>
            <ac:spMk id="3087" creationId="{00000000-0000-0000-0000-000000000000}"/>
          </ac:spMkLst>
        </pc:spChg>
        <pc:picChg chg="add del mod">
          <ac:chgData name="Kristofer Carta" userId="a949ead7c4bcd18f" providerId="LiveId" clId="{228D6D13-0F35-4A2F-B93D-EA336FFA22E3}" dt="2017-09-06T18:38:21.244" v="2217" actId="478"/>
          <ac:picMkLst>
            <pc:docMk/>
            <pc:sldMk cId="3813568976" sldId="403"/>
            <ac:picMk id="3074" creationId="{8C19192E-2C11-4B34-844E-83F2CE65314A}"/>
          </ac:picMkLst>
        </pc:picChg>
        <pc:picChg chg="add mod">
          <ac:chgData name="Kristofer Carta" userId="a949ead7c4bcd18f" providerId="LiveId" clId="{228D6D13-0F35-4A2F-B93D-EA336FFA22E3}" dt="2017-09-06T18:47:33.419" v="2771" actId="1076"/>
          <ac:picMkLst>
            <pc:docMk/>
            <pc:sldMk cId="3813568976" sldId="403"/>
            <ac:picMk id="3076" creationId="{446A2282-4885-477B-94DB-9B1A6F8FFF67}"/>
          </ac:picMkLst>
        </pc:picChg>
        <pc:picChg chg="add del">
          <ac:chgData name="Kristofer Carta" userId="a949ead7c4bcd18f" providerId="LiveId" clId="{228D6D13-0F35-4A2F-B93D-EA336FFA22E3}" dt="2017-09-06T18:37:48.126" v="2210" actId="26606"/>
          <ac:picMkLst>
            <pc:docMk/>
            <pc:sldMk cId="3813568976" sldId="403"/>
            <ac:picMk id="3077" creationId="{8C19192E-2C11-4B34-844E-83F2CE65314A}"/>
          </ac:picMkLst>
        </pc:picChg>
        <pc:picChg chg="add mod">
          <ac:chgData name="Kristofer Carta" userId="a949ead7c4bcd18f" providerId="LiveId" clId="{228D6D13-0F35-4A2F-B93D-EA336FFA22E3}" dt="2017-09-06T18:52:47.793" v="3460" actId="1076"/>
          <ac:picMkLst>
            <pc:docMk/>
            <pc:sldMk cId="3813568976" sldId="403"/>
            <ac:picMk id="3078" creationId="{96C149C8-30A6-413C-B43F-4489CAF4ECD8}"/>
          </ac:picMkLst>
        </pc:picChg>
        <pc:picChg chg="add del">
          <ac:chgData name="Kristofer Carta" userId="a949ead7c4bcd18f" providerId="LiveId" clId="{228D6D13-0F35-4A2F-B93D-EA336FFA22E3}" dt="2017-09-06T18:37:49.362" v="2212" actId="26606"/>
          <ac:picMkLst>
            <pc:docMk/>
            <pc:sldMk cId="3813568976" sldId="403"/>
            <ac:picMk id="3083" creationId="{8C19192E-2C11-4B34-844E-83F2CE65314A}"/>
          </ac:picMkLst>
        </pc:picChg>
        <pc:picChg chg="add del">
          <ac:chgData name="Kristofer Carta" userId="a949ead7c4bcd18f" providerId="LiveId" clId="{228D6D13-0F35-4A2F-B93D-EA336FFA22E3}" dt="2017-09-06T18:37:51.235" v="2214" actId="26606"/>
          <ac:picMkLst>
            <pc:docMk/>
            <pc:sldMk cId="3813568976" sldId="403"/>
            <ac:picMk id="3088" creationId="{8C19192E-2C11-4B34-844E-83F2CE65314A}"/>
          </ac:picMkLst>
        </pc:picChg>
        <pc:cxnChg chg="add del">
          <ac:chgData name="Kristofer Carta" userId="a949ead7c4bcd18f" providerId="LiveId" clId="{228D6D13-0F35-4A2F-B93D-EA336FFA22E3}" dt="2017-09-06T18:37:49.362" v="2212" actId="26606"/>
          <ac:cxnSpMkLst>
            <pc:docMk/>
            <pc:sldMk cId="3813568976" sldId="403"/>
            <ac:cxnSpMk id="76" creationId="{00000000-0000-0000-0000-000000000000}"/>
          </ac:cxnSpMkLst>
        </pc:cxnChg>
      </pc:sldChg>
      <pc:sldChg chg="del">
        <pc:chgData name="Kristofer Carta" userId="a949ead7c4bcd18f" providerId="LiveId" clId="{228D6D13-0F35-4A2F-B93D-EA336FFA22E3}" dt="2017-09-06T15:52:24.726" v="227" actId="2696"/>
        <pc:sldMkLst>
          <pc:docMk/>
          <pc:sldMk cId="4047141081" sldId="403"/>
        </pc:sldMkLst>
      </pc:sldChg>
      <pc:sldChg chg="modSp add del">
        <pc:chgData name="Kristofer Carta" userId="a949ead7c4bcd18f" providerId="LiveId" clId="{228D6D13-0F35-4A2F-B93D-EA336FFA22E3}" dt="2017-09-06T15:56:25.493" v="486" actId="2696"/>
        <pc:sldMkLst>
          <pc:docMk/>
          <pc:sldMk cId="1930154034" sldId="404"/>
        </pc:sldMkLst>
        <pc:spChg chg="mod">
          <ac:chgData name="Kristofer Carta" userId="a949ead7c4bcd18f" providerId="LiveId" clId="{228D6D13-0F35-4A2F-B93D-EA336FFA22E3}" dt="2017-09-06T15:56:16.054" v="478" actId="20577"/>
          <ac:spMkLst>
            <pc:docMk/>
            <pc:sldMk cId="1930154034" sldId="404"/>
            <ac:spMk id="2" creationId="{00000000-0000-0000-0000-000000000000}"/>
          </ac:spMkLst>
        </pc:spChg>
      </pc:sldChg>
      <pc:sldChg chg="del">
        <pc:chgData name="Kristofer Carta" userId="a949ead7c4bcd18f" providerId="LiveId" clId="{228D6D13-0F35-4A2F-B93D-EA336FFA22E3}" dt="2017-09-06T15:52:24.664" v="221" actId="2696"/>
        <pc:sldMkLst>
          <pc:docMk/>
          <pc:sldMk cId="2750432455" sldId="404"/>
        </pc:sldMkLst>
      </pc:sldChg>
      <pc:sldChg chg="addSp modSp add">
        <pc:chgData name="Kristofer Carta" userId="a949ead7c4bcd18f" providerId="LiveId" clId="{228D6D13-0F35-4A2F-B93D-EA336FFA22E3}" dt="2017-09-06T19:20:41.022" v="4938" actId="20577"/>
        <pc:sldMkLst>
          <pc:docMk/>
          <pc:sldMk cId="1582759424" sldId="405"/>
        </pc:sldMkLst>
        <pc:spChg chg="mod">
          <ac:chgData name="Kristofer Carta" userId="a949ead7c4bcd18f" providerId="LiveId" clId="{228D6D13-0F35-4A2F-B93D-EA336FFA22E3}" dt="2017-09-06T18:42:56.485" v="2381" actId="20577"/>
          <ac:spMkLst>
            <pc:docMk/>
            <pc:sldMk cId="1582759424" sldId="405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20:41.022" v="4938" actId="20577"/>
          <ac:spMkLst>
            <pc:docMk/>
            <pc:sldMk cId="1582759424" sldId="405"/>
            <ac:spMk id="3" creationId="{CCCA5681-8A32-4B02-9E67-C824D6B1F9E6}"/>
          </ac:spMkLst>
        </pc:spChg>
        <pc:spChg chg="add mod">
          <ac:chgData name="Kristofer Carta" userId="a949ead7c4bcd18f" providerId="LiveId" clId="{228D6D13-0F35-4A2F-B93D-EA336FFA22E3}" dt="2017-09-06T18:53:03.048" v="3462" actId="1076"/>
          <ac:spMkLst>
            <pc:docMk/>
            <pc:sldMk cId="1582759424" sldId="405"/>
            <ac:spMk id="4" creationId="{DC61EBC1-5EBC-45E9-82C8-B845C00F7F40}"/>
          </ac:spMkLst>
        </pc:spChg>
        <pc:picChg chg="add mod">
          <ac:chgData name="Kristofer Carta" userId="a949ead7c4bcd18f" providerId="LiveId" clId="{228D6D13-0F35-4A2F-B93D-EA336FFA22E3}" dt="2017-09-06T18:53:00.392" v="3461" actId="14100"/>
          <ac:picMkLst>
            <pc:docMk/>
            <pc:sldMk cId="1582759424" sldId="405"/>
            <ac:picMk id="4098" creationId="{716E40AD-80A1-4AF7-83D4-F78D0E7165F3}"/>
          </ac:picMkLst>
        </pc:picChg>
      </pc:sldChg>
      <pc:sldChg chg="del">
        <pc:chgData name="Kristofer Carta" userId="a949ead7c4bcd18f" providerId="LiveId" clId="{228D6D13-0F35-4A2F-B93D-EA336FFA22E3}" dt="2017-09-06T15:52:24.726" v="226" actId="2696"/>
        <pc:sldMkLst>
          <pc:docMk/>
          <pc:sldMk cId="2400912795" sldId="405"/>
        </pc:sldMkLst>
      </pc:sldChg>
      <pc:sldChg chg="add del">
        <pc:chgData name="Kristofer Carta" userId="a949ead7c4bcd18f" providerId="LiveId" clId="{228D6D13-0F35-4A2F-B93D-EA336FFA22E3}" dt="2017-09-06T15:56:36.367" v="487" actId="2696"/>
        <pc:sldMkLst>
          <pc:docMk/>
          <pc:sldMk cId="294263599" sldId="406"/>
        </pc:sldMkLst>
      </pc:sldChg>
      <pc:sldChg chg="modSp add">
        <pc:chgData name="Kristofer Carta" userId="a949ead7c4bcd18f" providerId="LiveId" clId="{228D6D13-0F35-4A2F-B93D-EA336FFA22E3}" dt="2017-09-06T19:27:40.529" v="5499" actId="20577"/>
        <pc:sldMkLst>
          <pc:docMk/>
          <pc:sldMk cId="2453276089" sldId="406"/>
        </pc:sldMkLst>
        <pc:spChg chg="mod">
          <ac:chgData name="Kristofer Carta" userId="a949ead7c4bcd18f" providerId="LiveId" clId="{228D6D13-0F35-4A2F-B93D-EA336FFA22E3}" dt="2017-09-06T15:57:04.008" v="513" actId="20577"/>
          <ac:spMkLst>
            <pc:docMk/>
            <pc:sldMk cId="2453276089" sldId="40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27:40.529" v="5499" actId="20577"/>
          <ac:spMkLst>
            <pc:docMk/>
            <pc:sldMk cId="2453276089" sldId="406"/>
            <ac:spMk id="3" creationId="{CCCA5681-8A32-4B02-9E67-C824D6B1F9E6}"/>
          </ac:spMkLst>
        </pc:spChg>
      </pc:sldChg>
      <pc:sldChg chg="add del">
        <pc:chgData name="Kristofer Carta" userId="a949ead7c4bcd18f" providerId="LiveId" clId="{228D6D13-0F35-4A2F-B93D-EA336FFA22E3}" dt="2017-09-06T15:57:12.533" v="515" actId="2696"/>
        <pc:sldMkLst>
          <pc:docMk/>
          <pc:sldMk cId="987452808" sldId="407"/>
        </pc:sldMkLst>
      </pc:sldChg>
      <pc:sldChg chg="addSp delSp modSp add">
        <pc:chgData name="Kristofer Carta" userId="a949ead7c4bcd18f" providerId="LiveId" clId="{228D6D13-0F35-4A2F-B93D-EA336FFA22E3}" dt="2017-09-06T19:51:27.308" v="7279" actId="1076"/>
        <pc:sldMkLst>
          <pc:docMk/>
          <pc:sldMk cId="1698999689" sldId="407"/>
        </pc:sldMkLst>
        <pc:spChg chg="mod">
          <ac:chgData name="Kristofer Carta" userId="a949ead7c4bcd18f" providerId="LiveId" clId="{228D6D13-0F35-4A2F-B93D-EA336FFA22E3}" dt="2017-09-06T15:58:04.037" v="643" actId="20577"/>
          <ac:spMkLst>
            <pc:docMk/>
            <pc:sldMk cId="1698999689" sldId="407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9:49:07.697" v="7277" actId="14100"/>
          <ac:spMkLst>
            <pc:docMk/>
            <pc:sldMk cId="1698999689" sldId="407"/>
            <ac:spMk id="3" creationId="{CCCA5681-8A32-4B02-9E67-C824D6B1F9E6}"/>
          </ac:spMkLst>
        </pc:spChg>
        <pc:spChg chg="add del mod">
          <ac:chgData name="Kristofer Carta" userId="a949ead7c4bcd18f" providerId="LiveId" clId="{228D6D13-0F35-4A2F-B93D-EA336FFA22E3}" dt="2017-09-06T19:48:45.695" v="7234" actId="1076"/>
          <ac:spMkLst>
            <pc:docMk/>
            <pc:sldMk cId="1698999689" sldId="407"/>
            <ac:spMk id="6" creationId="{B5F4D87B-C3A9-41AD-AA14-5BA59FFE42DC}"/>
          </ac:spMkLst>
        </pc:spChg>
        <pc:picChg chg="add mod modCrop">
          <ac:chgData name="Kristofer Carta" userId="a949ead7c4bcd18f" providerId="LiveId" clId="{228D6D13-0F35-4A2F-B93D-EA336FFA22E3}" dt="2017-09-06T19:51:27.308" v="7279" actId="1076"/>
          <ac:picMkLst>
            <pc:docMk/>
            <pc:sldMk cId="1698999689" sldId="407"/>
            <ac:picMk id="5" creationId="{912B9338-A5E9-4164-A172-A8D1C7D1A444}"/>
          </ac:picMkLst>
        </pc:picChg>
      </pc:sldChg>
      <pc:sldChg chg="addSp modSp add">
        <pc:chgData name="Kristofer Carta" userId="a949ead7c4bcd18f" providerId="LiveId" clId="{228D6D13-0F35-4A2F-B93D-EA336FFA22E3}" dt="2017-09-06T20:16:01.621" v="7972" actId="27636"/>
        <pc:sldMkLst>
          <pc:docMk/>
          <pc:sldMk cId="2698891074" sldId="408"/>
        </pc:sldMkLst>
        <pc:spChg chg="mod">
          <ac:chgData name="Kristofer Carta" userId="a949ead7c4bcd18f" providerId="LiveId" clId="{228D6D13-0F35-4A2F-B93D-EA336FFA22E3}" dt="2017-09-06T15:58:11.484" v="663" actId="20577"/>
          <ac:spMkLst>
            <pc:docMk/>
            <pc:sldMk cId="2698891074" sldId="408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16:01.621" v="7972" actId="27636"/>
          <ac:spMkLst>
            <pc:docMk/>
            <pc:sldMk cId="2698891074" sldId="408"/>
            <ac:spMk id="3" creationId="{CCCA5681-8A32-4B02-9E67-C824D6B1F9E6}"/>
          </ac:spMkLst>
        </pc:spChg>
        <pc:picChg chg="add mod modCrop">
          <ac:chgData name="Kristofer Carta" userId="a949ead7c4bcd18f" providerId="LiveId" clId="{228D6D13-0F35-4A2F-B93D-EA336FFA22E3}" dt="2017-09-06T20:15:59.373" v="7970" actId="1076"/>
          <ac:picMkLst>
            <pc:docMk/>
            <pc:sldMk cId="2698891074" sldId="408"/>
            <ac:picMk id="1026" creationId="{BF747D24-3450-4C35-B735-DEC9CBE9AFD4}"/>
          </ac:picMkLst>
        </pc:picChg>
      </pc:sldChg>
      <pc:sldChg chg="add del">
        <pc:chgData name="Kristofer Carta" userId="a949ead7c4bcd18f" providerId="LiveId" clId="{228D6D13-0F35-4A2F-B93D-EA336FFA22E3}" dt="2017-09-06T15:58:52.432" v="680" actId="20577"/>
        <pc:sldMkLst>
          <pc:docMk/>
          <pc:sldMk cId="2256693915" sldId="409"/>
        </pc:sldMkLst>
      </pc:sldChg>
      <pc:sldChg chg="modSp">
        <pc:chgData name="Kristofer Carta" userId="a949ead7c4bcd18f" providerId="LiveId" clId="{228D6D13-0F35-4A2F-B93D-EA336FFA22E3}" dt="2017-09-06T21:09:41.446" v="12246" actId="20577"/>
        <pc:sldMkLst>
          <pc:docMk/>
          <pc:sldMk cId="660426929" sldId="412"/>
        </pc:sldMkLst>
        <pc:spChg chg="mod">
          <ac:chgData name="Kristofer Carta" userId="a949ead7c4bcd18f" providerId="LiveId" clId="{228D6D13-0F35-4A2F-B93D-EA336FFA22E3}" dt="2017-09-06T20:28:56.727" v="8781" actId="20577"/>
          <ac:spMkLst>
            <pc:docMk/>
            <pc:sldMk cId="660426929" sldId="412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1:09:41.446" v="12246" actId="20577"/>
          <ac:spMkLst>
            <pc:docMk/>
            <pc:sldMk cId="660426929" sldId="412"/>
            <ac:spMk id="3" creationId="{CCCA5681-8A32-4B02-9E67-C824D6B1F9E6}"/>
          </ac:spMkLst>
        </pc:spChg>
      </pc:sldChg>
      <pc:sldChg chg="modSp">
        <pc:chgData name="Kristofer Carta" userId="a949ead7c4bcd18f" providerId="LiveId" clId="{228D6D13-0F35-4A2F-B93D-EA336FFA22E3}" dt="2017-09-06T20:37:31.772" v="9604" actId="2711"/>
        <pc:sldMkLst>
          <pc:docMk/>
          <pc:sldMk cId="453069381" sldId="413"/>
        </pc:sldMkLst>
        <pc:spChg chg="mod">
          <ac:chgData name="Kristofer Carta" userId="a949ead7c4bcd18f" providerId="LiveId" clId="{228D6D13-0F35-4A2F-B93D-EA336FFA22E3}" dt="2017-09-06T20:37:31.772" v="9604" actId="2711"/>
          <ac:spMkLst>
            <pc:docMk/>
            <pc:sldMk cId="453069381" sldId="413"/>
            <ac:spMk id="3" creationId="{CCCA5681-8A32-4B02-9E67-C824D6B1F9E6}"/>
          </ac:spMkLst>
        </pc:spChg>
      </pc:sldChg>
      <pc:sldChg chg="modSp">
        <pc:chgData name="Kristofer Carta" userId="a949ead7c4bcd18f" providerId="LiveId" clId="{228D6D13-0F35-4A2F-B93D-EA336FFA22E3}" dt="2017-09-06T21:10:49.703" v="12271" actId="20577"/>
        <pc:sldMkLst>
          <pc:docMk/>
          <pc:sldMk cId="1955808705" sldId="415"/>
        </pc:sldMkLst>
        <pc:spChg chg="mod">
          <ac:chgData name="Kristofer Carta" userId="a949ead7c4bcd18f" providerId="LiveId" clId="{228D6D13-0F35-4A2F-B93D-EA336FFA22E3}" dt="2017-09-06T21:10:49.703" v="12271" actId="20577"/>
          <ac:spMkLst>
            <pc:docMk/>
            <pc:sldMk cId="1955808705" sldId="415"/>
            <ac:spMk id="3" creationId="{CCCA5681-8A32-4B02-9E67-C824D6B1F9E6}"/>
          </ac:spMkLst>
        </pc:spChg>
      </pc:sldChg>
      <pc:sldChg chg="addSp delSp modSp ord">
        <pc:chgData name="Kristofer Carta" userId="a949ead7c4bcd18f" providerId="LiveId" clId="{228D6D13-0F35-4A2F-B93D-EA336FFA22E3}" dt="2017-09-06T20:52:12.381" v="10862" actId="113"/>
        <pc:sldMkLst>
          <pc:docMk/>
          <pc:sldMk cId="1162929843" sldId="416"/>
        </pc:sldMkLst>
        <pc:spChg chg="mod">
          <ac:chgData name="Kristofer Carta" userId="a949ead7c4bcd18f" providerId="LiveId" clId="{228D6D13-0F35-4A2F-B93D-EA336FFA22E3}" dt="2017-09-06T20:49:42.246" v="10666" actId="20577"/>
          <ac:spMkLst>
            <pc:docMk/>
            <pc:sldMk cId="1162929843" sldId="41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52:12.381" v="10862" actId="113"/>
          <ac:spMkLst>
            <pc:docMk/>
            <pc:sldMk cId="1162929843" sldId="416"/>
            <ac:spMk id="3" creationId="{CCCA5681-8A32-4B02-9E67-C824D6B1F9E6}"/>
          </ac:spMkLst>
        </pc:spChg>
        <pc:spChg chg="add del">
          <ac:chgData name="Kristofer Carta" userId="a949ead7c4bcd18f" providerId="LiveId" clId="{228D6D13-0F35-4A2F-B93D-EA336FFA22E3}" dt="2017-09-06T20:44:57.852" v="10501" actId="113"/>
          <ac:spMkLst>
            <pc:docMk/>
            <pc:sldMk cId="1162929843" sldId="416"/>
            <ac:spMk id="4" creationId="{F0C6219F-F7C5-40E8-B4A3-FF28CFDCEBCB}"/>
          </ac:spMkLst>
        </pc:spChg>
        <pc:picChg chg="add del mod">
          <ac:chgData name="Kristofer Carta" userId="a949ead7c4bcd18f" providerId="LiveId" clId="{228D6D13-0F35-4A2F-B93D-EA336FFA22E3}" dt="2017-09-06T20:50:27.867" v="10780" actId="478"/>
          <ac:picMkLst>
            <pc:docMk/>
            <pc:sldMk cId="1162929843" sldId="416"/>
            <ac:picMk id="2051" creationId="{BD7EE7D3-D912-462A-8F66-163E732743BA}"/>
          </ac:picMkLst>
        </pc:picChg>
      </pc:sldChg>
      <pc:sldChg chg="modSp">
        <pc:chgData name="Kristofer Carta" userId="a949ead7c4bcd18f" providerId="LiveId" clId="{228D6D13-0F35-4A2F-B93D-EA336FFA22E3}" dt="2017-09-06T21:12:38.722" v="12272" actId="20577"/>
        <pc:sldMkLst>
          <pc:docMk/>
          <pc:sldMk cId="3102416280" sldId="417"/>
        </pc:sldMkLst>
        <pc:spChg chg="mod">
          <ac:chgData name="Kristofer Carta" userId="a949ead7c4bcd18f" providerId="LiveId" clId="{228D6D13-0F35-4A2F-B93D-EA336FFA22E3}" dt="2017-09-06T21:12:38.722" v="12272" actId="20577"/>
          <ac:spMkLst>
            <pc:docMk/>
            <pc:sldMk cId="3102416280" sldId="417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20:41:05.835" v="10112" actId="2696"/>
        <pc:sldMkLst>
          <pc:docMk/>
          <pc:sldMk cId="1222949691" sldId="418"/>
        </pc:sldMkLst>
      </pc:sldChg>
      <pc:sldChg chg="del">
        <pc:chgData name="Kristofer Carta" userId="a949ead7c4bcd18f" providerId="LiveId" clId="{228D6D13-0F35-4A2F-B93D-EA336FFA22E3}" dt="2017-09-06T15:52:24.288" v="189" actId="2696"/>
        <pc:sldMkLst>
          <pc:docMk/>
          <pc:sldMk cId="3174276547" sldId="422"/>
        </pc:sldMkLst>
      </pc:sldChg>
      <pc:sldChg chg="modSp add del">
        <pc:chgData name="Kristofer Carta" userId="a949ead7c4bcd18f" providerId="LiveId" clId="{228D6D13-0F35-4A2F-B93D-EA336FFA22E3}" dt="2017-09-06T18:20:28.384" v="1097" actId="2696"/>
        <pc:sldMkLst>
          <pc:docMk/>
          <pc:sldMk cId="2711244965" sldId="423"/>
        </pc:sldMkLst>
        <pc:spChg chg="mod">
          <ac:chgData name="Kristofer Carta" userId="a949ead7c4bcd18f" providerId="LiveId" clId="{228D6D13-0F35-4A2F-B93D-EA336FFA22E3}" dt="2017-09-06T18:20:21.571" v="1095" actId="20577"/>
          <ac:spMkLst>
            <pc:docMk/>
            <pc:sldMk cId="2711244965" sldId="423"/>
            <ac:spMk id="2" creationId="{00000000-0000-0000-0000-000000000000}"/>
          </ac:spMkLst>
        </pc:spChg>
      </pc:sldChg>
      <pc:sldChg chg="del">
        <pc:chgData name="Kristofer Carta" userId="a949ead7c4bcd18f" providerId="LiveId" clId="{228D6D13-0F35-4A2F-B93D-EA336FFA22E3}" dt="2017-09-06T15:52:50.024" v="231" actId="2696"/>
        <pc:sldMkLst>
          <pc:docMk/>
          <pc:sldMk cId="3705844285" sldId="423"/>
        </pc:sldMkLst>
      </pc:sldChg>
      <pc:sldChg chg="modSp add">
        <pc:chgData name="Kristofer Carta" userId="a949ead7c4bcd18f" providerId="LiveId" clId="{228D6D13-0F35-4A2F-B93D-EA336FFA22E3}" dt="2017-09-06T20:11:00.770" v="7641" actId="20577"/>
        <pc:sldMkLst>
          <pc:docMk/>
          <pc:sldMk cId="748766276" sldId="424"/>
        </pc:sldMkLst>
        <pc:spChg chg="mod">
          <ac:chgData name="Kristofer Carta" userId="a949ead7c4bcd18f" providerId="LiveId" clId="{228D6D13-0F35-4A2F-B93D-EA336FFA22E3}" dt="2017-09-06T20:11:00.770" v="7641" actId="20577"/>
          <ac:spMkLst>
            <pc:docMk/>
            <pc:sldMk cId="748766276" sldId="424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15:52:50.024" v="232" actId="2696"/>
        <pc:sldMkLst>
          <pc:docMk/>
          <pc:sldMk cId="3518198814" sldId="424"/>
        </pc:sldMkLst>
      </pc:sldChg>
      <pc:sldChg chg="del">
        <pc:chgData name="Kristofer Carta" userId="a949ead7c4bcd18f" providerId="LiveId" clId="{228D6D13-0F35-4A2F-B93D-EA336FFA22E3}" dt="2017-09-06T15:52:24.288" v="190" actId="2696"/>
        <pc:sldMkLst>
          <pc:docMk/>
          <pc:sldMk cId="734104792" sldId="425"/>
        </pc:sldMkLst>
      </pc:sldChg>
      <pc:sldChg chg="addSp modSp add">
        <pc:chgData name="Kristofer Carta" userId="a949ead7c4bcd18f" providerId="LiveId" clId="{228D6D13-0F35-4A2F-B93D-EA336FFA22E3}" dt="2017-09-06T18:36:35.163" v="2162" actId="20577"/>
        <pc:sldMkLst>
          <pc:docMk/>
          <pc:sldMk cId="1216467699" sldId="425"/>
        </pc:sldMkLst>
        <pc:spChg chg="mod">
          <ac:chgData name="Kristofer Carta" userId="a949ead7c4bcd18f" providerId="LiveId" clId="{228D6D13-0F35-4A2F-B93D-EA336FFA22E3}" dt="2017-09-06T18:20:40.683" v="1127" actId="20577"/>
          <ac:spMkLst>
            <pc:docMk/>
            <pc:sldMk cId="1216467699" sldId="425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18:36:35.163" v="2162" actId="20577"/>
          <ac:spMkLst>
            <pc:docMk/>
            <pc:sldMk cId="1216467699" sldId="425"/>
            <ac:spMk id="3" creationId="{CCCA5681-8A32-4B02-9E67-C824D6B1F9E6}"/>
          </ac:spMkLst>
        </pc:spChg>
        <pc:picChg chg="add mod">
          <ac:chgData name="Kristofer Carta" userId="a949ead7c4bcd18f" providerId="LiveId" clId="{228D6D13-0F35-4A2F-B93D-EA336FFA22E3}" dt="2017-09-06T18:35:46.560" v="2147" actId="1076"/>
          <ac:picMkLst>
            <pc:docMk/>
            <pc:sldMk cId="1216467699" sldId="425"/>
            <ac:picMk id="2050" creationId="{428D6C39-6EE1-4D9D-B312-6D51A94C581D}"/>
          </ac:picMkLst>
        </pc:picChg>
      </pc:sldChg>
      <pc:sldChg chg="delSp modSp add">
        <pc:chgData name="Kristofer Carta" userId="a949ead7c4bcd18f" providerId="LiveId" clId="{228D6D13-0F35-4A2F-B93D-EA336FFA22E3}" dt="2017-09-06T20:10:02.880" v="7572" actId="113"/>
        <pc:sldMkLst>
          <pc:docMk/>
          <pc:sldMk cId="1399399936" sldId="426"/>
        </pc:sldMkLst>
        <pc:spChg chg="mod">
          <ac:chgData name="Kristofer Carta" userId="a949ead7c4bcd18f" providerId="LiveId" clId="{228D6D13-0F35-4A2F-B93D-EA336FFA22E3}" dt="2017-09-06T19:04:15.010" v="4289" actId="6549"/>
          <ac:spMkLst>
            <pc:docMk/>
            <pc:sldMk cId="1399399936" sldId="426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0:10:02.880" v="7572" actId="113"/>
          <ac:spMkLst>
            <pc:docMk/>
            <pc:sldMk cId="1399399936" sldId="426"/>
            <ac:spMk id="3" creationId="{CCCA5681-8A32-4B02-9E67-C824D6B1F9E6}"/>
          </ac:spMkLst>
        </pc:spChg>
        <pc:spChg chg="del">
          <ac:chgData name="Kristofer Carta" userId="a949ead7c4bcd18f" providerId="LiveId" clId="{228D6D13-0F35-4A2F-B93D-EA336FFA22E3}" dt="2017-09-06T18:57:59.469" v="3562" actId="478"/>
          <ac:spMkLst>
            <pc:docMk/>
            <pc:sldMk cId="1399399936" sldId="426"/>
            <ac:spMk id="4" creationId="{DC61EBC1-5EBC-45E9-82C8-B845C00F7F40}"/>
          </ac:spMkLst>
        </pc:spChg>
        <pc:picChg chg="del">
          <ac:chgData name="Kristofer Carta" userId="a949ead7c4bcd18f" providerId="LiveId" clId="{228D6D13-0F35-4A2F-B93D-EA336FFA22E3}" dt="2017-09-06T18:57:57.193" v="3561" actId="478"/>
          <ac:picMkLst>
            <pc:docMk/>
            <pc:sldMk cId="1399399936" sldId="426"/>
            <ac:picMk id="4098" creationId="{716E40AD-80A1-4AF7-83D4-F78D0E7165F3}"/>
          </ac:picMkLst>
        </pc:picChg>
      </pc:sldChg>
      <pc:sldChg chg="del">
        <pc:chgData name="Kristofer Carta" userId="a949ead7c4bcd18f" providerId="LiveId" clId="{228D6D13-0F35-4A2F-B93D-EA336FFA22E3}" dt="2017-09-06T15:52:24.304" v="191" actId="2696"/>
        <pc:sldMkLst>
          <pc:docMk/>
          <pc:sldMk cId="3613241003" sldId="426"/>
        </pc:sldMkLst>
      </pc:sldChg>
      <pc:sldChg chg="del">
        <pc:chgData name="Kristofer Carta" userId="a949ead7c4bcd18f" providerId="LiveId" clId="{228D6D13-0F35-4A2F-B93D-EA336FFA22E3}" dt="2017-09-06T15:52:24.320" v="192" actId="2696"/>
        <pc:sldMkLst>
          <pc:docMk/>
          <pc:sldMk cId="543816133" sldId="427"/>
        </pc:sldMkLst>
      </pc:sldChg>
      <pc:sldChg chg="addSp delSp modSp add">
        <pc:chgData name="Kristofer Carta" userId="a949ead7c4bcd18f" providerId="LiveId" clId="{228D6D13-0F35-4A2F-B93D-EA336FFA22E3}" dt="2017-09-06T19:10:54.171" v="4657" actId="1076"/>
        <pc:sldMkLst>
          <pc:docMk/>
          <pc:sldMk cId="1705908496" sldId="427"/>
        </pc:sldMkLst>
        <pc:spChg chg="mod">
          <ac:chgData name="Kristofer Carta" userId="a949ead7c4bcd18f" providerId="LiveId" clId="{228D6D13-0F35-4A2F-B93D-EA336FFA22E3}" dt="2017-09-06T19:04:19.754" v="4291" actId="20577"/>
          <ac:spMkLst>
            <pc:docMk/>
            <pc:sldMk cId="1705908496" sldId="427"/>
            <ac:spMk id="2" creationId="{00000000-0000-0000-0000-000000000000}"/>
          </ac:spMkLst>
        </pc:spChg>
        <pc:spChg chg="del mod">
          <ac:chgData name="Kristofer Carta" userId="a949ead7c4bcd18f" providerId="LiveId" clId="{228D6D13-0F35-4A2F-B93D-EA336FFA22E3}" dt="2017-09-06T19:01:53.691" v="4178" actId="478"/>
          <ac:spMkLst>
            <pc:docMk/>
            <pc:sldMk cId="1705908496" sldId="427"/>
            <ac:spMk id="3" creationId="{CCCA5681-8A32-4B02-9E67-C824D6B1F9E6}"/>
          </ac:spMkLst>
        </pc:spChg>
        <pc:picChg chg="add mod">
          <ac:chgData name="Kristofer Carta" userId="a949ead7c4bcd18f" providerId="LiveId" clId="{228D6D13-0F35-4A2F-B93D-EA336FFA22E3}" dt="2017-09-06T19:10:54.171" v="4657" actId="1076"/>
          <ac:picMkLst>
            <pc:docMk/>
            <pc:sldMk cId="1705908496" sldId="427"/>
            <ac:picMk id="4" creationId="{FF0E689E-51C2-4502-B978-69A2CFC358CE}"/>
          </ac:picMkLst>
        </pc:picChg>
      </pc:sldChg>
      <pc:sldChg chg="del">
        <pc:chgData name="Kristofer Carta" userId="a949ead7c4bcd18f" providerId="LiveId" clId="{228D6D13-0F35-4A2F-B93D-EA336FFA22E3}" dt="2017-09-06T15:52:24.320" v="193" actId="2696"/>
        <pc:sldMkLst>
          <pc:docMk/>
          <pc:sldMk cId="484925654" sldId="428"/>
        </pc:sldMkLst>
      </pc:sldChg>
      <pc:sldChg chg="addSp delSp add del setBg delDesignElem">
        <pc:chgData name="Kristofer Carta" userId="a949ead7c4bcd18f" providerId="LiveId" clId="{228D6D13-0F35-4A2F-B93D-EA336FFA22E3}" dt="2017-09-06T20:41:11.393" v="10115" actId="20577"/>
        <pc:sldMkLst>
          <pc:docMk/>
          <pc:sldMk cId="2220267745" sldId="428"/>
        </pc:sldMkLst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1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3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5" creationId="{00000000-0000-0000-0000-000000000000}"/>
          </ac:spMkLst>
        </pc:spChg>
        <pc:spChg chg="add del">
          <ac:chgData name="Kristofer Carta" userId="a949ead7c4bcd18f" providerId="LiveId" clId="{228D6D13-0F35-4A2F-B93D-EA336FFA22E3}" dt="2017-09-06T20:41:11.393" v="10115" actId="20577"/>
          <ac:spMkLst>
            <pc:docMk/>
            <pc:sldMk cId="2220267745" sldId="428"/>
            <ac:spMk id="17" creationId="{00000000-0000-0000-0000-000000000000}"/>
          </ac:spMkLst>
        </pc:spChg>
      </pc:sldChg>
      <pc:sldChg chg="add del">
        <pc:chgData name="Kristofer Carta" userId="a949ead7c4bcd18f" providerId="LiveId" clId="{228D6D13-0F35-4A2F-B93D-EA336FFA22E3}" dt="2017-09-06T19:01:54.862" v="4180" actId="1076"/>
        <pc:sldMkLst>
          <pc:docMk/>
          <pc:sldMk cId="2246067740" sldId="428"/>
        </pc:sldMkLst>
      </pc:sldChg>
      <pc:sldChg chg="add">
        <pc:chgData name="Kristofer Carta" userId="a949ead7c4bcd18f" providerId="LiveId" clId="{228D6D13-0F35-4A2F-B93D-EA336FFA22E3}" dt="2017-09-06T20:41:14.556" v="10116" actId="20577"/>
        <pc:sldMkLst>
          <pc:docMk/>
          <pc:sldMk cId="2321813810" sldId="428"/>
        </pc:sldMkLst>
      </pc:sldChg>
      <pc:sldChg chg="del">
        <pc:chgData name="Kristofer Carta" userId="a949ead7c4bcd18f" providerId="LiveId" clId="{228D6D13-0F35-4A2F-B93D-EA336FFA22E3}" dt="2017-09-06T15:52:24.335" v="194" actId="2696"/>
        <pc:sldMkLst>
          <pc:docMk/>
          <pc:sldMk cId="44648346" sldId="429"/>
        </pc:sldMkLst>
      </pc:sldChg>
      <pc:sldChg chg="add del">
        <pc:chgData name="Kristofer Carta" userId="a949ead7c4bcd18f" providerId="LiveId" clId="{228D6D13-0F35-4A2F-B93D-EA336FFA22E3}" dt="2017-09-06T20:41:11.393" v="10115" actId="20577"/>
        <pc:sldMkLst>
          <pc:docMk/>
          <pc:sldMk cId="1188809855" sldId="429"/>
        </pc:sldMkLst>
      </pc:sldChg>
      <pc:sldChg chg="add">
        <pc:chgData name="Kristofer Carta" userId="a949ead7c4bcd18f" providerId="LiveId" clId="{228D6D13-0F35-4A2F-B93D-EA336FFA22E3}" dt="2017-09-06T20:41:14.556" v="10116" actId="20577"/>
        <pc:sldMkLst>
          <pc:docMk/>
          <pc:sldMk cId="3569360078" sldId="429"/>
        </pc:sldMkLst>
      </pc:sldChg>
      <pc:sldChg chg="del">
        <pc:chgData name="Kristofer Carta" userId="a949ead7c4bcd18f" providerId="LiveId" clId="{228D6D13-0F35-4A2F-B93D-EA336FFA22E3}" dt="2017-09-06T15:52:24.351" v="195" actId="2696"/>
        <pc:sldMkLst>
          <pc:docMk/>
          <pc:sldMk cId="3260293087" sldId="430"/>
        </pc:sldMkLst>
      </pc:sldChg>
      <pc:sldChg chg="add">
        <pc:chgData name="Kristofer Carta" userId="a949ead7c4bcd18f" providerId="LiveId" clId="{228D6D13-0F35-4A2F-B93D-EA336FFA22E3}" dt="2017-09-06T20:49:37.769" v="10662" actId="20577"/>
        <pc:sldMkLst>
          <pc:docMk/>
          <pc:sldMk cId="3300525803" sldId="430"/>
        </pc:sldMkLst>
      </pc:sldChg>
      <pc:sldChg chg="add del">
        <pc:chgData name="Kristofer Carta" userId="a949ead7c4bcd18f" providerId="LiveId" clId="{228D6D13-0F35-4A2F-B93D-EA336FFA22E3}" dt="2017-09-06T20:52:09.570" v="10861" actId="20577"/>
        <pc:sldMkLst>
          <pc:docMk/>
          <pc:sldMk cId="142024323" sldId="431"/>
        </pc:sldMkLst>
      </pc:sldChg>
      <pc:sldChg chg="modSp add">
        <pc:chgData name="Kristofer Carta" userId="a949ead7c4bcd18f" providerId="LiveId" clId="{228D6D13-0F35-4A2F-B93D-EA336FFA22E3}" dt="2017-09-06T21:05:15.384" v="12044" actId="14100"/>
        <pc:sldMkLst>
          <pc:docMk/>
          <pc:sldMk cId="3400823539" sldId="431"/>
        </pc:sldMkLst>
        <pc:spChg chg="mod">
          <ac:chgData name="Kristofer Carta" userId="a949ead7c4bcd18f" providerId="LiveId" clId="{228D6D13-0F35-4A2F-B93D-EA336FFA22E3}" dt="2017-09-06T20:54:48.922" v="10897" actId="20577"/>
          <ac:spMkLst>
            <pc:docMk/>
            <pc:sldMk cId="3400823539" sldId="431"/>
            <ac:spMk id="2" creationId="{00000000-0000-0000-0000-000000000000}"/>
          </ac:spMkLst>
        </pc:spChg>
        <pc:spChg chg="mod">
          <ac:chgData name="Kristofer Carta" userId="a949ead7c4bcd18f" providerId="LiveId" clId="{228D6D13-0F35-4A2F-B93D-EA336FFA22E3}" dt="2017-09-06T21:05:15.384" v="12044" actId="14100"/>
          <ac:spMkLst>
            <pc:docMk/>
            <pc:sldMk cId="3400823539" sldId="431"/>
            <ac:spMk id="3" creationId="{CCCA5681-8A32-4B02-9E67-C824D6B1F9E6}"/>
          </ac:spMkLst>
        </pc:spChg>
      </pc:sldChg>
      <pc:sldChg chg="del">
        <pc:chgData name="Kristofer Carta" userId="a949ead7c4bcd18f" providerId="LiveId" clId="{228D6D13-0F35-4A2F-B93D-EA336FFA22E3}" dt="2017-09-06T15:52:24.351" v="196" actId="2696"/>
        <pc:sldMkLst>
          <pc:docMk/>
          <pc:sldMk cId="4269522236" sldId="431"/>
        </pc:sldMkLst>
      </pc:sldChg>
      <pc:sldChg chg="del">
        <pc:chgData name="Kristofer Carta" userId="a949ead7c4bcd18f" providerId="LiveId" clId="{228D6D13-0F35-4A2F-B93D-EA336FFA22E3}" dt="2017-09-06T15:52:24.429" v="203" actId="2696"/>
        <pc:sldMkLst>
          <pc:docMk/>
          <pc:sldMk cId="2166556710" sldId="432"/>
        </pc:sldMkLst>
      </pc:sldChg>
      <pc:sldChg chg="del">
        <pc:chgData name="Kristofer Carta" userId="a949ead7c4bcd18f" providerId="LiveId" clId="{228D6D13-0F35-4A2F-B93D-EA336FFA22E3}" dt="2017-09-06T15:52:24.445" v="204" actId="2696"/>
        <pc:sldMkLst>
          <pc:docMk/>
          <pc:sldMk cId="3851098676" sldId="433"/>
        </pc:sldMkLst>
      </pc:sldChg>
      <pc:sldChg chg="del">
        <pc:chgData name="Kristofer Carta" userId="a949ead7c4bcd18f" providerId="LiveId" clId="{228D6D13-0F35-4A2F-B93D-EA336FFA22E3}" dt="2017-09-06T15:52:24.476" v="206" actId="2696"/>
        <pc:sldMkLst>
          <pc:docMk/>
          <pc:sldMk cId="773443196" sldId="434"/>
        </pc:sldMkLst>
      </pc:sldChg>
      <pc:sldChg chg="del">
        <pc:chgData name="Kristofer Carta" userId="a949ead7c4bcd18f" providerId="LiveId" clId="{228D6D13-0F35-4A2F-B93D-EA336FFA22E3}" dt="2017-09-06T15:52:24.492" v="208" actId="2696"/>
        <pc:sldMkLst>
          <pc:docMk/>
          <pc:sldMk cId="3989739411" sldId="437"/>
        </pc:sldMkLst>
      </pc:sldChg>
      <pc:sldChg chg="del">
        <pc:chgData name="Kristofer Carta" userId="a949ead7c4bcd18f" providerId="LiveId" clId="{228D6D13-0F35-4A2F-B93D-EA336FFA22E3}" dt="2017-09-06T15:52:24.507" v="210" actId="2696"/>
        <pc:sldMkLst>
          <pc:docMk/>
          <pc:sldMk cId="371092909" sldId="439"/>
        </pc:sldMkLst>
      </pc:sldChg>
      <pc:sldChg chg="del">
        <pc:chgData name="Kristofer Carta" userId="a949ead7c4bcd18f" providerId="LiveId" clId="{228D6D13-0F35-4A2F-B93D-EA336FFA22E3}" dt="2017-09-06T15:52:24.539" v="212" actId="2696"/>
        <pc:sldMkLst>
          <pc:docMk/>
          <pc:sldMk cId="829846919" sldId="441"/>
        </pc:sldMkLst>
      </pc:sldChg>
      <pc:sldChg chg="del">
        <pc:chgData name="Kristofer Carta" userId="a949ead7c4bcd18f" providerId="LiveId" clId="{228D6D13-0F35-4A2F-B93D-EA336FFA22E3}" dt="2017-09-06T15:52:24.460" v="205" actId="2696"/>
        <pc:sldMkLst>
          <pc:docMk/>
          <pc:sldMk cId="1631483568" sldId="442"/>
        </pc:sldMkLst>
      </pc:sldChg>
      <pc:sldChg chg="del">
        <pc:chgData name="Kristofer Carta" userId="a949ead7c4bcd18f" providerId="LiveId" clId="{228D6D13-0F35-4A2F-B93D-EA336FFA22E3}" dt="2017-09-06T15:52:24.648" v="219" actId="2696"/>
        <pc:sldMkLst>
          <pc:docMk/>
          <pc:sldMk cId="410968300" sldId="443"/>
        </pc:sldMkLst>
      </pc:sldChg>
      <pc:sldChg chg="del">
        <pc:chgData name="Kristofer Carta" userId="a949ead7c4bcd18f" providerId="LiveId" clId="{228D6D13-0F35-4A2F-B93D-EA336FFA22E3}" dt="2017-09-06T15:52:24.507" v="209" actId="2696"/>
        <pc:sldMkLst>
          <pc:docMk/>
          <pc:sldMk cId="2926903993" sldId="444"/>
        </pc:sldMkLst>
      </pc:sldChg>
      <pc:sldChg chg="del">
        <pc:chgData name="Kristofer Carta" userId="a949ead7c4bcd18f" providerId="LiveId" clId="{228D6D13-0F35-4A2F-B93D-EA336FFA22E3}" dt="2017-09-06T15:52:24.523" v="211" actId="2696"/>
        <pc:sldMkLst>
          <pc:docMk/>
          <pc:sldMk cId="3997440092" sldId="445"/>
        </pc:sldMkLst>
      </pc:sldChg>
    </pc:docChg>
  </pc:docChgLst>
  <pc:docChgLst>
    <pc:chgData name="Kristofer Carta" userId="a949ead7c4bcd18f" providerId="LiveId" clId="{FF8DEFF9-4627-4B00-964E-992DC734B985}"/>
    <pc:docChg chg="undo redo custSel addSld delSld modSld sldOrd modSection">
      <pc:chgData name="Kristofer Carta" userId="a949ead7c4bcd18f" providerId="LiveId" clId="{FF8DEFF9-4627-4B00-964E-992DC734B985}" dt="2017-09-06T12:37:37.118" v="18792" actId="113"/>
      <pc:docMkLst>
        <pc:docMk/>
      </pc:docMkLst>
      <pc:sldChg chg="modSp">
        <pc:chgData name="Kristofer Carta" userId="a949ead7c4bcd18f" providerId="LiveId" clId="{FF8DEFF9-4627-4B00-964E-992DC734B985}" dt="2017-09-04T19:00:18.396" v="12" actId="20577"/>
        <pc:sldMkLst>
          <pc:docMk/>
          <pc:sldMk cId="974364153" sldId="256"/>
        </pc:sldMkLst>
        <pc:spChg chg="mod">
          <ac:chgData name="Kristofer Carta" userId="a949ead7c4bcd18f" providerId="LiveId" clId="{FF8DEFF9-4627-4B00-964E-992DC734B985}" dt="2017-09-04T19:00:18.396" v="12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del">
        <pc:chgData name="Kristofer Carta" userId="a949ead7c4bcd18f" providerId="LiveId" clId="{FF8DEFF9-4627-4B00-964E-992DC734B985}" dt="2017-09-04T19:01:00.170" v="17" actId="2696"/>
        <pc:sldMkLst>
          <pc:docMk/>
          <pc:sldMk cId="3956988050" sldId="260"/>
        </pc:sldMkLst>
      </pc:sldChg>
      <pc:sldChg chg="modSp">
        <pc:chgData name="Kristofer Carta" userId="a949ead7c4bcd18f" providerId="LiveId" clId="{FF8DEFF9-4627-4B00-964E-992DC734B985}" dt="2017-09-05T13:05:35.051" v="10976" actId="20577"/>
        <pc:sldMkLst>
          <pc:docMk/>
          <pc:sldMk cId="2069327080" sldId="291"/>
        </pc:sldMkLst>
        <pc:spChg chg="mod">
          <ac:chgData name="Kristofer Carta" userId="a949ead7c4bcd18f" providerId="LiveId" clId="{FF8DEFF9-4627-4B00-964E-992DC734B985}" dt="2017-09-05T13:05:35.051" v="10976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del">
        <pc:chgData name="Kristofer Carta" userId="a949ead7c4bcd18f" providerId="LiveId" clId="{FF8DEFF9-4627-4B00-964E-992DC734B985}" dt="2017-09-04T19:02:03.408" v="184" actId="2696"/>
        <pc:sldMkLst>
          <pc:docMk/>
          <pc:sldMk cId="514362684" sldId="326"/>
        </pc:sldMkLst>
      </pc:sldChg>
      <pc:sldChg chg="del">
        <pc:chgData name="Kristofer Carta" userId="a949ead7c4bcd18f" providerId="LiveId" clId="{FF8DEFF9-4627-4B00-964E-992DC734B985}" dt="2017-09-04T19:02:03.611" v="200" actId="2696"/>
        <pc:sldMkLst>
          <pc:docMk/>
          <pc:sldMk cId="4094898900" sldId="327"/>
        </pc:sldMkLst>
      </pc:sldChg>
      <pc:sldChg chg="del">
        <pc:chgData name="Kristofer Carta" userId="a949ead7c4bcd18f" providerId="LiveId" clId="{FF8DEFF9-4627-4B00-964E-992DC734B985}" dt="2017-09-04T19:02:03.627" v="201" actId="2696"/>
        <pc:sldMkLst>
          <pc:docMk/>
          <pc:sldMk cId="2218825753" sldId="328"/>
        </pc:sldMkLst>
      </pc:sldChg>
      <pc:sldChg chg="del">
        <pc:chgData name="Kristofer Carta" userId="a949ead7c4bcd18f" providerId="LiveId" clId="{FF8DEFF9-4627-4B00-964E-992DC734B985}" dt="2017-09-04T19:02:03.658" v="203" actId="2696"/>
        <pc:sldMkLst>
          <pc:docMk/>
          <pc:sldMk cId="2939084433" sldId="330"/>
        </pc:sldMkLst>
      </pc:sldChg>
      <pc:sldChg chg="del">
        <pc:chgData name="Kristofer Carta" userId="a949ead7c4bcd18f" providerId="LiveId" clId="{FF8DEFF9-4627-4B00-964E-992DC734B985}" dt="2017-09-04T19:02:03.658" v="204" actId="2696"/>
        <pc:sldMkLst>
          <pc:docMk/>
          <pc:sldMk cId="3624275419" sldId="331"/>
        </pc:sldMkLst>
      </pc:sldChg>
      <pc:sldChg chg="del">
        <pc:chgData name="Kristofer Carta" userId="a949ead7c4bcd18f" providerId="LiveId" clId="{FF8DEFF9-4627-4B00-964E-992DC734B985}" dt="2017-09-04T19:02:03.689" v="207" actId="2696"/>
        <pc:sldMkLst>
          <pc:docMk/>
          <pc:sldMk cId="479671430" sldId="332"/>
        </pc:sldMkLst>
      </pc:sldChg>
      <pc:sldChg chg="del">
        <pc:chgData name="Kristofer Carta" userId="a949ead7c4bcd18f" providerId="LiveId" clId="{FF8DEFF9-4627-4B00-964E-992DC734B985}" dt="2017-09-04T19:02:03.705" v="208" actId="2696"/>
        <pc:sldMkLst>
          <pc:docMk/>
          <pc:sldMk cId="2744730696" sldId="333"/>
        </pc:sldMkLst>
      </pc:sldChg>
      <pc:sldChg chg="del">
        <pc:chgData name="Kristofer Carta" userId="a949ead7c4bcd18f" providerId="LiveId" clId="{FF8DEFF9-4627-4B00-964E-992DC734B985}" dt="2017-09-04T19:02:03.721" v="209" actId="2696"/>
        <pc:sldMkLst>
          <pc:docMk/>
          <pc:sldMk cId="3484216530" sldId="334"/>
        </pc:sldMkLst>
      </pc:sldChg>
      <pc:sldChg chg="del">
        <pc:chgData name="Kristofer Carta" userId="a949ead7c4bcd18f" providerId="LiveId" clId="{FF8DEFF9-4627-4B00-964E-992DC734B985}" dt="2017-09-04T19:02:03.757" v="212" actId="2696"/>
        <pc:sldMkLst>
          <pc:docMk/>
          <pc:sldMk cId="1463315628" sldId="335"/>
        </pc:sldMkLst>
      </pc:sldChg>
      <pc:sldChg chg="del">
        <pc:chgData name="Kristofer Carta" userId="a949ead7c4bcd18f" providerId="LiveId" clId="{FF8DEFF9-4627-4B00-964E-992DC734B985}" dt="2017-09-04T19:02:03.761" v="213" actId="2696"/>
        <pc:sldMkLst>
          <pc:docMk/>
          <pc:sldMk cId="1851125327" sldId="336"/>
        </pc:sldMkLst>
      </pc:sldChg>
      <pc:sldChg chg="del">
        <pc:chgData name="Kristofer Carta" userId="a949ead7c4bcd18f" providerId="LiveId" clId="{FF8DEFF9-4627-4B00-964E-992DC734B985}" dt="2017-09-04T19:02:03.674" v="205" actId="2696"/>
        <pc:sldMkLst>
          <pc:docMk/>
          <pc:sldMk cId="1335420335" sldId="337"/>
        </pc:sldMkLst>
      </pc:sldChg>
      <pc:sldChg chg="del">
        <pc:chgData name="Kristofer Carta" userId="a949ead7c4bcd18f" providerId="LiveId" clId="{FF8DEFF9-4627-4B00-964E-992DC734B985}" dt="2017-09-04T19:02:03.549" v="194" actId="2696"/>
        <pc:sldMkLst>
          <pc:docMk/>
          <pc:sldMk cId="116803102" sldId="338"/>
        </pc:sldMkLst>
      </pc:sldChg>
      <pc:sldChg chg="del">
        <pc:chgData name="Kristofer Carta" userId="a949ead7c4bcd18f" providerId="LiveId" clId="{FF8DEFF9-4627-4B00-964E-992DC734B985}" dt="2017-09-04T19:02:03.471" v="190" actId="2696"/>
        <pc:sldMkLst>
          <pc:docMk/>
          <pc:sldMk cId="2664906121" sldId="341"/>
        </pc:sldMkLst>
      </pc:sldChg>
      <pc:sldChg chg="del">
        <pc:chgData name="Kristofer Carta" userId="a949ead7c4bcd18f" providerId="LiveId" clId="{FF8DEFF9-4627-4B00-964E-992DC734B985}" dt="2017-09-04T19:02:03.502" v="191" actId="2696"/>
        <pc:sldMkLst>
          <pc:docMk/>
          <pc:sldMk cId="1742684228" sldId="342"/>
        </pc:sldMkLst>
      </pc:sldChg>
      <pc:sldChg chg="del">
        <pc:chgData name="Kristofer Carta" userId="a949ead7c4bcd18f" providerId="LiveId" clId="{FF8DEFF9-4627-4B00-964E-992DC734B985}" dt="2017-09-04T19:02:03.408" v="185" actId="2696"/>
        <pc:sldMkLst>
          <pc:docMk/>
          <pc:sldMk cId="2156761481" sldId="343"/>
        </pc:sldMkLst>
      </pc:sldChg>
      <pc:sldChg chg="del">
        <pc:chgData name="Kristofer Carta" userId="a949ead7c4bcd18f" providerId="LiveId" clId="{FF8DEFF9-4627-4B00-964E-992DC734B985}" dt="2017-09-04T19:02:03.424" v="186" actId="2696"/>
        <pc:sldMkLst>
          <pc:docMk/>
          <pc:sldMk cId="3587808903" sldId="344"/>
        </pc:sldMkLst>
      </pc:sldChg>
      <pc:sldChg chg="del">
        <pc:chgData name="Kristofer Carta" userId="a949ead7c4bcd18f" providerId="LiveId" clId="{FF8DEFF9-4627-4B00-964E-992DC734B985}" dt="2017-09-04T19:02:03.440" v="187" actId="2696"/>
        <pc:sldMkLst>
          <pc:docMk/>
          <pc:sldMk cId="3952786061" sldId="345"/>
        </pc:sldMkLst>
      </pc:sldChg>
      <pc:sldChg chg="del">
        <pc:chgData name="Kristofer Carta" userId="a949ead7c4bcd18f" providerId="LiveId" clId="{FF8DEFF9-4627-4B00-964E-992DC734B985}" dt="2017-09-04T19:02:03.455" v="188" actId="2696"/>
        <pc:sldMkLst>
          <pc:docMk/>
          <pc:sldMk cId="2255492434" sldId="346"/>
        </pc:sldMkLst>
      </pc:sldChg>
      <pc:sldChg chg="del">
        <pc:chgData name="Kristofer Carta" userId="a949ead7c4bcd18f" providerId="LiveId" clId="{FF8DEFF9-4627-4B00-964E-992DC734B985}" dt="2017-09-04T19:02:03.471" v="189" actId="2696"/>
        <pc:sldMkLst>
          <pc:docMk/>
          <pc:sldMk cId="3447122622" sldId="347"/>
        </pc:sldMkLst>
      </pc:sldChg>
      <pc:sldChg chg="del">
        <pc:chgData name="Kristofer Carta" userId="a949ead7c4bcd18f" providerId="LiveId" clId="{FF8DEFF9-4627-4B00-964E-992DC734B985}" dt="2017-09-04T19:02:03.518" v="192" actId="2696"/>
        <pc:sldMkLst>
          <pc:docMk/>
          <pc:sldMk cId="3068617673" sldId="348"/>
        </pc:sldMkLst>
      </pc:sldChg>
      <pc:sldChg chg="del">
        <pc:chgData name="Kristofer Carta" userId="a949ead7c4bcd18f" providerId="LiveId" clId="{FF8DEFF9-4627-4B00-964E-992DC734B985}" dt="2017-09-04T19:02:03.533" v="193" actId="2696"/>
        <pc:sldMkLst>
          <pc:docMk/>
          <pc:sldMk cId="3592709068" sldId="349"/>
        </pc:sldMkLst>
      </pc:sldChg>
      <pc:sldChg chg="del">
        <pc:chgData name="Kristofer Carta" userId="a949ead7c4bcd18f" providerId="LiveId" clId="{FF8DEFF9-4627-4B00-964E-992DC734B985}" dt="2017-09-04T19:02:03.674" v="206" actId="2696"/>
        <pc:sldMkLst>
          <pc:docMk/>
          <pc:sldMk cId="865826571" sldId="350"/>
        </pc:sldMkLst>
      </pc:sldChg>
      <pc:sldChg chg="del">
        <pc:chgData name="Kristofer Carta" userId="a949ead7c4bcd18f" providerId="LiveId" clId="{FF8DEFF9-4627-4B00-964E-992DC734B985}" dt="2017-09-04T19:02:03.596" v="199" actId="2696"/>
        <pc:sldMkLst>
          <pc:docMk/>
          <pc:sldMk cId="2956315511" sldId="353"/>
        </pc:sldMkLst>
      </pc:sldChg>
      <pc:sldChg chg="del">
        <pc:chgData name="Kristofer Carta" userId="a949ead7c4bcd18f" providerId="LiveId" clId="{FF8DEFF9-4627-4B00-964E-992DC734B985}" dt="2017-09-04T19:02:03.564" v="196" actId="2696"/>
        <pc:sldMkLst>
          <pc:docMk/>
          <pc:sldMk cId="469591542" sldId="354"/>
        </pc:sldMkLst>
      </pc:sldChg>
      <pc:sldChg chg="del">
        <pc:chgData name="Kristofer Carta" userId="a949ead7c4bcd18f" providerId="LiveId" clId="{FF8DEFF9-4627-4B00-964E-992DC734B985}" dt="2017-09-04T19:02:03.580" v="197" actId="2696"/>
        <pc:sldMkLst>
          <pc:docMk/>
          <pc:sldMk cId="740213187" sldId="355"/>
        </pc:sldMkLst>
      </pc:sldChg>
      <pc:sldChg chg="del">
        <pc:chgData name="Kristofer Carta" userId="a949ead7c4bcd18f" providerId="LiveId" clId="{FF8DEFF9-4627-4B00-964E-992DC734B985}" dt="2017-09-04T19:02:03.721" v="210" actId="2696"/>
        <pc:sldMkLst>
          <pc:docMk/>
          <pc:sldMk cId="2201648200" sldId="356"/>
        </pc:sldMkLst>
      </pc:sldChg>
      <pc:sldChg chg="del">
        <pc:chgData name="Kristofer Carta" userId="a949ead7c4bcd18f" providerId="LiveId" clId="{FF8DEFF9-4627-4B00-964E-992DC734B985}" dt="2017-09-04T19:02:03.736" v="211" actId="2696"/>
        <pc:sldMkLst>
          <pc:docMk/>
          <pc:sldMk cId="2924280605" sldId="357"/>
        </pc:sldMkLst>
      </pc:sldChg>
      <pc:sldChg chg="del">
        <pc:chgData name="Kristofer Carta" userId="a949ead7c4bcd18f" providerId="LiveId" clId="{FF8DEFF9-4627-4B00-964E-992DC734B985}" dt="2017-09-04T19:02:03.596" v="198" actId="2696"/>
        <pc:sldMkLst>
          <pc:docMk/>
          <pc:sldMk cId="378992134" sldId="358"/>
        </pc:sldMkLst>
      </pc:sldChg>
      <pc:sldChg chg="del">
        <pc:chgData name="Kristofer Carta" userId="a949ead7c4bcd18f" providerId="LiveId" clId="{FF8DEFF9-4627-4B00-964E-992DC734B985}" dt="2017-09-04T19:02:03.643" v="202" actId="2696"/>
        <pc:sldMkLst>
          <pc:docMk/>
          <pc:sldMk cId="2900130486" sldId="359"/>
        </pc:sldMkLst>
      </pc:sldChg>
      <pc:sldChg chg="del">
        <pc:chgData name="Kristofer Carta" userId="a949ead7c4bcd18f" providerId="LiveId" clId="{FF8DEFF9-4627-4B00-964E-992DC734B985}" dt="2017-09-04T19:02:03.549" v="195" actId="2696"/>
        <pc:sldMkLst>
          <pc:docMk/>
          <pc:sldMk cId="924063150" sldId="360"/>
        </pc:sldMkLst>
      </pc:sldChg>
      <pc:sldChg chg="del">
        <pc:chgData name="Kristofer Carta" userId="a949ead7c4bcd18f" providerId="LiveId" clId="{FF8DEFF9-4627-4B00-964E-992DC734B985}" dt="2017-09-04T19:02:03.785" v="214" actId="2696"/>
        <pc:sldMkLst>
          <pc:docMk/>
          <pc:sldMk cId="2140651610" sldId="361"/>
        </pc:sldMkLst>
      </pc:sldChg>
      <pc:sldChg chg="del">
        <pc:chgData name="Kristofer Carta" userId="a949ead7c4bcd18f" providerId="LiveId" clId="{FF8DEFF9-4627-4B00-964E-992DC734B985}" dt="2017-09-04T19:02:03.797" v="215" actId="2696"/>
        <pc:sldMkLst>
          <pc:docMk/>
          <pc:sldMk cId="2785841846" sldId="362"/>
        </pc:sldMkLst>
      </pc:sldChg>
      <pc:sldChg chg="del">
        <pc:chgData name="Kristofer Carta" userId="a949ead7c4bcd18f" providerId="LiveId" clId="{FF8DEFF9-4627-4B00-964E-992DC734B985}" dt="2017-09-04T19:02:03.809" v="216" actId="2696"/>
        <pc:sldMkLst>
          <pc:docMk/>
          <pc:sldMk cId="3584877542" sldId="363"/>
        </pc:sldMkLst>
      </pc:sldChg>
      <pc:sldChg chg="del">
        <pc:chgData name="Kristofer Carta" userId="a949ead7c4bcd18f" providerId="LiveId" clId="{FF8DEFF9-4627-4B00-964E-992DC734B985}" dt="2017-09-04T19:02:03.825" v="217" actId="2696"/>
        <pc:sldMkLst>
          <pc:docMk/>
          <pc:sldMk cId="3637275047" sldId="364"/>
        </pc:sldMkLst>
      </pc:sldChg>
      <pc:sldChg chg="del">
        <pc:chgData name="Kristofer Carta" userId="a949ead7c4bcd18f" providerId="LiveId" clId="{FF8DEFF9-4627-4B00-964E-992DC734B985}" dt="2017-09-04T19:02:03.833" v="218" actId="2696"/>
        <pc:sldMkLst>
          <pc:docMk/>
          <pc:sldMk cId="1200273102" sldId="365"/>
        </pc:sldMkLst>
      </pc:sldChg>
      <pc:sldChg chg="del">
        <pc:chgData name="Kristofer Carta" userId="a949ead7c4bcd18f" providerId="LiveId" clId="{FF8DEFF9-4627-4B00-964E-992DC734B985}" dt="2017-09-04T19:02:03.841" v="219" actId="2696"/>
        <pc:sldMkLst>
          <pc:docMk/>
          <pc:sldMk cId="1202572092" sldId="366"/>
        </pc:sldMkLst>
      </pc:sldChg>
      <pc:sldChg chg="del">
        <pc:chgData name="Kristofer Carta" userId="a949ead7c4bcd18f" providerId="LiveId" clId="{FF8DEFF9-4627-4B00-964E-992DC734B985}" dt="2017-09-04T19:02:03.845" v="220" actId="2696"/>
        <pc:sldMkLst>
          <pc:docMk/>
          <pc:sldMk cId="250539863" sldId="367"/>
        </pc:sldMkLst>
      </pc:sldChg>
      <pc:sldChg chg="del">
        <pc:chgData name="Kristofer Carta" userId="a949ead7c4bcd18f" providerId="LiveId" clId="{FF8DEFF9-4627-4B00-964E-992DC734B985}" dt="2017-09-04T19:02:03.865" v="221" actId="2696"/>
        <pc:sldMkLst>
          <pc:docMk/>
          <pc:sldMk cId="832353810" sldId="368"/>
        </pc:sldMkLst>
      </pc:sldChg>
      <pc:sldChg chg="del">
        <pc:chgData name="Kristofer Carta" userId="a949ead7c4bcd18f" providerId="LiveId" clId="{FF8DEFF9-4627-4B00-964E-992DC734B985}" dt="2017-09-04T19:02:03.869" v="222" actId="2696"/>
        <pc:sldMkLst>
          <pc:docMk/>
          <pc:sldMk cId="4194651197" sldId="369"/>
        </pc:sldMkLst>
      </pc:sldChg>
      <pc:sldChg chg="del">
        <pc:chgData name="Kristofer Carta" userId="a949ead7c4bcd18f" providerId="LiveId" clId="{FF8DEFF9-4627-4B00-964E-992DC734B985}" dt="2017-09-04T19:02:03.879" v="223" actId="2696"/>
        <pc:sldMkLst>
          <pc:docMk/>
          <pc:sldMk cId="3180620335" sldId="370"/>
        </pc:sldMkLst>
      </pc:sldChg>
      <pc:sldChg chg="del">
        <pc:chgData name="Kristofer Carta" userId="a949ead7c4bcd18f" providerId="LiveId" clId="{FF8DEFF9-4627-4B00-964E-992DC734B985}" dt="2017-09-04T19:02:03.887" v="224" actId="2696"/>
        <pc:sldMkLst>
          <pc:docMk/>
          <pc:sldMk cId="1602182661" sldId="371"/>
        </pc:sldMkLst>
      </pc:sldChg>
      <pc:sldChg chg="del">
        <pc:chgData name="Kristofer Carta" userId="a949ead7c4bcd18f" providerId="LiveId" clId="{FF8DEFF9-4627-4B00-964E-992DC734B985}" dt="2017-09-04T19:24:09.160" v="1084" actId="2696"/>
        <pc:sldMkLst>
          <pc:docMk/>
          <pc:sldMk cId="305523873" sldId="372"/>
        </pc:sldMkLst>
      </pc:sldChg>
      <pc:sldChg chg="del">
        <pc:chgData name="Kristofer Carta" userId="a949ead7c4bcd18f" providerId="LiveId" clId="{FF8DEFF9-4627-4B00-964E-992DC734B985}" dt="2017-09-04T19:02:03.887" v="225" actId="2696"/>
        <pc:sldMkLst>
          <pc:docMk/>
          <pc:sldMk cId="1484369849" sldId="373"/>
        </pc:sldMkLst>
      </pc:sldChg>
      <pc:sldChg chg="addSp delSp add del delDesignElem">
        <pc:chgData name="Kristofer Carta" userId="a949ead7c4bcd18f" providerId="LiveId" clId="{FF8DEFF9-4627-4B00-964E-992DC734B985}" dt="2017-09-04T19:00:43.995" v="15" actId="790"/>
        <pc:sldMkLst>
          <pc:docMk/>
          <pc:sldMk cId="3421205058" sldId="374"/>
        </pc:sldMkLst>
        <pc:spChg chg="add del">
          <ac:chgData name="Kristofer Carta" userId="a949ead7c4bcd18f" providerId="LiveId" clId="{FF8DEFF9-4627-4B00-964E-992DC734B985}" dt="2017-09-04T19:00:43.995" v="15" actId="790"/>
          <ac:spMkLst>
            <pc:docMk/>
            <pc:sldMk cId="3421205058" sldId="374"/>
            <ac:spMk id="27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19:00:43.995" v="15" actId="790"/>
          <ac:spMkLst>
            <pc:docMk/>
            <pc:sldMk cId="3421205058" sldId="374"/>
            <ac:spMk id="28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4T19:01:41.634" v="155" actId="20577"/>
        <pc:sldMkLst>
          <pc:docMk/>
          <pc:sldMk cId="3840200507" sldId="374"/>
        </pc:sldMkLst>
        <pc:spChg chg="mod">
          <ac:chgData name="Kristofer Carta" userId="a949ead7c4bcd18f" providerId="LiveId" clId="{FF8DEFF9-4627-4B00-964E-992DC734B985}" dt="2017-09-04T19:01:41.634" v="155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modSp add">
        <pc:chgData name="Kristofer Carta" userId="a949ead7c4bcd18f" providerId="LiveId" clId="{FF8DEFF9-4627-4B00-964E-992DC734B985}" dt="2017-09-04T19:02:23.280" v="238" actId="20577"/>
        <pc:sldMkLst>
          <pc:docMk/>
          <pc:sldMk cId="4121541603" sldId="375"/>
        </pc:sldMkLst>
        <pc:spChg chg="mod">
          <ac:chgData name="Kristofer Carta" userId="a949ead7c4bcd18f" providerId="LiveId" clId="{FF8DEFF9-4627-4B00-964E-992DC734B985}" dt="2017-09-04T19:02:23.280" v="238" actId="20577"/>
          <ac:spMkLst>
            <pc:docMk/>
            <pc:sldMk cId="4121541603" sldId="375"/>
            <ac:spMk id="2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20:04.501" v="17455" actId="20577"/>
        <pc:sldMkLst>
          <pc:docMk/>
          <pc:sldMk cId="881968853" sldId="376"/>
        </pc:sldMkLst>
        <pc:spChg chg="mod">
          <ac:chgData name="Kristofer Carta" userId="a949ead7c4bcd18f" providerId="LiveId" clId="{FF8DEFF9-4627-4B00-964E-992DC734B985}" dt="2017-09-04T19:06:54.680" v="318" actId="20577"/>
          <ac:spMkLst>
            <pc:docMk/>
            <pc:sldMk cId="881968853" sldId="376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20:04.501" v="17455" actId="20577"/>
          <ac:spMkLst>
            <pc:docMk/>
            <pc:sldMk cId="881968853" sldId="376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9:39.580" v="15891" actId="1076"/>
          <ac:picMkLst>
            <pc:docMk/>
            <pc:sldMk cId="881968853" sldId="376"/>
            <ac:picMk id="3" creationId="{00000000-0000-0000-0000-000000000000}"/>
          </ac:picMkLst>
        </pc:picChg>
      </pc:sldChg>
      <pc:sldChg chg="delSp modSp add">
        <pc:chgData name="Kristofer Carta" userId="a949ead7c4bcd18f" providerId="LiveId" clId="{FF8DEFF9-4627-4B00-964E-992DC734B985}" dt="2017-09-05T20:19:21.930" v="17345" actId="20577"/>
        <pc:sldMkLst>
          <pc:docMk/>
          <pc:sldMk cId="1274394867" sldId="377"/>
        </pc:sldMkLst>
        <pc:spChg chg="mod">
          <ac:chgData name="Kristofer Carta" userId="a949ead7c4bcd18f" providerId="LiveId" clId="{FF8DEFF9-4627-4B00-964E-992DC734B985}" dt="2017-09-04T19:06:54.680" v="318" actId="478"/>
          <ac:spMkLst>
            <pc:docMk/>
            <pc:sldMk cId="1274394867" sldId="377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19:21.930" v="17345" actId="20577"/>
          <ac:spMkLst>
            <pc:docMk/>
            <pc:sldMk cId="1274394867" sldId="377"/>
            <ac:spMk id="3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5:39.111" v="8181" actId="20577"/>
          <ac:spMkLst>
            <pc:docMk/>
            <pc:sldMk cId="1274394867" sldId="377"/>
            <ac:spMk id="4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07:19.168" v="319" actId="478"/>
          <ac:spMkLst>
            <pc:docMk/>
            <pc:sldMk cId="1274394867" sldId="377"/>
            <ac:spMk id="5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0:55:36.878" v="8173" actId="1076"/>
          <ac:picMkLst>
            <pc:docMk/>
            <pc:sldMk cId="1274394867" sldId="377"/>
            <ac:picMk id="5122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0:56:24.616" v="8248" actId="113"/>
        <pc:sldMkLst>
          <pc:docMk/>
          <pc:sldMk cId="3057090943" sldId="378"/>
        </pc:sldMkLst>
        <pc:spChg chg="mod">
          <ac:chgData name="Kristofer Carta" userId="a949ead7c4bcd18f" providerId="LiveId" clId="{FF8DEFF9-4627-4B00-964E-992DC734B985}" dt="2017-09-04T19:06:54.680" v="318" actId="20577"/>
          <ac:spMkLst>
            <pc:docMk/>
            <pc:sldMk cId="3057090943" sldId="378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6:24.616" v="8248" actId="113"/>
          <ac:spMkLst>
            <pc:docMk/>
            <pc:sldMk cId="3057090943" sldId="378"/>
            <ac:spMk id="4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19:50:19.410" v="15903" actId="1076"/>
        <pc:sldMkLst>
          <pc:docMk/>
          <pc:sldMk cId="2403672126" sldId="379"/>
        </pc:sldMkLst>
        <pc:spChg chg="mod">
          <ac:chgData name="Kristofer Carta" userId="a949ead7c4bcd18f" providerId="LiveId" clId="{FF8DEFF9-4627-4B00-964E-992DC734B985}" dt="2017-09-05T19:50:08.722" v="15893" actId="20577"/>
          <ac:spMkLst>
            <pc:docMk/>
            <pc:sldMk cId="2403672126" sldId="379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9:50:14.343" v="15902" actId="20577"/>
          <ac:spMkLst>
            <pc:docMk/>
            <pc:sldMk cId="2403672126" sldId="379"/>
            <ac:spMk id="4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9:50:19.410" v="15903" actId="1076"/>
          <ac:spMkLst>
            <pc:docMk/>
            <pc:sldMk cId="2403672126" sldId="379"/>
            <ac:spMk id="5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5T20:01:20.845" v="16028" actId="20577"/>
        <pc:sldMkLst>
          <pc:docMk/>
          <pc:sldMk cId="2667649590" sldId="380"/>
        </pc:sldMkLst>
        <pc:spChg chg="mod">
          <ac:chgData name="Kristofer Carta" userId="a949ead7c4bcd18f" providerId="LiveId" clId="{FF8DEFF9-4627-4B00-964E-992DC734B985}" dt="2017-09-05T19:51:06.748" v="15910" actId="20577"/>
          <ac:spMkLst>
            <pc:docMk/>
            <pc:sldMk cId="2667649590" sldId="380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19:06:49.250" v="317" actId="20577"/>
          <ac:spMkLst>
            <pc:docMk/>
            <pc:sldMk cId="2667649590" sldId="380"/>
            <ac:spMk id="3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1:20.845" v="16028" actId="20577"/>
          <ac:spMkLst>
            <pc:docMk/>
            <pc:sldMk cId="2667649590" sldId="380"/>
            <ac:spMk id="4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4T19:03:18.872" v="313" actId="20577"/>
        <pc:sldMkLst>
          <pc:docMk/>
          <pc:sldMk cId="227997894" sldId="381"/>
        </pc:sldMkLst>
        <pc:spChg chg="mod">
          <ac:chgData name="Kristofer Carta" userId="a949ead7c4bcd18f" providerId="LiveId" clId="{FF8DEFF9-4627-4B00-964E-992DC734B985}" dt="2017-09-04T19:03:18.872" v="313" actId="20577"/>
          <ac:spMkLst>
            <pc:docMk/>
            <pc:sldMk cId="227997894" sldId="381"/>
            <ac:spMk id="2" creationId="{00000000-0000-0000-0000-000000000000}"/>
          </ac:spMkLst>
        </pc:spChg>
      </pc:sldChg>
      <pc:sldChg chg="modSp add ord">
        <pc:chgData name="Kristofer Carta" userId="a949ead7c4bcd18f" providerId="LiveId" clId="{FF8DEFF9-4627-4B00-964E-992DC734B985}" dt="2017-09-04T19:24:14.451" v="1085" actId="20577"/>
        <pc:sldMkLst>
          <pc:docMk/>
          <pc:sldMk cId="4189117625" sldId="382"/>
        </pc:sldMkLst>
        <pc:spChg chg="mod">
          <ac:chgData name="Kristofer Carta" userId="a949ead7c4bcd18f" providerId="LiveId" clId="{FF8DEFF9-4627-4B00-964E-992DC734B985}" dt="2017-09-04T19:03:14.872" v="312" actId="20577"/>
          <ac:spMkLst>
            <pc:docMk/>
            <pc:sldMk cId="4189117625" sldId="382"/>
            <ac:spMk id="2" creationId="{00000000-0000-0000-0000-000000000000}"/>
          </ac:spMkLst>
        </pc:spChg>
      </pc:sldChg>
      <pc:sldChg chg="delSp modSp add del">
        <pc:chgData name="Kristofer Carta" userId="a949ead7c4bcd18f" providerId="LiveId" clId="{FF8DEFF9-4627-4B00-964E-992DC734B985}" dt="2017-09-04T19:09:43.928" v="345" actId="2696"/>
        <pc:sldMkLst>
          <pc:docMk/>
          <pc:sldMk cId="2703688390" sldId="383"/>
        </pc:sldMkLst>
        <pc:spChg chg="mod">
          <ac:chgData name="Kristofer Carta" userId="a949ead7c4bcd18f" providerId="LiveId" clId="{FF8DEFF9-4627-4B00-964E-992DC734B985}" dt="2017-09-04T19:09:16.552" v="338" actId="20577"/>
          <ac:spMkLst>
            <pc:docMk/>
            <pc:sldMk cId="2703688390" sldId="383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19:09:27.727" v="342" actId="120"/>
          <ac:spMkLst>
            <pc:docMk/>
            <pc:sldMk cId="2703688390" sldId="383"/>
            <ac:spMk id="4" creationId="{00000000-0000-0000-0000-000000000000}"/>
          </ac:spMkLst>
        </pc:spChg>
        <pc:picChg chg="del mod">
          <ac:chgData name="Kristofer Carta" userId="a949ead7c4bcd18f" providerId="LiveId" clId="{FF8DEFF9-4627-4B00-964E-992DC734B985}" dt="2017-09-04T19:09:22.449" v="341" actId="478"/>
          <ac:picMkLst>
            <pc:docMk/>
            <pc:sldMk cId="2703688390" sldId="383"/>
            <ac:picMk id="3" creationId="{00000000-0000-0000-0000-000000000000}"/>
          </ac:picMkLst>
        </pc:picChg>
        <pc:picChg chg="del">
          <ac:chgData name="Kristofer Carta" userId="a949ead7c4bcd18f" providerId="LiveId" clId="{FF8DEFF9-4627-4B00-964E-992DC734B985}" dt="2017-09-04T19:09:22.449" v="341" actId="478"/>
          <ac:picMkLst>
            <pc:docMk/>
            <pc:sldMk cId="2703688390" sldId="383"/>
            <ac:picMk id="1028" creationId="{00000000-0000-0000-0000-000000000000}"/>
          </ac:picMkLst>
        </pc:picChg>
      </pc:sldChg>
      <pc:sldChg chg="modSp add ord">
        <pc:chgData name="Kristofer Carta" userId="a949ead7c4bcd18f" providerId="LiveId" clId="{FF8DEFF9-4627-4B00-964E-992DC734B985}" dt="2017-09-04T19:08:36.468" v="331" actId="20577"/>
        <pc:sldMkLst>
          <pc:docMk/>
          <pc:sldMk cId="2777830347" sldId="384"/>
        </pc:sldMkLst>
        <pc:spChg chg="mod">
          <ac:chgData name="Kristofer Carta" userId="a949ead7c4bcd18f" providerId="LiveId" clId="{FF8DEFF9-4627-4B00-964E-992DC734B985}" dt="2017-09-04T19:08:36.468" v="331" actId="20577"/>
          <ac:spMkLst>
            <pc:docMk/>
            <pc:sldMk cId="2777830347" sldId="384"/>
            <ac:spMk id="2" creationId="{00000000-0000-0000-0000-000000000000}"/>
          </ac:spMkLst>
        </pc:spChg>
      </pc:sldChg>
      <pc:sldChg chg="addSp delSp modSp add">
        <pc:chgData name="Kristofer Carta" userId="a949ead7c4bcd18f" providerId="LiveId" clId="{FF8DEFF9-4627-4B00-964E-992DC734B985}" dt="2017-09-05T06:59:41.521" v="5564" actId="20577"/>
        <pc:sldMkLst>
          <pc:docMk/>
          <pc:sldMk cId="3488265707" sldId="385"/>
        </pc:sldMkLst>
        <pc:spChg chg="mod">
          <ac:chgData name="Kristofer Carta" userId="a949ead7c4bcd18f" providerId="LiveId" clId="{FF8DEFF9-4627-4B00-964E-992DC734B985}" dt="2017-09-05T06:59:08.072" v="5551" actId="26606"/>
          <ac:spMkLst>
            <pc:docMk/>
            <pc:sldMk cId="3488265707" sldId="385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52.130" v="1083" actId="20577"/>
          <ac:spMkLst>
            <pc:docMk/>
            <pc:sldMk cId="3488265707" sldId="385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6:59:41.521" v="5564" actId="20577"/>
          <ac:spMkLst>
            <pc:docMk/>
            <pc:sldMk cId="3488265707" sldId="385"/>
            <ac:spMk id="5" creationId="{B4C50571-B41C-42C5-B5F6-F366C00680D8}"/>
          </ac:spMkLst>
        </pc:spChg>
        <pc:spChg chg="add">
          <ac:chgData name="Kristofer Carta" userId="a949ead7c4bcd18f" providerId="LiveId" clId="{FF8DEFF9-4627-4B00-964E-992DC734B985}" dt="2017-09-05T06:59:08.072" v="5551" actId="26606"/>
          <ac:spMkLst>
            <pc:docMk/>
            <pc:sldMk cId="3488265707" sldId="385"/>
            <ac:spMk id="71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06:59:08.072" v="5551" actId="26606"/>
          <ac:picMkLst>
            <pc:docMk/>
            <pc:sldMk cId="3488265707" sldId="385"/>
            <ac:picMk id="1026" creationId="{D37BCF4E-C72B-4156-BD49-9A8692A13210}"/>
          </ac:picMkLst>
        </pc:picChg>
      </pc:sldChg>
      <pc:sldChg chg="addSp delSp modSp add">
        <pc:chgData name="Kristofer Carta" userId="a949ead7c4bcd18f" providerId="LiveId" clId="{FF8DEFF9-4627-4B00-964E-992DC734B985}" dt="2017-09-05T07:31:21.293" v="5843" actId="27636"/>
        <pc:sldMkLst>
          <pc:docMk/>
          <pc:sldMk cId="1411461722" sldId="386"/>
        </pc:sldMkLst>
        <pc:spChg chg="mod">
          <ac:chgData name="Kristofer Carta" userId="a949ead7c4bcd18f" providerId="LiveId" clId="{FF8DEFF9-4627-4B00-964E-992DC734B985}" dt="2017-09-04T19:09:55.090" v="364" actId="20577"/>
          <ac:spMkLst>
            <pc:docMk/>
            <pc:sldMk cId="1411461722" sldId="386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8.537" v="1080" actId="113"/>
          <ac:spMkLst>
            <pc:docMk/>
            <pc:sldMk cId="1411461722" sldId="386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7:31:21.293" v="5843" actId="27636"/>
          <ac:spMkLst>
            <pc:docMk/>
            <pc:sldMk cId="1411461722" sldId="386"/>
            <ac:spMk id="5" creationId="{8E4E4086-ADEF-4F5A-9418-7DA65FAD7FFE}"/>
          </ac:spMkLst>
        </pc:spChg>
        <pc:graphicFrameChg chg="add mod">
          <ac:chgData name="Kristofer Carta" userId="a949ead7c4bcd18f" providerId="LiveId" clId="{FF8DEFF9-4627-4B00-964E-992DC734B985}" dt="2017-09-05T07:30:14.142" v="5720" actId="27636"/>
          <ac:graphicFrameMkLst>
            <pc:docMk/>
            <pc:sldMk cId="1411461722" sldId="386"/>
            <ac:graphicFrameMk id="3" creationId="{0E0DEB8D-A083-4FC0-83F5-48729B44D09D}"/>
          </ac:graphicFrameMkLst>
        </pc:graphicFrameChg>
      </pc:sldChg>
      <pc:sldChg chg="addSp delSp modSp add">
        <pc:chgData name="Kristofer Carta" userId="a949ead7c4bcd18f" providerId="LiveId" clId="{FF8DEFF9-4627-4B00-964E-992DC734B985}" dt="2017-09-04T20:26:30.973" v="3625" actId="113"/>
        <pc:sldMkLst>
          <pc:docMk/>
          <pc:sldMk cId="2067563040" sldId="387"/>
        </pc:sldMkLst>
        <pc:spChg chg="mod">
          <ac:chgData name="Kristofer Carta" userId="a949ead7c4bcd18f" providerId="LiveId" clId="{FF8DEFF9-4627-4B00-964E-992DC734B985}" dt="2017-09-04T19:10:01.889" v="380" actId="20577"/>
          <ac:spMkLst>
            <pc:docMk/>
            <pc:sldMk cId="2067563040" sldId="387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6.345" v="1077" actId="113"/>
          <ac:spMkLst>
            <pc:docMk/>
            <pc:sldMk cId="2067563040" sldId="387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4T20:26:30.973" v="3625" actId="113"/>
          <ac:spMkLst>
            <pc:docMk/>
            <pc:sldMk cId="2067563040" sldId="387"/>
            <ac:spMk id="5" creationId="{8E6118CF-CD02-44BC-A457-AF3B379F0197}"/>
          </ac:spMkLst>
        </pc:spChg>
      </pc:sldChg>
      <pc:sldChg chg="addSp delSp modSp add">
        <pc:chgData name="Kristofer Carta" userId="a949ead7c4bcd18f" providerId="LiveId" clId="{FF8DEFF9-4627-4B00-964E-992DC734B985}" dt="2017-09-05T07:41:50.665" v="5897" actId="20577"/>
        <pc:sldMkLst>
          <pc:docMk/>
          <pc:sldMk cId="1263330398" sldId="388"/>
        </pc:sldMkLst>
        <pc:spChg chg="mod">
          <ac:chgData name="Kristofer Carta" userId="a949ead7c4bcd18f" providerId="LiveId" clId="{FF8DEFF9-4627-4B00-964E-992DC734B985}" dt="2017-09-04T19:10:11.131" v="400" actId="20577"/>
          <ac:spMkLst>
            <pc:docMk/>
            <pc:sldMk cId="1263330398" sldId="388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42.286" v="1074" actId="20577"/>
          <ac:spMkLst>
            <pc:docMk/>
            <pc:sldMk cId="1263330398" sldId="388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7:41:50.665" v="5897" actId="20577"/>
          <ac:spMkLst>
            <pc:docMk/>
            <pc:sldMk cId="1263330398" sldId="388"/>
            <ac:spMk id="5" creationId="{D4AA1AAC-F760-4348-8FD3-74922DBDFF86}"/>
          </ac:spMkLst>
        </pc:spChg>
      </pc:sldChg>
      <pc:sldChg chg="addSp delSp modSp add">
        <pc:chgData name="Kristofer Carta" userId="a949ead7c4bcd18f" providerId="LiveId" clId="{FF8DEFF9-4627-4B00-964E-992DC734B985}" dt="2017-09-05T14:48:25.881" v="15679" actId="20577"/>
        <pc:sldMkLst>
          <pc:docMk/>
          <pc:sldMk cId="1017365284" sldId="389"/>
        </pc:sldMkLst>
        <pc:spChg chg="mod">
          <ac:chgData name="Kristofer Carta" userId="a949ead7c4bcd18f" providerId="LiveId" clId="{FF8DEFF9-4627-4B00-964E-992DC734B985}" dt="2017-09-05T14:48:13.256" v="15638" actId="20577"/>
          <ac:spMkLst>
            <pc:docMk/>
            <pc:sldMk cId="1017365284" sldId="389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1.446" v="1062" actId="20577"/>
          <ac:spMkLst>
            <pc:docMk/>
            <pc:sldMk cId="1017365284" sldId="389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48:25.881" v="15679" actId="20577"/>
          <ac:spMkLst>
            <pc:docMk/>
            <pc:sldMk cId="1017365284" sldId="389"/>
            <ac:spMk id="5" creationId="{975ECD89-E7F6-461B-B3B9-078CD0CCD0D7}"/>
          </ac:spMkLst>
        </pc:spChg>
        <pc:spChg chg="add mod">
          <ac:chgData name="Kristofer Carta" userId="a949ead7c4bcd18f" providerId="LiveId" clId="{FF8DEFF9-4627-4B00-964E-992DC734B985}" dt="2017-09-05T12:45:26.949" v="10432" actId="14100"/>
          <ac:spMkLst>
            <pc:docMk/>
            <pc:sldMk cId="1017365284" sldId="389"/>
            <ac:spMk id="6" creationId="{7892B946-18C3-4329-8092-4289DC0A4B23}"/>
          </ac:spMkLst>
        </pc:spChg>
        <pc:picChg chg="add del">
          <ac:chgData name="Kristofer Carta" userId="a949ead7c4bcd18f" providerId="LiveId" clId="{FF8DEFF9-4627-4B00-964E-992DC734B985}" dt="2017-09-05T09:49:34.624" v="7301" actId="20577"/>
          <ac:picMkLst>
            <pc:docMk/>
            <pc:sldMk cId="1017365284" sldId="389"/>
            <ac:picMk id="3" creationId="{2F3CB739-EE76-46E6-AD3C-9475557C0F0F}"/>
          </ac:picMkLst>
        </pc:picChg>
        <pc:picChg chg="add mod">
          <ac:chgData name="Kristofer Carta" userId="a949ead7c4bcd18f" providerId="LiveId" clId="{FF8DEFF9-4627-4B00-964E-992DC734B985}" dt="2017-09-05T09:51:05.184" v="7327" actId="1076"/>
          <ac:picMkLst>
            <pc:docMk/>
            <pc:sldMk cId="1017365284" sldId="389"/>
            <ac:picMk id="4" creationId="{4E527268-58D2-4FDC-B0F9-5B09F9A59BCA}"/>
          </ac:picMkLst>
        </pc:picChg>
      </pc:sldChg>
      <pc:sldChg chg="addSp delSp modSp add del ord">
        <pc:chgData name="Kristofer Carta" userId="a949ead7c4bcd18f" providerId="LiveId" clId="{FF8DEFF9-4627-4B00-964E-992DC734B985}" dt="2017-09-05T09:45:51.595" v="6832" actId="20577"/>
        <pc:sldMkLst>
          <pc:docMk/>
          <pc:sldMk cId="607678077" sldId="390"/>
        </pc:sldMkLst>
        <pc:spChg chg="mod">
          <ac:chgData name="Kristofer Carta" userId="a949ead7c4bcd18f" providerId="LiveId" clId="{FF8DEFF9-4627-4B00-964E-992DC734B985}" dt="2017-09-04T19:10:23.484" v="426" actId="20577"/>
          <ac:spMkLst>
            <pc:docMk/>
            <pc:sldMk cId="607678077" sldId="390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9.115" v="1071" actId="20577"/>
          <ac:spMkLst>
            <pc:docMk/>
            <pc:sldMk cId="607678077" sldId="390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9:45:51.595" v="6832" actId="20577"/>
          <ac:spMkLst>
            <pc:docMk/>
            <pc:sldMk cId="607678077" sldId="390"/>
            <ac:spMk id="5" creationId="{5ECF8584-6385-47A1-8667-65E64C8474B7}"/>
          </ac:spMkLst>
        </pc:spChg>
        <pc:picChg chg="add mod">
          <ac:chgData name="Kristofer Carta" userId="a949ead7c4bcd18f" providerId="LiveId" clId="{FF8DEFF9-4627-4B00-964E-992DC734B985}" dt="2017-09-05T09:44:15.749" v="6829" actId="1076"/>
          <ac:picMkLst>
            <pc:docMk/>
            <pc:sldMk cId="607678077" sldId="390"/>
            <ac:picMk id="3" creationId="{73CFBB94-331C-403F-BB82-7175035A178E}"/>
          </ac:picMkLst>
        </pc:picChg>
      </pc:sldChg>
      <pc:sldChg chg="addSp delSp modSp add">
        <pc:chgData name="Kristofer Carta" userId="a949ead7c4bcd18f" providerId="LiveId" clId="{FF8DEFF9-4627-4B00-964E-992DC734B985}" dt="2017-09-05T10:51:51.002" v="7958" actId="1076"/>
        <pc:sldMkLst>
          <pc:docMk/>
          <pc:sldMk cId="3201262066" sldId="391"/>
        </pc:sldMkLst>
        <pc:spChg chg="mod">
          <ac:chgData name="Kristofer Carta" userId="a949ead7c4bcd18f" providerId="LiveId" clId="{FF8DEFF9-4627-4B00-964E-992DC734B985}" dt="2017-09-04T19:10:29.499" v="442" actId="20577"/>
          <ac:spMkLst>
            <pc:docMk/>
            <pc:sldMk cId="3201262066" sldId="391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3.719" v="1065" actId="20577"/>
          <ac:spMkLst>
            <pc:docMk/>
            <pc:sldMk cId="3201262066" sldId="391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0:51:26.360" v="7956" actId="20577"/>
          <ac:spMkLst>
            <pc:docMk/>
            <pc:sldMk cId="3201262066" sldId="391"/>
            <ac:spMk id="5" creationId="{DB034492-497B-447B-BF99-51D6FCAB9766}"/>
          </ac:spMkLst>
        </pc:spChg>
        <pc:picChg chg="add mod">
          <ac:chgData name="Kristofer Carta" userId="a949ead7c4bcd18f" providerId="LiveId" clId="{FF8DEFF9-4627-4B00-964E-992DC734B985}" dt="2017-09-05T10:51:51.002" v="7958" actId="1076"/>
          <ac:picMkLst>
            <pc:docMk/>
            <pc:sldMk cId="3201262066" sldId="391"/>
            <ac:picMk id="3" creationId="{ACD5B438-E0B6-41AA-9164-AA5737E4CF29}"/>
          </ac:picMkLst>
        </pc:picChg>
      </pc:sldChg>
      <pc:sldChg chg="addSp delSp modSp add ord">
        <pc:chgData name="Kristofer Carta" userId="a949ead7c4bcd18f" providerId="LiveId" clId="{FF8DEFF9-4627-4B00-964E-992DC734B985}" dt="2017-09-05T09:40:49.805" v="6522" actId="27636"/>
        <pc:sldMkLst>
          <pc:docMk/>
          <pc:sldMk cId="789730599" sldId="392"/>
        </pc:sldMkLst>
        <pc:spChg chg="mod">
          <ac:chgData name="Kristofer Carta" userId="a949ead7c4bcd18f" providerId="LiveId" clId="{FF8DEFF9-4627-4B00-964E-992DC734B985}" dt="2017-09-04T19:10:37.374" v="460" actId="20577"/>
          <ac:spMkLst>
            <pc:docMk/>
            <pc:sldMk cId="789730599" sldId="392"/>
            <ac:spMk id="2" creationId="{00000000-0000-0000-0000-000000000000}"/>
          </ac:spMkLst>
        </pc:spChg>
        <pc:spChg chg="del mod">
          <ac:chgData name="Kristofer Carta" userId="a949ead7c4bcd18f" providerId="LiveId" clId="{FF8DEFF9-4627-4B00-964E-992DC734B985}" dt="2017-09-04T19:23:36.662" v="1068" actId="20577"/>
          <ac:spMkLst>
            <pc:docMk/>
            <pc:sldMk cId="789730599" sldId="392"/>
            <ac:spMk id="4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09:40:49.805" v="6522" actId="27636"/>
          <ac:spMkLst>
            <pc:docMk/>
            <pc:sldMk cId="789730599" sldId="392"/>
            <ac:spMk id="5" creationId="{C93076E8-3D0F-499F-9472-BEABB0498BE1}"/>
          </ac:spMkLst>
        </pc:spChg>
      </pc:sldChg>
      <pc:sldChg chg="modSp add">
        <pc:chgData name="Kristofer Carta" userId="a949ead7c4bcd18f" providerId="LiveId" clId="{FF8DEFF9-4627-4B00-964E-992DC734B985}" dt="2017-09-05T20:58:19.557" v="18297" actId="20577"/>
        <pc:sldMkLst>
          <pc:docMk/>
          <pc:sldMk cId="2228116044" sldId="393"/>
        </pc:sldMkLst>
        <pc:spChg chg="mod">
          <ac:chgData name="Kristofer Carta" userId="a949ead7c4bcd18f" providerId="LiveId" clId="{FF8DEFF9-4627-4B00-964E-992DC734B985}" dt="2017-09-05T20:49:44.038" v="18055" actId="20577"/>
          <ac:spMkLst>
            <pc:docMk/>
            <pc:sldMk cId="2228116044" sldId="393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58:19.557" v="18297" actId="20577"/>
          <ac:spMkLst>
            <pc:docMk/>
            <pc:sldMk cId="2228116044" sldId="393"/>
            <ac:spMk id="3" creationId="{C38F677F-5E54-4956-B549-0933911FF3E4}"/>
          </ac:spMkLst>
        </pc:spChg>
      </pc:sldChg>
      <pc:sldChg chg="modSp add ord">
        <pc:chgData name="Kristofer Carta" userId="a949ead7c4bcd18f" providerId="LiveId" clId="{FF8DEFF9-4627-4B00-964E-992DC734B985}" dt="2017-09-05T20:49:35.132" v="18053" actId="20577"/>
        <pc:sldMkLst>
          <pc:docMk/>
          <pc:sldMk cId="1222279127" sldId="394"/>
        </pc:sldMkLst>
        <pc:spChg chg="mod">
          <ac:chgData name="Kristofer Carta" userId="a949ead7c4bcd18f" providerId="LiveId" clId="{FF8DEFF9-4627-4B00-964E-992DC734B985}" dt="2017-09-05T20:49:35.132" v="18053" actId="20577"/>
          <ac:spMkLst>
            <pc:docMk/>
            <pc:sldMk cId="1222279127" sldId="394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7:34.618" v="17819" actId="20577"/>
          <ac:spMkLst>
            <pc:docMk/>
            <pc:sldMk cId="1222279127" sldId="394"/>
            <ac:spMk id="3" creationId="{C38F677F-5E54-4956-B549-0933911FF3E4}"/>
          </ac:spMkLst>
        </pc:spChg>
      </pc:sldChg>
      <pc:sldChg chg="addSp delSp modSp add">
        <pc:chgData name="Kristofer Carta" userId="a949ead7c4bcd18f" providerId="LiveId" clId="{FF8DEFF9-4627-4B00-964E-992DC734B985}" dt="2017-09-05T13:13:14.204" v="11303" actId="1076"/>
        <pc:sldMkLst>
          <pc:docMk/>
          <pc:sldMk cId="4113968212" sldId="395"/>
        </pc:sldMkLst>
        <pc:spChg chg="mod">
          <ac:chgData name="Kristofer Carta" userId="a949ead7c4bcd18f" providerId="LiveId" clId="{FF8DEFF9-4627-4B00-964E-992DC734B985}" dt="2017-09-04T19:35:30.669" v="1108" actId="20577"/>
          <ac:spMkLst>
            <pc:docMk/>
            <pc:sldMk cId="4113968212" sldId="395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3:03:21.766" v="10964" actId="14100"/>
          <ac:spMkLst>
            <pc:docMk/>
            <pc:sldMk cId="4113968212" sldId="395"/>
            <ac:spMk id="3" creationId="{59816E3E-9C05-46E5-9650-F58126A7E63F}"/>
          </ac:spMkLst>
        </pc:spChg>
        <pc:spChg chg="add del mod">
          <ac:chgData name="Kristofer Carta" userId="a949ead7c4bcd18f" providerId="LiveId" clId="{FF8DEFF9-4627-4B00-964E-992DC734B985}" dt="2017-09-05T13:03:08.155" v="10958" actId="478"/>
          <ac:spMkLst>
            <pc:docMk/>
            <pc:sldMk cId="4113968212" sldId="395"/>
            <ac:spMk id="4" creationId="{C7B08470-CF8F-401D-BB70-9B5E4D764F48}"/>
          </ac:spMkLst>
        </pc:spChg>
        <pc:spChg chg="add mod">
          <ac:chgData name="Kristofer Carta" userId="a949ead7c4bcd18f" providerId="LiveId" clId="{FF8DEFF9-4627-4B00-964E-992DC734B985}" dt="2017-09-05T13:13:00.329" v="11300" actId="1076"/>
          <ac:spMkLst>
            <pc:docMk/>
            <pc:sldMk cId="4113968212" sldId="395"/>
            <ac:spMk id="7" creationId="{7775E908-41F6-4DB4-8F05-F5DCD2897406}"/>
          </ac:spMkLst>
        </pc:spChg>
        <pc:picChg chg="add del mod">
          <ac:chgData name="Kristofer Carta" userId="a949ead7c4bcd18f" providerId="LiveId" clId="{FF8DEFF9-4627-4B00-964E-992DC734B985}" dt="2017-09-05T13:01:34.057" v="10832" actId="1076"/>
          <ac:picMkLst>
            <pc:docMk/>
            <pc:sldMk cId="4113968212" sldId="395"/>
            <ac:picMk id="2050" creationId="{9933D011-C31B-4548-A8EE-AE1466013C5B}"/>
          </ac:picMkLst>
        </pc:picChg>
        <pc:picChg chg="add mod">
          <ac:chgData name="Kristofer Carta" userId="a949ead7c4bcd18f" providerId="LiveId" clId="{FF8DEFF9-4627-4B00-964E-992DC734B985}" dt="2017-09-05T13:13:14.204" v="11303" actId="1076"/>
          <ac:picMkLst>
            <pc:docMk/>
            <pc:sldMk cId="4113968212" sldId="395"/>
            <ac:picMk id="2052" creationId="{EB857092-C4AB-4C70-B548-02EEB829142A}"/>
          </ac:picMkLst>
        </pc:picChg>
      </pc:sldChg>
      <pc:sldChg chg="addSp modSp add">
        <pc:chgData name="Kristofer Carta" userId="a949ead7c4bcd18f" providerId="LiveId" clId="{FF8DEFF9-4627-4B00-964E-992DC734B985}" dt="2017-09-06T09:40:56.883" v="18363" actId="1076"/>
        <pc:sldMkLst>
          <pc:docMk/>
          <pc:sldMk cId="3631092921" sldId="396"/>
        </pc:sldMkLst>
        <pc:spChg chg="mo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6T09:40:56.883" v="18363" actId="1076"/>
          <ac:spMkLst>
            <pc:docMk/>
            <pc:sldMk cId="3631092921" sldId="396"/>
            <ac:spMk id="3" creationId="{22EEF1A8-E484-497B-A934-839953EB9237}"/>
          </ac:spMkLst>
        </pc:spChg>
        <pc:spChg chg="ad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71" creationId="{00000000-0000-0000-0000-000000000000}"/>
          </ac:spMkLst>
        </pc:spChg>
        <pc:spChg chg="add">
          <ac:chgData name="Kristofer Carta" userId="a949ead7c4bcd18f" providerId="LiveId" clId="{FF8DEFF9-4627-4B00-964E-992DC734B985}" dt="2017-09-05T13:14:45.756" v="11448" actId="26606"/>
          <ac:spMkLst>
            <pc:docMk/>
            <pc:sldMk cId="3631092921" sldId="396"/>
            <ac:spMk id="73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13:14:45.756" v="11448" actId="26606"/>
          <ac:picMkLst>
            <pc:docMk/>
            <pc:sldMk cId="3631092921" sldId="396"/>
            <ac:picMk id="4098" creationId="{D2B9DAC1-9A04-473E-B2FE-476AAD38D9AF}"/>
          </ac:picMkLst>
        </pc:picChg>
      </pc:sldChg>
      <pc:sldChg chg="addSp modSp add">
        <pc:chgData name="Kristofer Carta" userId="a949ead7c4bcd18f" providerId="LiveId" clId="{FF8DEFF9-4627-4B00-964E-992DC734B985}" dt="2017-09-05T14:21:11.484" v="15606" actId="20577"/>
        <pc:sldMkLst>
          <pc:docMk/>
          <pc:sldMk cId="1514101641" sldId="397"/>
        </pc:sldMkLst>
        <pc:spChg chg="mod">
          <ac:chgData name="Kristofer Carta" userId="a949ead7c4bcd18f" providerId="LiveId" clId="{FF8DEFF9-4627-4B00-964E-992DC734B985}" dt="2017-09-05T13:27:13.593" v="12566" actId="20577"/>
          <ac:spMkLst>
            <pc:docMk/>
            <pc:sldMk cId="1514101641" sldId="397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21:11.484" v="15606" actId="20577"/>
          <ac:spMkLst>
            <pc:docMk/>
            <pc:sldMk cId="1514101641" sldId="397"/>
            <ac:spMk id="3" creationId="{F6BF7C77-D206-4DD3-B0BA-D51171AFD51A}"/>
          </ac:spMkLst>
        </pc:spChg>
        <pc:picChg chg="add mod">
          <ac:chgData name="Kristofer Carta" userId="a949ead7c4bcd18f" providerId="LiveId" clId="{FF8DEFF9-4627-4B00-964E-992DC734B985}" dt="2017-09-05T14:20:05.395" v="15578" actId="1076"/>
          <ac:picMkLst>
            <pc:docMk/>
            <pc:sldMk cId="1514101641" sldId="397"/>
            <ac:picMk id="4" creationId="{4A8F646A-6CA8-496D-935D-5D808D859026}"/>
          </ac:picMkLst>
        </pc:picChg>
      </pc:sldChg>
      <pc:sldChg chg="modSp add del">
        <pc:chgData name="Kristofer Carta" userId="a949ead7c4bcd18f" providerId="LiveId" clId="{FF8DEFF9-4627-4B00-964E-992DC734B985}" dt="2017-09-04T19:36:06.530" v="1148" actId="2696"/>
        <pc:sldMkLst>
          <pc:docMk/>
          <pc:sldMk cId="2822659840" sldId="398"/>
        </pc:sldMkLst>
        <pc:spChg chg="mod">
          <ac:chgData name="Kristofer Carta" userId="a949ead7c4bcd18f" providerId="LiveId" clId="{FF8DEFF9-4627-4B00-964E-992DC734B985}" dt="2017-09-04T19:36:02.576" v="1147" actId="20577"/>
          <ac:spMkLst>
            <pc:docMk/>
            <pc:sldMk cId="2822659840" sldId="398"/>
            <ac:spMk id="2" creationId="{00000000-0000-0000-0000-000000000000}"/>
          </ac:spMkLst>
        </pc:spChg>
      </pc:sldChg>
      <pc:sldChg chg="addSp modSp add">
        <pc:chgData name="Kristofer Carta" userId="a949ead7c4bcd18f" providerId="LiveId" clId="{FF8DEFF9-4627-4B00-964E-992DC734B985}" dt="2017-09-05T14:05:27.201" v="15217" actId="113"/>
        <pc:sldMkLst>
          <pc:docMk/>
          <pc:sldMk cId="1297092951" sldId="399"/>
        </pc:sldMkLst>
        <pc:spChg chg="mod">
          <ac:chgData name="Kristofer Carta" userId="a949ead7c4bcd18f" providerId="LiveId" clId="{FF8DEFF9-4627-4B00-964E-992DC734B985}" dt="2017-09-05T13:42:24.377" v="13634" actId="20577"/>
          <ac:spMkLst>
            <pc:docMk/>
            <pc:sldMk cId="1297092951" sldId="399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4:05:27.201" v="15217" actId="113"/>
          <ac:spMkLst>
            <pc:docMk/>
            <pc:sldMk cId="1297092951" sldId="399"/>
            <ac:spMk id="3" creationId="{CCCA5681-8A32-4B02-9E67-C824D6B1F9E6}"/>
          </ac:spMkLst>
        </pc:spChg>
      </pc:sldChg>
      <pc:sldChg chg="add del">
        <pc:chgData name="Kristofer Carta" userId="a949ead7c4bcd18f" providerId="LiveId" clId="{FF8DEFF9-4627-4B00-964E-992DC734B985}" dt="2017-09-04T19:36:19.804" v="1173" actId="2696"/>
        <pc:sldMkLst>
          <pc:docMk/>
          <pc:sldMk cId="802616551" sldId="400"/>
        </pc:sldMkLst>
      </pc:sldChg>
      <pc:sldChg chg="modSp add">
        <pc:chgData name="Kristofer Carta" userId="a949ead7c4bcd18f" providerId="LiveId" clId="{FF8DEFF9-4627-4B00-964E-992DC734B985}" dt="2017-09-06T10:00:13.098" v="18785" actId="20577"/>
        <pc:sldMkLst>
          <pc:docMk/>
          <pc:sldMk cId="2147816326" sldId="400"/>
        </pc:sldMkLst>
        <pc:spChg chg="mod">
          <ac:chgData name="Kristofer Carta" userId="a949ead7c4bcd18f" providerId="LiveId" clId="{FF8DEFF9-4627-4B00-964E-992DC734B985}" dt="2017-09-05T20:58:37.657" v="18299" actId="20577"/>
          <ac:spMkLst>
            <pc:docMk/>
            <pc:sldMk cId="2147816326" sldId="400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0:00:13.098" v="18785" actId="20577"/>
          <ac:spMkLst>
            <pc:docMk/>
            <pc:sldMk cId="2147816326" sldId="400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6T10:00:18.602" v="18787" actId="20577"/>
        <pc:sldMkLst>
          <pc:docMk/>
          <pc:sldMk cId="1835895847" sldId="401"/>
        </pc:sldMkLst>
        <pc:spChg chg="mod">
          <ac:chgData name="Kristofer Carta" userId="a949ead7c4bcd18f" providerId="LiveId" clId="{FF8DEFF9-4627-4B00-964E-992DC734B985}" dt="2017-09-05T20:58:42.904" v="18301" actId="20577"/>
          <ac:spMkLst>
            <pc:docMk/>
            <pc:sldMk cId="1835895847" sldId="401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0:00:18.602" v="18787" actId="20577"/>
          <ac:spMkLst>
            <pc:docMk/>
            <pc:sldMk cId="1835895847" sldId="401"/>
            <ac:spMk id="3" creationId="{C38F677F-5E54-4956-B549-0933911FF3E4}"/>
          </ac:spMkLst>
        </pc:spChg>
      </pc:sldChg>
      <pc:sldChg chg="addSp modSp add del">
        <pc:chgData name="Kristofer Carta" userId="a949ead7c4bcd18f" providerId="LiveId" clId="{FF8DEFF9-4627-4B00-964E-992DC734B985}" dt="2017-09-04T20:21:28.700" v="3041" actId="2696"/>
        <pc:sldMkLst>
          <pc:docMk/>
          <pc:sldMk cId="2509191597" sldId="402"/>
        </pc:sldMkLst>
        <pc:spChg chg="mod">
          <ac:chgData name="Kristofer Carta" userId="a949ead7c4bcd18f" providerId="LiveId" clId="{FF8DEFF9-4627-4B00-964E-992DC734B985}" dt="2017-09-04T19:40:00.723" v="1599" actId="20577"/>
          <ac:spMkLst>
            <pc:docMk/>
            <pc:sldMk cId="2509191597" sldId="402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4T20:09:15.358" v="2471" actId="20577"/>
          <ac:spMkLst>
            <pc:docMk/>
            <pc:sldMk cId="2509191597" sldId="402"/>
            <ac:spMk id="3" creationId="{7BD2CC97-C82B-40C1-9122-1AB0118BFF36}"/>
          </ac:spMkLst>
        </pc:spChg>
      </pc:sldChg>
      <pc:sldChg chg="addSp delSp modSp add">
        <pc:chgData name="Kristofer Carta" userId="a949ead7c4bcd18f" providerId="LiveId" clId="{FF8DEFF9-4627-4B00-964E-992DC734B985}" dt="2017-09-05T10:53:15.783" v="7995" actId="20577"/>
        <pc:sldMkLst>
          <pc:docMk/>
          <pc:sldMk cId="4047141081" sldId="403"/>
        </pc:sldMkLst>
        <pc:spChg chg="mod">
          <ac:chgData name="Kristofer Carta" userId="a949ead7c4bcd18f" providerId="LiveId" clId="{FF8DEFF9-4627-4B00-964E-992DC734B985}" dt="2017-09-04T20:18:50.211" v="2917" actId="20577"/>
          <ac:spMkLst>
            <pc:docMk/>
            <pc:sldMk cId="4047141081" sldId="403"/>
            <ac:spMk id="2" creationId="{00000000-0000-0000-0000-000000000000}"/>
          </ac:spMkLst>
        </pc:spChg>
        <pc:spChg chg="add mod">
          <ac:chgData name="Kristofer Carta" userId="a949ead7c4bcd18f" providerId="LiveId" clId="{FF8DEFF9-4627-4B00-964E-992DC734B985}" dt="2017-09-05T10:53:15.783" v="7995" actId="20577"/>
          <ac:spMkLst>
            <pc:docMk/>
            <pc:sldMk cId="4047141081" sldId="403"/>
            <ac:spMk id="3" creationId="{90B08A2A-F483-40B4-A45F-7DF9979501A6}"/>
          </ac:spMkLst>
        </pc:spChg>
        <pc:spChg chg="add del">
          <ac:chgData name="Kristofer Carta" userId="a949ead7c4bcd18f" providerId="LiveId" clId="{FF8DEFF9-4627-4B00-964E-992DC734B985}" dt="2017-09-04T20:17:36.310" v="2824" actId="26606"/>
          <ac:spMkLst>
            <pc:docMk/>
            <pc:sldMk cId="4047141081" sldId="403"/>
            <ac:spMk id="6" creationId="{00000000-0000-0000-0000-000000000000}"/>
          </ac:spMkLst>
        </pc:spChg>
        <pc:spChg chg="add">
          <ac:chgData name="Kristofer Carta" userId="a949ead7c4bcd18f" providerId="LiveId" clId="{FF8DEFF9-4627-4B00-964E-992DC734B985}" dt="2017-09-04T20:18:05.206" v="2834" actId="26606"/>
          <ac:spMkLst>
            <pc:docMk/>
            <pc:sldMk cId="4047141081" sldId="403"/>
            <ac:spMk id="7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7.206" v="2826" actId="26606"/>
          <ac:spMkLst>
            <pc:docMk/>
            <pc:sldMk cId="4047141081" sldId="403"/>
            <ac:spMk id="8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22.575" v="2816" actId="26606"/>
          <ac:spMkLst>
            <pc:docMk/>
            <pc:sldMk cId="4047141081" sldId="403"/>
            <ac:spMk id="9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7.728" v="2828" actId="26606"/>
          <ac:spMkLst>
            <pc:docMk/>
            <pc:sldMk cId="4047141081" sldId="403"/>
            <ac:spMk id="10" creationId="{00000000-0000-0000-0000-000000000000}"/>
          </ac:spMkLst>
        </pc:spChg>
        <pc:spChg chg="add">
          <ac:chgData name="Kristofer Carta" userId="a949ead7c4bcd18f" providerId="LiveId" clId="{FF8DEFF9-4627-4B00-964E-992DC734B985}" dt="2017-09-04T20:18:05.206" v="2834" actId="26606"/>
          <ac:spMkLst>
            <pc:docMk/>
            <pc:sldMk cId="4047141081" sldId="403"/>
            <ac:spMk id="12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23.445" v="2818" actId="26606"/>
          <ac:spMkLst>
            <pc:docMk/>
            <pc:sldMk cId="4047141081" sldId="403"/>
            <ac:spMk id="13" creationId="{00000000-0000-0000-0000-000000000000}"/>
          </ac:spMkLst>
        </pc:spChg>
        <pc:spChg chg="add del">
          <ac:chgData name="Kristofer Carta" userId="a949ead7c4bcd18f" providerId="LiveId" clId="{FF8DEFF9-4627-4B00-964E-992DC734B985}" dt="2017-09-04T20:17:31.148" v="2820" actId="26606"/>
          <ac:spMkLst>
            <pc:docMk/>
            <pc:sldMk cId="4047141081" sldId="403"/>
            <ac:spMk id="15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4T20:18:05.206" v="2834" actId="26606"/>
          <ac:picMkLst>
            <pc:docMk/>
            <pc:sldMk cId="4047141081" sldId="403"/>
            <ac:picMk id="4" creationId="{C46E7F76-FF28-4BDD-9903-86D3527DAC98}"/>
          </ac:picMkLst>
        </pc:picChg>
        <pc:cxnChg chg="add del">
          <ac:chgData name="Kristofer Carta" userId="a949ead7c4bcd18f" providerId="LiveId" clId="{FF8DEFF9-4627-4B00-964E-992DC734B985}" dt="2017-09-04T20:17:22.575" v="2816" actId="26606"/>
          <ac:cxnSpMkLst>
            <pc:docMk/>
            <pc:sldMk cId="4047141081" sldId="403"/>
            <ac:cxnSpMk id="11" creationId="{00000000-0000-0000-0000-000000000000}"/>
          </ac:cxnSpMkLst>
        </pc:cxnChg>
      </pc:sldChg>
      <pc:sldChg chg="modSp add">
        <pc:chgData name="Kristofer Carta" userId="a949ead7c4bcd18f" providerId="LiveId" clId="{FF8DEFF9-4627-4B00-964E-992DC734B985}" dt="2017-09-04T20:45:26.814" v="5424" actId="20577"/>
        <pc:sldMkLst>
          <pc:docMk/>
          <pc:sldMk cId="2750432455" sldId="404"/>
        </pc:sldMkLst>
        <pc:spChg chg="mod">
          <ac:chgData name="Kristofer Carta" userId="a949ead7c4bcd18f" providerId="LiveId" clId="{FF8DEFF9-4627-4B00-964E-992DC734B985}" dt="2017-09-04T20:06:59.968" v="2224" actId="20577"/>
          <ac:spMkLst>
            <pc:docMk/>
            <pc:sldMk cId="2750432455" sldId="40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4T20:45:26.814" v="5424" actId="20577"/>
          <ac:spMkLst>
            <pc:docMk/>
            <pc:sldMk cId="2750432455" sldId="404"/>
            <ac:spMk id="5" creationId="{5ECF8584-6385-47A1-8667-65E64C8474B7}"/>
          </ac:spMkLst>
        </pc:spChg>
      </pc:sldChg>
      <pc:sldChg chg="addSp delSp modSp add del ord">
        <pc:chgData name="Kristofer Carta" userId="a949ead7c4bcd18f" providerId="LiveId" clId="{FF8DEFF9-4627-4B00-964E-992DC734B985}" dt="2017-09-05T14:54:31.596" v="15741" actId="478"/>
        <pc:sldMkLst>
          <pc:docMk/>
          <pc:sldMk cId="2400912795" sldId="405"/>
        </pc:sldMkLst>
        <pc:spChg chg="mod">
          <ac:chgData name="Kristofer Carta" userId="a949ead7c4bcd18f" providerId="LiveId" clId="{FF8DEFF9-4627-4B00-964E-992DC734B985}" dt="2017-09-04T20:21:07.184" v="3033" actId="20577"/>
          <ac:spMkLst>
            <pc:docMk/>
            <pc:sldMk cId="2400912795" sldId="405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0:52:15.176" v="7964" actId="20577"/>
          <ac:spMkLst>
            <pc:docMk/>
            <pc:sldMk cId="2400912795" sldId="405"/>
            <ac:spMk id="3" creationId="{90B08A2A-F483-40B4-A45F-7DF9979501A6}"/>
          </ac:spMkLst>
        </pc:spChg>
        <pc:spChg chg="add mod">
          <ac:chgData name="Kristofer Carta" userId="a949ead7c4bcd18f" providerId="LiveId" clId="{FF8DEFF9-4627-4B00-964E-992DC734B985}" dt="2017-09-04T20:20:58.383" v="3023" actId="20577"/>
          <ac:spMkLst>
            <pc:docMk/>
            <pc:sldMk cId="2400912795" sldId="405"/>
            <ac:spMk id="5" creationId="{18FC367E-A71D-49E1-A888-DEF272E87276}"/>
          </ac:spMkLst>
        </pc:spChg>
        <pc:picChg chg="del">
          <ac:chgData name="Kristofer Carta" userId="a949ead7c4bcd18f" providerId="LiveId" clId="{FF8DEFF9-4627-4B00-964E-992DC734B985}" dt="2017-09-05T14:54:31.596" v="15741" actId="478"/>
          <ac:picMkLst>
            <pc:docMk/>
            <pc:sldMk cId="2400912795" sldId="405"/>
            <ac:picMk id="4" creationId="{C46E7F76-FF28-4BDD-9903-86D3527DAC98}"/>
          </ac:picMkLst>
        </pc:picChg>
      </pc:sldChg>
      <pc:sldChg chg="addSp delSp modSp add del ord">
        <pc:chgData name="Kristofer Carta" userId="a949ead7c4bcd18f" providerId="LiveId" clId="{FF8DEFF9-4627-4B00-964E-992DC734B985}" dt="2017-09-05T14:35:41.981" v="15613" actId="2696"/>
        <pc:sldMkLst>
          <pc:docMk/>
          <pc:sldMk cId="4269522236" sldId="406"/>
        </pc:sldMkLst>
        <pc:spChg chg="mod">
          <ac:chgData name="Kristofer Carta" userId="a949ead7c4bcd18f" providerId="LiveId" clId="{FF8DEFF9-4627-4B00-964E-992DC734B985}" dt="2017-09-05T12:18:13.992" v="8289" actId="20577"/>
          <ac:spMkLst>
            <pc:docMk/>
            <pc:sldMk cId="4269522236" sldId="406"/>
            <ac:spMk id="2" creationId="{00000000-0000-0000-0000-000000000000}"/>
          </ac:spMkLst>
        </pc:spChg>
        <pc:spChg chg="add del mod">
          <ac:chgData name="Kristofer Carta" userId="a949ead7c4bcd18f" providerId="LiveId" clId="{FF8DEFF9-4627-4B00-964E-992DC734B985}" dt="2017-09-05T12:36:15.559" v="10350" actId="20577"/>
          <ac:spMkLst>
            <pc:docMk/>
            <pc:sldMk cId="4269522236" sldId="406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4:10.110" v="8794" actId="478"/>
          <ac:picMkLst>
            <pc:docMk/>
            <pc:sldMk cId="4269522236" sldId="406"/>
            <ac:picMk id="3" creationId="{00000000-0000-0000-0000-000000000000}"/>
          </ac:picMkLst>
        </pc:picChg>
      </pc:sldChg>
      <pc:sldChg chg="delSp modSp add del">
        <pc:chgData name="Kristofer Carta" userId="a949ead7c4bcd18f" providerId="LiveId" clId="{FF8DEFF9-4627-4B00-964E-992DC734B985}" dt="2017-09-05T14:35:41.912" v="15607" actId="2696"/>
        <pc:sldMkLst>
          <pc:docMk/>
          <pc:sldMk cId="734104792" sldId="407"/>
        </pc:sldMkLst>
        <pc:spChg chg="mod">
          <ac:chgData name="Kristofer Carta" userId="a949ead7c4bcd18f" providerId="LiveId" clId="{FF8DEFF9-4627-4B00-964E-992DC734B985}" dt="2017-09-05T12:41:34.468" v="10369" actId="20577"/>
          <ac:spMkLst>
            <pc:docMk/>
            <pc:sldMk cId="734104792" sldId="407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46:43.945" v="10435" actId="2696"/>
          <ac:spMkLst>
            <pc:docMk/>
            <pc:sldMk cId="734104792" sldId="407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35:36.310" v="10310" actId="478"/>
          <ac:picMkLst>
            <pc:docMk/>
            <pc:sldMk cId="734104792" sldId="407"/>
            <ac:picMk id="3" creationId="{00000000-0000-0000-0000-000000000000}"/>
          </ac:picMkLst>
        </pc:picChg>
      </pc:sldChg>
      <pc:sldChg chg="addSp delSp modSp add del">
        <pc:chgData name="Kristofer Carta" userId="a949ead7c4bcd18f" providerId="LiveId" clId="{FF8DEFF9-4627-4B00-964E-992DC734B985}" dt="2017-09-05T14:35:41.942" v="15609" actId="2696"/>
        <pc:sldMkLst>
          <pc:docMk/>
          <pc:sldMk cId="543816133" sldId="408"/>
        </pc:sldMkLst>
        <pc:spChg chg="mod">
          <ac:chgData name="Kristofer Carta" userId="a949ead7c4bcd18f" providerId="LiveId" clId="{FF8DEFF9-4627-4B00-964E-992DC734B985}" dt="2017-09-05T12:19:51.777" v="8302" actId="20577"/>
          <ac:spMkLst>
            <pc:docMk/>
            <pc:sldMk cId="543816133" sldId="408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8:14.187" v="9607" actId="14100"/>
          <ac:spMkLst>
            <pc:docMk/>
            <pc:sldMk cId="543816133" sldId="408"/>
            <ac:spMk id="4" creationId="{00000000-0000-0000-0000-000000000000}"/>
          </ac:spMkLst>
        </pc:spChg>
        <pc:picChg chg="add del">
          <ac:chgData name="Kristofer Carta" userId="a949ead7c4bcd18f" providerId="LiveId" clId="{FF8DEFF9-4627-4B00-964E-992DC734B985}" dt="2017-09-05T12:46:59.268" v="10438" actId="478"/>
          <ac:picMkLst>
            <pc:docMk/>
            <pc:sldMk cId="543816133" sldId="408"/>
            <ac:picMk id="3" creationId="{00000000-0000-0000-0000-000000000000}"/>
          </ac:picMkLst>
        </pc:picChg>
      </pc:sldChg>
      <pc:sldChg chg="delSp modSp add del">
        <pc:chgData name="Kristofer Carta" userId="a949ead7c4bcd18f" providerId="LiveId" clId="{FF8DEFF9-4627-4B00-964E-992DC734B985}" dt="2017-09-05T14:35:41.953" v="15610" actId="2696"/>
        <pc:sldMkLst>
          <pc:docMk/>
          <pc:sldMk cId="484925654" sldId="409"/>
        </pc:sldMkLst>
        <pc:spChg chg="mod">
          <ac:chgData name="Kristofer Carta" userId="a949ead7c4bcd18f" providerId="LiveId" clId="{FF8DEFF9-4627-4B00-964E-992DC734B985}" dt="2017-09-05T12:20:07.856" v="8314" actId="20577"/>
          <ac:spMkLst>
            <pc:docMk/>
            <pc:sldMk cId="484925654" sldId="409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7:18.926" v="9361" actId="14100"/>
          <ac:spMkLst>
            <pc:docMk/>
            <pc:sldMk cId="484925654" sldId="409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7:22.557" v="9362" actId="478"/>
          <ac:picMkLst>
            <pc:docMk/>
            <pc:sldMk cId="484925654" sldId="409"/>
            <ac:picMk id="3" creationId="{00000000-0000-0000-0000-000000000000}"/>
          </ac:picMkLst>
        </pc:picChg>
      </pc:sldChg>
      <pc:sldChg chg="add del">
        <pc:chgData name="Kristofer Carta" userId="a949ead7c4bcd18f" providerId="LiveId" clId="{FF8DEFF9-4627-4B00-964E-992DC734B985}" dt="2017-09-05T12:21:17.579" v="8327" actId="2696"/>
        <pc:sldMkLst>
          <pc:docMk/>
          <pc:sldMk cId="1698524997" sldId="410"/>
        </pc:sldMkLst>
      </pc:sldChg>
      <pc:sldChg chg="delSp modSp add del">
        <pc:chgData name="Kristofer Carta" userId="a949ead7c4bcd18f" providerId="LiveId" clId="{FF8DEFF9-4627-4B00-964E-992DC734B985}" dt="2017-09-05T14:35:41.975" v="15612" actId="2696"/>
        <pc:sldMkLst>
          <pc:docMk/>
          <pc:sldMk cId="3260293087" sldId="411"/>
        </pc:sldMkLst>
        <pc:spChg chg="mod">
          <ac:chgData name="Kristofer Carta" userId="a949ead7c4bcd18f" providerId="LiveId" clId="{FF8DEFF9-4627-4B00-964E-992DC734B985}" dt="2017-09-05T12:21:08.264" v="8326" actId="20577"/>
          <ac:spMkLst>
            <pc:docMk/>
            <pc:sldMk cId="3260293087" sldId="411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26:09.333" v="9088" actId="1076"/>
          <ac:spMkLst>
            <pc:docMk/>
            <pc:sldMk cId="3260293087" sldId="411"/>
            <ac:spMk id="4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12:26:11.485" v="9089" actId="478"/>
          <ac:picMkLst>
            <pc:docMk/>
            <pc:sldMk cId="3260293087" sldId="411"/>
            <ac:picMk id="3" creationId="{00000000-0000-0000-0000-000000000000}"/>
          </ac:picMkLst>
        </pc:picChg>
      </pc:sldChg>
      <pc:sldChg chg="modSp add del">
        <pc:chgData name="Kristofer Carta" userId="a949ead7c4bcd18f" providerId="LiveId" clId="{FF8DEFF9-4627-4B00-964E-992DC734B985}" dt="2017-09-05T14:35:41.967" v="15611" actId="2696"/>
        <pc:sldMkLst>
          <pc:docMk/>
          <pc:sldMk cId="44648346" sldId="412"/>
        </pc:sldMkLst>
        <pc:spChg chg="mod">
          <ac:chgData name="Kristofer Carta" userId="a949ead7c4bcd18f" providerId="LiveId" clId="{FF8DEFF9-4627-4B00-964E-992DC734B985}" dt="2017-09-05T12:28:28.359" v="9612" actId="20577"/>
          <ac:spMkLst>
            <pc:docMk/>
            <pc:sldMk cId="44648346" sldId="412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2:30:51.191" v="9905" actId="14100"/>
          <ac:spMkLst>
            <pc:docMk/>
            <pc:sldMk cId="44648346" sldId="412"/>
            <ac:spMk id="4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14:35:41.933" v="15608" actId="2696"/>
        <pc:sldMkLst>
          <pc:docMk/>
          <pc:sldMk cId="3613241003" sldId="413"/>
        </pc:sldMkLst>
      </pc:sldChg>
      <pc:sldChg chg="add del">
        <pc:chgData name="Kristofer Carta" userId="a949ead7c4bcd18f" providerId="LiveId" clId="{FF8DEFF9-4627-4B00-964E-992DC734B985}" dt="2017-09-05T14:36:10.549" v="15615" actId="2696"/>
        <pc:sldMkLst>
          <pc:docMk/>
          <pc:sldMk cId="2166556710" sldId="414"/>
        </pc:sldMkLst>
      </pc:sldChg>
      <pc:sldChg chg="add del">
        <pc:chgData name="Kristofer Carta" userId="a949ead7c4bcd18f" providerId="LiveId" clId="{FF8DEFF9-4627-4B00-964E-992DC734B985}" dt="2017-09-05T14:36:10.557" v="15616" actId="2696"/>
        <pc:sldMkLst>
          <pc:docMk/>
          <pc:sldMk cId="3851098676" sldId="415"/>
        </pc:sldMkLst>
      </pc:sldChg>
      <pc:sldChg chg="add del">
        <pc:chgData name="Kristofer Carta" userId="a949ead7c4bcd18f" providerId="LiveId" clId="{FF8DEFF9-4627-4B00-964E-992DC734B985}" dt="2017-09-05T14:36:10.573" v="15617" actId="2696"/>
        <pc:sldMkLst>
          <pc:docMk/>
          <pc:sldMk cId="773443196" sldId="416"/>
        </pc:sldMkLst>
      </pc:sldChg>
      <pc:sldChg chg="add del">
        <pc:chgData name="Kristofer Carta" userId="a949ead7c4bcd18f" providerId="LiveId" clId="{FF8DEFF9-4627-4B00-964E-992DC734B985}" dt="2017-09-05T14:36:10.581" v="15618" actId="2696"/>
        <pc:sldMkLst>
          <pc:docMk/>
          <pc:sldMk cId="1511532595" sldId="417"/>
        </pc:sldMkLst>
      </pc:sldChg>
      <pc:sldChg chg="add del">
        <pc:chgData name="Kristofer Carta" userId="a949ead7c4bcd18f" providerId="LiveId" clId="{FF8DEFF9-4627-4B00-964E-992DC734B985}" dt="2017-09-05T14:36:10.592" v="15619" actId="2696"/>
        <pc:sldMkLst>
          <pc:docMk/>
          <pc:sldMk cId="371092909" sldId="418"/>
        </pc:sldMkLst>
      </pc:sldChg>
      <pc:sldChg chg="add del">
        <pc:chgData name="Kristofer Carta" userId="a949ead7c4bcd18f" providerId="LiveId" clId="{FF8DEFF9-4627-4B00-964E-992DC734B985}" dt="2017-09-05T14:36:10.607" v="15620" actId="2696"/>
        <pc:sldMkLst>
          <pc:docMk/>
          <pc:sldMk cId="3989739411" sldId="419"/>
        </pc:sldMkLst>
      </pc:sldChg>
      <pc:sldChg chg="add del">
        <pc:chgData name="Kristofer Carta" userId="a949ead7c4bcd18f" providerId="LiveId" clId="{FF8DEFF9-4627-4B00-964E-992DC734B985}" dt="2017-09-05T14:36:10.615" v="15621" actId="2696"/>
        <pc:sldMkLst>
          <pc:docMk/>
          <pc:sldMk cId="3826583052" sldId="420"/>
        </pc:sldMkLst>
      </pc:sldChg>
      <pc:sldChg chg="add del">
        <pc:chgData name="Kristofer Carta" userId="a949ead7c4bcd18f" providerId="LiveId" clId="{FF8DEFF9-4627-4B00-964E-992DC734B985}" dt="2017-09-05T12:57:43.350" v="10823" actId="20577"/>
        <pc:sldMkLst>
          <pc:docMk/>
          <pc:sldMk cId="3912823283" sldId="420"/>
        </pc:sldMkLst>
      </pc:sldChg>
      <pc:sldChg chg="add del">
        <pc:chgData name="Kristofer Carta" userId="a949ead7c4bcd18f" providerId="LiveId" clId="{FF8DEFF9-4627-4B00-964E-992DC734B985}" dt="2017-09-05T12:57:43.350" v="10823" actId="20577"/>
        <pc:sldMkLst>
          <pc:docMk/>
          <pc:sldMk cId="206038383" sldId="421"/>
        </pc:sldMkLst>
      </pc:sldChg>
      <pc:sldChg chg="add del">
        <pc:chgData name="Kristofer Carta" userId="a949ead7c4bcd18f" providerId="LiveId" clId="{FF8DEFF9-4627-4B00-964E-992DC734B985}" dt="2017-09-05T14:36:10.622" v="15622" actId="2696"/>
        <pc:sldMkLst>
          <pc:docMk/>
          <pc:sldMk cId="829846919" sldId="421"/>
        </pc:sldMkLst>
      </pc:sldChg>
      <pc:sldChg chg="addSp delSp modSp add ord">
        <pc:chgData name="Kristofer Carta" userId="a949ead7c4bcd18f" providerId="LiveId" clId="{FF8DEFF9-4627-4B00-964E-992DC734B985}" dt="2017-09-05T13:11:56.609" v="11298" actId="1076"/>
        <pc:sldMkLst>
          <pc:docMk/>
          <pc:sldMk cId="3174276547" sldId="422"/>
        </pc:sldMkLst>
        <pc:spChg chg="mod">
          <ac:chgData name="Kristofer Carta" userId="a949ead7c4bcd18f" providerId="LiveId" clId="{FF8DEFF9-4627-4B00-964E-992DC734B985}" dt="2017-09-05T13:05:41.739" v="10983" actId="20577"/>
          <ac:spMkLst>
            <pc:docMk/>
            <pc:sldMk cId="3174276547" sldId="422"/>
            <ac:spMk id="2" creationId="{00000000-0000-0000-0000-000000000000}"/>
          </ac:spMkLst>
        </pc:spChg>
        <pc:spChg chg="add del mod">
          <ac:chgData name="Kristofer Carta" userId="a949ead7c4bcd18f" providerId="LiveId" clId="{FF8DEFF9-4627-4B00-964E-992DC734B985}" dt="2017-09-05T13:11:50.241" v="11295" actId="1076"/>
          <ac:spMkLst>
            <pc:docMk/>
            <pc:sldMk cId="3174276547" sldId="422"/>
            <ac:spMk id="4" creationId="{00000000-0000-0000-0000-000000000000}"/>
          </ac:spMkLst>
        </pc:spChg>
        <pc:picChg chg="add mod">
          <ac:chgData name="Kristofer Carta" userId="a949ead7c4bcd18f" providerId="LiveId" clId="{FF8DEFF9-4627-4B00-964E-992DC734B985}" dt="2017-09-05T13:11:56.609" v="11298" actId="1076"/>
          <ac:picMkLst>
            <pc:docMk/>
            <pc:sldMk cId="3174276547" sldId="422"/>
            <ac:picMk id="3074" creationId="{5FEB7D0A-7B99-4698-BB5F-C1E3B44D4902}"/>
          </ac:picMkLst>
        </pc:picChg>
      </pc:sldChg>
      <pc:sldChg chg="addSp modSp add">
        <pc:chgData name="Kristofer Carta" userId="a949ead7c4bcd18f" providerId="LiveId" clId="{FF8DEFF9-4627-4B00-964E-992DC734B985}" dt="2017-09-05T13:52:47.973" v="14176" actId="1076"/>
        <pc:sldMkLst>
          <pc:docMk/>
          <pc:sldMk cId="3705844285" sldId="423"/>
        </pc:sldMkLst>
        <pc:spChg chg="mod">
          <ac:chgData name="Kristofer Carta" userId="a949ead7c4bcd18f" providerId="LiveId" clId="{FF8DEFF9-4627-4B00-964E-992DC734B985}" dt="2017-09-05T13:42:31.584" v="13655" actId="20577"/>
          <ac:spMkLst>
            <pc:docMk/>
            <pc:sldMk cId="3705844285" sldId="423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3:52:28.537" v="14174" actId="20577"/>
          <ac:spMkLst>
            <pc:docMk/>
            <pc:sldMk cId="3705844285" sldId="423"/>
            <ac:spMk id="3" creationId="{CCCA5681-8A32-4B02-9E67-C824D6B1F9E6}"/>
          </ac:spMkLst>
        </pc:spChg>
        <pc:spChg chg="add mod">
          <ac:chgData name="Kristofer Carta" userId="a949ead7c4bcd18f" providerId="LiveId" clId="{FF8DEFF9-4627-4B00-964E-992DC734B985}" dt="2017-09-05T13:52:47.973" v="14176" actId="1076"/>
          <ac:spMkLst>
            <pc:docMk/>
            <pc:sldMk cId="3705844285" sldId="423"/>
            <ac:spMk id="5" creationId="{AA61B8EE-EC48-4963-A396-09BE2165C830}"/>
          </ac:spMkLst>
        </pc:spChg>
        <pc:picChg chg="add mod modCrop">
          <ac:chgData name="Kristofer Carta" userId="a949ead7c4bcd18f" providerId="LiveId" clId="{FF8DEFF9-4627-4B00-964E-992DC734B985}" dt="2017-09-05T13:52:39.924" v="14175" actId="732"/>
          <ac:picMkLst>
            <pc:docMk/>
            <pc:sldMk cId="3705844285" sldId="423"/>
            <ac:picMk id="4" creationId="{C8E8BFA5-93C1-457B-A6CE-20BD852AD91F}"/>
          </ac:picMkLst>
        </pc:picChg>
      </pc:sldChg>
      <pc:sldChg chg="delSp modSp add">
        <pc:chgData name="Kristofer Carta" userId="a949ead7c4bcd18f" providerId="LiveId" clId="{FF8DEFF9-4627-4B00-964E-992DC734B985}" dt="2017-09-05T14:04:07.588" v="15141" actId="20577"/>
        <pc:sldMkLst>
          <pc:docMk/>
          <pc:sldMk cId="3518198814" sldId="424"/>
        </pc:sldMkLst>
        <pc:spChg chg="mod">
          <ac:chgData name="Kristofer Carta" userId="a949ead7c4bcd18f" providerId="LiveId" clId="{FF8DEFF9-4627-4B00-964E-992DC734B985}" dt="2017-09-05T13:59:51.382" v="14921" actId="20577"/>
          <ac:spMkLst>
            <pc:docMk/>
            <pc:sldMk cId="3518198814" sldId="42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14:04:07.588" v="15141" actId="20577"/>
          <ac:spMkLst>
            <pc:docMk/>
            <pc:sldMk cId="3518198814" sldId="424"/>
            <ac:spMk id="3" creationId="{CCCA5681-8A32-4B02-9E67-C824D6B1F9E6}"/>
          </ac:spMkLst>
        </pc:spChg>
        <pc:spChg chg="del">
          <ac:chgData name="Kristofer Carta" userId="a949ead7c4bcd18f" providerId="LiveId" clId="{FF8DEFF9-4627-4B00-964E-992DC734B985}" dt="2017-09-05T13:53:09.334" v="14178" actId="478"/>
          <ac:spMkLst>
            <pc:docMk/>
            <pc:sldMk cId="3518198814" sldId="424"/>
            <ac:spMk id="5" creationId="{AA61B8EE-EC48-4963-A396-09BE2165C830}"/>
          </ac:spMkLst>
        </pc:spChg>
        <pc:picChg chg="del">
          <ac:chgData name="Kristofer Carta" userId="a949ead7c4bcd18f" providerId="LiveId" clId="{FF8DEFF9-4627-4B00-964E-992DC734B985}" dt="2017-09-05T13:53:10.618" v="14179" actId="478"/>
          <ac:picMkLst>
            <pc:docMk/>
            <pc:sldMk cId="3518198814" sldId="424"/>
            <ac:picMk id="4" creationId="{C8E8BFA5-93C1-457B-A6CE-20BD852AD91F}"/>
          </ac:picMkLst>
        </pc:picChg>
      </pc:sldChg>
      <pc:sldChg chg="modSp add">
        <pc:chgData name="Kristofer Carta" userId="a949ead7c4bcd18f" providerId="LiveId" clId="{FF8DEFF9-4627-4B00-964E-992DC734B985}" dt="2017-09-05T20:21:21.578" v="17465" actId="113"/>
        <pc:sldMkLst>
          <pc:docMk/>
          <pc:sldMk cId="734104792" sldId="425"/>
        </pc:sldMkLst>
        <pc:spChg chg="mod">
          <ac:chgData name="Kristofer Carta" userId="a949ead7c4bcd18f" providerId="LiveId" clId="{FF8DEFF9-4627-4B00-964E-992DC734B985}" dt="2017-09-05T20:21:21.578" v="17465" actId="113"/>
          <ac:spMkLst>
            <pc:docMk/>
            <pc:sldMk cId="734104792" sldId="425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5:17.749" v="15750" actId="1076"/>
          <ac:picMkLst>
            <pc:docMk/>
            <pc:sldMk cId="734104792" sldId="425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00.921" v="15789" actId="1076"/>
        <pc:sldMkLst>
          <pc:docMk/>
          <pc:sldMk cId="3613241003" sldId="426"/>
        </pc:sldMkLst>
        <pc:picChg chg="mod">
          <ac:chgData name="Kristofer Carta" userId="a949ead7c4bcd18f" providerId="LiveId" clId="{FF8DEFF9-4627-4B00-964E-992DC734B985}" dt="2017-09-05T19:46:00.921" v="15789" actId="1076"/>
          <ac:picMkLst>
            <pc:docMk/>
            <pc:sldMk cId="3613241003" sldId="426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09.184" v="15790" actId="1076"/>
        <pc:sldMkLst>
          <pc:docMk/>
          <pc:sldMk cId="543816133" sldId="427"/>
        </pc:sldMkLst>
        <pc:picChg chg="mod">
          <ac:chgData name="Kristofer Carta" userId="a949ead7c4bcd18f" providerId="LiveId" clId="{FF8DEFF9-4627-4B00-964E-992DC734B985}" dt="2017-09-05T19:46:09.184" v="15790" actId="1076"/>
          <ac:picMkLst>
            <pc:docMk/>
            <pc:sldMk cId="543816133" sldId="427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6:27.088" v="15793" actId="14100"/>
        <pc:sldMkLst>
          <pc:docMk/>
          <pc:sldMk cId="484925654" sldId="428"/>
        </pc:sldMkLst>
        <pc:spChg chg="mod">
          <ac:chgData name="Kristofer Carta" userId="a949ead7c4bcd18f" providerId="LiveId" clId="{FF8DEFF9-4627-4B00-964E-992DC734B985}" dt="2017-09-05T19:46:27.088" v="15793" actId="14100"/>
          <ac:spMkLst>
            <pc:docMk/>
            <pc:sldMk cId="484925654" sldId="428"/>
            <ac:spMk id="4" creationId="{00000000-0000-0000-0000-000000000000}"/>
          </ac:spMkLst>
        </pc:spChg>
      </pc:sldChg>
      <pc:sldChg chg="addSp delSp modSp add">
        <pc:chgData name="Kristofer Carta" userId="a949ead7c4bcd18f" providerId="LiveId" clId="{FF8DEFF9-4627-4B00-964E-992DC734B985}" dt="2017-09-05T19:48:21.615" v="15863" actId="1076"/>
        <pc:sldMkLst>
          <pc:docMk/>
          <pc:sldMk cId="44648346" sldId="429"/>
        </pc:sldMkLst>
        <pc:spChg chg="add mod">
          <ac:chgData name="Kristofer Carta" userId="a949ead7c4bcd18f" providerId="LiveId" clId="{FF8DEFF9-4627-4B00-964E-992DC734B985}" dt="2017-09-05T19:48:21.615" v="15863" actId="1076"/>
          <ac:spMkLst>
            <pc:docMk/>
            <pc:sldMk cId="44648346" sldId="429"/>
            <ac:spMk id="3" creationId="{CA8E0C6F-CB93-46C8-A9BC-1AB680FE8259}"/>
          </ac:spMkLst>
        </pc:spChg>
        <pc:picChg chg="add del">
          <ac:chgData name="Kristofer Carta" userId="a949ead7c4bcd18f" providerId="LiveId" clId="{FF8DEFF9-4627-4B00-964E-992DC734B985}" dt="2017-09-05T19:47:04.222" v="15795" actId="1076"/>
          <ac:picMkLst>
            <pc:docMk/>
            <pc:sldMk cId="44648346" sldId="429"/>
            <ac:picMk id="1026" creationId="{E8364496-BF3E-4AE5-86EC-242C962FF493}"/>
          </ac:picMkLst>
        </pc:picChg>
        <pc:picChg chg="add mod">
          <ac:chgData name="Kristofer Carta" userId="a949ead7c4bcd18f" providerId="LiveId" clId="{FF8DEFF9-4627-4B00-964E-992DC734B985}" dt="2017-09-05T19:47:40.320" v="15801" actId="1076"/>
          <ac:picMkLst>
            <pc:docMk/>
            <pc:sldMk cId="44648346" sldId="429"/>
            <ac:picMk id="1028" creationId="{50D6B38B-07A3-412A-BC7A-B03A47041A59}"/>
          </ac:picMkLst>
        </pc:picChg>
      </pc:sldChg>
      <pc:sldChg chg="modSp add">
        <pc:chgData name="Kristofer Carta" userId="a949ead7c4bcd18f" providerId="LiveId" clId="{FF8DEFF9-4627-4B00-964E-992DC734B985}" dt="2017-09-05T19:48:40.981" v="15865" actId="20577"/>
        <pc:sldMkLst>
          <pc:docMk/>
          <pc:sldMk cId="3260293087" sldId="430"/>
        </pc:sldMkLst>
        <pc:spChg chg="mod">
          <ac:chgData name="Kristofer Carta" userId="a949ead7c4bcd18f" providerId="LiveId" clId="{FF8DEFF9-4627-4B00-964E-992DC734B985}" dt="2017-09-05T19:48:40.981" v="15865" actId="20577"/>
          <ac:spMkLst>
            <pc:docMk/>
            <pc:sldMk cId="3260293087" sldId="430"/>
            <ac:spMk id="4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19:48:36.313" v="15864" actId="1076"/>
          <ac:picMkLst>
            <pc:docMk/>
            <pc:sldMk cId="3260293087" sldId="430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19:48:48.585" v="15866" actId="1076"/>
        <pc:sldMkLst>
          <pc:docMk/>
          <pc:sldMk cId="4269522236" sldId="431"/>
        </pc:sldMkLst>
        <pc:picChg chg="mod">
          <ac:chgData name="Kristofer Carta" userId="a949ead7c4bcd18f" providerId="LiveId" clId="{FF8DEFF9-4627-4B00-964E-992DC734B985}" dt="2017-09-05T19:48:48.585" v="15866" actId="1076"/>
          <ac:picMkLst>
            <pc:docMk/>
            <pc:sldMk cId="4269522236" sldId="431"/>
            <ac:picMk id="5" creationId="{00000000-0000-0000-0000-000000000000}"/>
          </ac:picMkLst>
        </pc:picChg>
      </pc:sldChg>
      <pc:sldChg chg="modSp add">
        <pc:chgData name="Kristofer Carta" userId="a949ead7c4bcd18f" providerId="LiveId" clId="{FF8DEFF9-4627-4B00-964E-992DC734B985}" dt="2017-09-05T20:03:00.133" v="16162" actId="20577"/>
        <pc:sldMkLst>
          <pc:docMk/>
          <pc:sldMk cId="2166556710" sldId="432"/>
        </pc:sldMkLst>
        <pc:spChg chg="mod">
          <ac:chgData name="Kristofer Carta" userId="a949ead7c4bcd18f" providerId="LiveId" clId="{FF8DEFF9-4627-4B00-964E-992DC734B985}" dt="2017-09-05T20:03:00.133" v="16162" actId="20577"/>
          <ac:spMkLst>
            <pc:docMk/>
            <pc:sldMk cId="2166556710" sldId="43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03:29.460" v="16199" actId="20577"/>
        <pc:sldMkLst>
          <pc:docMk/>
          <pc:sldMk cId="3851098676" sldId="433"/>
        </pc:sldMkLst>
        <pc:spChg chg="mod">
          <ac:chgData name="Kristofer Carta" userId="a949ead7c4bcd18f" providerId="LiveId" clId="{FF8DEFF9-4627-4B00-964E-992DC734B985}" dt="2017-09-05T20:03:29.460" v="16199" actId="20577"/>
          <ac:spMkLst>
            <pc:docMk/>
            <pc:sldMk cId="3851098676" sldId="43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FF8DEFF9-4627-4B00-964E-992DC734B985}" dt="2017-09-05T20:08:23.717" v="16536" actId="20577"/>
        <pc:sldMkLst>
          <pc:docMk/>
          <pc:sldMk cId="773443196" sldId="434"/>
        </pc:sldMkLst>
        <pc:spChg chg="mod">
          <ac:chgData name="Kristofer Carta" userId="a949ead7c4bcd18f" providerId="LiveId" clId="{FF8DEFF9-4627-4B00-964E-992DC734B985}" dt="2017-09-05T20:08:23.717" v="16536" actId="20577"/>
          <ac:spMkLst>
            <pc:docMk/>
            <pc:sldMk cId="773443196" sldId="434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8:03.571" v="16530" actId="20577"/>
          <ac:spMkLst>
            <pc:docMk/>
            <pc:sldMk cId="773443196" sldId="434"/>
            <ac:spMk id="3" creationId="{00000000-0000-0000-0000-000000000000}"/>
          </ac:spMkLst>
        </pc:spChg>
        <pc:picChg chg="mod">
          <ac:chgData name="Kristofer Carta" userId="a949ead7c4bcd18f" providerId="LiveId" clId="{FF8DEFF9-4627-4B00-964E-992DC734B985}" dt="2017-09-05T20:08:21.275" v="16531" actId="1076"/>
          <ac:picMkLst>
            <pc:docMk/>
            <pc:sldMk cId="773443196" sldId="434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FF8DEFF9-4627-4B00-964E-992DC734B985}" dt="2017-09-05T19:50:53.069" v="15906" actId="2696"/>
        <pc:sldMkLst>
          <pc:docMk/>
          <pc:sldMk cId="1511532595" sldId="435"/>
        </pc:sldMkLst>
      </pc:sldChg>
      <pc:sldChg chg="add del">
        <pc:chgData name="Kristofer Carta" userId="a949ead7c4bcd18f" providerId="LiveId" clId="{FF8DEFF9-4627-4B00-964E-992DC734B985}" dt="2017-09-05T19:50:54.489" v="15907" actId="2696"/>
        <pc:sldMkLst>
          <pc:docMk/>
          <pc:sldMk cId="2956099115" sldId="436"/>
        </pc:sldMkLst>
      </pc:sldChg>
      <pc:sldChg chg="modSp add">
        <pc:chgData name="Kristofer Carta" userId="a949ead7c4bcd18f" providerId="LiveId" clId="{FF8DEFF9-4627-4B00-964E-992DC734B985}" dt="2017-09-05T20:10:40.987" v="16763" actId="20577"/>
        <pc:sldMkLst>
          <pc:docMk/>
          <pc:sldMk cId="3989739411" sldId="437"/>
        </pc:sldMkLst>
        <pc:spChg chg="mod">
          <ac:chgData name="Kristofer Carta" userId="a949ead7c4bcd18f" providerId="LiveId" clId="{FF8DEFF9-4627-4B00-964E-992DC734B985}" dt="2017-09-05T20:10:40.987" v="16763" actId="20577"/>
          <ac:spMkLst>
            <pc:docMk/>
            <pc:sldMk cId="3989739411" sldId="437"/>
            <ac:spMk id="3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20:48:42.383" v="17935" actId="2696"/>
        <pc:sldMkLst>
          <pc:docMk/>
          <pc:sldMk cId="1050962100" sldId="438"/>
        </pc:sldMkLst>
      </pc:sldChg>
      <pc:sldChg chg="modSp add">
        <pc:chgData name="Kristofer Carta" userId="a949ead7c4bcd18f" providerId="LiveId" clId="{FF8DEFF9-4627-4B00-964E-992DC734B985}" dt="2017-09-05T20:12:32.656" v="16993" actId="20577"/>
        <pc:sldMkLst>
          <pc:docMk/>
          <pc:sldMk cId="371092909" sldId="439"/>
        </pc:sldMkLst>
        <pc:spChg chg="mod">
          <ac:chgData name="Kristofer Carta" userId="a949ead7c4bcd18f" providerId="LiveId" clId="{FF8DEFF9-4627-4B00-964E-992DC734B985}" dt="2017-09-05T20:12:32.656" v="16993" actId="20577"/>
          <ac:spMkLst>
            <pc:docMk/>
            <pc:sldMk cId="371092909" sldId="439"/>
            <ac:spMk id="3" creationId="{00000000-0000-0000-0000-000000000000}"/>
          </ac:spMkLst>
        </pc:spChg>
      </pc:sldChg>
      <pc:sldChg chg="add del">
        <pc:chgData name="Kristofer Carta" userId="a949ead7c4bcd18f" providerId="LiveId" clId="{FF8DEFF9-4627-4B00-964E-992DC734B985}" dt="2017-09-05T20:49:22.420" v="18049" actId="2696"/>
        <pc:sldMkLst>
          <pc:docMk/>
          <pc:sldMk cId="2975670437" sldId="440"/>
        </pc:sldMkLst>
      </pc:sldChg>
      <pc:sldChg chg="addSp delSp modSp add">
        <pc:chgData name="Kristofer Carta" userId="a949ead7c4bcd18f" providerId="LiveId" clId="{FF8DEFF9-4627-4B00-964E-992DC734B985}" dt="2017-09-05T20:18:49.877" v="17294" actId="14100"/>
        <pc:sldMkLst>
          <pc:docMk/>
          <pc:sldMk cId="829846919" sldId="441"/>
        </pc:sldMkLst>
        <pc:spChg chg="mod">
          <ac:chgData name="Kristofer Carta" userId="a949ead7c4bcd18f" providerId="LiveId" clId="{FF8DEFF9-4627-4B00-964E-992DC734B985}" dt="2017-09-05T20:14:26.843" v="17021" actId="26606"/>
          <ac:spMkLst>
            <pc:docMk/>
            <pc:sldMk cId="829846919" sldId="441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18:44.846" v="17293" actId="20577"/>
          <ac:spMkLst>
            <pc:docMk/>
            <pc:sldMk cId="829846919" sldId="441"/>
            <ac:spMk id="3" creationId="{00000000-0000-0000-0000-000000000000}"/>
          </ac:spMkLst>
        </pc:spChg>
        <pc:picChg chg="add mod ord">
          <ac:chgData name="Kristofer Carta" userId="a949ead7c4bcd18f" providerId="LiveId" clId="{FF8DEFF9-4627-4B00-964E-992DC734B985}" dt="2017-09-05T20:18:49.877" v="17294" actId="14100"/>
          <ac:picMkLst>
            <pc:docMk/>
            <pc:sldMk cId="829846919" sldId="441"/>
            <ac:picMk id="3074" creationId="{A46D235A-6817-4621-BFE5-349FD89F2E1B}"/>
          </ac:picMkLst>
        </pc:picChg>
        <pc:cxnChg chg="add del">
          <ac:chgData name="Kristofer Carta" userId="a949ead7c4bcd18f" providerId="LiveId" clId="{FF8DEFF9-4627-4B00-964E-992DC734B985}" dt="2017-09-05T20:14:26.843" v="17021" actId="26606"/>
          <ac:cxnSpMkLst>
            <pc:docMk/>
            <pc:sldMk cId="829846919" sldId="441"/>
            <ac:cxnSpMk id="71" creationId="{00000000-0000-0000-0000-000000000000}"/>
          </ac:cxnSpMkLst>
        </pc:cxnChg>
      </pc:sldChg>
      <pc:sldChg chg="addSp delSp modSp add">
        <pc:chgData name="Kristofer Carta" userId="a949ead7c4bcd18f" providerId="LiveId" clId="{FF8DEFF9-4627-4B00-964E-992DC734B985}" dt="2017-09-05T20:07:37.034" v="16460" actId="20577"/>
        <pc:sldMkLst>
          <pc:docMk/>
          <pc:sldMk cId="1631483568" sldId="442"/>
        </pc:sldMkLst>
        <pc:spChg chg="mod">
          <ac:chgData name="Kristofer Carta" userId="a949ead7c4bcd18f" providerId="LiveId" clId="{FF8DEFF9-4627-4B00-964E-992DC734B985}" dt="2017-09-05T20:03:43.080" v="16214" actId="20577"/>
          <ac:spMkLst>
            <pc:docMk/>
            <pc:sldMk cId="1631483568" sldId="442"/>
            <ac:spMk id="2" creationId="{00000000-0000-0000-0000-000000000000}"/>
          </ac:spMkLst>
        </pc:spChg>
        <pc:spChg chg="mod">
          <ac:chgData name="Kristofer Carta" userId="a949ead7c4bcd18f" providerId="LiveId" clId="{FF8DEFF9-4627-4B00-964E-992DC734B985}" dt="2017-09-05T20:07:37.034" v="16460" actId="20577"/>
          <ac:spMkLst>
            <pc:docMk/>
            <pc:sldMk cId="1631483568" sldId="442"/>
            <ac:spMk id="3" creationId="{00000000-0000-0000-0000-000000000000}"/>
          </ac:spMkLst>
        </pc:spChg>
        <pc:picChg chg="del">
          <ac:chgData name="Kristofer Carta" userId="a949ead7c4bcd18f" providerId="LiveId" clId="{FF8DEFF9-4627-4B00-964E-992DC734B985}" dt="2017-09-05T20:06:30.743" v="16417" actId="478"/>
          <ac:picMkLst>
            <pc:docMk/>
            <pc:sldMk cId="1631483568" sldId="442"/>
            <ac:picMk id="5" creationId="{00000000-0000-0000-0000-000000000000}"/>
          </ac:picMkLst>
        </pc:picChg>
        <pc:picChg chg="add del mod">
          <ac:chgData name="Kristofer Carta" userId="a949ead7c4bcd18f" providerId="LiveId" clId="{FF8DEFF9-4627-4B00-964E-992DC734B985}" dt="2017-09-05T20:07:09.311" v="16447" actId="478"/>
          <ac:picMkLst>
            <pc:docMk/>
            <pc:sldMk cId="1631483568" sldId="442"/>
            <ac:picMk id="2050" creationId="{AD33DCC5-9509-47A6-841E-89FEA306DB91}"/>
          </ac:picMkLst>
        </pc:picChg>
        <pc:picChg chg="add mod">
          <ac:chgData name="Kristofer Carta" userId="a949ead7c4bcd18f" providerId="LiveId" clId="{FF8DEFF9-4627-4B00-964E-992DC734B985}" dt="2017-09-05T20:07:17.625" v="16450" actId="1076"/>
          <ac:picMkLst>
            <pc:docMk/>
            <pc:sldMk cId="1631483568" sldId="442"/>
            <ac:picMk id="2052" creationId="{93180903-7BE9-4E55-97A4-413FC4A2EF65}"/>
          </ac:picMkLst>
        </pc:picChg>
      </pc:sldChg>
      <pc:sldChg chg="modSp add">
        <pc:chgData name="Kristofer Carta" userId="a949ead7c4bcd18f" providerId="LiveId" clId="{FF8DEFF9-4627-4B00-964E-992DC734B985}" dt="2017-09-06T12:37:37.118" v="18792" actId="113"/>
        <pc:sldMkLst>
          <pc:docMk/>
          <pc:sldMk cId="410968300" sldId="443"/>
        </pc:sldMkLst>
        <pc:spChg chg="mod">
          <ac:chgData name="Kristofer Carta" userId="a949ead7c4bcd18f" providerId="LiveId" clId="{FF8DEFF9-4627-4B00-964E-992DC734B985}" dt="2017-09-05T20:49:30.249" v="18051" actId="20577"/>
          <ac:spMkLst>
            <pc:docMk/>
            <pc:sldMk cId="410968300" sldId="443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6T12:37:37.118" v="18792" actId="113"/>
          <ac:spMkLst>
            <pc:docMk/>
            <pc:sldMk cId="410968300" sldId="443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5T20:48:37.699" v="17934" actId="6549"/>
        <pc:sldMkLst>
          <pc:docMk/>
          <pc:sldMk cId="2926903993" sldId="444"/>
        </pc:sldMkLst>
        <pc:spChg chg="mod">
          <ac:chgData name="Kristofer Carta" userId="a949ead7c4bcd18f" providerId="LiveId" clId="{FF8DEFF9-4627-4B00-964E-992DC734B985}" dt="2017-09-05T20:48:09.471" v="17834" actId="20577"/>
          <ac:spMkLst>
            <pc:docMk/>
            <pc:sldMk cId="2926903993" sldId="444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8:37.699" v="17934" actId="6549"/>
          <ac:spMkLst>
            <pc:docMk/>
            <pc:sldMk cId="2926903993" sldId="444"/>
            <ac:spMk id="3" creationId="{C38F677F-5E54-4956-B549-0933911FF3E4}"/>
          </ac:spMkLst>
        </pc:spChg>
      </pc:sldChg>
      <pc:sldChg chg="modSp add">
        <pc:chgData name="Kristofer Carta" userId="a949ead7c4bcd18f" providerId="LiveId" clId="{FF8DEFF9-4627-4B00-964E-992DC734B985}" dt="2017-09-05T20:49:19.144" v="18048" actId="20577"/>
        <pc:sldMkLst>
          <pc:docMk/>
          <pc:sldMk cId="3997440092" sldId="445"/>
        </pc:sldMkLst>
        <pc:spChg chg="mod">
          <ac:chgData name="Kristofer Carta" userId="a949ead7c4bcd18f" providerId="LiveId" clId="{FF8DEFF9-4627-4B00-964E-992DC734B985}" dt="2017-09-05T20:48:55.571" v="17959" actId="20577"/>
          <ac:spMkLst>
            <pc:docMk/>
            <pc:sldMk cId="3997440092" sldId="445"/>
            <ac:spMk id="2" creationId="{B50B8798-DC63-4B7B-9282-CB5BB2C454BF}"/>
          </ac:spMkLst>
        </pc:spChg>
        <pc:spChg chg="mod">
          <ac:chgData name="Kristofer Carta" userId="a949ead7c4bcd18f" providerId="LiveId" clId="{FF8DEFF9-4627-4B00-964E-992DC734B985}" dt="2017-09-05T20:49:19.144" v="18048" actId="20577"/>
          <ac:spMkLst>
            <pc:docMk/>
            <pc:sldMk cId="3997440092" sldId="445"/>
            <ac:spMk id="3" creationId="{C38F677F-5E54-4956-B549-0933911FF3E4}"/>
          </ac:spMkLst>
        </pc:spChg>
      </pc:sldChg>
    </pc:docChg>
  </pc:docChgLst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AD7614C2-409E-426C-B865-660C2FFB152D}"/>
    <pc:docChg chg="undo redo custSel addSld delSld modSld sldOrd modSection">
      <pc:chgData name="Kristofer Carta" userId="a949ead7c4bcd18f" providerId="LiveId" clId="{AD7614C2-409E-426C-B865-660C2FFB152D}" dt="2017-09-12T22:26:02.242" v="26302" actId="113"/>
      <pc:docMkLst>
        <pc:docMk/>
      </pc:docMkLst>
      <pc:sldChg chg="modSp">
        <pc:chgData name="Kristofer Carta" userId="a949ead7c4bcd18f" providerId="LiveId" clId="{AD7614C2-409E-426C-B865-660C2FFB152D}" dt="2017-09-12T21:12:05.324" v="23388" actId="20577"/>
        <pc:sldMkLst>
          <pc:docMk/>
          <pc:sldMk cId="3840200507" sldId="374"/>
        </pc:sldMkLst>
        <pc:spChg chg="mod">
          <ac:chgData name="Kristofer Carta" userId="a949ead7c4bcd18f" providerId="LiveId" clId="{AD7614C2-409E-426C-B865-660C2FFB152D}" dt="2017-09-12T21:12:05.324" v="23388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modSp">
        <pc:chgData name="Kristofer Carta" userId="a949ead7c4bcd18f" providerId="LiveId" clId="{AD7614C2-409E-426C-B865-660C2FFB152D}" dt="2017-09-12T12:47:37.771" v="2945" actId="20577"/>
        <pc:sldMkLst>
          <pc:docMk/>
          <pc:sldMk cId="2583592129" sldId="430"/>
        </pc:sldMkLst>
        <pc:spChg chg="mod">
          <ac:chgData name="Kristofer Carta" userId="a949ead7c4bcd18f" providerId="LiveId" clId="{AD7614C2-409E-426C-B865-660C2FFB152D}" dt="2017-09-12T12:47:37.771" v="2945" actId="20577"/>
          <ac:spMkLst>
            <pc:docMk/>
            <pc:sldMk cId="2583592129" sldId="430"/>
            <ac:spMk id="3" creationId="{CCCA5681-8A32-4B02-9E67-C824D6B1F9E6}"/>
          </ac:spMkLst>
        </pc:spChg>
      </pc:sldChg>
      <pc:sldChg chg="del">
        <pc:chgData name="Kristofer Carta" userId="a949ead7c4bcd18f" providerId="LiveId" clId="{AD7614C2-409E-426C-B865-660C2FFB152D}" dt="2017-09-12T12:47:35.398" v="2944" actId="2696"/>
        <pc:sldMkLst>
          <pc:docMk/>
          <pc:sldMk cId="4010467183" sldId="433"/>
        </pc:sldMkLst>
      </pc:sldChg>
      <pc:sldChg chg="modSp">
        <pc:chgData name="Kristofer Carta" userId="a949ead7c4bcd18f" providerId="LiveId" clId="{AD7614C2-409E-426C-B865-660C2FFB152D}" dt="2017-09-12T11:34:50.401" v="1777" actId="20577"/>
        <pc:sldMkLst>
          <pc:docMk/>
          <pc:sldMk cId="2444980737" sldId="435"/>
        </pc:sldMkLst>
        <pc:spChg chg="mod">
          <ac:chgData name="Kristofer Carta" userId="a949ead7c4bcd18f" providerId="LiveId" clId="{AD7614C2-409E-426C-B865-660C2FFB152D}" dt="2017-09-12T11:34:50.401" v="1777" actId="20577"/>
          <ac:spMkLst>
            <pc:docMk/>
            <pc:sldMk cId="2444980737" sldId="435"/>
            <ac:spMk id="2" creationId="{00000000-0000-0000-0000-000000000000}"/>
          </ac:spMkLst>
        </pc:spChg>
      </pc:sldChg>
      <pc:sldChg chg="modSp">
        <pc:chgData name="Kristofer Carta" userId="a949ead7c4bcd18f" providerId="LiveId" clId="{AD7614C2-409E-426C-B865-660C2FFB152D}" dt="2017-09-12T10:50:34.173" v="1000" actId="20577"/>
        <pc:sldMkLst>
          <pc:docMk/>
          <pc:sldMk cId="2070606385" sldId="436"/>
        </pc:sldMkLst>
        <pc:spChg chg="mod">
          <ac:chgData name="Kristofer Carta" userId="a949ead7c4bcd18f" providerId="LiveId" clId="{AD7614C2-409E-426C-B865-660C2FFB152D}" dt="2017-09-12T10:38:21.003" v="939" actId="20577"/>
          <ac:spMkLst>
            <pc:docMk/>
            <pc:sldMk cId="2070606385" sldId="436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0:50:34.173" v="1000" actId="20577"/>
          <ac:spMkLst>
            <pc:docMk/>
            <pc:sldMk cId="2070606385" sldId="436"/>
            <ac:spMk id="3" creationId="{CCCA5681-8A32-4B02-9E67-C824D6B1F9E6}"/>
          </ac:spMkLst>
        </pc:spChg>
      </pc:sldChg>
      <pc:sldChg chg="addSp delSp modSp">
        <pc:chgData name="Kristofer Carta" userId="a949ead7c4bcd18f" providerId="LiveId" clId="{AD7614C2-409E-426C-B865-660C2FFB152D}" dt="2017-09-12T11:05:26.121" v="1001" actId="20577"/>
        <pc:sldMkLst>
          <pc:docMk/>
          <pc:sldMk cId="526960356" sldId="437"/>
        </pc:sldMkLst>
        <pc:spChg chg="mod">
          <ac:chgData name="Kristofer Carta" userId="a949ead7c4bcd18f" providerId="LiveId" clId="{AD7614C2-409E-426C-B865-660C2FFB152D}" dt="2017-09-12T10:38:15.337" v="929" actId="20577"/>
          <ac:spMkLst>
            <pc:docMk/>
            <pc:sldMk cId="526960356" sldId="437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1:05:26.121" v="1001" actId="20577"/>
          <ac:spMkLst>
            <pc:docMk/>
            <pc:sldMk cId="526960356" sldId="437"/>
            <ac:spMk id="3" creationId="{CCCA5681-8A32-4B02-9E67-C824D6B1F9E6}"/>
          </ac:spMkLst>
        </pc:spChg>
        <pc:picChg chg="add del mod">
          <ac:chgData name="Kristofer Carta" userId="a949ead7c4bcd18f" providerId="LiveId" clId="{AD7614C2-409E-426C-B865-660C2FFB152D}" dt="2017-09-12T10:37:48.630" v="910" actId="478"/>
          <ac:picMkLst>
            <pc:docMk/>
            <pc:sldMk cId="526960356" sldId="437"/>
            <ac:picMk id="2050" creationId="{720D4F3B-F193-4107-A830-F43D18892031}"/>
          </ac:picMkLst>
        </pc:picChg>
        <pc:picChg chg="add del mod">
          <ac:chgData name="Kristofer Carta" userId="a949ead7c4bcd18f" providerId="LiveId" clId="{AD7614C2-409E-426C-B865-660C2FFB152D}" dt="2017-09-12T10:38:05.016" v="914" actId="20577"/>
          <ac:picMkLst>
            <pc:docMk/>
            <pc:sldMk cId="526960356" sldId="437"/>
            <ac:picMk id="2052" creationId="{D28CD7A5-9ADA-4567-9944-7A838A64CBE3}"/>
          </ac:picMkLst>
        </pc:picChg>
        <pc:picChg chg="add mod">
          <ac:chgData name="Kristofer Carta" userId="a949ead7c4bcd18f" providerId="LiveId" clId="{AD7614C2-409E-426C-B865-660C2FFB152D}" dt="2017-09-12T10:38:51.330" v="963" actId="1076"/>
          <ac:picMkLst>
            <pc:docMk/>
            <pc:sldMk cId="526960356" sldId="437"/>
            <ac:picMk id="2054" creationId="{141CC868-1739-491D-AFFD-D310DC48B932}"/>
          </ac:picMkLst>
        </pc:picChg>
      </pc:sldChg>
      <pc:sldChg chg="addSp delSp modSp">
        <pc:chgData name="Kristofer Carta" userId="a949ead7c4bcd18f" providerId="LiveId" clId="{AD7614C2-409E-426C-B865-660C2FFB152D}" dt="2017-09-12T21:02:21.133" v="23143" actId="20577"/>
        <pc:sldMkLst>
          <pc:docMk/>
          <pc:sldMk cId="3081894355" sldId="438"/>
        </pc:sldMkLst>
        <pc:spChg chg="mod">
          <ac:chgData name="Kristofer Carta" userId="a949ead7c4bcd18f" providerId="LiveId" clId="{AD7614C2-409E-426C-B865-660C2FFB152D}" dt="2017-09-12T21:02:21.133" v="23143" actId="20577"/>
          <ac:spMkLst>
            <pc:docMk/>
            <pc:sldMk cId="3081894355" sldId="438"/>
            <ac:spMk id="3" creationId="{CCCA5681-8A32-4B02-9E67-C824D6B1F9E6}"/>
          </ac:spMkLst>
        </pc:spChg>
        <pc:spChg chg="add del">
          <ac:chgData name="Kristofer Carta" userId="a949ead7c4bcd18f" providerId="LiveId" clId="{AD7614C2-409E-426C-B865-660C2FFB152D}" dt="2017-09-12T12:14:33.922" v="1788" actId="6549"/>
          <ac:spMkLst>
            <pc:docMk/>
            <pc:sldMk cId="3081894355" sldId="438"/>
            <ac:spMk id="4" creationId="{B16D7826-8262-45A4-9D3B-1F24084C8F57}"/>
          </ac:spMkLst>
        </pc:spChg>
        <pc:picChg chg="add del mod">
          <ac:chgData name="Kristofer Carta" userId="a949ead7c4bcd18f" providerId="LiveId" clId="{AD7614C2-409E-426C-B865-660C2FFB152D}" dt="2017-09-12T12:28:12.295" v="1873" actId="6549"/>
          <ac:picMkLst>
            <pc:docMk/>
            <pc:sldMk cId="3081894355" sldId="438"/>
            <ac:picMk id="6" creationId="{C830B5B1-CB24-41EE-A178-C2863DCDBF5B}"/>
          </ac:picMkLst>
        </pc:picChg>
        <pc:picChg chg="add del mod">
          <ac:chgData name="Kristofer Carta" userId="a949ead7c4bcd18f" providerId="LiveId" clId="{AD7614C2-409E-426C-B865-660C2FFB152D}" dt="2017-09-12T12:14:42.531" v="1794" actId="6549"/>
          <ac:picMkLst>
            <pc:docMk/>
            <pc:sldMk cId="3081894355" sldId="438"/>
            <ac:picMk id="3074" creationId="{E29A43CC-19CC-4C8A-AFB5-7F1021FE1515}"/>
          </ac:picMkLst>
        </pc:picChg>
        <pc:picChg chg="add del mod">
          <ac:chgData name="Kristofer Carta" userId="a949ead7c4bcd18f" providerId="LiveId" clId="{AD7614C2-409E-426C-B865-660C2FFB152D}" dt="2017-09-12T12:27:06.121" v="1798" actId="478"/>
          <ac:picMkLst>
            <pc:docMk/>
            <pc:sldMk cId="3081894355" sldId="438"/>
            <ac:picMk id="3076" creationId="{D14551EF-D530-4914-A281-70ECF3092199}"/>
          </ac:picMkLst>
        </pc:picChg>
      </pc:sldChg>
      <pc:sldChg chg="addSp delSp modSp modAnim">
        <pc:chgData name="Kristofer Carta" userId="a949ead7c4bcd18f" providerId="LiveId" clId="{AD7614C2-409E-426C-B865-660C2FFB152D}" dt="2017-09-12T21:03:15.353" v="23149" actId="113"/>
        <pc:sldMkLst>
          <pc:docMk/>
          <pc:sldMk cId="2426871827" sldId="439"/>
        </pc:sldMkLst>
        <pc:spChg chg="mod ord">
          <ac:chgData name="Kristofer Carta" userId="a949ead7c4bcd18f" providerId="LiveId" clId="{AD7614C2-409E-426C-B865-660C2FFB152D}" dt="2017-09-12T12:28:30.377" v="1878" actId="26606"/>
          <ac:spMkLst>
            <pc:docMk/>
            <pc:sldMk cId="2426871827" sldId="439"/>
            <ac:spMk id="2" creationId="{00000000-0000-0000-0000-000000000000}"/>
          </ac:spMkLst>
        </pc:spChg>
        <pc:spChg chg="del">
          <ac:chgData name="Kristofer Carta" userId="a949ead7c4bcd18f" providerId="LiveId" clId="{AD7614C2-409E-426C-B865-660C2FFB152D}" dt="2017-09-12T12:28:18.311" v="1875" actId="478"/>
          <ac:spMkLst>
            <pc:docMk/>
            <pc:sldMk cId="2426871827" sldId="439"/>
            <ac:spMk id="3" creationId="{CCCA5681-8A32-4B02-9E67-C824D6B1F9E6}"/>
          </ac:spMkLst>
        </pc:spChg>
        <pc:spChg chg="add mod">
          <ac:chgData name="Kristofer Carta" userId="a949ead7c4bcd18f" providerId="LiveId" clId="{AD7614C2-409E-426C-B865-660C2FFB152D}" dt="2017-09-12T21:03:09.897" v="23148" actId="1076"/>
          <ac:spMkLst>
            <pc:docMk/>
            <pc:sldMk cId="2426871827" sldId="439"/>
            <ac:spMk id="5" creationId="{C40CC094-329E-49F7-8A97-FB8EBA186703}"/>
          </ac:spMkLst>
        </pc:spChg>
        <pc:spChg chg="add del">
          <ac:chgData name="Kristofer Carta" userId="a949ead7c4bcd18f" providerId="LiveId" clId="{AD7614C2-409E-426C-B865-660C2FFB152D}" dt="2017-09-12T12:28:30.377" v="1878" actId="26606"/>
          <ac:spMkLst>
            <pc:docMk/>
            <pc:sldMk cId="2426871827" sldId="439"/>
            <ac:spMk id="9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28:30.377" v="1878" actId="26606"/>
          <ac:spMkLst>
            <pc:docMk/>
            <pc:sldMk cId="2426871827" sldId="439"/>
            <ac:spMk id="11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12:28:30.377" v="1878" actId="26606"/>
          <ac:spMkLst>
            <pc:docMk/>
            <pc:sldMk cId="2426871827" sldId="439"/>
            <ac:spMk id="16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12:28:30.377" v="1878" actId="26606"/>
          <ac:spMkLst>
            <pc:docMk/>
            <pc:sldMk cId="2426871827" sldId="439"/>
            <ac:spMk id="18" creationId="{00000000-0000-0000-0000-000000000000}"/>
          </ac:spMkLst>
        </pc:spChg>
        <pc:picChg chg="add mod">
          <ac:chgData name="Kristofer Carta" userId="a949ead7c4bcd18f" providerId="LiveId" clId="{AD7614C2-409E-426C-B865-660C2FFB152D}" dt="2017-09-12T21:03:05.689" v="23147" actId="1076"/>
          <ac:picMkLst>
            <pc:docMk/>
            <pc:sldMk cId="2426871827" sldId="439"/>
            <ac:picMk id="4" creationId="{32E7D7D9-5525-48E2-BC9B-65F0CD019941}"/>
          </ac:picMkLst>
        </pc:picChg>
      </pc:sldChg>
      <pc:sldChg chg="del">
        <pc:chgData name="Kristofer Carta" userId="a949ead7c4bcd18f" providerId="LiveId" clId="{AD7614C2-409E-426C-B865-660C2FFB152D}" dt="2017-09-12T12:38:58.467" v="2390" actId="2696"/>
        <pc:sldMkLst>
          <pc:docMk/>
          <pc:sldMk cId="2942888805" sldId="440"/>
        </pc:sldMkLst>
      </pc:sldChg>
      <pc:sldChg chg="addSp delSp modSp">
        <pc:chgData name="Kristofer Carta" userId="a949ead7c4bcd18f" providerId="LiveId" clId="{AD7614C2-409E-426C-B865-660C2FFB152D}" dt="2017-09-12T14:09:23.915" v="5157" actId="20577"/>
        <pc:sldMkLst>
          <pc:docMk/>
          <pc:sldMk cId="2306636767" sldId="441"/>
        </pc:sldMkLst>
        <pc:spChg chg="mod">
          <ac:chgData name="Kristofer Carta" userId="a949ead7c4bcd18f" providerId="LiveId" clId="{AD7614C2-409E-426C-B865-660C2FFB152D}" dt="2017-09-12T14:09:23.915" v="5157" actId="20577"/>
          <ac:spMkLst>
            <pc:docMk/>
            <pc:sldMk cId="2306636767" sldId="441"/>
            <ac:spMk id="3" creationId="{CCCA5681-8A32-4B02-9E67-C824D6B1F9E6}"/>
          </ac:spMkLst>
        </pc:spChg>
        <pc:picChg chg="add del">
          <ac:chgData name="Kristofer Carta" userId="a949ead7c4bcd18f" providerId="LiveId" clId="{AD7614C2-409E-426C-B865-660C2FFB152D}" dt="2017-09-12T12:47:08.507" v="2933" actId="20577"/>
          <ac:picMkLst>
            <pc:docMk/>
            <pc:sldMk cId="2306636767" sldId="441"/>
            <ac:picMk id="4098" creationId="{52951480-DC83-44E1-93F9-7420F0CD3401}"/>
          </ac:picMkLst>
        </pc:picChg>
      </pc:sldChg>
      <pc:sldChg chg="addSp delSp modSp mod setBg setClrOvrMap">
        <pc:chgData name="Kristofer Carta" userId="a949ead7c4bcd18f" providerId="LiveId" clId="{AD7614C2-409E-426C-B865-660C2FFB152D}" dt="2017-09-12T21:11:09.088" v="23317" actId="20577"/>
        <pc:sldMkLst>
          <pc:docMk/>
          <pc:sldMk cId="2301984211" sldId="442"/>
        </pc:sldMkLst>
        <pc:spChg chg="mod">
          <ac:chgData name="Kristofer Carta" userId="a949ead7c4bcd18f" providerId="LiveId" clId="{AD7614C2-409E-426C-B865-660C2FFB152D}" dt="2017-09-12T12:49:15.281" v="3062" actId="26606"/>
          <ac:spMkLst>
            <pc:docMk/>
            <pc:sldMk cId="2301984211" sldId="442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21:11:09.088" v="23317" actId="20577"/>
          <ac:spMkLst>
            <pc:docMk/>
            <pc:sldMk cId="2301984211" sldId="442"/>
            <ac:spMk id="3" creationId="{CCCA5681-8A32-4B02-9E67-C824D6B1F9E6}"/>
          </ac:spMkLst>
        </pc:spChg>
        <pc:spChg chg="add del">
          <ac:chgData name="Kristofer Carta" userId="a949ead7c4bcd18f" providerId="LiveId" clId="{AD7614C2-409E-426C-B865-660C2FFB152D}" dt="2017-09-12T12:49:09.485" v="3055" actId="26606"/>
          <ac:spMkLst>
            <pc:docMk/>
            <pc:sldMk cId="2301984211" sldId="442"/>
            <ac:spMk id="8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09.485" v="3055" actId="26606"/>
          <ac:spMkLst>
            <pc:docMk/>
            <pc:sldMk cId="2301984211" sldId="442"/>
            <ac:spMk id="12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09.485" v="3055" actId="26606"/>
          <ac:spMkLst>
            <pc:docMk/>
            <pc:sldMk cId="2301984211" sldId="442"/>
            <ac:spMk id="14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09.485" v="3055" actId="26606"/>
          <ac:spMkLst>
            <pc:docMk/>
            <pc:sldMk cId="2301984211" sldId="442"/>
            <ac:spMk id="16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12.339" v="3057" actId="26606"/>
          <ac:spMkLst>
            <pc:docMk/>
            <pc:sldMk cId="2301984211" sldId="442"/>
            <ac:spMk id="18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14.841" v="3059" actId="26606"/>
          <ac:spMkLst>
            <pc:docMk/>
            <pc:sldMk cId="2301984211" sldId="442"/>
            <ac:spMk id="20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14.841" v="3059" actId="26606"/>
          <ac:spMkLst>
            <pc:docMk/>
            <pc:sldMk cId="2301984211" sldId="442"/>
            <ac:spMk id="21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14.841" v="3059" actId="26606"/>
          <ac:spMkLst>
            <pc:docMk/>
            <pc:sldMk cId="2301984211" sldId="442"/>
            <ac:spMk id="22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2:49:15.276" v="3061" actId="26606"/>
          <ac:spMkLst>
            <pc:docMk/>
            <pc:sldMk cId="2301984211" sldId="442"/>
            <ac:spMk id="24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12:49:15.281" v="3062" actId="26606"/>
          <ac:spMkLst>
            <pc:docMk/>
            <pc:sldMk cId="2301984211" sldId="442"/>
            <ac:spMk id="26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12:49:15.281" v="3062" actId="26606"/>
          <ac:spMkLst>
            <pc:docMk/>
            <pc:sldMk cId="2301984211" sldId="442"/>
            <ac:spMk id="27" creationId="{00000000-0000-0000-0000-000000000000}"/>
          </ac:spMkLst>
        </pc:spChg>
        <pc:picChg chg="add mod modCrop">
          <ac:chgData name="Kristofer Carta" userId="a949ead7c4bcd18f" providerId="LiveId" clId="{AD7614C2-409E-426C-B865-660C2FFB152D}" dt="2017-09-12T21:11:01.350" v="23313" actId="1076"/>
          <ac:picMkLst>
            <pc:docMk/>
            <pc:sldMk cId="2301984211" sldId="442"/>
            <ac:picMk id="21506" creationId="{42026459-59D4-445F-B2E1-8D82C9AA4C4F}"/>
          </ac:picMkLst>
        </pc:picChg>
        <pc:cxnChg chg="add del">
          <ac:chgData name="Kristofer Carta" userId="a949ead7c4bcd18f" providerId="LiveId" clId="{AD7614C2-409E-426C-B865-660C2FFB152D}" dt="2017-09-12T12:49:09.485" v="3055" actId="26606"/>
          <ac:cxnSpMkLst>
            <pc:docMk/>
            <pc:sldMk cId="2301984211" sldId="442"/>
            <ac:cxnSpMk id="10" creationId="{00000000-0000-0000-0000-000000000000}"/>
          </ac:cxnSpMkLst>
        </pc:cxnChg>
      </pc:sldChg>
      <pc:sldChg chg="addSp modSp del">
        <pc:chgData name="Kristofer Carta" userId="a949ead7c4bcd18f" providerId="LiveId" clId="{AD7614C2-409E-426C-B865-660C2FFB152D}" dt="2017-09-12T18:11:20.378" v="14807" actId="2696"/>
        <pc:sldMkLst>
          <pc:docMk/>
          <pc:sldMk cId="222053571" sldId="443"/>
        </pc:sldMkLst>
        <pc:spChg chg="mod">
          <ac:chgData name="Kristofer Carta" userId="a949ead7c4bcd18f" providerId="LiveId" clId="{AD7614C2-409E-426C-B865-660C2FFB152D}" dt="2017-09-12T13:02:25.521" v="4079" actId="20577"/>
          <ac:spMkLst>
            <pc:docMk/>
            <pc:sldMk cId="222053571" sldId="443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3:13:36.503" v="4535" actId="20577"/>
          <ac:spMkLst>
            <pc:docMk/>
            <pc:sldMk cId="222053571" sldId="443"/>
            <ac:spMk id="3" creationId="{CCCA5681-8A32-4B02-9E67-C824D6B1F9E6}"/>
          </ac:spMkLst>
        </pc:spChg>
        <pc:picChg chg="add mod modCrop">
          <ac:chgData name="Kristofer Carta" userId="a949ead7c4bcd18f" providerId="LiveId" clId="{AD7614C2-409E-426C-B865-660C2FFB152D}" dt="2017-09-12T13:02:11.399" v="4055" actId="1076"/>
          <ac:picMkLst>
            <pc:docMk/>
            <pc:sldMk cId="222053571" sldId="443"/>
            <ac:picMk id="9218" creationId="{20A4FB3B-30EA-401E-AC50-6763D2127DE5}"/>
          </ac:picMkLst>
        </pc:picChg>
      </pc:sldChg>
      <pc:sldChg chg="addSp delSp modSp">
        <pc:chgData name="Kristofer Carta" userId="a949ead7c4bcd18f" providerId="LiveId" clId="{AD7614C2-409E-426C-B865-660C2FFB152D}" dt="2017-09-12T18:34:47.965" v="15962" actId="20577"/>
        <pc:sldMkLst>
          <pc:docMk/>
          <pc:sldMk cId="949247661" sldId="444"/>
        </pc:sldMkLst>
        <pc:spChg chg="mod">
          <ac:chgData name="Kristofer Carta" userId="a949ead7c4bcd18f" providerId="LiveId" clId="{AD7614C2-409E-426C-B865-660C2FFB152D}" dt="2017-09-12T18:34:47.965" v="15962" actId="20577"/>
          <ac:spMkLst>
            <pc:docMk/>
            <pc:sldMk cId="949247661" sldId="444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8:34:38.787" v="15954" actId="27636"/>
          <ac:spMkLst>
            <pc:docMk/>
            <pc:sldMk cId="949247661" sldId="444"/>
            <ac:spMk id="3" creationId="{CCCA5681-8A32-4B02-9E67-C824D6B1F9E6}"/>
          </ac:spMkLst>
        </pc:spChg>
        <pc:spChg chg="add del mod">
          <ac:chgData name="Kristofer Carta" userId="a949ead7c4bcd18f" providerId="LiveId" clId="{AD7614C2-409E-426C-B865-660C2FFB152D}" dt="2017-09-12T18:34:30.087" v="15948" actId="20577"/>
          <ac:spMkLst>
            <pc:docMk/>
            <pc:sldMk cId="949247661" sldId="444"/>
            <ac:spMk id="4" creationId="{E0A2FED1-3C2B-4009-8450-D84D58CE4C41}"/>
          </ac:spMkLst>
        </pc:spChg>
        <pc:spChg chg="add del mod">
          <ac:chgData name="Kristofer Carta" userId="a949ead7c4bcd18f" providerId="LiveId" clId="{AD7614C2-409E-426C-B865-660C2FFB152D}" dt="2017-09-12T18:34:28.963" v="15944" actId="20577"/>
          <ac:spMkLst>
            <pc:docMk/>
            <pc:sldMk cId="949247661" sldId="444"/>
            <ac:spMk id="5" creationId="{4C3BD69D-73AB-48B1-8240-2DD64AC195D5}"/>
          </ac:spMkLst>
        </pc:spChg>
        <pc:spChg chg="add del mod">
          <ac:chgData name="Kristofer Carta" userId="a949ead7c4bcd18f" providerId="LiveId" clId="{AD7614C2-409E-426C-B865-660C2FFB152D}" dt="2017-09-12T18:34:28.227" v="15941" actId="20577"/>
          <ac:spMkLst>
            <pc:docMk/>
            <pc:sldMk cId="949247661" sldId="444"/>
            <ac:spMk id="6" creationId="{AD6DFB82-6F16-4540-8B41-6C1737319781}"/>
          </ac:spMkLst>
        </pc:spChg>
        <pc:spChg chg="add del mod">
          <ac:chgData name="Kristofer Carta" userId="a949ead7c4bcd18f" providerId="LiveId" clId="{AD7614C2-409E-426C-B865-660C2FFB152D}" dt="2017-09-12T18:34:27.907" v="15938" actId="20577"/>
          <ac:spMkLst>
            <pc:docMk/>
            <pc:sldMk cId="949247661" sldId="444"/>
            <ac:spMk id="7" creationId="{EA016E84-24B6-4903-9C5A-4EE1B720862E}"/>
          </ac:spMkLst>
        </pc:spChg>
      </pc:sldChg>
      <pc:sldChg chg="addSp delSp modSp del">
        <pc:chgData name="Kristofer Carta" userId="a949ead7c4bcd18f" providerId="LiveId" clId="{AD7614C2-409E-426C-B865-660C2FFB152D}" dt="2017-09-12T21:12:57.414" v="23390" actId="2696"/>
        <pc:sldMkLst>
          <pc:docMk/>
          <pc:sldMk cId="923718949" sldId="445"/>
        </pc:sldMkLst>
        <pc:spChg chg="add del mod">
          <ac:chgData name="Kristofer Carta" userId="a949ead7c4bcd18f" providerId="LiveId" clId="{AD7614C2-409E-426C-B865-660C2FFB152D}" dt="2017-09-12T14:23:51.754" v="5529" actId="478"/>
          <ac:spMkLst>
            <pc:docMk/>
            <pc:sldMk cId="923718949" sldId="445"/>
            <ac:spMk id="3" creationId="{CCCA5681-8A32-4B02-9E67-C824D6B1F9E6}"/>
          </ac:spMkLst>
        </pc:spChg>
        <pc:spChg chg="add del">
          <ac:chgData name="Kristofer Carta" userId="a949ead7c4bcd18f" providerId="LiveId" clId="{AD7614C2-409E-426C-B865-660C2FFB152D}" dt="2017-09-12T14:21:25.152" v="5493" actId="478"/>
          <ac:spMkLst>
            <pc:docMk/>
            <pc:sldMk cId="923718949" sldId="445"/>
            <ac:spMk id="4" creationId="{878BF57B-5A5D-4FD2-B363-D17959708C6F}"/>
          </ac:spMkLst>
        </pc:spChg>
        <pc:graphicFrameChg chg="add del mod">
          <ac:chgData name="Kristofer Carta" userId="a949ead7c4bcd18f" providerId="LiveId" clId="{AD7614C2-409E-426C-B865-660C2FFB152D}" dt="2017-09-12T14:26:26.462" v="5542" actId="478"/>
          <ac:graphicFrameMkLst>
            <pc:docMk/>
            <pc:sldMk cId="923718949" sldId="445"/>
            <ac:graphicFrameMk id="5" creationId="{66C12A6E-927D-4201-85DA-5C96C094ACDD}"/>
          </ac:graphicFrameMkLst>
        </pc:graphicFrameChg>
      </pc:sldChg>
      <pc:sldChg chg="del">
        <pc:chgData name="Kristofer Carta" userId="a949ead7c4bcd18f" providerId="LiveId" clId="{AD7614C2-409E-426C-B865-660C2FFB152D}" dt="2017-09-12T13:02:43.891" v="4080" actId="2696"/>
        <pc:sldMkLst>
          <pc:docMk/>
          <pc:sldMk cId="2388207469" sldId="446"/>
        </pc:sldMkLst>
      </pc:sldChg>
      <pc:sldChg chg="modSp">
        <pc:chgData name="Kristofer Carta" userId="a949ead7c4bcd18f" providerId="LiveId" clId="{AD7614C2-409E-426C-B865-660C2FFB152D}" dt="2017-09-12T18:58:51.541" v="17637" actId="27636"/>
        <pc:sldMkLst>
          <pc:docMk/>
          <pc:sldMk cId="3180643770" sldId="447"/>
        </pc:sldMkLst>
        <pc:spChg chg="mod">
          <ac:chgData name="Kristofer Carta" userId="a949ead7c4bcd18f" providerId="LiveId" clId="{AD7614C2-409E-426C-B865-660C2FFB152D}" dt="2017-09-12T14:15:34.827" v="5422" actId="20577"/>
          <ac:spMkLst>
            <pc:docMk/>
            <pc:sldMk cId="3180643770" sldId="447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8:58:51.541" v="17637" actId="27636"/>
          <ac:spMkLst>
            <pc:docMk/>
            <pc:sldMk cId="3180643770" sldId="447"/>
            <ac:spMk id="3" creationId="{CCCA5681-8A32-4B02-9E67-C824D6B1F9E6}"/>
          </ac:spMkLst>
        </pc:spChg>
      </pc:sldChg>
      <pc:sldChg chg="del">
        <pc:chgData name="Kristofer Carta" userId="a949ead7c4bcd18f" providerId="LiveId" clId="{AD7614C2-409E-426C-B865-660C2FFB152D}" dt="2017-09-12T21:13:05.709" v="23392" actId="2696"/>
        <pc:sldMkLst>
          <pc:docMk/>
          <pc:sldMk cId="3826002910" sldId="448"/>
        </pc:sldMkLst>
      </pc:sldChg>
      <pc:sldChg chg="addSp delSp modSp">
        <pc:chgData name="Kristofer Carta" userId="a949ead7c4bcd18f" providerId="LiveId" clId="{AD7614C2-409E-426C-B865-660C2FFB152D}" dt="2017-09-12T21:35:26.799" v="23952" actId="20577"/>
        <pc:sldMkLst>
          <pc:docMk/>
          <pc:sldMk cId="219690935" sldId="449"/>
        </pc:sldMkLst>
        <pc:spChg chg="mod">
          <ac:chgData name="Kristofer Carta" userId="a949ead7c4bcd18f" providerId="LiveId" clId="{AD7614C2-409E-426C-B865-660C2FFB152D}" dt="2017-09-12T21:35:26.799" v="23952" actId="20577"/>
          <ac:spMkLst>
            <pc:docMk/>
            <pc:sldMk cId="219690935" sldId="449"/>
            <ac:spMk id="3" creationId="{CCCA5681-8A32-4B02-9E67-C824D6B1F9E6}"/>
          </ac:spMkLst>
        </pc:spChg>
        <pc:spChg chg="add del">
          <ac:chgData name="Kristofer Carta" userId="a949ead7c4bcd18f" providerId="LiveId" clId="{AD7614C2-409E-426C-B865-660C2FFB152D}" dt="2017-09-12T21:33:45.656" v="23916" actId="20577"/>
          <ac:spMkLst>
            <pc:docMk/>
            <pc:sldMk cId="219690935" sldId="449"/>
            <ac:spMk id="4" creationId="{A49AECBB-A575-4E67-AF69-45046D66699D}"/>
          </ac:spMkLst>
        </pc:spChg>
        <pc:spChg chg="add del mod">
          <ac:chgData name="Kristofer Carta" userId="a949ead7c4bcd18f" providerId="LiveId" clId="{AD7614C2-409E-426C-B865-660C2FFB152D}" dt="2017-09-12T21:34:02.005" v="23922" actId="20577"/>
          <ac:spMkLst>
            <pc:docMk/>
            <pc:sldMk cId="219690935" sldId="449"/>
            <ac:spMk id="5" creationId="{2D87CE13-A61C-4647-B07A-019A7E93AAFD}"/>
          </ac:spMkLst>
        </pc:spChg>
        <pc:picChg chg="add mod">
          <ac:chgData name="Kristofer Carta" userId="a949ead7c4bcd18f" providerId="LiveId" clId="{AD7614C2-409E-426C-B865-660C2FFB152D}" dt="2017-09-12T21:34:34.897" v="23928" actId="1076"/>
          <ac:picMkLst>
            <pc:docMk/>
            <pc:sldMk cId="219690935" sldId="449"/>
            <ac:picMk id="7" creationId="{89A220D8-2C46-40C8-BD60-1F2831F4DFE5}"/>
          </ac:picMkLst>
        </pc:picChg>
      </pc:sldChg>
      <pc:sldChg chg="del">
        <pc:chgData name="Kristofer Carta" userId="a949ead7c4bcd18f" providerId="LiveId" clId="{AD7614C2-409E-426C-B865-660C2FFB152D}" dt="2017-09-12T21:13:12.421" v="23393" actId="2696"/>
        <pc:sldMkLst>
          <pc:docMk/>
          <pc:sldMk cId="3251483822" sldId="450"/>
        </pc:sldMkLst>
      </pc:sldChg>
      <pc:sldChg chg="addSp delSp modSp">
        <pc:chgData name="Kristofer Carta" userId="a949ead7c4bcd18f" providerId="LiveId" clId="{AD7614C2-409E-426C-B865-660C2FFB152D}" dt="2017-09-12T22:26:02.242" v="26302" actId="113"/>
        <pc:sldMkLst>
          <pc:docMk/>
          <pc:sldMk cId="3680040817" sldId="451"/>
        </pc:sldMkLst>
        <pc:spChg chg="mod">
          <ac:chgData name="Kristofer Carta" userId="a949ead7c4bcd18f" providerId="LiveId" clId="{AD7614C2-409E-426C-B865-660C2FFB152D}" dt="2017-09-12T22:26:02.242" v="26302" actId="113"/>
          <ac:spMkLst>
            <pc:docMk/>
            <pc:sldMk cId="3680040817" sldId="451"/>
            <ac:spMk id="3" creationId="{CCCA5681-8A32-4B02-9E67-C824D6B1F9E6}"/>
          </ac:spMkLst>
        </pc:spChg>
        <pc:picChg chg="add del mod">
          <ac:chgData name="Kristofer Carta" userId="a949ead7c4bcd18f" providerId="LiveId" clId="{AD7614C2-409E-426C-B865-660C2FFB152D}" dt="2017-09-12T22:00:47.728" v="24664" actId="478"/>
          <ac:picMkLst>
            <pc:docMk/>
            <pc:sldMk cId="3680040817" sldId="451"/>
            <ac:picMk id="25602" creationId="{206D2C31-387C-4076-94AC-473E046D8F79}"/>
          </ac:picMkLst>
        </pc:picChg>
      </pc:sldChg>
      <pc:sldChg chg="addSp delSp modSp">
        <pc:chgData name="Kristofer Carta" userId="a949ead7c4bcd18f" providerId="LiveId" clId="{AD7614C2-409E-426C-B865-660C2FFB152D}" dt="2017-09-12T22:19:26.373" v="26054" actId="20577"/>
        <pc:sldMkLst>
          <pc:docMk/>
          <pc:sldMk cId="2752944730" sldId="452"/>
        </pc:sldMkLst>
        <pc:spChg chg="mod">
          <ac:chgData name="Kristofer Carta" userId="a949ead7c4bcd18f" providerId="LiveId" clId="{AD7614C2-409E-426C-B865-660C2FFB152D}" dt="2017-09-12T22:19:26.373" v="26054" actId="20577"/>
          <ac:spMkLst>
            <pc:docMk/>
            <pc:sldMk cId="2752944730" sldId="452"/>
            <ac:spMk id="3" creationId="{CCCA5681-8A32-4B02-9E67-C824D6B1F9E6}"/>
          </ac:spMkLst>
        </pc:spChg>
        <pc:picChg chg="add del mod">
          <ac:chgData name="Kristofer Carta" userId="a949ead7c4bcd18f" providerId="LiveId" clId="{AD7614C2-409E-426C-B865-660C2FFB152D}" dt="2017-09-12T21:51:12.125" v="24036" actId="20577"/>
          <ac:picMkLst>
            <pc:docMk/>
            <pc:sldMk cId="2752944730" sldId="452"/>
            <ac:picMk id="24578" creationId="{5217038C-F02F-4611-BF39-67D06C549BF9}"/>
          </ac:picMkLst>
        </pc:picChg>
        <pc:picChg chg="add del mod modCrop">
          <ac:chgData name="Kristofer Carta" userId="a949ead7c4bcd18f" providerId="LiveId" clId="{AD7614C2-409E-426C-B865-660C2FFB152D}" dt="2017-09-12T22:08:48.741" v="25389" actId="20577"/>
          <ac:picMkLst>
            <pc:docMk/>
            <pc:sldMk cId="2752944730" sldId="452"/>
            <ac:picMk id="24580" creationId="{99986C14-1A36-4E99-AF78-A469858F2376}"/>
          </ac:picMkLst>
        </pc:picChg>
        <pc:picChg chg="add mod">
          <ac:chgData name="Kristofer Carta" userId="a949ead7c4bcd18f" providerId="LiveId" clId="{AD7614C2-409E-426C-B865-660C2FFB152D}" dt="2017-09-12T22:18:45.371" v="26009" actId="962"/>
          <ac:picMkLst>
            <pc:docMk/>
            <pc:sldMk cId="2752944730" sldId="452"/>
            <ac:picMk id="24582" creationId="{630E6BAD-6005-402C-82DA-51CE1CC567A9}"/>
          </ac:picMkLst>
        </pc:picChg>
      </pc:sldChg>
      <pc:sldChg chg="del">
        <pc:chgData name="Kristofer Carta" userId="a949ead7c4bcd18f" providerId="LiveId" clId="{AD7614C2-409E-426C-B865-660C2FFB152D}" dt="2017-09-12T21:13:30.674" v="23396" actId="2696"/>
        <pc:sldMkLst>
          <pc:docMk/>
          <pc:sldMk cId="4236482816" sldId="453"/>
        </pc:sldMkLst>
      </pc:sldChg>
      <pc:sldChg chg="modSp">
        <pc:chgData name="Kristofer Carta" userId="a949ead7c4bcd18f" providerId="LiveId" clId="{AD7614C2-409E-426C-B865-660C2FFB152D}" dt="2017-09-12T19:19:08.655" v="19137" actId="20577"/>
        <pc:sldMkLst>
          <pc:docMk/>
          <pc:sldMk cId="138420040" sldId="454"/>
        </pc:sldMkLst>
        <pc:spChg chg="mod">
          <ac:chgData name="Kristofer Carta" userId="a949ead7c4bcd18f" providerId="LiveId" clId="{AD7614C2-409E-426C-B865-660C2FFB152D}" dt="2017-09-12T19:19:08.655" v="19137" actId="20577"/>
          <ac:spMkLst>
            <pc:docMk/>
            <pc:sldMk cId="138420040" sldId="454"/>
            <ac:spMk id="3" creationId="{CCCA5681-8A32-4B02-9E67-C824D6B1F9E6}"/>
          </ac:spMkLst>
        </pc:spChg>
      </pc:sldChg>
      <pc:sldChg chg="del">
        <pc:chgData name="Kristofer Carta" userId="a949ead7c4bcd18f" providerId="LiveId" clId="{AD7614C2-409E-426C-B865-660C2FFB152D}" dt="2017-09-12T18:03:32.368" v="14677" actId="2696"/>
        <pc:sldMkLst>
          <pc:docMk/>
          <pc:sldMk cId="3350427008" sldId="455"/>
        </pc:sldMkLst>
      </pc:sldChg>
      <pc:sldChg chg="modSp">
        <pc:chgData name="Kristofer Carta" userId="a949ead7c4bcd18f" providerId="LiveId" clId="{AD7614C2-409E-426C-B865-660C2FFB152D}" dt="2017-09-12T18:03:42.264" v="14694" actId="20577"/>
        <pc:sldMkLst>
          <pc:docMk/>
          <pc:sldMk cId="1952505703" sldId="456"/>
        </pc:sldMkLst>
        <pc:spChg chg="mod">
          <ac:chgData name="Kristofer Carta" userId="a949ead7c4bcd18f" providerId="LiveId" clId="{AD7614C2-409E-426C-B865-660C2FFB152D}" dt="2017-09-12T18:03:42.264" v="14694" actId="20577"/>
          <ac:spMkLst>
            <pc:docMk/>
            <pc:sldMk cId="1952505703" sldId="456"/>
            <ac:spMk id="2" creationId="{00000000-0000-0000-0000-000000000000}"/>
          </ac:spMkLst>
        </pc:spChg>
      </pc:sldChg>
      <pc:sldChg chg="modSp">
        <pc:chgData name="Kristofer Carta" userId="a949ead7c4bcd18f" providerId="LiveId" clId="{AD7614C2-409E-426C-B865-660C2FFB152D}" dt="2017-09-12T19:13:15.588" v="18320" actId="20577"/>
        <pc:sldMkLst>
          <pc:docMk/>
          <pc:sldMk cId="2417660977" sldId="458"/>
        </pc:sldMkLst>
        <pc:spChg chg="mod">
          <ac:chgData name="Kristofer Carta" userId="a949ead7c4bcd18f" providerId="LiveId" clId="{AD7614C2-409E-426C-B865-660C2FFB152D}" dt="2017-09-12T19:13:15.588" v="18320" actId="20577"/>
          <ac:spMkLst>
            <pc:docMk/>
            <pc:sldMk cId="2417660977" sldId="458"/>
            <ac:spMk id="3" creationId="{CCCA5681-8A32-4B02-9E67-C824D6B1F9E6}"/>
          </ac:spMkLst>
        </pc:spChg>
      </pc:sldChg>
      <pc:sldChg chg="delSp modSp">
        <pc:chgData name="Kristofer Carta" userId="a949ead7c4bcd18f" providerId="LiveId" clId="{AD7614C2-409E-426C-B865-660C2FFB152D}" dt="2017-09-12T14:45:18.272" v="6774" actId="113"/>
        <pc:sldMkLst>
          <pc:docMk/>
          <pc:sldMk cId="2718121351" sldId="459"/>
        </pc:sldMkLst>
        <pc:spChg chg="mod">
          <ac:chgData name="Kristofer Carta" userId="a949ead7c4bcd18f" providerId="LiveId" clId="{AD7614C2-409E-426C-B865-660C2FFB152D}" dt="2017-09-12T14:45:18.272" v="6774" actId="113"/>
          <ac:spMkLst>
            <pc:docMk/>
            <pc:sldMk cId="2718121351" sldId="459"/>
            <ac:spMk id="3" creationId="{CCCA5681-8A32-4B02-9E67-C824D6B1F9E6}"/>
          </ac:spMkLst>
        </pc:spChg>
        <pc:picChg chg="del">
          <ac:chgData name="Kristofer Carta" userId="a949ead7c4bcd18f" providerId="LiveId" clId="{AD7614C2-409E-426C-B865-660C2FFB152D}" dt="2017-09-12T10:20:48.338" v="13" actId="478"/>
          <ac:picMkLst>
            <pc:docMk/>
            <pc:sldMk cId="2718121351" sldId="459"/>
            <ac:picMk id="5" creationId="{DEE9EF50-ED3D-46D2-B75C-2BB29931D14A}"/>
          </ac:picMkLst>
        </pc:picChg>
      </pc:sldChg>
      <pc:sldChg chg="modSp del">
        <pc:chgData name="Kristofer Carta" userId="a949ead7c4bcd18f" providerId="LiveId" clId="{AD7614C2-409E-426C-B865-660C2FFB152D}" dt="2017-09-12T14:29:15.293" v="5924" actId="2696"/>
        <pc:sldMkLst>
          <pc:docMk/>
          <pc:sldMk cId="666830790" sldId="460"/>
        </pc:sldMkLst>
        <pc:spChg chg="mod">
          <ac:chgData name="Kristofer Carta" userId="a949ead7c4bcd18f" providerId="LiveId" clId="{AD7614C2-409E-426C-B865-660C2FFB152D}" dt="2017-09-12T10:20:47.259" v="12" actId="6549"/>
          <ac:spMkLst>
            <pc:docMk/>
            <pc:sldMk cId="666830790" sldId="460"/>
            <ac:spMk id="3" creationId="{CCCA5681-8A32-4B02-9E67-C824D6B1F9E6}"/>
          </ac:spMkLst>
        </pc:spChg>
      </pc:sldChg>
      <pc:sldChg chg="modSp">
        <pc:chgData name="Kristofer Carta" userId="a949ead7c4bcd18f" providerId="LiveId" clId="{AD7614C2-409E-426C-B865-660C2FFB152D}" dt="2017-09-12T18:01:36.360" v="14676" actId="20577"/>
        <pc:sldMkLst>
          <pc:docMk/>
          <pc:sldMk cId="2154294843" sldId="461"/>
        </pc:sldMkLst>
        <pc:spChg chg="mod">
          <ac:chgData name="Kristofer Carta" userId="a949ead7c4bcd18f" providerId="LiveId" clId="{AD7614C2-409E-426C-B865-660C2FFB152D}" dt="2017-09-12T18:01:36.360" v="14676" actId="20577"/>
          <ac:spMkLst>
            <pc:docMk/>
            <pc:sldMk cId="2154294843" sldId="461"/>
            <ac:spMk id="3" creationId="{CCCA5681-8A32-4B02-9E67-C824D6B1F9E6}"/>
          </ac:spMkLst>
        </pc:spChg>
      </pc:sldChg>
      <pc:sldChg chg="addSp modSp">
        <pc:chgData name="Kristofer Carta" userId="a949ead7c4bcd18f" providerId="LiveId" clId="{AD7614C2-409E-426C-B865-660C2FFB152D}" dt="2017-09-12T17:58:57.156" v="14581" actId="20577"/>
        <pc:sldMkLst>
          <pc:docMk/>
          <pc:sldMk cId="231277233" sldId="463"/>
        </pc:sldMkLst>
        <pc:spChg chg="mod">
          <ac:chgData name="Kristofer Carta" userId="a949ead7c4bcd18f" providerId="LiveId" clId="{AD7614C2-409E-426C-B865-660C2FFB152D}" dt="2017-09-12T17:58:57.156" v="14581" actId="20577"/>
          <ac:spMkLst>
            <pc:docMk/>
            <pc:sldMk cId="231277233" sldId="463"/>
            <ac:spMk id="3" creationId="{CCCA5681-8A32-4B02-9E67-C824D6B1F9E6}"/>
          </ac:spMkLst>
        </pc:spChg>
        <pc:picChg chg="add mod">
          <ac:chgData name="Kristofer Carta" userId="a949ead7c4bcd18f" providerId="LiveId" clId="{AD7614C2-409E-426C-B865-660C2FFB152D}" dt="2017-09-12T17:56:40.098" v="14465" actId="1076"/>
          <ac:picMkLst>
            <pc:docMk/>
            <pc:sldMk cId="231277233" sldId="463"/>
            <ac:picMk id="12290" creationId="{1429633A-65EE-46F0-BF36-A08C43E84C0D}"/>
          </ac:picMkLst>
        </pc:picChg>
        <pc:picChg chg="add mod">
          <ac:chgData name="Kristofer Carta" userId="a949ead7c4bcd18f" providerId="LiveId" clId="{AD7614C2-409E-426C-B865-660C2FFB152D}" dt="2017-09-12T17:55:33.931" v="14370" actId="1076"/>
          <ac:picMkLst>
            <pc:docMk/>
            <pc:sldMk cId="231277233" sldId="463"/>
            <ac:picMk id="12292" creationId="{C8804431-164D-4377-A143-CB4D599E85C8}"/>
          </ac:picMkLst>
        </pc:picChg>
      </pc:sldChg>
      <pc:sldChg chg="addSp modSp">
        <pc:chgData name="Kristofer Carta" userId="a949ead7c4bcd18f" providerId="LiveId" clId="{AD7614C2-409E-426C-B865-660C2FFB152D}" dt="2017-09-12T20:27:40.305" v="21012" actId="20577"/>
        <pc:sldMkLst>
          <pc:docMk/>
          <pc:sldMk cId="189468244" sldId="465"/>
        </pc:sldMkLst>
        <pc:spChg chg="mod">
          <ac:chgData name="Kristofer Carta" userId="a949ead7c4bcd18f" providerId="LiveId" clId="{AD7614C2-409E-426C-B865-660C2FFB152D}" dt="2017-09-12T20:27:40.305" v="21012" actId="20577"/>
          <ac:spMkLst>
            <pc:docMk/>
            <pc:sldMk cId="189468244" sldId="465"/>
            <ac:spMk id="3" creationId="{CCCA5681-8A32-4B02-9E67-C824D6B1F9E6}"/>
          </ac:spMkLst>
        </pc:spChg>
        <pc:picChg chg="add mod">
          <ac:chgData name="Kristofer Carta" userId="a949ead7c4bcd18f" providerId="LiveId" clId="{AD7614C2-409E-426C-B865-660C2FFB152D}" dt="2017-09-12T16:09:45.371" v="11158" actId="1076"/>
          <ac:picMkLst>
            <pc:docMk/>
            <pc:sldMk cId="189468244" sldId="465"/>
            <ac:picMk id="13314" creationId="{B4EB36D0-B0B2-48DC-A220-C43E86B79050}"/>
          </ac:picMkLst>
        </pc:picChg>
      </pc:sldChg>
      <pc:sldChg chg="addSp modSp">
        <pc:chgData name="Kristofer Carta" userId="a949ead7c4bcd18f" providerId="LiveId" clId="{AD7614C2-409E-426C-B865-660C2FFB152D}" dt="2017-09-12T17:34:44.093" v="12928" actId="27636"/>
        <pc:sldMkLst>
          <pc:docMk/>
          <pc:sldMk cId="638392372" sldId="466"/>
        </pc:sldMkLst>
        <pc:spChg chg="mod">
          <ac:chgData name="Kristofer Carta" userId="a949ead7c4bcd18f" providerId="LiveId" clId="{AD7614C2-409E-426C-B865-660C2FFB152D}" dt="2017-09-12T17:34:44.093" v="12928" actId="27636"/>
          <ac:spMkLst>
            <pc:docMk/>
            <pc:sldMk cId="638392372" sldId="466"/>
            <ac:spMk id="3" creationId="{CCCA5681-8A32-4B02-9E67-C824D6B1F9E6}"/>
          </ac:spMkLst>
        </pc:spChg>
        <pc:picChg chg="add mod modCrop">
          <ac:chgData name="Kristofer Carta" userId="a949ead7c4bcd18f" providerId="LiveId" clId="{AD7614C2-409E-426C-B865-660C2FFB152D}" dt="2017-09-12T16:32:07.265" v="12613" actId="1076"/>
          <ac:picMkLst>
            <pc:docMk/>
            <pc:sldMk cId="638392372" sldId="466"/>
            <ac:picMk id="4" creationId="{B61BB769-9812-4B88-AE81-3025B45F7921}"/>
          </ac:picMkLst>
        </pc:picChg>
      </pc:sldChg>
      <pc:sldChg chg="addSp delSp modSp">
        <pc:chgData name="Kristofer Carta" userId="a949ead7c4bcd18f" providerId="LiveId" clId="{AD7614C2-409E-426C-B865-660C2FFB152D}" dt="2017-09-12T19:25:49.779" v="19854" actId="478"/>
        <pc:sldMkLst>
          <pc:docMk/>
          <pc:sldMk cId="1985606175" sldId="467"/>
        </pc:sldMkLst>
        <pc:spChg chg="add mod">
          <ac:chgData name="Kristofer Carta" userId="a949ead7c4bcd18f" providerId="LiveId" clId="{AD7614C2-409E-426C-B865-660C2FFB152D}" dt="2017-09-12T19:24:42.199" v="19849" actId="20577"/>
          <ac:spMkLst>
            <pc:docMk/>
            <pc:sldMk cId="1985606175" sldId="467"/>
            <ac:spMk id="4" creationId="{8C1E1BE5-CC20-4A0F-8D72-82FBF9EAF67A}"/>
          </ac:spMkLst>
        </pc:spChg>
        <pc:picChg chg="del">
          <ac:chgData name="Kristofer Carta" userId="a949ead7c4bcd18f" providerId="LiveId" clId="{AD7614C2-409E-426C-B865-660C2FFB152D}" dt="2017-09-12T10:20:32.029" v="8" actId="478"/>
          <ac:picMkLst>
            <pc:docMk/>
            <pc:sldMk cId="1985606175" sldId="467"/>
            <ac:picMk id="5" creationId="{80F309F0-BCAB-4AB7-B4BD-F22227682FE8}"/>
          </ac:picMkLst>
        </pc:picChg>
        <pc:picChg chg="add del">
          <ac:chgData name="Kristofer Carta" userId="a949ead7c4bcd18f" providerId="LiveId" clId="{AD7614C2-409E-426C-B865-660C2FFB152D}" dt="2017-09-12T19:25:49.779" v="19854" actId="478"/>
          <ac:picMkLst>
            <pc:docMk/>
            <pc:sldMk cId="1985606175" sldId="467"/>
            <ac:picMk id="6" creationId="{700631ED-713B-4859-AE48-EEDE8C84B672}"/>
          </ac:picMkLst>
        </pc:picChg>
        <pc:picChg chg="add mod">
          <ac:chgData name="Kristofer Carta" userId="a949ead7c4bcd18f" providerId="LiveId" clId="{AD7614C2-409E-426C-B865-660C2FFB152D}" dt="2017-09-12T19:25:19.267" v="19852" actId="14100"/>
          <ac:picMkLst>
            <pc:docMk/>
            <pc:sldMk cId="1985606175" sldId="467"/>
            <ac:picMk id="18434" creationId="{34E0C856-22A1-4106-B671-E2464E6E4947}"/>
          </ac:picMkLst>
        </pc:picChg>
      </pc:sldChg>
      <pc:sldChg chg="modSp">
        <pc:chgData name="Kristofer Carta" userId="a949ead7c4bcd18f" providerId="LiveId" clId="{AD7614C2-409E-426C-B865-660C2FFB152D}" dt="2017-09-12T10:20:19.630" v="7" actId="27636"/>
        <pc:sldMkLst>
          <pc:docMk/>
          <pc:sldMk cId="25831573" sldId="468"/>
        </pc:sldMkLst>
        <pc:spChg chg="mod">
          <ac:chgData name="Kristofer Carta" userId="a949ead7c4bcd18f" providerId="LiveId" clId="{AD7614C2-409E-426C-B865-660C2FFB152D}" dt="2017-09-12T10:20:19.630" v="7" actId="27636"/>
          <ac:spMkLst>
            <pc:docMk/>
            <pc:sldMk cId="25831573" sldId="468"/>
            <ac:spMk id="3" creationId="{CCCA5681-8A32-4B02-9E67-C824D6B1F9E6}"/>
          </ac:spMkLst>
        </pc:spChg>
      </pc:sldChg>
      <pc:sldChg chg="addSp delSp modSp del">
        <pc:chgData name="Kristofer Carta" userId="a949ead7c4bcd18f" providerId="LiveId" clId="{AD7614C2-409E-426C-B865-660C2FFB152D}" dt="2017-09-12T19:30:49.579" v="19856" actId="2696"/>
        <pc:sldMkLst>
          <pc:docMk/>
          <pc:sldMk cId="1396867613" sldId="469"/>
        </pc:sldMkLst>
        <pc:spChg chg="add mod">
          <ac:chgData name="Kristofer Carta" userId="a949ead7c4bcd18f" providerId="LiveId" clId="{AD7614C2-409E-426C-B865-660C2FFB152D}" dt="2017-09-12T19:30:46.080" v="19855" actId="5793"/>
          <ac:spMkLst>
            <pc:docMk/>
            <pc:sldMk cId="1396867613" sldId="469"/>
            <ac:spMk id="4" creationId="{8B6E7E27-4E48-4F83-A393-C2D021A853F9}"/>
          </ac:spMkLst>
        </pc:spChg>
        <pc:picChg chg="del">
          <ac:chgData name="Kristofer Carta" userId="a949ead7c4bcd18f" providerId="LiveId" clId="{AD7614C2-409E-426C-B865-660C2FFB152D}" dt="2017-09-12T10:20:17.472" v="5" actId="478"/>
          <ac:picMkLst>
            <pc:docMk/>
            <pc:sldMk cId="1396867613" sldId="469"/>
            <ac:picMk id="9" creationId="{E511168B-85E7-4405-A296-8316CE320070}"/>
          </ac:picMkLst>
        </pc:picChg>
      </pc:sldChg>
      <pc:sldChg chg="addSp modSp">
        <pc:chgData name="Kristofer Carta" userId="a949ead7c4bcd18f" providerId="LiveId" clId="{AD7614C2-409E-426C-B865-660C2FFB152D}" dt="2017-09-12T20:17:33.471" v="20943" actId="20577"/>
        <pc:sldMkLst>
          <pc:docMk/>
          <pc:sldMk cId="3316735334" sldId="471"/>
        </pc:sldMkLst>
        <pc:spChg chg="mod">
          <ac:chgData name="Kristofer Carta" userId="a949ead7c4bcd18f" providerId="LiveId" clId="{AD7614C2-409E-426C-B865-660C2FFB152D}" dt="2017-09-12T20:17:33.471" v="20943" actId="20577"/>
          <ac:spMkLst>
            <pc:docMk/>
            <pc:sldMk cId="3316735334" sldId="471"/>
            <ac:spMk id="3" creationId="{CCCA5681-8A32-4B02-9E67-C824D6B1F9E6}"/>
          </ac:spMkLst>
        </pc:spChg>
        <pc:picChg chg="add mod">
          <ac:chgData name="Kristofer Carta" userId="a949ead7c4bcd18f" providerId="LiveId" clId="{AD7614C2-409E-426C-B865-660C2FFB152D}" dt="2017-09-12T20:16:13.572" v="20879" actId="1076"/>
          <ac:picMkLst>
            <pc:docMk/>
            <pc:sldMk cId="3316735334" sldId="471"/>
            <ac:picMk id="19458" creationId="{369158D8-7909-40FC-AED1-20CF4F1BDC83}"/>
          </ac:picMkLst>
        </pc:picChg>
      </pc:sldChg>
      <pc:sldChg chg="addSp delSp modSp">
        <pc:chgData name="Kristofer Carta" userId="a949ead7c4bcd18f" providerId="LiveId" clId="{AD7614C2-409E-426C-B865-660C2FFB152D}" dt="2017-09-12T10:19:29.532" v="3" actId="1076"/>
        <pc:sldMkLst>
          <pc:docMk/>
          <pc:sldMk cId="223900656" sldId="472"/>
        </pc:sldMkLst>
        <pc:spChg chg="add mod">
          <ac:chgData name="Kristofer Carta" userId="a949ead7c4bcd18f" providerId="LiveId" clId="{AD7614C2-409E-426C-B865-660C2FFB152D}" dt="2017-09-12T10:19:29.532" v="3" actId="1076"/>
          <ac:spMkLst>
            <pc:docMk/>
            <pc:sldMk cId="223900656" sldId="472"/>
            <ac:spMk id="4" creationId="{7D3A7BC7-8E63-4AE7-ABA1-8B6D87A256B5}"/>
          </ac:spMkLst>
        </pc:spChg>
        <pc:spChg chg="del">
          <ac:chgData name="Kristofer Carta" userId="a949ead7c4bcd18f" providerId="LiveId" clId="{AD7614C2-409E-426C-B865-660C2FFB152D}" dt="2017-09-12T10:19:26.784" v="2" actId="478"/>
          <ac:spMkLst>
            <pc:docMk/>
            <pc:sldMk cId="223900656" sldId="472"/>
            <ac:spMk id="5" creationId="{E1E471F0-566A-44EA-BE5F-DFC213BB96A4}"/>
          </ac:spMkLst>
        </pc:spChg>
        <pc:picChg chg="del">
          <ac:chgData name="Kristofer Carta" userId="a949ead7c4bcd18f" providerId="LiveId" clId="{AD7614C2-409E-426C-B865-660C2FFB152D}" dt="2017-09-12T10:19:22.236" v="0" actId="478"/>
          <ac:picMkLst>
            <pc:docMk/>
            <pc:sldMk cId="223900656" sldId="472"/>
            <ac:picMk id="14338" creationId="{0B51A965-BCA1-4AA3-9172-93359448B9BE}"/>
          </ac:picMkLst>
        </pc:picChg>
      </pc:sldChg>
      <pc:sldChg chg="modSp">
        <pc:chgData name="Kristofer Carta" userId="a949ead7c4bcd18f" providerId="LiveId" clId="{AD7614C2-409E-426C-B865-660C2FFB152D}" dt="2017-09-12T20:26:08.580" v="20992" actId="20577"/>
        <pc:sldMkLst>
          <pc:docMk/>
          <pc:sldMk cId="4029733059" sldId="474"/>
        </pc:sldMkLst>
        <pc:spChg chg="mod">
          <ac:chgData name="Kristofer Carta" userId="a949ead7c4bcd18f" providerId="LiveId" clId="{AD7614C2-409E-426C-B865-660C2FFB152D}" dt="2017-09-12T20:26:08.580" v="20992" actId="20577"/>
          <ac:spMkLst>
            <pc:docMk/>
            <pc:sldMk cId="4029733059" sldId="474"/>
            <ac:spMk id="3" creationId="{CCCA5681-8A32-4B02-9E67-C824D6B1F9E6}"/>
          </ac:spMkLst>
        </pc:spChg>
      </pc:sldChg>
      <pc:sldChg chg="modSp">
        <pc:chgData name="Kristofer Carta" userId="a949ead7c4bcd18f" providerId="LiveId" clId="{AD7614C2-409E-426C-B865-660C2FFB152D}" dt="2017-09-12T21:36:14.896" v="23959" actId="20577"/>
        <pc:sldMkLst>
          <pc:docMk/>
          <pc:sldMk cId="1815960188" sldId="475"/>
        </pc:sldMkLst>
        <pc:spChg chg="mod">
          <ac:chgData name="Kristofer Carta" userId="a949ead7c4bcd18f" providerId="LiveId" clId="{AD7614C2-409E-426C-B865-660C2FFB152D}" dt="2017-09-12T21:36:14.896" v="23959" actId="20577"/>
          <ac:spMkLst>
            <pc:docMk/>
            <pc:sldMk cId="1815960188" sldId="475"/>
            <ac:spMk id="3" creationId="{CCCA5681-8A32-4B02-9E67-C824D6B1F9E6}"/>
          </ac:spMkLst>
        </pc:spChg>
      </pc:sldChg>
      <pc:sldChg chg="addSp delSp modSp add del">
        <pc:chgData name="Kristofer Carta" userId="a949ead7c4bcd18f" providerId="LiveId" clId="{AD7614C2-409E-426C-B865-660C2FFB152D}" dt="2017-09-12T21:46:28.057" v="24025" actId="2696"/>
        <pc:sldMkLst>
          <pc:docMk/>
          <pc:sldMk cId="3713743735" sldId="476"/>
        </pc:sldMkLst>
        <pc:spChg chg="del">
          <ac:chgData name="Kristofer Carta" userId="a949ead7c4bcd18f" providerId="LiveId" clId="{AD7614C2-409E-426C-B865-660C2FFB152D}" dt="2017-09-12T20:28:33.886" v="21013" actId="478"/>
          <ac:spMkLst>
            <pc:docMk/>
            <pc:sldMk cId="3713743735" sldId="476"/>
            <ac:spMk id="3" creationId="{CCCA5681-8A32-4B02-9E67-C824D6B1F9E6}"/>
          </ac:spMkLst>
        </pc:spChg>
        <pc:spChg chg="add mod">
          <ac:chgData name="Kristofer Carta" userId="a949ead7c4bcd18f" providerId="LiveId" clId="{AD7614C2-409E-426C-B865-660C2FFB152D}" dt="2017-09-12T21:45:15.611" v="24019" actId="20577"/>
          <ac:spMkLst>
            <pc:docMk/>
            <pc:sldMk cId="3713743735" sldId="476"/>
            <ac:spMk id="5" creationId="{84464000-F538-4526-B2A1-8D2F9262F39D}"/>
          </ac:spMkLst>
        </pc:spChg>
        <pc:spChg chg="add mod">
          <ac:chgData name="Kristofer Carta" userId="a949ead7c4bcd18f" providerId="LiveId" clId="{AD7614C2-409E-426C-B865-660C2FFB152D}" dt="2017-09-12T20:34:23.624" v="21367" actId="1076"/>
          <ac:spMkLst>
            <pc:docMk/>
            <pc:sldMk cId="3713743735" sldId="476"/>
            <ac:spMk id="11" creationId="{BCB7A62A-52BA-407A-ADE1-6D42CF8A7784}"/>
          </ac:spMkLst>
        </pc:spChg>
        <pc:spChg chg="add mod">
          <ac:chgData name="Kristofer Carta" userId="a949ead7c4bcd18f" providerId="LiveId" clId="{AD7614C2-409E-426C-B865-660C2FFB152D}" dt="2017-09-12T21:16:22.477" v="23592" actId="1076"/>
          <ac:spMkLst>
            <pc:docMk/>
            <pc:sldMk cId="3713743735" sldId="476"/>
            <ac:spMk id="17" creationId="{9091AF49-0315-41AF-B1F3-9FB0EED0B734}"/>
          </ac:spMkLst>
        </pc:spChg>
        <pc:picChg chg="add mod">
          <ac:chgData name="Kristofer Carta" userId="a949ead7c4bcd18f" providerId="LiveId" clId="{AD7614C2-409E-426C-B865-660C2FFB152D}" dt="2017-09-12T21:16:13.222" v="23591" actId="1076"/>
          <ac:picMkLst>
            <pc:docMk/>
            <pc:sldMk cId="3713743735" sldId="476"/>
            <ac:picMk id="20482" creationId="{3140DC9B-704D-4B9B-AFD8-00C16886C3CC}"/>
          </ac:picMkLst>
        </pc:picChg>
        <pc:cxnChg chg="add mod">
          <ac:chgData name="Kristofer Carta" userId="a949ead7c4bcd18f" providerId="LiveId" clId="{AD7614C2-409E-426C-B865-660C2FFB152D}" dt="2017-09-12T20:33:16.029" v="21308" actId="1076"/>
          <ac:cxnSpMkLst>
            <pc:docMk/>
            <pc:sldMk cId="3713743735" sldId="476"/>
            <ac:cxnSpMk id="6" creationId="{D2C2B64F-0D95-4425-9B5B-2C27678BE943}"/>
          </ac:cxnSpMkLst>
        </pc:cxnChg>
        <pc:cxnChg chg="add mod">
          <ac:chgData name="Kristofer Carta" userId="a949ead7c4bcd18f" providerId="LiveId" clId="{AD7614C2-409E-426C-B865-660C2FFB152D}" dt="2017-09-12T20:32:37.890" v="21284" actId="14100"/>
          <ac:cxnSpMkLst>
            <pc:docMk/>
            <pc:sldMk cId="3713743735" sldId="476"/>
            <ac:cxnSpMk id="9" creationId="{26D8E9CD-E687-4A41-BA1F-CEC3C2E8805B}"/>
          </ac:cxnSpMkLst>
        </pc:cxnChg>
        <pc:cxnChg chg="add mod">
          <ac:chgData name="Kristofer Carta" userId="a949ead7c4bcd18f" providerId="LiveId" clId="{AD7614C2-409E-426C-B865-660C2FFB152D}" dt="2017-09-12T21:16:13.222" v="23591" actId="1076"/>
          <ac:cxnSpMkLst>
            <pc:docMk/>
            <pc:sldMk cId="3713743735" sldId="476"/>
            <ac:cxnSpMk id="13" creationId="{B184CAF0-6401-41CD-9037-073693E2ECF9}"/>
          </ac:cxnSpMkLst>
        </pc:cxnChg>
      </pc:sldChg>
      <pc:sldChg chg="del">
        <pc:chgData name="Kristofer Carta" userId="a949ead7c4bcd18f" providerId="LiveId" clId="{AD7614C2-409E-426C-B865-660C2FFB152D}" dt="2017-09-12T21:46:34.181" v="24028" actId="2696"/>
        <pc:sldMkLst>
          <pc:docMk/>
          <pc:sldMk cId="4041775861" sldId="477"/>
        </pc:sldMkLst>
      </pc:sldChg>
      <pc:sldChg chg="del">
        <pc:chgData name="Kristofer Carta" userId="a949ead7c4bcd18f" providerId="LiveId" clId="{AD7614C2-409E-426C-B865-660C2FFB152D}" dt="2017-09-12T21:46:34.181" v="24027" actId="2696"/>
        <pc:sldMkLst>
          <pc:docMk/>
          <pc:sldMk cId="527266931" sldId="478"/>
        </pc:sldMkLst>
      </pc:sldChg>
      <pc:sldChg chg="modSp add del">
        <pc:chgData name="Kristofer Carta" userId="a949ead7c4bcd18f" providerId="LiveId" clId="{AD7614C2-409E-426C-B865-660C2FFB152D}" dt="2017-09-12T21:46:28.057" v="24026" actId="2696"/>
        <pc:sldMkLst>
          <pc:docMk/>
          <pc:sldMk cId="3535723095" sldId="479"/>
        </pc:sldMkLst>
        <pc:spChg chg="mod">
          <ac:chgData name="Kristofer Carta" userId="a949ead7c4bcd18f" providerId="LiveId" clId="{AD7614C2-409E-426C-B865-660C2FFB152D}" dt="2017-09-12T21:46:09.588" v="24022" actId="6549"/>
          <ac:spMkLst>
            <pc:docMk/>
            <pc:sldMk cId="3535723095" sldId="479"/>
            <ac:spMk id="3" creationId="{CCCA5681-8A32-4B02-9E67-C824D6B1F9E6}"/>
          </ac:spMkLst>
        </pc:spChg>
      </pc:sldChg>
      <pc:sldChg chg="add del">
        <pc:chgData name="Kristofer Carta" userId="a949ead7c4bcd18f" providerId="LiveId" clId="{AD7614C2-409E-426C-B865-660C2FFB152D}" dt="2017-09-12T13:04:21.543" v="4091" actId="2696"/>
        <pc:sldMkLst>
          <pc:docMk/>
          <pc:sldMk cId="221830584" sldId="482"/>
        </pc:sldMkLst>
      </pc:sldChg>
      <pc:sldChg chg="addSp delSp modSp add del">
        <pc:chgData name="Kristofer Carta" userId="a949ead7c4bcd18f" providerId="LiveId" clId="{AD7614C2-409E-426C-B865-660C2FFB152D}" dt="2017-09-12T20:54:36.349" v="22431" actId="1076"/>
        <pc:sldMkLst>
          <pc:docMk/>
          <pc:sldMk cId="3592451746" sldId="483"/>
        </pc:sldMkLst>
        <pc:spChg chg="add mod">
          <ac:chgData name="Kristofer Carta" userId="a949ead7c4bcd18f" providerId="LiveId" clId="{AD7614C2-409E-426C-B865-660C2FFB152D}" dt="2017-09-12T14:51:19.379" v="7523" actId="20577"/>
          <ac:spMkLst>
            <pc:docMk/>
            <pc:sldMk cId="3592451746" sldId="483"/>
            <ac:spMk id="2" creationId="{5D4F4339-7481-44EB-AE3D-23A87E83623E}"/>
          </ac:spMkLst>
        </pc:spChg>
        <pc:spChg chg="add del mod">
          <ac:chgData name="Kristofer Carta" userId="a949ead7c4bcd18f" providerId="LiveId" clId="{AD7614C2-409E-426C-B865-660C2FFB152D}" dt="2017-09-12T14:51:35.847" v="7525" actId="20577"/>
          <ac:spMkLst>
            <pc:docMk/>
            <pc:sldMk cId="3592451746" sldId="483"/>
            <ac:spMk id="3" creationId="{71C6B22E-A0A6-4087-BEE6-638566437AB5}"/>
          </ac:spMkLst>
        </pc:spChg>
        <pc:spChg chg="mod">
          <ac:chgData name="Kristofer Carta" userId="a949ead7c4bcd18f" providerId="LiveId" clId="{AD7614C2-409E-426C-B865-660C2FFB152D}" dt="2017-09-12T11:15:20.914" v="1567" actId="20577"/>
          <ac:spMkLst>
            <pc:docMk/>
            <pc:sldMk cId="3592451746" sldId="483"/>
            <ac:spMk id="4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4:51:02.551" v="7514" actId="1076"/>
          <ac:spMkLst>
            <pc:docMk/>
            <pc:sldMk cId="3592451746" sldId="483"/>
            <ac:spMk id="5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4:51:06.400" v="7515" actId="1076"/>
          <ac:spMkLst>
            <pc:docMk/>
            <pc:sldMk cId="3592451746" sldId="483"/>
            <ac:spMk id="6" creationId="{00000000-0000-0000-0000-000000000000}"/>
          </ac:spMkLst>
        </pc:spChg>
        <pc:spChg chg="add mod">
          <ac:chgData name="Kristofer Carta" userId="a949ead7c4bcd18f" providerId="LiveId" clId="{AD7614C2-409E-426C-B865-660C2FFB152D}" dt="2017-09-12T14:50:51.767" v="7511" actId="20577"/>
          <ac:spMkLst>
            <pc:docMk/>
            <pc:sldMk cId="3592451746" sldId="483"/>
            <ac:spMk id="7" creationId="{FA191A77-595C-4651-9523-CD4CE2A4E07D}"/>
          </ac:spMkLst>
        </pc:spChg>
        <pc:spChg chg="add mod">
          <ac:chgData name="Kristofer Carta" userId="a949ead7c4bcd18f" providerId="LiveId" clId="{AD7614C2-409E-426C-B865-660C2FFB152D}" dt="2017-09-12T14:50:51.767" v="7511" actId="20577"/>
          <ac:spMkLst>
            <pc:docMk/>
            <pc:sldMk cId="3592451746" sldId="483"/>
            <ac:spMk id="8" creationId="{9EBDD3D1-DC14-4778-91CB-164A46A44D5F}"/>
          </ac:spMkLst>
        </pc:spChg>
        <pc:spChg chg="add mod">
          <ac:chgData name="Kristofer Carta" userId="a949ead7c4bcd18f" providerId="LiveId" clId="{AD7614C2-409E-426C-B865-660C2FFB152D}" dt="2017-09-12T14:51:55.502" v="7530" actId="20577"/>
          <ac:spMkLst>
            <pc:docMk/>
            <pc:sldMk cId="3592451746" sldId="483"/>
            <ac:spMk id="9" creationId="{0CBD34F2-7612-4C52-AECC-E23CCBAF532A}"/>
          </ac:spMkLst>
        </pc:spChg>
        <pc:spChg chg="add del">
          <ac:chgData name="Kristofer Carta" userId="a949ead7c4bcd18f" providerId="LiveId" clId="{AD7614C2-409E-426C-B865-660C2FFB152D}" dt="2017-09-12T14:51:58.741" v="7532" actId="20577"/>
          <ac:spMkLst>
            <pc:docMk/>
            <pc:sldMk cId="3592451746" sldId="483"/>
            <ac:spMk id="11" creationId="{2C57351D-1ED2-45DD-99E5-3A8CBCB1A86C}"/>
          </ac:spMkLst>
        </pc:spChg>
        <pc:spChg chg="add mod">
          <ac:chgData name="Kristofer Carta" userId="a949ead7c4bcd18f" providerId="LiveId" clId="{AD7614C2-409E-426C-B865-660C2FFB152D}" dt="2017-09-12T14:52:12.148" v="7534" actId="14100"/>
          <ac:spMkLst>
            <pc:docMk/>
            <pc:sldMk cId="3592451746" sldId="483"/>
            <ac:spMk id="12" creationId="{E70DF026-AC4C-46F7-9C2D-0735AE579B4A}"/>
          </ac:spMkLst>
        </pc:spChg>
        <pc:spChg chg="mod">
          <ac:chgData name="Kristofer Carta" userId="a949ead7c4bcd18f" providerId="LiveId" clId="{AD7614C2-409E-426C-B865-660C2FFB152D}" dt="2017-09-12T20:54:36.349" v="22431" actId="1076"/>
          <ac:spMkLst>
            <pc:docMk/>
            <pc:sldMk cId="3592451746" sldId="483"/>
            <ac:spMk id="13" creationId="{00000000-0000-0000-0000-000000000000}"/>
          </ac:spMkLst>
        </pc:spChg>
      </pc:sldChg>
      <pc:sldChg chg="addSp delSp modSp mod modTransition delAnim modAnim setClrOvrMap">
        <pc:chgData name="Kristofer Carta" userId="a949ead7c4bcd18f" providerId="LiveId" clId="{AD7614C2-409E-426C-B865-660C2FFB152D}" dt="2017-09-12T20:51:55.080" v="22224" actId="113"/>
        <pc:sldMkLst>
          <pc:docMk/>
          <pc:sldMk cId="449863602" sldId="484"/>
        </pc:sldMkLst>
        <pc:spChg chg="mod">
          <ac:chgData name="Kristofer Carta" userId="a949ead7c4bcd18f" providerId="LiveId" clId="{AD7614C2-409E-426C-B865-660C2FFB152D}" dt="2017-09-12T20:50:47.883" v="22182" actId="26606"/>
          <ac:spMkLst>
            <pc:docMk/>
            <pc:sldMk cId="449863602" sldId="484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20:51:55.080" v="22224" actId="113"/>
          <ac:spMkLst>
            <pc:docMk/>
            <pc:sldMk cId="449863602" sldId="484"/>
            <ac:spMk id="3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20:50:47.883" v="22182" actId="26606"/>
          <ac:spMkLst>
            <pc:docMk/>
            <pc:sldMk cId="449863602" sldId="484"/>
            <ac:spMk id="8" creationId="{00000000-0000-0000-0000-000000000000}"/>
          </ac:spMkLst>
        </pc:spChg>
        <pc:spChg chg="add">
          <ac:chgData name="Kristofer Carta" userId="a949ead7c4bcd18f" providerId="LiveId" clId="{AD7614C2-409E-426C-B865-660C2FFB152D}" dt="2017-09-12T20:50:47.883" v="22182" actId="26606"/>
          <ac:spMkLst>
            <pc:docMk/>
            <pc:sldMk cId="449863602" sldId="484"/>
            <ac:spMk id="10" creationId="{00000000-0000-0000-0000-000000000000}"/>
          </ac:spMkLst>
        </pc:spChg>
        <pc:picChg chg="add del mod">
          <ac:chgData name="Kristofer Carta" userId="a949ead7c4bcd18f" providerId="LiveId" clId="{AD7614C2-409E-426C-B865-660C2FFB152D}" dt="2017-09-12T10:30:57.050" v="767" actId="478"/>
          <ac:picMkLst>
            <pc:docMk/>
            <pc:sldMk cId="449863602" sldId="484"/>
            <ac:picMk id="1026" creationId="{06F6EB80-6B4D-428C-9075-09E5E70617F4}"/>
          </ac:picMkLst>
        </pc:picChg>
        <pc:picChg chg="add del mod">
          <ac:chgData name="Kristofer Carta" userId="a949ead7c4bcd18f" providerId="LiveId" clId="{AD7614C2-409E-426C-B865-660C2FFB152D}" dt="2017-09-12T10:43:53.451" v="990" actId="478"/>
          <ac:picMkLst>
            <pc:docMk/>
            <pc:sldMk cId="449863602" sldId="484"/>
            <ac:picMk id="1028" creationId="{E5048235-AA04-46F0-B718-3C01B6C25D97}"/>
          </ac:picMkLst>
        </pc:picChg>
      </pc:sldChg>
      <pc:sldChg chg="modSp">
        <pc:chgData name="Kristofer Carta" userId="a949ead7c4bcd18f" providerId="LiveId" clId="{AD7614C2-409E-426C-B865-660C2FFB152D}" dt="2017-09-12T20:54:17.209" v="22430" actId="20577"/>
        <pc:sldMkLst>
          <pc:docMk/>
          <pc:sldMk cId="3249746593" sldId="487"/>
        </pc:sldMkLst>
        <pc:spChg chg="mod">
          <ac:chgData name="Kristofer Carta" userId="a949ead7c4bcd18f" providerId="LiveId" clId="{AD7614C2-409E-426C-B865-660C2FFB152D}" dt="2017-09-12T20:54:17.209" v="22430" actId="20577"/>
          <ac:spMkLst>
            <pc:docMk/>
            <pc:sldMk cId="3249746593" sldId="487"/>
            <ac:spMk id="4" creationId="{00000000-0000-0000-0000-000000000000}"/>
          </ac:spMkLst>
        </pc:spChg>
      </pc:sldChg>
      <pc:sldChg chg="del">
        <pc:chgData name="Kristofer Carta" userId="a949ead7c4bcd18f" providerId="LiveId" clId="{AD7614C2-409E-426C-B865-660C2FFB152D}" dt="2017-09-12T13:02:54.212" v="4081" actId="2696"/>
        <pc:sldMkLst>
          <pc:docMk/>
          <pc:sldMk cId="1114697730" sldId="488"/>
        </pc:sldMkLst>
      </pc:sldChg>
      <pc:sldChg chg="modSp add">
        <pc:chgData name="Kristofer Carta" userId="a949ead7c4bcd18f" providerId="LiveId" clId="{AD7614C2-409E-426C-B865-660C2FFB152D}" dt="2017-09-12T11:35:02.218" v="1785" actId="20577"/>
        <pc:sldMkLst>
          <pc:docMk/>
          <pc:sldMk cId="2524467112" sldId="489"/>
        </pc:sldMkLst>
        <pc:spChg chg="mod">
          <ac:chgData name="Kristofer Carta" userId="a949ead7c4bcd18f" providerId="LiveId" clId="{AD7614C2-409E-426C-B865-660C2FFB152D}" dt="2017-09-12T11:35:02.218" v="1785" actId="20577"/>
          <ac:spMkLst>
            <pc:docMk/>
            <pc:sldMk cId="2524467112" sldId="489"/>
            <ac:spMk id="2" creationId="{00000000-0000-0000-0000-000000000000}"/>
          </ac:spMkLst>
        </pc:spChg>
      </pc:sldChg>
      <pc:sldChg chg="addSp delSp modSp add modAnim">
        <pc:chgData name="Kristofer Carta" userId="a949ead7c4bcd18f" providerId="LiveId" clId="{AD7614C2-409E-426C-B865-660C2FFB152D}" dt="2017-09-12T21:03:26.078" v="23152" actId="113"/>
        <pc:sldMkLst>
          <pc:docMk/>
          <pc:sldMk cId="1808719012" sldId="490"/>
        </pc:sldMkLst>
        <pc:spChg chg="add mod">
          <ac:chgData name="Kristofer Carta" userId="a949ead7c4bcd18f" providerId="LiveId" clId="{AD7614C2-409E-426C-B865-660C2FFB152D}" dt="2017-09-12T21:03:23.042" v="23150" actId="1076"/>
          <ac:spMkLst>
            <pc:docMk/>
            <pc:sldMk cId="1808719012" sldId="490"/>
            <ac:spMk id="8" creationId="{25B61C48-AACF-445E-8921-F532A5161CEC}"/>
          </ac:spMkLst>
        </pc:spChg>
        <pc:picChg chg="del">
          <ac:chgData name="Kristofer Carta" userId="a949ead7c4bcd18f" providerId="LiveId" clId="{AD7614C2-409E-426C-B865-660C2FFB152D}" dt="2017-09-12T12:39:08.368" v="2392" actId="478"/>
          <ac:picMkLst>
            <pc:docMk/>
            <pc:sldMk cId="1808719012" sldId="490"/>
            <ac:picMk id="4" creationId="{32E7D7D9-5525-48E2-BC9B-65F0CD019941}"/>
          </ac:picMkLst>
        </pc:picChg>
        <pc:picChg chg="add mod">
          <ac:chgData name="Kristofer Carta" userId="a949ead7c4bcd18f" providerId="LiveId" clId="{AD7614C2-409E-426C-B865-660C2FFB152D}" dt="2017-09-12T12:39:19.286" v="2397" actId="1076"/>
          <ac:picMkLst>
            <pc:docMk/>
            <pc:sldMk cId="1808719012" sldId="490"/>
            <ac:picMk id="5" creationId="{DFC526D9-D523-4489-9F09-66EC8F38B853}"/>
          </ac:picMkLst>
        </pc:picChg>
      </pc:sldChg>
      <pc:sldChg chg="addSp delSp modSp add ord">
        <pc:chgData name="Kristofer Carta" userId="a949ead7c4bcd18f" providerId="LiveId" clId="{AD7614C2-409E-426C-B865-660C2FFB152D}" dt="2017-09-12T21:03:46.005" v="23154" actId="14100"/>
        <pc:sldMkLst>
          <pc:docMk/>
          <pc:sldMk cId="1181406338" sldId="491"/>
        </pc:sldMkLst>
        <pc:spChg chg="del">
          <ac:chgData name="Kristofer Carta" userId="a949ead7c4bcd18f" providerId="LiveId" clId="{AD7614C2-409E-426C-B865-660C2FFB152D}" dt="2017-09-12T12:47:16.949" v="2935" actId="478"/>
          <ac:spMkLst>
            <pc:docMk/>
            <pc:sldMk cId="1181406338" sldId="491"/>
            <ac:spMk id="3" creationId="{CCCA5681-8A32-4B02-9E67-C824D6B1F9E6}"/>
          </ac:spMkLst>
        </pc:spChg>
        <pc:spChg chg="add del mod">
          <ac:chgData name="Kristofer Carta" userId="a949ead7c4bcd18f" providerId="LiveId" clId="{AD7614C2-409E-426C-B865-660C2FFB152D}" dt="2017-09-12T12:47:18.179" v="2936" actId="478"/>
          <ac:spMkLst>
            <pc:docMk/>
            <pc:sldMk cId="1181406338" sldId="491"/>
            <ac:spMk id="5" creationId="{C729B7FB-D420-4027-8EBF-C738AA295937}"/>
          </ac:spMkLst>
        </pc:spChg>
        <pc:picChg chg="add mod modCrop">
          <ac:chgData name="Kristofer Carta" userId="a949ead7c4bcd18f" providerId="LiveId" clId="{AD7614C2-409E-426C-B865-660C2FFB152D}" dt="2017-09-12T21:03:46.005" v="23154" actId="14100"/>
          <ac:picMkLst>
            <pc:docMk/>
            <pc:sldMk cId="1181406338" sldId="491"/>
            <ac:picMk id="8194" creationId="{CA69D784-02BB-4507-868C-EF9AEA7075B5}"/>
          </ac:picMkLst>
        </pc:picChg>
      </pc:sldChg>
      <pc:sldChg chg="modSp add">
        <pc:chgData name="Kristofer Carta" userId="a949ead7c4bcd18f" providerId="LiveId" clId="{AD7614C2-409E-426C-B865-660C2FFB152D}" dt="2017-09-12T21:07:05.204" v="23279" actId="113"/>
        <pc:sldMkLst>
          <pc:docMk/>
          <pc:sldMk cId="1595980557" sldId="492"/>
        </pc:sldMkLst>
        <pc:spChg chg="mod">
          <ac:chgData name="Kristofer Carta" userId="a949ead7c4bcd18f" providerId="LiveId" clId="{AD7614C2-409E-426C-B865-660C2FFB152D}" dt="2017-09-12T13:59:15.746" v="4826" actId="20577"/>
          <ac:spMkLst>
            <pc:docMk/>
            <pc:sldMk cId="1595980557" sldId="492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21:07:05.204" v="23279" actId="113"/>
          <ac:spMkLst>
            <pc:docMk/>
            <pc:sldMk cId="1595980557" sldId="492"/>
            <ac:spMk id="3" creationId="{CCCA5681-8A32-4B02-9E67-C824D6B1F9E6}"/>
          </ac:spMkLst>
        </pc:spChg>
      </pc:sldChg>
      <pc:sldChg chg="add del">
        <pc:chgData name="Kristofer Carta" userId="a949ead7c4bcd18f" providerId="LiveId" clId="{AD7614C2-409E-426C-B865-660C2FFB152D}" dt="2017-09-12T12:47:19.877" v="2938" actId="20577"/>
        <pc:sldMkLst>
          <pc:docMk/>
          <pc:sldMk cId="4022725000" sldId="492"/>
        </pc:sldMkLst>
      </pc:sldChg>
      <pc:sldChg chg="delSp modSp add">
        <pc:chgData name="Kristofer Carta" userId="a949ead7c4bcd18f" providerId="LiveId" clId="{AD7614C2-409E-426C-B865-660C2FFB152D}" dt="2017-09-12T21:05:35.941" v="23183" actId="14100"/>
        <pc:sldMkLst>
          <pc:docMk/>
          <pc:sldMk cId="1450879766" sldId="493"/>
        </pc:sldMkLst>
        <pc:spChg chg="mod">
          <ac:chgData name="Kristofer Carta" userId="a949ead7c4bcd18f" providerId="LiveId" clId="{AD7614C2-409E-426C-B865-660C2FFB152D}" dt="2017-09-12T13:05:09.474" v="4113" actId="20577"/>
          <ac:spMkLst>
            <pc:docMk/>
            <pc:sldMk cId="1450879766" sldId="493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21:05:35.941" v="23183" actId="14100"/>
          <ac:spMkLst>
            <pc:docMk/>
            <pc:sldMk cId="1450879766" sldId="493"/>
            <ac:spMk id="3" creationId="{CCCA5681-8A32-4B02-9E67-C824D6B1F9E6}"/>
          </ac:spMkLst>
        </pc:spChg>
        <pc:picChg chg="del">
          <ac:chgData name="Kristofer Carta" userId="a949ead7c4bcd18f" providerId="LiveId" clId="{AD7614C2-409E-426C-B865-660C2FFB152D}" dt="2017-09-12T13:06:29.689" v="4466" actId="478"/>
          <ac:picMkLst>
            <pc:docMk/>
            <pc:sldMk cId="1450879766" sldId="493"/>
            <ac:picMk id="9218" creationId="{20A4FB3B-30EA-401E-AC50-6763D2127DE5}"/>
          </ac:picMkLst>
        </pc:picChg>
      </pc:sldChg>
      <pc:sldChg chg="modSp add del">
        <pc:chgData name="Kristofer Carta" userId="a949ead7c4bcd18f" providerId="LiveId" clId="{AD7614C2-409E-426C-B865-660C2FFB152D}" dt="2017-09-12T14:45:33.886" v="6775" actId="2696"/>
        <pc:sldMkLst>
          <pc:docMk/>
          <pc:sldMk cId="894341406" sldId="494"/>
        </pc:sldMkLst>
        <pc:spChg chg="mod">
          <ac:chgData name="Kristofer Carta" userId="a949ead7c4bcd18f" providerId="LiveId" clId="{AD7614C2-409E-426C-B865-660C2FFB152D}" dt="2017-09-12T14:39:28.190" v="6363" actId="20577"/>
          <ac:spMkLst>
            <pc:docMk/>
            <pc:sldMk cId="894341406" sldId="494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4:42:55.503" v="6632" actId="368"/>
          <ac:spMkLst>
            <pc:docMk/>
            <pc:sldMk cId="894341406" sldId="494"/>
            <ac:spMk id="3" creationId="{CCCA5681-8A32-4B02-9E67-C824D6B1F9E6}"/>
          </ac:spMkLst>
        </pc:spChg>
      </pc:sldChg>
      <pc:sldChg chg="add del">
        <pc:chgData name="Kristofer Carta" userId="a949ead7c4bcd18f" providerId="LiveId" clId="{AD7614C2-409E-426C-B865-660C2FFB152D}" dt="2017-09-12T13:13:34.384" v="4533" actId="20577"/>
        <pc:sldMkLst>
          <pc:docMk/>
          <pc:sldMk cId="1840131512" sldId="494"/>
        </pc:sldMkLst>
      </pc:sldChg>
      <pc:sldChg chg="delSp modSp add del">
        <pc:chgData name="Kristofer Carta" userId="a949ead7c4bcd18f" providerId="LiveId" clId="{AD7614C2-409E-426C-B865-660C2FFB152D}" dt="2017-09-12T15:22:14.924" v="9350" actId="2696"/>
        <pc:sldMkLst>
          <pc:docMk/>
          <pc:sldMk cId="2931266401" sldId="494"/>
        </pc:sldMkLst>
        <pc:spChg chg="mod">
          <ac:chgData name="Kristofer Carta" userId="a949ead7c4bcd18f" providerId="LiveId" clId="{AD7614C2-409E-426C-B865-660C2FFB152D}" dt="2017-09-12T14:55:32.575" v="7796" actId="20577"/>
          <ac:spMkLst>
            <pc:docMk/>
            <pc:sldMk cId="2931266401" sldId="494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15:10:21.996" v="8985" actId="20577"/>
          <ac:spMkLst>
            <pc:docMk/>
            <pc:sldMk cId="2931266401" sldId="494"/>
            <ac:spMk id="3" creationId="{CCCA5681-8A32-4B02-9E67-C824D6B1F9E6}"/>
          </ac:spMkLst>
        </pc:spChg>
        <pc:picChg chg="del">
          <ac:chgData name="Kristofer Carta" userId="a949ead7c4bcd18f" providerId="LiveId" clId="{AD7614C2-409E-426C-B865-660C2FFB152D}" dt="2017-09-12T14:56:22.756" v="7938" actId="478"/>
          <ac:picMkLst>
            <pc:docMk/>
            <pc:sldMk cId="2931266401" sldId="494"/>
            <ac:picMk id="12290" creationId="{1429633A-65EE-46F0-BF36-A08C43E84C0D}"/>
          </ac:picMkLst>
        </pc:picChg>
      </pc:sldChg>
      <pc:sldChg chg="add del">
        <pc:chgData name="Kristofer Carta" userId="a949ead7c4bcd18f" providerId="LiveId" clId="{AD7614C2-409E-426C-B865-660C2FFB152D}" dt="2017-09-12T14:39:31.174" v="6366" actId="20577"/>
        <pc:sldMkLst>
          <pc:docMk/>
          <pc:sldMk cId="333131657" sldId="495"/>
        </pc:sldMkLst>
      </pc:sldChg>
      <pc:sldChg chg="modSp add">
        <pc:chgData name="Kristofer Carta" userId="a949ead7c4bcd18f" providerId="LiveId" clId="{AD7614C2-409E-426C-B865-660C2FFB152D}" dt="2017-09-12T15:19:20.396" v="9127" actId="20577"/>
        <pc:sldMkLst>
          <pc:docMk/>
          <pc:sldMk cId="1319419566" sldId="495"/>
        </pc:sldMkLst>
        <pc:spChg chg="mod">
          <ac:chgData name="Kristofer Carta" userId="a949ead7c4bcd18f" providerId="LiveId" clId="{AD7614C2-409E-426C-B865-660C2FFB152D}" dt="2017-09-12T15:19:20.396" v="9127" actId="20577"/>
          <ac:spMkLst>
            <pc:docMk/>
            <pc:sldMk cId="1319419566" sldId="495"/>
            <ac:spMk id="3" creationId="{CCCA5681-8A32-4B02-9E67-C824D6B1F9E6}"/>
          </ac:spMkLst>
        </pc:spChg>
      </pc:sldChg>
      <pc:sldChg chg="modSp add del">
        <pc:chgData name="Kristofer Carta" userId="a949ead7c4bcd18f" providerId="LiveId" clId="{AD7614C2-409E-426C-B865-660C2FFB152D}" dt="2017-09-12T14:44:05.147" v="6684" actId="2696"/>
        <pc:sldMkLst>
          <pc:docMk/>
          <pc:sldMk cId="2769697267" sldId="495"/>
        </pc:sldMkLst>
        <pc:spChg chg="mod">
          <ac:chgData name="Kristofer Carta" userId="a949ead7c4bcd18f" providerId="LiveId" clId="{AD7614C2-409E-426C-B865-660C2FFB152D}" dt="2017-09-12T14:43:50.269" v="6683" actId="404"/>
          <ac:spMkLst>
            <pc:docMk/>
            <pc:sldMk cId="2769697267" sldId="495"/>
            <ac:spMk id="3" creationId="{CCCA5681-8A32-4B02-9E67-C824D6B1F9E6}"/>
          </ac:spMkLst>
        </pc:spChg>
      </pc:sldChg>
      <pc:sldChg chg="modSp add">
        <pc:chgData name="Kristofer Carta" userId="a949ead7c4bcd18f" providerId="LiveId" clId="{AD7614C2-409E-426C-B865-660C2FFB152D}" dt="2017-09-12T15:56:19.847" v="10165" actId="20577"/>
        <pc:sldMkLst>
          <pc:docMk/>
          <pc:sldMk cId="309675560" sldId="496"/>
        </pc:sldMkLst>
        <pc:spChg chg="mod">
          <ac:chgData name="Kristofer Carta" userId="a949ead7c4bcd18f" providerId="LiveId" clId="{AD7614C2-409E-426C-B865-660C2FFB152D}" dt="2017-09-12T15:56:19.847" v="10165" actId="20577"/>
          <ac:spMkLst>
            <pc:docMk/>
            <pc:sldMk cId="309675560" sldId="496"/>
            <ac:spMk id="3" creationId="{CCCA5681-8A32-4B02-9E67-C824D6B1F9E6}"/>
          </ac:spMkLst>
        </pc:spChg>
      </pc:sldChg>
      <pc:sldChg chg="addSp modSp add">
        <pc:chgData name="Kristofer Carta" userId="a949ead7c4bcd18f" providerId="LiveId" clId="{AD7614C2-409E-426C-B865-660C2FFB152D}" dt="2017-09-12T18:58:29.392" v="17624" actId="20577"/>
        <pc:sldMkLst>
          <pc:docMk/>
          <pc:sldMk cId="3818235157" sldId="497"/>
        </pc:sldMkLst>
        <pc:spChg chg="mod">
          <ac:chgData name="Kristofer Carta" userId="a949ead7c4bcd18f" providerId="LiveId" clId="{AD7614C2-409E-426C-B865-660C2FFB152D}" dt="2017-09-12T18:58:29.392" v="17624" actId="20577"/>
          <ac:spMkLst>
            <pc:docMk/>
            <pc:sldMk cId="3818235157" sldId="497"/>
            <ac:spMk id="3" creationId="{CCCA5681-8A32-4B02-9E67-C824D6B1F9E6}"/>
          </ac:spMkLst>
        </pc:spChg>
        <pc:picChg chg="add mod">
          <ac:chgData name="Kristofer Carta" userId="a949ead7c4bcd18f" providerId="LiveId" clId="{AD7614C2-409E-426C-B865-660C2FFB152D}" dt="2017-09-12T18:35:43.306" v="16039" actId="1076"/>
          <ac:picMkLst>
            <pc:docMk/>
            <pc:sldMk cId="3818235157" sldId="497"/>
            <ac:picMk id="16386" creationId="{9E2E7154-CC1C-48D5-9ACE-041306F8133C}"/>
          </ac:picMkLst>
        </pc:picChg>
      </pc:sldChg>
      <pc:sldChg chg="add">
        <pc:chgData name="Kristofer Carta" userId="a949ead7c4bcd18f" providerId="LiveId" clId="{AD7614C2-409E-426C-B865-660C2FFB152D}" dt="2017-09-12T18:11:18.335" v="14806" actId="113"/>
        <pc:sldMkLst>
          <pc:docMk/>
          <pc:sldMk cId="4082473584" sldId="498"/>
        </pc:sldMkLst>
      </pc:sldChg>
      <pc:sldChg chg="modSp add">
        <pc:chgData name="Kristofer Carta" userId="a949ead7c4bcd18f" providerId="LiveId" clId="{AD7614C2-409E-426C-B865-660C2FFB152D}" dt="2017-09-12T21:04:49.003" v="23167" actId="6549"/>
        <pc:sldMkLst>
          <pc:docMk/>
          <pc:sldMk cId="2791377070" sldId="499"/>
        </pc:sldMkLst>
        <pc:spChg chg="mod">
          <ac:chgData name="Kristofer Carta" userId="a949ead7c4bcd18f" providerId="LiveId" clId="{AD7614C2-409E-426C-B865-660C2FFB152D}" dt="2017-09-12T21:04:49.003" v="23167" actId="6549"/>
          <ac:spMkLst>
            <pc:docMk/>
            <pc:sldMk cId="2791377070" sldId="499"/>
            <ac:spMk id="3" creationId="{CCCA5681-8A32-4B02-9E67-C824D6B1F9E6}"/>
          </ac:spMkLst>
        </pc:spChg>
      </pc:sldChg>
      <pc:sldChg chg="addSp delSp add del delDesignElem">
        <pc:chgData name="Kristofer Carta" userId="a949ead7c4bcd18f" providerId="LiveId" clId="{AD7614C2-409E-426C-B865-660C2FFB152D}" dt="2017-09-12T18:11:22.867" v="14810" actId="113"/>
        <pc:sldMkLst>
          <pc:docMk/>
          <pc:sldMk cId="2936609081" sldId="499"/>
        </pc:sldMkLst>
        <pc:spChg chg="add del">
          <ac:chgData name="Kristofer Carta" userId="a949ead7c4bcd18f" providerId="LiveId" clId="{AD7614C2-409E-426C-B865-660C2FFB152D}" dt="2017-09-12T18:11:22.867" v="14810" actId="113"/>
          <ac:spMkLst>
            <pc:docMk/>
            <pc:sldMk cId="2936609081" sldId="499"/>
            <ac:spMk id="26" creationId="{00000000-0000-0000-0000-000000000000}"/>
          </ac:spMkLst>
        </pc:spChg>
        <pc:spChg chg="add del">
          <ac:chgData name="Kristofer Carta" userId="a949ead7c4bcd18f" providerId="LiveId" clId="{AD7614C2-409E-426C-B865-660C2FFB152D}" dt="2017-09-12T18:11:22.867" v="14810" actId="113"/>
          <ac:spMkLst>
            <pc:docMk/>
            <pc:sldMk cId="2936609081" sldId="499"/>
            <ac:spMk id="27" creationId="{00000000-0000-0000-0000-000000000000}"/>
          </ac:spMkLst>
        </pc:spChg>
      </pc:sldChg>
      <pc:sldChg chg="modSp add">
        <pc:chgData name="Kristofer Carta" userId="a949ead7c4bcd18f" providerId="LiveId" clId="{AD7614C2-409E-426C-B865-660C2FFB152D}" dt="2017-09-12T20:51:42.533" v="22222" actId="20577"/>
        <pc:sldMkLst>
          <pc:docMk/>
          <pc:sldMk cId="1997532317" sldId="500"/>
        </pc:sldMkLst>
        <pc:spChg chg="mod">
          <ac:chgData name="Kristofer Carta" userId="a949ead7c4bcd18f" providerId="LiveId" clId="{AD7614C2-409E-426C-B865-660C2FFB152D}" dt="2017-09-12T20:51:42.533" v="22222" actId="20577"/>
          <ac:spMkLst>
            <pc:docMk/>
            <pc:sldMk cId="1997532317" sldId="500"/>
            <ac:spMk id="3" creationId="{00000000-0000-0000-0000-000000000000}"/>
          </ac:spMkLst>
        </pc:spChg>
      </pc:sldChg>
      <pc:sldChg chg="addSp modSp add">
        <pc:chgData name="Kristofer Carta" userId="a949ead7c4bcd18f" providerId="LiveId" clId="{AD7614C2-409E-426C-B865-660C2FFB152D}" dt="2017-09-12T21:27:34.784" v="23723" actId="20577"/>
        <pc:sldMkLst>
          <pc:docMk/>
          <pc:sldMk cId="1423745925" sldId="501"/>
        </pc:sldMkLst>
        <pc:spChg chg="mod">
          <ac:chgData name="Kristofer Carta" userId="a949ead7c4bcd18f" providerId="LiveId" clId="{AD7614C2-409E-426C-B865-660C2FFB152D}" dt="2017-09-12T21:27:34.784" v="23723" actId="20577"/>
          <ac:spMkLst>
            <pc:docMk/>
            <pc:sldMk cId="1423745925" sldId="501"/>
            <ac:spMk id="3" creationId="{08E44C2F-AC8C-4CE8-A1FE-BCE3F36C1580}"/>
          </ac:spMkLst>
        </pc:spChg>
        <pc:spChg chg="add mod">
          <ac:chgData name="Kristofer Carta" userId="a949ead7c4bcd18f" providerId="LiveId" clId="{AD7614C2-409E-426C-B865-660C2FFB152D}" dt="2017-09-12T21:26:30.536" v="23687" actId="20577"/>
          <ac:spMkLst>
            <pc:docMk/>
            <pc:sldMk cId="1423745925" sldId="501"/>
            <ac:spMk id="4" creationId="{B1BBEA02-A472-4079-BC69-8CED99FE8A12}"/>
          </ac:spMkLst>
        </pc:spChg>
      </pc:sldChg>
      <pc:sldChg chg="modSp add">
        <pc:chgData name="Kristofer Carta" userId="a949ead7c4bcd18f" providerId="LiveId" clId="{AD7614C2-409E-426C-B865-660C2FFB152D}" dt="2017-09-12T21:22:36.156" v="23673" actId="113"/>
        <pc:sldMkLst>
          <pc:docMk/>
          <pc:sldMk cId="1483774662" sldId="502"/>
        </pc:sldMkLst>
        <pc:spChg chg="mod">
          <ac:chgData name="Kristofer Carta" userId="a949ead7c4bcd18f" providerId="LiveId" clId="{AD7614C2-409E-426C-B865-660C2FFB152D}" dt="2017-09-12T21:21:41.378" v="23659" actId="1076"/>
          <ac:spMkLst>
            <pc:docMk/>
            <pc:sldMk cId="1483774662" sldId="502"/>
            <ac:spMk id="2" creationId="{00000000-0000-0000-0000-000000000000}"/>
          </ac:spMkLst>
        </pc:spChg>
        <pc:spChg chg="mod">
          <ac:chgData name="Kristofer Carta" userId="a949ead7c4bcd18f" providerId="LiveId" clId="{AD7614C2-409E-426C-B865-660C2FFB152D}" dt="2017-09-12T21:22:36.156" v="23673" actId="113"/>
          <ac:spMkLst>
            <pc:docMk/>
            <pc:sldMk cId="1483774662" sldId="502"/>
            <ac:spMk id="3" creationId="{CCCA5681-8A32-4B02-9E67-C824D6B1F9E6}"/>
          </ac:spMkLst>
        </pc:spChg>
      </pc:sldChg>
      <pc:sldChg chg="modSp add">
        <pc:chgData name="Kristofer Carta" userId="a949ead7c4bcd18f" providerId="LiveId" clId="{AD7614C2-409E-426C-B865-660C2FFB152D}" dt="2017-09-12T21:20:49.434" v="23650" actId="1076"/>
        <pc:sldMkLst>
          <pc:docMk/>
          <pc:sldMk cId="3251483822" sldId="503"/>
        </pc:sldMkLst>
        <pc:spChg chg="mod">
          <ac:chgData name="Kristofer Carta" userId="a949ead7c4bcd18f" providerId="LiveId" clId="{AD7614C2-409E-426C-B865-660C2FFB152D}" dt="2017-09-12T21:20:49.434" v="23650" actId="1076"/>
          <ac:spMkLst>
            <pc:docMk/>
            <pc:sldMk cId="3251483822" sldId="503"/>
            <ac:spMk id="3" creationId="{CCCA5681-8A32-4B02-9E67-C824D6B1F9E6}"/>
          </ac:spMkLst>
        </pc:spChg>
      </pc:sldChg>
      <pc:sldChg chg="addSp modSp add">
        <pc:chgData name="Kristofer Carta" userId="a949ead7c4bcd18f" providerId="LiveId" clId="{AD7614C2-409E-426C-B865-660C2FFB152D}" dt="2017-09-12T22:09:15.628" v="25394" actId="1076"/>
        <pc:sldMkLst>
          <pc:docMk/>
          <pc:sldMk cId="2169036830" sldId="504"/>
        </pc:sldMkLst>
        <pc:spChg chg="mod">
          <ac:chgData name="Kristofer Carta" userId="a949ead7c4bcd18f" providerId="LiveId" clId="{AD7614C2-409E-426C-B865-660C2FFB152D}" dt="2017-09-12T22:09:08.484" v="25393" actId="1076"/>
          <ac:spMkLst>
            <pc:docMk/>
            <pc:sldMk cId="2169036830" sldId="504"/>
            <ac:spMk id="3" creationId="{CCCA5681-8A32-4B02-9E67-C824D6B1F9E6}"/>
          </ac:spMkLst>
        </pc:spChg>
        <pc:picChg chg="add mod">
          <ac:chgData name="Kristofer Carta" userId="a949ead7c4bcd18f" providerId="LiveId" clId="{AD7614C2-409E-426C-B865-660C2FFB152D}" dt="2017-09-12T22:09:15.628" v="25394" actId="1076"/>
          <ac:picMkLst>
            <pc:docMk/>
            <pc:sldMk cId="2169036830" sldId="504"/>
            <ac:picMk id="4" creationId="{9814D4A9-2313-479A-97D5-EABA77000C86}"/>
          </ac:picMkLst>
        </pc:picChg>
      </pc:sldChg>
    </pc:docChg>
  </pc:docChgLst>
  <pc:docChgLst>
    <pc:chgData name="Kristofer Carta" userId="a949ead7c4bcd18f" providerId="LiveId" clId="{F27A14A9-6B66-4B13-A950-ADE786C414DC}"/>
    <pc:docChg chg="undo redo custSel addSld delSld modSld modSection">
      <pc:chgData name="Kristofer Carta" userId="a949ead7c4bcd18f" providerId="LiveId" clId="{F27A14A9-6B66-4B13-A950-ADE786C414DC}" dt="2017-09-07T10:02:15.937" v="1064" actId="20577"/>
      <pc:docMkLst>
        <pc:docMk/>
      </pc:docMkLst>
      <pc:sldChg chg="modSp">
        <pc:chgData name="Kristofer Carta" userId="a949ead7c4bcd18f" providerId="LiveId" clId="{F27A14A9-6B66-4B13-A950-ADE786C414DC}" dt="2017-09-07T09:42:13.643" v="42" actId="20577"/>
        <pc:sldMkLst>
          <pc:docMk/>
          <pc:sldMk cId="3840200507" sldId="374"/>
        </pc:sldMkLst>
        <pc:spChg chg="mod">
          <ac:chgData name="Kristofer Carta" userId="a949ead7c4bcd18f" providerId="LiveId" clId="{F27A14A9-6B66-4B13-A950-ADE786C414DC}" dt="2017-09-07T09:42:13.643" v="42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modSp">
        <pc:chgData name="Kristofer Carta" userId="a949ead7c4bcd18f" providerId="LiveId" clId="{F27A14A9-6B66-4B13-A950-ADE786C414DC}" dt="2017-09-07T09:44:48.434" v="276" actId="122"/>
        <pc:sldMkLst>
          <pc:docMk/>
          <pc:sldMk cId="3569360078" sldId="429"/>
        </pc:sldMkLst>
        <pc:spChg chg="mod">
          <ac:chgData name="Kristofer Carta" userId="a949ead7c4bcd18f" providerId="LiveId" clId="{F27A14A9-6B66-4B13-A950-ADE786C414DC}" dt="2017-09-07T09:44:48.434" v="276" actId="122"/>
          <ac:spMkLst>
            <pc:docMk/>
            <pc:sldMk cId="3569360078" sldId="429"/>
            <ac:spMk id="3" creationId="{C38F677F-5E54-4956-B549-0933911FF3E4}"/>
          </ac:spMkLst>
        </pc:spChg>
      </pc:sldChg>
      <pc:sldChg chg="modSp">
        <pc:chgData name="Kristofer Carta" userId="a949ead7c4bcd18f" providerId="LiveId" clId="{F27A14A9-6B66-4B13-A950-ADE786C414DC}" dt="2017-09-07T09:48:26.032" v="615" actId="20577"/>
        <pc:sldMkLst>
          <pc:docMk/>
          <pc:sldMk cId="1297092951" sldId="432"/>
        </pc:sldMkLst>
        <pc:spChg chg="mod">
          <ac:chgData name="Kristofer Carta" userId="a949ead7c4bcd18f" providerId="LiveId" clId="{F27A14A9-6B66-4B13-A950-ADE786C414DC}" dt="2017-09-07T09:48:26.032" v="615" actId="20577"/>
          <ac:spMkLst>
            <pc:docMk/>
            <pc:sldMk cId="1297092951" sldId="432"/>
            <ac:spMk id="3" creationId="{CCCA5681-8A32-4B02-9E67-C824D6B1F9E6}"/>
          </ac:spMkLst>
        </pc:spChg>
      </pc:sldChg>
      <pc:sldChg chg="modSp">
        <pc:chgData name="Kristofer Carta" userId="a949ead7c4bcd18f" providerId="LiveId" clId="{F27A14A9-6B66-4B13-A950-ADE786C414DC}" dt="2017-09-07T09:46:42.551" v="396" actId="113"/>
        <pc:sldMkLst>
          <pc:docMk/>
          <pc:sldMk cId="1688847453" sldId="433"/>
        </pc:sldMkLst>
        <pc:spChg chg="mod">
          <ac:chgData name="Kristofer Carta" userId="a949ead7c4bcd18f" providerId="LiveId" clId="{F27A14A9-6B66-4B13-A950-ADE786C414DC}" dt="2017-09-07T09:46:42.551" v="396" actId="113"/>
          <ac:spMkLst>
            <pc:docMk/>
            <pc:sldMk cId="1688847453" sldId="433"/>
            <ac:spMk id="3" creationId="{CCCA5681-8A32-4B02-9E67-C824D6B1F9E6}"/>
          </ac:spMkLst>
        </pc:spChg>
      </pc:sldChg>
      <pc:sldChg chg="addSp modSp">
        <pc:chgData name="Kristofer Carta" userId="a949ead7c4bcd18f" providerId="LiveId" clId="{F27A14A9-6B66-4B13-A950-ADE786C414DC}" dt="2017-09-07T09:54:20.730" v="901" actId="20577"/>
        <pc:sldMkLst>
          <pc:docMk/>
          <pc:sldMk cId="3231171519" sldId="435"/>
        </pc:sldMkLst>
        <pc:spChg chg="mod">
          <ac:chgData name="Kristofer Carta" userId="a949ead7c4bcd18f" providerId="LiveId" clId="{F27A14A9-6B66-4B13-A950-ADE786C414DC}" dt="2017-09-07T09:54:20.730" v="901" actId="20577"/>
          <ac:spMkLst>
            <pc:docMk/>
            <pc:sldMk cId="3231171519" sldId="435"/>
            <ac:spMk id="3" creationId="{CCCA5681-8A32-4B02-9E67-C824D6B1F9E6}"/>
          </ac:spMkLst>
        </pc:spChg>
        <pc:picChg chg="add mod">
          <ac:chgData name="Kristofer Carta" userId="a949ead7c4bcd18f" providerId="LiveId" clId="{F27A14A9-6B66-4B13-A950-ADE786C414DC}" dt="2017-09-07T09:50:15.031" v="750" actId="1076"/>
          <ac:picMkLst>
            <pc:docMk/>
            <pc:sldMk cId="3231171519" sldId="435"/>
            <ac:picMk id="1026" creationId="{2BE0CCAC-72E7-46AF-A077-8D730FAE2425}"/>
          </ac:picMkLst>
        </pc:picChg>
      </pc:sldChg>
      <pc:sldChg chg="modSp">
        <pc:chgData name="Kristofer Carta" userId="a949ead7c4bcd18f" providerId="LiveId" clId="{F27A14A9-6B66-4B13-A950-ADE786C414DC}" dt="2017-09-07T09:55:17.440" v="1001" actId="114"/>
        <pc:sldMkLst>
          <pc:docMk/>
          <pc:sldMk cId="1389927262" sldId="436"/>
        </pc:sldMkLst>
        <pc:spChg chg="mod">
          <ac:chgData name="Kristofer Carta" userId="a949ead7c4bcd18f" providerId="LiveId" clId="{F27A14A9-6B66-4B13-A950-ADE786C414DC}" dt="2017-09-07T09:55:17.440" v="1001" actId="114"/>
          <ac:spMkLst>
            <pc:docMk/>
            <pc:sldMk cId="1389927262" sldId="436"/>
            <ac:spMk id="3" creationId="{CCCA5681-8A32-4B02-9E67-C824D6B1F9E6}"/>
          </ac:spMkLst>
        </pc:spChg>
      </pc:sldChg>
      <pc:sldChg chg="modSp">
        <pc:chgData name="Kristofer Carta" userId="a949ead7c4bcd18f" providerId="LiveId" clId="{F27A14A9-6B66-4B13-A950-ADE786C414DC}" dt="2017-09-07T09:56:00.203" v="1018" actId="6549"/>
        <pc:sldMkLst>
          <pc:docMk/>
          <pc:sldMk cId="3516030613" sldId="444"/>
        </pc:sldMkLst>
        <pc:spChg chg="mod">
          <ac:chgData name="Kristofer Carta" userId="a949ead7c4bcd18f" providerId="LiveId" clId="{F27A14A9-6B66-4B13-A950-ADE786C414DC}" dt="2017-09-07T09:56:00.203" v="1018" actId="6549"/>
          <ac:spMkLst>
            <pc:docMk/>
            <pc:sldMk cId="3516030613" sldId="444"/>
            <ac:spMk id="3" creationId="{FA2EFBE9-76E9-4BDD-ACB4-AD81C1CB9F0A}"/>
          </ac:spMkLst>
        </pc:spChg>
      </pc:sldChg>
      <pc:sldChg chg="modSp">
        <pc:chgData name="Kristofer Carta" userId="a949ead7c4bcd18f" providerId="LiveId" clId="{F27A14A9-6B66-4B13-A950-ADE786C414DC}" dt="2017-09-07T09:49:00.188" v="677" actId="20577"/>
        <pc:sldMkLst>
          <pc:docMk/>
          <pc:sldMk cId="703870887" sldId="445"/>
        </pc:sldMkLst>
        <pc:spChg chg="mod">
          <ac:chgData name="Kristofer Carta" userId="a949ead7c4bcd18f" providerId="LiveId" clId="{F27A14A9-6B66-4B13-A950-ADE786C414DC}" dt="2017-09-07T09:49:00.188" v="677" actId="20577"/>
          <ac:spMkLst>
            <pc:docMk/>
            <pc:sldMk cId="703870887" sldId="445"/>
            <ac:spMk id="3" creationId="{CCCA5681-8A32-4B02-9E67-C824D6B1F9E6}"/>
          </ac:spMkLst>
        </pc:spChg>
      </pc:sldChg>
      <pc:sldChg chg="modSp add del">
        <pc:chgData name="Kristofer Carta" userId="a949ead7c4bcd18f" providerId="LiveId" clId="{F27A14A9-6B66-4B13-A950-ADE786C414DC}" dt="2017-09-07T10:02:15.937" v="1064" actId="20577"/>
        <pc:sldMkLst>
          <pc:docMk/>
          <pc:sldMk cId="3236654400" sldId="447"/>
        </pc:sldMkLst>
        <pc:spChg chg="mod">
          <ac:chgData name="Kristofer Carta" userId="a949ead7c4bcd18f" providerId="LiveId" clId="{F27A14A9-6B66-4B13-A950-ADE786C414DC}" dt="2017-09-07T10:02:15.937" v="1064" actId="20577"/>
          <ac:spMkLst>
            <pc:docMk/>
            <pc:sldMk cId="3236654400" sldId="447"/>
            <ac:spMk id="4" creationId="{E9FE97D2-3406-4F2C-AE73-3FD8141FC1DE}"/>
          </ac:spMkLst>
        </pc:spChg>
      </pc:sldChg>
      <pc:sldChg chg="modSp">
        <pc:chgData name="Kristofer Carta" userId="a949ead7c4bcd18f" providerId="LiveId" clId="{F27A14A9-6B66-4B13-A950-ADE786C414DC}" dt="2017-09-07T09:58:31.880" v="1058" actId="115"/>
        <pc:sldMkLst>
          <pc:docMk/>
          <pc:sldMk cId="1771844718" sldId="448"/>
        </pc:sldMkLst>
        <pc:spChg chg="mod">
          <ac:chgData name="Kristofer Carta" userId="a949ead7c4bcd18f" providerId="LiveId" clId="{F27A14A9-6B66-4B13-A950-ADE786C414DC}" dt="2017-09-07T09:58:31.880" v="1058" actId="115"/>
          <ac:spMkLst>
            <pc:docMk/>
            <pc:sldMk cId="1771844718" sldId="448"/>
            <ac:spMk id="4" creationId="{87D93094-03BA-48C9-B753-B810A2FC8600}"/>
          </ac:spMkLst>
        </pc:spChg>
      </pc:sldChg>
    </pc:docChg>
  </pc:docChgLst>
  <pc:docChgLst>
    <pc:chgData name="Kristofer Carta" userId="a949ead7c4bcd18f" providerId="LiveId" clId="{D86DA82B-C720-48ED-910A-7FC9060DCB04}"/>
    <pc:docChg chg="custSel delSld modSld modSection">
      <pc:chgData name="Kristofer Carta" userId="a949ead7c4bcd18f" providerId="LiveId" clId="{D86DA82B-C720-48ED-910A-7FC9060DCB04}" dt="2017-09-10T12:24:40.491" v="754" actId="20577"/>
      <pc:docMkLst>
        <pc:docMk/>
      </pc:docMkLst>
      <pc:sldChg chg="modSp">
        <pc:chgData name="Kristofer Carta" userId="a949ead7c4bcd18f" providerId="LiveId" clId="{D86DA82B-C720-48ED-910A-7FC9060DCB04}" dt="2017-09-10T12:22:25.366" v="365" actId="20577"/>
        <pc:sldMkLst>
          <pc:docMk/>
          <pc:sldMk cId="3840200507" sldId="374"/>
        </pc:sldMkLst>
        <pc:spChg chg="mod">
          <ac:chgData name="Kristofer Carta" userId="a949ead7c4bcd18f" providerId="LiveId" clId="{D86DA82B-C720-48ED-910A-7FC9060DCB04}" dt="2017-09-10T12:22:25.366" v="365" actId="20577"/>
          <ac:spMkLst>
            <pc:docMk/>
            <pc:sldMk cId="3840200507" sldId="374"/>
            <ac:spMk id="3" creationId="{FFC353AD-FA04-47E2-BB20-54AD62996ABA}"/>
          </ac:spMkLst>
        </pc:spChg>
      </pc:sldChg>
      <pc:sldChg chg="del">
        <pc:chgData name="Kristofer Carta" userId="a949ead7c4bcd18f" providerId="LiveId" clId="{D86DA82B-C720-48ED-910A-7FC9060DCB04}" dt="2017-09-10T12:22:47.864" v="368" actId="2696"/>
        <pc:sldMkLst>
          <pc:docMk/>
          <pc:sldMk cId="1514101641" sldId="397"/>
        </pc:sldMkLst>
      </pc:sldChg>
      <pc:sldChg chg="modSp">
        <pc:chgData name="Kristofer Carta" userId="a949ead7c4bcd18f" providerId="LiveId" clId="{D86DA82B-C720-48ED-910A-7FC9060DCB04}" dt="2017-09-10T12:24:40.491" v="754" actId="20577"/>
        <pc:sldMkLst>
          <pc:docMk/>
          <pc:sldMk cId="3618365274" sldId="401"/>
        </pc:sldMkLst>
        <pc:spChg chg="mod">
          <ac:chgData name="Kristofer Carta" userId="a949ead7c4bcd18f" providerId="LiveId" clId="{D86DA82B-C720-48ED-910A-7FC9060DCB04}" dt="2017-09-10T12:22:58.134" v="423" actId="20577"/>
          <ac:spMkLst>
            <pc:docMk/>
            <pc:sldMk cId="3618365274" sldId="401"/>
            <ac:spMk id="2" creationId="{00000000-0000-0000-0000-000000000000}"/>
          </ac:spMkLst>
        </pc:spChg>
        <pc:spChg chg="mod">
          <ac:chgData name="Kristofer Carta" userId="a949ead7c4bcd18f" providerId="LiveId" clId="{D86DA82B-C720-48ED-910A-7FC9060DCB04}" dt="2017-09-10T12:24:40.491" v="754" actId="20577"/>
          <ac:spMkLst>
            <pc:docMk/>
            <pc:sldMk cId="3618365274" sldId="401"/>
            <ac:spMk id="3" creationId="{CCCA5681-8A32-4B02-9E67-C824D6B1F9E6}"/>
          </ac:spMkLst>
        </pc:spChg>
      </pc:sldChg>
      <pc:sldChg chg="del">
        <pc:chgData name="Kristofer Carta" userId="a949ead7c4bcd18f" providerId="LiveId" clId="{D86DA82B-C720-48ED-910A-7FC9060DCB04}" dt="2017-09-10T12:22:47.960" v="403" actId="2696"/>
        <pc:sldMkLst>
          <pc:docMk/>
          <pc:sldMk cId="3813568976" sldId="403"/>
        </pc:sldMkLst>
      </pc:sldChg>
      <pc:sldChg chg="del">
        <pc:chgData name="Kristofer Carta" userId="a949ead7c4bcd18f" providerId="LiveId" clId="{D86DA82B-C720-48ED-910A-7FC9060DCB04}" dt="2017-09-10T12:22:47.860" v="367" actId="2696"/>
        <pc:sldMkLst>
          <pc:docMk/>
          <pc:sldMk cId="1582759424" sldId="405"/>
        </pc:sldMkLst>
      </pc:sldChg>
      <pc:sldChg chg="del">
        <pc:chgData name="Kristofer Carta" userId="a949ead7c4bcd18f" providerId="LiveId" clId="{D86DA82B-C720-48ED-910A-7FC9060DCB04}" dt="2017-09-10T12:22:47.864" v="369" actId="2696"/>
        <pc:sldMkLst>
          <pc:docMk/>
          <pc:sldMk cId="2453276089" sldId="406"/>
        </pc:sldMkLst>
      </pc:sldChg>
      <pc:sldChg chg="del">
        <pc:chgData name="Kristofer Carta" userId="a949ead7c4bcd18f" providerId="LiveId" clId="{D86DA82B-C720-48ED-910A-7FC9060DCB04}" dt="2017-09-10T12:22:47.868" v="371" actId="2696"/>
        <pc:sldMkLst>
          <pc:docMk/>
          <pc:sldMk cId="1698999689" sldId="407"/>
        </pc:sldMkLst>
      </pc:sldChg>
      <pc:sldChg chg="del">
        <pc:chgData name="Kristofer Carta" userId="a949ead7c4bcd18f" providerId="LiveId" clId="{D86DA82B-C720-48ED-910A-7FC9060DCB04}" dt="2017-09-10T12:22:47.868" v="372" actId="2696"/>
        <pc:sldMkLst>
          <pc:docMk/>
          <pc:sldMk cId="2698891074" sldId="408"/>
        </pc:sldMkLst>
      </pc:sldChg>
      <pc:sldChg chg="del">
        <pc:chgData name="Kristofer Carta" userId="a949ead7c4bcd18f" providerId="LiveId" clId="{D86DA82B-C720-48ED-910A-7FC9060DCB04}" dt="2017-09-10T12:22:47.884" v="382" actId="2696"/>
        <pc:sldMkLst>
          <pc:docMk/>
          <pc:sldMk cId="660426929" sldId="412"/>
        </pc:sldMkLst>
      </pc:sldChg>
      <pc:sldChg chg="del">
        <pc:chgData name="Kristofer Carta" userId="a949ead7c4bcd18f" providerId="LiveId" clId="{D86DA82B-C720-48ED-910A-7FC9060DCB04}" dt="2017-09-10T12:22:47.888" v="383" actId="2696"/>
        <pc:sldMkLst>
          <pc:docMk/>
          <pc:sldMk cId="453069381" sldId="413"/>
        </pc:sldMkLst>
      </pc:sldChg>
      <pc:sldChg chg="del">
        <pc:chgData name="Kristofer Carta" userId="a949ead7c4bcd18f" providerId="LiveId" clId="{D86DA82B-C720-48ED-910A-7FC9060DCB04}" dt="2017-09-10T12:22:47.888" v="384" actId="2696"/>
        <pc:sldMkLst>
          <pc:docMk/>
          <pc:sldMk cId="1955808705" sldId="415"/>
        </pc:sldMkLst>
      </pc:sldChg>
      <pc:sldChg chg="del">
        <pc:chgData name="Kristofer Carta" userId="a949ead7c4bcd18f" providerId="LiveId" clId="{D86DA82B-C720-48ED-910A-7FC9060DCB04}" dt="2017-09-10T12:22:47.892" v="386" actId="2696"/>
        <pc:sldMkLst>
          <pc:docMk/>
          <pc:sldMk cId="1162929843" sldId="416"/>
        </pc:sldMkLst>
      </pc:sldChg>
      <pc:sldChg chg="del">
        <pc:chgData name="Kristofer Carta" userId="a949ead7c4bcd18f" providerId="LiveId" clId="{D86DA82B-C720-48ED-910A-7FC9060DCB04}" dt="2017-09-10T12:22:47.896" v="388" actId="2696"/>
        <pc:sldMkLst>
          <pc:docMk/>
          <pc:sldMk cId="3102416280" sldId="417"/>
        </pc:sldMkLst>
      </pc:sldChg>
      <pc:sldChg chg="del">
        <pc:chgData name="Kristofer Carta" userId="a949ead7c4bcd18f" providerId="LiveId" clId="{D86DA82B-C720-48ED-910A-7FC9060DCB04}" dt="2017-09-10T12:22:47.872" v="373" actId="2696"/>
        <pc:sldMkLst>
          <pc:docMk/>
          <pc:sldMk cId="3058776276" sldId="419"/>
        </pc:sldMkLst>
      </pc:sldChg>
      <pc:sldChg chg="del">
        <pc:chgData name="Kristofer Carta" userId="a949ead7c4bcd18f" providerId="LiveId" clId="{D86DA82B-C720-48ED-910A-7FC9060DCB04}" dt="2017-09-10T12:22:47.884" v="381" actId="2696"/>
        <pc:sldMkLst>
          <pc:docMk/>
          <pc:sldMk cId="1233556670" sldId="420"/>
        </pc:sldMkLst>
      </pc:sldChg>
      <pc:sldChg chg="del">
        <pc:chgData name="Kristofer Carta" userId="a949ead7c4bcd18f" providerId="LiveId" clId="{D86DA82B-C720-48ED-910A-7FC9060DCB04}" dt="2017-09-10T12:22:47.900" v="389" actId="2696"/>
        <pc:sldMkLst>
          <pc:docMk/>
          <pc:sldMk cId="2229883340" sldId="421"/>
        </pc:sldMkLst>
      </pc:sldChg>
      <pc:sldChg chg="del">
        <pc:chgData name="Kristofer Carta" userId="a949ead7c4bcd18f" providerId="LiveId" clId="{D86DA82B-C720-48ED-910A-7FC9060DCB04}" dt="2017-09-10T12:22:47.916" v="399" actId="2696"/>
        <pc:sldMkLst>
          <pc:docMk/>
          <pc:sldMk cId="3513339140" sldId="422"/>
        </pc:sldMkLst>
      </pc:sldChg>
      <pc:sldChg chg="del">
        <pc:chgData name="Kristofer Carta" userId="a949ead7c4bcd18f" providerId="LiveId" clId="{D86DA82B-C720-48ED-910A-7FC9060DCB04}" dt="2017-09-10T12:22:47.864" v="370" actId="2696"/>
        <pc:sldMkLst>
          <pc:docMk/>
          <pc:sldMk cId="748766276" sldId="424"/>
        </pc:sldMkLst>
      </pc:sldChg>
      <pc:sldChg chg="del">
        <pc:chgData name="Kristofer Carta" userId="a949ead7c4bcd18f" providerId="LiveId" clId="{D86DA82B-C720-48ED-910A-7FC9060DCB04}" dt="2017-09-10T12:22:47.976" v="404" actId="2696"/>
        <pc:sldMkLst>
          <pc:docMk/>
          <pc:sldMk cId="1216467699" sldId="425"/>
        </pc:sldMkLst>
      </pc:sldChg>
      <pc:sldChg chg="del">
        <pc:chgData name="Kristofer Carta" userId="a949ead7c4bcd18f" providerId="LiveId" clId="{D86DA82B-C720-48ED-910A-7FC9060DCB04}" dt="2017-09-10T12:22:47.948" v="402" actId="2696"/>
        <pc:sldMkLst>
          <pc:docMk/>
          <pc:sldMk cId="1399399936" sldId="426"/>
        </pc:sldMkLst>
      </pc:sldChg>
      <pc:sldChg chg="del">
        <pc:chgData name="Kristofer Carta" userId="a949ead7c4bcd18f" providerId="LiveId" clId="{D86DA82B-C720-48ED-910A-7FC9060DCB04}" dt="2017-09-10T12:22:47.940" v="401" actId="2696"/>
        <pc:sldMkLst>
          <pc:docMk/>
          <pc:sldMk cId="1705908496" sldId="427"/>
        </pc:sldMkLst>
      </pc:sldChg>
      <pc:sldChg chg="del">
        <pc:chgData name="Kristofer Carta" userId="a949ead7c4bcd18f" providerId="LiveId" clId="{D86DA82B-C720-48ED-910A-7FC9060DCB04}" dt="2017-09-10T12:22:47.892" v="385" actId="2696"/>
        <pc:sldMkLst>
          <pc:docMk/>
          <pc:sldMk cId="3300525803" sldId="430"/>
        </pc:sldMkLst>
      </pc:sldChg>
      <pc:sldChg chg="del">
        <pc:chgData name="Kristofer Carta" userId="a949ead7c4bcd18f" providerId="LiveId" clId="{D86DA82B-C720-48ED-910A-7FC9060DCB04}" dt="2017-09-10T12:22:47.896" v="387" actId="2696"/>
        <pc:sldMkLst>
          <pc:docMk/>
          <pc:sldMk cId="3400823539" sldId="431"/>
        </pc:sldMkLst>
      </pc:sldChg>
      <pc:sldChg chg="del">
        <pc:chgData name="Kristofer Carta" userId="a949ead7c4bcd18f" providerId="LiveId" clId="{D86DA82B-C720-48ED-910A-7FC9060DCB04}" dt="2017-09-10T12:22:47.872" v="374" actId="2696"/>
        <pc:sldMkLst>
          <pc:docMk/>
          <pc:sldMk cId="1297092951" sldId="432"/>
        </pc:sldMkLst>
      </pc:sldChg>
      <pc:sldChg chg="del">
        <pc:chgData name="Kristofer Carta" userId="a949ead7c4bcd18f" providerId="LiveId" clId="{D86DA82B-C720-48ED-910A-7FC9060DCB04}" dt="2017-09-10T12:22:47.876" v="376" actId="2696"/>
        <pc:sldMkLst>
          <pc:docMk/>
          <pc:sldMk cId="1688847453" sldId="433"/>
        </pc:sldMkLst>
      </pc:sldChg>
      <pc:sldChg chg="del">
        <pc:chgData name="Kristofer Carta" userId="a949ead7c4bcd18f" providerId="LiveId" clId="{D86DA82B-C720-48ED-910A-7FC9060DCB04}" dt="2017-09-10T12:22:47.880" v="377" actId="2696"/>
        <pc:sldMkLst>
          <pc:docMk/>
          <pc:sldMk cId="3703584420" sldId="434"/>
        </pc:sldMkLst>
      </pc:sldChg>
      <pc:sldChg chg="del">
        <pc:chgData name="Kristofer Carta" userId="a949ead7c4bcd18f" providerId="LiveId" clId="{D86DA82B-C720-48ED-910A-7FC9060DCB04}" dt="2017-09-10T12:22:47.880" v="378" actId="2696"/>
        <pc:sldMkLst>
          <pc:docMk/>
          <pc:sldMk cId="3231171519" sldId="435"/>
        </pc:sldMkLst>
      </pc:sldChg>
      <pc:sldChg chg="del">
        <pc:chgData name="Kristofer Carta" userId="a949ead7c4bcd18f" providerId="LiveId" clId="{D86DA82B-C720-48ED-910A-7FC9060DCB04}" dt="2017-09-10T12:22:47.880" v="379" actId="2696"/>
        <pc:sldMkLst>
          <pc:docMk/>
          <pc:sldMk cId="1389927262" sldId="436"/>
        </pc:sldMkLst>
      </pc:sldChg>
      <pc:sldChg chg="del">
        <pc:chgData name="Kristofer Carta" userId="a949ead7c4bcd18f" providerId="LiveId" clId="{D86DA82B-C720-48ED-910A-7FC9060DCB04}" dt="2017-09-10T12:22:47.904" v="391" actId="2696"/>
        <pc:sldMkLst>
          <pc:docMk/>
          <pc:sldMk cId="1933009674" sldId="437"/>
        </pc:sldMkLst>
      </pc:sldChg>
      <pc:sldChg chg="del">
        <pc:chgData name="Kristofer Carta" userId="a949ead7c4bcd18f" providerId="LiveId" clId="{D86DA82B-C720-48ED-910A-7FC9060DCB04}" dt="2017-09-10T12:22:47.904" v="392" actId="2696"/>
        <pc:sldMkLst>
          <pc:docMk/>
          <pc:sldMk cId="313364033" sldId="438"/>
        </pc:sldMkLst>
      </pc:sldChg>
      <pc:sldChg chg="del">
        <pc:chgData name="Kristofer Carta" userId="a949ead7c4bcd18f" providerId="LiveId" clId="{D86DA82B-C720-48ED-910A-7FC9060DCB04}" dt="2017-09-10T12:22:47.900" v="390" actId="2696"/>
        <pc:sldMkLst>
          <pc:docMk/>
          <pc:sldMk cId="2050348353" sldId="439"/>
        </pc:sldMkLst>
      </pc:sldChg>
      <pc:sldChg chg="del">
        <pc:chgData name="Kristofer Carta" userId="a949ead7c4bcd18f" providerId="LiveId" clId="{D86DA82B-C720-48ED-910A-7FC9060DCB04}" dt="2017-09-10T12:22:47.908" v="393" actId="2696"/>
        <pc:sldMkLst>
          <pc:docMk/>
          <pc:sldMk cId="372266722" sldId="440"/>
        </pc:sldMkLst>
      </pc:sldChg>
      <pc:sldChg chg="del">
        <pc:chgData name="Kristofer Carta" userId="a949ead7c4bcd18f" providerId="LiveId" clId="{D86DA82B-C720-48ED-910A-7FC9060DCB04}" dt="2017-09-10T12:22:47.908" v="394" actId="2696"/>
        <pc:sldMkLst>
          <pc:docMk/>
          <pc:sldMk cId="1281066337" sldId="441"/>
        </pc:sldMkLst>
      </pc:sldChg>
      <pc:sldChg chg="del">
        <pc:chgData name="Kristofer Carta" userId="a949ead7c4bcd18f" providerId="LiveId" clId="{D86DA82B-C720-48ED-910A-7FC9060DCB04}" dt="2017-09-10T12:22:47.908" v="395" actId="2696"/>
        <pc:sldMkLst>
          <pc:docMk/>
          <pc:sldMk cId="329208408" sldId="442"/>
        </pc:sldMkLst>
      </pc:sldChg>
      <pc:sldChg chg="del">
        <pc:chgData name="Kristofer Carta" userId="a949ead7c4bcd18f" providerId="LiveId" clId="{D86DA82B-C720-48ED-910A-7FC9060DCB04}" dt="2017-09-10T12:22:47.912" v="396" actId="2696"/>
        <pc:sldMkLst>
          <pc:docMk/>
          <pc:sldMk cId="3749672720" sldId="443"/>
        </pc:sldMkLst>
      </pc:sldChg>
      <pc:sldChg chg="del">
        <pc:chgData name="Kristofer Carta" userId="a949ead7c4bcd18f" providerId="LiveId" clId="{D86DA82B-C720-48ED-910A-7FC9060DCB04}" dt="2017-09-10T12:22:47.884" v="380" actId="2696"/>
        <pc:sldMkLst>
          <pc:docMk/>
          <pc:sldMk cId="3516030613" sldId="444"/>
        </pc:sldMkLst>
      </pc:sldChg>
      <pc:sldChg chg="del">
        <pc:chgData name="Kristofer Carta" userId="a949ead7c4bcd18f" providerId="LiveId" clId="{D86DA82B-C720-48ED-910A-7FC9060DCB04}" dt="2017-09-10T12:22:47.876" v="375" actId="2696"/>
        <pc:sldMkLst>
          <pc:docMk/>
          <pc:sldMk cId="703870887" sldId="445"/>
        </pc:sldMkLst>
      </pc:sldChg>
      <pc:sldChg chg="del">
        <pc:chgData name="Kristofer Carta" userId="a949ead7c4bcd18f" providerId="LiveId" clId="{D86DA82B-C720-48ED-910A-7FC9060DCB04}" dt="2017-09-10T12:22:47.912" v="397" actId="2696"/>
        <pc:sldMkLst>
          <pc:docMk/>
          <pc:sldMk cId="344133497" sldId="446"/>
        </pc:sldMkLst>
      </pc:sldChg>
      <pc:sldChg chg="del">
        <pc:chgData name="Kristofer Carta" userId="a949ead7c4bcd18f" providerId="LiveId" clId="{D86DA82B-C720-48ED-910A-7FC9060DCB04}" dt="2017-09-10T12:22:47.920" v="400" actId="2696"/>
        <pc:sldMkLst>
          <pc:docMk/>
          <pc:sldMk cId="3236654400" sldId="447"/>
        </pc:sldMkLst>
      </pc:sldChg>
      <pc:sldChg chg="del">
        <pc:chgData name="Kristofer Carta" userId="a949ead7c4bcd18f" providerId="LiveId" clId="{D86DA82B-C720-48ED-910A-7FC9060DCB04}" dt="2017-09-10T12:22:47.856" v="366" actId="2696"/>
        <pc:sldMkLst>
          <pc:docMk/>
          <pc:sldMk cId="1771844718" sldId="448"/>
        </pc:sldMkLst>
      </pc:sldChg>
      <pc:sldChg chg="del">
        <pc:chgData name="Kristofer Carta" userId="a949ead7c4bcd18f" providerId="LiveId" clId="{D86DA82B-C720-48ED-910A-7FC9060DCB04}" dt="2017-09-10T12:22:47.912" v="398" actId="2696"/>
        <pc:sldMkLst>
          <pc:docMk/>
          <pc:sldMk cId="2942822793" sldId="449"/>
        </pc:sldMkLst>
      </pc:sldChg>
    </pc:docChg>
  </pc:docChgLst>
  <pc:docChgLst>
    <pc:chgData name="Kristofer Carta" userId="a949ead7c4bcd18f" providerId="LiveId" clId="{8B1725E7-4F78-4438-A95B-BD3CF9EE89A5}"/>
    <pc:docChg chg="undo redo custSel addSld delSld modSld sldOrd modSection">
      <pc:chgData name="Kristofer Carta" userId="a949ead7c4bcd18f" providerId="LiveId" clId="{8B1725E7-4F78-4438-A95B-BD3CF9EE89A5}" dt="2017-08-31T10:22:16.760" v="17278" actId="20577"/>
      <pc:docMkLst>
        <pc:docMk/>
      </pc:docMkLst>
      <pc:sldChg chg="modSp">
        <pc:chgData name="Kristofer Carta" userId="a949ead7c4bcd18f" providerId="LiveId" clId="{8B1725E7-4F78-4438-A95B-BD3CF9EE89A5}" dt="2017-08-28T19:34:49.971" v="85" actId="20577"/>
        <pc:sldMkLst>
          <pc:docMk/>
          <pc:sldMk cId="974364153" sldId="256"/>
        </pc:sldMkLst>
        <pc:spChg chg="mod">
          <ac:chgData name="Kristofer Carta" userId="a949ead7c4bcd18f" providerId="LiveId" clId="{8B1725E7-4F78-4438-A95B-BD3CF9EE89A5}" dt="2017-08-28T19:34:49.971" v="85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8B1725E7-4F78-4438-A95B-BD3CF9EE89A5}" dt="2017-08-30T17:10:40.636" v="8102" actId="20577"/>
        <pc:sldMkLst>
          <pc:docMk/>
          <pc:sldMk cId="3212783590" sldId="258"/>
        </pc:sldMkLst>
        <pc:spChg chg="mod">
          <ac:chgData name="Kristofer Carta" userId="a949ead7c4bcd18f" providerId="LiveId" clId="{8B1725E7-4F78-4438-A95B-BD3CF9EE89A5}" dt="2017-08-30T17:10:40.636" v="8102" actId="20577"/>
          <ac:spMkLst>
            <pc:docMk/>
            <pc:sldMk cId="3212783590" sldId="258"/>
            <ac:spMk id="3" creationId="{05F9B296-6FED-46D7-B938-C6029FE5AE22}"/>
          </ac:spMkLst>
        </pc:spChg>
      </pc:sldChg>
      <pc:sldChg chg="modSp">
        <pc:chgData name="Kristofer Carta" userId="a949ead7c4bcd18f" providerId="LiveId" clId="{8B1725E7-4F78-4438-A95B-BD3CF9EE89A5}" dt="2017-08-29T14:11:18.836" v="1515" actId="20577"/>
        <pc:sldMkLst>
          <pc:docMk/>
          <pc:sldMk cId="3956988050" sldId="260"/>
        </pc:sldMkLst>
        <pc:spChg chg="mod">
          <ac:chgData name="Kristofer Carta" userId="a949ead7c4bcd18f" providerId="LiveId" clId="{8B1725E7-4F78-4438-A95B-BD3CF9EE89A5}" dt="2017-08-29T14:11:18.836" v="1515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8B1725E7-4F78-4438-A95B-BD3CF9EE89A5}" dt="2017-08-29T14:13:09.198" v="1521" actId="20577"/>
        <pc:sldMkLst>
          <pc:docMk/>
          <pc:sldMk cId="2069327080" sldId="291"/>
        </pc:sldMkLst>
        <pc:spChg chg="mod">
          <ac:chgData name="Kristofer Carta" userId="a949ead7c4bcd18f" providerId="LiveId" clId="{8B1725E7-4F78-4438-A95B-BD3CF9EE89A5}" dt="2017-08-29T14:13:09.198" v="1521" actId="20577"/>
          <ac:spMkLst>
            <pc:docMk/>
            <pc:sldMk cId="2069327080" sldId="291"/>
            <ac:spMk id="2" creationId="{00000000-0000-0000-0000-000000000000}"/>
          </ac:spMkLst>
        </pc:spChg>
      </pc:sldChg>
      <pc:sldChg chg="modSp del ord">
        <pc:chgData name="Kristofer Carta" userId="a949ead7c4bcd18f" providerId="LiveId" clId="{8B1725E7-4F78-4438-A95B-BD3CF9EE89A5}" dt="2017-08-29T16:57:12.864" v="7001" actId="2696"/>
        <pc:sldMkLst>
          <pc:docMk/>
          <pc:sldMk cId="3517925212" sldId="311"/>
        </pc:sldMkLst>
        <pc:spChg chg="mod">
          <ac:chgData name="Kristofer Carta" userId="a949ead7c4bcd18f" providerId="LiveId" clId="{8B1725E7-4F78-4438-A95B-BD3CF9EE89A5}" dt="2017-08-28T19:34:29.502" v="63" actId="20577"/>
          <ac:spMkLst>
            <pc:docMk/>
            <pc:sldMk cId="3517925212" sldId="31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8T19:34:34.408" v="65" actId="5793"/>
          <ac:spMkLst>
            <pc:docMk/>
            <pc:sldMk cId="3517925212" sldId="311"/>
            <ac:spMk id="6" creationId="{6DD7875C-5F11-4BB5-B477-CEB13F99A703}"/>
          </ac:spMkLst>
        </pc:spChg>
      </pc:sldChg>
      <pc:sldChg chg="del">
        <pc:chgData name="Kristofer Carta" userId="a949ead7c4bcd18f" providerId="LiveId" clId="{8B1725E7-4F78-4438-A95B-BD3CF9EE89A5}" dt="2017-08-28T19:32:07.474" v="31" actId="2696"/>
        <pc:sldMkLst>
          <pc:docMk/>
          <pc:sldMk cId="943162303" sldId="312"/>
        </pc:sldMkLst>
      </pc:sldChg>
      <pc:sldChg chg="del">
        <pc:chgData name="Kristofer Carta" userId="a949ead7c4bcd18f" providerId="LiveId" clId="{8B1725E7-4F78-4438-A95B-BD3CF9EE89A5}" dt="2017-08-28T19:32:03.458" v="23" actId="2696"/>
        <pc:sldMkLst>
          <pc:docMk/>
          <pc:sldMk cId="612518781" sldId="313"/>
        </pc:sldMkLst>
      </pc:sldChg>
      <pc:sldChg chg="del">
        <pc:chgData name="Kristofer Carta" userId="a949ead7c4bcd18f" providerId="LiveId" clId="{8B1725E7-4F78-4438-A95B-BD3CF9EE89A5}" dt="2017-08-28T19:32:03.458" v="24" actId="2696"/>
        <pc:sldMkLst>
          <pc:docMk/>
          <pc:sldMk cId="993795240" sldId="314"/>
        </pc:sldMkLst>
      </pc:sldChg>
      <pc:sldChg chg="del">
        <pc:chgData name="Kristofer Carta" userId="a949ead7c4bcd18f" providerId="LiveId" clId="{8B1725E7-4F78-4438-A95B-BD3CF9EE89A5}" dt="2017-08-28T19:32:03.458" v="27" actId="2696"/>
        <pc:sldMkLst>
          <pc:docMk/>
          <pc:sldMk cId="2160951464" sldId="315"/>
        </pc:sldMkLst>
      </pc:sldChg>
      <pc:sldChg chg="del">
        <pc:chgData name="Kristofer Carta" userId="a949ead7c4bcd18f" providerId="LiveId" clId="{8B1725E7-4F78-4438-A95B-BD3CF9EE89A5}" dt="2017-08-28T19:31:56.800" v="13" actId="2696"/>
        <pc:sldMkLst>
          <pc:docMk/>
          <pc:sldMk cId="3427259681" sldId="316"/>
        </pc:sldMkLst>
      </pc:sldChg>
      <pc:sldChg chg="del">
        <pc:chgData name="Kristofer Carta" userId="a949ead7c4bcd18f" providerId="LiveId" clId="{8B1725E7-4F78-4438-A95B-BD3CF9EE89A5}" dt="2017-08-28T19:31:56.784" v="3" actId="2696"/>
        <pc:sldMkLst>
          <pc:docMk/>
          <pc:sldMk cId="2483379484" sldId="318"/>
        </pc:sldMkLst>
      </pc:sldChg>
      <pc:sldChg chg="del">
        <pc:chgData name="Kristofer Carta" userId="a949ead7c4bcd18f" providerId="LiveId" clId="{8B1725E7-4F78-4438-A95B-BD3CF9EE89A5}" dt="2017-08-28T19:31:56.784" v="2" actId="2696"/>
        <pc:sldMkLst>
          <pc:docMk/>
          <pc:sldMk cId="2035023214" sldId="319"/>
        </pc:sldMkLst>
      </pc:sldChg>
      <pc:sldChg chg="del">
        <pc:chgData name="Kristofer Carta" userId="a949ead7c4bcd18f" providerId="LiveId" clId="{8B1725E7-4F78-4438-A95B-BD3CF9EE89A5}" dt="2017-08-28T19:31:56.815" v="21" actId="2696"/>
        <pc:sldMkLst>
          <pc:docMk/>
          <pc:sldMk cId="2406742168" sldId="320"/>
        </pc:sldMkLst>
      </pc:sldChg>
      <pc:sldChg chg="del">
        <pc:chgData name="Kristofer Carta" userId="a949ead7c4bcd18f" providerId="LiveId" clId="{8B1725E7-4F78-4438-A95B-BD3CF9EE89A5}" dt="2017-08-28T19:31:56.784" v="4" actId="2696"/>
        <pc:sldMkLst>
          <pc:docMk/>
          <pc:sldMk cId="2693777697" sldId="322"/>
        </pc:sldMkLst>
      </pc:sldChg>
      <pc:sldChg chg="del">
        <pc:chgData name="Kristofer Carta" userId="a949ead7c4bcd18f" providerId="LiveId" clId="{8B1725E7-4F78-4438-A95B-BD3CF9EE89A5}" dt="2017-08-28T19:32:03.458" v="28" actId="2696"/>
        <pc:sldMkLst>
          <pc:docMk/>
          <pc:sldMk cId="3980520056" sldId="323"/>
        </pc:sldMkLst>
      </pc:sldChg>
      <pc:sldChg chg="del">
        <pc:chgData name="Kristofer Carta" userId="a949ead7c4bcd18f" providerId="LiveId" clId="{8B1725E7-4F78-4438-A95B-BD3CF9EE89A5}" dt="2017-08-28T19:32:03.458" v="25" actId="2696"/>
        <pc:sldMkLst>
          <pc:docMk/>
          <pc:sldMk cId="2317613614" sldId="324"/>
        </pc:sldMkLst>
      </pc:sldChg>
      <pc:sldChg chg="del">
        <pc:chgData name="Kristofer Carta" userId="a949ead7c4bcd18f" providerId="LiveId" clId="{8B1725E7-4F78-4438-A95B-BD3CF9EE89A5}" dt="2017-08-28T19:32:41.868" v="33" actId="2696"/>
        <pc:sldMkLst>
          <pc:docMk/>
          <pc:sldMk cId="3607963425" sldId="325"/>
        </pc:sldMkLst>
      </pc:sldChg>
      <pc:sldChg chg="modSp add ord">
        <pc:chgData name="Kristofer Carta" userId="a949ead7c4bcd18f" providerId="LiveId" clId="{8B1725E7-4F78-4438-A95B-BD3CF9EE89A5}" dt="2017-08-29T15:34:51.852" v="2101" actId="20577"/>
        <pc:sldMkLst>
          <pc:docMk/>
          <pc:sldMk cId="514362684" sldId="326"/>
        </pc:sldMkLst>
        <pc:spChg chg="mod">
          <ac:chgData name="Kristofer Carta" userId="a949ead7c4bcd18f" providerId="LiveId" clId="{8B1725E7-4F78-4438-A95B-BD3CF9EE89A5}" dt="2017-08-29T15:32:11.481" v="1672" actId="20577"/>
          <ac:spMkLst>
            <pc:docMk/>
            <pc:sldMk cId="514362684" sldId="32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5:34:51.852" v="2101" actId="20577"/>
          <ac:spMkLst>
            <pc:docMk/>
            <pc:sldMk cId="514362684" sldId="326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2:03.458" v="22" actId="2696"/>
        <pc:sldMkLst>
          <pc:docMk/>
          <pc:sldMk cId="1574427063" sldId="326"/>
        </pc:sldMkLst>
      </pc:sldChg>
      <pc:sldChg chg="del">
        <pc:chgData name="Kristofer Carta" userId="a949ead7c4bcd18f" providerId="LiveId" clId="{8B1725E7-4F78-4438-A95B-BD3CF9EE89A5}" dt="2017-08-28T19:32:03.458" v="30" actId="2696"/>
        <pc:sldMkLst>
          <pc:docMk/>
          <pc:sldMk cId="497099618" sldId="327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4094898900" sldId="327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094898900" sldId="32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4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5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4094898900" sldId="327"/>
            <ac:spMk id="8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2218825753" sldId="328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218825753" sldId="328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218825753" sldId="328"/>
            <ac:spMk id="5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2:03.458" v="29" actId="2696"/>
        <pc:sldMkLst>
          <pc:docMk/>
          <pc:sldMk cId="4256727003" sldId="328"/>
        </pc:sldMkLst>
      </pc:sldChg>
      <pc:sldChg chg="del">
        <pc:chgData name="Kristofer Carta" userId="a949ead7c4bcd18f" providerId="LiveId" clId="{8B1725E7-4F78-4438-A95B-BD3CF9EE89A5}" dt="2017-08-28T19:31:56.768" v="1" actId="2696"/>
        <pc:sldMkLst>
          <pc:docMk/>
          <pc:sldMk cId="3874696944" sldId="329"/>
        </pc:sldMkLst>
      </pc:sldChg>
      <pc:sldChg chg="modSp add del">
        <pc:chgData name="Kristofer Carta" userId="a949ead7c4bcd18f" providerId="LiveId" clId="{8B1725E7-4F78-4438-A95B-BD3CF9EE89A5}" dt="2017-08-30T19:31:53.649" v="13669" actId="2696"/>
        <pc:sldMkLst>
          <pc:docMk/>
          <pc:sldMk cId="4235520207" sldId="329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235520207" sldId="329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31:50.293" v="13668" actId="1076"/>
          <ac:spMkLst>
            <pc:docMk/>
            <pc:sldMk cId="4235520207" sldId="329"/>
            <ac:spMk id="4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1" actId="2696"/>
        <pc:sldMkLst>
          <pc:docMk/>
          <pc:sldMk cId="1287956474" sldId="330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2939084433" sldId="330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939084433" sldId="330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939084433" sldId="330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2939084433" sldId="330"/>
            <ac:spMk id="4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4" actId="2696"/>
        <pc:sldMkLst>
          <pc:docMk/>
          <pc:sldMk cId="1555797324" sldId="331"/>
        </pc:sldMkLst>
      </pc:sldChg>
      <pc:sldChg chg="modSp add">
        <pc:chgData name="Kristofer Carta" userId="a949ead7c4bcd18f" providerId="LiveId" clId="{8B1725E7-4F78-4438-A95B-BD3CF9EE89A5}" dt="2017-08-29T14:31:56.570" v="1523" actId="20577"/>
        <pc:sldMkLst>
          <pc:docMk/>
          <pc:sldMk cId="3624275419" sldId="331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3624275419" sldId="33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3624275419" sldId="331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3624275419" sldId="331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19:13:16.333" v="12131" actId="1076"/>
        <pc:sldMkLst>
          <pc:docMk/>
          <pc:sldMk cId="479671430" sldId="332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479671430" sldId="33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3:06.733" v="12130" actId="20577"/>
          <ac:spMkLst>
            <pc:docMk/>
            <pc:sldMk cId="479671430" sldId="332"/>
            <ac:spMk id="4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19:13:16.333" v="12131" actId="1076"/>
          <ac:picMkLst>
            <pc:docMk/>
            <pc:sldMk cId="479671430" sldId="332"/>
            <ac:picMk id="3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2" actId="2696"/>
        <pc:sldMkLst>
          <pc:docMk/>
          <pc:sldMk cId="630278260" sldId="332"/>
        </pc:sldMkLst>
      </pc:sldChg>
      <pc:sldChg chg="del">
        <pc:chgData name="Kristofer Carta" userId="a949ead7c4bcd18f" providerId="LiveId" clId="{8B1725E7-4F78-4438-A95B-BD3CF9EE89A5}" dt="2017-08-28T19:31:56.815" v="20" actId="2696"/>
        <pc:sldMkLst>
          <pc:docMk/>
          <pc:sldMk cId="2424243048" sldId="333"/>
        </pc:sldMkLst>
      </pc:sldChg>
      <pc:sldChg chg="modSp add">
        <pc:chgData name="Kristofer Carta" userId="a949ead7c4bcd18f" providerId="LiveId" clId="{8B1725E7-4F78-4438-A95B-BD3CF9EE89A5}" dt="2017-08-30T19:14:18.020" v="12152" actId="20577"/>
        <pc:sldMkLst>
          <pc:docMk/>
          <pc:sldMk cId="2744730696" sldId="333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2744730696" sldId="33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4:18.020" v="12152" actId="20577"/>
          <ac:spMkLst>
            <pc:docMk/>
            <pc:sldMk cId="2744730696" sldId="333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19:04:37.216" v="11842" actId="20577"/>
        <pc:sldMkLst>
          <pc:docMk/>
          <pc:sldMk cId="3484216530" sldId="334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3484216530" sldId="33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03:58.537" v="11754" actId="1076"/>
          <ac:spMkLst>
            <pc:docMk/>
            <pc:sldMk cId="3484216530" sldId="334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04:37.216" v="11842" actId="20577"/>
          <ac:spMkLst>
            <pc:docMk/>
            <pc:sldMk cId="3484216530" sldId="334"/>
            <ac:spMk id="4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19:03:58.537" v="11754" actId="1076"/>
          <ac:picMkLst>
            <pc:docMk/>
            <pc:sldMk cId="3484216530" sldId="334"/>
            <ac:picMk id="1026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5" actId="2696"/>
        <pc:sldMkLst>
          <pc:docMk/>
          <pc:sldMk cId="1070794913" sldId="335"/>
        </pc:sldMkLst>
      </pc:sldChg>
      <pc:sldChg chg="modSp add">
        <pc:chgData name="Kristofer Carta" userId="a949ead7c4bcd18f" providerId="LiveId" clId="{8B1725E7-4F78-4438-A95B-BD3CF9EE89A5}" dt="2017-08-30T19:17:55.396" v="12310" actId="20577"/>
        <pc:sldMkLst>
          <pc:docMk/>
          <pc:sldMk cId="1463315628" sldId="335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1463315628" sldId="335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17:55.396" v="12310" actId="20577"/>
          <ac:spMkLst>
            <pc:docMk/>
            <pc:sldMk cId="1463315628" sldId="335"/>
            <ac:spMk id="4" creationId="{00000000-0000-0000-0000-000000000000}"/>
          </ac:spMkLst>
        </pc:spChg>
      </pc:sldChg>
      <pc:sldChg chg="delSp modSp add">
        <pc:chgData name="Kristofer Carta" userId="a949ead7c4bcd18f" providerId="LiveId" clId="{8B1725E7-4F78-4438-A95B-BD3CF9EE89A5}" dt="2017-08-30T18:05:07.990" v="9860" actId="403"/>
        <pc:sldMkLst>
          <pc:docMk/>
          <pc:sldMk cId="1851125327" sldId="336"/>
        </pc:sldMkLst>
        <pc:spChg chg="mod">
          <ac:chgData name="Kristofer Carta" userId="a949ead7c4bcd18f" providerId="LiveId" clId="{8B1725E7-4F78-4438-A95B-BD3CF9EE89A5}" dt="2017-08-29T14:31:56.570" v="1523" actId="20577"/>
          <ac:spMkLst>
            <pc:docMk/>
            <pc:sldMk cId="1851125327" sldId="33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1851125327" sldId="336"/>
            <ac:spMk id="3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4:31:50.636" v="1522" actId="20577"/>
          <ac:spMkLst>
            <pc:docMk/>
            <pc:sldMk cId="1851125327" sldId="336"/>
            <ac:spMk id="4" creationId="{00000000-0000-0000-0000-000000000000}"/>
          </ac:spMkLst>
        </pc:spChg>
        <pc:picChg chg="del">
          <ac:chgData name="Kristofer Carta" userId="a949ead7c4bcd18f" providerId="LiveId" clId="{8B1725E7-4F78-4438-A95B-BD3CF9EE89A5}" dt="2017-08-30T18:05:07.990" v="9860" actId="403"/>
          <ac:picMkLst>
            <pc:docMk/>
            <pc:sldMk cId="1851125327" sldId="336"/>
            <ac:picMk id="5124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2:03.458" v="26" actId="2696"/>
        <pc:sldMkLst>
          <pc:docMk/>
          <pc:sldMk cId="2708759021" sldId="336"/>
        </pc:sldMkLst>
      </pc:sldChg>
      <pc:sldChg chg="addSp delSp modSp add">
        <pc:chgData name="Kristofer Carta" userId="a949ead7c4bcd18f" providerId="LiveId" clId="{8B1725E7-4F78-4438-A95B-BD3CF9EE89A5}" dt="2017-08-29T17:21:25.674" v="7815" actId="27636"/>
        <pc:sldMkLst>
          <pc:docMk/>
          <pc:sldMk cId="1335420335" sldId="337"/>
        </pc:sldMkLst>
        <pc:spChg chg="mod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7:21:25.674" v="7815" actId="27636"/>
          <ac:spMkLst>
            <pc:docMk/>
            <pc:sldMk cId="1335420335" sldId="337"/>
            <ac:spMk id="3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8T20:15:14.952" v="1094" actId="20577"/>
          <ac:spMkLst>
            <pc:docMk/>
            <pc:sldMk cId="1335420335" sldId="337"/>
            <ac:spMk id="4" creationId="{00000000-0000-0000-0000-000000000000}"/>
          </ac:spMkLst>
        </pc:spChg>
        <pc:spChg chg="add del mod ord">
          <ac:chgData name="Kristofer Carta" userId="a949ead7c4bcd18f" providerId="LiveId" clId="{8B1725E7-4F78-4438-A95B-BD3CF9EE89A5}" dt="2017-08-29T17:16:08.869" v="7728" actId="478"/>
          <ac:spMkLst>
            <pc:docMk/>
            <pc:sldMk cId="1335420335" sldId="337"/>
            <ac:spMk id="6" creationId="{05E0194F-07E3-4836-AA2A-1BCF60C31734}"/>
          </ac:spMkLst>
        </pc:spChg>
        <pc:spChg chg="add del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7" creationId="{00000000-0000-0000-0000-000000000000}"/>
          </ac:spMkLst>
        </pc:spChg>
        <pc:spChg chg="add del">
          <ac:chgData name="Kristofer Carta" userId="a949ead7c4bcd18f" providerId="LiveId" clId="{8B1725E7-4F78-4438-A95B-BD3CF9EE89A5}" dt="2017-08-29T17:14:07.847" v="7709" actId="26606"/>
          <ac:spMkLst>
            <pc:docMk/>
            <pc:sldMk cId="1335420335" sldId="337"/>
            <ac:spMk id="12" creationId="{00000000-0000-0000-0000-000000000000}"/>
          </ac:spMkLst>
        </pc:spChg>
        <pc:grpChg chg="del">
          <ac:chgData name="Kristofer Carta" userId="a949ead7c4bcd18f" providerId="LiveId" clId="{8B1725E7-4F78-4438-A95B-BD3CF9EE89A5}" dt="2017-08-28T20:15:08.676" v="1091" actId="478"/>
          <ac:grpSpMkLst>
            <pc:docMk/>
            <pc:sldMk cId="1335420335" sldId="337"/>
            <ac:grpSpMk id="10" creationId="{00000000-0000-0000-0000-000000000000}"/>
          </ac:grpSpMkLst>
        </pc:grpChg>
        <pc:picChg chg="add mod ord modCrop">
          <ac:chgData name="Kristofer Carta" userId="a949ead7c4bcd18f" providerId="LiveId" clId="{8B1725E7-4F78-4438-A95B-BD3CF9EE89A5}" dt="2017-08-29T17:16:16.004" v="7729" actId="1076"/>
          <ac:picMkLst>
            <pc:docMk/>
            <pc:sldMk cId="1335420335" sldId="337"/>
            <ac:picMk id="5" creationId="{C73B2D34-C9AB-4BE7-A614-323664F593B2}"/>
          </ac:picMkLst>
        </pc:picChg>
        <pc:picChg chg="del">
          <ac:chgData name="Kristofer Carta" userId="a949ead7c4bcd18f" providerId="LiveId" clId="{8B1725E7-4F78-4438-A95B-BD3CF9EE89A5}" dt="2017-08-28T20:15:06.978" v="1090" actId="478"/>
          <ac:picMkLst>
            <pc:docMk/>
            <pc:sldMk cId="1335420335" sldId="337"/>
            <ac:picMk id="5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6" actId="2696"/>
        <pc:sldMkLst>
          <pc:docMk/>
          <pc:sldMk cId="3470279297" sldId="337"/>
        </pc:sldMkLst>
      </pc:sldChg>
      <pc:sldChg chg="delSp add del setBg delDesignElem">
        <pc:chgData name="Kristofer Carta" userId="a949ead7c4bcd18f" providerId="LiveId" clId="{8B1725E7-4F78-4438-A95B-BD3CF9EE89A5}" dt="2017-08-29T14:33:47.295" v="1526" actId="2696"/>
        <pc:sldMkLst>
          <pc:docMk/>
          <pc:sldMk cId="108740923" sldId="338"/>
        </pc:sldMkLst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1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3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5" creationId="{00000000-0000-0000-0000-000000000000}"/>
          </ac:spMkLst>
        </pc:spChg>
        <pc:spChg chg="del">
          <ac:chgData name="Kristofer Carta" userId="a949ead7c4bcd18f" providerId="LiveId" clId="{8B1725E7-4F78-4438-A95B-BD3CF9EE89A5}" dt="2017-08-29T14:33:45.753" v="1525" actId="2696"/>
          <ac:spMkLst>
            <pc:docMk/>
            <pc:sldMk cId="108740923" sldId="338"/>
            <ac:spMk id="17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29T14:33:58.130" v="1558" actId="20577"/>
        <pc:sldMkLst>
          <pc:docMk/>
          <pc:sldMk cId="116803102" sldId="338"/>
        </pc:sldMkLst>
        <pc:spChg chg="mod">
          <ac:chgData name="Kristofer Carta" userId="a949ead7c4bcd18f" providerId="LiveId" clId="{8B1725E7-4F78-4438-A95B-BD3CF9EE89A5}" dt="2017-08-29T14:33:58.130" v="1558" actId="20577"/>
          <ac:spMkLst>
            <pc:docMk/>
            <pc:sldMk cId="116803102" sldId="338"/>
            <ac:spMk id="2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800" v="17" actId="2696"/>
        <pc:sldMkLst>
          <pc:docMk/>
          <pc:sldMk cId="2302659806" sldId="339"/>
        </pc:sldMkLst>
      </pc:sldChg>
      <pc:sldChg chg="delSp modSp add del">
        <pc:chgData name="Kristofer Carta" userId="a949ead7c4bcd18f" providerId="LiveId" clId="{8B1725E7-4F78-4438-A95B-BD3CF9EE89A5}" dt="2017-08-29T15:35:23.678" v="2102" actId="2696"/>
        <pc:sldMkLst>
          <pc:docMk/>
          <pc:sldMk cId="2996480381" sldId="339"/>
        </pc:sldMkLst>
        <pc:spChg chg="mod">
          <ac:chgData name="Kristofer Carta" userId="a949ead7c4bcd18f" providerId="LiveId" clId="{8B1725E7-4F78-4438-A95B-BD3CF9EE89A5}" dt="2017-08-29T15:31:03.451" v="1569" actId="20577"/>
          <ac:spMkLst>
            <pc:docMk/>
            <pc:sldMk cId="2996480381" sldId="339"/>
            <ac:spMk id="2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9T15:31:10.778" v="1571" actId="478"/>
          <ac:spMkLst>
            <pc:docMk/>
            <pc:sldMk cId="2996480381" sldId="339"/>
            <ac:spMk id="4" creationId="{00000000-0000-0000-0000-000000000000}"/>
          </ac:spMkLst>
        </pc:spChg>
        <pc:picChg chg="del">
          <ac:chgData name="Kristofer Carta" userId="a949ead7c4bcd18f" providerId="LiveId" clId="{8B1725E7-4F78-4438-A95B-BD3CF9EE89A5}" dt="2017-08-29T15:31:14.604" v="1572" actId="478"/>
          <ac:picMkLst>
            <pc:docMk/>
            <pc:sldMk cId="2996480381" sldId="339"/>
            <ac:picMk id="1028" creationId="{00000000-0000-0000-0000-000000000000}"/>
          </ac:picMkLst>
        </pc:picChg>
      </pc:sldChg>
      <pc:sldChg chg="del">
        <pc:chgData name="Kristofer Carta" userId="a949ead7c4bcd18f" providerId="LiveId" clId="{8B1725E7-4F78-4438-A95B-BD3CF9EE89A5}" dt="2017-08-28T19:31:56.800" v="18" actId="2696"/>
        <pc:sldMkLst>
          <pc:docMk/>
          <pc:sldMk cId="626146546" sldId="340"/>
        </pc:sldMkLst>
      </pc:sldChg>
      <pc:sldChg chg="addSp modSp add del">
        <pc:chgData name="Kristofer Carta" userId="a949ead7c4bcd18f" providerId="LiveId" clId="{8B1725E7-4F78-4438-A95B-BD3CF9EE89A5}" dt="2017-08-30T21:51:43.403" v="15968" actId="2696"/>
        <pc:sldMkLst>
          <pc:docMk/>
          <pc:sldMk cId="2900200406" sldId="340"/>
        </pc:sldMkLst>
        <pc:spChg chg="mod">
          <ac:chgData name="Kristofer Carta" userId="a949ead7c4bcd18f" providerId="LiveId" clId="{8B1725E7-4F78-4438-A95B-BD3CF9EE89A5}" dt="2017-08-29T17:29:10.119" v="7864" actId="20577"/>
          <ac:spMkLst>
            <pc:docMk/>
            <pc:sldMk cId="2900200406" sldId="340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46:08.997" v="15180" actId="20577"/>
          <ac:spMkLst>
            <pc:docMk/>
            <pc:sldMk cId="2900200406" sldId="340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21:46:16.030" v="15183" actId="1076"/>
          <ac:picMkLst>
            <pc:docMk/>
            <pc:sldMk cId="2900200406" sldId="340"/>
            <ac:picMk id="1026" creationId="{E1E1881B-AB39-417D-B03C-75EC478F7C44}"/>
          </ac:picMkLst>
        </pc:picChg>
        <pc:picChg chg="add mod">
          <ac:chgData name="Kristofer Carta" userId="a949ead7c4bcd18f" providerId="LiveId" clId="{8B1725E7-4F78-4438-A95B-BD3CF9EE89A5}" dt="2017-08-30T21:46:25.318" v="15185" actId="14100"/>
          <ac:picMkLst>
            <pc:docMk/>
            <pc:sldMk cId="2900200406" sldId="340"/>
            <ac:picMk id="1028" creationId="{A48F452C-7E91-4FA3-A336-9A334F63C595}"/>
          </ac:picMkLst>
        </pc:picChg>
      </pc:sldChg>
      <pc:sldChg chg="del">
        <pc:chgData name="Kristofer Carta" userId="a949ead7c4bcd18f" providerId="LiveId" clId="{8B1725E7-4F78-4438-A95B-BD3CF9EE89A5}" dt="2017-08-28T19:31:56.800" v="19" actId="2696"/>
        <pc:sldMkLst>
          <pc:docMk/>
          <pc:sldMk cId="403702013" sldId="341"/>
        </pc:sldMkLst>
      </pc:sldChg>
      <pc:sldChg chg="addSp modSp add">
        <pc:chgData name="Kristofer Carta" userId="a949ead7c4bcd18f" providerId="LiveId" clId="{8B1725E7-4F78-4438-A95B-BD3CF9EE89A5}" dt="2017-08-30T21:12:50.656" v="13852" actId="20577"/>
        <pc:sldMkLst>
          <pc:docMk/>
          <pc:sldMk cId="2664906121" sldId="341"/>
        </pc:sldMkLst>
        <pc:spChg chg="mod">
          <ac:chgData name="Kristofer Carta" userId="a949ead7c4bcd18f" providerId="LiveId" clId="{8B1725E7-4F78-4438-A95B-BD3CF9EE89A5}" dt="2017-08-30T18:09:48.818" v="10311" actId="20577"/>
          <ac:spMkLst>
            <pc:docMk/>
            <pc:sldMk cId="2664906121" sldId="341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12:50.656" v="13852" actId="20577"/>
          <ac:spMkLst>
            <pc:docMk/>
            <pc:sldMk cId="2664906121" sldId="341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18:05:28.239" v="9863" actId="1076"/>
          <ac:picMkLst>
            <pc:docMk/>
            <pc:sldMk cId="2664906121" sldId="341"/>
            <ac:picMk id="4" creationId="{31E70BC5-AC85-40B0-9596-A537DFC0E9A1}"/>
          </ac:picMkLst>
        </pc:picChg>
      </pc:sldChg>
      <pc:sldChg chg="del">
        <pc:chgData name="Kristofer Carta" userId="a949ead7c4bcd18f" providerId="LiveId" clId="{8B1725E7-4F78-4438-A95B-BD3CF9EE89A5}" dt="2017-08-28T19:31:56.784" v="5" actId="2696"/>
        <pc:sldMkLst>
          <pc:docMk/>
          <pc:sldMk cId="1221464796" sldId="342"/>
        </pc:sldMkLst>
      </pc:sldChg>
      <pc:sldChg chg="addSp delSp modSp add">
        <pc:chgData name="Kristofer Carta" userId="a949ead7c4bcd18f" providerId="LiveId" clId="{8B1725E7-4F78-4438-A95B-BD3CF9EE89A5}" dt="2017-08-30T21:14:40.910" v="13959" actId="20577"/>
        <pc:sldMkLst>
          <pc:docMk/>
          <pc:sldMk cId="1742684228" sldId="342"/>
        </pc:sldMkLst>
        <pc:spChg chg="mod">
          <ac:chgData name="Kristofer Carta" userId="a949ead7c4bcd18f" providerId="LiveId" clId="{8B1725E7-4F78-4438-A95B-BD3CF9EE89A5}" dt="2017-08-30T21:14:40.910" v="13959" actId="20577"/>
          <ac:spMkLst>
            <pc:docMk/>
            <pc:sldMk cId="1742684228" sldId="34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1:14:30.217" v="13946" actId="113"/>
          <ac:spMkLst>
            <pc:docMk/>
            <pc:sldMk cId="1742684228" sldId="342"/>
            <ac:spMk id="3" creationId="{00000000-0000-0000-0000-000000000000}"/>
          </ac:spMkLst>
        </pc:spChg>
        <pc:spChg chg="add mod">
          <ac:chgData name="Kristofer Carta" userId="a949ead7c4bcd18f" providerId="LiveId" clId="{8B1725E7-4F78-4438-A95B-BD3CF9EE89A5}" dt="2017-08-30T21:14:05.772" v="13928" actId="20577"/>
          <ac:spMkLst>
            <pc:docMk/>
            <pc:sldMk cId="1742684228" sldId="342"/>
            <ac:spMk id="4" creationId="{4B129DCD-C32C-4CEF-B2DD-0A7C7B964255}"/>
          </ac:spMkLst>
        </pc:spChg>
        <pc:graphicFrameChg chg="add del mod">
          <ac:chgData name="Kristofer Carta" userId="a949ead7c4bcd18f" providerId="LiveId" clId="{8B1725E7-4F78-4438-A95B-BD3CF9EE89A5}" dt="2017-08-29T15:58:05.235" v="3340" actId="20577"/>
          <ac:graphicFrameMkLst>
            <pc:docMk/>
            <pc:sldMk cId="1742684228" sldId="342"/>
            <ac:graphicFrameMk id="4" creationId="{9E2288DF-FB82-44F7-AA01-23973487C95A}"/>
          </ac:graphicFrameMkLst>
        </pc:graphicFrameChg>
        <pc:graphicFrameChg chg="add mod">
          <ac:chgData name="Kristofer Carta" userId="a949ead7c4bcd18f" providerId="LiveId" clId="{8B1725E7-4F78-4438-A95B-BD3CF9EE89A5}" dt="2017-08-30T21:13:25.414" v="13855" actId="20577"/>
          <ac:graphicFrameMkLst>
            <pc:docMk/>
            <pc:sldMk cId="1742684228" sldId="342"/>
            <ac:graphicFrameMk id="5" creationId="{404F3ADA-68C6-4A23-81A1-F060C659FEBC}"/>
          </ac:graphicFrameMkLst>
        </pc:graphicFrameChg>
      </pc:sldChg>
      <pc:sldChg chg="del">
        <pc:chgData name="Kristofer Carta" userId="a949ead7c4bcd18f" providerId="LiveId" clId="{8B1725E7-4F78-4438-A95B-BD3CF9EE89A5}" dt="2017-08-28T19:31:56.784" v="6" actId="2696"/>
        <pc:sldMkLst>
          <pc:docMk/>
          <pc:sldMk cId="1829302010" sldId="343"/>
        </pc:sldMkLst>
      </pc:sldChg>
      <pc:sldChg chg="addSp modSp add">
        <pc:chgData name="Kristofer Carta" userId="a949ead7c4bcd18f" providerId="LiveId" clId="{8B1725E7-4F78-4438-A95B-BD3CF9EE89A5}" dt="2017-08-30T18:00:20.534" v="9566" actId="113"/>
        <pc:sldMkLst>
          <pc:docMk/>
          <pc:sldMk cId="2156761481" sldId="343"/>
        </pc:sldMkLst>
        <pc:spChg chg="mod">
          <ac:chgData name="Kristofer Carta" userId="a949ead7c4bcd18f" providerId="LiveId" clId="{8B1725E7-4F78-4438-A95B-BD3CF9EE89A5}" dt="2017-08-29T16:06:01.936" v="3528" actId="20577"/>
          <ac:spMkLst>
            <pc:docMk/>
            <pc:sldMk cId="2156761481" sldId="34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00:20.534" v="9566" actId="113"/>
          <ac:spMkLst>
            <pc:docMk/>
            <pc:sldMk cId="2156761481" sldId="343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30T17:55:50.487" v="9554" actId="1076"/>
          <ac:picMkLst>
            <pc:docMk/>
            <pc:sldMk cId="2156761481" sldId="343"/>
            <ac:picMk id="4" creationId="{60BCA781-BF7C-40AF-9FA7-9AB0847E5934}"/>
          </ac:picMkLst>
        </pc:picChg>
      </pc:sldChg>
      <pc:sldChg chg="del">
        <pc:chgData name="Kristofer Carta" userId="a949ead7c4bcd18f" providerId="LiveId" clId="{8B1725E7-4F78-4438-A95B-BD3CF9EE89A5}" dt="2017-08-28T19:31:56.784" v="7" actId="2696"/>
        <pc:sldMkLst>
          <pc:docMk/>
          <pc:sldMk cId="293919274" sldId="344"/>
        </pc:sldMkLst>
      </pc:sldChg>
      <pc:sldChg chg="modSp add">
        <pc:chgData name="Kristofer Carta" userId="a949ead7c4bcd18f" providerId="LiveId" clId="{8B1725E7-4F78-4438-A95B-BD3CF9EE89A5}" dt="2017-08-30T18:31:45.069" v="10371" actId="313"/>
        <pc:sldMkLst>
          <pc:docMk/>
          <pc:sldMk cId="3587808903" sldId="344"/>
        </pc:sldMkLst>
        <pc:spChg chg="mod">
          <ac:chgData name="Kristofer Carta" userId="a949ead7c4bcd18f" providerId="LiveId" clId="{8B1725E7-4F78-4438-A95B-BD3CF9EE89A5}" dt="2017-08-29T16:06:14.029" v="3535" actId="20577"/>
          <ac:spMkLst>
            <pc:docMk/>
            <pc:sldMk cId="3587808903" sldId="34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31:45.069" v="10371" actId="313"/>
          <ac:spMkLst>
            <pc:docMk/>
            <pc:sldMk cId="3587808903" sldId="344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84" v="8" actId="2696"/>
        <pc:sldMkLst>
          <pc:docMk/>
          <pc:sldMk cId="2281961699" sldId="345"/>
        </pc:sldMkLst>
      </pc:sldChg>
      <pc:sldChg chg="addSp modSp add">
        <pc:chgData name="Kristofer Carta" userId="a949ead7c4bcd18f" providerId="LiveId" clId="{8B1725E7-4F78-4438-A95B-BD3CF9EE89A5}" dt="2017-08-30T13:27:48.986" v="7982" actId="20577"/>
        <pc:sldMkLst>
          <pc:docMk/>
          <pc:sldMk cId="3952786061" sldId="345"/>
        </pc:sldMkLst>
        <pc:spChg chg="mod">
          <ac:chgData name="Kristofer Carta" userId="a949ead7c4bcd18f" providerId="LiveId" clId="{8B1725E7-4F78-4438-A95B-BD3CF9EE89A5}" dt="2017-08-29T16:26:42.635" v="5192" actId="20577"/>
          <ac:spMkLst>
            <pc:docMk/>
            <pc:sldMk cId="3952786061" sldId="345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3:27:48.986" v="7982" actId="20577"/>
          <ac:spMkLst>
            <pc:docMk/>
            <pc:sldMk cId="3952786061" sldId="345"/>
            <ac:spMk id="3" creationId="{00000000-0000-0000-0000-000000000000}"/>
          </ac:spMkLst>
        </pc:spChg>
        <pc:picChg chg="add mod">
          <ac:chgData name="Kristofer Carta" userId="a949ead7c4bcd18f" providerId="LiveId" clId="{8B1725E7-4F78-4438-A95B-BD3CF9EE89A5}" dt="2017-08-29T16:28:22.074" v="5198" actId="20577"/>
          <ac:picMkLst>
            <pc:docMk/>
            <pc:sldMk cId="3952786061" sldId="345"/>
            <ac:picMk id="5" creationId="{1985FFBA-9BCE-47B5-95F7-EC8A2E361226}"/>
          </ac:picMkLst>
        </pc:picChg>
        <pc:picChg chg="add mod">
          <ac:chgData name="Kristofer Carta" userId="a949ead7c4bcd18f" providerId="LiveId" clId="{8B1725E7-4F78-4438-A95B-BD3CF9EE89A5}" dt="2017-08-29T16:28:23.695" v="5202" actId="1076"/>
          <ac:picMkLst>
            <pc:docMk/>
            <pc:sldMk cId="3952786061" sldId="345"/>
            <ac:picMk id="1026" creationId="{6E65AB4C-0496-4C6C-94AC-10BB5D7199F6}"/>
          </ac:picMkLst>
        </pc:picChg>
      </pc:sldChg>
      <pc:sldChg chg="del">
        <pc:chgData name="Kristofer Carta" userId="a949ead7c4bcd18f" providerId="LiveId" clId="{8B1725E7-4F78-4438-A95B-BD3CF9EE89A5}" dt="2017-08-28T19:31:56.784" v="9" actId="2696"/>
        <pc:sldMkLst>
          <pc:docMk/>
          <pc:sldMk cId="171839120" sldId="346"/>
        </pc:sldMkLst>
      </pc:sldChg>
      <pc:sldChg chg="modSp add">
        <pc:chgData name="Kristofer Carta" userId="a949ead7c4bcd18f" providerId="LiveId" clId="{8B1725E7-4F78-4438-A95B-BD3CF9EE89A5}" dt="2017-08-29T16:37:30.361" v="5879" actId="20577"/>
        <pc:sldMkLst>
          <pc:docMk/>
          <pc:sldMk cId="2255492434" sldId="346"/>
        </pc:sldMkLst>
        <pc:spChg chg="mod">
          <ac:chgData name="Kristofer Carta" userId="a949ead7c4bcd18f" providerId="LiveId" clId="{8B1725E7-4F78-4438-A95B-BD3CF9EE89A5}" dt="2017-08-29T16:06:28.774" v="3563" actId="20577"/>
          <ac:spMkLst>
            <pc:docMk/>
            <pc:sldMk cId="2255492434" sldId="346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29T16:37:30.361" v="5879" actId="20577"/>
          <ac:spMkLst>
            <pc:docMk/>
            <pc:sldMk cId="2255492434" sldId="346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84" v="10" actId="2696"/>
        <pc:sldMkLst>
          <pc:docMk/>
          <pc:sldMk cId="160374749" sldId="347"/>
        </pc:sldMkLst>
      </pc:sldChg>
      <pc:sldChg chg="modSp add">
        <pc:chgData name="Kristofer Carta" userId="a949ead7c4bcd18f" providerId="LiveId" clId="{8B1725E7-4F78-4438-A95B-BD3CF9EE89A5}" dt="2017-08-30T22:07:34.975" v="17082" actId="20577"/>
        <pc:sldMkLst>
          <pc:docMk/>
          <pc:sldMk cId="3447122622" sldId="347"/>
        </pc:sldMkLst>
        <pc:spChg chg="mod">
          <ac:chgData name="Kristofer Carta" userId="a949ead7c4bcd18f" providerId="LiveId" clId="{8B1725E7-4F78-4438-A95B-BD3CF9EE89A5}" dt="2017-08-29T16:49:57.600" v="6444" actId="2711"/>
          <ac:spMkLst>
            <pc:docMk/>
            <pc:sldMk cId="3447122622" sldId="34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2:07:34.975" v="17082" actId="20577"/>
          <ac:spMkLst>
            <pc:docMk/>
            <pc:sldMk cId="3447122622" sldId="347"/>
            <ac:spMk id="3" creationId="{00000000-0000-0000-0000-000000000000}"/>
          </ac:spMkLst>
        </pc:spChg>
      </pc:sldChg>
      <pc:sldChg chg="del">
        <pc:chgData name="Kristofer Carta" userId="a949ead7c4bcd18f" providerId="LiveId" clId="{8B1725E7-4F78-4438-A95B-BD3CF9EE89A5}" dt="2017-08-28T19:31:56.768" v="0" actId="2696"/>
        <pc:sldMkLst>
          <pc:docMk/>
          <pc:sldMk cId="593501888" sldId="348"/>
        </pc:sldMkLst>
      </pc:sldChg>
      <pc:sldChg chg="modSp add ord">
        <pc:chgData name="Kristofer Carta" userId="a949ead7c4bcd18f" providerId="LiveId" clId="{8B1725E7-4F78-4438-A95B-BD3CF9EE89A5}" dt="2017-08-31T08:43:42.206" v="17216" actId="20577"/>
        <pc:sldMkLst>
          <pc:docMk/>
          <pc:sldMk cId="3068617673" sldId="348"/>
        </pc:sldMkLst>
        <pc:spChg chg="mod">
          <ac:chgData name="Kristofer Carta" userId="a949ead7c4bcd18f" providerId="LiveId" clId="{8B1725E7-4F78-4438-A95B-BD3CF9EE89A5}" dt="2017-08-30T21:19:22.206" v="14086" actId="20577"/>
          <ac:spMkLst>
            <pc:docMk/>
            <pc:sldMk cId="3068617673" sldId="348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1T08:43:42.206" v="17216" actId="20577"/>
          <ac:spMkLst>
            <pc:docMk/>
            <pc:sldMk cId="3068617673" sldId="348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21:06.728" v="14093" actId="20577"/>
        <pc:sldMkLst>
          <pc:docMk/>
          <pc:sldMk cId="3592709068" sldId="349"/>
        </pc:sldMkLst>
        <pc:spChg chg="mod">
          <ac:chgData name="Kristofer Carta" userId="a949ead7c4bcd18f" providerId="LiveId" clId="{8B1725E7-4F78-4438-A95B-BD3CF9EE89A5}" dt="2017-08-29T16:07:57.735" v="3659" actId="20577"/>
          <ac:spMkLst>
            <pc:docMk/>
            <pc:sldMk cId="3592709068" sldId="349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21:21:06.728" v="14093" actId="20577"/>
          <ac:spMkLst>
            <pc:docMk/>
            <pc:sldMk cId="3592709068" sldId="349"/>
            <ac:spMk id="3" creationId="{19D464C2-0D6F-469E-8B22-A30F9CFE9418}"/>
          </ac:spMkLst>
        </pc:spChg>
      </pc:sldChg>
      <pc:sldChg chg="delSp modSp add del">
        <pc:chgData name="Kristofer Carta" userId="a949ead7c4bcd18f" providerId="LiveId" clId="{8B1725E7-4F78-4438-A95B-BD3CF9EE89A5}" dt="2017-08-29T16:07:47.783" v="3630" actId="2696"/>
        <pc:sldMkLst>
          <pc:docMk/>
          <pc:sldMk cId="3882088955" sldId="349"/>
        </pc:sldMkLst>
        <pc:spChg chg="mod">
          <ac:chgData name="Kristofer Carta" userId="a949ead7c4bcd18f" providerId="LiveId" clId="{8B1725E7-4F78-4438-A95B-BD3CF9EE89A5}" dt="2017-08-29T16:07:08.570" v="3600" actId="20577"/>
          <ac:spMkLst>
            <pc:docMk/>
            <pc:sldMk cId="3882088955" sldId="349"/>
            <ac:spMk id="2" creationId="{00000000-0000-0000-0000-000000000000}"/>
          </ac:spMkLst>
        </pc:spChg>
        <pc:spChg chg="del mod">
          <ac:chgData name="Kristofer Carta" userId="a949ead7c4bcd18f" providerId="LiveId" clId="{8B1725E7-4F78-4438-A95B-BD3CF9EE89A5}" dt="2017-08-29T16:07:46.540" v="3629" actId="478"/>
          <ac:spMkLst>
            <pc:docMk/>
            <pc:sldMk cId="3882088955" sldId="349"/>
            <ac:spMk id="6" creationId="{6DD7875C-5F11-4BB5-B477-CEB13F99A703}"/>
          </ac:spMkLst>
        </pc:spChg>
      </pc:sldChg>
      <pc:sldChg chg="modSp add">
        <pc:chgData name="Kristofer Carta" userId="a949ead7c4bcd18f" providerId="LiveId" clId="{8B1725E7-4F78-4438-A95B-BD3CF9EE89A5}" dt="2017-08-30T21:41:38.040" v="14927" actId="20577"/>
        <pc:sldMkLst>
          <pc:docMk/>
          <pc:sldMk cId="865826571" sldId="350"/>
        </pc:sldMkLst>
        <pc:spChg chg="mod">
          <ac:chgData name="Kristofer Carta" userId="a949ead7c4bcd18f" providerId="LiveId" clId="{8B1725E7-4F78-4438-A95B-BD3CF9EE89A5}" dt="2017-08-30T21:41:38.040" v="14927" actId="20577"/>
          <ac:spMkLst>
            <pc:docMk/>
            <pc:sldMk cId="865826571" sldId="350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18:54:59.558" v="11207" actId="113"/>
          <ac:spMkLst>
            <pc:docMk/>
            <pc:sldMk cId="865826571" sldId="350"/>
            <ac:spMk id="3" creationId="{19D464C2-0D6F-469E-8B22-A30F9CFE9418}"/>
          </ac:spMkLst>
        </pc:spChg>
      </pc:sldChg>
      <pc:sldChg chg="add del">
        <pc:chgData name="Kristofer Carta" userId="a949ead7c4bcd18f" providerId="LiveId" clId="{8B1725E7-4F78-4438-A95B-BD3CF9EE89A5}" dt="2017-08-30T18:48:54.072" v="10670" actId="2696"/>
        <pc:sldMkLst>
          <pc:docMk/>
          <pc:sldMk cId="2145327212" sldId="351"/>
        </pc:sldMkLst>
      </pc:sldChg>
      <pc:sldChg chg="modSp add del">
        <pc:chgData name="Kristofer Carta" userId="a949ead7c4bcd18f" providerId="LiveId" clId="{8B1725E7-4F78-4438-A95B-BD3CF9EE89A5}" dt="2017-08-30T22:03:36.004" v="17059" actId="2696"/>
        <pc:sldMkLst>
          <pc:docMk/>
          <pc:sldMk cId="98374429" sldId="352"/>
        </pc:sldMkLst>
        <pc:spChg chg="mod">
          <ac:chgData name="Kristofer Carta" userId="a949ead7c4bcd18f" providerId="LiveId" clId="{8B1725E7-4F78-4438-A95B-BD3CF9EE89A5}" dt="2017-08-29T17:29:20.796" v="7897" actId="20577"/>
          <ac:spMkLst>
            <pc:docMk/>
            <pc:sldMk cId="98374429" sldId="352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48:03.014" v="10663" actId="114"/>
          <ac:spMkLst>
            <pc:docMk/>
            <pc:sldMk cId="98374429" sldId="35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3:39.244" v="17060" actId="403"/>
        <pc:sldMkLst>
          <pc:docMk/>
          <pc:sldMk cId="2956315511" sldId="353"/>
        </pc:sldMkLst>
        <pc:spChg chg="mod">
          <ac:chgData name="Kristofer Carta" userId="a949ead7c4bcd18f" providerId="LiveId" clId="{8B1725E7-4F78-4438-A95B-BD3CF9EE89A5}" dt="2017-08-29T17:29:28.565" v="7916" actId="20577"/>
          <ac:spMkLst>
            <pc:docMk/>
            <pc:sldMk cId="2956315511" sldId="353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22:03:39.244" v="17060" actId="403"/>
          <ac:spMkLst>
            <pc:docMk/>
            <pc:sldMk cId="2956315511" sldId="35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1:45.282" v="16990" actId="20577"/>
        <pc:sldMkLst>
          <pc:docMk/>
          <pc:sldMk cId="469591542" sldId="354"/>
        </pc:sldMkLst>
        <pc:spChg chg="mod">
          <ac:chgData name="Kristofer Carta" userId="a949ead7c4bcd18f" providerId="LiveId" clId="{8B1725E7-4F78-4438-A95B-BD3CF9EE89A5}" dt="2017-08-30T22:01:45.282" v="16990" actId="20577"/>
          <ac:spMkLst>
            <pc:docMk/>
            <pc:sldMk cId="469591542" sldId="35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8B1725E7-4F78-4438-A95B-BD3CF9EE89A5}" dt="2017-08-30T18:48:54.088" v="10671" actId="2696"/>
        <pc:sldMkLst>
          <pc:docMk/>
          <pc:sldMk cId="3050945854" sldId="354"/>
        </pc:sldMkLst>
        <pc:spChg chg="mod">
          <ac:chgData name="Kristofer Carta" userId="a949ead7c4bcd18f" providerId="LiveId" clId="{8B1725E7-4F78-4438-A95B-BD3CF9EE89A5}" dt="2017-08-29T17:29:42.752" v="7944" actId="20577"/>
          <ac:spMkLst>
            <pc:docMk/>
            <pc:sldMk cId="3050945854" sldId="354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8:48:50.820" v="10669" actId="114"/>
          <ac:spMkLst>
            <pc:docMk/>
            <pc:sldMk cId="3050945854" sldId="354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59:12.366" v="16645" actId="20577"/>
        <pc:sldMkLst>
          <pc:docMk/>
          <pc:sldMk cId="740213187" sldId="355"/>
        </pc:sldMkLst>
        <pc:spChg chg="mod">
          <ac:chgData name="Kristofer Carta" userId="a949ead7c4bcd18f" providerId="LiveId" clId="{8B1725E7-4F78-4438-A95B-BD3CF9EE89A5}" dt="2017-08-30T21:59:12.366" v="16645" actId="20577"/>
          <ac:spMkLst>
            <pc:docMk/>
            <pc:sldMk cId="740213187" sldId="355"/>
            <ac:spMk id="3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8:35.747" v="17084" actId="20577"/>
        <pc:sldMkLst>
          <pc:docMk/>
          <pc:sldMk cId="2201648200" sldId="356"/>
        </pc:sldMkLst>
        <pc:spChg chg="mod">
          <ac:chgData name="Kristofer Carta" userId="a949ead7c4bcd18f" providerId="LiveId" clId="{8B1725E7-4F78-4438-A95B-BD3CF9EE89A5}" dt="2017-08-30T22:08:35.747" v="17084" actId="20577"/>
          <ac:spMkLst>
            <pc:docMk/>
            <pc:sldMk cId="2201648200" sldId="356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19:01:52.568" v="11698" actId="20577"/>
          <ac:spMkLst>
            <pc:docMk/>
            <pc:sldMk cId="2201648200" sldId="356"/>
            <ac:spMk id="3" creationId="{19D464C2-0D6F-469E-8B22-A30F9CFE9418}"/>
          </ac:spMkLst>
        </pc:spChg>
      </pc:sldChg>
      <pc:sldChg chg="modSp add ord">
        <pc:chgData name="Kristofer Carta" userId="a949ead7c4bcd18f" providerId="LiveId" clId="{8B1725E7-4F78-4438-A95B-BD3CF9EE89A5}" dt="2017-08-30T19:30:36.501" v="13667" actId="20577"/>
        <pc:sldMkLst>
          <pc:docMk/>
          <pc:sldMk cId="2924280605" sldId="357"/>
        </pc:sldMkLst>
        <pc:spChg chg="mod">
          <ac:chgData name="Kristofer Carta" userId="a949ead7c4bcd18f" providerId="LiveId" clId="{8B1725E7-4F78-4438-A95B-BD3CF9EE89A5}" dt="2017-08-30T19:19:05.675" v="12373" actId="20577"/>
          <ac:spMkLst>
            <pc:docMk/>
            <pc:sldMk cId="2924280605" sldId="357"/>
            <ac:spMk id="2" creationId="{00000000-0000-0000-0000-000000000000}"/>
          </ac:spMkLst>
        </pc:spChg>
        <pc:spChg chg="mod">
          <ac:chgData name="Kristofer Carta" userId="a949ead7c4bcd18f" providerId="LiveId" clId="{8B1725E7-4F78-4438-A95B-BD3CF9EE89A5}" dt="2017-08-30T19:30:36.501" v="13667" actId="20577"/>
          <ac:spMkLst>
            <pc:docMk/>
            <pc:sldMk cId="2924280605" sldId="357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2:03:49.373" v="17061" actId="403"/>
        <pc:sldMkLst>
          <pc:docMk/>
          <pc:sldMk cId="378992134" sldId="358"/>
        </pc:sldMkLst>
        <pc:spChg chg="mod">
          <ac:chgData name="Kristofer Carta" userId="a949ead7c4bcd18f" providerId="LiveId" clId="{8B1725E7-4F78-4438-A95B-BD3CF9EE89A5}" dt="2017-08-30T22:03:49.373" v="17061" actId="403"/>
          <ac:spMkLst>
            <pc:docMk/>
            <pc:sldMk cId="378992134" sldId="358"/>
            <ac:spMk id="4" creationId="{00000000-0000-0000-0000-000000000000}"/>
          </ac:spMkLst>
        </pc:spChg>
      </pc:sldChg>
      <pc:sldChg chg="modSp add">
        <pc:chgData name="Kristofer Carta" userId="a949ead7c4bcd18f" providerId="LiveId" clId="{8B1725E7-4F78-4438-A95B-BD3CF9EE89A5}" dt="2017-08-30T21:41:43.062" v="14929" actId="20577"/>
        <pc:sldMkLst>
          <pc:docMk/>
          <pc:sldMk cId="2900130486" sldId="359"/>
        </pc:sldMkLst>
        <pc:spChg chg="mod">
          <ac:chgData name="Kristofer Carta" userId="a949ead7c4bcd18f" providerId="LiveId" clId="{8B1725E7-4F78-4438-A95B-BD3CF9EE89A5}" dt="2017-08-30T21:41:43.062" v="14929" actId="20577"/>
          <ac:spMkLst>
            <pc:docMk/>
            <pc:sldMk cId="2900130486" sldId="359"/>
            <ac:spMk id="2" creationId="{ED3B6A5A-A5B3-4CBA-9C10-C79E855A3574}"/>
          </ac:spMkLst>
        </pc:spChg>
        <pc:spChg chg="mod">
          <ac:chgData name="Kristofer Carta" userId="a949ead7c4bcd18f" providerId="LiveId" clId="{8B1725E7-4F78-4438-A95B-BD3CF9EE89A5}" dt="2017-08-30T21:40:54.964" v="14900" actId="20577"/>
          <ac:spMkLst>
            <pc:docMk/>
            <pc:sldMk cId="2900130486" sldId="359"/>
            <ac:spMk id="3" creationId="{19D464C2-0D6F-469E-8B22-A30F9CFE9418}"/>
          </ac:spMkLst>
        </pc:spChg>
      </pc:sldChg>
      <pc:sldChg chg="modSp add ord">
        <pc:chgData name="Kristofer Carta" userId="a949ead7c4bcd18f" providerId="LiveId" clId="{8B1725E7-4F78-4438-A95B-BD3CF9EE89A5}" dt="2017-08-30T22:03:10.213" v="17058" actId="27636"/>
        <pc:sldMkLst>
          <pc:docMk/>
          <pc:sldMk cId="924063150" sldId="360"/>
        </pc:sldMkLst>
        <pc:spChg chg="mod">
          <ac:chgData name="Kristofer Carta" userId="a949ead7c4bcd18f" providerId="LiveId" clId="{8B1725E7-4F78-4438-A95B-BD3CF9EE89A5}" dt="2017-08-30T22:03:10.213" v="17058" actId="27636"/>
          <ac:spMkLst>
            <pc:docMk/>
            <pc:sldMk cId="924063150" sldId="360"/>
            <ac:spMk id="3" creationId="{00000000-0000-0000-0000-000000000000}"/>
          </ac:spMkLst>
        </pc:spChg>
        <pc:picChg chg="mod">
          <ac:chgData name="Kristofer Carta" userId="a949ead7c4bcd18f" providerId="LiveId" clId="{8B1725E7-4F78-4438-A95B-BD3CF9EE89A5}" dt="2017-08-30T21:52:39.082" v="16093" actId="14100"/>
          <ac:picMkLst>
            <pc:docMk/>
            <pc:sldMk cId="924063150" sldId="360"/>
            <ac:picMk id="1026" creationId="{E1E1881B-AB39-417D-B03C-75EC478F7C44}"/>
          </ac:picMkLst>
        </pc:picChg>
        <pc:picChg chg="mod">
          <ac:chgData name="Kristofer Carta" userId="a949ead7c4bcd18f" providerId="LiveId" clId="{8B1725E7-4F78-4438-A95B-BD3CF9EE89A5}" dt="2017-08-30T21:52:43.626" v="16094" actId="14100"/>
          <ac:picMkLst>
            <pc:docMk/>
            <pc:sldMk cId="924063150" sldId="360"/>
            <ac:picMk id="1028" creationId="{A48F452C-7E91-4FA3-A336-9A334F63C595}"/>
          </ac:picMkLst>
        </pc:picChg>
      </pc:sldChg>
      <pc:sldChg chg="modSp">
        <pc:chgData name="Kristofer Carta" userId="a949ead7c4bcd18f" providerId="LiveId" clId="{8B1725E7-4F78-4438-A95B-BD3CF9EE89A5}" dt="2017-08-31T10:22:16.760" v="17278" actId="20577"/>
        <pc:sldMkLst>
          <pc:docMk/>
          <pc:sldMk cId="1484369849" sldId="373"/>
        </pc:sldMkLst>
        <pc:spChg chg="mod">
          <ac:chgData name="Kristofer Carta" userId="a949ead7c4bcd18f" providerId="LiveId" clId="{8B1725E7-4F78-4438-A95B-BD3CF9EE89A5}" dt="2017-08-31T10:22:16.760" v="17278" actId="20577"/>
          <ac:spMkLst>
            <pc:docMk/>
            <pc:sldMk cId="1484369849" sldId="373"/>
            <ac:spMk id="3" creationId="{C38F677F-5E54-4956-B549-0933911FF3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3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probably still compiles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2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probably still compiles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1C4EC7-32EF-4A88-A777-BD3273CFE7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16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EC7-32EF-4A88-A777-BD3273CFE7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2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2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lgarry/Apollo-1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itbit.com/alexblog/249-now-thats-what-i-call-a-hack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uide.bash.academ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7 – Linux &amp;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Walkthrough: Hosting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Linux is the preferred platform for hosting websites. </a:t>
            </a:r>
            <a:br>
              <a:rPr lang="en-US" dirty="0"/>
            </a:br>
            <a:r>
              <a:rPr lang="en-US" dirty="0"/>
              <a:t>Most* websites run on a Linux server (*estimates vary widely).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</a:t>
            </a:r>
            <a:r>
              <a:rPr lang="en-US" b="1" dirty="0"/>
              <a:t>very easy </a:t>
            </a:r>
            <a:r>
              <a:rPr lang="en-US" dirty="0"/>
              <a:t>to start a basic web server!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sudo</a:t>
            </a:r>
            <a:r>
              <a:rPr lang="en-US" sz="3200" dirty="0">
                <a:latin typeface="Consolas" panose="020B0609020204030204" pitchFamily="49" charset="0"/>
              </a:rPr>
              <a:t> apt-get update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sudo</a:t>
            </a:r>
            <a:r>
              <a:rPr lang="en-US" sz="3200" dirty="0">
                <a:latin typeface="Consolas" panose="020B0609020204030204" pitchFamily="49" charset="0"/>
              </a:rPr>
              <a:t> apt-get install –y </a:t>
            </a:r>
            <a:r>
              <a:rPr lang="en-US" sz="3200" dirty="0" err="1">
                <a:latin typeface="Consolas" panose="020B0609020204030204" pitchFamily="49" charset="0"/>
              </a:rPr>
              <a:t>nginx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sudo</a:t>
            </a:r>
            <a:r>
              <a:rPr lang="en-US" sz="3200" dirty="0">
                <a:latin typeface="Consolas" panose="020B0609020204030204" pitchFamily="49" charset="0"/>
              </a:rPr>
              <a:t> service </a:t>
            </a:r>
            <a:r>
              <a:rPr lang="en-US" sz="3200" dirty="0" err="1">
                <a:latin typeface="Consolas" panose="020B0609020204030204" pitchFamily="49" charset="0"/>
              </a:rPr>
              <a:t>nginx</a:t>
            </a:r>
            <a:r>
              <a:rPr lang="en-US" sz="3200" dirty="0">
                <a:latin typeface="Consolas" panose="020B0609020204030204" pitchFamily="49" charset="0"/>
              </a:rPr>
              <a:t> restart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b="1" dirty="0"/>
              <a:t>localhost</a:t>
            </a:r>
            <a:r>
              <a:rPr lang="en-US" dirty="0"/>
              <a:t> in your browser for the result!</a:t>
            </a:r>
          </a:p>
        </p:txBody>
      </p:sp>
      <p:pic>
        <p:nvPicPr>
          <p:cNvPr id="4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61F16BC9-9E2E-461A-9080-CC04A827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537" y="5795698"/>
            <a:ext cx="3135280" cy="72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Languages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Discussion</a:t>
            </a:r>
          </a:p>
        </p:txBody>
      </p:sp>
    </p:spTree>
    <p:extLst>
      <p:ext uri="{BB962C8B-B14F-4D97-AF65-F5344CB8AC3E}">
        <p14:creationId xmlns:p14="http://schemas.microsoft.com/office/powerpoint/2010/main" val="244498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Programming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/>
              <a:t>What is programming?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dirty="0"/>
              <a:t>- Was what we just did in Linux programming?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dirty="0"/>
              <a:t>- Is what you’re doing in SDJ programming?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b="1" dirty="0"/>
              <a:t>Why? Why not?</a:t>
            </a:r>
          </a:p>
        </p:txBody>
      </p:sp>
    </p:spTree>
    <p:extLst>
      <p:ext uri="{BB962C8B-B14F-4D97-AF65-F5344CB8AC3E}">
        <p14:creationId xmlns:p14="http://schemas.microsoft.com/office/powerpoint/2010/main" val="207060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Programming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945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Programming can be many things!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let’s try some simple definitions:</a:t>
            </a:r>
          </a:p>
          <a:p>
            <a:pPr marL="0" indent="0">
              <a:buNone/>
            </a:pPr>
            <a:r>
              <a:rPr lang="en-US" b="1" i="1" dirty="0"/>
              <a:t>Programming is writing instructions for a computer to follow.</a:t>
            </a:r>
          </a:p>
          <a:p>
            <a:pPr marL="0" indent="0">
              <a:buNone/>
            </a:pPr>
            <a:r>
              <a:rPr lang="en-US" b="1" dirty="0"/>
              <a:t>We want to control computers to solve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is a standardized way of writing instructions to a computer, usually for a platform that executes code written in the language.</a:t>
            </a:r>
          </a:p>
        </p:txBody>
      </p:sp>
      <p:pic>
        <p:nvPicPr>
          <p:cNvPr id="2054" name="Picture 6" descr="https://media.tenor.com/images/48ea8cd07fed56fcf3eaa6ce8103cca2/tenor.gif">
            <a:extLst>
              <a:ext uri="{FF2B5EF4-FFF2-40B4-BE49-F238E27FC236}">
                <a16:creationId xmlns:a16="http://schemas.microsoft.com/office/drawing/2014/main" id="{141CC868-1739-491D-AFFD-D310DC48B9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4" y="1046956"/>
            <a:ext cx="2943225" cy="1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6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Programing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many programming languages are there? </a:t>
            </a:r>
          </a:p>
        </p:txBody>
      </p:sp>
    </p:spTree>
    <p:extLst>
      <p:ext uri="{BB962C8B-B14F-4D97-AF65-F5344CB8AC3E}">
        <p14:creationId xmlns:p14="http://schemas.microsoft.com/office/powerpoint/2010/main" val="44986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There are many</a:t>
            </a:r>
            <a:endParaRPr lang="en-US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" y="139700"/>
            <a:ext cx="10571845" cy="6564359"/>
          </a:xfr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32" y="0"/>
            <a:ext cx="1003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292646" cy="4719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98" y="2271252"/>
            <a:ext cx="6214401" cy="46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Programing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Why are there so many languages?  </a:t>
            </a:r>
          </a:p>
          <a:p>
            <a:pPr marL="0" indent="0">
              <a:buNone/>
            </a:pPr>
            <a:r>
              <a:rPr lang="en-US" sz="3200" dirty="0"/>
              <a:t>How different can they be?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How many do you need to know?</a:t>
            </a:r>
          </a:p>
        </p:txBody>
      </p:sp>
    </p:spTree>
    <p:extLst>
      <p:ext uri="{BB962C8B-B14F-4D97-AF65-F5344CB8AC3E}">
        <p14:creationId xmlns:p14="http://schemas.microsoft.com/office/powerpoint/2010/main" val="199753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only correct answer to “what language is best?” is “</a:t>
            </a:r>
            <a:r>
              <a:rPr lang="en-US" b="1" dirty="0"/>
              <a:t>it depends!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programming language is a tool for solving problems.</a:t>
            </a:r>
          </a:p>
          <a:p>
            <a:pPr marL="0" indent="0">
              <a:buNone/>
            </a:pPr>
            <a:r>
              <a:rPr lang="en-US" dirty="0"/>
              <a:t>Each language offers a different approach.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Often, languages are better at solving certain problems:</a:t>
            </a:r>
          </a:p>
          <a:p>
            <a:pPr marL="0" indent="0">
              <a:buNone/>
            </a:pPr>
            <a:r>
              <a:rPr lang="en-US" dirty="0"/>
              <a:t>	- How do I access data in a database? -&gt; SQL</a:t>
            </a:r>
          </a:p>
          <a:p>
            <a:pPr marL="0" indent="0">
              <a:buNone/>
            </a:pPr>
            <a:r>
              <a:rPr lang="en-US" dirty="0"/>
              <a:t>	- How do I manage payroll for my employees? -&gt; Excel</a:t>
            </a:r>
          </a:p>
          <a:p>
            <a:pPr marL="0" indent="0">
              <a:buNone/>
            </a:pPr>
            <a:r>
              <a:rPr lang="en-US" dirty="0"/>
              <a:t>	- How do I make sure my rover works on Mars? -&gt; 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The language you choose should fit the problem you want to solve.</a:t>
            </a:r>
          </a:p>
        </p:txBody>
      </p:sp>
    </p:spTree>
    <p:extLst>
      <p:ext uri="{BB962C8B-B14F-4D97-AF65-F5344CB8AC3E}">
        <p14:creationId xmlns:p14="http://schemas.microsoft.com/office/powerpoint/2010/main" val="324974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languages differ?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279192"/>
            <a:ext cx="6219825" cy="1866147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Hello world” in Java: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HelloWorld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505700" y="3279192"/>
            <a:ext cx="4219575" cy="1408026"/>
          </a:xfrm>
        </p:spPr>
        <p:txBody>
          <a:bodyPr>
            <a:normAutofit/>
          </a:bodyPr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“Hello World” in Python: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DCDCAA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print("Hello, World!")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294879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discuss!</a:t>
            </a:r>
          </a:p>
          <a:p>
            <a:r>
              <a:rPr lang="en-US" sz="2800" dirty="0"/>
              <a:t>- What benefits do we get from each version?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F4339-7481-44EB-AE3D-23A87E83623E}"/>
              </a:ext>
            </a:extLst>
          </p:cNvPr>
          <p:cNvSpPr txBox="1"/>
          <p:nvPr/>
        </p:nvSpPr>
        <p:spPr>
          <a:xfrm>
            <a:off x="914400" y="1984285"/>
            <a:ext cx="771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classic difference between languages is </a:t>
            </a:r>
            <a:r>
              <a:rPr lang="en-US" sz="2800" b="1" dirty="0"/>
              <a:t>verbosity</a:t>
            </a:r>
            <a:r>
              <a:rPr lang="en-US" sz="2800" dirty="0"/>
              <a:t>.</a:t>
            </a:r>
            <a:endParaRPr lang="en-US" sz="2800" b="1" dirty="0"/>
          </a:p>
          <a:p>
            <a:r>
              <a:rPr lang="en-US" sz="2800" dirty="0"/>
              <a:t>These two programs do the same thing: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BD34F2-7612-4C52-AECC-E23CCBAF532A}"/>
              </a:ext>
            </a:extLst>
          </p:cNvPr>
          <p:cNvSpPr/>
          <p:nvPr/>
        </p:nvSpPr>
        <p:spPr>
          <a:xfrm>
            <a:off x="838200" y="3608962"/>
            <a:ext cx="6219825" cy="14591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DF026-AC4C-46F7-9C2D-0735AE579B4A}"/>
              </a:ext>
            </a:extLst>
          </p:cNvPr>
          <p:cNvSpPr/>
          <p:nvPr/>
        </p:nvSpPr>
        <p:spPr>
          <a:xfrm>
            <a:off x="7505700" y="3608962"/>
            <a:ext cx="3579576" cy="14591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Cancelled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 	Group Work &amp; More 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Languages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History</a:t>
            </a:r>
          </a:p>
        </p:txBody>
      </p:sp>
    </p:spTree>
    <p:extLst>
      <p:ext uri="{BB962C8B-B14F-4D97-AF65-F5344CB8AC3E}">
        <p14:creationId xmlns:p14="http://schemas.microsoft.com/office/powerpoint/2010/main" val="252446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digital computer can only understand </a:t>
            </a:r>
            <a:r>
              <a:rPr lang="en-US" b="1" dirty="0"/>
              <a:t>binary </a:t>
            </a:r>
            <a:r>
              <a:rPr lang="en-US" dirty="0"/>
              <a:t>– 1s and 0s.</a:t>
            </a:r>
          </a:p>
          <a:p>
            <a:pPr marL="0" indent="0">
              <a:buNone/>
            </a:pPr>
            <a:r>
              <a:rPr lang="en-US" dirty="0"/>
              <a:t>In the early days, programming was done entirely in binary*.</a:t>
            </a:r>
          </a:p>
          <a:p>
            <a:pPr marL="457200" lvl="1" indent="0">
              <a:buNone/>
            </a:pPr>
            <a:r>
              <a:rPr lang="en-US" dirty="0"/>
              <a:t>* Eventually hexadecimal!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Machine code</a:t>
            </a:r>
            <a:r>
              <a:rPr lang="en-US" dirty="0"/>
              <a:t> is a set of instructions executed directly by the CPU.</a:t>
            </a:r>
          </a:p>
          <a:p>
            <a:pPr marL="0" indent="0">
              <a:buNone/>
            </a:pPr>
            <a:r>
              <a:rPr lang="en-US" dirty="0"/>
              <a:t>The exact instructions to write depend on CPU architecture.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Thankfully, no one hand-writes code in machine language anymore.</a:t>
            </a:r>
          </a:p>
        </p:txBody>
      </p:sp>
    </p:spTree>
    <p:extLst>
      <p:ext uri="{BB962C8B-B14F-4D97-AF65-F5344CB8AC3E}">
        <p14:creationId xmlns:p14="http://schemas.microsoft.com/office/powerpoint/2010/main" val="308189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32E7D7D9-5525-48E2-BC9B-65F0CD01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3" y="1442787"/>
            <a:ext cx="7188199" cy="397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Code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C094-329E-49F7-8A97-FB8EBA186703}"/>
              </a:ext>
            </a:extLst>
          </p:cNvPr>
          <p:cNvSpPr txBox="1"/>
          <p:nvPr/>
        </p:nvSpPr>
        <p:spPr>
          <a:xfrm>
            <a:off x="4598828" y="5415212"/>
            <a:ext cx="605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“Add two numbers and store the result”</a:t>
            </a:r>
          </a:p>
        </p:txBody>
      </p:sp>
    </p:spTree>
    <p:extLst>
      <p:ext uri="{BB962C8B-B14F-4D97-AF65-F5344CB8AC3E}">
        <p14:creationId xmlns:p14="http://schemas.microsoft.com/office/powerpoint/2010/main" val="24268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Assembly code is a set of</a:t>
            </a:r>
            <a:r>
              <a:rPr lang="en-US" b="1" dirty="0"/>
              <a:t> human-readable CPU instructions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A tool called an </a:t>
            </a:r>
            <a:r>
              <a:rPr lang="en-US" b="1" dirty="0"/>
              <a:t>assembler </a:t>
            </a:r>
            <a:r>
              <a:rPr lang="en-US" dirty="0"/>
              <a:t>translates these to machine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different assembly languages.</a:t>
            </a:r>
          </a:p>
          <a:p>
            <a:pPr marL="0" indent="0">
              <a:buNone/>
            </a:pPr>
            <a:r>
              <a:rPr lang="en-US" dirty="0"/>
              <a:t>- The </a:t>
            </a:r>
            <a:r>
              <a:rPr lang="en-US" b="1" dirty="0"/>
              <a:t>instruction set</a:t>
            </a:r>
            <a:r>
              <a:rPr lang="en-US" dirty="0"/>
              <a:t> available to program with depends on the CPU.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Assembly is still used today in embedded projects.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github.com/chrislgarry/Apollo-11</a:t>
            </a:r>
            <a:r>
              <a:rPr lang="en-US" sz="2000" dirty="0"/>
              <a:t> – assembly code for the first lunar mission!</a:t>
            </a:r>
          </a:p>
        </p:txBody>
      </p:sp>
    </p:spTree>
    <p:extLst>
      <p:ext uri="{BB962C8B-B14F-4D97-AF65-F5344CB8AC3E}">
        <p14:creationId xmlns:p14="http://schemas.microsoft.com/office/powerpoint/2010/main" val="230663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Code Example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C526D9-D523-4489-9F09-66EC8F38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70" y="1547051"/>
            <a:ext cx="8046494" cy="3763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61C48-AACF-445E-8921-F532A5161CEC}"/>
              </a:ext>
            </a:extLst>
          </p:cNvPr>
          <p:cNvSpPr txBox="1"/>
          <p:nvPr/>
        </p:nvSpPr>
        <p:spPr>
          <a:xfrm>
            <a:off x="4764433" y="5310948"/>
            <a:ext cx="605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“Add two numbers and store the result”</a:t>
            </a:r>
          </a:p>
        </p:txBody>
      </p:sp>
    </p:spTree>
    <p:extLst>
      <p:ext uri="{BB962C8B-B14F-4D97-AF65-F5344CB8AC3E}">
        <p14:creationId xmlns:p14="http://schemas.microsoft.com/office/powerpoint/2010/main" val="1808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Assembly Language</a:t>
            </a:r>
          </a:p>
        </p:txBody>
      </p:sp>
      <p:pic>
        <p:nvPicPr>
          <p:cNvPr id="8194" name="Picture 2" descr="http://cdn04.androidauthority.net/wp-content/uploads/2016/03/assembler.jpg">
            <a:extLst>
              <a:ext uri="{FF2B5EF4-FFF2-40B4-BE49-F238E27FC236}">
                <a16:creationId xmlns:a16="http://schemas.microsoft.com/office/drawing/2014/main" id="{CA69D784-02BB-4507-868C-EF9AEA707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4"/>
          <a:stretch/>
        </p:blipFill>
        <p:spPr bwMode="auto">
          <a:xfrm>
            <a:off x="1852791" y="1690688"/>
            <a:ext cx="9183000" cy="48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0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Languages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530"/>
            <a:ext cx="10700658" cy="22663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Assembly is the classic </a:t>
            </a:r>
            <a:r>
              <a:rPr lang="en-US" sz="3200" b="1" dirty="0"/>
              <a:t>low-level language.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Anything you can do in Java, you can do in Assembly.</a:t>
            </a:r>
          </a:p>
          <a:p>
            <a:pPr marL="0" indent="0">
              <a:buNone/>
            </a:pPr>
            <a:r>
              <a:rPr lang="en-US" sz="3200" b="1" dirty="0"/>
              <a:t>So why didn’t we stop there?</a:t>
            </a:r>
          </a:p>
        </p:txBody>
      </p:sp>
      <p:pic>
        <p:nvPicPr>
          <p:cNvPr id="21506" name="Picture 2" descr="http://www3.sympatico.ca/n.rieck/images/dilbert-03-zeros-and-ones.gif">
            <a:extLst>
              <a:ext uri="{FF2B5EF4-FFF2-40B4-BE49-F238E27FC236}">
                <a16:creationId xmlns:a16="http://schemas.microsoft.com/office/drawing/2014/main" id="{42026459-59D4-445F-B2E1-8D82C9AA4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"/>
          <a:stretch/>
        </p:blipFill>
        <p:spPr bwMode="auto">
          <a:xfrm>
            <a:off x="2082978" y="4062680"/>
            <a:ext cx="8026044" cy="24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8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Languages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5406"/>
            <a:ext cx="10783529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To start making a </a:t>
            </a:r>
            <a:r>
              <a:rPr lang="en-US" sz="3200" b="1" dirty="0"/>
              <a:t>higher-level language</a:t>
            </a:r>
            <a:r>
              <a:rPr lang="en-US" sz="3200" dirty="0"/>
              <a:t>, you need to answer: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What abstractions should the language use?</a:t>
            </a:r>
          </a:p>
          <a:p>
            <a:pPr>
              <a:buFontTx/>
              <a:buChar char="-"/>
            </a:pPr>
            <a:r>
              <a:rPr lang="en-US" sz="3200" dirty="0"/>
              <a:t>What paradigms should the language follow?</a:t>
            </a:r>
          </a:p>
          <a:p>
            <a:pPr>
              <a:buFontTx/>
              <a:buChar char="-"/>
            </a:pPr>
            <a:r>
              <a:rPr lang="en-US" sz="3200" dirty="0"/>
              <a:t>How does the language run on an actual computer?</a:t>
            </a:r>
          </a:p>
        </p:txBody>
      </p:sp>
    </p:spTree>
    <p:extLst>
      <p:ext uri="{BB962C8B-B14F-4D97-AF65-F5344CB8AC3E}">
        <p14:creationId xmlns:p14="http://schemas.microsoft.com/office/powerpoint/2010/main" val="279137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4855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core concept in programming is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essence of abstractions is </a:t>
            </a:r>
            <a:r>
              <a:rPr lang="en-US" b="1" dirty="0"/>
              <a:t>preserving information that is relevant </a:t>
            </a:r>
            <a:r>
              <a:rPr lang="en-US" dirty="0"/>
              <a:t>in a given context, and </a:t>
            </a:r>
            <a:r>
              <a:rPr lang="en-US" b="1" dirty="0"/>
              <a:t>forgetting information that is irrelevant</a:t>
            </a:r>
            <a:r>
              <a:rPr lang="en-US" dirty="0"/>
              <a:t> in that context.”</a:t>
            </a:r>
          </a:p>
          <a:p>
            <a:pPr marL="0" indent="0">
              <a:buNone/>
            </a:pPr>
            <a:r>
              <a:rPr lang="en-US" i="1" dirty="0"/>
              <a:t>– John V. </a:t>
            </a:r>
            <a:r>
              <a:rPr lang="en-US" i="1" dirty="0" err="1"/>
              <a:t>Guttag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Modern programming languages tend to offer high levels of abstraction.</a:t>
            </a:r>
          </a:p>
        </p:txBody>
      </p:sp>
      <p:pic>
        <p:nvPicPr>
          <p:cNvPr id="9218" name="Picture 2" descr="http://i1285.photobucket.com/albums/a593/CelestaeCSY/ASSIGNMENT/Figures/levelsofabstractionincomputersystems_zps35ca508c.png">
            <a:extLst>
              <a:ext uri="{FF2B5EF4-FFF2-40B4-BE49-F238E27FC236}">
                <a16:creationId xmlns:a16="http://schemas.microsoft.com/office/drawing/2014/main" id="{20A4FB3B-30EA-401E-AC50-6763D2127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 r="8363" b="1600"/>
          <a:stretch/>
        </p:blipFill>
        <p:spPr bwMode="auto">
          <a:xfrm>
            <a:off x="8286750" y="1176622"/>
            <a:ext cx="3308620" cy="53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73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All languages can be (roughly) divided into a set of </a:t>
            </a:r>
            <a:r>
              <a:rPr lang="en-US" sz="3200" b="1" dirty="0"/>
              <a:t>paradigms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 paradigm is a way of organizing code.</a:t>
            </a:r>
          </a:p>
          <a:p>
            <a:pPr lvl="1">
              <a:buFontTx/>
              <a:buChar char="-"/>
            </a:pPr>
            <a:r>
              <a:rPr lang="en-US" sz="2800" dirty="0"/>
              <a:t>Usually to take a specific approach to solving problems.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Depending on the problem you need to solve, different paradigms will offer different abstractions to help you.</a:t>
            </a:r>
          </a:p>
        </p:txBody>
      </p:sp>
    </p:spTree>
    <p:extLst>
      <p:ext uri="{BB962C8B-B14F-4D97-AF65-F5344CB8AC3E}">
        <p14:creationId xmlns:p14="http://schemas.microsoft.com/office/powerpoint/2010/main" val="14508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Imperative and 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1996" cy="4879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an </a:t>
            </a:r>
            <a:r>
              <a:rPr lang="en-US" b="1" dirty="0"/>
              <a:t>imperative </a:t>
            </a:r>
            <a:r>
              <a:rPr lang="en-US" dirty="0"/>
              <a:t>paradigm, a program is a set of </a:t>
            </a:r>
            <a:r>
              <a:rPr lang="en-US" b="1" dirty="0"/>
              <a:t>commands </a:t>
            </a:r>
            <a:r>
              <a:rPr lang="en-US" dirty="0"/>
              <a:t>that are followed top to bottom, until none are left.</a:t>
            </a:r>
          </a:p>
          <a:p>
            <a:pPr>
              <a:buFontTx/>
              <a:buChar char="-"/>
            </a:pPr>
            <a:r>
              <a:rPr lang="en-US" dirty="0"/>
              <a:t>Think of this like a simple recipe.</a:t>
            </a:r>
          </a:p>
          <a:p>
            <a:pPr>
              <a:buFontTx/>
              <a:buChar char="-"/>
            </a:pPr>
            <a:r>
              <a:rPr lang="en-US" dirty="0"/>
              <a:t>This is the most primitive way to organize code.</a:t>
            </a:r>
          </a:p>
          <a:p>
            <a:pPr>
              <a:buFontTx/>
              <a:buChar char="-"/>
            </a:pPr>
            <a:r>
              <a:rPr lang="en-US" dirty="0"/>
              <a:t>Most programming languages support imperative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structured programming</a:t>
            </a:r>
            <a:r>
              <a:rPr lang="en-US" dirty="0"/>
              <a:t>, imperative code is given structure by things like </a:t>
            </a:r>
            <a:r>
              <a:rPr lang="en-US" b="1" dirty="0"/>
              <a:t>loops</a:t>
            </a:r>
            <a:r>
              <a:rPr lang="en-US" dirty="0"/>
              <a:t> (while/for), and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(if/else, switch)</a:t>
            </a:r>
          </a:p>
          <a:p>
            <a:pPr marL="0" indent="0">
              <a:buNone/>
            </a:pPr>
            <a:r>
              <a:rPr lang="en-US" dirty="0"/>
              <a:t>Non-structured programs rely on “jumps” to line numbers in code</a:t>
            </a:r>
          </a:p>
          <a:p>
            <a:pPr lvl="1">
              <a:buFontTx/>
              <a:buChar char="-"/>
            </a:pPr>
            <a:r>
              <a:rPr lang="en-US" dirty="0"/>
              <a:t>This is “considered harmful”</a:t>
            </a:r>
          </a:p>
        </p:txBody>
      </p:sp>
    </p:spTree>
    <p:extLst>
      <p:ext uri="{BB962C8B-B14F-4D97-AF65-F5344CB8AC3E}">
        <p14:creationId xmlns:p14="http://schemas.microsoft.com/office/powerpoint/2010/main" val="159598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code written in a high-level language to run on a computer, </a:t>
            </a:r>
            <a:br>
              <a:rPr lang="en-US" dirty="0"/>
            </a:br>
            <a:r>
              <a:rPr lang="en-US" dirty="0"/>
              <a:t>it must be </a:t>
            </a:r>
            <a:r>
              <a:rPr lang="en-US" b="1" dirty="0"/>
              <a:t>translated </a:t>
            </a:r>
            <a:r>
              <a:rPr lang="en-US" dirty="0"/>
              <a:t>into machine code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traditionally done using one of two programs: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compiler</a:t>
            </a:r>
            <a:r>
              <a:rPr lang="en-US" dirty="0"/>
              <a:t>, that translates the code all at once, so it can be run later.</a:t>
            </a:r>
          </a:p>
          <a:p>
            <a:pPr>
              <a:buFontTx/>
              <a:buChar char="-"/>
            </a:pPr>
            <a:r>
              <a:rPr lang="en-US" dirty="0"/>
              <a:t>An </a:t>
            </a:r>
            <a:r>
              <a:rPr lang="en-US" b="1" dirty="0"/>
              <a:t>interpreter</a:t>
            </a:r>
            <a:r>
              <a:rPr lang="en-US" dirty="0"/>
              <a:t>, that translates and runs the code one line at a time.</a:t>
            </a:r>
          </a:p>
        </p:txBody>
      </p:sp>
    </p:spTree>
    <p:extLst>
      <p:ext uri="{BB962C8B-B14F-4D97-AF65-F5344CB8AC3E}">
        <p14:creationId xmlns:p14="http://schemas.microsoft.com/office/powerpoint/2010/main" val="949247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Fortran stands for “Formula Translation”.</a:t>
            </a:r>
          </a:p>
          <a:p>
            <a:pPr marL="0" indent="0">
              <a:buNone/>
            </a:pPr>
            <a:r>
              <a:rPr lang="en-US" dirty="0"/>
              <a:t>Fortran is:</a:t>
            </a:r>
          </a:p>
          <a:p>
            <a:pPr>
              <a:buFontTx/>
              <a:buChar char="-"/>
            </a:pPr>
            <a:r>
              <a:rPr lang="en-US" sz="2600" dirty="0"/>
              <a:t>Compiled</a:t>
            </a:r>
          </a:p>
          <a:p>
            <a:pPr lvl="1">
              <a:buFontTx/>
              <a:buChar char="-"/>
            </a:pPr>
            <a:r>
              <a:rPr lang="en-US" dirty="0"/>
              <a:t>Compiler theory improved dramatically because of Fortran.</a:t>
            </a:r>
          </a:p>
          <a:p>
            <a:pPr>
              <a:buFontTx/>
              <a:buChar char="-"/>
            </a:pPr>
            <a:r>
              <a:rPr lang="en-US" sz="2600" dirty="0"/>
              <a:t>Imperative</a:t>
            </a:r>
          </a:p>
          <a:p>
            <a:pPr lvl="1">
              <a:buFontTx/>
              <a:buChar char="-"/>
            </a:pPr>
            <a:r>
              <a:rPr lang="en-US" dirty="0"/>
              <a:t>Later evolved to include other paradigms.</a:t>
            </a:r>
          </a:p>
          <a:p>
            <a:pPr>
              <a:buFontTx/>
              <a:buChar char="-"/>
            </a:pPr>
            <a:r>
              <a:rPr lang="en-US" sz="2600" dirty="0"/>
              <a:t>High-level</a:t>
            </a:r>
          </a:p>
          <a:p>
            <a:pPr lvl="1">
              <a:buFontTx/>
              <a:buChar char="-"/>
            </a:pPr>
            <a:r>
              <a:rPr lang="en-US" dirty="0"/>
              <a:t>At least compared to assembly.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Fortran became very popular for scientific computing.</a:t>
            </a:r>
          </a:p>
          <a:p>
            <a:pPr lvl="1"/>
            <a:r>
              <a:rPr lang="en-US" dirty="0"/>
              <a:t>It’s still used for that purpose today!</a:t>
            </a:r>
          </a:p>
        </p:txBody>
      </p:sp>
      <p:pic>
        <p:nvPicPr>
          <p:cNvPr id="16386" name="Picture 2" descr="https://upload.wikimedia.org/wikipedia/commons/5/58/FortranCardPROJ039.agr.jpg">
            <a:extLst>
              <a:ext uri="{FF2B5EF4-FFF2-40B4-BE49-F238E27FC236}">
                <a16:creationId xmlns:a16="http://schemas.microsoft.com/office/drawing/2014/main" id="{9E2E7154-CC1C-48D5-9ACE-041306F8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92612" y="1997243"/>
            <a:ext cx="5542388" cy="265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3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FORTRAN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4C2F-AC8C-4CE8-A1FE-BCE3F36C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05" y="1690688"/>
            <a:ext cx="9320646" cy="4995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program</a:t>
            </a:r>
            <a:r>
              <a:rPr lang="en-US" sz="2200" dirty="0">
                <a:latin typeface="Consolas" panose="020B0609020204030204" pitchFamily="49" charset="0"/>
              </a:rPr>
              <a:t> add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implicit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a,b,s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*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' This program adds 2 real numbers'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*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' Type them in now separated by a comma or space'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read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a,b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a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200" dirty="0"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*</a:t>
            </a:r>
            <a:r>
              <a:rPr lang="en-US" sz="2200" dirty="0">
                <a:latin typeface="Consolas" panose="020B0609020204030204" pitchFamily="49" charset="0"/>
              </a:rPr>
              <a:t>, 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'The sum of '</a:t>
            </a:r>
            <a:r>
              <a:rPr lang="en-US" sz="2200" dirty="0">
                <a:latin typeface="Consolas" panose="020B0609020204030204" pitchFamily="49" charset="0"/>
              </a:rPr>
              <a:t>, a,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and ' </a:t>
            </a:r>
            <a:r>
              <a:rPr lang="en-US" sz="2200" dirty="0">
                <a:latin typeface="Consolas" panose="020B0609020204030204" pitchFamily="49" charset="0"/>
              </a:rPr>
              <a:t>, b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*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' is ' </a:t>
            </a:r>
            <a:r>
              <a:rPr lang="en-US" sz="2200" dirty="0">
                <a:latin typeface="Consolas" panose="020B0609020204030204" pitchFamily="49" charset="0"/>
              </a:rPr>
              <a:t>, 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stop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23745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Algol/COBOL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Algol and COBOL were two immensely influential high-level imperative languages, both released in the late 50s and improved throughout the 60s.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COBOL was developed for use by businesses, using </a:t>
            </a:r>
            <a:r>
              <a:rPr lang="en-US" sz="2600" b="1" dirty="0"/>
              <a:t>English-like syntax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ALGOL was a more academic language.</a:t>
            </a:r>
          </a:p>
          <a:p>
            <a:pPr marL="0" indent="0">
              <a:buNone/>
            </a:pPr>
            <a:r>
              <a:rPr lang="en-US" sz="2600" dirty="0"/>
              <a:t>The evolution of ALGOL led to many influential features:</a:t>
            </a:r>
          </a:p>
          <a:p>
            <a:pPr lvl="1">
              <a:buFontTx/>
              <a:buChar char="-"/>
            </a:pPr>
            <a:r>
              <a:rPr lang="en-US" sz="2600" dirty="0"/>
              <a:t>Simple if/else statements</a:t>
            </a:r>
          </a:p>
          <a:p>
            <a:pPr lvl="1">
              <a:buFontTx/>
              <a:buChar char="-"/>
            </a:pPr>
            <a:r>
              <a:rPr lang="en-US" sz="2600" dirty="0"/>
              <a:t>User-defined types</a:t>
            </a:r>
          </a:p>
          <a:p>
            <a:pPr lvl="1">
              <a:buFontTx/>
              <a:buChar char="-"/>
            </a:pPr>
            <a:r>
              <a:rPr lang="en-US" sz="2600" dirty="0"/>
              <a:t>Structured programming</a:t>
            </a:r>
          </a:p>
          <a:p>
            <a:pPr lvl="1">
              <a:buFontTx/>
              <a:buChar char="-"/>
            </a:pPr>
            <a:r>
              <a:rPr lang="en-US" sz="26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8064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COBOL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116" y="1766332"/>
            <a:ext cx="5165768" cy="469128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$ SET SOURCEFORMAT"FREE"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IDENTIFICATION DIVISION.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PROGRAM-ID.  Multiplier.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AUTHOR.  Michael Coughlan.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 Example program using ACCEPT, DISPLAY and MULTIPLY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WORKING-STORAGE SECTION.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01  Num1                                PIC 9  VALUE ZEROS.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01  Num2                                PIC 9  VALUE ZEROS.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01  Result                              PIC 99 VALUE ZEROS.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PROCEDURE DIVISION.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DISPLAY "Enter first number  (1 digit) : " WITH NO ADVANCING.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ACCEPT Num1.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DISPLAY "Enter second number (1 digit) : " WITH NO ADVANCING.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ACCEPT Num2.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MULTIPLY Num1 BY Num2 GIVING Result.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DISPLAY "Result is = ", Result.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STOP RUN.</a:t>
            </a:r>
          </a:p>
        </p:txBody>
      </p:sp>
    </p:spTree>
    <p:extLst>
      <p:ext uri="{BB962C8B-B14F-4D97-AF65-F5344CB8AC3E}">
        <p14:creationId xmlns:p14="http://schemas.microsoft.com/office/powerpoint/2010/main" val="1483774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3085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is an imperative language, made for beginners.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BASIC, programming was a task for scientists and mathematicians.</a:t>
            </a:r>
          </a:p>
          <a:p>
            <a:pPr marL="0" indent="0">
              <a:buNone/>
            </a:pPr>
            <a:r>
              <a:rPr lang="en-US" dirty="0"/>
              <a:t>Inspired by FORTRAN, COBOL, and ALGOL, BASIC was distributed for free and became widely used by hobbyists and lay programmers.</a:t>
            </a:r>
          </a:p>
          <a:p>
            <a:pPr>
              <a:buFontTx/>
              <a:buChar char="-"/>
            </a:pPr>
            <a:r>
              <a:rPr lang="en-US" dirty="0"/>
              <a:t>Microsoft started in 1975 writing BASIC interpreters.</a:t>
            </a:r>
          </a:p>
          <a:p>
            <a:pPr>
              <a:buFontTx/>
              <a:buChar char="-"/>
            </a:pPr>
            <a:r>
              <a:rPr lang="en-US" dirty="0"/>
              <a:t>Many middle-age programmers today started on BASIC.</a:t>
            </a:r>
          </a:p>
          <a:p>
            <a:pPr>
              <a:buFontTx/>
              <a:buChar char="-"/>
            </a:pPr>
            <a:r>
              <a:rPr lang="en-US" dirty="0"/>
              <a:t>Flavors of BASIC are still used, in niche roles such as Excel macros.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220D8-2C46-40C8-BD60-1F2831F4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43" y="653143"/>
            <a:ext cx="2410894" cy="15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843" y="2121127"/>
            <a:ext cx="8828314" cy="3660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x = 99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latin typeface="Consolas" panose="020B0609020204030204" pitchFamily="49" charset="0"/>
              </a:rPr>
              <a:t>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x; " bottles of beer on the wall"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x; " bottles of beer"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"Take one down, pass it around"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x-1; " bottles of beer on the wall"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251483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744199" cy="46912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1930s, a type of mathematics called </a:t>
            </a:r>
            <a:r>
              <a:rPr lang="en-US" b="1" dirty="0"/>
              <a:t>Lambda Calculus </a:t>
            </a:r>
            <a:r>
              <a:rPr lang="en-US" dirty="0"/>
              <a:t>was created.</a:t>
            </a:r>
          </a:p>
          <a:p>
            <a:pPr marL="0" indent="0">
              <a:buNone/>
            </a:pPr>
            <a:r>
              <a:rPr lang="en-US" dirty="0"/>
              <a:t>Lambda calculus expresses computation using functions.</a:t>
            </a:r>
          </a:p>
          <a:p>
            <a:pPr lvl="1">
              <a:buFontTx/>
              <a:buChar char="-"/>
            </a:pPr>
            <a:r>
              <a:rPr lang="en-US" dirty="0"/>
              <a:t>It’s okay if this doesn’t make sense, it’s not easy to relate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Functional languages usually start with lambda calculus as a base.</a:t>
            </a:r>
          </a:p>
          <a:p>
            <a:pPr marL="0" indent="0">
              <a:buNone/>
            </a:pPr>
            <a:r>
              <a:rPr lang="en-US" dirty="0"/>
              <a:t>A typical functional program is built up of </a:t>
            </a:r>
            <a:r>
              <a:rPr lang="en-US" b="1" dirty="0"/>
              <a:t>functions</a:t>
            </a:r>
            <a:r>
              <a:rPr lang="en-US" dirty="0"/>
              <a:t> that </a:t>
            </a:r>
            <a:r>
              <a:rPr lang="en-US" b="1" dirty="0"/>
              <a:t>evaluate</a:t>
            </a:r>
            <a:r>
              <a:rPr lang="en-US" dirty="0"/>
              <a:t>, like</a:t>
            </a:r>
            <a:r>
              <a:rPr lang="en-US" b="1" dirty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+ 1 4</a:t>
            </a:r>
            <a:r>
              <a:rPr lang="en-US" dirty="0">
                <a:latin typeface="Consolas" panose="020B0609020204030204" pitchFamily="49" charset="0"/>
              </a:rPr>
              <a:t>   ---&gt;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Functional programming is </a:t>
            </a:r>
            <a:r>
              <a:rPr lang="en-US" b="1" dirty="0"/>
              <a:t>declarative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You tell the computer </a:t>
            </a:r>
            <a:r>
              <a:rPr lang="en-US" b="1" dirty="0"/>
              <a:t>what </a:t>
            </a:r>
            <a:r>
              <a:rPr lang="en-US" dirty="0"/>
              <a:t>to accomplish, not how to accomplish it.</a:t>
            </a:r>
          </a:p>
          <a:p>
            <a:pPr>
              <a:buFontTx/>
              <a:buChar char="-"/>
            </a:pPr>
            <a:r>
              <a:rPr lang="en-US" dirty="0"/>
              <a:t>This is the opposite of imperative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3680040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Specified in 1958, Lisp is second-oldest high-level programming language.</a:t>
            </a:r>
          </a:p>
          <a:p>
            <a:pPr marL="0" indent="0">
              <a:buNone/>
            </a:pPr>
            <a:r>
              <a:rPr lang="en-US" dirty="0"/>
              <a:t>Lisp was heavily influenced by lambda calculus.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Lisp follows simple rules, like:</a:t>
            </a:r>
          </a:p>
          <a:p>
            <a:pPr>
              <a:buFontTx/>
              <a:buChar char="-"/>
            </a:pPr>
            <a:r>
              <a:rPr lang="en-US" dirty="0"/>
              <a:t>Everything in Lisp is a list of some kind. </a:t>
            </a:r>
          </a:p>
          <a:p>
            <a:pPr lvl="1">
              <a:buFontTx/>
              <a:buChar char="-"/>
            </a:pPr>
            <a:r>
              <a:rPr lang="en-US" dirty="0"/>
              <a:t>These are expressions that evaluate to produce some value.</a:t>
            </a:r>
          </a:p>
          <a:p>
            <a:pPr>
              <a:buFontTx/>
              <a:buChar char="-"/>
            </a:pPr>
            <a:r>
              <a:rPr lang="en-US" dirty="0"/>
              <a:t>Lisp lists are surrounded by parentheses (). </a:t>
            </a:r>
          </a:p>
          <a:p>
            <a:pPr lvl="1">
              <a:buFontTx/>
              <a:buChar char="-"/>
            </a:pPr>
            <a:r>
              <a:rPr lang="en-US" dirty="0"/>
              <a:t>This makes Lisp instantly recognizable.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not one Lisp, but rather a whole family of implementations.</a:t>
            </a:r>
          </a:p>
          <a:p>
            <a:pPr lvl="1">
              <a:buFontTx/>
              <a:buChar char="-"/>
            </a:pPr>
            <a:r>
              <a:rPr lang="en-US" dirty="0"/>
              <a:t>Some died out long ago, while others are still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582" name="Picture 6" descr="Clojure, a Lisp dialect">
            <a:extLst>
              <a:ext uri="{FF2B5EF4-FFF2-40B4-BE49-F238E27FC236}">
                <a16:creationId xmlns:a16="http://schemas.microsoft.com/office/drawing/2014/main" id="{630E6BAD-6005-402C-82DA-51CE1CC5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514" y="36739"/>
            <a:ext cx="1788885" cy="178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4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Linux and Programming Languages</a:t>
            </a:r>
          </a:p>
          <a:p>
            <a:pPr lvl="1"/>
            <a:r>
              <a:rPr lang="en-US" sz="2000" dirty="0"/>
              <a:t>So much text! We promise it will be worth it!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Skills: </a:t>
            </a:r>
            <a:r>
              <a:rPr lang="en-US" sz="2400" dirty="0"/>
              <a:t>Doing easy things in Linux. But mostly listening.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Everything you ever wanted to know about programming languages.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Seeing the programming ecosystem as a seasoned IT Engineer does.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2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LISP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953"/>
            <a:ext cx="8305800" cy="342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defun</a:t>
            </a:r>
            <a:r>
              <a:rPr lang="en-US" sz="3200" dirty="0">
                <a:latin typeface="Consolas" panose="020B0609020204030204" pitchFamily="49" charset="0"/>
              </a:rPr>
              <a:t> factorial (N)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  "Compute the factorial of N."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(if (= N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(* N (factorial (- N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)))))</a:t>
            </a:r>
          </a:p>
        </p:txBody>
      </p:sp>
      <p:pic>
        <p:nvPicPr>
          <p:cNvPr id="4" name="Picture 4" descr="https://imgs.xkcd.com/comics/lisp_cycles.png">
            <a:extLst>
              <a:ext uri="{FF2B5EF4-FFF2-40B4-BE49-F238E27FC236}">
                <a16:creationId xmlns:a16="http://schemas.microsoft.com/office/drawing/2014/main" id="{9814D4A9-2313-479A-97D5-EABA77000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6"/>
          <a:stretch/>
        </p:blipFill>
        <p:spPr bwMode="auto">
          <a:xfrm>
            <a:off x="8359429" y="3674156"/>
            <a:ext cx="3429799" cy="28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36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Object</a:t>
            </a:r>
            <a:r>
              <a:rPr lang="en-US" dirty="0">
                <a:latin typeface="Calibri Light" panose="020F0302020204030204" pitchFamily="34" charset="0"/>
              </a:rPr>
              <a:t>-Oriented</a:t>
            </a:r>
            <a:r>
              <a:rPr lang="da-DK" dirty="0">
                <a:latin typeface="Calibri Light" panose="020F0302020204030204" pitchFamily="34" charset="0"/>
              </a:rPr>
              <a:t>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object-oriented programming paradigm relies on a bold idea:</a:t>
            </a:r>
          </a:p>
          <a:p>
            <a:pPr marL="0" indent="0">
              <a:buNone/>
            </a:pPr>
            <a:r>
              <a:rPr lang="en-US" b="1" dirty="0"/>
              <a:t>You can model your program after the problem you want to solve.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 OOP language, data is packaged together with the functions that use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OOP principles include:</a:t>
            </a:r>
          </a:p>
          <a:p>
            <a:pPr marL="0" indent="0">
              <a:buNone/>
            </a:pPr>
            <a:r>
              <a:rPr lang="en-US" b="1" dirty="0"/>
              <a:t>Inheritance</a:t>
            </a:r>
          </a:p>
          <a:p>
            <a:pPr lvl="1">
              <a:buFontTx/>
              <a:buChar char="-"/>
            </a:pPr>
            <a:r>
              <a:rPr lang="en-US" dirty="0"/>
              <a:t>A duck is a type of bird, so it should naturally have wings and be able to fly.</a:t>
            </a:r>
          </a:p>
          <a:p>
            <a:pPr marL="0" indent="0">
              <a:buNone/>
            </a:pPr>
            <a:r>
              <a:rPr lang="en-US" b="1" dirty="0"/>
              <a:t>Polymorphism</a:t>
            </a:r>
          </a:p>
          <a:p>
            <a:pPr lvl="1">
              <a:buFontTx/>
              <a:buChar char="-"/>
            </a:pPr>
            <a:r>
              <a:rPr lang="en-US" dirty="0"/>
              <a:t>If you just need a bird but don’t care which one exactly, you can use a duck.</a:t>
            </a:r>
          </a:p>
          <a:p>
            <a:pPr marL="0" indent="0">
              <a:buNone/>
            </a:pPr>
            <a:r>
              <a:rPr lang="en-US" b="1" dirty="0"/>
              <a:t>SOLID</a:t>
            </a:r>
          </a:p>
          <a:p>
            <a:pPr lvl="1">
              <a:buFontTx/>
              <a:buChar char="-"/>
            </a:pPr>
            <a:r>
              <a:rPr lang="en-US" dirty="0"/>
              <a:t>A well-crafted OOP program is easy to test and maintain.</a:t>
            </a:r>
          </a:p>
        </p:txBody>
      </p:sp>
    </p:spTree>
    <p:extLst>
      <p:ext uri="{BB962C8B-B14F-4D97-AF65-F5344CB8AC3E}">
        <p14:creationId xmlns:p14="http://schemas.microsoft.com/office/powerpoint/2010/main" val="138420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Simula </a:t>
            </a:r>
            <a:r>
              <a:rPr lang="en-US" dirty="0">
                <a:latin typeface="Calibri Light" panose="020F0302020204030204" pitchFamily="34" charset="0"/>
              </a:rPr>
              <a:t>&amp; </a:t>
            </a:r>
            <a:r>
              <a:rPr lang="da-DK" dirty="0">
                <a:latin typeface="Calibri Light" panose="020F0302020204030204" pitchFamily="34" charset="0"/>
              </a:rPr>
              <a:t>Smalltalk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9072"/>
            <a:ext cx="10848975" cy="498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Simula</a:t>
            </a:r>
            <a:r>
              <a:rPr lang="en-US" dirty="0"/>
              <a:t>, developed in Norway in the late 60s, was the first OOP language.</a:t>
            </a:r>
          </a:p>
          <a:p>
            <a:pPr marL="0" indent="0">
              <a:buNone/>
            </a:pPr>
            <a:r>
              <a:rPr lang="en-US" dirty="0" err="1"/>
              <a:t>Simula</a:t>
            </a:r>
            <a:r>
              <a:rPr lang="en-US" dirty="0"/>
              <a:t> was meant for </a:t>
            </a:r>
            <a:r>
              <a:rPr lang="en-US" b="1" dirty="0"/>
              <a:t>simulations of real-life scenarios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It had classes, objects, inheritance, coroutines, and garbage collection, all features used in modern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Smalltalk</a:t>
            </a:r>
            <a:r>
              <a:rPr lang="en-US" dirty="0"/>
              <a:t> was developed later, but was heavily inspired by </a:t>
            </a:r>
            <a:r>
              <a:rPr lang="en-US" dirty="0" err="1"/>
              <a:t>Simula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research language, it never took widespread hold, but inspired modern languages like Objective-C, Python, Java, Ruby, JavaScript, etc.</a:t>
            </a:r>
          </a:p>
          <a:p>
            <a:pPr marL="0" indent="0">
              <a:buNone/>
            </a:pPr>
            <a:r>
              <a:rPr lang="en-US" dirty="0"/>
              <a:t>Smalltalk also inspired modern practices like </a:t>
            </a:r>
            <a:r>
              <a:rPr lang="en-US" b="1" dirty="0"/>
              <a:t>Agile</a:t>
            </a:r>
            <a:r>
              <a:rPr lang="en-US" dirty="0"/>
              <a:t>, </a:t>
            </a:r>
            <a:r>
              <a:rPr lang="en-US" b="1" dirty="0"/>
              <a:t>Rapid Application Development (RAD)</a:t>
            </a:r>
            <a:r>
              <a:rPr lang="en-US" dirty="0"/>
              <a:t>, and </a:t>
            </a:r>
            <a:r>
              <a:rPr lang="en-US" b="1" dirty="0"/>
              <a:t>Software Patterns</a:t>
            </a:r>
            <a:r>
              <a:rPr lang="en-US" dirty="0"/>
              <a:t>.</a:t>
            </a:r>
          </a:p>
        </p:txBody>
      </p:sp>
      <p:pic>
        <p:nvPicPr>
          <p:cNvPr id="3074" name="Picture 2" descr="http://simula67.at.ifi.uio.no/Logo/logo.png">
            <a:extLst>
              <a:ext uri="{FF2B5EF4-FFF2-40B4-BE49-F238E27FC236}">
                <a16:creationId xmlns:a16="http://schemas.microsoft.com/office/drawing/2014/main" id="{ACCC2FBF-7293-4CE9-ACC7-335C65DF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36" y="186741"/>
            <a:ext cx="3065738" cy="15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05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Halfway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just looked at </a:t>
            </a:r>
            <a:r>
              <a:rPr lang="en-US" b="1" dirty="0"/>
              <a:t>nine </a:t>
            </a:r>
            <a:r>
              <a:rPr lang="en-US" dirty="0"/>
              <a:t>classic programming languages. </a:t>
            </a:r>
          </a:p>
          <a:p>
            <a:pPr marL="0" indent="0">
              <a:buNone/>
            </a:pPr>
            <a:r>
              <a:rPr lang="en-US" dirty="0"/>
              <a:t>By the late 1960s, there were already </a:t>
            </a:r>
            <a:r>
              <a:rPr lang="en-US" b="1" dirty="0"/>
              <a:t>hundreds </a:t>
            </a:r>
            <a:r>
              <a:rPr lang="en-US" dirty="0"/>
              <a:t>of languages.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What problems were these languages trying to solve?</a:t>
            </a:r>
          </a:p>
          <a:p>
            <a:pPr>
              <a:buFontTx/>
              <a:buChar char="-"/>
            </a:pPr>
            <a:r>
              <a:rPr lang="en-US" b="1" dirty="0"/>
              <a:t>Why don’t we use any of these anymore?</a:t>
            </a:r>
          </a:p>
        </p:txBody>
      </p:sp>
    </p:spTree>
    <p:extLst>
      <p:ext uri="{BB962C8B-B14F-4D97-AF65-F5344CB8AC3E}">
        <p14:creationId xmlns:p14="http://schemas.microsoft.com/office/powerpoint/2010/main" val="351869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04248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Multi-Paradigm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seen a few programming paradigms so far: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Imperative</a:t>
            </a:r>
            <a:r>
              <a:rPr lang="en-US" dirty="0"/>
              <a:t>: Program is a series of statements, run one-by-one.</a:t>
            </a:r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: Program is a series of evaluating functions.</a:t>
            </a:r>
          </a:p>
          <a:p>
            <a:pPr marL="0" indent="0">
              <a:buNone/>
            </a:pPr>
            <a:r>
              <a:rPr lang="en-US" b="1" dirty="0"/>
              <a:t>Object-Oriented</a:t>
            </a:r>
            <a:r>
              <a:rPr lang="en-US" dirty="0"/>
              <a:t>: Data and functionality are paired together in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Modern languages like Java are considered </a:t>
            </a:r>
            <a:r>
              <a:rPr lang="en-US" b="1" dirty="0"/>
              <a:t>multi-paradigm</a:t>
            </a:r>
            <a:r>
              <a:rPr lang="en-US" dirty="0"/>
              <a:t> because they contain elements of multiple paradigms at once.</a:t>
            </a:r>
          </a:p>
        </p:txBody>
      </p:sp>
    </p:spTree>
    <p:extLst>
      <p:ext uri="{BB962C8B-B14F-4D97-AF65-F5344CB8AC3E}">
        <p14:creationId xmlns:p14="http://schemas.microsoft.com/office/powerpoint/2010/main" val="2417660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5536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</a:t>
            </a:r>
            <a:r>
              <a:rPr lang="en-US" dirty="0"/>
              <a:t> (“Structured Query Language”) is used with databases.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</a:t>
            </a:r>
            <a:r>
              <a:rPr lang="en-US" b="1" dirty="0"/>
              <a:t>declarative</a:t>
            </a:r>
            <a:r>
              <a:rPr lang="en-US" dirty="0"/>
              <a:t> language (state </a:t>
            </a:r>
            <a:r>
              <a:rPr lang="en-US" b="1" dirty="0"/>
              <a:t>what </a:t>
            </a:r>
            <a:r>
              <a:rPr lang="en-US" dirty="0"/>
              <a:t>should happen, not how).</a:t>
            </a:r>
          </a:p>
          <a:p>
            <a:pPr lvl="1">
              <a:buFontTx/>
              <a:buChar char="-"/>
            </a:pPr>
            <a:r>
              <a:rPr lang="en-US" dirty="0"/>
              <a:t>Based on Relational Algebra concepts.</a:t>
            </a:r>
          </a:p>
          <a:p>
            <a:pPr lvl="1">
              <a:buFontTx/>
              <a:buChar char="-"/>
            </a:pPr>
            <a:r>
              <a:rPr lang="en-US" dirty="0"/>
              <a:t>Many SQL implementations use additional paradigms.</a:t>
            </a:r>
          </a:p>
          <a:p>
            <a:pPr marL="0" indent="0">
              <a:buNone/>
            </a:pPr>
            <a:r>
              <a:rPr lang="en-US" dirty="0"/>
              <a:t>Since the 80s, SQL is one of the most used languages in the world.</a:t>
            </a:r>
          </a:p>
          <a:p>
            <a:pPr lvl="1">
              <a:buFontTx/>
              <a:buChar char="-"/>
            </a:pPr>
            <a:r>
              <a:rPr lang="en-US" dirty="0"/>
              <a:t>It hasn’t been very influential though.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Name, </a:t>
            </a:r>
            <a:r>
              <a:rPr lang="en-US" dirty="0" err="1">
                <a:latin typeface="Consolas" panose="020B0609020204030204" pitchFamily="49" charset="0"/>
              </a:rPr>
              <a:t>PhoneNumber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Customer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Age &gt; 30;</a:t>
            </a:r>
          </a:p>
        </p:txBody>
      </p:sp>
    </p:spTree>
    <p:extLst>
      <p:ext uri="{BB962C8B-B14F-4D97-AF65-F5344CB8AC3E}">
        <p14:creationId xmlns:p14="http://schemas.microsoft.com/office/powerpoint/2010/main" val="2718121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 is one of the most widely-used, important, and influential programming languages of all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Developed in 1972 by Ken Ritchie at Bell Labs as a </a:t>
            </a:r>
            <a:r>
              <a:rPr lang="en-US" b="1" dirty="0"/>
              <a:t>general purpose</a:t>
            </a:r>
            <a:r>
              <a:rPr lang="en-US" dirty="0"/>
              <a:t> language that could easily be compiled to machine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strikes a balance between abstraction and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is the preferred language for projects where performance is crucial, like embedded devices, language runtimes, and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154294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1527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C++ started as an object-oriented superset of C</a:t>
            </a:r>
          </a:p>
          <a:p>
            <a:pPr marL="0" indent="0">
              <a:buNone/>
            </a:pPr>
            <a:r>
              <a:rPr lang="en-US" dirty="0"/>
              <a:t>It promises the performance of C, on a higher level of abstraction.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was developed by Bjarne </a:t>
            </a:r>
            <a:r>
              <a:rPr lang="en-US" dirty="0" err="1"/>
              <a:t>Stroustrup</a:t>
            </a:r>
            <a:r>
              <a:rPr lang="en-US" dirty="0"/>
              <a:t> (a Dane!) in 1983.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is widely used (a top-three language)</a:t>
            </a:r>
          </a:p>
          <a:p>
            <a:pPr lvl="1">
              <a:buFontTx/>
              <a:buChar char="-"/>
            </a:pPr>
            <a:r>
              <a:rPr lang="en-US" dirty="0"/>
              <a:t>Extremely popular for systems programming</a:t>
            </a:r>
          </a:p>
          <a:p>
            <a:pPr lvl="1">
              <a:buFontTx/>
              <a:buChar char="-"/>
            </a:pPr>
            <a:r>
              <a:rPr lang="en-US" dirty="0"/>
              <a:t>New language versions come out every few years.</a:t>
            </a:r>
          </a:p>
        </p:txBody>
      </p:sp>
      <p:pic>
        <p:nvPicPr>
          <p:cNvPr id="12290" name="Picture 2" descr="https://upload.wikimedia.org/wikipedia/commons/d/da/BjarneStroustrup.jpg">
            <a:extLst>
              <a:ext uri="{FF2B5EF4-FFF2-40B4-BE49-F238E27FC236}">
                <a16:creationId xmlns:a16="http://schemas.microsoft.com/office/drawing/2014/main" id="{1429633A-65EE-46F0-BF36-A08C43E8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4040007"/>
            <a:ext cx="3133928" cy="23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c++">
            <a:extLst>
              <a:ext uri="{FF2B5EF4-FFF2-40B4-BE49-F238E27FC236}">
                <a16:creationId xmlns:a16="http://schemas.microsoft.com/office/drawing/2014/main" id="{C8804431-164D-4377-A143-CB4D599E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12" y="233415"/>
            <a:ext cx="1637115" cy="18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7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12812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Imagine a banking app, where one person sends money to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program, many items might be tracked:</a:t>
            </a:r>
          </a:p>
          <a:p>
            <a:pPr lvl="1">
              <a:buFontTx/>
              <a:buChar char="-"/>
            </a:pPr>
            <a:r>
              <a:rPr lang="en-US" b="1" dirty="0"/>
              <a:t>Data on the people involved </a:t>
            </a:r>
            <a:r>
              <a:rPr lang="en-US" dirty="0"/>
              <a:t>(names, addresses, phone numbers, etc.)</a:t>
            </a:r>
          </a:p>
          <a:p>
            <a:pPr lvl="1">
              <a:buFontTx/>
              <a:buChar char="-"/>
            </a:pPr>
            <a:r>
              <a:rPr lang="en-US" b="1" dirty="0"/>
              <a:t>Account data </a:t>
            </a:r>
            <a:r>
              <a:rPr lang="en-US" dirty="0"/>
              <a:t>(banks, balances, etc.)</a:t>
            </a:r>
          </a:p>
          <a:p>
            <a:pPr lvl="1">
              <a:buFontTx/>
              <a:buChar char="-"/>
            </a:pPr>
            <a:r>
              <a:rPr lang="en-US" b="1" dirty="0"/>
              <a:t>Data on the money being sent </a:t>
            </a:r>
            <a:r>
              <a:rPr lang="en-US" dirty="0"/>
              <a:t>(amount, time sent,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process this transaction, the program must keep this data in </a:t>
            </a:r>
            <a:r>
              <a:rPr lang="en-US" b="1" dirty="0"/>
              <a:t>memory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When the program finishes the transaction, where does the memory go?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Is it deleted? If so, how?</a:t>
            </a:r>
          </a:p>
        </p:txBody>
      </p:sp>
    </p:spTree>
    <p:extLst>
      <p:ext uri="{BB962C8B-B14F-4D97-AF65-F5344CB8AC3E}">
        <p14:creationId xmlns:p14="http://schemas.microsoft.com/office/powerpoint/2010/main" val="13194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Revisited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12812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has to be cleared when it is no longer used.</a:t>
            </a:r>
          </a:p>
          <a:p>
            <a:pPr lvl="1">
              <a:buFontTx/>
              <a:buChar char="-"/>
            </a:pPr>
            <a:r>
              <a:rPr lang="en-US" sz="2000" dirty="0"/>
              <a:t>When this doesn’t happen like it should, it’s a bug called a </a:t>
            </a:r>
            <a:r>
              <a:rPr lang="en-US" sz="2000" b="1" dirty="0"/>
              <a:t>memory leak</a:t>
            </a:r>
            <a:r>
              <a:rPr lang="en-US" sz="2000" dirty="0"/>
              <a:t>.</a:t>
            </a:r>
            <a:endParaRPr lang="en-US" sz="2000" b="1" dirty="0"/>
          </a:p>
          <a:p>
            <a:pPr marL="0" indent="0">
              <a:buNone/>
            </a:pPr>
            <a:r>
              <a:rPr lang="en-US" dirty="0"/>
              <a:t>Old bank transaction data is no longer used*, so it should be deleted.</a:t>
            </a:r>
          </a:p>
          <a:p>
            <a:pPr marL="457200" lvl="1" indent="0">
              <a:buNone/>
            </a:pPr>
            <a:r>
              <a:rPr lang="en-US" sz="2000" dirty="0"/>
              <a:t>* it may be stored in a database, but that’s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Unused items in memory need to be cleared manually by a programmer, </a:t>
            </a:r>
            <a:br>
              <a:rPr lang="en-US" dirty="0"/>
            </a:br>
            <a:r>
              <a:rPr lang="en-US" dirty="0"/>
              <a:t>or automatically by a </a:t>
            </a:r>
            <a:r>
              <a:rPr lang="en-US" b="1" dirty="0"/>
              <a:t>Garbage Collector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Older languages (like C++) require manual memory management.</a:t>
            </a:r>
          </a:p>
          <a:p>
            <a:pPr>
              <a:buFontTx/>
              <a:buChar char="-"/>
            </a:pPr>
            <a:r>
              <a:rPr lang="en-US" dirty="0"/>
              <a:t>Newer languages (like Java) tend to have</a:t>
            </a:r>
            <a:r>
              <a:rPr lang="en-US" b="1" dirty="0"/>
              <a:t> </a:t>
            </a:r>
            <a:r>
              <a:rPr lang="en-US" dirty="0"/>
              <a:t>garbage collection as a feature.</a:t>
            </a:r>
          </a:p>
        </p:txBody>
      </p:sp>
    </p:spTree>
    <p:extLst>
      <p:ext uri="{BB962C8B-B14F-4D97-AF65-F5344CB8AC3E}">
        <p14:creationId xmlns:p14="http://schemas.microsoft.com/office/powerpoint/2010/main" val="309675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popular </a:t>
            </a:r>
            <a:r>
              <a:rPr lang="en-US" b="1" dirty="0"/>
              <a:t>object-oriented, garbage-collected</a:t>
            </a:r>
            <a:r>
              <a:rPr lang="en-US" dirty="0"/>
              <a:t> language.</a:t>
            </a:r>
          </a:p>
          <a:p>
            <a:pPr marL="0" indent="0">
              <a:buNone/>
            </a:pPr>
            <a:r>
              <a:rPr lang="en-US" dirty="0"/>
              <a:t>Java was released in 1995 by </a:t>
            </a:r>
            <a:r>
              <a:rPr lang="en-US" b="1" dirty="0"/>
              <a:t>Sun</a:t>
            </a:r>
            <a:r>
              <a:rPr lang="en-US" dirty="0"/>
              <a:t> (now owned by </a:t>
            </a:r>
            <a:r>
              <a:rPr lang="en-US" b="1" dirty="0"/>
              <a:t>Oracle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Java looks like C/C++, but is a higher-level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Java’s killer two features were:</a:t>
            </a:r>
          </a:p>
          <a:p>
            <a:pPr marL="514350" indent="-514350">
              <a:buAutoNum type="arabicPeriod"/>
            </a:pPr>
            <a:r>
              <a:rPr lang="en-US" b="1" dirty="0"/>
              <a:t>Portability - “Write once, run anywhere”</a:t>
            </a:r>
          </a:p>
          <a:p>
            <a:pPr lvl="1">
              <a:buFontTx/>
              <a:buChar char="-"/>
            </a:pPr>
            <a:r>
              <a:rPr lang="en-US" dirty="0"/>
              <a:t>The same Java code can be run on a huge number of platforms.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Easy OOP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Java is object-oriented with classes, and offers automatic garbage collection.</a:t>
            </a:r>
          </a:p>
        </p:txBody>
      </p:sp>
      <p:pic>
        <p:nvPicPr>
          <p:cNvPr id="13314" name="Picture 2" descr="https://seeklogo.com/images/J/java-logo-7F8B35BAB3-seeklogo.com.png">
            <a:extLst>
              <a:ext uri="{FF2B5EF4-FFF2-40B4-BE49-F238E27FC236}">
                <a16:creationId xmlns:a16="http://schemas.microsoft.com/office/drawing/2014/main" id="{B4EB36D0-B0B2-48DC-A220-C43E86B7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03" y="75406"/>
            <a:ext cx="1409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8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Java - Portability</a:t>
            </a:r>
          </a:p>
        </p:txBody>
      </p:sp>
      <p:pic>
        <p:nvPicPr>
          <p:cNvPr id="20482" name="Picture 2" descr="https://qph.ec.quoracdn.net/main-qimg-3d375760a6564a7b34c5936dfd66a814">
            <a:extLst>
              <a:ext uri="{FF2B5EF4-FFF2-40B4-BE49-F238E27FC236}">
                <a16:creationId xmlns:a16="http://schemas.microsoft.com/office/drawing/2014/main" id="{3140DC9B-704D-4B9B-AFD8-00C16886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19" y="1690686"/>
            <a:ext cx="4902862" cy="50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64000-F538-4526-B2A1-8D2F9262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510476" cy="457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really does “run everywhere”</a:t>
            </a:r>
          </a:p>
          <a:p>
            <a:pPr>
              <a:buFontTx/>
              <a:buChar char="-"/>
            </a:pPr>
            <a:r>
              <a:rPr lang="en-US" dirty="0"/>
              <a:t>From your phone’s SIM card to your bank’s mainframes.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Java code is guaranteed* to run anywhere the Java runtime can be installed.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2B64F-0D95-4425-9B5B-2C27678BE943}"/>
              </a:ext>
            </a:extLst>
          </p:cNvPr>
          <p:cNvCxnSpPr>
            <a:cxnSpLocks/>
          </p:cNvCxnSpPr>
          <p:nvPr/>
        </p:nvCxnSpPr>
        <p:spPr>
          <a:xfrm>
            <a:off x="6536014" y="1690687"/>
            <a:ext cx="2451431" cy="1497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8E9CD-E687-4A41-BA1F-CEC3C2E8805B}"/>
              </a:ext>
            </a:extLst>
          </p:cNvPr>
          <p:cNvCxnSpPr>
            <a:cxnSpLocks/>
          </p:cNvCxnSpPr>
          <p:nvPr/>
        </p:nvCxnSpPr>
        <p:spPr>
          <a:xfrm flipH="1">
            <a:off x="8902369" y="1690688"/>
            <a:ext cx="2349169" cy="1497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7A62A-52BA-407A-ADE1-6D42CF8A7784}"/>
              </a:ext>
            </a:extLst>
          </p:cNvPr>
          <p:cNvSpPr txBox="1"/>
          <p:nvPr/>
        </p:nvSpPr>
        <p:spPr>
          <a:xfrm>
            <a:off x="8173098" y="588763"/>
            <a:ext cx="1458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write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4CAF0-6401-41CD-9037-073693E2ECF9}"/>
              </a:ext>
            </a:extLst>
          </p:cNvPr>
          <p:cNvCxnSpPr>
            <a:stCxn id="11" idx="2"/>
            <a:endCxn id="20482" idx="0"/>
          </p:cNvCxnSpPr>
          <p:nvPr/>
        </p:nvCxnSpPr>
        <p:spPr>
          <a:xfrm flipH="1">
            <a:off x="8894450" y="958095"/>
            <a:ext cx="7919" cy="73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91AF49-0315-41AF-B1F3-9FB0EED0B734}"/>
              </a:ext>
            </a:extLst>
          </p:cNvPr>
          <p:cNvSpPr txBox="1"/>
          <p:nvPr/>
        </p:nvSpPr>
        <p:spPr>
          <a:xfrm>
            <a:off x="10076953" y="2218360"/>
            <a:ext cx="17125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rest is taken care of for you!</a:t>
            </a:r>
          </a:p>
        </p:txBody>
      </p:sp>
    </p:spTree>
    <p:extLst>
      <p:ext uri="{BB962C8B-B14F-4D97-AF65-F5344CB8AC3E}">
        <p14:creationId xmlns:p14="http://schemas.microsoft.com/office/powerpoint/2010/main" val="3713743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Java -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912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Java enforces</a:t>
            </a:r>
            <a:r>
              <a:rPr lang="en-US" b="1" dirty="0"/>
              <a:t> static type checking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must state </a:t>
            </a:r>
            <a:r>
              <a:rPr lang="en-US" b="1" dirty="0"/>
              <a:t>exactly </a:t>
            </a:r>
            <a:r>
              <a:rPr lang="en-US" dirty="0"/>
              <a:t>what type something is when you </a:t>
            </a:r>
            <a:r>
              <a:rPr lang="en-US" b="1" dirty="0"/>
              <a:t>declare </a:t>
            </a:r>
            <a:r>
              <a:rPr lang="en-US" dirty="0"/>
              <a:t>it: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Person </a:t>
            </a:r>
            <a:r>
              <a:rPr lang="en-US" dirty="0" err="1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 = new Person();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typing is a double-edged sword:</a:t>
            </a:r>
          </a:p>
          <a:p>
            <a:r>
              <a:rPr lang="en-US" dirty="0"/>
              <a:t>It helps guarantee program correctness even before the program is run.</a:t>
            </a:r>
          </a:p>
          <a:p>
            <a:r>
              <a:rPr lang="en-US" dirty="0"/>
              <a:t>It can be distracting and repetitive: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AbstractBinaryStreamReader</a:t>
            </a:r>
            <a:r>
              <a:rPr lang="en-US" dirty="0">
                <a:latin typeface="Consolas" panose="020B0609020204030204" pitchFamily="49" charset="0"/>
              </a:rPr>
              <a:t> reader = new </a:t>
            </a:r>
            <a:r>
              <a:rPr lang="en-US" dirty="0" err="1">
                <a:latin typeface="Consolas" panose="020B0609020204030204" pitchFamily="49" charset="0"/>
              </a:rPr>
              <a:t>ConcreteBinaryStreamReader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5723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Web (and Java’s big failure)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871953" cy="4691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90s, the Web was the</a:t>
            </a:r>
            <a:r>
              <a:rPr lang="en-US" b="1" dirty="0"/>
              <a:t> </a:t>
            </a:r>
            <a:r>
              <a:rPr lang="en-US" dirty="0"/>
              <a:t>“next big thing”.</a:t>
            </a:r>
          </a:p>
          <a:p>
            <a:pPr marL="0" indent="0">
              <a:buNone/>
            </a:pPr>
            <a:r>
              <a:rPr lang="en-US" dirty="0"/>
              <a:t>But web pages were static – just a bunch of text with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Java’s first big opportunity was in making the web interactive.</a:t>
            </a:r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en-US" b="1" dirty="0"/>
              <a:t>Applets</a:t>
            </a:r>
            <a:r>
              <a:rPr lang="en-US" dirty="0"/>
              <a:t> ran inside a web browser, via the JVM.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Combined with the rapid rise of the World Wide Web in the 90s, applets made Java ridiculously popular.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Applets failed, however, to security issues and competition.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B769-9812-4B88-AE81-3025B45F7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9" t="23057" r="35057" b="10019"/>
          <a:stretch/>
        </p:blipFill>
        <p:spPr>
          <a:xfrm>
            <a:off x="10058400" y="537582"/>
            <a:ext cx="1743298" cy="19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Enter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1BE5-CC20-4A0F-8D72-82FBF9EA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8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is the language for writing interactive web applications.</a:t>
            </a:r>
          </a:p>
          <a:p>
            <a:pPr lvl="1">
              <a:buFontTx/>
              <a:buChar char="-"/>
            </a:pPr>
            <a:r>
              <a:rPr lang="en-US" dirty="0"/>
              <a:t>Literally being made for this sole purpose, it thrived where Java failed.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is a </a:t>
            </a:r>
            <a:r>
              <a:rPr lang="en-US" b="1" dirty="0"/>
              <a:t>bastard language</a:t>
            </a:r>
            <a:r>
              <a:rPr lang="en-US" dirty="0"/>
              <a:t> with many hobbled-together features.</a:t>
            </a:r>
          </a:p>
          <a:p>
            <a:pPr lvl="1">
              <a:buFontTx/>
              <a:buChar char="-"/>
            </a:pPr>
            <a:r>
              <a:rPr lang="en-US" dirty="0"/>
              <a:t>Even its name is a misleading result of fad-following.</a:t>
            </a:r>
          </a:p>
          <a:p>
            <a:pPr marL="0" indent="0">
              <a:buNone/>
            </a:pPr>
            <a:r>
              <a:rPr lang="en-US" dirty="0"/>
              <a:t>It was thrown together in a few weeks by a single person working alone.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Despite all this, JavaScript has beautiful parts, and has quickly become one of the most-used and influential modern programming languages.</a:t>
            </a:r>
          </a:p>
        </p:txBody>
      </p:sp>
      <p:pic>
        <p:nvPicPr>
          <p:cNvPr id="18434" name="Picture 2" descr="http://ithelpbooks.com/wp-content/uploads/2017/01/JavascriptLogo.png">
            <a:extLst>
              <a:ext uri="{FF2B5EF4-FFF2-40B4-BE49-F238E27FC236}">
                <a16:creationId xmlns:a16="http://schemas.microsoft.com/office/drawing/2014/main" id="{34E0C856-22A1-4106-B671-E2464E6E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365125"/>
            <a:ext cx="1323974" cy="13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606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JavaScript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B6898-1879-401D-9D9A-54062520EFE6}"/>
              </a:ext>
            </a:extLst>
          </p:cNvPr>
          <p:cNvSpPr/>
          <p:nvPr/>
        </p:nvSpPr>
        <p:spPr>
          <a:xfrm>
            <a:off x="2424112" y="1690688"/>
            <a:ext cx="73437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99E0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 err="1">
                <a:solidFill>
                  <a:srgbClr val="4D4D4C"/>
                </a:solidFill>
                <a:latin typeface="Consolas" panose="020B0609020204030204" pitchFamily="49" charset="0"/>
              </a:rPr>
              <a:t>.prototype.</a:t>
            </a:r>
            <a:r>
              <a:rPr lang="en-US" sz="2400" dirty="0" err="1">
                <a:solidFill>
                  <a:srgbClr val="4271AE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959A8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5871F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8959A8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8959A8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2829"/>
                </a:solidFill>
                <a:latin typeface="Consolas" panose="020B0609020204030204" pitchFamily="49" charset="0"/>
              </a:rPr>
              <a:t>counter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82829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4271AE"/>
                </a:solidFill>
                <a:latin typeface="Consolas" panose="020B0609020204030204" pitchFamily="49" charset="0"/>
              </a:rPr>
              <a:t>.valueOf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8959A8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82829"/>
                </a:solidFill>
                <a:latin typeface="Consolas" panose="020B0609020204030204" pitchFamily="49" charset="0"/>
              </a:rPr>
              <a:t>counter</a:t>
            </a:r>
            <a:r>
              <a:rPr lang="en-US" sz="2400" dirty="0">
                <a:solidFill>
                  <a:srgbClr val="3E999F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E999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5871F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4271AE"/>
                </a:solidFill>
                <a:latin typeface="Consolas" panose="020B0609020204030204" pitchFamily="49" charset="0"/>
              </a:rPr>
              <a:t>		action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8959A8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271AE"/>
                </a:solidFill>
                <a:latin typeface="Consolas" panose="020B0609020204030204" pitchFamily="49" charset="0"/>
              </a:rPr>
              <a:t>sayHello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959A8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C99E00"/>
                </a:solidFill>
                <a:latin typeface="Consolas" panose="020B0609020204030204" pitchFamily="49" charset="0"/>
              </a:rPr>
              <a:t>	console</a:t>
            </a:r>
            <a:r>
              <a:rPr lang="en-US" sz="2400" dirty="0">
                <a:solidFill>
                  <a:srgbClr val="4271AE"/>
                </a:solidFill>
                <a:latin typeface="Consolas" panose="020B0609020204030204" pitchFamily="49" charset="0"/>
              </a:rPr>
              <a:t>.log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18C00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5871F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4271AE"/>
                </a:solidFill>
                <a:latin typeface="Consolas" panose="020B0609020204030204" pitchFamily="49" charset="0"/>
              </a:rPr>
              <a:t>.times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C82829"/>
                </a:solidFill>
                <a:latin typeface="Consolas" panose="020B0609020204030204" pitchFamily="49" charset="0"/>
              </a:rPr>
              <a:t>sayHello</a:t>
            </a:r>
            <a:r>
              <a:rPr lang="en-US" sz="2400" dirty="0">
                <a:solidFill>
                  <a:srgbClr val="4D4D4C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4D4D4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7550" cy="483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Microsoft tried to jump on the Java bandwagon in the mid-90s with J++.</a:t>
            </a:r>
          </a:p>
          <a:p>
            <a:pPr marL="0" indent="0">
              <a:buNone/>
            </a:pPr>
            <a:r>
              <a:rPr lang="en-US" dirty="0"/>
              <a:t>When Sun sued them for this, Microsoft made their own language,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C# is extremely similar to Java, but is most heavily influenced by C++.</a:t>
            </a:r>
          </a:p>
          <a:p>
            <a:pPr lvl="1">
              <a:buFontTx/>
              <a:buChar char="-"/>
            </a:pPr>
            <a:r>
              <a:rPr lang="en-US" dirty="0"/>
              <a:t>C# is multi-paradigm like Java and runs on a Java-like runtime. </a:t>
            </a:r>
          </a:p>
          <a:p>
            <a:pPr lvl="1">
              <a:buFontTx/>
              <a:buChar char="-"/>
            </a:pPr>
            <a:r>
              <a:rPr lang="en-US" dirty="0"/>
              <a:t>It is also used in similar places, from web servers to desktop applications.</a:t>
            </a:r>
          </a:p>
          <a:p>
            <a:pPr lvl="1">
              <a:buFontTx/>
              <a:buChar char="-"/>
            </a:pPr>
            <a:r>
              <a:rPr lang="en-US" dirty="0"/>
              <a:t>But C# is </a:t>
            </a:r>
            <a:r>
              <a:rPr lang="en-US" b="1" dirty="0"/>
              <a:t>not </a:t>
            </a:r>
            <a:r>
              <a:rPr lang="en-US" dirty="0"/>
              <a:t>“write once, run anywhere” like Java.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C# and Java are in many ways direct competitors, but C# has arguably evolved to include new features at a faster pace than Java.</a:t>
            </a:r>
          </a:p>
        </p:txBody>
      </p:sp>
      <p:pic>
        <p:nvPicPr>
          <p:cNvPr id="19458" name="Picture 2" descr="https://cdn.codementor.io/assets/tutors/c-sharp-tutors-online.png">
            <a:extLst>
              <a:ext uri="{FF2B5EF4-FFF2-40B4-BE49-F238E27FC236}">
                <a16:creationId xmlns:a16="http://schemas.microsoft.com/office/drawing/2014/main" id="{369158D8-7909-40FC-AED1-20CF4F1B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13" y="134937"/>
            <a:ext cx="1690687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35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Released in 1991, developed by Guido Rossum.</a:t>
            </a:r>
          </a:p>
          <a:p>
            <a:pPr lvl="1">
              <a:buFontTx/>
              <a:buChar char="-"/>
            </a:pPr>
            <a:r>
              <a:rPr lang="en-US" dirty="0"/>
              <a:t>Named after </a:t>
            </a:r>
            <a:r>
              <a:rPr lang="en-US" i="1" dirty="0"/>
              <a:t>Monty Python's Flying Circus</a:t>
            </a:r>
          </a:p>
          <a:p>
            <a:pPr marL="0" indent="0">
              <a:buNone/>
            </a:pPr>
            <a:r>
              <a:rPr lang="en-US" dirty="0"/>
              <a:t>Multi-paradigm, but mostly imperative and object-oriented.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Python’s power is its simplicity (</a:t>
            </a:r>
            <a:r>
              <a:rPr lang="en-US" b="1" dirty="0"/>
              <a:t>expressiveness</a:t>
            </a:r>
            <a:r>
              <a:rPr lang="en-US" dirty="0"/>
              <a:t>) and community.</a:t>
            </a:r>
          </a:p>
          <a:p>
            <a:pPr>
              <a:buFontTx/>
              <a:buChar char="-"/>
            </a:pPr>
            <a:r>
              <a:rPr lang="en-US" dirty="0"/>
              <a:t>Dynamically typed and garbage-collected.</a:t>
            </a:r>
          </a:p>
          <a:p>
            <a:pPr>
              <a:buFontTx/>
              <a:buChar char="-"/>
            </a:pPr>
            <a:r>
              <a:rPr lang="en-US" dirty="0"/>
              <a:t>Not the fastest language or the most “safe” for large projects.</a:t>
            </a:r>
          </a:p>
          <a:p>
            <a:pPr>
              <a:buFontTx/>
              <a:buChar char="-"/>
            </a:pPr>
            <a:r>
              <a:rPr lang="en-US" dirty="0"/>
              <a:t>But it is incredibly easy to learn and 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one of the top-used languages in the world, and growing.</a:t>
            </a:r>
          </a:p>
        </p:txBody>
      </p:sp>
      <p:pic>
        <p:nvPicPr>
          <p:cNvPr id="5122" name="Picture 2" descr="Python logo and wordmark.svg">
            <a:extLst>
              <a:ext uri="{FF2B5EF4-FFF2-40B4-BE49-F238E27FC236}">
                <a16:creationId xmlns:a16="http://schemas.microsoft.com/office/drawing/2014/main" id="{661BD8F5-B63E-4F31-BE8E-257CAE4B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78" y="319088"/>
            <a:ext cx="46291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30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Python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C2AA5-88DD-4E00-89DD-2A1338AA2B2D}"/>
              </a:ext>
            </a:extLst>
          </p:cNvPr>
          <p:cNvSpPr/>
          <p:nvPr/>
        </p:nvSpPr>
        <p:spPr>
          <a:xfrm>
            <a:off x="657225" y="2381249"/>
            <a:ext cx="11534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prices </a:t>
            </a:r>
            <a:r>
              <a:rPr lang="en-US" sz="28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{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'apple'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5871F"/>
                </a:solidFill>
                <a:latin typeface="Consolas" panose="020B0609020204030204" pitchFamily="49" charset="0"/>
              </a:rPr>
              <a:t>0.20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'banana'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5871F"/>
                </a:solidFill>
                <a:latin typeface="Consolas" panose="020B0609020204030204" pitchFamily="49" charset="0"/>
              </a:rPr>
              <a:t>0.50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 err="1">
                <a:solidFill>
                  <a:srgbClr val="4D4D4C"/>
                </a:solidFill>
                <a:latin typeface="Consolas" panose="020B0609020204030204" pitchFamily="49" charset="0"/>
              </a:rPr>
              <a:t>my_purchase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{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'apple'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'banana'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5871F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 err="1">
                <a:solidFill>
                  <a:srgbClr val="4D4D4C"/>
                </a:solidFill>
                <a:latin typeface="Consolas" panose="020B0609020204030204" pitchFamily="49" charset="0"/>
              </a:rPr>
              <a:t>grocery_bill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E999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sum(prices[fruit] </a:t>
            </a:r>
            <a:r>
              <a:rPr lang="en-US" sz="2800" dirty="0">
                <a:solidFill>
                  <a:srgbClr val="3E999F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271AE"/>
                </a:solidFill>
                <a:latin typeface="Consolas" panose="020B0609020204030204" pitchFamily="49" charset="0"/>
              </a:rPr>
              <a:t>my_purchase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[fruit]</a:t>
            </a:r>
            <a:endParaRPr lang="en-US" sz="2800" dirty="0">
              <a:solidFill>
                <a:srgbClr val="4D4D4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959A8"/>
                </a:solidFill>
                <a:latin typeface="Consolas" panose="020B0609020204030204" pitchFamily="49" charset="0"/>
              </a:rPr>
              <a:t>				for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 fruit </a:t>
            </a:r>
            <a:r>
              <a:rPr lang="en-US" sz="2800" dirty="0">
                <a:solidFill>
                  <a:srgbClr val="8959A8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271AE"/>
                </a:solidFill>
                <a:latin typeface="Consolas" panose="020B0609020204030204" pitchFamily="49" charset="0"/>
              </a:rPr>
              <a:t>my_purchase</a:t>
            </a:r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4D4D4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271AE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'I owe the grocer $</a:t>
            </a:r>
            <a:r>
              <a:rPr lang="en-US" sz="2800" dirty="0">
                <a:solidFill>
                  <a:srgbClr val="F5871F"/>
                </a:solidFill>
                <a:latin typeface="Consolas" panose="020B0609020204030204" pitchFamily="49" charset="0"/>
              </a:rPr>
              <a:t>%.2f</a:t>
            </a:r>
            <a:r>
              <a:rPr lang="en-US" sz="2800" dirty="0">
                <a:solidFill>
                  <a:srgbClr val="718C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E999F"/>
                </a:solidFill>
                <a:latin typeface="Consolas" panose="020B0609020204030204" pitchFamily="49" charset="0"/>
              </a:rPr>
              <a:t>%</a:t>
            </a:r>
            <a:r>
              <a:rPr lang="en-US" sz="280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D4D4C"/>
                </a:solidFill>
                <a:latin typeface="Consolas" panose="020B0609020204030204" pitchFamily="49" charset="0"/>
              </a:rPr>
              <a:t>grocery_bill</a:t>
            </a:r>
            <a:endParaRPr lang="en-US" sz="2800" b="0" dirty="0">
              <a:solidFill>
                <a:srgbClr val="4D4D4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8C09-12A7-45A7-8251-4AC79A8901BE}"/>
              </a:ext>
            </a:extLst>
          </p:cNvPr>
          <p:cNvSpPr txBox="1"/>
          <p:nvPr/>
        </p:nvSpPr>
        <p:spPr>
          <a:xfrm>
            <a:off x="10259974" y="6057900"/>
            <a:ext cx="109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 4evah</a:t>
            </a:r>
          </a:p>
        </p:txBody>
      </p:sp>
    </p:spTree>
    <p:extLst>
      <p:ext uri="{BB962C8B-B14F-4D97-AF65-F5344CB8AC3E}">
        <p14:creationId xmlns:p14="http://schemas.microsoft.com/office/powerpoint/2010/main" val="19109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Linux in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76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Linux </a:t>
            </a:r>
            <a:r>
              <a:rPr lang="en-US" dirty="0"/>
              <a:t>is the common name for any operating system built on top of the Linux kernel.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Linux is often used in </a:t>
            </a:r>
            <a:r>
              <a:rPr lang="en-US" b="1" dirty="0"/>
              <a:t>a command line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Linux installation should come with a large number of tools for installing programs, configuring the operating system, and working with code.</a:t>
            </a:r>
          </a:p>
        </p:txBody>
      </p:sp>
      <p:pic>
        <p:nvPicPr>
          <p:cNvPr id="1026" name="Picture 2" descr="A black and yellow object&#10;&#10;Description generated with low confidence">
            <a:extLst>
              <a:ext uri="{FF2B5EF4-FFF2-40B4-BE49-F238E27FC236}">
                <a16:creationId xmlns:a16="http://schemas.microsoft.com/office/drawing/2014/main" id="{EBC42551-40B8-4C64-B527-D8DAA637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25" y="1825625"/>
            <a:ext cx="3254975" cy="383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65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Others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A7BC7-8E63-4AE7-ABA1-8B6D87A2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many other languages we haven’t covered: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PHP</a:t>
            </a:r>
          </a:p>
          <a:p>
            <a:pPr>
              <a:buFontTx/>
              <a:buChar char="-"/>
            </a:pPr>
            <a:r>
              <a:rPr lang="en-US" dirty="0"/>
              <a:t>Ruby</a:t>
            </a:r>
          </a:p>
          <a:p>
            <a:pPr>
              <a:buFontTx/>
              <a:buChar char="-"/>
            </a:pPr>
            <a:r>
              <a:rPr lang="en-US" dirty="0"/>
              <a:t>Objective-C</a:t>
            </a:r>
          </a:p>
          <a:p>
            <a:pPr>
              <a:buFontTx/>
              <a:buChar char="-"/>
            </a:pPr>
            <a:r>
              <a:rPr lang="en-US" dirty="0"/>
              <a:t>Swift</a:t>
            </a:r>
          </a:p>
          <a:p>
            <a:pPr>
              <a:buFontTx/>
              <a:buChar char="-"/>
            </a:pPr>
            <a:r>
              <a:rPr lang="en-US" dirty="0"/>
              <a:t>Go</a:t>
            </a:r>
          </a:p>
          <a:p>
            <a:pPr>
              <a:buFontTx/>
              <a:buChar char="-"/>
            </a:pPr>
            <a:r>
              <a:rPr lang="en-US" dirty="0"/>
              <a:t>R</a:t>
            </a:r>
          </a:p>
          <a:p>
            <a:pPr>
              <a:buFontTx/>
              <a:buChar char="-"/>
            </a:pPr>
            <a:r>
              <a:rPr lang="en-US" dirty="0"/>
              <a:t>Literally thousands of others!</a:t>
            </a:r>
          </a:p>
        </p:txBody>
      </p:sp>
      <p:pic>
        <p:nvPicPr>
          <p:cNvPr id="6146" name="Picture 2" descr="http://www.nightskyinfo.com/cms/maps_images/img/deep_sky.jpg?v=1">
            <a:extLst>
              <a:ext uri="{FF2B5EF4-FFF2-40B4-BE49-F238E27FC236}">
                <a16:creationId xmlns:a16="http://schemas.microsoft.com/office/drawing/2014/main" id="{CBAC4FBB-B1A8-48D8-A624-B5F0F47D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53" y="2898795"/>
            <a:ext cx="4399547" cy="31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0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Teaching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02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Million Dollar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programming language is best for teaching?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C/C++</a:t>
            </a:r>
            <a:r>
              <a:rPr lang="en-US" dirty="0"/>
              <a:t> for classic programming (Too hard!)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Python</a:t>
            </a:r>
            <a:r>
              <a:rPr lang="en-US" dirty="0"/>
              <a:t> for modern programming (Too unfamiliar!)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C# </a:t>
            </a:r>
            <a:r>
              <a:rPr lang="en-US" dirty="0"/>
              <a:t>for enterprise programming (Too Microsoft!)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JavaScript</a:t>
            </a:r>
            <a:r>
              <a:rPr lang="en-US" dirty="0"/>
              <a:t> for web/hipsters (Too JavaScript!)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Java</a:t>
            </a:r>
          </a:p>
        </p:txBody>
      </p:sp>
    </p:spTree>
    <p:extLst>
      <p:ext uri="{BB962C8B-B14F-4D97-AF65-F5344CB8AC3E}">
        <p14:creationId xmlns:p14="http://schemas.microsoft.com/office/powerpoint/2010/main" val="4029733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bronline.com/wp-content/uploads/2016/06/what-is-java-cp.png">
            <a:extLst>
              <a:ext uri="{FF2B5EF4-FFF2-40B4-BE49-F238E27FC236}">
                <a16:creationId xmlns:a16="http://schemas.microsoft.com/office/drawing/2014/main" id="{D8A4752F-40D6-4CF4-9EE3-B69D11ABA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0" t="-1" r="33738" b="-1"/>
          <a:stretch/>
        </p:blipFill>
        <p:spPr bwMode="auto">
          <a:xfrm>
            <a:off x="0" y="0"/>
            <a:ext cx="50302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2" name="Group 7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973338" y="0"/>
            <a:ext cx="11218662" cy="6858000"/>
            <a:chOff x="0" y="0"/>
            <a:chExt cx="11218662" cy="6858000"/>
          </a:xfrm>
        </p:grpSpPr>
        <p:sp>
          <p:nvSpPr>
            <p:cNvPr id="72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218661" cy="6858000"/>
            </a:xfrm>
            <a:custGeom>
              <a:avLst/>
              <a:gdLst>
                <a:gd name="connsiteX0" fmla="*/ 0 w 11218661"/>
                <a:gd name="connsiteY0" fmla="*/ 0 h 6858000"/>
                <a:gd name="connsiteX1" fmla="*/ 8042507 w 11218661"/>
                <a:gd name="connsiteY1" fmla="*/ 0 h 6858000"/>
                <a:gd name="connsiteX2" fmla="*/ 11218661 w 11218661"/>
                <a:gd name="connsiteY2" fmla="*/ 6858000 h 6858000"/>
                <a:gd name="connsiteX3" fmla="*/ 0 w 1121866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8661" h="6858000">
                  <a:moveTo>
                    <a:pt x="0" y="0"/>
                  </a:moveTo>
                  <a:lnTo>
                    <a:pt x="8042507" y="0"/>
                  </a:lnTo>
                  <a:lnTo>
                    <a:pt x="112186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0771752" cy="6858000"/>
            </a:xfrm>
            <a:custGeom>
              <a:avLst/>
              <a:gdLst>
                <a:gd name="connsiteX0" fmla="*/ 0 w 10771752"/>
                <a:gd name="connsiteY0" fmla="*/ 0 h 6858000"/>
                <a:gd name="connsiteX1" fmla="*/ 7595598 w 10771752"/>
                <a:gd name="connsiteY1" fmla="*/ 0 h 6858000"/>
                <a:gd name="connsiteX2" fmla="*/ 10771752 w 10771752"/>
                <a:gd name="connsiteY2" fmla="*/ 6858000 h 6858000"/>
                <a:gd name="connsiteX3" fmla="*/ 0 w 1077175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1752" h="6858000">
                  <a:moveTo>
                    <a:pt x="0" y="0"/>
                  </a:moveTo>
                  <a:lnTo>
                    <a:pt x="7595598" y="0"/>
                  </a:lnTo>
                  <a:lnTo>
                    <a:pt x="107717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840" y="55552"/>
            <a:ext cx="7164493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  <a:latin typeface="Calibri Light" panose="020F0302020204030204" pitchFamily="34" charset="0"/>
              </a:rPr>
              <a:t>The winner is...Java!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25" y="1381125"/>
            <a:ext cx="7829550" cy="5295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Java is: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Widespread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On billions of devices, from embedded to Android to big data.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Mature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20+ years as a top-three language.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Robust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The Java SDK libraries are sprawling and easy to use.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Core programming principles are easy to learn in Java.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Beginner-friendly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Learning to program with Java is a smooth, gradual process.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Especially with tools like Eclipse.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Scalable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Java works equally well for simple class exercises and gigantic open-source projects.</a:t>
            </a:r>
          </a:p>
        </p:txBody>
      </p:sp>
    </p:spTree>
    <p:extLst>
      <p:ext uri="{BB962C8B-B14F-4D97-AF65-F5344CB8AC3E}">
        <p14:creationId xmlns:p14="http://schemas.microsoft.com/office/powerpoint/2010/main" val="1815960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 the real world, there are thousands of programming languages. </a:t>
            </a:r>
          </a:p>
          <a:p>
            <a:pPr marL="0" indent="0">
              <a:buNone/>
            </a:pPr>
            <a:r>
              <a:rPr lang="en-US" dirty="0"/>
              <a:t>Each language fills a niche – some small, some large.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feeling like you need to know </a:t>
            </a:r>
            <a:r>
              <a:rPr lang="en-US" b="1" dirty="0"/>
              <a:t>all </a:t>
            </a:r>
            <a:r>
              <a:rPr lang="en-US" dirty="0"/>
              <a:t>of them, remember: </a:t>
            </a:r>
          </a:p>
          <a:p>
            <a:pPr>
              <a:buFontTx/>
              <a:buChar char="-"/>
            </a:pPr>
            <a:r>
              <a:rPr lang="en-US" dirty="0"/>
              <a:t>In any field there will be a small set of languages you’ll need to learn.</a:t>
            </a:r>
          </a:p>
          <a:p>
            <a:pPr>
              <a:buFontTx/>
              <a:buChar char="-"/>
            </a:pPr>
            <a:r>
              <a:rPr lang="en-US" b="1" dirty="0"/>
              <a:t>A language is a tool, for a purpose. Once you understand the problem to solve, you can pick the right tool for solving it</a:t>
            </a:r>
            <a:r>
              <a:rPr lang="en-US" dirty="0"/>
              <a:t>.</a:t>
            </a:r>
          </a:p>
        </p:txBody>
      </p:sp>
      <p:pic>
        <p:nvPicPr>
          <p:cNvPr id="1026" name="Picture 2" descr="http://i1.adis.ws/i/washford/278726?w=637&amp;h=403">
            <a:extLst>
              <a:ext uri="{FF2B5EF4-FFF2-40B4-BE49-F238E27FC236}">
                <a16:creationId xmlns:a16="http://schemas.microsoft.com/office/drawing/2014/main" id="{190D8222-C726-4BA1-9FC9-45BC2401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57680"/>
            <a:ext cx="2490036" cy="157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0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Exercises: Let’s do stuff in Linux!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76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Linux makes IT tasks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following exercises, we’ll learn how to:</a:t>
            </a:r>
          </a:p>
          <a:p>
            <a:pPr>
              <a:buFontTx/>
              <a:buChar char="-"/>
            </a:pPr>
            <a:r>
              <a:rPr lang="en-US" dirty="0"/>
              <a:t>Write and run scripts</a:t>
            </a:r>
          </a:p>
          <a:p>
            <a:pPr>
              <a:buFontTx/>
              <a:buChar char="-"/>
            </a:pPr>
            <a:r>
              <a:rPr lang="en-US" dirty="0"/>
              <a:t>Set up a web server</a:t>
            </a:r>
          </a:p>
        </p:txBody>
      </p:sp>
      <p:pic>
        <p:nvPicPr>
          <p:cNvPr id="1028" name="Picture 4" descr="http://robotsforroboticists.com/wordpress/wp-content/uploads/2014/09/ubuntu.png">
            <a:extLst>
              <a:ext uri="{FF2B5EF4-FFF2-40B4-BE49-F238E27FC236}">
                <a16:creationId xmlns:a16="http://schemas.microsoft.com/office/drawing/2014/main" id="{0442618D-B350-4B02-BCA7-10C6EB237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6" t="12866" r="22911" b="20467"/>
          <a:stretch/>
        </p:blipFill>
        <p:spPr bwMode="auto">
          <a:xfrm>
            <a:off x="8723325" y="1690688"/>
            <a:ext cx="2630475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9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Walkthrough: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58829" cy="4633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Your command line interface is actually a programming environment!</a:t>
            </a:r>
          </a:p>
          <a:p>
            <a:pPr marL="0" indent="0">
              <a:buNone/>
            </a:pPr>
            <a:r>
              <a:rPr lang="en-US" dirty="0"/>
              <a:t>The language is called </a:t>
            </a:r>
            <a:r>
              <a:rPr lang="en-US" b="1" dirty="0"/>
              <a:t>bash</a:t>
            </a:r>
            <a:r>
              <a:rPr lang="en-US" dirty="0"/>
              <a:t>, and it’s both </a:t>
            </a:r>
            <a:r>
              <a:rPr lang="en-US" b="1" dirty="0"/>
              <a:t>weird</a:t>
            </a:r>
            <a:r>
              <a:rPr lang="en-US" dirty="0"/>
              <a:t> and </a:t>
            </a:r>
            <a:r>
              <a:rPr lang="en-US" b="1" dirty="0"/>
              <a:t>powerful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You’ve actually been using bash already, just one command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Bash commands can be written together in a </a:t>
            </a:r>
            <a:r>
              <a:rPr lang="en-US" b="1" dirty="0"/>
              <a:t>shell script</a:t>
            </a:r>
            <a:r>
              <a:rPr lang="en-US" dirty="0"/>
              <a:t> (</a:t>
            </a:r>
            <a:r>
              <a:rPr lang="en-US" b="1" dirty="0"/>
              <a:t>.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dirty="0"/>
              <a:t>extension), and then run from the command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Millions of server administrators have used bash to </a:t>
            </a:r>
            <a:r>
              <a:rPr lang="en-US" b="1" dirty="0"/>
              <a:t>script everything</a:t>
            </a:r>
            <a:r>
              <a:rPr lang="en-US" dirty="0"/>
              <a:t> from little home servers to supercomputers.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jitbit.com/</a:t>
            </a:r>
            <a:r>
              <a:rPr lang="en-US" sz="2000" dirty="0" err="1">
                <a:hlinkClick r:id="rId2"/>
              </a:rPr>
              <a:t>alexblog</a:t>
            </a:r>
            <a:r>
              <a:rPr lang="en-US" sz="2000" dirty="0">
                <a:hlinkClick r:id="rId2"/>
              </a:rPr>
              <a:t>/249-now-thats-what-i-call-a-hacker/</a:t>
            </a:r>
            <a:r>
              <a:rPr lang="en-US" sz="2000" dirty="0"/>
              <a:t>)</a:t>
            </a:r>
          </a:p>
        </p:txBody>
      </p:sp>
      <p:pic>
        <p:nvPicPr>
          <p:cNvPr id="4098" name="Picture 2" descr="A close up of a flower&#10;&#10;Description generated with low confidence">
            <a:extLst>
              <a:ext uri="{FF2B5EF4-FFF2-40B4-BE49-F238E27FC236}">
                <a16:creationId xmlns:a16="http://schemas.microsoft.com/office/drawing/2014/main" id="{388941FA-9B3A-4918-A902-F2F167E6E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t="37532" r="12580" b="36474"/>
          <a:stretch/>
        </p:blipFill>
        <p:spPr bwMode="auto">
          <a:xfrm>
            <a:off x="9499599" y="606991"/>
            <a:ext cx="2394857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Walkthrough: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5681-8A32-4B02-9E67-C824D6B1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515601" cy="483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simplest (not best!) way to write and run bash scripts is: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/>
              <a:t>Open a text editor: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 err="1">
                <a:latin typeface="Consolas" panose="020B0609020204030204" pitchFamily="49" charset="0"/>
              </a:rPr>
              <a:t>nano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myscript.sh</a:t>
            </a:r>
            <a:endParaRPr lang="en-US" b="1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Write any series of commands, one line at a time</a:t>
            </a:r>
          </a:p>
          <a:p>
            <a:pPr marL="514350" indent="-514350">
              <a:buAutoNum type="arabicPeriod"/>
            </a:pPr>
            <a:r>
              <a:rPr lang="en-US" dirty="0"/>
              <a:t>Save the file (In </a:t>
            </a:r>
            <a:r>
              <a:rPr lang="en-US" dirty="0" err="1"/>
              <a:t>nano</a:t>
            </a:r>
            <a:r>
              <a:rPr lang="en-US" dirty="0"/>
              <a:t>: </a:t>
            </a:r>
            <a:r>
              <a:rPr lang="en-US" b="1" dirty="0"/>
              <a:t>Ctrl + X</a:t>
            </a:r>
            <a:r>
              <a:rPr lang="en-US" dirty="0"/>
              <a:t>, then </a:t>
            </a:r>
            <a:r>
              <a:rPr lang="en-US" b="1" dirty="0"/>
              <a:t>y</a:t>
            </a:r>
            <a:r>
              <a:rPr lang="en-US" dirty="0"/>
              <a:t>, then </a:t>
            </a:r>
            <a:r>
              <a:rPr lang="en-US" b="1" dirty="0"/>
              <a:t>Enter</a:t>
            </a:r>
            <a:r>
              <a:rPr lang="en-US" dirty="0"/>
              <a:t>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/>
              <a:t>Go to where the file is, and enter: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</a:rPr>
              <a:t>bash</a:t>
            </a:r>
            <a:r>
              <a:rPr lang="en-US" dirty="0">
                <a:latin typeface="Consolas" panose="020B0609020204030204" pitchFamily="49" charset="0"/>
              </a:rPr>
              <a:t> myscript.sh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For more, </a:t>
            </a:r>
            <a:r>
              <a:rPr lang="en-US" dirty="0">
                <a:hlinkClick r:id="rId2"/>
              </a:rPr>
              <a:t>http://guide.bash.academy/</a:t>
            </a:r>
            <a:r>
              <a:rPr lang="en-US" dirty="0"/>
              <a:t> is a great place to start</a:t>
            </a:r>
          </a:p>
        </p:txBody>
      </p:sp>
      <p:pic>
        <p:nvPicPr>
          <p:cNvPr id="4098" name="Picture 2" descr="A close up of a flower&#10;&#10;Description generated with low confidence">
            <a:extLst>
              <a:ext uri="{FF2B5EF4-FFF2-40B4-BE49-F238E27FC236}">
                <a16:creationId xmlns:a16="http://schemas.microsoft.com/office/drawing/2014/main" id="{388941FA-9B3A-4918-A902-F2F167E6E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t="37532" r="12580" b="36474"/>
          <a:stretch/>
        </p:blipFill>
        <p:spPr bwMode="auto">
          <a:xfrm>
            <a:off x="9499599" y="606991"/>
            <a:ext cx="2394857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4211</TotalTime>
  <Words>3176</Words>
  <Application>Microsoft Office PowerPoint</Application>
  <PresentationFormat>Widescreen</PresentationFormat>
  <Paragraphs>510</Paragraphs>
  <Slides>64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1_Office Theme</vt:lpstr>
      <vt:lpstr>Programming Skills Workshop</vt:lpstr>
      <vt:lpstr>Course Schedule</vt:lpstr>
      <vt:lpstr>Course Resources</vt:lpstr>
      <vt:lpstr>Today’s Lesson</vt:lpstr>
      <vt:lpstr>Linux Revisited</vt:lpstr>
      <vt:lpstr>Linux in review</vt:lpstr>
      <vt:lpstr>Exercises: Let’s do stuff in Linux!</vt:lpstr>
      <vt:lpstr>Walkthrough: Bash</vt:lpstr>
      <vt:lpstr>Walkthrough: Bash</vt:lpstr>
      <vt:lpstr>Walkthrough: Hosting Websites</vt:lpstr>
      <vt:lpstr>Programming Languages  - Discussion</vt:lpstr>
      <vt:lpstr>Programming Revisited</vt:lpstr>
      <vt:lpstr>Programming Revisited</vt:lpstr>
      <vt:lpstr>Programing languages</vt:lpstr>
      <vt:lpstr>There are many</vt:lpstr>
      <vt:lpstr>PowerPoint Presentation</vt:lpstr>
      <vt:lpstr>Programing languages</vt:lpstr>
      <vt:lpstr>Why are there so many?</vt:lpstr>
      <vt:lpstr>How do languages differ?</vt:lpstr>
      <vt:lpstr>Programming Languages  - History</vt:lpstr>
      <vt:lpstr>Machine Code</vt:lpstr>
      <vt:lpstr>Machine Code Example</vt:lpstr>
      <vt:lpstr>Assembly Language</vt:lpstr>
      <vt:lpstr>Machine Code Example</vt:lpstr>
      <vt:lpstr>Assembly Language</vt:lpstr>
      <vt:lpstr>Languages for Humans</vt:lpstr>
      <vt:lpstr>Languages for Humans</vt:lpstr>
      <vt:lpstr>Levels of Abstraction</vt:lpstr>
      <vt:lpstr>Programming Paradigms</vt:lpstr>
      <vt:lpstr>Imperative and Structured Programming</vt:lpstr>
      <vt:lpstr>Compilation</vt:lpstr>
      <vt:lpstr>FORTRAN</vt:lpstr>
      <vt:lpstr>FORTRAN Example</vt:lpstr>
      <vt:lpstr>Algol/COBOL</vt:lpstr>
      <vt:lpstr>COBOL Example</vt:lpstr>
      <vt:lpstr>BASIC</vt:lpstr>
      <vt:lpstr>BASIC Example</vt:lpstr>
      <vt:lpstr>Functional Programming</vt:lpstr>
      <vt:lpstr>LISP</vt:lpstr>
      <vt:lpstr>LISP Example</vt:lpstr>
      <vt:lpstr>Object-Oriented Programming</vt:lpstr>
      <vt:lpstr>Simula &amp; Smalltalk</vt:lpstr>
      <vt:lpstr>Halfway Point</vt:lpstr>
      <vt:lpstr>Modern  Programming Languages</vt:lpstr>
      <vt:lpstr>Multi-Paradigm</vt:lpstr>
      <vt:lpstr>SQL</vt:lpstr>
      <vt:lpstr>C</vt:lpstr>
      <vt:lpstr>C++</vt:lpstr>
      <vt:lpstr>Memory Management</vt:lpstr>
      <vt:lpstr>Memory Management</vt:lpstr>
      <vt:lpstr>Java</vt:lpstr>
      <vt:lpstr>Java - Portability</vt:lpstr>
      <vt:lpstr>Java - Typing</vt:lpstr>
      <vt:lpstr>The Web (and Java’s big failure)</vt:lpstr>
      <vt:lpstr>Enter JavaScript</vt:lpstr>
      <vt:lpstr>JavaScript Example</vt:lpstr>
      <vt:lpstr>C#</vt:lpstr>
      <vt:lpstr>Python</vt:lpstr>
      <vt:lpstr>Python Example</vt:lpstr>
      <vt:lpstr>Others</vt:lpstr>
      <vt:lpstr>Teaching Programming</vt:lpstr>
      <vt:lpstr>The Million Dollar Question</vt:lpstr>
      <vt:lpstr>The winner is...Java!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463</cp:revision>
  <dcterms:created xsi:type="dcterms:W3CDTF">2017-08-21T16:52:21Z</dcterms:created>
  <dcterms:modified xsi:type="dcterms:W3CDTF">2017-09-13T10:16:44Z</dcterms:modified>
</cp:coreProperties>
</file>