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71" r:id="rId4"/>
    <p:sldId id="260" r:id="rId5"/>
    <p:sldId id="291" r:id="rId6"/>
    <p:sldId id="312" r:id="rId7"/>
    <p:sldId id="313" r:id="rId8"/>
    <p:sldId id="314" r:id="rId9"/>
    <p:sldId id="324" r:id="rId10"/>
    <p:sldId id="336" r:id="rId11"/>
    <p:sldId id="315" r:id="rId12"/>
    <p:sldId id="323" r:id="rId13"/>
    <p:sldId id="328" r:id="rId14"/>
    <p:sldId id="327" r:id="rId15"/>
    <p:sldId id="326" r:id="rId16"/>
    <p:sldId id="325" r:id="rId17"/>
    <p:sldId id="311" r:id="rId18"/>
    <p:sldId id="329" r:id="rId19"/>
    <p:sldId id="319" r:id="rId20"/>
    <p:sldId id="318" r:id="rId21"/>
    <p:sldId id="322" r:id="rId22"/>
    <p:sldId id="342" r:id="rId23"/>
    <p:sldId id="343" r:id="rId24"/>
    <p:sldId id="344" r:id="rId25"/>
    <p:sldId id="345" r:id="rId26"/>
    <p:sldId id="346" r:id="rId27"/>
    <p:sldId id="347" r:id="rId28"/>
    <p:sldId id="330" r:id="rId29"/>
    <p:sldId id="332" r:id="rId30"/>
    <p:sldId id="316" r:id="rId31"/>
    <p:sldId id="331" r:id="rId32"/>
    <p:sldId id="335" r:id="rId33"/>
    <p:sldId id="337" r:id="rId34"/>
    <p:sldId id="339" r:id="rId35"/>
    <p:sldId id="340" r:id="rId36"/>
    <p:sldId id="341" r:id="rId37"/>
    <p:sldId id="333" r:id="rId38"/>
    <p:sldId id="320" r:id="rId39"/>
    <p:sldId id="3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8"/>
            <p14:sldId id="271"/>
            <p14:sldId id="260"/>
            <p14:sldId id="291"/>
            <p14:sldId id="312"/>
            <p14:sldId id="313"/>
            <p14:sldId id="314"/>
            <p14:sldId id="324"/>
            <p14:sldId id="336"/>
            <p14:sldId id="315"/>
            <p14:sldId id="323"/>
            <p14:sldId id="328"/>
            <p14:sldId id="327"/>
            <p14:sldId id="326"/>
            <p14:sldId id="325"/>
            <p14:sldId id="311"/>
            <p14:sldId id="329"/>
            <p14:sldId id="319"/>
            <p14:sldId id="318"/>
            <p14:sldId id="322"/>
            <p14:sldId id="342"/>
            <p14:sldId id="343"/>
            <p14:sldId id="344"/>
            <p14:sldId id="345"/>
            <p14:sldId id="346"/>
            <p14:sldId id="347"/>
            <p14:sldId id="330"/>
            <p14:sldId id="332"/>
            <p14:sldId id="316"/>
            <p14:sldId id="331"/>
            <p14:sldId id="335"/>
            <p14:sldId id="337"/>
            <p14:sldId id="339"/>
            <p14:sldId id="340"/>
            <p14:sldId id="341"/>
            <p14:sldId id="333"/>
            <p14:sldId id="320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93888A2B-6F63-458A-BB21-CE9C4CE85A48}"/>
    <pc:docChg chg="undo redo custSel addSld delSld modSld sldOrd modSection">
      <pc:chgData name="Kristofer Carta" userId="a949ead7c4bcd18f" providerId="LiveId" clId="{93888A2B-6F63-458A-BB21-CE9C4CE85A48}" dt="2017-08-24T10:10:54.733" v="9879"/>
      <pc:docMkLst>
        <pc:docMk/>
      </pc:docMkLst>
      <pc:sldChg chg="modSp">
        <pc:chgData name="Kristofer Carta" userId="a949ead7c4bcd18f" providerId="LiveId" clId="{93888A2B-6F63-458A-BB21-CE9C4CE85A48}" dt="2017-08-24T09:47:04.862" v="9329" actId="20577"/>
        <pc:sldMkLst>
          <pc:docMk/>
          <pc:sldMk cId="974364153" sldId="256"/>
        </pc:sldMkLst>
        <pc:spChg chg="mod">
          <ac:chgData name="Kristofer Carta" userId="a949ead7c4bcd18f" providerId="LiveId" clId="{93888A2B-6F63-458A-BB21-CE9C4CE85A48}" dt="2017-08-24T09:47:04.862" v="9329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93888A2B-6F63-458A-BB21-CE9C4CE85A48}" dt="2017-08-23T17:35:02.470" v="0" actId="2696"/>
        <pc:sldMkLst>
          <pc:docMk/>
          <pc:sldMk cId="1531087304" sldId="257"/>
        </pc:sldMkLst>
      </pc:sldChg>
      <pc:sldChg chg="modSp">
        <pc:chgData name="Kristofer Carta" userId="a949ead7c4bcd18f" providerId="LiveId" clId="{93888A2B-6F63-458A-BB21-CE9C4CE85A48}" dt="2017-08-23T17:37:13.226" v="374" actId="20577"/>
        <pc:sldMkLst>
          <pc:docMk/>
          <pc:sldMk cId="3956988050" sldId="260"/>
        </pc:sldMkLst>
        <pc:spChg chg="mod">
          <ac:chgData name="Kristofer Carta" userId="a949ead7c4bcd18f" providerId="LiveId" clId="{93888A2B-6F63-458A-BB21-CE9C4CE85A48}" dt="2017-08-23T17:37:13.226" v="374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del">
        <pc:chgData name="Kristofer Carta" userId="a949ead7c4bcd18f" providerId="LiveId" clId="{93888A2B-6F63-458A-BB21-CE9C4CE85A48}" dt="2017-08-23T18:35:42.830" v="883" actId="2696"/>
        <pc:sldMkLst>
          <pc:docMk/>
          <pc:sldMk cId="1781895067" sldId="272"/>
        </pc:sldMkLst>
      </pc:sldChg>
      <pc:sldChg chg="del">
        <pc:chgData name="Kristofer Carta" userId="a949ead7c4bcd18f" providerId="LiveId" clId="{93888A2B-6F63-458A-BB21-CE9C4CE85A48}" dt="2017-08-23T17:37:39.153" v="419" actId="2696"/>
        <pc:sldMkLst>
          <pc:docMk/>
          <pc:sldMk cId="3644306241" sldId="273"/>
        </pc:sldMkLst>
      </pc:sldChg>
      <pc:sldChg chg="del">
        <pc:chgData name="Kristofer Carta" userId="a949ead7c4bcd18f" providerId="LiveId" clId="{93888A2B-6F63-458A-BB21-CE9C4CE85A48}" dt="2017-08-23T17:37:39.153" v="418" actId="2696"/>
        <pc:sldMkLst>
          <pc:docMk/>
          <pc:sldMk cId="39224183" sldId="274"/>
        </pc:sldMkLst>
      </pc:sldChg>
      <pc:sldChg chg="del">
        <pc:chgData name="Kristofer Carta" userId="a949ead7c4bcd18f" providerId="LiveId" clId="{93888A2B-6F63-458A-BB21-CE9C4CE85A48}" dt="2017-08-23T17:37:39.138" v="416" actId="2696"/>
        <pc:sldMkLst>
          <pc:docMk/>
          <pc:sldMk cId="3388597120" sldId="275"/>
        </pc:sldMkLst>
      </pc:sldChg>
      <pc:sldChg chg="del">
        <pc:chgData name="Kristofer Carta" userId="a949ead7c4bcd18f" providerId="LiveId" clId="{93888A2B-6F63-458A-BB21-CE9C4CE85A48}" dt="2017-08-23T17:37:39.138" v="417" actId="2696"/>
        <pc:sldMkLst>
          <pc:docMk/>
          <pc:sldMk cId="1688141316" sldId="276"/>
        </pc:sldMkLst>
      </pc:sldChg>
      <pc:sldChg chg="del">
        <pc:chgData name="Kristofer Carta" userId="a949ead7c4bcd18f" providerId="LiveId" clId="{93888A2B-6F63-458A-BB21-CE9C4CE85A48}" dt="2017-08-23T17:37:39.138" v="415" actId="2696"/>
        <pc:sldMkLst>
          <pc:docMk/>
          <pc:sldMk cId="4204636137" sldId="277"/>
        </pc:sldMkLst>
      </pc:sldChg>
      <pc:sldChg chg="del">
        <pc:chgData name="Kristofer Carta" userId="a949ead7c4bcd18f" providerId="LiveId" clId="{93888A2B-6F63-458A-BB21-CE9C4CE85A48}" dt="2017-08-23T17:37:39.138" v="414" actId="2696"/>
        <pc:sldMkLst>
          <pc:docMk/>
          <pc:sldMk cId="505186429" sldId="278"/>
        </pc:sldMkLst>
      </pc:sldChg>
      <pc:sldChg chg="del">
        <pc:chgData name="Kristofer Carta" userId="a949ead7c4bcd18f" providerId="LiveId" clId="{93888A2B-6F63-458A-BB21-CE9C4CE85A48}" dt="2017-08-23T17:37:39.138" v="413" actId="2696"/>
        <pc:sldMkLst>
          <pc:docMk/>
          <pc:sldMk cId="1671945896" sldId="279"/>
        </pc:sldMkLst>
      </pc:sldChg>
      <pc:sldChg chg="del">
        <pc:chgData name="Kristofer Carta" userId="a949ead7c4bcd18f" providerId="LiveId" clId="{93888A2B-6F63-458A-BB21-CE9C4CE85A48}" dt="2017-08-23T17:37:32.635" v="379" actId="2696"/>
        <pc:sldMkLst>
          <pc:docMk/>
          <pc:sldMk cId="946938703" sldId="282"/>
        </pc:sldMkLst>
      </pc:sldChg>
      <pc:sldChg chg="del">
        <pc:chgData name="Kristofer Carta" userId="a949ead7c4bcd18f" providerId="LiveId" clId="{93888A2B-6F63-458A-BB21-CE9C4CE85A48}" dt="2017-08-23T17:37:32.667" v="393" actId="2696"/>
        <pc:sldMkLst>
          <pc:docMk/>
          <pc:sldMk cId="746043981" sldId="283"/>
        </pc:sldMkLst>
      </pc:sldChg>
      <pc:sldChg chg="del">
        <pc:chgData name="Kristofer Carta" userId="a949ead7c4bcd18f" providerId="LiveId" clId="{93888A2B-6F63-458A-BB21-CE9C4CE85A48}" dt="2017-08-23T17:37:39.138" v="412" actId="2696"/>
        <pc:sldMkLst>
          <pc:docMk/>
          <pc:sldMk cId="3986163140" sldId="289"/>
        </pc:sldMkLst>
      </pc:sldChg>
      <pc:sldChg chg="del">
        <pc:chgData name="Kristofer Carta" userId="a949ead7c4bcd18f" providerId="LiveId" clId="{93888A2B-6F63-458A-BB21-CE9C4CE85A48}" dt="2017-08-23T17:37:32.635" v="376" actId="2696"/>
        <pc:sldMkLst>
          <pc:docMk/>
          <pc:sldMk cId="3013723820" sldId="290"/>
        </pc:sldMkLst>
      </pc:sldChg>
      <pc:sldChg chg="modSp">
        <pc:chgData name="Kristofer Carta" userId="a949ead7c4bcd18f" providerId="LiveId" clId="{93888A2B-6F63-458A-BB21-CE9C4CE85A48}" dt="2017-08-23T20:55:40.413" v="5396" actId="20577"/>
        <pc:sldMkLst>
          <pc:docMk/>
          <pc:sldMk cId="2069327080" sldId="291"/>
        </pc:sldMkLst>
        <pc:spChg chg="mod">
          <ac:chgData name="Kristofer Carta" userId="a949ead7c4bcd18f" providerId="LiveId" clId="{93888A2B-6F63-458A-BB21-CE9C4CE85A48}" dt="2017-08-23T20:55:40.413" v="539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51" v="380" actId="2696"/>
        <pc:sldMkLst>
          <pc:docMk/>
          <pc:sldMk cId="3312173396" sldId="292"/>
        </pc:sldMkLst>
      </pc:sldChg>
      <pc:sldChg chg="del">
        <pc:chgData name="Kristofer Carta" userId="a949ead7c4bcd18f" providerId="LiveId" clId="{93888A2B-6F63-458A-BB21-CE9C4CE85A48}" dt="2017-08-23T17:37:32.651" v="381" actId="2696"/>
        <pc:sldMkLst>
          <pc:docMk/>
          <pc:sldMk cId="529333106" sldId="293"/>
        </pc:sldMkLst>
      </pc:sldChg>
      <pc:sldChg chg="del">
        <pc:chgData name="Kristofer Carta" userId="a949ead7c4bcd18f" providerId="LiveId" clId="{93888A2B-6F63-458A-BB21-CE9C4CE85A48}" dt="2017-08-23T17:37:32.651" v="382" actId="2696"/>
        <pc:sldMkLst>
          <pc:docMk/>
          <pc:sldMk cId="2590034179" sldId="294"/>
        </pc:sldMkLst>
      </pc:sldChg>
      <pc:sldChg chg="del">
        <pc:chgData name="Kristofer Carta" userId="a949ead7c4bcd18f" providerId="LiveId" clId="{93888A2B-6F63-458A-BB21-CE9C4CE85A48}" dt="2017-08-23T17:37:32.651" v="383" actId="2696"/>
        <pc:sldMkLst>
          <pc:docMk/>
          <pc:sldMk cId="832639978" sldId="295"/>
        </pc:sldMkLst>
      </pc:sldChg>
      <pc:sldChg chg="del">
        <pc:chgData name="Kristofer Carta" userId="a949ead7c4bcd18f" providerId="LiveId" clId="{93888A2B-6F63-458A-BB21-CE9C4CE85A48}" dt="2017-08-23T17:37:32.651" v="384" actId="2696"/>
        <pc:sldMkLst>
          <pc:docMk/>
          <pc:sldMk cId="2908102715" sldId="296"/>
        </pc:sldMkLst>
      </pc:sldChg>
      <pc:sldChg chg="del">
        <pc:chgData name="Kristofer Carta" userId="a949ead7c4bcd18f" providerId="LiveId" clId="{93888A2B-6F63-458A-BB21-CE9C4CE85A48}" dt="2017-08-23T17:37:32.651" v="385" actId="2696"/>
        <pc:sldMkLst>
          <pc:docMk/>
          <pc:sldMk cId="2085938742" sldId="297"/>
        </pc:sldMkLst>
      </pc:sldChg>
      <pc:sldChg chg="del">
        <pc:chgData name="Kristofer Carta" userId="a949ead7c4bcd18f" providerId="LiveId" clId="{93888A2B-6F63-458A-BB21-CE9C4CE85A48}" dt="2017-08-23T17:37:32.651" v="386" actId="2696"/>
        <pc:sldMkLst>
          <pc:docMk/>
          <pc:sldMk cId="807550934" sldId="298"/>
        </pc:sldMkLst>
      </pc:sldChg>
      <pc:sldChg chg="del">
        <pc:chgData name="Kristofer Carta" userId="a949ead7c4bcd18f" providerId="LiveId" clId="{93888A2B-6F63-458A-BB21-CE9C4CE85A48}" dt="2017-08-23T17:37:32.667" v="387" actId="2696"/>
        <pc:sldMkLst>
          <pc:docMk/>
          <pc:sldMk cId="2848556147" sldId="299"/>
        </pc:sldMkLst>
      </pc:sldChg>
      <pc:sldChg chg="del">
        <pc:chgData name="Kristofer Carta" userId="a949ead7c4bcd18f" providerId="LiveId" clId="{93888A2B-6F63-458A-BB21-CE9C4CE85A48}" dt="2017-08-23T17:37:32.667" v="391" actId="2696"/>
        <pc:sldMkLst>
          <pc:docMk/>
          <pc:sldMk cId="2335144893" sldId="300"/>
        </pc:sldMkLst>
      </pc:sldChg>
      <pc:sldChg chg="del">
        <pc:chgData name="Kristofer Carta" userId="a949ead7c4bcd18f" providerId="LiveId" clId="{93888A2B-6F63-458A-BB21-CE9C4CE85A48}" dt="2017-08-23T17:37:32.667" v="392" actId="2696"/>
        <pc:sldMkLst>
          <pc:docMk/>
          <pc:sldMk cId="1180048117" sldId="301"/>
        </pc:sldMkLst>
      </pc:sldChg>
      <pc:sldChg chg="del">
        <pc:chgData name="Kristofer Carta" userId="a949ead7c4bcd18f" providerId="LiveId" clId="{93888A2B-6F63-458A-BB21-CE9C4CE85A48}" dt="2017-08-23T17:37:32.682" v="394" actId="2696"/>
        <pc:sldMkLst>
          <pc:docMk/>
          <pc:sldMk cId="2199076171" sldId="302"/>
        </pc:sldMkLst>
      </pc:sldChg>
      <pc:sldChg chg="del">
        <pc:chgData name="Kristofer Carta" userId="a949ead7c4bcd18f" providerId="LiveId" clId="{93888A2B-6F63-458A-BB21-CE9C4CE85A48}" dt="2017-08-23T17:37:32.682" v="395" actId="2696"/>
        <pc:sldMkLst>
          <pc:docMk/>
          <pc:sldMk cId="3637556005" sldId="303"/>
        </pc:sldMkLst>
      </pc:sldChg>
      <pc:sldChg chg="del">
        <pc:chgData name="Kristofer Carta" userId="a949ead7c4bcd18f" providerId="LiveId" clId="{93888A2B-6F63-458A-BB21-CE9C4CE85A48}" dt="2017-08-23T17:37:32.682" v="400" actId="2696"/>
        <pc:sldMkLst>
          <pc:docMk/>
          <pc:sldMk cId="1502807105" sldId="304"/>
        </pc:sldMkLst>
      </pc:sldChg>
      <pc:sldChg chg="del">
        <pc:chgData name="Kristofer Carta" userId="a949ead7c4bcd18f" providerId="LiveId" clId="{93888A2B-6F63-458A-BB21-CE9C4CE85A48}" dt="2017-08-23T17:37:32.682" v="396" actId="2696"/>
        <pc:sldMkLst>
          <pc:docMk/>
          <pc:sldMk cId="893423556" sldId="305"/>
        </pc:sldMkLst>
      </pc:sldChg>
      <pc:sldChg chg="del">
        <pc:chgData name="Kristofer Carta" userId="a949ead7c4bcd18f" providerId="LiveId" clId="{93888A2B-6F63-458A-BB21-CE9C4CE85A48}" dt="2017-08-23T17:37:32.682" v="398" actId="2696"/>
        <pc:sldMkLst>
          <pc:docMk/>
          <pc:sldMk cId="1451272425" sldId="306"/>
        </pc:sldMkLst>
      </pc:sldChg>
      <pc:sldChg chg="del">
        <pc:chgData name="Kristofer Carta" userId="a949ead7c4bcd18f" providerId="LiveId" clId="{93888A2B-6F63-458A-BB21-CE9C4CE85A48}" dt="2017-08-23T17:37:32.682" v="399" actId="2696"/>
        <pc:sldMkLst>
          <pc:docMk/>
          <pc:sldMk cId="537141572" sldId="307"/>
        </pc:sldMkLst>
      </pc:sldChg>
      <pc:sldChg chg="del">
        <pc:chgData name="Kristofer Carta" userId="a949ead7c4bcd18f" providerId="LiveId" clId="{93888A2B-6F63-458A-BB21-CE9C4CE85A48}" dt="2017-08-23T17:37:32.667" v="390" actId="2696"/>
        <pc:sldMkLst>
          <pc:docMk/>
          <pc:sldMk cId="2546566055" sldId="308"/>
        </pc:sldMkLst>
      </pc:sldChg>
      <pc:sldChg chg="del">
        <pc:chgData name="Kristofer Carta" userId="a949ead7c4bcd18f" providerId="LiveId" clId="{93888A2B-6F63-458A-BB21-CE9C4CE85A48}" dt="2017-08-23T17:37:39.153" v="421" actId="2696"/>
        <pc:sldMkLst>
          <pc:docMk/>
          <pc:sldMk cId="3320679016" sldId="309"/>
        </pc:sldMkLst>
      </pc:sldChg>
      <pc:sldChg chg="del">
        <pc:chgData name="Kristofer Carta" userId="a949ead7c4bcd18f" providerId="LiveId" clId="{93888A2B-6F63-458A-BB21-CE9C4CE85A48}" dt="2017-08-23T17:37:39.153" v="420" actId="2696"/>
        <pc:sldMkLst>
          <pc:docMk/>
          <pc:sldMk cId="3229214117" sldId="310"/>
        </pc:sldMkLst>
      </pc:sldChg>
      <pc:sldChg chg="modSp ord">
        <pc:chgData name="Kristofer Carta" userId="a949ead7c4bcd18f" providerId="LiveId" clId="{93888A2B-6F63-458A-BB21-CE9C4CE85A48}" dt="2017-08-23T20:05:09.506" v="3010" actId="113"/>
        <pc:sldMkLst>
          <pc:docMk/>
          <pc:sldMk cId="3517925212" sldId="311"/>
        </pc:sldMkLst>
        <pc:spChg chg="mod">
          <ac:chgData name="Kristofer Carta" userId="a949ead7c4bcd18f" providerId="LiveId" clId="{93888A2B-6F63-458A-BB21-CE9C4CE85A48}" dt="2017-08-23T17:37:47.305" v="430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05:09.506" v="3010" actId="113"/>
          <ac:spMkLst>
            <pc:docMk/>
            <pc:sldMk cId="3517925212" sldId="311"/>
            <ac:spMk id="6" creationId="{6DD7875C-5F11-4BB5-B477-CEB13F99A703}"/>
          </ac:spMkLst>
        </pc:spChg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943162303" sldId="312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943162303" sldId="31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148" v="675" actId="20577"/>
          <ac:spMkLst>
            <pc:docMk/>
            <pc:sldMk cId="943162303" sldId="312"/>
            <ac:spMk id="3" creationId="{00000000-0000-0000-0000-000000000000}"/>
          </ac:spMkLst>
        </pc:spChg>
      </pc:sldChg>
      <pc:sldChg chg="delSp modSp add">
        <pc:chgData name="Kristofer Carta" userId="a949ead7c4bcd18f" providerId="LiveId" clId="{93888A2B-6F63-458A-BB21-CE9C4CE85A48}" dt="2017-08-23T20:26:52.571" v="4236" actId="113"/>
        <pc:sldMkLst>
          <pc:docMk/>
          <pc:sldMk cId="612518781" sldId="313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612518781" sldId="31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52.571" v="4236" actId="113"/>
          <ac:spMkLst>
            <pc:docMk/>
            <pc:sldMk cId="612518781" sldId="313"/>
            <ac:spMk id="3" creationId="{00000000-0000-0000-0000-000000000000}"/>
          </ac:spMkLst>
        </pc:spChg>
        <pc:picChg chg="del mod">
          <ac:chgData name="Kristofer Carta" userId="a949ead7c4bcd18f" providerId="LiveId" clId="{93888A2B-6F63-458A-BB21-CE9C4CE85A48}" dt="2017-08-23T19:36:42.304" v="2119" actId="478"/>
          <ac:picMkLst>
            <pc:docMk/>
            <pc:sldMk cId="612518781" sldId="313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682" v="397" actId="2696"/>
        <pc:sldMkLst>
          <pc:docMk/>
          <pc:sldMk cId="649682295" sldId="313"/>
        </pc:sldMkLst>
      </pc:sldChg>
      <pc:sldChg chg="modSp add">
        <pc:chgData name="Kristofer Carta" userId="a949ead7c4bcd18f" providerId="LiveId" clId="{93888A2B-6F63-458A-BB21-CE9C4CE85A48}" dt="2017-08-23T20:41:57.865" v="5366" actId="20577"/>
        <pc:sldMkLst>
          <pc:docMk/>
          <pc:sldMk cId="993795240" sldId="314"/>
        </pc:sldMkLst>
        <pc:spChg chg="mod">
          <ac:chgData name="Kristofer Carta" userId="a949ead7c4bcd18f" providerId="LiveId" clId="{93888A2B-6F63-458A-BB21-CE9C4CE85A48}" dt="2017-08-23T18:31:10.463" v="805" actId="20577"/>
          <ac:spMkLst>
            <pc:docMk/>
            <pc:sldMk cId="993795240" sldId="31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1:57.865" v="5366" actId="20577"/>
          <ac:spMkLst>
            <pc:docMk/>
            <pc:sldMk cId="993795240" sldId="31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19:35:56.480" v="2064" actId="20577"/>
        <pc:sldMkLst>
          <pc:docMk/>
          <pc:sldMk cId="2160951464" sldId="315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160951464" sldId="31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5:56.480" v="2064" actId="20577"/>
          <ac:spMkLst>
            <pc:docMk/>
            <pc:sldMk cId="2160951464" sldId="31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67" v="388" actId="2696"/>
        <pc:sldMkLst>
          <pc:docMk/>
          <pc:sldMk cId="2556163480" sldId="315"/>
        </pc:sldMkLst>
      </pc:sldChg>
      <pc:sldChg chg="del">
        <pc:chgData name="Kristofer Carta" userId="a949ead7c4bcd18f" providerId="LiveId" clId="{93888A2B-6F63-458A-BB21-CE9C4CE85A48}" dt="2017-08-23T17:37:32.682" v="401" actId="2696"/>
        <pc:sldMkLst>
          <pc:docMk/>
          <pc:sldMk cId="2168924539" sldId="316"/>
        </pc:sldMkLst>
      </pc:sldChg>
      <pc:sldChg chg="modSp add">
        <pc:chgData name="Kristofer Carta" userId="a949ead7c4bcd18f" providerId="LiveId" clId="{93888A2B-6F63-458A-BB21-CE9C4CE85A48}" dt="2017-08-23T21:05:37.516" v="6098" actId="20577"/>
        <pc:sldMkLst>
          <pc:docMk/>
          <pc:sldMk cId="3427259681" sldId="316"/>
        </pc:sldMkLst>
        <pc:spChg chg="mod">
          <ac:chgData name="Kristofer Carta" userId="a949ead7c4bcd18f" providerId="LiveId" clId="{93888A2B-6F63-458A-BB21-CE9C4CE85A48}" dt="2017-08-23T20:57:16.972" v="5488" actId="20577"/>
          <ac:spMkLst>
            <pc:docMk/>
            <pc:sldMk cId="3427259681" sldId="31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5:37.516" v="6098" actId="20577"/>
          <ac:spMkLst>
            <pc:docMk/>
            <pc:sldMk cId="3427259681" sldId="31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18:21:05.008" v="674" actId="2696"/>
        <pc:sldMkLst>
          <pc:docMk/>
          <pc:sldMk cId="483910684" sldId="317"/>
        </pc:sldMkLst>
        <pc:spChg chg="mod">
          <ac:chgData name="Kristofer Carta" userId="a949ead7c4bcd18f" providerId="LiveId" clId="{93888A2B-6F63-458A-BB21-CE9C4CE85A48}" dt="2017-08-23T18:21:02.368" v="673" actId="20577"/>
          <ac:spMkLst>
            <pc:docMk/>
            <pc:sldMk cId="483910684" sldId="31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0:27.841" v="634" actId="20577"/>
          <ac:spMkLst>
            <pc:docMk/>
            <pc:sldMk cId="483910684" sldId="31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2" actId="2696"/>
        <pc:sldMkLst>
          <pc:docMk/>
          <pc:sldMk cId="2015390687" sldId="317"/>
        </pc:sldMkLst>
      </pc:sldChg>
      <pc:sldChg chg="modSp add ord">
        <pc:chgData name="Kristofer Carta" userId="a949ead7c4bcd18f" providerId="LiveId" clId="{93888A2B-6F63-458A-BB21-CE9C4CE85A48}" dt="2017-08-23T20:56:20.794" v="5407" actId="20577"/>
        <pc:sldMkLst>
          <pc:docMk/>
          <pc:sldMk cId="2483379484" sldId="318"/>
        </pc:sldMkLst>
        <pc:spChg chg="mod">
          <ac:chgData name="Kristofer Carta" userId="a949ead7c4bcd18f" providerId="LiveId" clId="{93888A2B-6F63-458A-BB21-CE9C4CE85A48}" dt="2017-08-23T18:39:13.068" v="905" actId="20577"/>
          <ac:spMkLst>
            <pc:docMk/>
            <pc:sldMk cId="2483379484" sldId="318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29:47.456" v="1791" actId="20577"/>
          <ac:spMkLst>
            <pc:docMk/>
            <pc:sldMk cId="2483379484" sldId="31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3" actId="2696"/>
        <pc:sldMkLst>
          <pc:docMk/>
          <pc:sldMk cId="3762025611" sldId="318"/>
        </pc:sldMkLst>
      </pc:sldChg>
      <pc:sldChg chg="modSp add ord">
        <pc:chgData name="Kristofer Carta" userId="a949ead7c4bcd18f" providerId="LiveId" clId="{93888A2B-6F63-458A-BB21-CE9C4CE85A48}" dt="2017-08-23T20:43:12.338" v="5379" actId="113"/>
        <pc:sldMkLst>
          <pc:docMk/>
          <pc:sldMk cId="2035023214" sldId="319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2035023214" sldId="31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3:12.338" v="5379" actId="113"/>
          <ac:spMkLst>
            <pc:docMk/>
            <pc:sldMk cId="2035023214" sldId="319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4" actId="2696"/>
        <pc:sldMkLst>
          <pc:docMk/>
          <pc:sldMk cId="2324310570" sldId="319"/>
        </pc:sldMkLst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2406742168" sldId="320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406742168" sldId="32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210" v="677" actId="27636"/>
          <ac:spMkLst>
            <pc:docMk/>
            <pc:sldMk cId="2406742168" sldId="320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5" actId="2696"/>
        <pc:sldMkLst>
          <pc:docMk/>
          <pc:sldMk cId="2666954499" sldId="320"/>
        </pc:sldMkLst>
      </pc:sldChg>
      <pc:sldChg chg="modSp add del">
        <pc:chgData name="Kristofer Carta" userId="a949ead7c4bcd18f" providerId="LiveId" clId="{93888A2B-6F63-458A-BB21-CE9C4CE85A48}" dt="2017-08-23T21:10:54.192" v="6500" actId="2696"/>
        <pc:sldMkLst>
          <pc:docMk/>
          <pc:sldMk cId="1643208327" sldId="321"/>
        </pc:sldMkLst>
        <pc:spChg chg="mod">
          <ac:chgData name="Kristofer Carta" userId="a949ead7c4bcd18f" providerId="LiveId" clId="{93888A2B-6F63-458A-BB21-CE9C4CE85A48}" dt="2017-08-23T18:23:07.977" v="681" actId="2696"/>
          <ac:spMkLst>
            <pc:docMk/>
            <pc:sldMk cId="1643208327" sldId="32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50:58.831" v="2727" actId="6549"/>
          <ac:spMkLst>
            <pc:docMk/>
            <pc:sldMk cId="1643208327" sldId="321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6" actId="2696"/>
        <pc:sldMkLst>
          <pc:docMk/>
          <pc:sldMk cId="1908217624" sldId="321"/>
        </pc:sldMkLst>
      </pc:sldChg>
      <pc:sldChg chg="del">
        <pc:chgData name="Kristofer Carta" userId="a949ead7c4bcd18f" providerId="LiveId" clId="{93888A2B-6F63-458A-BB21-CE9C4CE85A48}" dt="2017-08-23T17:37:32.635" v="375" actId="2696"/>
        <pc:sldMkLst>
          <pc:docMk/>
          <pc:sldMk cId="614126133" sldId="322"/>
        </pc:sldMkLst>
      </pc:sldChg>
      <pc:sldChg chg="modSp add ord">
        <pc:chgData name="Kristofer Carta" userId="a949ead7c4bcd18f" providerId="LiveId" clId="{93888A2B-6F63-458A-BB21-CE9C4CE85A48}" dt="2017-08-24T09:56:15.723" v="9344" actId="20577"/>
        <pc:sldMkLst>
          <pc:docMk/>
          <pc:sldMk cId="2693777697" sldId="322"/>
        </pc:sldMkLst>
        <pc:spChg chg="mod">
          <ac:chgData name="Kristofer Carta" userId="a949ead7c4bcd18f" providerId="LiveId" clId="{93888A2B-6F63-458A-BB21-CE9C4CE85A48}" dt="2017-08-24T09:56:15.723" v="9344" actId="20577"/>
          <ac:spMkLst>
            <pc:docMk/>
            <pc:sldMk cId="2693777697" sldId="322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19:31:44.130" v="1793" actId="2696"/>
        <pc:sldMkLst>
          <pc:docMk/>
          <pc:sldMk cId="878893091" sldId="323"/>
        </pc:sldMkLst>
      </pc:sldChg>
      <pc:sldChg chg="del">
        <pc:chgData name="Kristofer Carta" userId="a949ead7c4bcd18f" providerId="LiveId" clId="{93888A2B-6F63-458A-BB21-CE9C4CE85A48}" dt="2017-08-23T17:37:32.776" v="409" actId="2696"/>
        <pc:sldMkLst>
          <pc:docMk/>
          <pc:sldMk cId="1362771162" sldId="323"/>
        </pc:sldMkLst>
      </pc:sldChg>
      <pc:sldChg chg="modSp add">
        <pc:chgData name="Kristofer Carta" userId="a949ead7c4bcd18f" providerId="LiveId" clId="{93888A2B-6F63-458A-BB21-CE9C4CE85A48}" dt="2017-08-23T20:26:08.028" v="4131" actId="20577"/>
        <pc:sldMkLst>
          <pc:docMk/>
          <pc:sldMk cId="3980520056" sldId="323"/>
        </pc:sldMkLst>
        <pc:spChg chg="mod">
          <ac:chgData name="Kristofer Carta" userId="a949ead7c4bcd18f" providerId="LiveId" clId="{93888A2B-6F63-458A-BB21-CE9C4CE85A48}" dt="2017-08-23T20:01:44.105" v="2798" actId="20577"/>
          <ac:spMkLst>
            <pc:docMk/>
            <pc:sldMk cId="3980520056" sldId="32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08.028" v="4131" actId="20577"/>
          <ac:spMkLst>
            <pc:docMk/>
            <pc:sldMk cId="3980520056" sldId="323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92" v="410" actId="2696"/>
        <pc:sldMkLst>
          <pc:docMk/>
          <pc:sldMk cId="1837948902" sldId="324"/>
        </pc:sldMkLst>
      </pc:sldChg>
      <pc:sldChg chg="delSp modSp add modAnim">
        <pc:chgData name="Kristofer Carta" userId="a949ead7c4bcd18f" providerId="LiveId" clId="{93888A2B-6F63-458A-BB21-CE9C4CE85A48}" dt="2017-08-23T19:36:01.912" v="2065" actId="20577"/>
        <pc:sldMkLst>
          <pc:docMk/>
          <pc:sldMk cId="2317613614" sldId="324"/>
        </pc:sldMkLst>
        <pc:spChg chg="mod">
          <ac:chgData name="Kristofer Carta" userId="a949ead7c4bcd18f" providerId="LiveId" clId="{93888A2B-6F63-458A-BB21-CE9C4CE85A48}" dt="2017-08-23T19:31:52.629" v="1808" actId="20577"/>
          <ac:spMkLst>
            <pc:docMk/>
            <pc:sldMk cId="2317613614" sldId="32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01.912" v="2065" actId="20577"/>
          <ac:spMkLst>
            <pc:docMk/>
            <pc:sldMk cId="2317613614" sldId="324"/>
            <ac:spMk id="3" creationId="{00000000-0000-0000-0000-000000000000}"/>
          </ac:spMkLst>
        </pc:spChg>
        <pc:picChg chg="del">
          <ac:chgData name="Kristofer Carta" userId="a949ead7c4bcd18f" providerId="LiveId" clId="{93888A2B-6F63-458A-BB21-CE9C4CE85A48}" dt="2017-08-23T19:32:04.985" v="1842" actId="478"/>
          <ac:picMkLst>
            <pc:docMk/>
            <pc:sldMk cId="2317613614" sldId="324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776" v="407" actId="2696"/>
        <pc:sldMkLst>
          <pc:docMk/>
          <pc:sldMk cId="723795086" sldId="325"/>
        </pc:sldMkLst>
      </pc:sldChg>
      <pc:sldChg chg="modSp add del">
        <pc:chgData name="Kristofer Carta" userId="a949ead7c4bcd18f" providerId="LiveId" clId="{93888A2B-6F63-458A-BB21-CE9C4CE85A48}" dt="2017-08-23T19:36:23.348" v="2076" actId="2696"/>
        <pc:sldMkLst>
          <pc:docMk/>
          <pc:sldMk cId="1864277068" sldId="325"/>
        </pc:sldMkLst>
        <pc:spChg chg="mod">
          <ac:chgData name="Kristofer Carta" userId="a949ead7c4bcd18f" providerId="LiveId" clId="{93888A2B-6F63-458A-BB21-CE9C4CE85A48}" dt="2017-08-23T19:36:14.902" v="2073" actId="20577"/>
          <ac:spMkLst>
            <pc:docMk/>
            <pc:sldMk cId="1864277068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19.287" v="2075" actId="2696"/>
          <ac:spMkLst>
            <pc:docMk/>
            <pc:sldMk cId="1864277068" sldId="32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0:19:49.828" v="3558" actId="20577"/>
        <pc:sldMkLst>
          <pc:docMk/>
          <pc:sldMk cId="3607963425" sldId="325"/>
        </pc:sldMkLst>
        <pc:spChg chg="mod">
          <ac:chgData name="Kristofer Carta" userId="a949ead7c4bcd18f" providerId="LiveId" clId="{93888A2B-6F63-458A-BB21-CE9C4CE85A48}" dt="2017-08-23T20:19:49.828" v="3558" actId="20577"/>
          <ac:spMkLst>
            <pc:docMk/>
            <pc:sldMk cId="3607963425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19:42.651" v="3547" actId="113"/>
          <ac:spMkLst>
            <pc:docMk/>
            <pc:sldMk cId="3607963425" sldId="32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8" actId="2696"/>
        <pc:sldMkLst>
          <pc:docMk/>
          <pc:sldMk cId="163823994" sldId="326"/>
        </pc:sldMkLst>
      </pc:sldChg>
      <pc:sldChg chg="modSp add ord">
        <pc:chgData name="Kristofer Carta" userId="a949ead7c4bcd18f" providerId="LiveId" clId="{93888A2B-6F63-458A-BB21-CE9C4CE85A48}" dt="2017-08-23T20:24:56.706" v="4102" actId="20577"/>
        <pc:sldMkLst>
          <pc:docMk/>
          <pc:sldMk cId="1574427063" sldId="326"/>
        </pc:sldMkLst>
        <pc:spChg chg="mod">
          <ac:chgData name="Kristofer Carta" userId="a949ead7c4bcd18f" providerId="LiveId" clId="{93888A2B-6F63-458A-BB21-CE9C4CE85A48}" dt="2017-08-23T20:20:41.880" v="3580" actId="6549"/>
          <ac:spMkLst>
            <pc:docMk/>
            <pc:sldMk cId="1574427063" sldId="32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4:49.360" v="4101" actId="20577"/>
          <ac:spMkLst>
            <pc:docMk/>
            <pc:sldMk cId="1574427063" sldId="326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25:47.223" v="4104" actId="2696"/>
        <pc:sldMkLst>
          <pc:docMk/>
          <pc:sldMk cId="204604232" sldId="327"/>
        </pc:sldMkLst>
      </pc:sldChg>
      <pc:sldChg chg="modSp add ord">
        <pc:chgData name="Kristofer Carta" userId="a949ead7c4bcd18f" providerId="LiveId" clId="{93888A2B-6F63-458A-BB21-CE9C4CE85A48}" dt="2017-08-23T20:31:38.932" v="4855" actId="20577"/>
        <pc:sldMkLst>
          <pc:docMk/>
          <pc:sldMk cId="497099618" sldId="327"/>
        </pc:sldMkLst>
        <pc:spChg chg="mod">
          <ac:chgData name="Kristofer Carta" userId="a949ead7c4bcd18f" providerId="LiveId" clId="{93888A2B-6F63-458A-BB21-CE9C4CE85A48}" dt="2017-08-23T20:28:06.687" v="4252" actId="20577"/>
          <ac:spMkLst>
            <pc:docMk/>
            <pc:sldMk cId="497099618" sldId="32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31:28.547" v="4854" actId="20577"/>
          <ac:spMkLst>
            <pc:docMk/>
            <pc:sldMk cId="497099618" sldId="32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9.138" v="411" actId="2696"/>
        <pc:sldMkLst>
          <pc:docMk/>
          <pc:sldMk cId="727536863" sldId="327"/>
        </pc:sldMkLst>
      </pc:sldChg>
      <pc:sldChg chg="del">
        <pc:chgData name="Kristofer Carta" userId="a949ead7c4bcd18f" providerId="LiveId" clId="{93888A2B-6F63-458A-BB21-CE9C4CE85A48}" dt="2017-08-23T17:37:32.667" v="389" actId="2696"/>
        <pc:sldMkLst>
          <pc:docMk/>
          <pc:sldMk cId="2002747593" sldId="328"/>
        </pc:sldMkLst>
      </pc:sldChg>
      <pc:sldChg chg="modSp add">
        <pc:chgData name="Kristofer Carta" userId="a949ead7c4bcd18f" providerId="LiveId" clId="{93888A2B-6F63-458A-BB21-CE9C4CE85A48}" dt="2017-08-23T20:34:04.555" v="5220" actId="20577"/>
        <pc:sldMkLst>
          <pc:docMk/>
          <pc:sldMk cId="4256727003" sldId="328"/>
        </pc:sldMkLst>
        <pc:spChg chg="mod">
          <ac:chgData name="Kristofer Carta" userId="a949ead7c4bcd18f" providerId="LiveId" clId="{93888A2B-6F63-458A-BB21-CE9C4CE85A48}" dt="2017-08-23T20:34:04.555" v="5220" actId="20577"/>
          <ac:spMkLst>
            <pc:docMk/>
            <pc:sldMk cId="4256727003" sldId="32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7" actId="2696"/>
        <pc:sldMkLst>
          <pc:docMk/>
          <pc:sldMk cId="443018284" sldId="329"/>
        </pc:sldMkLst>
      </pc:sldChg>
      <pc:sldChg chg="addSp delSp add del setBg delDesignElem">
        <pc:chgData name="Kristofer Carta" userId="a949ead7c4bcd18f" providerId="LiveId" clId="{93888A2B-6F63-458A-BB21-CE9C4CE85A48}" dt="2017-08-23T20:35:34.489" v="5224" actId="20577"/>
        <pc:sldMkLst>
          <pc:docMk/>
          <pc:sldMk cId="3110958223" sldId="329"/>
        </pc:sldMkLst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93888A2B-6F63-458A-BB21-CE9C4CE85A48}" dt="2017-08-23T20:35:42.092" v="5227" actId="20577"/>
        <pc:sldMkLst>
          <pc:docMk/>
          <pc:sldMk cId="3368960551" sldId="329"/>
        </pc:sldMkLst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7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0:55:58.313" v="5404" actId="20577"/>
        <pc:sldMkLst>
          <pc:docMk/>
          <pc:sldMk cId="3874696944" sldId="329"/>
        </pc:sldMkLst>
        <pc:spChg chg="mod">
          <ac:chgData name="Kristofer Carta" userId="a949ead7c4bcd18f" providerId="LiveId" clId="{93888A2B-6F63-458A-BB21-CE9C4CE85A48}" dt="2017-08-23T20:55:58.313" v="5404" actId="20577"/>
          <ac:spMkLst>
            <pc:docMk/>
            <pc:sldMk cId="3874696944" sldId="329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8" actId="2696"/>
        <pc:sldMkLst>
          <pc:docMk/>
          <pc:sldMk cId="142365089" sldId="330"/>
        </pc:sldMkLst>
      </pc:sldChg>
      <pc:sldChg chg="modSp add ord">
        <pc:chgData name="Kristofer Carta" userId="a949ead7c4bcd18f" providerId="LiveId" clId="{93888A2B-6F63-458A-BB21-CE9C4CE85A48}" dt="2017-08-23T20:56:41.859" v="5448" actId="20577"/>
        <pc:sldMkLst>
          <pc:docMk/>
          <pc:sldMk cId="1287956474" sldId="330"/>
        </pc:sldMkLst>
        <pc:spChg chg="mod">
          <ac:chgData name="Kristofer Carta" userId="a949ead7c4bcd18f" providerId="LiveId" clId="{93888A2B-6F63-458A-BB21-CE9C4CE85A48}" dt="2017-08-23T20:56:41.859" v="5448" actId="20577"/>
          <ac:spMkLst>
            <pc:docMk/>
            <pc:sldMk cId="1287956474" sldId="330"/>
            <ac:spMk id="2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41:28.818" v="5248" actId="2696"/>
        <pc:sldMkLst>
          <pc:docMk/>
          <pc:sldMk cId="2926253838" sldId="330"/>
        </pc:sldMkLst>
      </pc:sldChg>
      <pc:sldChg chg="modSp add">
        <pc:chgData name="Kristofer Carta" userId="a949ead7c4bcd18f" providerId="LiveId" clId="{93888A2B-6F63-458A-BB21-CE9C4CE85A48}" dt="2017-08-23T21:10:31.221" v="6499" actId="20577"/>
        <pc:sldMkLst>
          <pc:docMk/>
          <pc:sldMk cId="1555797324" sldId="331"/>
        </pc:sldMkLst>
        <pc:spChg chg="mod">
          <ac:chgData name="Kristofer Carta" userId="a949ead7c4bcd18f" providerId="LiveId" clId="{93888A2B-6F63-458A-BB21-CE9C4CE85A48}" dt="2017-08-23T21:10:31.221" v="6499" actId="20577"/>
          <ac:spMkLst>
            <pc:docMk/>
            <pc:sldMk cId="1555797324" sldId="33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0:16.618" v="6465" actId="20577"/>
          <ac:spMkLst>
            <pc:docMk/>
            <pc:sldMk cId="1555797324" sldId="331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03:56.680" v="5935" actId="20577"/>
        <pc:sldMkLst>
          <pc:docMk/>
          <pc:sldMk cId="630278260" sldId="332"/>
        </pc:sldMkLst>
        <pc:spChg chg="mod">
          <ac:chgData name="Kristofer Carta" userId="a949ead7c4bcd18f" providerId="LiveId" clId="{93888A2B-6F63-458A-BB21-CE9C4CE85A48}" dt="2017-08-23T21:02:31.160" v="5697" actId="20577"/>
          <ac:spMkLst>
            <pc:docMk/>
            <pc:sldMk cId="630278260" sldId="33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3:56.680" v="5935" actId="20577"/>
          <ac:spMkLst>
            <pc:docMk/>
            <pc:sldMk cId="630278260" sldId="332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1:28.921" v="6506" actId="20577"/>
        <pc:sldMkLst>
          <pc:docMk/>
          <pc:sldMk cId="2424243048" sldId="333"/>
        </pc:sldMkLst>
        <pc:spChg chg="mod">
          <ac:chgData name="Kristofer Carta" userId="a949ead7c4bcd18f" providerId="LiveId" clId="{93888A2B-6F63-458A-BB21-CE9C4CE85A48}" dt="2017-08-23T21:11:28.921" v="6506" actId="20577"/>
          <ac:spMkLst>
            <pc:docMk/>
            <pc:sldMk cId="2424243048" sldId="333"/>
            <ac:spMk id="2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4T10:10:40.610" v="9878" actId="2696"/>
        <pc:sldMkLst>
          <pc:docMk/>
          <pc:sldMk cId="1085793466" sldId="334"/>
        </pc:sldMkLst>
        <pc:spChg chg="mod">
          <ac:chgData name="Kristofer Carta" userId="a949ead7c4bcd18f" providerId="LiveId" clId="{93888A2B-6F63-458A-BB21-CE9C4CE85A48}" dt="2017-08-23T21:11:48.335" v="6522" actId="20577"/>
          <ac:spMkLst>
            <pc:docMk/>
            <pc:sldMk cId="1085793466" sldId="334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7:46.390" v="6894" actId="20577"/>
        <pc:sldMkLst>
          <pc:docMk/>
          <pc:sldMk cId="1070794913" sldId="335"/>
        </pc:sldMkLst>
        <pc:spChg chg="mod">
          <ac:chgData name="Kristofer Carta" userId="a949ead7c4bcd18f" providerId="LiveId" clId="{93888A2B-6F63-458A-BB21-CE9C4CE85A48}" dt="2017-08-23T21:17:46.390" v="6894" actId="20577"/>
          <ac:spMkLst>
            <pc:docMk/>
            <pc:sldMk cId="1070794913" sldId="335"/>
            <ac:spMk id="2" creationId="{00000000-0000-0000-0000-000000000000}"/>
          </ac:spMkLst>
        </pc:spChg>
      </pc:sldChg>
      <pc:sldChg chg="addSp modSp add modAnim">
        <pc:chgData name="Kristofer Carta" userId="a949ead7c4bcd18f" providerId="LiveId" clId="{93888A2B-6F63-458A-BB21-CE9C4CE85A48}" dt="2017-08-23T21:17:12.735" v="6876" actId="14100"/>
        <pc:sldMkLst>
          <pc:docMk/>
          <pc:sldMk cId="2708759021" sldId="336"/>
        </pc:sldMkLst>
        <pc:spChg chg="mod">
          <ac:chgData name="Kristofer Carta" userId="a949ead7c4bcd18f" providerId="LiveId" clId="{93888A2B-6F63-458A-BB21-CE9C4CE85A48}" dt="2017-08-23T21:13:06.638" v="6548" actId="20577"/>
          <ac:spMkLst>
            <pc:docMk/>
            <pc:sldMk cId="2708759021" sldId="33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7:12.735" v="6876" actId="14100"/>
          <ac:spMkLst>
            <pc:docMk/>
            <pc:sldMk cId="2708759021" sldId="336"/>
            <ac:spMk id="3" creationId="{00000000-0000-0000-0000-000000000000}"/>
          </ac:spMkLst>
        </pc:spChg>
        <pc:picChg chg="add mod">
          <ac:chgData name="Kristofer Carta" userId="a949ead7c4bcd18f" providerId="LiveId" clId="{93888A2B-6F63-458A-BB21-CE9C4CE85A48}" dt="2017-08-23T21:14:40.823" v="6555" actId="14100"/>
          <ac:picMkLst>
            <pc:docMk/>
            <pc:sldMk cId="2708759021" sldId="336"/>
            <ac:picMk id="4" creationId="{C2832AE4-A70D-47D4-B1BB-B8AF9D89B1F3}"/>
          </ac:picMkLst>
        </pc:picChg>
      </pc:sldChg>
      <pc:sldChg chg="delSp add del">
        <pc:chgData name="Kristofer Carta" userId="a949ead7c4bcd18f" providerId="LiveId" clId="{93888A2B-6F63-458A-BB21-CE9C4CE85A48}" dt="2017-08-23T21:17:35.541" v="6877" actId="2696"/>
        <pc:sldMkLst>
          <pc:docMk/>
          <pc:sldMk cId="1032842593" sldId="337"/>
        </pc:sldMkLst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2" creationId="{2537FF9B-037C-4137-BCEE-C2D62235ACFD}"/>
          </ac:spMkLst>
        </pc:spChg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3" creationId="{F6243D84-AF2F-4E83-A5AD-5A0EC33F2A96}"/>
          </ac:spMkLst>
        </pc:spChg>
      </pc:sldChg>
      <pc:sldChg chg="modSp add">
        <pc:chgData name="Kristofer Carta" userId="a949ead7c4bcd18f" providerId="LiveId" clId="{93888A2B-6F63-458A-BB21-CE9C4CE85A48}" dt="2017-08-23T21:54:41.639" v="7921" actId="20577"/>
        <pc:sldMkLst>
          <pc:docMk/>
          <pc:sldMk cId="3470279297" sldId="337"/>
        </pc:sldMkLst>
        <pc:spChg chg="mod">
          <ac:chgData name="Kristofer Carta" userId="a949ead7c4bcd18f" providerId="LiveId" clId="{93888A2B-6F63-458A-BB21-CE9C4CE85A48}" dt="2017-08-23T21:47:56.753" v="6941" actId="20577"/>
          <ac:spMkLst>
            <pc:docMk/>
            <pc:sldMk cId="3470279297" sldId="33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54:41.639" v="7921" actId="20577"/>
          <ac:spMkLst>
            <pc:docMk/>
            <pc:sldMk cId="3470279297" sldId="33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21:55:30.540" v="7933" actId="2696"/>
        <pc:sldMkLst>
          <pc:docMk/>
          <pc:sldMk cId="4082170344" sldId="338"/>
        </pc:sldMkLst>
        <pc:spChg chg="mod">
          <ac:chgData name="Kristofer Carta" userId="a949ead7c4bcd18f" providerId="LiveId" clId="{93888A2B-6F63-458A-BB21-CE9C4CE85A48}" dt="2017-08-23T21:55:09.515" v="7931" actId="20577"/>
          <ac:spMkLst>
            <pc:docMk/>
            <pc:sldMk cId="4082170344" sldId="338"/>
            <ac:spMk id="2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5:27.495" v="8535" actId="2711"/>
        <pc:sldMkLst>
          <pc:docMk/>
          <pc:sldMk cId="2302659806" sldId="339"/>
        </pc:sldMkLst>
        <pc:spChg chg="mod">
          <ac:chgData name="Kristofer Carta" userId="a949ead7c4bcd18f" providerId="LiveId" clId="{93888A2B-6F63-458A-BB21-CE9C4CE85A48}" dt="2017-08-23T21:55:43.515" v="7951" actId="20577"/>
          <ac:spMkLst>
            <pc:docMk/>
            <pc:sldMk cId="2302659806" sldId="33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5:27.495" v="8535" actId="2711"/>
          <ac:spMkLst>
            <pc:docMk/>
            <pc:sldMk cId="2302659806" sldId="339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9:25.664" v="8741" actId="20577"/>
        <pc:sldMkLst>
          <pc:docMk/>
          <pc:sldMk cId="626146546" sldId="340"/>
        </pc:sldMkLst>
        <pc:spChg chg="mod">
          <ac:chgData name="Kristofer Carta" userId="a949ead7c4bcd18f" providerId="LiveId" clId="{93888A2B-6F63-458A-BB21-CE9C4CE85A48}" dt="2017-08-23T22:01:28.657" v="8319" actId="20577"/>
          <ac:spMkLst>
            <pc:docMk/>
            <pc:sldMk cId="626146546" sldId="34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9:25.664" v="8741" actId="20577"/>
          <ac:spMkLst>
            <pc:docMk/>
            <pc:sldMk cId="626146546" sldId="340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20:18.315" v="9302" actId="20577"/>
        <pc:sldMkLst>
          <pc:docMk/>
          <pc:sldMk cId="403702013" sldId="341"/>
        </pc:sldMkLst>
        <pc:spChg chg="mod">
          <ac:chgData name="Kristofer Carta" userId="a949ead7c4bcd18f" providerId="LiveId" clId="{93888A2B-6F63-458A-BB21-CE9C4CE85A48}" dt="2017-08-23T22:09:42.207" v="8751" actId="20577"/>
          <ac:spMkLst>
            <pc:docMk/>
            <pc:sldMk cId="403702013" sldId="34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20:18.315" v="9302" actId="20577"/>
          <ac:spMkLst>
            <pc:docMk/>
            <pc:sldMk cId="403702013" sldId="341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4T09:59:29.977" v="9590" actId="20577"/>
        <pc:sldMkLst>
          <pc:docMk/>
          <pc:sldMk cId="1221464796" sldId="342"/>
        </pc:sldMkLst>
        <pc:spChg chg="mod">
          <ac:chgData name="Kristofer Carta" userId="a949ead7c4bcd18f" providerId="LiveId" clId="{93888A2B-6F63-458A-BB21-CE9C4CE85A48}" dt="2017-08-24T09:59:29.977" v="9590" actId="20577"/>
          <ac:spMkLst>
            <pc:docMk/>
            <pc:sldMk cId="1221464796" sldId="342"/>
            <ac:spMk id="3" creationId="{E0FB1EA4-FD9D-4CF6-B17B-8F663C6C20F2}"/>
          </ac:spMkLst>
        </pc:spChg>
      </pc:sldChg>
      <pc:sldChg chg="modSp add">
        <pc:chgData name="Kristofer Carta" userId="a949ead7c4bcd18f" providerId="LiveId" clId="{93888A2B-6F63-458A-BB21-CE9C4CE85A48}" dt="2017-08-24T10:00:49.665" v="9643" actId="2711"/>
        <pc:sldMkLst>
          <pc:docMk/>
          <pc:sldMk cId="1829302010" sldId="343"/>
        </pc:sldMkLst>
        <pc:spChg chg="mod">
          <ac:chgData name="Kristofer Carta" userId="a949ead7c4bcd18f" providerId="LiveId" clId="{93888A2B-6F63-458A-BB21-CE9C4CE85A48}" dt="2017-08-24T10:00:49.665" v="9643" actId="2711"/>
          <ac:spMkLst>
            <pc:docMk/>
            <pc:sldMk cId="1829302010" sldId="343"/>
            <ac:spMk id="3" creationId="{8DF7DAA4-D856-4C8D-812E-EA52E328D9CE}"/>
          </ac:spMkLst>
        </pc:spChg>
      </pc:sldChg>
      <pc:sldChg chg="modSp add">
        <pc:chgData name="Kristofer Carta" userId="a949ead7c4bcd18f" providerId="LiveId" clId="{93888A2B-6F63-458A-BB21-CE9C4CE85A48}" dt="2017-08-24T10:01:46.820" v="9696" actId="113"/>
        <pc:sldMkLst>
          <pc:docMk/>
          <pc:sldMk cId="293919274" sldId="344"/>
        </pc:sldMkLst>
        <pc:spChg chg="mod">
          <ac:chgData name="Kristofer Carta" userId="a949ead7c4bcd18f" providerId="LiveId" clId="{93888A2B-6F63-458A-BB21-CE9C4CE85A48}" dt="2017-08-24T10:01:46.820" v="9696" actId="113"/>
          <ac:spMkLst>
            <pc:docMk/>
            <pc:sldMk cId="293919274" sldId="344"/>
            <ac:spMk id="3" creationId="{DDA7FC82-2E55-4D5B-A184-B6DB976401D1}"/>
          </ac:spMkLst>
        </pc:spChg>
      </pc:sldChg>
      <pc:sldChg chg="modSp add">
        <pc:chgData name="Kristofer Carta" userId="a949ead7c4bcd18f" providerId="LiveId" clId="{93888A2B-6F63-458A-BB21-CE9C4CE85A48}" dt="2017-08-24T10:02:48.931" v="9814" actId="113"/>
        <pc:sldMkLst>
          <pc:docMk/>
          <pc:sldMk cId="2281961699" sldId="345"/>
        </pc:sldMkLst>
        <pc:spChg chg="mod">
          <ac:chgData name="Kristofer Carta" userId="a949ead7c4bcd18f" providerId="LiveId" clId="{93888A2B-6F63-458A-BB21-CE9C4CE85A48}" dt="2017-08-24T10:02:48.931" v="9814" actId="113"/>
          <ac:spMkLst>
            <pc:docMk/>
            <pc:sldMk cId="2281961699" sldId="345"/>
            <ac:spMk id="3" creationId="{1365B191-106F-4751-82E6-5CAB1B02DE18}"/>
          </ac:spMkLst>
        </pc:spChg>
      </pc:sldChg>
      <pc:sldChg chg="modSp add">
        <pc:chgData name="Kristofer Carta" userId="a949ead7c4bcd18f" providerId="LiveId" clId="{93888A2B-6F63-458A-BB21-CE9C4CE85A48}" dt="2017-08-24T10:07:34.002" v="9866" actId="20577"/>
        <pc:sldMkLst>
          <pc:docMk/>
          <pc:sldMk cId="171839120" sldId="346"/>
        </pc:sldMkLst>
        <pc:spChg chg="mod">
          <ac:chgData name="Kristofer Carta" userId="a949ead7c4bcd18f" providerId="LiveId" clId="{93888A2B-6F63-458A-BB21-CE9C4CE85A48}" dt="2017-08-24T10:07:34.002" v="9866" actId="20577"/>
          <ac:spMkLst>
            <pc:docMk/>
            <pc:sldMk cId="171839120" sldId="346"/>
            <ac:spMk id="3" creationId="{307FDE91-7965-464C-8454-FD962DF3A217}"/>
          </ac:spMkLst>
        </pc:spChg>
      </pc:sldChg>
      <pc:sldChg chg="modSp add">
        <pc:chgData name="Kristofer Carta" userId="a949ead7c4bcd18f" providerId="LiveId" clId="{93888A2B-6F63-458A-BB21-CE9C4CE85A48}" dt="2017-08-24T10:09:13.925" v="9877" actId="20577"/>
        <pc:sldMkLst>
          <pc:docMk/>
          <pc:sldMk cId="160374749" sldId="347"/>
        </pc:sldMkLst>
        <pc:spChg chg="mod">
          <ac:chgData name="Kristofer Carta" userId="a949ead7c4bcd18f" providerId="LiveId" clId="{93888A2B-6F63-458A-BB21-CE9C4CE85A48}" dt="2017-08-24T10:09:13.925" v="9877" actId="20577"/>
          <ac:spMkLst>
            <pc:docMk/>
            <pc:sldMk cId="160374749" sldId="347"/>
            <ac:spMk id="3" creationId="{5EE5CBF3-ADB2-4309-A9F0-BB3C6997C0A7}"/>
          </ac:spMkLst>
        </pc:spChg>
      </pc:sldChg>
      <pc:sldChg chg="add">
        <pc:chgData name="Kristofer Carta" userId="a949ead7c4bcd18f" providerId="LiveId" clId="{93888A2B-6F63-458A-BB21-CE9C4CE85A48}" dt="2017-08-24T10:10:54.733" v="9879"/>
        <pc:sldMkLst>
          <pc:docMk/>
          <pc:sldMk cId="593501888" sldId="348"/>
        </pc:sldMkLst>
      </pc:sldChg>
    </pc:docChg>
  </pc:docChgLst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11:02:12.182" v="13528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11:02:12.182" v="13528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11:02:12.182" v="13528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16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513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86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60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71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87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2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/>
              <a:t>Lesson 3 – Windows Command 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Customizing the Command Prompt,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72050" cy="347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Command Prompt window has many configuration options (especially in Windows 10).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get to Properties, click on the icon in the upper-left corner of the window and select ”Properties”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2AE4-A70D-47D4-B1BB-B8AF9D89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744432"/>
            <a:ext cx="5910262" cy="49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Anything you can do in File Explorer can be done on the command line</a:t>
            </a:r>
          </a:p>
          <a:p>
            <a:pPr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Command Prompt: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List the contents of the current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Change to a different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cd </a:t>
            </a:r>
            <a:r>
              <a:rPr lang="da-DK" dirty="0">
                <a:latin typeface="Consolas" panose="020B0609020204030204" pitchFamily="49" charset="0"/>
              </a:rPr>
              <a:t>directory-name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We now know that </a:t>
            </a:r>
            <a:r>
              <a:rPr lang="da-DK" b="1" dirty="0">
                <a:latin typeface="Consolas" panose="020B0609020204030204" pitchFamily="49" charset="0"/>
              </a:rPr>
              <a:t>cd</a:t>
            </a:r>
            <a:r>
              <a:rPr lang="da-DK" dirty="0">
                <a:latin typeface="Calibri" panose="020F0502020204030204" pitchFamily="34" charset="0"/>
              </a:rPr>
              <a:t> lets us change directories.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But how do we go ‘back’?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Easy!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..</a:t>
            </a:r>
            <a:r>
              <a:rPr lang="da-DK" dirty="0">
                <a:latin typeface="Calibri" panose="020F0502020204030204" pitchFamily="34" charset="0"/>
              </a:rPr>
              <a:t> refers to the folder above you (the parent directory)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</a:t>
            </a: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C:\Users\&gt; cd ..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take you to the folder above you, in this case C:\</a:t>
            </a:r>
          </a:p>
        </p:txBody>
      </p:sp>
    </p:spTree>
    <p:extLst>
      <p:ext uri="{BB962C8B-B14F-4D97-AF65-F5344CB8AC3E}">
        <p14:creationId xmlns:p14="http://schemas.microsoft.com/office/powerpoint/2010/main" val="39805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Command Line,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cd </a:t>
            </a:r>
            <a:r>
              <a:rPr lang="da-DK" dirty="0">
                <a:latin typeface="Calibri" panose="020F0502020204030204" pitchFamily="34" charset="0"/>
              </a:rPr>
              <a:t>can get tedious if we have to type it many times in a row.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If you know the full path (or even just part of it) to the directory you’d like to move to, you can use \ to combine directory names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C:\Users\MyUser\Documents&gt; cd ..\Desktop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first take you to MyUser, then to the Desktop folder</a:t>
            </a:r>
          </a:p>
        </p:txBody>
      </p:sp>
    </p:spTree>
    <p:extLst>
      <p:ext uri="{BB962C8B-B14F-4D97-AF65-F5344CB8AC3E}">
        <p14:creationId xmlns:p14="http://schemas.microsoft.com/office/powerpoint/2010/main" val="425672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Command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What if we want to repeat an earlier action? Can we be lazy?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At any command line, the </a:t>
            </a:r>
            <a:r>
              <a:rPr lang="da-DK" b="1" dirty="0"/>
              <a:t>up and down arrows </a:t>
            </a:r>
            <a:r>
              <a:rPr lang="da-DK" dirty="0"/>
              <a:t>on your keyboard will cycle through your previous commands. Beware that the second you hit one of these arrow keys, you will lose whatever you had been typing.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In the Command Prompt, hit </a:t>
            </a:r>
            <a:r>
              <a:rPr lang="da-DK" b="1" dirty="0"/>
              <a:t>F7 </a:t>
            </a:r>
            <a:r>
              <a:rPr lang="da-DK" dirty="0"/>
              <a:t>to see a pop-up with your entire command history. Cycle through this and see everything you’ve typed in the current session!</a:t>
            </a:r>
          </a:p>
        </p:txBody>
      </p:sp>
    </p:spTree>
    <p:extLst>
      <p:ext uri="{BB962C8B-B14F-4D97-AF65-F5344CB8AC3E}">
        <p14:creationId xmlns:p14="http://schemas.microsoft.com/office/powerpoint/2010/main" val="4970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Tab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Typing full filenames is a pain in the butt. How can we be lazier?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b="1" dirty="0"/>
              <a:t>Tab </a:t>
            </a:r>
            <a:r>
              <a:rPr lang="da-DK" dirty="0"/>
              <a:t>key is your new best friend! It auto-completes based off the files and folders in your current directory.</a:t>
            </a:r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r>
              <a:rPr lang="da-DK" dirty="0"/>
              <a:t>Test this! </a:t>
            </a:r>
            <a:r>
              <a:rPr lang="en-US" dirty="0"/>
              <a:t>(This time, don’t hit enter just yet)</a:t>
            </a:r>
            <a:endParaRPr lang="da-DK" dirty="0"/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cd</a:t>
            </a:r>
          </a:p>
          <a:p>
            <a:pPr marL="0" indent="0">
              <a:buNone/>
            </a:pPr>
            <a:r>
              <a:rPr lang="da-DK" dirty="0"/>
              <a:t>Press tab, and see what happens.</a:t>
            </a:r>
          </a:p>
          <a:p>
            <a:pPr marL="0" indent="0">
              <a:buNone/>
            </a:pPr>
            <a:r>
              <a:rPr lang="da-DK" dirty="0"/>
              <a:t>What happens if you type the beginning of a file name, then hit tab</a:t>
            </a:r>
            <a:r>
              <a:rPr lang="en-US" dirty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442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Tips – Exiting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7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It’s easy to run into frozen or long-running programs in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/>
              <a:t>Pressing</a:t>
            </a:r>
            <a:r>
              <a:rPr lang="da-DK" b="1" dirty="0"/>
              <a:t> Ctrl+c </a:t>
            </a:r>
            <a:r>
              <a:rPr lang="da-DK" dirty="0"/>
              <a:t>sends an ”abort” signal to the currently running program and will return you to the command interface.</a:t>
            </a:r>
            <a:endParaRPr lang="da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Test this!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find ”a” war_peace.txt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Let’s get out of here! Press </a:t>
            </a:r>
            <a:r>
              <a:rPr lang="da-DK" b="1" dirty="0"/>
              <a:t>Ctrl+c</a:t>
            </a:r>
            <a:r>
              <a:rPr lang="da-DK" dirty="0"/>
              <a:t> to return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60796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1: Explore the File System (again!)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you know a few commands, let’s poke around our file system!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up the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from your current location to C:\ (Hint: use </a:t>
            </a:r>
            <a:r>
              <a:rPr lang="en-US" b="1" dirty="0"/>
              <a:t>..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cd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dir</a:t>
            </a:r>
            <a:r>
              <a:rPr lang="en-US" dirty="0"/>
              <a:t> to look at your file system in a completely new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from C:\ to the </a:t>
            </a:r>
            <a:r>
              <a:rPr lang="en-US" dirty="0" err="1"/>
              <a:t>AppData</a:t>
            </a:r>
            <a:r>
              <a:rPr lang="en-US" dirty="0"/>
              <a:t> folder in your User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back to C:\ (Can you do this in a single command?)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&amp; Tools</a:t>
            </a:r>
          </a:p>
        </p:txBody>
      </p:sp>
    </p:spTree>
    <p:extLst>
      <p:ext uri="{BB962C8B-B14F-4D97-AF65-F5344CB8AC3E}">
        <p14:creationId xmlns:p14="http://schemas.microsoft.com/office/powerpoint/2010/main" val="387469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is a simple variable that tells Windows where to look to find programs that run on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check your current PATH, type: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path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change the PATH, go to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System -&gt; Advanced System Settings -&gt; Environment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In the </a:t>
            </a:r>
            <a:r>
              <a:rPr lang="da-DK" b="1" dirty="0">
                <a:latin typeface="Calibri" panose="020F0502020204030204" pitchFamily="34" charset="0"/>
              </a:rPr>
              <a:t>System variables </a:t>
            </a:r>
            <a:r>
              <a:rPr lang="da-DK" dirty="0">
                <a:latin typeface="Calibri" panose="020F0502020204030204" pitchFamily="34" charset="0"/>
              </a:rPr>
              <a:t>box, click on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and then select </a:t>
            </a:r>
            <a:r>
              <a:rPr lang="da-DK" b="1" dirty="0">
                <a:latin typeface="Calibri" panose="020F0502020204030204" pitchFamily="34" charset="0"/>
              </a:rPr>
              <a:t>Edit...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i="1" dirty="0">
                <a:latin typeface="Calibri" panose="020F0502020204030204" pitchFamily="34" charset="0"/>
              </a:rPr>
              <a:t>Note that you must separate directory paths by using a   ;   character</a:t>
            </a:r>
          </a:p>
        </p:txBody>
      </p:sp>
    </p:spTree>
    <p:extLst>
      <p:ext uri="{BB962C8B-B14F-4D97-AF65-F5344CB8AC3E}">
        <p14:creationId xmlns:p14="http://schemas.microsoft.com/office/powerpoint/2010/main" val="20350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3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Navigating and modifying the file system is just one little aspect of command line use (eventually you won’t even realize you’re doing it).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From the command line you can access a number of built-in tools, as well as run any program. Many programs are built specifically to run on the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7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Command Line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3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To run a program on the command line, it either needs to be in the current directory or listed in the PATH variable.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both cases, running a program is as simple as typing the name of the program, followed by any options or arguments that it might need.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Examples:</a:t>
            </a:r>
          </a:p>
          <a:p>
            <a:pPr marL="0" indent="0">
              <a:buNone/>
            </a:pPr>
            <a:r>
              <a:rPr lang="da-DK" sz="2400" b="1" dirty="0">
                <a:latin typeface="Consolas" panose="020B0609020204030204" pitchFamily="49" charset="0"/>
              </a:rPr>
              <a:t>	&gt; ping </a:t>
            </a:r>
            <a:r>
              <a:rPr lang="da-DK" sz="2400" dirty="0">
                <a:latin typeface="Consolas" panose="020B0609020204030204" pitchFamily="49" charset="0"/>
              </a:rPr>
              <a:t>www.google.com</a:t>
            </a:r>
          </a:p>
          <a:p>
            <a:pPr marL="0" indent="0">
              <a:buNone/>
            </a:pPr>
            <a:r>
              <a:rPr lang="da-DK" sz="2400" b="1" dirty="0">
                <a:latin typeface="Consolas" panose="020B0609020204030204" pitchFamily="49" charset="0"/>
              </a:rPr>
              <a:t>	&gt; ipconfig</a:t>
            </a:r>
          </a:p>
        </p:txBody>
      </p:sp>
    </p:spTree>
    <p:extLst>
      <p:ext uri="{BB962C8B-B14F-4D97-AF65-F5344CB8AC3E}">
        <p14:creationId xmlns:p14="http://schemas.microsoft.com/office/powerpoint/2010/main" val="269377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F83-D869-4464-8D03-667FE79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1EA4-FD9D-4CF6-B17B-8F663C6C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you find out what you can do? How can you get more information about what a command does?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its own, </a:t>
            </a:r>
            <a:r>
              <a:rPr lang="en-US" b="1" dirty="0"/>
              <a:t>help </a:t>
            </a:r>
            <a:r>
              <a:rPr lang="en-US" dirty="0"/>
              <a:t>displays available commands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help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help</a:t>
            </a:r>
            <a:r>
              <a:rPr lang="en-US" dirty="0"/>
              <a:t> &lt;command&gt; prints the help options for a command</a:t>
            </a:r>
          </a:p>
          <a:p>
            <a:pPr lvl="1"/>
            <a:r>
              <a:rPr lang="en-US" dirty="0"/>
              <a:t>Same as the /? or –h arguments (it varies what commands and programs use)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help</a:t>
            </a:r>
            <a:r>
              <a:rPr lang="en-US" dirty="0">
                <a:latin typeface="Consolas" panose="020B0609020204030204" pitchFamily="49" charset="0"/>
              </a:rPr>
              <a:t> cd</a:t>
            </a:r>
          </a:p>
        </p:txBody>
      </p:sp>
    </p:spTree>
    <p:extLst>
      <p:ext uri="{BB962C8B-B14F-4D97-AF65-F5344CB8AC3E}">
        <p14:creationId xmlns:p14="http://schemas.microsoft.com/office/powerpoint/2010/main" val="122146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4F17-EEB6-402A-A674-23E675DD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DAA4-D856-4C8D-812E-EA52E328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&lt;message&gt; prints a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 </a:t>
            </a:r>
            <a:r>
              <a:rPr lang="en-US" dirty="0">
                <a:latin typeface="Consolas" panose="020B0609020204030204" pitchFamily="49" charset="0"/>
              </a:rPr>
              <a:t>hello there!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echo [ON or OFF] will turn echoing from commands on or off</a:t>
            </a:r>
          </a:p>
          <a:p>
            <a:pPr lvl="1"/>
            <a:r>
              <a:rPr lang="en-US" dirty="0"/>
              <a:t>This means commands won’t print output. Be careful!</a:t>
            </a:r>
          </a:p>
          <a:p>
            <a:pPr lvl="1"/>
            <a:endParaRPr lang="en-US" dirty="0"/>
          </a:p>
          <a:p>
            <a:r>
              <a:rPr lang="en-US" dirty="0"/>
              <a:t>Try turning all echo off by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</a:t>
            </a:r>
            <a:r>
              <a:rPr lang="en-US" dirty="0">
                <a:latin typeface="Consolas" panose="020B0609020204030204" pitchFamily="49" charset="0"/>
              </a:rPr>
              <a:t> off</a:t>
            </a:r>
          </a:p>
          <a:p>
            <a:pPr lvl="1"/>
            <a:r>
              <a:rPr lang="en-US" dirty="0"/>
              <a:t>You can fix this with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echo</a:t>
            </a:r>
            <a:r>
              <a:rPr lang="en-US" dirty="0">
                <a:latin typeface="Consolas" panose="020B0609020204030204" pitchFamily="49" charset="0"/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82930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452-5EE5-4435-8CA5-F54EAF5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FC82-2E55-4D5B-A184-B6DB9764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the contents of a text file. Everything is printed immediately.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Create a text file with:  </a:t>
            </a:r>
            <a:r>
              <a:rPr lang="en-US" b="1" dirty="0">
                <a:latin typeface="Consolas" panose="020B0609020204030204" pitchFamily="49" charset="0"/>
              </a:rPr>
              <a:t>&gt; echo</a:t>
            </a:r>
            <a:r>
              <a:rPr lang="en-US" dirty="0">
                <a:latin typeface="Consolas" panose="020B0609020204030204" pitchFamily="49" charset="0"/>
              </a:rPr>
              <a:t> “hello world!” &gt; test.txt</a:t>
            </a:r>
            <a:br>
              <a:rPr lang="en-US" dirty="0"/>
            </a:br>
            <a:r>
              <a:rPr lang="en-US" dirty="0"/>
              <a:t> 2. Read it with:	 </a:t>
            </a:r>
            <a:r>
              <a:rPr lang="en-US" b="1" dirty="0">
                <a:latin typeface="Consolas" panose="020B0609020204030204" pitchFamily="49" charset="0"/>
              </a:rPr>
              <a:t>&gt; type</a:t>
            </a:r>
            <a:r>
              <a:rPr lang="en-US" dirty="0">
                <a:latin typeface="Consolas" panose="020B0609020204030204" pitchFamily="49" charset="0"/>
              </a:rPr>
              <a:t> test.txt</a:t>
            </a:r>
          </a:p>
        </p:txBody>
      </p:sp>
    </p:spTree>
    <p:extLst>
      <p:ext uri="{BB962C8B-B14F-4D97-AF65-F5344CB8AC3E}">
        <p14:creationId xmlns:p14="http://schemas.microsoft.com/office/powerpoint/2010/main" val="293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56EA-085A-44CD-B1B9-CC55203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B191-106F-4751-82E6-5CAB1B02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about very </a:t>
            </a:r>
            <a:r>
              <a:rPr lang="en-US" dirty="0" err="1"/>
              <a:t>longe</a:t>
            </a:r>
            <a:r>
              <a:rPr lang="en-US" dirty="0"/>
              <a:t> files? </a:t>
            </a:r>
            <a:r>
              <a:rPr lang="en-US" b="1" dirty="0"/>
              <a:t>more </a:t>
            </a:r>
            <a:r>
              <a:rPr lang="en-US" dirty="0"/>
              <a:t>prints as much of a file as fits on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functions:</a:t>
            </a:r>
          </a:p>
          <a:p>
            <a:r>
              <a:rPr lang="en-US" dirty="0"/>
              <a:t>Enter goes to next line</a:t>
            </a:r>
          </a:p>
          <a:p>
            <a:r>
              <a:rPr lang="en-US" dirty="0"/>
              <a:t>q to quit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more </a:t>
            </a:r>
            <a:r>
              <a:rPr lang="en-US" dirty="0"/>
              <a:t>war_peace.txt</a:t>
            </a:r>
          </a:p>
        </p:txBody>
      </p:sp>
    </p:spTree>
    <p:extLst>
      <p:ext uri="{BB962C8B-B14F-4D97-AF65-F5344CB8AC3E}">
        <p14:creationId xmlns:p14="http://schemas.microsoft.com/office/powerpoint/2010/main" val="228196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CDB-0E1A-4CFD-AC12-A47C1655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DE91-7965-464C-8454-FD962DF3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Searches a file for a keyword and prints the line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 </a:t>
            </a:r>
            <a:r>
              <a:rPr lang="en-US" b="1" dirty="0">
                <a:latin typeface="Consolas" panose="020B0609020204030204" pitchFamily="49" charset="0"/>
              </a:rPr>
              <a:t>find</a:t>
            </a:r>
            <a:r>
              <a:rPr lang="en-US" dirty="0">
                <a:latin typeface="Consolas" panose="020B0609020204030204" pitchFamily="49" charset="0"/>
              </a:rPr>
              <a:t> “main” HelloWorld.java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&gt;</a:t>
            </a:r>
            <a:r>
              <a:rPr lang="en-US" b="1" dirty="0">
                <a:latin typeface="Consolas" panose="020B0609020204030204" pitchFamily="49" charset="0"/>
              </a:rPr>
              <a:t> find </a:t>
            </a:r>
            <a:r>
              <a:rPr lang="en-US" dirty="0">
                <a:latin typeface="Consolas" panose="020B0609020204030204" pitchFamily="49" charset="0"/>
              </a:rPr>
              <a:t>“balcony” war_peace.txt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useful with piping – can take input from other commands</a:t>
            </a:r>
          </a:p>
          <a:p>
            <a:pPr marL="0" indent="0">
              <a:buNone/>
            </a:pPr>
            <a:r>
              <a:rPr lang="en-US" dirty="0"/>
              <a:t>Can also print all lines but the ones with the keyword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Fun fact! Can be used for large files but it will only search on the first 1070 characters on each line</a:t>
            </a:r>
          </a:p>
        </p:txBody>
      </p:sp>
    </p:spTree>
    <p:extLst>
      <p:ext uri="{BB962C8B-B14F-4D97-AF65-F5344CB8AC3E}">
        <p14:creationId xmlns:p14="http://schemas.microsoft.com/office/powerpoint/2010/main" val="17183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36C-6B31-46F6-94E1-79353422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CBF3-ADB2-4309-A9F0-BB3C6997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Recursively displays the file structure</a:t>
            </a:r>
          </a:p>
          <a:p>
            <a:pPr lvl="1"/>
            <a:r>
              <a:rPr lang="en-US" dirty="0"/>
              <a:t>Recursively means down from the target directory</a:t>
            </a:r>
          </a:p>
          <a:p>
            <a:pPr marL="0" indent="0">
              <a:buNone/>
            </a:pPr>
            <a:r>
              <a:rPr lang="en-US" dirty="0"/>
              <a:t>/F argument will also print all files</a:t>
            </a:r>
          </a:p>
          <a:p>
            <a:pPr lvl="1"/>
            <a:r>
              <a:rPr lang="en-US" dirty="0"/>
              <a:t>By default it only prints directories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running: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tree</a:t>
            </a:r>
            <a:r>
              <a:rPr lang="en-US" dirty="0">
                <a:latin typeface="Consolas" panose="020B0609020204030204" pitchFamily="49" charset="0"/>
              </a:rPr>
              <a:t> c:\ /F</a:t>
            </a:r>
          </a:p>
          <a:p>
            <a:pPr lvl="1"/>
            <a:r>
              <a:rPr lang="en-US" dirty="0"/>
              <a:t>Remember that Ctrl + c will exit a 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16037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128795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Creating and removing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Navigating and using tools and programs is great! But what about working with files and folders? </a:t>
            </a:r>
            <a:r>
              <a:rPr lang="da-DK" i="1" dirty="0">
                <a:latin typeface="Calibri" panose="020F0502020204030204" pitchFamily="34" charset="0"/>
              </a:rPr>
              <a:t>Of course you can do that too!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Make a new file (cmd has no command for this, so we make our own):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echo </a:t>
            </a:r>
            <a:r>
              <a:rPr lang="da-DK" dirty="0">
                <a:latin typeface="Consolas" panose="020B0609020204030204" pitchFamily="49" charset="0"/>
              </a:rPr>
              <a:t>&gt; </a:t>
            </a:r>
            <a:r>
              <a:rPr lang="da-DK" i="1" dirty="0">
                <a:latin typeface="Consolas" panose="020B0609020204030204" pitchFamily="49" charset="0"/>
              </a:rPr>
              <a:t>file-name</a:t>
            </a:r>
            <a:endParaRPr lang="da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Remove a file: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del </a:t>
            </a:r>
            <a:r>
              <a:rPr lang="da-DK" i="1" dirty="0">
                <a:latin typeface="Consolas" panose="020B0609020204030204" pitchFamily="49" charset="0"/>
              </a:rPr>
              <a:t>file-name</a:t>
            </a:r>
            <a:endParaRPr lang="da-DK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Creating and removing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commands for working with folders are straightforward.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Create a new folder: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mkdir </a:t>
            </a:r>
            <a:r>
              <a:rPr lang="da-DK" i="1" dirty="0">
                <a:latin typeface="Consolas" panose="020B0609020204030204" pitchFamily="49" charset="0"/>
              </a:rPr>
              <a:t>folder-name</a:t>
            </a:r>
            <a:endParaRPr lang="da-DK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Remove a folder (must be empty):	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rmdir </a:t>
            </a:r>
            <a:r>
              <a:rPr lang="da-DK" i="1" dirty="0">
                <a:latin typeface="Consolas" panose="020B0609020204030204" pitchFamily="49" charset="0"/>
              </a:rPr>
              <a:t>folder-name</a:t>
            </a:r>
          </a:p>
          <a:p>
            <a:pPr marL="0" indent="0">
              <a:buNone/>
            </a:pPr>
            <a:r>
              <a:rPr lang="da-DK" dirty="0"/>
              <a:t>Remove a folder and everything in it (</a:t>
            </a:r>
            <a:r>
              <a:rPr lang="da-DK" b="1" dirty="0">
                <a:solidFill>
                  <a:srgbClr val="FF0000"/>
                </a:solidFill>
              </a:rPr>
              <a:t>Warning! Extremely violent!</a:t>
            </a:r>
            <a:r>
              <a:rPr lang="da-DK" dirty="0"/>
              <a:t>)</a:t>
            </a:r>
            <a:r>
              <a:rPr lang="da-DK" b="1" dirty="0"/>
              <a:t>: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b="1" dirty="0">
                <a:latin typeface="Consolas" panose="020B0609020204030204" pitchFamily="49" charset="0"/>
              </a:rPr>
              <a:t>&gt; del /q </a:t>
            </a:r>
            <a:r>
              <a:rPr lang="da-DK" dirty="0">
                <a:latin typeface="Consolas" panose="020B0609020204030204" pitchFamily="49" charset="0"/>
              </a:rPr>
              <a:t>folder-name 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	&gt; </a:t>
            </a:r>
            <a:r>
              <a:rPr lang="da-DK" b="1" dirty="0">
                <a:latin typeface="Consolas" panose="020B0609020204030204" pitchFamily="49" charset="0"/>
              </a:rPr>
              <a:t>rmdir</a:t>
            </a:r>
            <a:r>
              <a:rPr lang="da-DK" dirty="0">
                <a:latin typeface="Consolas" panose="020B0609020204030204" pitchFamily="49" charset="0"/>
              </a:rPr>
              <a:t> folder-name</a:t>
            </a:r>
          </a:p>
          <a:p>
            <a:pPr marL="0" indent="0">
              <a:buNone/>
            </a:pPr>
            <a:endParaRPr lang="da-D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Manipulating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Moving, renaming, and copying files and folders is also very easy.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Move a file or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move </a:t>
            </a:r>
            <a:r>
              <a:rPr lang="da-DK" dirty="0">
                <a:latin typeface="Consolas" panose="020B0609020204030204" pitchFamily="49" charset="0"/>
              </a:rPr>
              <a:t>item-name destination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Rename a file or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rename </a:t>
            </a:r>
            <a:r>
              <a:rPr lang="da-DK" dirty="0">
                <a:latin typeface="Consolas" panose="020B0609020204030204" pitchFamily="49" charset="0"/>
              </a:rPr>
              <a:t>item-name new-item-name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Copy a file:	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copy </a:t>
            </a:r>
            <a:r>
              <a:rPr lang="da-DK" dirty="0">
                <a:latin typeface="Consolas" panose="020B0609020204030204" pitchFamily="49" charset="0"/>
              </a:rPr>
              <a:t>file-name new-file-name</a:t>
            </a:r>
            <a:endParaRPr lang="da-DK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Copy all files in a directory: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copy </a:t>
            </a:r>
            <a:r>
              <a:rPr lang="da-DK" dirty="0">
                <a:latin typeface="Consolas" panose="020B0609020204030204" pitchFamily="49" charset="0"/>
              </a:rPr>
              <a:t>folder-name destination</a:t>
            </a:r>
          </a:p>
          <a:p>
            <a:pPr marL="0" indent="0">
              <a:buNone/>
            </a:pPr>
            <a:endParaRPr lang="da-D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9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Operators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079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By now, you should have noticed that command line programs take </a:t>
            </a:r>
            <a:r>
              <a:rPr lang="da-DK" b="1" dirty="0">
                <a:latin typeface="Calibri" panose="020F0502020204030204" pitchFamily="34" charset="0"/>
              </a:rPr>
              <a:t>input </a:t>
            </a:r>
            <a:r>
              <a:rPr lang="da-DK" dirty="0">
                <a:latin typeface="Calibri" panose="020F0502020204030204" pitchFamily="34" charset="0"/>
              </a:rPr>
              <a:t>and produce </a:t>
            </a:r>
            <a:r>
              <a:rPr lang="da-DK" b="1" dirty="0">
                <a:latin typeface="Calibri" panose="020F0502020204030204" pitchFamily="34" charset="0"/>
              </a:rPr>
              <a:t>output</a:t>
            </a:r>
            <a:r>
              <a:rPr lang="da-DK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By default, a program’s </a:t>
            </a:r>
            <a:r>
              <a:rPr lang="da-DK" b="1" dirty="0">
                <a:latin typeface="Calibri" panose="020F0502020204030204" pitchFamily="34" charset="0"/>
              </a:rPr>
              <a:t>input</a:t>
            </a:r>
            <a:r>
              <a:rPr lang="da-DK" dirty="0">
                <a:latin typeface="Calibri" panose="020F0502020204030204" pitchFamily="34" charset="0"/>
              </a:rPr>
              <a:t> is given to it manually by the user, and the </a:t>
            </a:r>
            <a:r>
              <a:rPr lang="da-DK" b="1" dirty="0">
                <a:latin typeface="Calibri" panose="020F0502020204030204" pitchFamily="34" charset="0"/>
              </a:rPr>
              <a:t>output</a:t>
            </a:r>
            <a:r>
              <a:rPr lang="da-DK" dirty="0">
                <a:latin typeface="Calibri" panose="020F0502020204030204" pitchFamily="34" charset="0"/>
              </a:rPr>
              <a:t> is printed to the screen as text: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&gt; echo </a:t>
            </a:r>
            <a:r>
              <a:rPr lang="da-DK" dirty="0">
                <a:latin typeface="Consolas" panose="020B0609020204030204" pitchFamily="49" charset="0"/>
              </a:rPr>
              <a:t>”this is a string of words”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will print to the screen, and return you to the command prompt.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You’ll soon start wanting more – can you write multiple commands at once? Can you send the output of one command to another?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answer is yes! Using </a:t>
            </a:r>
            <a:r>
              <a:rPr lang="da-DK" b="1" dirty="0">
                <a:latin typeface="Calibri" panose="020F0502020204030204" pitchFamily="34" charset="0"/>
              </a:rPr>
              <a:t>operators</a:t>
            </a:r>
            <a:r>
              <a:rPr lang="da-DK" dirty="0">
                <a:latin typeface="Calibri" panose="020F0502020204030204" pitchFamily="34" charset="0"/>
              </a:rPr>
              <a:t>.</a:t>
            </a:r>
            <a:endParaRPr lang="da-DK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9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Chaining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&amp;&amp; and | allow you to chain commands together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&amp;&amp; simply executes commands one after another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(as long as the first command ends successfully)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mkdir </a:t>
            </a:r>
            <a:r>
              <a:rPr lang="da-DK" dirty="0">
                <a:latin typeface="Consolas" panose="020B0609020204030204" pitchFamily="49" charset="0"/>
              </a:rPr>
              <a:t>folder-name &amp;&amp; </a:t>
            </a:r>
            <a:r>
              <a:rPr lang="da-DK" b="1" dirty="0">
                <a:latin typeface="Consolas" panose="020B0609020204030204" pitchFamily="49" charset="0"/>
              </a:rPr>
              <a:t>cd </a:t>
            </a:r>
            <a:r>
              <a:rPr lang="da-DK" dirty="0">
                <a:latin typeface="Consolas" panose="020B0609020204030204" pitchFamily="49" charset="0"/>
              </a:rPr>
              <a:t>folder-name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|</a:t>
            </a:r>
            <a:r>
              <a:rPr lang="da-DK" dirty="0">
                <a:latin typeface="Calibri" panose="020F0502020204030204" pitchFamily="34" charset="0"/>
              </a:rPr>
              <a:t> (”pipe”) sends the output of the first command to the second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tree </a:t>
            </a:r>
            <a:r>
              <a:rPr lang="da-DK" dirty="0">
                <a:latin typeface="Consolas" panose="020B0609020204030204" pitchFamily="49" charset="0"/>
              </a:rPr>
              <a:t>C:\ | </a:t>
            </a:r>
            <a:r>
              <a:rPr lang="da-DK" b="1" dirty="0">
                <a:latin typeface="Consolas" panose="020B0609020204030204" pitchFamily="49" charset="0"/>
              </a:rPr>
              <a:t>more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Redirect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>
                <a:latin typeface="Calibri" panose="020F0502020204030204" pitchFamily="34" charset="0"/>
              </a:rPr>
              <a:t> redirect output from a command to a file</a:t>
            </a: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</a:t>
            </a:r>
            <a:r>
              <a:rPr lang="da-DK" dirty="0">
                <a:latin typeface="Calibri" panose="020F0502020204030204" pitchFamily="34" charset="0"/>
              </a:rPr>
              <a:t> redirects output from a command and writes it to a file, overwriting any preexisting file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dir</a:t>
            </a:r>
            <a:r>
              <a:rPr lang="da-DK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directory_listing.txt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&gt;&gt;</a:t>
            </a:r>
            <a:r>
              <a:rPr lang="da-DK" dirty="0">
                <a:latin typeface="Calibri" panose="020F0502020204030204" pitchFamily="34" charset="0"/>
              </a:rPr>
              <a:t> does the same thing, but adds to a preexisting file instead of overwriting it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echo </a:t>
            </a:r>
            <a:r>
              <a:rPr lang="da-DK" dirty="0">
                <a:latin typeface="Consolas" panose="020B0609020204030204" pitchFamily="49" charset="0"/>
              </a:rPr>
              <a:t>most orchestras are just 1800’s cover bands &gt;&gt; stupidshowerthoughts.txt</a:t>
            </a:r>
            <a:endParaRPr lang="da-DK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46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Wildcard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/>
              <a:t>Is a “wildcard”, and is used for matching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*.txt </a:t>
            </a:r>
            <a:r>
              <a:rPr lang="en-US" dirty="0"/>
              <a:t>will match all files that end with .txt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special_name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/>
              <a:t>will match all files that start with </a:t>
            </a:r>
            <a:r>
              <a:rPr lang="en-US" dirty="0" err="1"/>
              <a:t>special_name</a:t>
            </a:r>
            <a:endParaRPr lang="en-US" dirty="0"/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directory_name\*.docx </a:t>
            </a:r>
            <a:r>
              <a:rPr lang="da-DK" dirty="0">
                <a:latin typeface="Calibri" panose="020F0502020204030204" pitchFamily="34" charset="0"/>
              </a:rPr>
              <a:t>will match all .docx files in a directory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* operator is extremely handy for dealing with files as a batch: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del </a:t>
            </a:r>
            <a:r>
              <a:rPr lang="da-DK" dirty="0">
                <a:latin typeface="Consolas" panose="020B0609020204030204" pitchFamily="49" charset="0"/>
              </a:rPr>
              <a:t>*.txt</a:t>
            </a:r>
          </a:p>
          <a:p>
            <a:pPr marL="0" indent="0">
              <a:buNone/>
            </a:pPr>
            <a:r>
              <a:rPr lang="da-DK" b="1" dirty="0">
                <a:latin typeface="Consolas" panose="020B0609020204030204" pitchFamily="49" charset="0"/>
              </a:rPr>
              <a:t>	&gt; move </a:t>
            </a:r>
            <a:r>
              <a:rPr lang="en-US" dirty="0">
                <a:latin typeface="Consolas" panose="020B0609020204030204" pitchFamily="49" charset="0"/>
              </a:rPr>
              <a:t>*.</a:t>
            </a:r>
            <a:r>
              <a:rPr lang="en-US" dirty="0" err="1">
                <a:latin typeface="Consolas" panose="020B0609020204030204" pitchFamily="49" charset="0"/>
              </a:rPr>
              <a:t>docx</a:t>
            </a:r>
            <a:r>
              <a:rPr lang="en-US">
                <a:latin typeface="Consolas" panose="020B0609020204030204" pitchFamily="49" charset="0"/>
              </a:rPr>
              <a:t> %USERPROFILE%\Documents</a:t>
            </a: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42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 don’t need to use Eclipse to compile and run your Java programs! 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programs you want to use are simply called </a:t>
            </a:r>
            <a:r>
              <a:rPr lang="da-DK" b="1" dirty="0">
                <a:latin typeface="Calibri" panose="020F0502020204030204" pitchFamily="34" charset="0"/>
              </a:rPr>
              <a:t>javac</a:t>
            </a:r>
            <a:r>
              <a:rPr lang="da-DK" dirty="0">
                <a:latin typeface="Calibri" panose="020F0502020204030204" pitchFamily="34" charset="0"/>
              </a:rPr>
              <a:t> and </a:t>
            </a:r>
            <a:r>
              <a:rPr lang="da-DK" b="1" dirty="0">
                <a:latin typeface="Calibri" panose="020F0502020204030204" pitchFamily="34" charset="0"/>
              </a:rPr>
              <a:t>java</a:t>
            </a:r>
            <a:r>
              <a:rPr lang="da-DK" dirty="0">
                <a:latin typeface="Calibri" panose="020F0502020204030204" pitchFamily="34" charset="0"/>
              </a:rPr>
              <a:t>. </a:t>
            </a:r>
            <a:br>
              <a:rPr lang="da-DK" dirty="0">
                <a:latin typeface="Calibri" panose="020F0502020204030204" pitchFamily="34" charset="0"/>
              </a:rPr>
            </a:br>
            <a:r>
              <a:rPr lang="da-DK" dirty="0">
                <a:latin typeface="Calibri" panose="020F0502020204030204" pitchFamily="34" charset="0"/>
              </a:rPr>
              <a:t>If these programs are included in your </a:t>
            </a:r>
            <a:r>
              <a:rPr lang="da-DK" b="1" dirty="0">
                <a:latin typeface="Calibri" panose="020F0502020204030204" pitchFamily="34" charset="0"/>
              </a:rPr>
              <a:t>PATH</a:t>
            </a:r>
            <a:r>
              <a:rPr lang="da-DK" dirty="0">
                <a:latin typeface="Calibri" panose="020F0502020204030204" pitchFamily="34" charset="0"/>
              </a:rPr>
              <a:t> variable, you can use them from your command line.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u="sng" dirty="0">
                <a:latin typeface="Calibri" panose="020F0502020204030204" pitchFamily="34" charset="0"/>
              </a:rPr>
              <a:t>To compile a </a:t>
            </a:r>
            <a:r>
              <a:rPr lang="da-DK" b="1" u="sng" dirty="0">
                <a:latin typeface="Calibri" panose="020F0502020204030204" pitchFamily="34" charset="0"/>
              </a:rPr>
              <a:t>.java</a:t>
            </a:r>
            <a:r>
              <a:rPr lang="da-DK" u="sng" dirty="0">
                <a:latin typeface="Calibri" panose="020F0502020204030204" pitchFamily="34" charset="0"/>
              </a:rPr>
              <a:t> file: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Create a file containing a valid Java program. 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Run </a:t>
            </a:r>
            <a:r>
              <a:rPr lang="da-DK" b="1" dirty="0">
                <a:latin typeface="Calibri" panose="020F0502020204030204" pitchFamily="34" charset="0"/>
              </a:rPr>
              <a:t>javac</a:t>
            </a:r>
            <a:r>
              <a:rPr lang="da-DK" dirty="0">
                <a:latin typeface="Calibri" panose="020F0502020204030204" pitchFamily="34" charset="0"/>
              </a:rPr>
              <a:t> on the file. The Java compiler will create a new </a:t>
            </a:r>
            <a:r>
              <a:rPr lang="da-DK" b="1" dirty="0">
                <a:latin typeface="Calibri" panose="020F0502020204030204" pitchFamily="34" charset="0"/>
              </a:rPr>
              <a:t>.class </a:t>
            </a:r>
            <a:r>
              <a:rPr lang="da-DK" dirty="0">
                <a:latin typeface="Calibri" panose="020F0502020204030204" pitchFamily="34" charset="0"/>
              </a:rPr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da-DK" u="sng" dirty="0">
                <a:latin typeface="Calibri" panose="020F0502020204030204" pitchFamily="34" charset="0"/>
              </a:rPr>
              <a:t>To run a compiled Java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Run </a:t>
            </a:r>
            <a:r>
              <a:rPr lang="da-DK" b="1" dirty="0">
                <a:latin typeface="Calibri" panose="020F0502020204030204" pitchFamily="34" charset="0"/>
              </a:rPr>
              <a:t>java</a:t>
            </a:r>
            <a:r>
              <a:rPr lang="da-DK" dirty="0">
                <a:latin typeface="Calibri" panose="020F0502020204030204" pitchFamily="34" charset="0"/>
              </a:rPr>
              <a:t> on the </a:t>
            </a:r>
            <a:r>
              <a:rPr lang="da-DK" b="1" dirty="0">
                <a:latin typeface="Calibri" panose="020F0502020204030204" pitchFamily="34" charset="0"/>
              </a:rPr>
              <a:t>.class</a:t>
            </a:r>
            <a:r>
              <a:rPr lang="da-DK" dirty="0">
                <a:latin typeface="Calibri" panose="020F0502020204030204" pitchFamily="34" charset="0"/>
              </a:rPr>
              <a:t> file. Be sure to omit the </a:t>
            </a:r>
            <a:r>
              <a:rPr lang="da-DK" b="1" dirty="0">
                <a:latin typeface="Calibri" panose="020F0502020204030204" pitchFamily="34" charset="0"/>
              </a:rPr>
              <a:t>.class </a:t>
            </a:r>
            <a:r>
              <a:rPr lang="da-DK" dirty="0">
                <a:latin typeface="Calibri" panose="020F0502020204030204" pitchFamily="34" charset="0"/>
              </a:rPr>
              <a:t>extension.</a:t>
            </a:r>
          </a:p>
          <a:p>
            <a:pPr marL="971550" lvl="1" indent="-514350">
              <a:buFont typeface="+mj-lt"/>
              <a:buAutoNum type="arabicPeriod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4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D4D3-819C-4E2F-AE91-CC9BC189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24" y="303630"/>
            <a:ext cx="10515600" cy="1898149"/>
          </a:xfrm>
        </p:spPr>
        <p:txBody>
          <a:bodyPr/>
          <a:lstStyle/>
          <a:p>
            <a:r>
              <a:rPr lang="en-US" sz="2400" dirty="0"/>
              <a:t>Create a text file called HelloWorld.java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 careful about which letter are capital!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name it HelloWorld.java.txt!</a:t>
            </a:r>
          </a:p>
          <a:p>
            <a:r>
              <a:rPr lang="en-US" sz="2400" dirty="0"/>
              <a:t>Open the file in notepad and write following text into it</a:t>
            </a:r>
          </a:p>
          <a:p>
            <a:endParaRPr lang="en-US" dirty="0"/>
          </a:p>
        </p:txBody>
      </p:sp>
      <p:pic>
        <p:nvPicPr>
          <p:cNvPr id="7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192B8526-8B8C-43ED-92DF-AF689DF1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" y="1993691"/>
            <a:ext cx="8207794" cy="31618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E0F05B-5AC1-4F62-B5BC-07C14D36B45A}"/>
              </a:ext>
            </a:extLst>
          </p:cNvPr>
          <p:cNvSpPr txBox="1">
            <a:spLocks/>
          </p:cNvSpPr>
          <p:nvPr/>
        </p:nvSpPr>
        <p:spPr>
          <a:xfrm>
            <a:off x="593324" y="5245769"/>
            <a:ext cx="10515600" cy="146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in the same folder as the file and compile it with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HelloWorld.java</a:t>
            </a:r>
          </a:p>
          <a:p>
            <a:r>
              <a:rPr lang="en-US" dirty="0"/>
              <a:t>Run the program with </a:t>
            </a:r>
            <a:r>
              <a:rPr lang="en-US" dirty="0">
                <a:latin typeface="Consolas" panose="020B0609020204030204" pitchFamily="49" charset="0"/>
              </a:rPr>
              <a:t>&gt;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5935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 to the Command Line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Using a computer from a command line.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Lots of text commands and how they work together.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Anything you can do in a graphical interface, you can do in a command line. 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Many modern applications run in a graphical interface (GUI), where the user interacts using forms and </a:t>
            </a:r>
            <a:r>
              <a:rPr lang="da-DK" dirty="0" err="1">
                <a:latin typeface="Calibri" panose="020F0502020204030204" pitchFamily="34" charset="0"/>
              </a:rPr>
              <a:t>buttons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As a programmer, you’ll find that many of the applications you want to use </a:t>
            </a:r>
            <a:r>
              <a:rPr lang="da-DK" dirty="0" err="1">
                <a:latin typeface="Calibri" panose="020F0502020204030204" pitchFamily="34" charset="0"/>
              </a:rPr>
              <a:t>are</a:t>
            </a:r>
            <a:r>
              <a:rPr lang="da-DK" dirty="0">
                <a:latin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</a:rPr>
              <a:t>too</a:t>
            </a:r>
            <a:r>
              <a:rPr lang="da-DK" dirty="0">
                <a:latin typeface="Calibri" panose="020F0502020204030204" pitchFamily="34" charset="0"/>
              </a:rPr>
              <a:t> simple for a GUI. </a:t>
            </a:r>
          </a:p>
          <a:p>
            <a:pPr marL="0" indent="0">
              <a:buNone/>
            </a:pPr>
            <a:r>
              <a:rPr lang="da-DK" dirty="0" err="1">
                <a:latin typeface="Calibri" panose="020F0502020204030204" pitchFamily="34" charset="0"/>
              </a:rPr>
              <a:t>These</a:t>
            </a:r>
            <a:r>
              <a:rPr lang="da-DK" dirty="0">
                <a:latin typeface="Calibri" panose="020F0502020204030204" pitchFamily="34" charset="0"/>
              </a:rPr>
              <a:t> programs run on the </a:t>
            </a:r>
            <a:r>
              <a:rPr lang="da-DK" b="1" dirty="0" err="1">
                <a:latin typeface="Calibri" panose="020F0502020204030204" pitchFamily="34" charset="0"/>
              </a:rPr>
              <a:t>command</a:t>
            </a:r>
            <a:r>
              <a:rPr lang="da-DK" b="1" dirty="0">
                <a:latin typeface="Calibri" panose="020F0502020204030204" pitchFamily="34" charset="0"/>
              </a:rPr>
              <a:t> line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4252912"/>
            <a:ext cx="3943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Working on the command line couldn’t be simpler: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Just write a command, hit enter, then read the response!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You’ll see example commands written like this: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command argument1 argument2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‘&gt;’ </a:t>
            </a:r>
            <a:r>
              <a:rPr lang="en-US" dirty="0"/>
              <a:t>Tells you where you should start writing. In your case, there will be some text before the 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. This is your current location.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‘command’ </a:t>
            </a:r>
            <a:r>
              <a:rPr lang="en-US" dirty="0"/>
              <a:t>is the actual command to write exactly as shown.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‘argument1’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‘argument2’ </a:t>
            </a:r>
            <a:r>
              <a:rPr lang="en-US" dirty="0"/>
              <a:t>may or may not be shown, and can (usually) be up to you.</a:t>
            </a:r>
          </a:p>
        </p:txBody>
      </p:sp>
    </p:spTree>
    <p:extLst>
      <p:ext uri="{BB962C8B-B14F-4D97-AF65-F5344CB8AC3E}">
        <p14:creationId xmlns:p14="http://schemas.microsoft.com/office/powerpoint/2010/main" val="6125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Opening the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Command Prompt can be opened in many different ways, including: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Press       and search for</a:t>
            </a:r>
            <a:r>
              <a:rPr lang="da-DK" b="1" dirty="0">
                <a:latin typeface="Calibri" panose="020F0502020204030204" pitchFamily="34" charset="0"/>
              </a:rPr>
              <a:t> cmd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Open </a:t>
            </a:r>
            <a:r>
              <a:rPr lang="en-US" b="1" dirty="0">
                <a:latin typeface="Calibri" panose="020F0502020204030204" pitchFamily="34" charset="0"/>
              </a:rPr>
              <a:t>File Explorer</a:t>
            </a:r>
            <a:r>
              <a:rPr lang="en-US" dirty="0">
                <a:latin typeface="Calibri" panose="020F0502020204030204" pitchFamily="34" charset="0"/>
              </a:rPr>
              <a:t>, go to any folder, then click “File-&gt;Open Command Prompt”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</a:rPr>
              <a:t>For some operations, you might need to run as Administrator.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3" y="2391615"/>
            <a:ext cx="413816" cy="3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Customizing the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For your first command, type: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&gt; </a:t>
            </a:r>
            <a:r>
              <a:rPr lang="da-DK" b="1" dirty="0">
                <a:latin typeface="Consolas" panose="020B0609020204030204" pitchFamily="49" charset="0"/>
              </a:rPr>
              <a:t>title</a:t>
            </a:r>
            <a:r>
              <a:rPr lang="da-DK" dirty="0">
                <a:latin typeface="Consolas" panose="020B0609020204030204" pitchFamily="49" charset="0"/>
              </a:rPr>
              <a:t> I am amazing</a:t>
            </a:r>
          </a:p>
          <a:p>
            <a:pPr marL="0" indent="0">
              <a:buNone/>
            </a:pPr>
            <a:r>
              <a:rPr lang="da-DK" dirty="0"/>
              <a:t>(Press enter to run this command)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Can you see what happened?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You just used the command line! 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231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1631</Words>
  <Application>Microsoft Office PowerPoint</Application>
  <PresentationFormat>Widescreen</PresentationFormat>
  <Paragraphs>279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Office Theme</vt:lpstr>
      <vt:lpstr>Programming Skills Workshop</vt:lpstr>
      <vt:lpstr>Course Schedule</vt:lpstr>
      <vt:lpstr>Course Resources</vt:lpstr>
      <vt:lpstr>Today’s Lesson</vt:lpstr>
      <vt:lpstr>The Command Line</vt:lpstr>
      <vt:lpstr>Command Line</vt:lpstr>
      <vt:lpstr>Using the Command Line</vt:lpstr>
      <vt:lpstr>Opening the Command Prompt</vt:lpstr>
      <vt:lpstr>Customizing the Command Prompt</vt:lpstr>
      <vt:lpstr>Customizing the Command Prompt, cont’d</vt:lpstr>
      <vt:lpstr>Navigating on the Command Line</vt:lpstr>
      <vt:lpstr>Navigating on the Command Line, cont’d</vt:lpstr>
      <vt:lpstr>Navigating on the Command Line, cont’d</vt:lpstr>
      <vt:lpstr>Tips – Command History</vt:lpstr>
      <vt:lpstr>Tips – Tab completion</vt:lpstr>
      <vt:lpstr>Tips – Exiting Programs</vt:lpstr>
      <vt:lpstr>Exercise 1: Explore the File System (again!)</vt:lpstr>
      <vt:lpstr>Command Line Configuration &amp; Tools</vt:lpstr>
      <vt:lpstr>The PATH</vt:lpstr>
      <vt:lpstr>Command Line Programs</vt:lpstr>
      <vt:lpstr>Using Command Line Programs</vt:lpstr>
      <vt:lpstr>help</vt:lpstr>
      <vt:lpstr>echo</vt:lpstr>
      <vt:lpstr>type</vt:lpstr>
      <vt:lpstr>more</vt:lpstr>
      <vt:lpstr>find</vt:lpstr>
      <vt:lpstr>tree</vt:lpstr>
      <vt:lpstr>Command Line Working with files</vt:lpstr>
      <vt:lpstr>Creating and removing files</vt:lpstr>
      <vt:lpstr>Creating and removing folders</vt:lpstr>
      <vt:lpstr>Manipulating files and folders</vt:lpstr>
      <vt:lpstr>Command Line Using Operators</vt:lpstr>
      <vt:lpstr>Input and Output</vt:lpstr>
      <vt:lpstr>Chaining Operators</vt:lpstr>
      <vt:lpstr>Redirect Operators</vt:lpstr>
      <vt:lpstr>Wildcard Operator</vt:lpstr>
      <vt:lpstr>Command Line Java</vt:lpstr>
      <vt:lpstr>Command line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3</cp:revision>
  <dcterms:created xsi:type="dcterms:W3CDTF">2017-08-21T16:52:21Z</dcterms:created>
  <dcterms:modified xsi:type="dcterms:W3CDTF">2017-08-24T10:11:04Z</dcterms:modified>
</cp:coreProperties>
</file>