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71" r:id="rId5"/>
    <p:sldId id="260" r:id="rId6"/>
    <p:sldId id="291" r:id="rId7"/>
    <p:sldId id="272" r:id="rId8"/>
    <p:sldId id="309" r:id="rId9"/>
    <p:sldId id="310" r:id="rId10"/>
    <p:sldId id="273" r:id="rId11"/>
    <p:sldId id="274" r:id="rId12"/>
    <p:sldId id="276" r:id="rId13"/>
    <p:sldId id="275" r:id="rId14"/>
    <p:sldId id="277" r:id="rId15"/>
    <p:sldId id="278" r:id="rId16"/>
    <p:sldId id="279" r:id="rId17"/>
    <p:sldId id="289" r:id="rId18"/>
    <p:sldId id="327" r:id="rId19"/>
    <p:sldId id="311" r:id="rId20"/>
    <p:sldId id="290" r:id="rId21"/>
    <p:sldId id="329" r:id="rId22"/>
    <p:sldId id="330" r:id="rId23"/>
    <p:sldId id="282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15" r:id="rId33"/>
    <p:sldId id="328" r:id="rId34"/>
    <p:sldId id="308" r:id="rId35"/>
    <p:sldId id="300" r:id="rId36"/>
    <p:sldId id="301" r:id="rId37"/>
    <p:sldId id="283" r:id="rId38"/>
    <p:sldId id="302" r:id="rId39"/>
    <p:sldId id="303" r:id="rId40"/>
    <p:sldId id="305" r:id="rId41"/>
    <p:sldId id="313" r:id="rId42"/>
    <p:sldId id="306" r:id="rId43"/>
    <p:sldId id="307" r:id="rId44"/>
    <p:sldId id="304" r:id="rId45"/>
    <p:sldId id="316" r:id="rId46"/>
    <p:sldId id="317" r:id="rId47"/>
    <p:sldId id="318" r:id="rId48"/>
    <p:sldId id="319" r:id="rId49"/>
    <p:sldId id="320" r:id="rId50"/>
    <p:sldId id="321" r:id="rId51"/>
    <p:sldId id="325" r:id="rId52"/>
    <p:sldId id="326" r:id="rId53"/>
    <p:sldId id="323" r:id="rId54"/>
    <p:sldId id="324" r:id="rId55"/>
    <p:sldId id="322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673DD8-A9A3-44EB-9A6C-796D1BC0A1FA}">
          <p14:sldIdLst>
            <p14:sldId id="256"/>
            <p14:sldId id="257"/>
            <p14:sldId id="258"/>
            <p14:sldId id="271"/>
            <p14:sldId id="260"/>
            <p14:sldId id="291"/>
            <p14:sldId id="272"/>
            <p14:sldId id="309"/>
            <p14:sldId id="310"/>
            <p14:sldId id="273"/>
            <p14:sldId id="274"/>
            <p14:sldId id="276"/>
            <p14:sldId id="275"/>
            <p14:sldId id="277"/>
            <p14:sldId id="278"/>
            <p14:sldId id="279"/>
            <p14:sldId id="289"/>
            <p14:sldId id="327"/>
            <p14:sldId id="311"/>
            <p14:sldId id="290"/>
            <p14:sldId id="329"/>
            <p14:sldId id="330"/>
            <p14:sldId id="282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15"/>
            <p14:sldId id="328"/>
            <p14:sldId id="308"/>
            <p14:sldId id="300"/>
            <p14:sldId id="301"/>
            <p14:sldId id="283"/>
            <p14:sldId id="302"/>
            <p14:sldId id="303"/>
            <p14:sldId id="305"/>
            <p14:sldId id="313"/>
            <p14:sldId id="306"/>
            <p14:sldId id="307"/>
            <p14:sldId id="304"/>
            <p14:sldId id="316"/>
            <p14:sldId id="317"/>
            <p14:sldId id="318"/>
            <p14:sldId id="319"/>
            <p14:sldId id="320"/>
            <p14:sldId id="321"/>
            <p14:sldId id="325"/>
            <p14:sldId id="326"/>
            <p14:sldId id="323"/>
            <p14:sldId id="324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ofer Carta" userId="a949ead7c4bcd18f" providerId="LiveId" clId="{DC448491-B5B1-4C54-A7C5-1DD1B9C52ECE}"/>
    <pc:docChg chg="undo custSel addSld modSld">
      <pc:chgData name="Kristofer Carta" userId="a949ead7c4bcd18f" providerId="LiveId" clId="{DC448491-B5B1-4C54-A7C5-1DD1B9C52ECE}" dt="2017-08-21T20:28:02.885" v="1132" actId="20577"/>
      <pc:docMkLst>
        <pc:docMk/>
      </pc:docMkLst>
      <pc:sldChg chg="addSp delSp modSp add">
        <pc:chgData name="Kristofer Carta" userId="a949ead7c4bcd18f" providerId="LiveId" clId="{DC448491-B5B1-4C54-A7C5-1DD1B9C52ECE}" dt="2017-08-21T20:22:07.315" v="611" actId="20577"/>
        <pc:sldMkLst>
          <pc:docMk/>
          <pc:sldMk cId="258584565" sldId="272"/>
        </pc:sldMkLst>
        <pc:spChg chg="mod">
          <ac:chgData name="Kristofer Carta" userId="a949ead7c4bcd18f" providerId="LiveId" clId="{DC448491-B5B1-4C54-A7C5-1DD1B9C52ECE}" dt="2017-08-21T20:17:44.736" v="36" actId="20577"/>
          <ac:spMkLst>
            <pc:docMk/>
            <pc:sldMk cId="258584565" sldId="272"/>
            <ac:spMk id="2" creationId="{26C127DD-EA79-4DA7-8B10-7DEE97CE2EAE}"/>
          </ac:spMkLst>
        </pc:spChg>
        <pc:spChg chg="mod">
          <ac:chgData name="Kristofer Carta" userId="a949ead7c4bcd18f" providerId="LiveId" clId="{DC448491-B5B1-4C54-A7C5-1DD1B9C52ECE}" dt="2017-08-21T20:22:07.315" v="611" actId="20577"/>
          <ac:spMkLst>
            <pc:docMk/>
            <pc:sldMk cId="258584565" sldId="272"/>
            <ac:spMk id="3" creationId="{D1B1226A-9863-424B-B2FF-DB7AD831C5A3}"/>
          </ac:spMkLst>
        </pc:spChg>
        <pc:spChg chg="add del">
          <ac:chgData name="Kristofer Carta" userId="a949ead7c4bcd18f" providerId="LiveId" clId="{DC448491-B5B1-4C54-A7C5-1DD1B9C52ECE}" dt="2017-08-21T20:17:48.523" v="38" actId="20577"/>
          <ac:spMkLst>
            <pc:docMk/>
            <pc:sldMk cId="258584565" sldId="272"/>
            <ac:spMk id="4" creationId="{49A086BC-9F08-4B1D-8D9A-0FDABF38D2CB}"/>
          </ac:spMkLst>
        </pc:spChg>
      </pc:sldChg>
      <pc:sldChg chg="modSp add">
        <pc:chgData name="Kristofer Carta" userId="a949ead7c4bcd18f" providerId="LiveId" clId="{DC448491-B5B1-4C54-A7C5-1DD1B9C52ECE}" dt="2017-08-21T20:28:02.885" v="1132" actId="20577"/>
        <pc:sldMkLst>
          <pc:docMk/>
          <pc:sldMk cId="2889338845" sldId="273"/>
        </pc:sldMkLst>
        <pc:spChg chg="mod">
          <ac:chgData name="Kristofer Carta" userId="a949ead7c4bcd18f" providerId="LiveId" clId="{DC448491-B5B1-4C54-A7C5-1DD1B9C52ECE}" dt="2017-08-21T20:17:56.289" v="48" actId="20577"/>
          <ac:spMkLst>
            <pc:docMk/>
            <pc:sldMk cId="2889338845" sldId="273"/>
            <ac:spMk id="2" creationId="{26C127DD-EA79-4DA7-8B10-7DEE97CE2EAE}"/>
          </ac:spMkLst>
        </pc:spChg>
        <pc:spChg chg="mod">
          <ac:chgData name="Kristofer Carta" userId="a949ead7c4bcd18f" providerId="LiveId" clId="{DC448491-B5B1-4C54-A7C5-1DD1B9C52ECE}" dt="2017-08-21T20:28:02.885" v="1132" actId="20577"/>
          <ac:spMkLst>
            <pc:docMk/>
            <pc:sldMk cId="2889338845" sldId="273"/>
            <ac:spMk id="3" creationId="{D1B1226A-9863-424B-B2FF-DB7AD831C5A3}"/>
          </ac:spMkLst>
        </pc:spChg>
      </pc:sldChg>
    </pc:docChg>
  </pc:docChgLst>
  <pc:docChgLst>
    <pc:chgData name="Kristofer Carta" userId="a949ead7c4bcd18f" providerId="LiveId" clId="{EE21B5BA-F702-4589-8258-402869B4781F}"/>
    <pc:docChg chg="undo redo custSel addSld modSld sldOrd delSection">
      <pc:chgData name="Kristofer Carta" userId="a949ead7c4bcd18f" providerId="LiveId" clId="{EE21B5BA-F702-4589-8258-402869B4781F}" dt="2017-08-22T10:23:23.672" v="1449" actId="1038"/>
      <pc:docMkLst>
        <pc:docMk/>
      </pc:docMkLst>
      <pc:sldChg chg="modSp">
        <pc:chgData name="Kristofer Carta" userId="a949ead7c4bcd18f" providerId="LiveId" clId="{EE21B5BA-F702-4589-8258-402869B4781F}" dt="2017-08-22T10:23:23.672" v="1449" actId="1038"/>
        <pc:sldMkLst>
          <pc:docMk/>
          <pc:sldMk cId="974364153" sldId="256"/>
        </pc:sldMkLst>
        <pc:spChg chg="mod">
          <ac:chgData name="Kristofer Carta" userId="a949ead7c4bcd18f" providerId="LiveId" clId="{EE21B5BA-F702-4589-8258-402869B4781F}" dt="2017-08-22T10:23:23.672" v="1449" actId="1038"/>
          <ac:spMkLst>
            <pc:docMk/>
            <pc:sldMk cId="974364153" sldId="256"/>
            <ac:spMk id="3" creationId="{BB7D2EFF-91D1-4FCE-84B8-A7286782BC3D}"/>
          </ac:spMkLst>
        </pc:spChg>
      </pc:sldChg>
      <pc:sldChg chg="addSp delSp modSp delDesignElem">
        <pc:chgData name="Kristofer Carta" userId="a949ead7c4bcd18f" providerId="LiveId" clId="{EE21B5BA-F702-4589-8258-402869B4781F}" dt="2017-08-21T21:02:38.352" v="371" actId="20577"/>
        <pc:sldMkLst>
          <pc:docMk/>
          <pc:sldMk cId="3212783590" sldId="258"/>
        </pc:sldMkLst>
        <pc:spChg chg="mod">
          <ac:chgData name="Kristofer Carta" userId="a949ead7c4bcd18f" providerId="LiveId" clId="{EE21B5BA-F702-4589-8258-402869B4781F}" dt="2017-08-21T21:02:38.352" v="371" actId="20577"/>
          <ac:spMkLst>
            <pc:docMk/>
            <pc:sldMk cId="3212783590" sldId="258"/>
            <ac:spMk id="3" creationId="{05F9B296-6FED-46D7-B938-C6029FE5AE22}"/>
          </ac:spMkLst>
        </pc:spChg>
        <pc:spChg chg="add del">
          <ac:chgData name="Kristofer Carta" userId="a949ead7c4bcd18f" providerId="LiveId" clId="{EE21B5BA-F702-4589-8258-402869B4781F}" dt="2017-08-21T20:57:24.235" v="162" actId="20577"/>
          <ac:spMkLst>
            <pc:docMk/>
            <pc:sldMk cId="3212783590" sldId="258"/>
            <ac:spMk id="12" creationId="{00000000-0000-0000-0000-000000000000}"/>
          </ac:spMkLst>
        </pc:spChg>
      </pc:sldChg>
      <pc:sldChg chg="addSp delSp ord delDesignElem">
        <pc:chgData name="Kristofer Carta" userId="a949ead7c4bcd18f" providerId="LiveId" clId="{EE21B5BA-F702-4589-8258-402869B4781F}" dt="2017-08-21T21:03:15.676" v="380" actId="113"/>
        <pc:sldMkLst>
          <pc:docMk/>
          <pc:sldMk cId="1871955869" sldId="259"/>
        </pc:sldMkLst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1871955869" sldId="259"/>
            <ac:spMk id="85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1871955869" sldId="259"/>
            <ac:spMk id="1043" creationId="{00000000-0000-0000-0000-000000000000}"/>
          </ac:spMkLst>
        </pc:spChg>
        <pc:cxnChg chg="add del">
          <ac:chgData name="Kristofer Carta" userId="a949ead7c4bcd18f" providerId="LiveId" clId="{EE21B5BA-F702-4589-8258-402869B4781F}" dt="2017-08-21T20:57:24.235" v="162" actId="113"/>
          <ac:cxnSpMkLst>
            <pc:docMk/>
            <pc:sldMk cId="1871955869" sldId="259"/>
            <ac:cxnSpMk id="87" creationId="{00000000-0000-0000-0000-000000000000}"/>
          </ac:cxnSpMkLst>
        </pc:cxnChg>
      </pc:sldChg>
      <pc:sldChg chg="addSp delSp modSp delDesignElem">
        <pc:chgData name="Kristofer Carta" userId="a949ead7c4bcd18f" providerId="LiveId" clId="{EE21B5BA-F702-4589-8258-402869B4781F}" dt="2017-08-21T21:14:10.899" v="493" actId="20577"/>
        <pc:sldMkLst>
          <pc:docMk/>
          <pc:sldMk cId="3956988050" sldId="260"/>
        </pc:sldMkLst>
        <pc:spChg chg="mod">
          <ac:chgData name="Kristofer Carta" userId="a949ead7c4bcd18f" providerId="LiveId" clId="{EE21B5BA-F702-4589-8258-402869B4781F}" dt="2017-08-21T21:14:10.899" v="493" actId="20577"/>
          <ac:spMkLst>
            <pc:docMk/>
            <pc:sldMk cId="3956988050" sldId="260"/>
            <ac:spMk id="3" creationId="{FFC353AD-FA04-47E2-BB20-54AD62996ABA}"/>
          </ac:spMkLst>
        </pc:spChg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3956988050" sldId="260"/>
            <ac:spMk id="27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3956988050" sldId="260"/>
            <ac:spMk id="28" creationId="{00000000-0000-0000-0000-000000000000}"/>
          </ac:spMkLst>
        </pc:spChg>
      </pc:sldChg>
      <pc:sldChg chg="addSp delSp modSp delDesignElem">
        <pc:chgData name="Kristofer Carta" userId="a949ead7c4bcd18f" providerId="LiveId" clId="{EE21B5BA-F702-4589-8258-402869B4781F}" dt="2017-08-21T20:57:24.235" v="162" actId="113"/>
        <pc:sldMkLst>
          <pc:docMk/>
          <pc:sldMk cId="1483780471" sldId="261"/>
        </pc:sldMkLst>
        <pc:spChg chg="mod">
          <ac:chgData name="Kristofer Carta" userId="a949ead7c4bcd18f" providerId="LiveId" clId="{EE21B5BA-F702-4589-8258-402869B4781F}" dt="2017-08-21T20:54:21.327" v="118" actId="20577"/>
          <ac:spMkLst>
            <pc:docMk/>
            <pc:sldMk cId="1483780471" sldId="261"/>
            <ac:spMk id="3" creationId="{B6466418-089E-4177-8FBC-1155E9BB8870}"/>
          </ac:spMkLst>
        </pc:spChg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1483780471" sldId="261"/>
            <ac:spMk id="71" creationId="{00000000-0000-0000-0000-000000000000}"/>
          </ac:spMkLst>
        </pc:spChg>
      </pc:sldChg>
      <pc:sldChg chg="addSp delSp modSp mod setBg setClrOvrMap">
        <pc:chgData name="Kristofer Carta" userId="a949ead7c4bcd18f" providerId="LiveId" clId="{EE21B5BA-F702-4589-8258-402869B4781F}" dt="2017-08-21T20:59:44.640" v="251" actId="113"/>
        <pc:sldMkLst>
          <pc:docMk/>
          <pc:sldMk cId="2700095255" sldId="265"/>
        </pc:sldMkLst>
        <pc:spChg chg="mod">
          <ac:chgData name="Kristofer Carta" userId="a949ead7c4bcd18f" providerId="LiveId" clId="{EE21B5BA-F702-4589-8258-402869B4781F}" dt="2017-08-21T20:57:16.726" v="154" actId="1076"/>
          <ac:spMkLst>
            <pc:docMk/>
            <pc:sldMk cId="2700095255" sldId="265"/>
            <ac:spMk id="2" creationId="{B25C8939-68B1-4966-B6F0-0CB9790784DD}"/>
          </ac:spMkLst>
        </pc:spChg>
        <pc:spChg chg="add del mod">
          <ac:chgData name="Kristofer Carta" userId="a949ead7c4bcd18f" providerId="LiveId" clId="{EE21B5BA-F702-4589-8258-402869B4781F}" dt="2017-08-21T20:59:44.640" v="251" actId="113"/>
          <ac:spMkLst>
            <pc:docMk/>
            <pc:sldMk cId="2700095255" sldId="265"/>
            <ac:spMk id="3" creationId="{9DB25D54-DF59-4420-A50E-BCB89C484DB5}"/>
          </ac:spMkLst>
        </pc:spChg>
        <pc:spChg chg="add del">
          <ac:chgData name="Kristofer Carta" userId="a949ead7c4bcd18f" providerId="LiveId" clId="{EE21B5BA-F702-4589-8258-402869B4781F}" dt="2017-08-21T20:57:03.379" v="146" actId="26606"/>
          <ac:spMkLst>
            <pc:docMk/>
            <pc:sldMk cId="2700095255" sldId="265"/>
            <ac:spMk id="6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7:07.026" v="148" actId="26606"/>
          <ac:spMkLst>
            <pc:docMk/>
            <pc:sldMk cId="2700095255" sldId="265"/>
            <ac:spMk id="9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05.823" v="133" actId="26606"/>
          <ac:spMkLst>
            <pc:docMk/>
            <pc:sldMk cId="2700095255" sldId="265"/>
            <ac:spMk id="10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09.995" v="135" actId="26606"/>
          <ac:spMkLst>
            <pc:docMk/>
            <pc:sldMk cId="2700095255" sldId="265"/>
            <ac:spMk id="12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09.995" v="135" actId="26606"/>
          <ac:spMkLst>
            <pc:docMk/>
            <pc:sldMk cId="2700095255" sldId="265"/>
            <ac:spMk id="13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12.869" v="139" actId="26606"/>
          <ac:spMkLst>
            <pc:docMk/>
            <pc:sldMk cId="2700095255" sldId="265"/>
            <ac:spMk id="18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12.869" v="139" actId="26606"/>
          <ac:spMkLst>
            <pc:docMk/>
            <pc:sldMk cId="2700095255" sldId="265"/>
            <ac:spMk id="19" creationId="{00000000-0000-0000-0000-000000000000}"/>
          </ac:spMkLst>
        </pc:spChg>
        <pc:spChg chg="add del">
          <ac:chgData name="Kristofer Carta" userId="a949ead7c4bcd18f" providerId="LiveId" clId="{EE21B5BA-F702-4589-8258-402869B4781F}" dt="2017-08-21T20:56:12.869" v="139" actId="26606"/>
          <ac:spMkLst>
            <pc:docMk/>
            <pc:sldMk cId="2700095255" sldId="265"/>
            <ac:spMk id="20" creationId="{00000000-0000-0000-0000-000000000000}"/>
          </ac:spMkLst>
        </pc:spChg>
        <pc:graphicFrameChg chg="add del">
          <ac:chgData name="Kristofer Carta" userId="a949ead7c4bcd18f" providerId="LiveId" clId="{EE21B5BA-F702-4589-8258-402869B4781F}" dt="2017-08-21T20:56:05.823" v="133" actId="26606"/>
          <ac:graphicFrameMkLst>
            <pc:docMk/>
            <pc:sldMk cId="2700095255" sldId="265"/>
            <ac:graphicFrameMk id="5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7:03.379" v="146" actId="26606"/>
          <ac:graphicFrameMkLst>
            <pc:docMk/>
            <pc:sldMk cId="2700095255" sldId="265"/>
            <ac:graphicFrameMk id="7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6:09.995" v="135" actId="26606"/>
          <ac:graphicFrameMkLst>
            <pc:docMk/>
            <pc:sldMk cId="2700095255" sldId="265"/>
            <ac:graphicFrameMk id="14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7:07.026" v="148" actId="26606"/>
          <ac:graphicFrameMkLst>
            <pc:docMk/>
            <pc:sldMk cId="2700095255" sldId="265"/>
            <ac:graphicFrameMk id="15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6:11.920" v="137" actId="26606"/>
          <ac:graphicFrameMkLst>
            <pc:docMk/>
            <pc:sldMk cId="2700095255" sldId="265"/>
            <ac:graphicFrameMk id="16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7:09.354" v="150" actId="26606"/>
          <ac:graphicFrameMkLst>
            <pc:docMk/>
            <pc:sldMk cId="2700095255" sldId="265"/>
            <ac:graphicFrameMk id="17" creationId="{00000000-0000-0000-0000-000000000000}"/>
          </ac:graphicFrameMkLst>
        </pc:graphicFrameChg>
        <pc:graphicFrameChg chg="add del">
          <ac:chgData name="Kristofer Carta" userId="a949ead7c4bcd18f" providerId="LiveId" clId="{EE21B5BA-F702-4589-8258-402869B4781F}" dt="2017-08-21T20:56:12.869" v="139" actId="26606"/>
          <ac:graphicFrameMkLst>
            <pc:docMk/>
            <pc:sldMk cId="2700095255" sldId="265"/>
            <ac:graphicFrameMk id="21" creationId="{00000000-0000-0000-0000-000000000000}"/>
          </ac:graphicFrameMkLst>
        </pc:graphicFrameChg>
        <pc:cxnChg chg="add del">
          <ac:chgData name="Kristofer Carta" userId="a949ead7c4bcd18f" providerId="LiveId" clId="{EE21B5BA-F702-4589-8258-402869B4781F}" dt="2017-08-21T20:57:07.026" v="148" actId="26606"/>
          <ac:cxnSpMkLst>
            <pc:docMk/>
            <pc:sldMk cId="2700095255" sldId="265"/>
            <ac:cxnSpMk id="11" creationId="{00000000-0000-0000-0000-000000000000}"/>
          </ac:cxnSpMkLst>
        </pc:cxnChg>
      </pc:sldChg>
      <pc:sldChg chg="addSp delSp modSp ord">
        <pc:chgData name="Kristofer Carta" userId="a949ead7c4bcd18f" providerId="LiveId" clId="{EE21B5BA-F702-4589-8258-402869B4781F}" dt="2017-08-21T20:59:53.977" v="259" actId="20577"/>
        <pc:sldMkLst>
          <pc:docMk/>
          <pc:sldMk cId="2413704392" sldId="266"/>
        </pc:sldMkLst>
        <pc:spChg chg="mod">
          <ac:chgData name="Kristofer Carta" userId="a949ead7c4bcd18f" providerId="LiveId" clId="{EE21B5BA-F702-4589-8258-402869B4781F}" dt="2017-08-21T20:58:04.416" v="203" actId="26606"/>
          <ac:spMkLst>
            <pc:docMk/>
            <pc:sldMk cId="2413704392" sldId="266"/>
            <ac:spMk id="2" creationId="{F988F3E1-779C-4B9E-97FD-01A1B9A3A1CD}"/>
          </ac:spMkLst>
        </pc:spChg>
        <pc:spChg chg="mod">
          <ac:chgData name="Kristofer Carta" userId="a949ead7c4bcd18f" providerId="LiveId" clId="{EE21B5BA-F702-4589-8258-402869B4781F}" dt="2017-08-21T20:59:53.977" v="259" actId="20577"/>
          <ac:spMkLst>
            <pc:docMk/>
            <pc:sldMk cId="2413704392" sldId="266"/>
            <ac:spMk id="3" creationId="{67A1AF6A-2F04-4A37-B5E2-0DB309813C9A}"/>
          </ac:spMkLst>
        </pc:spChg>
        <pc:spChg chg="add del">
          <ac:chgData name="Kristofer Carta" userId="a949ead7c4bcd18f" providerId="LiveId" clId="{EE21B5BA-F702-4589-8258-402869B4781F}" dt="2017-08-21T20:58:04.416" v="203" actId="26606"/>
          <ac:spMkLst>
            <pc:docMk/>
            <pc:sldMk cId="2413704392" sldId="266"/>
            <ac:spMk id="8" creationId="{00000000-0000-0000-0000-000000000000}"/>
          </ac:spMkLst>
        </pc:spChg>
      </pc:sldChg>
      <pc:sldChg chg="addSp delSp delDesignElem">
        <pc:chgData name="Kristofer Carta" userId="a949ead7c4bcd18f" providerId="LiveId" clId="{EE21B5BA-F702-4589-8258-402869B4781F}" dt="2017-08-21T20:57:24.235" v="162" actId="113"/>
        <pc:sldMkLst>
          <pc:docMk/>
          <pc:sldMk cId="2886054059" sldId="268"/>
        </pc:sldMkLst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2886054059" sldId="268"/>
            <ac:spMk id="8" creationId="{00000000-0000-0000-0000-000000000000}"/>
          </ac:spMkLst>
        </pc:spChg>
      </pc:sldChg>
      <pc:sldChg chg="addSp delSp delDesignElem">
        <pc:chgData name="Kristofer Carta" userId="a949ead7c4bcd18f" providerId="LiveId" clId="{EE21B5BA-F702-4589-8258-402869B4781F}" dt="2017-08-21T20:57:24.235" v="162" actId="113"/>
        <pc:sldMkLst>
          <pc:docMk/>
          <pc:sldMk cId="1087171556" sldId="269"/>
        </pc:sldMkLst>
        <pc:spChg chg="add del">
          <ac:chgData name="Kristofer Carta" userId="a949ead7c4bcd18f" providerId="LiveId" clId="{EE21B5BA-F702-4589-8258-402869B4781F}" dt="2017-08-21T20:57:24.235" v="162" actId="113"/>
          <ac:spMkLst>
            <pc:docMk/>
            <pc:sldMk cId="1087171556" sldId="269"/>
            <ac:spMk id="8" creationId="{00000000-0000-0000-0000-000000000000}"/>
          </ac:spMkLst>
        </pc:spChg>
      </pc:sldChg>
      <pc:sldChg chg="addSp delSp modSp mod setBg setClrOvrMap">
        <pc:chgData name="Kristofer Carta" userId="a949ead7c4bcd18f" providerId="LiveId" clId="{EE21B5BA-F702-4589-8258-402869B4781F}" dt="2017-08-21T21:04:47.605" v="394" actId="20577"/>
        <pc:sldMkLst>
          <pc:docMk/>
          <pc:sldMk cId="2783061044" sldId="271"/>
        </pc:sldMkLst>
        <pc:spChg chg="mod">
          <ac:chgData name="Kristofer Carta" userId="a949ead7c4bcd18f" providerId="LiveId" clId="{EE21B5BA-F702-4589-8258-402869B4781F}" dt="2017-08-21T21:03:41.934" v="384" actId="26606"/>
          <ac:spMkLst>
            <pc:docMk/>
            <pc:sldMk cId="2783061044" sldId="271"/>
            <ac:spMk id="2" creationId="{682FA6FE-49AC-4D37-B270-E527DFCE236A}"/>
          </ac:spMkLst>
        </pc:spChg>
        <pc:spChg chg="mod">
          <ac:chgData name="Kristofer Carta" userId="a949ead7c4bcd18f" providerId="LiveId" clId="{EE21B5BA-F702-4589-8258-402869B4781F}" dt="2017-08-21T21:04:47.605" v="394" actId="20577"/>
          <ac:spMkLst>
            <pc:docMk/>
            <pc:sldMk cId="2783061044" sldId="271"/>
            <ac:spMk id="3" creationId="{CB5CF5F7-55FD-40B2-8557-A3B9DF5E60B1}"/>
          </ac:spMkLst>
        </pc:spChg>
        <pc:spChg chg="add del">
          <ac:chgData name="Kristofer Carta" userId="a949ead7c4bcd18f" providerId="LiveId" clId="{EE21B5BA-F702-4589-8258-402869B4781F}" dt="2017-08-21T21:03:41.929" v="383" actId="26606"/>
          <ac:spMkLst>
            <pc:docMk/>
            <pc:sldMk cId="2783061044" sldId="271"/>
            <ac:spMk id="8" creationId="{00000000-0000-0000-0000-000000000000}"/>
          </ac:spMkLst>
        </pc:spChg>
        <pc:spChg chg="add">
          <ac:chgData name="Kristofer Carta" userId="a949ead7c4bcd18f" providerId="LiveId" clId="{EE21B5BA-F702-4589-8258-402869B4781F}" dt="2017-08-21T21:03:41.934" v="384" actId="26606"/>
          <ac:spMkLst>
            <pc:docMk/>
            <pc:sldMk cId="2783061044" sldId="271"/>
            <ac:spMk id="12" creationId="{00000000-0000-0000-0000-000000000000}"/>
          </ac:spMkLst>
        </pc:spChg>
        <pc:spChg chg="add">
          <ac:chgData name="Kristofer Carta" userId="a949ead7c4bcd18f" providerId="LiveId" clId="{EE21B5BA-F702-4589-8258-402869B4781F}" dt="2017-08-21T21:03:41.934" v="384" actId="26606"/>
          <ac:spMkLst>
            <pc:docMk/>
            <pc:sldMk cId="2783061044" sldId="271"/>
            <ac:spMk id="13" creationId="{00000000-0000-0000-0000-000000000000}"/>
          </ac:spMkLst>
        </pc:spChg>
        <pc:spChg chg="add">
          <ac:chgData name="Kristofer Carta" userId="a949ead7c4bcd18f" providerId="LiveId" clId="{EE21B5BA-F702-4589-8258-402869B4781F}" dt="2017-08-21T21:03:41.934" v="384" actId="26606"/>
          <ac:spMkLst>
            <pc:docMk/>
            <pc:sldMk cId="2783061044" sldId="271"/>
            <ac:spMk id="14" creationId="{00000000-0000-0000-0000-000000000000}"/>
          </ac:spMkLst>
        </pc:spChg>
        <pc:cxnChg chg="add del">
          <ac:chgData name="Kristofer Carta" userId="a949ead7c4bcd18f" providerId="LiveId" clId="{EE21B5BA-F702-4589-8258-402869B4781F}" dt="2017-08-21T21:03:41.929" v="383" actId="26606"/>
          <ac:cxnSpMkLst>
            <pc:docMk/>
            <pc:sldMk cId="2783061044" sldId="271"/>
            <ac:cxnSpMk id="10" creationId="{00000000-0000-0000-0000-000000000000}"/>
          </ac:cxnSpMkLst>
        </pc:cxnChg>
      </pc:sldChg>
      <pc:sldChg chg="modSp">
        <pc:chgData name="Kristofer Carta" userId="a949ead7c4bcd18f" providerId="LiveId" clId="{EE21B5BA-F702-4589-8258-402869B4781F}" dt="2017-08-21T21:06:10.031" v="451" actId="113"/>
        <pc:sldMkLst>
          <pc:docMk/>
          <pc:sldMk cId="258584565" sldId="272"/>
        </pc:sldMkLst>
        <pc:spChg chg="mod">
          <ac:chgData name="Kristofer Carta" userId="a949ead7c4bcd18f" providerId="LiveId" clId="{EE21B5BA-F702-4589-8258-402869B4781F}" dt="2017-08-21T21:06:10.031" v="451" actId="113"/>
          <ac:spMkLst>
            <pc:docMk/>
            <pc:sldMk cId="258584565" sldId="272"/>
            <ac:spMk id="3" creationId="{D1B1226A-9863-424B-B2FF-DB7AD831C5A3}"/>
          </ac:spMkLst>
        </pc:spChg>
      </pc:sldChg>
      <pc:sldChg chg="addSp modSp add mod setBg setClrOvrMap">
        <pc:chgData name="Kristofer Carta" userId="a949ead7c4bcd18f" providerId="LiveId" clId="{EE21B5BA-F702-4589-8258-402869B4781F}" dt="2017-08-21T21:23:13.376" v="739" actId="1076"/>
        <pc:sldMkLst>
          <pc:docMk/>
          <pc:sldMk cId="371282952" sldId="274"/>
        </pc:sldMkLst>
        <pc:spChg chg="mod">
          <ac:chgData name="Kristofer Carta" userId="a949ead7c4bcd18f" providerId="LiveId" clId="{EE21B5BA-F702-4589-8258-402869B4781F}" dt="2017-08-21T21:22:25.797" v="687" actId="26606"/>
          <ac:spMkLst>
            <pc:docMk/>
            <pc:sldMk cId="371282952" sldId="274"/>
            <ac:spMk id="2" creationId="{BBC4660B-A003-40EA-91DF-E29FCA70ED31}"/>
          </ac:spMkLst>
        </pc:spChg>
        <pc:spChg chg="mod">
          <ac:chgData name="Kristofer Carta" userId="a949ead7c4bcd18f" providerId="LiveId" clId="{EE21B5BA-F702-4589-8258-402869B4781F}" dt="2017-08-21T21:23:13.376" v="739" actId="1076"/>
          <ac:spMkLst>
            <pc:docMk/>
            <pc:sldMk cId="371282952" sldId="274"/>
            <ac:spMk id="3" creationId="{CFC9B3E3-1F8E-457A-8A5F-8C16303A7DF9}"/>
          </ac:spMkLst>
        </pc:spChg>
        <pc:spChg chg="add">
          <ac:chgData name="Kristofer Carta" userId="a949ead7c4bcd18f" providerId="LiveId" clId="{EE21B5BA-F702-4589-8258-402869B4781F}" dt="2017-08-21T21:22:25.797" v="687" actId="26606"/>
          <ac:spMkLst>
            <pc:docMk/>
            <pc:sldMk cId="371282952" sldId="274"/>
            <ac:spMk id="8" creationId="{00000000-0000-0000-0000-000000000000}"/>
          </ac:spMkLst>
        </pc:spChg>
        <pc:spChg chg="add">
          <ac:chgData name="Kristofer Carta" userId="a949ead7c4bcd18f" providerId="LiveId" clId="{EE21B5BA-F702-4589-8258-402869B4781F}" dt="2017-08-21T21:22:25.797" v="687" actId="26606"/>
          <ac:spMkLst>
            <pc:docMk/>
            <pc:sldMk cId="371282952" sldId="274"/>
            <ac:spMk id="10" creationId="{00000000-0000-0000-0000-000000000000}"/>
          </ac:spMkLst>
        </pc:spChg>
        <pc:spChg chg="add">
          <ac:chgData name="Kristofer Carta" userId="a949ead7c4bcd18f" providerId="LiveId" clId="{EE21B5BA-F702-4589-8258-402869B4781F}" dt="2017-08-21T21:22:25.797" v="687" actId="26606"/>
          <ac:spMkLst>
            <pc:docMk/>
            <pc:sldMk cId="371282952" sldId="274"/>
            <ac:spMk id="12" creationId="{00000000-0000-0000-0000-000000000000}"/>
          </ac:spMkLst>
        </pc:spChg>
      </pc:sldChg>
      <pc:sldChg chg="modSp add">
        <pc:chgData name="Kristofer Carta" userId="a949ead7c4bcd18f" providerId="LiveId" clId="{EE21B5BA-F702-4589-8258-402869B4781F}" dt="2017-08-21T21:32:09.200" v="1340" actId="20577"/>
        <pc:sldMkLst>
          <pc:docMk/>
          <pc:sldMk cId="311738350" sldId="275"/>
        </pc:sldMkLst>
        <pc:spChg chg="mod">
          <ac:chgData name="Kristofer Carta" userId="a949ead7c4bcd18f" providerId="LiveId" clId="{EE21B5BA-F702-4589-8258-402869B4781F}" dt="2017-08-21T21:25:24.680" v="758" actId="20577"/>
          <ac:spMkLst>
            <pc:docMk/>
            <pc:sldMk cId="311738350" sldId="275"/>
            <ac:spMk id="2" creationId="{50813FC1-0B5C-4E30-980E-03F1557788AA}"/>
          </ac:spMkLst>
        </pc:spChg>
        <pc:spChg chg="mod">
          <ac:chgData name="Kristofer Carta" userId="a949ead7c4bcd18f" providerId="LiveId" clId="{EE21B5BA-F702-4589-8258-402869B4781F}" dt="2017-08-21T21:32:09.200" v="1340" actId="20577"/>
          <ac:spMkLst>
            <pc:docMk/>
            <pc:sldMk cId="311738350" sldId="275"/>
            <ac:spMk id="3" creationId="{AADA4A45-4FE9-4FC7-A116-BAF06F399409}"/>
          </ac:spMkLst>
        </pc:spChg>
      </pc:sldChg>
      <pc:sldChg chg="delSp modSp add">
        <pc:chgData name="Kristofer Carta" userId="a949ead7c4bcd18f" providerId="LiveId" clId="{EE21B5BA-F702-4589-8258-402869B4781F}" dt="2017-08-21T21:23:47.781" v="749" actId="478"/>
        <pc:sldMkLst>
          <pc:docMk/>
          <pc:sldMk cId="2245622187" sldId="276"/>
        </pc:sldMkLst>
        <pc:spChg chg="mod">
          <ac:chgData name="Kristofer Carta" userId="a949ead7c4bcd18f" providerId="LiveId" clId="{EE21B5BA-F702-4589-8258-402869B4781F}" dt="2017-08-21T21:23:43.290" v="747" actId="20577"/>
          <ac:spMkLst>
            <pc:docMk/>
            <pc:sldMk cId="2245622187" sldId="276"/>
            <ac:spMk id="2" creationId="{1F1EF97D-66EF-4DCF-9EFF-EA639C490522}"/>
          </ac:spMkLst>
        </pc:spChg>
        <pc:spChg chg="del mod">
          <ac:chgData name="Kristofer Carta" userId="a949ead7c4bcd18f" providerId="LiveId" clId="{EE21B5BA-F702-4589-8258-402869B4781F}" dt="2017-08-21T21:23:47.781" v="749" actId="478"/>
          <ac:spMkLst>
            <pc:docMk/>
            <pc:sldMk cId="2245622187" sldId="276"/>
            <ac:spMk id="3" creationId="{807A7C8B-32C2-4824-820A-ED9AC9BA50A6}"/>
          </ac:spMkLst>
        </pc:spChg>
      </pc:sldChg>
      <pc:sldChg chg="add">
        <pc:chgData name="Kristofer Carta" userId="a949ead7c4bcd18f" providerId="LiveId" clId="{EE21B5BA-F702-4589-8258-402869B4781F}" dt="2017-08-21T21:23:57.613" v="750" actId="20577"/>
        <pc:sldMkLst>
          <pc:docMk/>
          <pc:sldMk cId="597761154" sldId="277"/>
        </pc:sldMkLst>
      </pc:sldChg>
      <pc:sldChg chg="modSp add">
        <pc:chgData name="Kristofer Carta" userId="a949ead7c4bcd18f" providerId="LiveId" clId="{EE21B5BA-F702-4589-8258-402869B4781F}" dt="2017-08-22T10:19:24.738" v="1436" actId="20577"/>
        <pc:sldMkLst>
          <pc:docMk/>
          <pc:sldMk cId="3081455738" sldId="278"/>
        </pc:sldMkLst>
        <pc:spChg chg="mod">
          <ac:chgData name="Kristofer Carta" userId="a949ead7c4bcd18f" providerId="LiveId" clId="{EE21B5BA-F702-4589-8258-402869B4781F}" dt="2017-08-21T21:29:27.794" v="1084" actId="20577"/>
          <ac:spMkLst>
            <pc:docMk/>
            <pc:sldMk cId="3081455738" sldId="278"/>
            <ac:spMk id="2" creationId="{68F475E6-7D37-468D-9AF2-FD15D95A9545}"/>
          </ac:spMkLst>
        </pc:spChg>
        <pc:spChg chg="mod">
          <ac:chgData name="Kristofer Carta" userId="a949ead7c4bcd18f" providerId="LiveId" clId="{EE21B5BA-F702-4589-8258-402869B4781F}" dt="2017-08-22T10:19:24.738" v="1436" actId="20577"/>
          <ac:spMkLst>
            <pc:docMk/>
            <pc:sldMk cId="3081455738" sldId="278"/>
            <ac:spMk id="3" creationId="{343444A7-2703-48E0-9935-A7B1A3C1F912}"/>
          </ac:spMkLst>
        </pc:spChg>
      </pc:sldChg>
      <pc:sldChg chg="addSp delSp modSp add">
        <pc:chgData name="Kristofer Carta" userId="a949ead7c4bcd18f" providerId="LiveId" clId="{EE21B5BA-F702-4589-8258-402869B4781F}" dt="2017-08-22T10:22:10.164" v="1448" actId="1038"/>
        <pc:sldMkLst>
          <pc:docMk/>
          <pc:sldMk cId="533655295" sldId="279"/>
        </pc:sldMkLst>
        <pc:spChg chg="del">
          <ac:chgData name="Kristofer Carta" userId="a949ead7c4bcd18f" providerId="LiveId" clId="{EE21B5BA-F702-4589-8258-402869B4781F}" dt="2017-08-22T10:21:26.072" v="1439" actId="478"/>
          <ac:spMkLst>
            <pc:docMk/>
            <pc:sldMk cId="533655295" sldId="279"/>
            <ac:spMk id="2" creationId="{1E583C6B-51FB-4F17-AFA4-07B3DF058419}"/>
          </ac:spMkLst>
        </pc:spChg>
        <pc:spChg chg="del">
          <ac:chgData name="Kristofer Carta" userId="a949ead7c4bcd18f" providerId="LiveId" clId="{EE21B5BA-F702-4589-8258-402869B4781F}" dt="2017-08-22T10:21:26.072" v="1439" actId="478"/>
          <ac:spMkLst>
            <pc:docMk/>
            <pc:sldMk cId="533655295" sldId="279"/>
            <ac:spMk id="3" creationId="{BA82E502-A005-47AB-B80F-A69BBE0038A8}"/>
          </ac:spMkLst>
        </pc:spChg>
        <pc:spChg chg="add del">
          <ac:chgData name="Kristofer Carta" userId="a949ead7c4bcd18f" providerId="LiveId" clId="{EE21B5BA-F702-4589-8258-402869B4781F}" dt="2017-08-22T10:21:27.127" v="1441" actId="1038"/>
          <ac:spMkLst>
            <pc:docMk/>
            <pc:sldMk cId="533655295" sldId="279"/>
            <ac:spMk id="4" creationId="{BEC984D1-E841-447D-94AE-06A6430DD207}"/>
          </ac:spMkLst>
        </pc:spChg>
        <pc:picChg chg="add mod">
          <ac:chgData name="Kristofer Carta" userId="a949ead7c4bcd18f" providerId="LiveId" clId="{EE21B5BA-F702-4589-8258-402869B4781F}" dt="2017-08-22T10:22:10.164" v="1448" actId="1038"/>
          <ac:picMkLst>
            <pc:docMk/>
            <pc:sldMk cId="533655295" sldId="279"/>
            <ac:picMk id="5" creationId="{B3215D08-2983-41DA-BED9-5D7B37090991}"/>
          </ac:picMkLst>
        </pc:picChg>
      </pc:sldChg>
    </pc:docChg>
  </pc:docChgLst>
  <pc:docChgLst>
    <pc:chgData name="Kristofer Carta" userId="a949ead7c4bcd18f" providerId="LiveId" clId="{BDB12BE9-6248-4518-AD0A-7BEFF3A06A4A}"/>
    <pc:docChg chg="undo redo custSel addSld delSld modSld sldOrd delMainMaster modSection">
      <pc:chgData name="Kristofer Carta" userId="a949ead7c4bcd18f" providerId="LiveId" clId="{BDB12BE9-6248-4518-AD0A-7BEFF3A06A4A}" dt="2017-08-23T09:35:41.418" v="13527" actId="20577"/>
      <pc:docMkLst>
        <pc:docMk/>
      </pc:docMkLst>
      <pc:sldChg chg="modSp">
        <pc:chgData name="Kristofer Carta" userId="a949ead7c4bcd18f" providerId="LiveId" clId="{BDB12BE9-6248-4518-AD0A-7BEFF3A06A4A}" dt="2017-08-22T21:56:48.300" v="2951" actId="20577"/>
        <pc:sldMkLst>
          <pc:docMk/>
          <pc:sldMk cId="974364153" sldId="256"/>
        </pc:sldMkLst>
        <pc:spChg chg="mod">
          <ac:chgData name="Kristofer Carta" userId="a949ead7c4bcd18f" providerId="LiveId" clId="{BDB12BE9-6248-4518-AD0A-7BEFF3A06A4A}" dt="2017-08-22T21:56:48.300" v="2951" actId="20577"/>
          <ac:spMkLst>
            <pc:docMk/>
            <pc:sldMk cId="974364153" sldId="256"/>
            <ac:spMk id="3" creationId="{BB7D2EFF-91D1-4FCE-84B8-A7286782BC3D}"/>
          </ac:spMkLst>
        </pc:spChg>
      </pc:sldChg>
      <pc:sldChg chg="modSp">
        <pc:chgData name="Kristofer Carta" userId="a949ead7c4bcd18f" providerId="LiveId" clId="{BDB12BE9-6248-4518-AD0A-7BEFF3A06A4A}" dt="2017-08-23T09:34:44.502" v="13411" actId="6549"/>
        <pc:sldMkLst>
          <pc:docMk/>
          <pc:sldMk cId="1531087304" sldId="257"/>
        </pc:sldMkLst>
        <pc:spChg chg="mod">
          <ac:chgData name="Kristofer Carta" userId="a949ead7c4bcd18f" providerId="LiveId" clId="{BDB12BE9-6248-4518-AD0A-7BEFF3A06A4A}" dt="2017-08-23T09:34:44.502" v="13411" actId="6549"/>
          <ac:spMkLst>
            <pc:docMk/>
            <pc:sldMk cId="1531087304" sldId="257"/>
            <ac:spMk id="2" creationId="{CFF8F415-0289-42DD-8368-9F4A4D4037B6}"/>
          </ac:spMkLst>
        </pc:spChg>
      </pc:sldChg>
      <pc:sldChg chg="addSp delSp modSp delDesignElem">
        <pc:chgData name="Kristofer Carta" userId="a949ead7c4bcd18f" providerId="LiveId" clId="{BDB12BE9-6248-4518-AD0A-7BEFF3A06A4A}" dt="2017-08-23T09:34:09.247" v="13376"/>
        <pc:sldMkLst>
          <pc:docMk/>
          <pc:sldMk cId="3212783590" sldId="258"/>
        </pc:sldMkLst>
        <pc:spChg chg="mod">
          <ac:chgData name="Kristofer Carta" userId="a949ead7c4bcd18f" providerId="LiveId" clId="{BDB12BE9-6248-4518-AD0A-7BEFF3A06A4A}" dt="2017-08-22T21:03:05.652" v="1230" actId="20577"/>
          <ac:spMkLst>
            <pc:docMk/>
            <pc:sldMk cId="3212783590" sldId="258"/>
            <ac:spMk id="3" creationId="{05F9B296-6FED-46D7-B938-C6029FE5AE22}"/>
          </ac:spMkLst>
        </pc:spChg>
        <pc:spChg chg="add del">
          <ac:chgData name="Kristofer Carta" userId="a949ead7c4bcd18f" providerId="LiveId" clId="{BDB12BE9-6248-4518-AD0A-7BEFF3A06A4A}" dt="2017-08-23T09:34:09.247" v="13376"/>
          <ac:spMkLst>
            <pc:docMk/>
            <pc:sldMk cId="3212783590" sldId="258"/>
            <ac:spMk id="12" creationId="{00000000-0000-0000-0000-000000000000}"/>
          </ac:spMkLst>
        </pc:spChg>
      </pc:sldChg>
      <pc:sldChg chg="del">
        <pc:chgData name="Kristofer Carta" userId="a949ead7c4bcd18f" providerId="LiveId" clId="{BDB12BE9-6248-4518-AD0A-7BEFF3A06A4A}" dt="2017-08-22T18:19:44.761" v="129" actId="2696"/>
        <pc:sldMkLst>
          <pc:docMk/>
          <pc:sldMk cId="1871955869" sldId="259"/>
        </pc:sldMkLst>
      </pc:sldChg>
      <pc:sldChg chg="addSp delSp modSp delDesignElem">
        <pc:chgData name="Kristofer Carta" userId="a949ead7c4bcd18f" providerId="LiveId" clId="{BDB12BE9-6248-4518-AD0A-7BEFF3A06A4A}" dt="2017-08-23T09:35:41.418" v="13527" actId="20577"/>
        <pc:sldMkLst>
          <pc:docMk/>
          <pc:sldMk cId="3956988050" sldId="260"/>
        </pc:sldMkLst>
        <pc:spChg chg="mod">
          <ac:chgData name="Kristofer Carta" userId="a949ead7c4bcd18f" providerId="LiveId" clId="{BDB12BE9-6248-4518-AD0A-7BEFF3A06A4A}" dt="2017-08-23T09:35:41.418" v="13527" actId="20577"/>
          <ac:spMkLst>
            <pc:docMk/>
            <pc:sldMk cId="3956988050" sldId="260"/>
            <ac:spMk id="3" creationId="{FFC353AD-FA04-47E2-BB20-54AD62996ABA}"/>
          </ac:spMkLst>
        </pc:spChg>
        <pc:spChg chg="add del">
          <ac:chgData name="Kristofer Carta" userId="a949ead7c4bcd18f" providerId="LiveId" clId="{BDB12BE9-6248-4518-AD0A-7BEFF3A06A4A}" dt="2017-08-23T09:34:09.247" v="13376"/>
          <ac:spMkLst>
            <pc:docMk/>
            <pc:sldMk cId="3956988050" sldId="260"/>
            <ac:spMk id="27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/>
          <ac:spMkLst>
            <pc:docMk/>
            <pc:sldMk cId="3956988050" sldId="260"/>
            <ac:spMk id="28" creationId="{00000000-0000-0000-0000-000000000000}"/>
          </ac:spMkLst>
        </pc:spChg>
      </pc:sldChg>
      <pc:sldChg chg="del">
        <pc:chgData name="Kristofer Carta" userId="a949ead7c4bcd18f" providerId="LiveId" clId="{BDB12BE9-6248-4518-AD0A-7BEFF3A06A4A}" dt="2017-08-22T18:19:01.125" v="6" actId="2696"/>
        <pc:sldMkLst>
          <pc:docMk/>
          <pc:sldMk cId="1483780471" sldId="261"/>
        </pc:sldMkLst>
      </pc:sldChg>
      <pc:sldChg chg="del">
        <pc:chgData name="Kristofer Carta" userId="a949ead7c4bcd18f" providerId="LiveId" clId="{BDB12BE9-6248-4518-AD0A-7BEFF3A06A4A}" dt="2017-08-22T18:19:01.109" v="5" actId="2696"/>
        <pc:sldMkLst>
          <pc:docMk/>
          <pc:sldMk cId="1550220192" sldId="262"/>
        </pc:sldMkLst>
      </pc:sldChg>
      <pc:sldChg chg="del">
        <pc:chgData name="Kristofer Carta" userId="a949ead7c4bcd18f" providerId="LiveId" clId="{BDB12BE9-6248-4518-AD0A-7BEFF3A06A4A}" dt="2017-08-22T18:19:01.094" v="4" actId="2696"/>
        <pc:sldMkLst>
          <pc:docMk/>
          <pc:sldMk cId="492457668" sldId="263"/>
        </pc:sldMkLst>
      </pc:sldChg>
      <pc:sldChg chg="del">
        <pc:chgData name="Kristofer Carta" userId="a949ead7c4bcd18f" providerId="LiveId" clId="{BDB12BE9-6248-4518-AD0A-7BEFF3A06A4A}" dt="2017-08-22T18:19:44.761" v="128" actId="2696"/>
        <pc:sldMkLst>
          <pc:docMk/>
          <pc:sldMk cId="428011476" sldId="264"/>
        </pc:sldMkLst>
      </pc:sldChg>
      <pc:sldChg chg="del">
        <pc:chgData name="Kristofer Carta" userId="a949ead7c4bcd18f" providerId="LiveId" clId="{BDB12BE9-6248-4518-AD0A-7BEFF3A06A4A}" dt="2017-08-22T18:19:01.140" v="7" actId="2696"/>
        <pc:sldMkLst>
          <pc:docMk/>
          <pc:sldMk cId="2700095255" sldId="265"/>
        </pc:sldMkLst>
      </pc:sldChg>
      <pc:sldChg chg="del">
        <pc:chgData name="Kristofer Carta" userId="a949ead7c4bcd18f" providerId="LiveId" clId="{BDB12BE9-6248-4518-AD0A-7BEFF3A06A4A}" dt="2017-08-22T18:19:01.156" v="20" actId="2696"/>
        <pc:sldMkLst>
          <pc:docMk/>
          <pc:sldMk cId="2413704392" sldId="266"/>
        </pc:sldMkLst>
      </pc:sldChg>
      <pc:sldChg chg="del">
        <pc:chgData name="Kristofer Carta" userId="a949ead7c4bcd18f" providerId="LiveId" clId="{BDB12BE9-6248-4518-AD0A-7BEFF3A06A4A}" dt="2017-08-22T18:19:01.172" v="23" actId="2696"/>
        <pc:sldMkLst>
          <pc:docMk/>
          <pc:sldMk cId="2886054059" sldId="268"/>
        </pc:sldMkLst>
      </pc:sldChg>
      <pc:sldChg chg="del">
        <pc:chgData name="Kristofer Carta" userId="a949ead7c4bcd18f" providerId="LiveId" clId="{BDB12BE9-6248-4518-AD0A-7BEFF3A06A4A}" dt="2017-08-22T18:19:01.203" v="25" actId="2696"/>
        <pc:sldMkLst>
          <pc:docMk/>
          <pc:sldMk cId="1087171556" sldId="269"/>
        </pc:sldMkLst>
      </pc:sldChg>
      <pc:sldChg chg="del">
        <pc:chgData name="Kristofer Carta" userId="a949ead7c4bcd18f" providerId="LiveId" clId="{BDB12BE9-6248-4518-AD0A-7BEFF3A06A4A}" dt="2017-08-22T18:38:45.325" v="300" actId="2696"/>
        <pc:sldMkLst>
          <pc:docMk/>
          <pc:sldMk cId="2834989558" sldId="270"/>
        </pc:sldMkLst>
      </pc:sldChg>
      <pc:sldChg chg="addSp delSp modSp delDesignElem">
        <pc:chgData name="Kristofer Carta" userId="a949ead7c4bcd18f" providerId="LiveId" clId="{BDB12BE9-6248-4518-AD0A-7BEFF3A06A4A}" dt="2017-08-23T09:34:09.247" v="13376"/>
        <pc:sldMkLst>
          <pc:docMk/>
          <pc:sldMk cId="2783061044" sldId="271"/>
        </pc:sldMkLst>
        <pc:spChg chg="mod">
          <ac:chgData name="Kristofer Carta" userId="a949ead7c4bcd18f" providerId="LiveId" clId="{BDB12BE9-6248-4518-AD0A-7BEFF3A06A4A}" dt="2017-08-22T18:29:12.444" v="216" actId="20577"/>
          <ac:spMkLst>
            <pc:docMk/>
            <pc:sldMk cId="2783061044" sldId="271"/>
            <ac:spMk id="2" creationId="{682FA6FE-49AC-4D37-B270-E527DFCE236A}"/>
          </ac:spMkLst>
        </pc:spChg>
        <pc:spChg chg="mod">
          <ac:chgData name="Kristofer Carta" userId="a949ead7c4bcd18f" providerId="LiveId" clId="{BDB12BE9-6248-4518-AD0A-7BEFF3A06A4A}" dt="2017-08-23T09:33:10.378" v="13367" actId="1076"/>
          <ac:spMkLst>
            <pc:docMk/>
            <pc:sldMk cId="2783061044" sldId="271"/>
            <ac:spMk id="3" creationId="{CB5CF5F7-55FD-40B2-8557-A3B9DF5E60B1}"/>
          </ac:spMkLst>
        </pc:spChg>
        <pc:spChg chg="add del">
          <ac:chgData name="Kristofer Carta" userId="a949ead7c4bcd18f" providerId="LiveId" clId="{BDB12BE9-6248-4518-AD0A-7BEFF3A06A4A}" dt="2017-08-23T09:34:09.247" v="13376"/>
          <ac:spMkLst>
            <pc:docMk/>
            <pc:sldMk cId="2783061044" sldId="271"/>
            <ac:spMk id="12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/>
          <ac:spMkLst>
            <pc:docMk/>
            <pc:sldMk cId="2783061044" sldId="271"/>
            <ac:spMk id="13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/>
          <ac:spMkLst>
            <pc:docMk/>
            <pc:sldMk cId="2783061044" sldId="271"/>
            <ac:spMk id="14" creationId="{00000000-0000-0000-0000-000000000000}"/>
          </ac:spMkLst>
        </pc:spChg>
      </pc:sldChg>
      <pc:sldChg chg="del">
        <pc:chgData name="Kristofer Carta" userId="a949ead7c4bcd18f" providerId="LiveId" clId="{BDB12BE9-6248-4518-AD0A-7BEFF3A06A4A}" dt="2017-08-22T18:19:01.203" v="26" actId="2696"/>
        <pc:sldMkLst>
          <pc:docMk/>
          <pc:sldMk cId="258584565" sldId="272"/>
        </pc:sldMkLst>
      </pc:sldChg>
      <pc:sldChg chg="modSp add">
        <pc:chgData name="Kristofer Carta" userId="a949ead7c4bcd18f" providerId="LiveId" clId="{BDB12BE9-6248-4518-AD0A-7BEFF3A06A4A}" dt="2017-08-22T21:32:28.811" v="1994" actId="20577"/>
        <pc:sldMkLst>
          <pc:docMk/>
          <pc:sldMk cId="1781895067" sldId="272"/>
        </pc:sldMkLst>
        <pc:spChg chg="mod">
          <ac:chgData name="Kristofer Carta" userId="a949ead7c4bcd18f" providerId="LiveId" clId="{BDB12BE9-6248-4518-AD0A-7BEFF3A06A4A}" dt="2017-08-22T21:26:42.347" v="1842" actId="20577"/>
          <ac:spMkLst>
            <pc:docMk/>
            <pc:sldMk cId="1781895067" sldId="272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32:28.811" v="1994" actId="20577"/>
          <ac:spMkLst>
            <pc:docMk/>
            <pc:sldMk cId="1781895067" sldId="272"/>
            <ac:spMk id="3" creationId="{00000000-0000-0000-0000-000000000000}"/>
          </ac:spMkLst>
        </pc:spChg>
      </pc:sldChg>
      <pc:sldChg chg="del">
        <pc:chgData name="Kristofer Carta" userId="a949ead7c4bcd18f" providerId="LiveId" clId="{BDB12BE9-6248-4518-AD0A-7BEFF3A06A4A}" dt="2017-08-22T18:19:01.187" v="24" actId="2696"/>
        <pc:sldMkLst>
          <pc:docMk/>
          <pc:sldMk cId="2889338845" sldId="273"/>
        </pc:sldMkLst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3644306241" sldId="273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644306241" sldId="273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3644306241" sldId="273"/>
            <ac:spMk id="3" creationId="{00000000-0000-0000-0000-000000000000}"/>
          </ac:spMkLst>
        </pc:spChg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39224183" sldId="274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9224183" sldId="274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39224183" sldId="274"/>
            <ac:spMk id="6" creationId="{00000000-0000-0000-0000-000000000000}"/>
          </ac:spMkLst>
        </pc:spChg>
        <pc:graphicFrameChg chg="mod">
          <ac:chgData name="Kristofer Carta" userId="a949ead7c4bcd18f" providerId="LiveId" clId="{BDB12BE9-6248-4518-AD0A-7BEFF3A06A4A}" dt="2017-08-22T21:26:35.146" v="1829" actId="2696"/>
          <ac:graphicFrameMkLst>
            <pc:docMk/>
            <pc:sldMk cId="39224183" sldId="274"/>
            <ac:graphicFrameMk id="4" creationId="{00000000-0000-0000-0000-000000000000}"/>
          </ac:graphicFrameMkLst>
        </pc:graphicFrameChg>
      </pc:sldChg>
      <pc:sldChg chg="del">
        <pc:chgData name="Kristofer Carta" userId="a949ead7c4bcd18f" providerId="LiveId" clId="{BDB12BE9-6248-4518-AD0A-7BEFF3A06A4A}" dt="2017-08-22T18:19:01.156" v="21" actId="2696"/>
        <pc:sldMkLst>
          <pc:docMk/>
          <pc:sldMk cId="371282952" sldId="274"/>
        </pc:sldMkLst>
      </pc:sldChg>
      <pc:sldChg chg="del">
        <pc:chgData name="Kristofer Carta" userId="a949ead7c4bcd18f" providerId="LiveId" clId="{BDB12BE9-6248-4518-AD0A-7BEFF3A06A4A}" dt="2017-08-22T18:19:01.078" v="2" actId="2696"/>
        <pc:sldMkLst>
          <pc:docMk/>
          <pc:sldMk cId="311738350" sldId="275"/>
        </pc:sldMkLst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3388597120" sldId="275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388597120" sldId="275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80" v="1830" actId="27636"/>
          <ac:spMkLst>
            <pc:docMk/>
            <pc:sldMk cId="3388597120" sldId="275"/>
            <ac:spMk id="3" creationId="{00000000-0000-0000-0000-000000000000}"/>
          </ac:spMkLst>
        </pc:spChg>
      </pc:sldChg>
      <pc:sldChg chg="modSp add ord">
        <pc:chgData name="Kristofer Carta" userId="a949ead7c4bcd18f" providerId="LiveId" clId="{BDB12BE9-6248-4518-AD0A-7BEFF3A06A4A}" dt="2017-08-22T21:26:42.347" v="1842" actId="2696"/>
        <pc:sldMkLst>
          <pc:docMk/>
          <pc:sldMk cId="1688141316" sldId="276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1688141316" sldId="276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1688141316" sldId="276"/>
            <ac:spMk id="3" creationId="{00000000-0000-0000-0000-000000000000}"/>
          </ac:spMkLst>
        </pc:spChg>
      </pc:sldChg>
      <pc:sldChg chg="del">
        <pc:chgData name="Kristofer Carta" userId="a949ead7c4bcd18f" providerId="LiveId" clId="{BDB12BE9-6248-4518-AD0A-7BEFF3A06A4A}" dt="2017-08-22T18:19:01.094" v="3" actId="2696"/>
        <pc:sldMkLst>
          <pc:docMk/>
          <pc:sldMk cId="2245622187" sldId="276"/>
        </pc:sldMkLst>
      </pc:sldChg>
      <pc:sldChg chg="del">
        <pc:chgData name="Kristofer Carta" userId="a949ead7c4bcd18f" providerId="LiveId" clId="{BDB12BE9-6248-4518-AD0A-7BEFF3A06A4A}" dt="2017-08-22T18:19:01.172" v="22" actId="2696"/>
        <pc:sldMkLst>
          <pc:docMk/>
          <pc:sldMk cId="597761154" sldId="277"/>
        </pc:sldMkLst>
      </pc:sldChg>
      <pc:sldChg chg="modSp add">
        <pc:chgData name="Kristofer Carta" userId="a949ead7c4bcd18f" providerId="LiveId" clId="{BDB12BE9-6248-4518-AD0A-7BEFF3A06A4A}" dt="2017-08-22T21:32:59.239" v="2005" actId="20577"/>
        <pc:sldMkLst>
          <pc:docMk/>
          <pc:sldMk cId="4204636137" sldId="277"/>
        </pc:sldMkLst>
        <pc:spChg chg="mod">
          <ac:chgData name="Kristofer Carta" userId="a949ead7c4bcd18f" providerId="LiveId" clId="{BDB12BE9-6248-4518-AD0A-7BEFF3A06A4A}" dt="2017-08-22T21:26:42.347" v="1842" actId="20577"/>
          <ac:spMkLst>
            <pc:docMk/>
            <pc:sldMk cId="4204636137" sldId="277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32:59.239" v="2005" actId="20577"/>
          <ac:spMkLst>
            <pc:docMk/>
            <pc:sldMk cId="4204636137" sldId="277"/>
            <ac:spMk id="3" creationId="{00000000-0000-0000-0000-000000000000}"/>
          </ac:spMkLst>
        </pc:spChg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505186429" sldId="278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505186429" sldId="278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505186429" sldId="278"/>
            <ac:spMk id="3" creationId="{00000000-0000-0000-0000-000000000000}"/>
          </ac:spMkLst>
        </pc:spChg>
      </pc:sldChg>
      <pc:sldChg chg="del">
        <pc:chgData name="Kristofer Carta" userId="a949ead7c4bcd18f" providerId="LiveId" clId="{BDB12BE9-6248-4518-AD0A-7BEFF3A06A4A}" dt="2017-08-22T18:19:01.078" v="1" actId="2696"/>
        <pc:sldMkLst>
          <pc:docMk/>
          <pc:sldMk cId="3081455738" sldId="278"/>
        </pc:sldMkLst>
      </pc:sldChg>
      <pc:sldChg chg="del">
        <pc:chgData name="Kristofer Carta" userId="a949ead7c4bcd18f" providerId="LiveId" clId="{BDB12BE9-6248-4518-AD0A-7BEFF3A06A4A}" dt="2017-08-22T18:19:01.062" v="0" actId="2696"/>
        <pc:sldMkLst>
          <pc:docMk/>
          <pc:sldMk cId="533655295" sldId="279"/>
        </pc:sldMkLst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1671945896" sldId="279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1671945896" sldId="279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1671945896" sldId="279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BDB12BE9-6248-4518-AD0A-7BEFF3A06A4A}" dt="2017-08-22T18:22:25.804" v="135" actId="2696"/>
        <pc:sldMkLst>
          <pc:docMk/>
          <pc:sldMk cId="729149625" sldId="280"/>
        </pc:sldMkLst>
        <pc:spChg chg="mod">
          <ac:chgData name="Kristofer Carta" userId="a949ead7c4bcd18f" providerId="LiveId" clId="{BDB12BE9-6248-4518-AD0A-7BEFF3A06A4A}" dt="2017-08-22T18:21:40.776" v="132" actId="27636"/>
          <ac:spMkLst>
            <pc:docMk/>
            <pc:sldMk cId="729149625" sldId="280"/>
            <ac:spMk id="3" creationId="{00000000-0000-0000-0000-000000000000}"/>
          </ac:spMkLst>
        </pc:spChg>
      </pc:sldChg>
      <pc:sldChg chg="add del">
        <pc:chgData name="Kristofer Carta" userId="a949ead7c4bcd18f" providerId="LiveId" clId="{BDB12BE9-6248-4518-AD0A-7BEFF3A06A4A}" dt="2017-08-22T18:22:24.112" v="134" actId="2696"/>
        <pc:sldMkLst>
          <pc:docMk/>
          <pc:sldMk cId="815190344" sldId="281"/>
        </pc:sldMkLst>
      </pc:sldChg>
      <pc:sldChg chg="addSp delSp modSp add">
        <pc:chgData name="Kristofer Carta" userId="a949ead7c4bcd18f" providerId="LiveId" clId="{BDB12BE9-6248-4518-AD0A-7BEFF3A06A4A}" dt="2017-08-22T21:36:01.553" v="2390" actId="20577"/>
        <pc:sldMkLst>
          <pc:docMk/>
          <pc:sldMk cId="946938703" sldId="282"/>
        </pc:sldMkLst>
        <pc:spChg chg="mod">
          <ac:chgData name="Kristofer Carta" userId="a949ead7c4bcd18f" providerId="LiveId" clId="{BDB12BE9-6248-4518-AD0A-7BEFF3A06A4A}" dt="2017-08-22T21:26:42.347" v="1842" actId="20577"/>
          <ac:spMkLst>
            <pc:docMk/>
            <pc:sldMk cId="946938703" sldId="282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36:01.553" v="2390" actId="20577"/>
          <ac:spMkLst>
            <pc:docMk/>
            <pc:sldMk cId="946938703" sldId="282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33:54.776" v="2040" actId="478"/>
          <ac:picMkLst>
            <pc:docMk/>
            <pc:sldMk cId="946938703" sldId="282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34:06.928" v="2043" actId="1076"/>
          <ac:picMkLst>
            <pc:docMk/>
            <pc:sldMk cId="946938703" sldId="282"/>
            <ac:picMk id="5" creationId="{9333DC40-D6C0-412D-9F60-28C867ED41D0}"/>
          </ac:picMkLst>
        </pc:picChg>
      </pc:sldChg>
      <pc:sldChg chg="addSp delSp modSp add">
        <pc:chgData name="Kristofer Carta" userId="a949ead7c4bcd18f" providerId="LiveId" clId="{BDB12BE9-6248-4518-AD0A-7BEFF3A06A4A}" dt="2017-08-22T21:48:01.691" v="2655" actId="14100"/>
        <pc:sldMkLst>
          <pc:docMk/>
          <pc:sldMk cId="746043981" sldId="283"/>
        </pc:sldMkLst>
        <pc:spChg chg="mod">
          <ac:chgData name="Kristofer Carta" userId="a949ead7c4bcd18f" providerId="LiveId" clId="{BDB12BE9-6248-4518-AD0A-7BEFF3A06A4A}" dt="2017-08-22T21:26:42.347" v="1842" actId="14100"/>
          <ac:spMkLst>
            <pc:docMk/>
            <pc:sldMk cId="746043981" sldId="283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14100"/>
          <ac:spMkLst>
            <pc:docMk/>
            <pc:sldMk cId="746043981" sldId="283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6:13.829" v="2635" actId="478"/>
          <ac:picMkLst>
            <pc:docMk/>
            <pc:sldMk cId="746043981" sldId="283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8:01.691" v="2655" actId="14100"/>
          <ac:picMkLst>
            <pc:docMk/>
            <pc:sldMk cId="746043981" sldId="283"/>
            <ac:picMk id="5" creationId="{A4FF3F9F-75DC-45C0-B57A-C1EDA913CD4D}"/>
          </ac:picMkLst>
        </pc:picChg>
      </pc:sldChg>
      <pc:sldChg chg="modSp add del">
        <pc:chgData name="Kristofer Carta" userId="a949ead7c4bcd18f" providerId="LiveId" clId="{BDB12BE9-6248-4518-AD0A-7BEFF3A06A4A}" dt="2017-08-22T18:22:43.707" v="144" actId="2696"/>
        <pc:sldMkLst>
          <pc:docMk/>
          <pc:sldMk cId="905444684" sldId="284"/>
        </pc:sldMkLst>
        <pc:spChg chg="mod">
          <ac:chgData name="Kristofer Carta" userId="a949ead7c4bcd18f" providerId="LiveId" clId="{BDB12BE9-6248-4518-AD0A-7BEFF3A06A4A}" dt="2017-08-22T18:22:40.309" v="143" actId="20577"/>
          <ac:spMkLst>
            <pc:docMk/>
            <pc:sldMk cId="905444684" sldId="284"/>
            <ac:spMk id="2" creationId="{A622F912-4353-4792-9C59-89ADA7E60613}"/>
          </ac:spMkLst>
        </pc:spChg>
      </pc:sldChg>
      <pc:sldChg chg="modSp add del">
        <pc:chgData name="Kristofer Carta" userId="a949ead7c4bcd18f" providerId="LiveId" clId="{BDB12BE9-6248-4518-AD0A-7BEFF3A06A4A}" dt="2017-08-22T21:50:46.759" v="2676" actId="2696"/>
        <pc:sldMkLst>
          <pc:docMk/>
          <pc:sldMk cId="4099631735" sldId="284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4099631735" sldId="284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4099631735" sldId="284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BDB12BE9-6248-4518-AD0A-7BEFF3A06A4A}" dt="2017-08-22T21:50:46.759" v="2677" actId="2696"/>
        <pc:sldMkLst>
          <pc:docMk/>
          <pc:sldMk cId="9526296" sldId="285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9526296" sldId="285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9526296" sldId="285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BDB12BE9-6248-4518-AD0A-7BEFF3A06A4A}" dt="2017-08-22T21:50:46.759" v="2678" actId="2696"/>
        <pc:sldMkLst>
          <pc:docMk/>
          <pc:sldMk cId="2062250131" sldId="286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062250131" sldId="286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2062250131" sldId="286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BDB12BE9-6248-4518-AD0A-7BEFF3A06A4A}" dt="2017-08-22T21:50:46.779" v="2679" actId="2696"/>
        <pc:sldMkLst>
          <pc:docMk/>
          <pc:sldMk cId="2031538484" sldId="287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031538484" sldId="287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2031538484" sldId="287"/>
            <ac:spMk id="3" creationId="{00000000-0000-0000-0000-000000000000}"/>
          </ac:spMkLst>
        </pc:spChg>
      </pc:sldChg>
      <pc:sldChg chg="modSp add del">
        <pc:chgData name="Kristofer Carta" userId="a949ead7c4bcd18f" providerId="LiveId" clId="{BDB12BE9-6248-4518-AD0A-7BEFF3A06A4A}" dt="2017-08-22T21:50:46.743" v="2675" actId="2696"/>
        <pc:sldMkLst>
          <pc:docMk/>
          <pc:sldMk cId="2186406252" sldId="288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186406252" sldId="288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2186406252" sldId="288"/>
            <ac:spMk id="3" creationId="{00000000-0000-0000-0000-000000000000}"/>
          </ac:spMkLst>
        </pc:spChg>
      </pc:sldChg>
      <pc:sldChg chg="modSp add ord">
        <pc:chgData name="Kristofer Carta" userId="a949ead7c4bcd18f" providerId="LiveId" clId="{BDB12BE9-6248-4518-AD0A-7BEFF3A06A4A}" dt="2017-08-22T21:33:14.933" v="2039" actId="1037"/>
        <pc:sldMkLst>
          <pc:docMk/>
          <pc:sldMk cId="3986163140" sldId="289"/>
        </pc:sldMkLst>
        <pc:spChg chg="mod">
          <ac:chgData name="Kristofer Carta" userId="a949ead7c4bcd18f" providerId="LiveId" clId="{BDB12BE9-6248-4518-AD0A-7BEFF3A06A4A}" dt="2017-08-22T21:26:42.347" v="1842" actId="1037"/>
          <ac:spMkLst>
            <pc:docMk/>
            <pc:sldMk cId="3986163140" sldId="289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1037"/>
          <ac:spMkLst>
            <pc:docMk/>
            <pc:sldMk cId="3986163140" sldId="289"/>
            <ac:spMk id="3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0:29:29.927" v="322" actId="20577"/>
          <ac:spMkLst>
            <pc:docMk/>
            <pc:sldMk cId="3986163140" sldId="289"/>
            <ac:spMk id="16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1037"/>
          <ac:spMkLst>
            <pc:docMk/>
            <pc:sldMk cId="3986163140" sldId="289"/>
            <ac:spMk id="51" creationId="{00000000-0000-0000-0000-000000000000}"/>
          </ac:spMkLst>
        </pc:spChg>
        <pc:picChg chg="mod">
          <ac:chgData name="Kristofer Carta" userId="a949ead7c4bcd18f" providerId="LiveId" clId="{BDB12BE9-6248-4518-AD0A-7BEFF3A06A4A}" dt="2017-08-22T21:33:14.933" v="2039" actId="1037"/>
          <ac:picMkLst>
            <pc:docMk/>
            <pc:sldMk cId="3986163140" sldId="289"/>
            <ac:picMk id="5" creationId="{00000000-0000-0000-0000-000000000000}"/>
          </ac:picMkLst>
        </pc:picChg>
      </pc:sldChg>
      <pc:sldChg chg="add del">
        <pc:chgData name="Kristofer Carta" userId="a949ead7c4bcd18f" providerId="LiveId" clId="{BDB12BE9-6248-4518-AD0A-7BEFF3A06A4A}" dt="2017-08-22T20:29:50.136" v="324" actId="2696"/>
        <pc:sldMkLst>
          <pc:docMk/>
          <pc:sldMk cId="1134725105" sldId="290"/>
        </pc:sldMkLst>
      </pc:sldChg>
      <pc:sldChg chg="addSp delSp modSp add mod setBg setClrOvrMap delDesignElem">
        <pc:chgData name="Kristofer Carta" userId="a949ead7c4bcd18f" providerId="LiveId" clId="{BDB12BE9-6248-4518-AD0A-7BEFF3A06A4A}" dt="2017-08-23T09:34:09.247" v="13376"/>
        <pc:sldMkLst>
          <pc:docMk/>
          <pc:sldMk cId="3013723820" sldId="290"/>
        </pc:sldMkLst>
        <pc:spChg chg="mod">
          <ac:chgData name="Kristofer Carta" userId="a949ead7c4bcd18f" providerId="LiveId" clId="{BDB12BE9-6248-4518-AD0A-7BEFF3A06A4A}" dt="2017-08-22T20:32:05.030" v="399" actId="20577"/>
          <ac:spMkLst>
            <pc:docMk/>
            <pc:sldMk cId="3013723820" sldId="290"/>
            <ac:spMk id="2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0:05.003" v="348" actId="478"/>
          <ac:spMkLst>
            <pc:docMk/>
            <pc:sldMk cId="3013723820" sldId="290"/>
            <ac:spMk id="3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/>
          <ac:spMkLst>
            <pc:docMk/>
            <pc:sldMk cId="3013723820" sldId="290"/>
            <ac:spMk id="4" creationId="{00000000-0000-0000-0000-000000000000}"/>
          </ac:spMkLst>
        </pc:spChg>
        <pc:spChg chg="add del mod">
          <ac:chgData name="Kristofer Carta" userId="a949ead7c4bcd18f" providerId="LiveId" clId="{BDB12BE9-6248-4518-AD0A-7BEFF3A06A4A}" dt="2017-08-22T20:30:07.563" v="349" actId="478"/>
          <ac:spMkLst>
            <pc:docMk/>
            <pc:sldMk cId="3013723820" sldId="290"/>
            <ac:spMk id="6" creationId="{D2CD2CD0-13D2-494C-877E-454E1D21E2BD}"/>
          </ac:spMkLst>
        </pc:spChg>
        <pc:spChg chg="add del">
          <ac:chgData name="Kristofer Carta" userId="a949ead7c4bcd18f" providerId="LiveId" clId="{BDB12BE9-6248-4518-AD0A-7BEFF3A06A4A}" dt="2017-08-23T09:34:09.247" v="13376"/>
          <ac:spMkLst>
            <pc:docMk/>
            <pc:sldMk cId="3013723820" sldId="290"/>
            <ac:spMk id="7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/>
          <ac:spMkLst>
            <pc:docMk/>
            <pc:sldMk cId="3013723820" sldId="290"/>
            <ac:spMk id="9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/>
          <ac:spMkLst>
            <pc:docMk/>
            <pc:sldMk cId="3013723820" sldId="290"/>
            <ac:spMk id="13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0:11.557" v="350" actId="478"/>
          <ac:spMkLst>
            <pc:docMk/>
            <pc:sldMk cId="3013723820" sldId="290"/>
            <ac:spMk id="51" creationId="{00000000-0000-0000-0000-000000000000}"/>
          </ac:spMkLst>
        </pc:spChg>
        <pc:grpChg chg="del">
          <ac:chgData name="Kristofer Carta" userId="a949ead7c4bcd18f" providerId="LiveId" clId="{BDB12BE9-6248-4518-AD0A-7BEFF3A06A4A}" dt="2017-08-22T20:30:11.557" v="350" actId="478"/>
          <ac:grpSpMkLst>
            <pc:docMk/>
            <pc:sldMk cId="3013723820" sldId="290"/>
            <ac:grpSpMk id="10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0:30:11.557" v="350" actId="478"/>
          <ac:grpSpMkLst>
            <pc:docMk/>
            <pc:sldMk cId="3013723820" sldId="290"/>
            <ac:grpSpMk id="11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0:30:11.557" v="350" actId="478"/>
          <ac:grpSpMkLst>
            <pc:docMk/>
            <pc:sldMk cId="3013723820" sldId="290"/>
            <ac:grpSpMk id="14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0:30:11.557" v="350" actId="478"/>
          <ac:grpSpMkLst>
            <pc:docMk/>
            <pc:sldMk cId="3013723820" sldId="290"/>
            <ac:grpSpMk id="17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0:30:11.557" v="350" actId="478"/>
          <ac:grpSpMkLst>
            <pc:docMk/>
            <pc:sldMk cId="3013723820" sldId="290"/>
            <ac:grpSpMk id="24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0:30:11.557" v="350" actId="478"/>
          <ac:grpSpMkLst>
            <pc:docMk/>
            <pc:sldMk cId="3013723820" sldId="290"/>
            <ac:grpSpMk id="33" creationId="{00000000-0000-0000-0000-000000000000}"/>
          </ac:grpSpMkLst>
        </pc:grpChg>
        <pc:picChg chg="del">
          <ac:chgData name="Kristofer Carta" userId="a949ead7c4bcd18f" providerId="LiveId" clId="{BDB12BE9-6248-4518-AD0A-7BEFF3A06A4A}" dt="2017-08-22T20:30:11.557" v="350" actId="478"/>
          <ac:picMkLst>
            <pc:docMk/>
            <pc:sldMk cId="3013723820" sldId="290"/>
            <ac:picMk id="5" creationId="{00000000-0000-0000-0000-000000000000}"/>
          </ac:picMkLst>
        </pc:picChg>
      </pc:sldChg>
      <pc:sldChg chg="addSp delSp modSp add mod ord setBg setClrOvrMap delDesignElem">
        <pc:chgData name="Kristofer Carta" userId="a949ead7c4bcd18f" providerId="LiveId" clId="{BDB12BE9-6248-4518-AD0A-7BEFF3A06A4A}" dt="2017-08-23T09:34:09.247" v="13376"/>
        <pc:sldMkLst>
          <pc:docMk/>
          <pc:sldMk cId="2069327080" sldId="291"/>
        </pc:sldMkLst>
        <pc:spChg chg="mod">
          <ac:chgData name="Kristofer Carta" userId="a949ead7c4bcd18f" providerId="LiveId" clId="{BDB12BE9-6248-4518-AD0A-7BEFF3A06A4A}" dt="2017-08-22T20:31:45.792" v="388" actId="26606"/>
          <ac:spMkLst>
            <pc:docMk/>
            <pc:sldMk cId="2069327080" sldId="291"/>
            <ac:spMk id="2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0:22.884" v="353" actId="478"/>
          <ac:spMkLst>
            <pc:docMk/>
            <pc:sldMk cId="2069327080" sldId="291"/>
            <ac:spMk id="3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0:22.884" v="353" actId="478"/>
          <ac:spMkLst>
            <pc:docMk/>
            <pc:sldMk cId="2069327080" sldId="291"/>
            <ac:spMk id="5" creationId="{00000000-0000-0000-0000-000000000000}"/>
          </ac:spMkLst>
        </pc:spChg>
        <pc:spChg chg="add del mod">
          <ac:chgData name="Kristofer Carta" userId="a949ead7c4bcd18f" providerId="LiveId" clId="{BDB12BE9-6248-4518-AD0A-7BEFF3A06A4A}" dt="2017-08-22T20:31:45.792" v="388" actId="26606"/>
          <ac:spMkLst>
            <pc:docMk/>
            <pc:sldMk cId="2069327080" sldId="291"/>
            <ac:spMk id="6" creationId="{88EE29C7-6914-4775-B50D-96023720F2D1}"/>
          </ac:spMkLst>
        </pc:spChg>
        <pc:spChg chg="add del">
          <ac:chgData name="Kristofer Carta" userId="a949ead7c4bcd18f" providerId="LiveId" clId="{BDB12BE9-6248-4518-AD0A-7BEFF3A06A4A}" dt="2017-08-23T09:34:09.247" v="13376"/>
          <ac:spMkLst>
            <pc:docMk/>
            <pc:sldMk cId="2069327080" sldId="291"/>
            <ac:spMk id="11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/>
          <ac:spMkLst>
            <pc:docMk/>
            <pc:sldMk cId="2069327080" sldId="291"/>
            <ac:spMk id="13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/>
          <ac:spMkLst>
            <pc:docMk/>
            <pc:sldMk cId="2069327080" sldId="291"/>
            <ac:spMk id="15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/>
          <ac:spMkLst>
            <pc:docMk/>
            <pc:sldMk cId="2069327080" sldId="291"/>
            <ac:spMk id="17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0:30:22.884" v="353" actId="478"/>
          <ac:picMkLst>
            <pc:docMk/>
            <pc:sldMk cId="2069327080" sldId="291"/>
            <ac:picMk id="3074" creationId="{00000000-0000-0000-0000-000000000000}"/>
          </ac:picMkLst>
        </pc:picChg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3312173396" sldId="292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312173396" sldId="292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234" v="1832" actId="27636"/>
          <ac:spMkLst>
            <pc:docMk/>
            <pc:sldMk cId="3312173396" sldId="292"/>
            <ac:spMk id="3" creationId="{00000000-0000-0000-0000-000000000000}"/>
          </ac:spMkLst>
        </pc:spChg>
      </pc:sldChg>
      <pc:sldChg chg="add del">
        <pc:chgData name="Kristofer Carta" userId="a949ead7c4bcd18f" providerId="LiveId" clId="{BDB12BE9-6248-4518-AD0A-7BEFF3A06A4A}" dt="2017-08-22T20:33:17.750" v="408" actId="2696"/>
        <pc:sldMkLst>
          <pc:docMk/>
          <pc:sldMk cId="217873713" sldId="293"/>
        </pc:sldMkLst>
      </pc:sldChg>
      <pc:sldChg chg="addSp delSp modSp add">
        <pc:chgData name="Kristofer Carta" userId="a949ead7c4bcd18f" providerId="LiveId" clId="{BDB12BE9-6248-4518-AD0A-7BEFF3A06A4A}" dt="2017-08-22T21:37:51.164" v="2572" actId="113"/>
        <pc:sldMkLst>
          <pc:docMk/>
          <pc:sldMk cId="529333106" sldId="293"/>
        </pc:sldMkLst>
        <pc:spChg chg="mod">
          <ac:chgData name="Kristofer Carta" userId="a949ead7c4bcd18f" providerId="LiveId" clId="{BDB12BE9-6248-4518-AD0A-7BEFF3A06A4A}" dt="2017-08-22T21:26:42.347" v="1842" actId="113"/>
          <ac:spMkLst>
            <pc:docMk/>
            <pc:sldMk cId="529333106" sldId="293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37:51.164" v="2572" actId="113"/>
          <ac:spMkLst>
            <pc:docMk/>
            <pc:sldMk cId="529333106" sldId="293"/>
            <ac:spMk id="3" creationId="{00000000-0000-0000-0000-000000000000}"/>
          </ac:spMkLst>
        </pc:spChg>
        <pc:picChg chg="del mod">
          <ac:chgData name="Kristofer Carta" userId="a949ead7c4bcd18f" providerId="LiveId" clId="{BDB12BE9-6248-4518-AD0A-7BEFF3A06A4A}" dt="2017-08-22T21:36:35.775" v="2392" actId="478"/>
          <ac:picMkLst>
            <pc:docMk/>
            <pc:sldMk cId="529333106" sldId="293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36:41.062" v="2394" actId="1076"/>
          <ac:picMkLst>
            <pc:docMk/>
            <pc:sldMk cId="529333106" sldId="293"/>
            <ac:picMk id="5" creationId="{271A1B1F-85CB-49A0-AC91-EC68B3DC66FE}"/>
          </ac:picMkLst>
        </pc:picChg>
      </pc:sldChg>
      <pc:sldChg chg="addSp delSp modSp add">
        <pc:chgData name="Kristofer Carta" userId="a949ead7c4bcd18f" providerId="LiveId" clId="{BDB12BE9-6248-4518-AD0A-7BEFF3A06A4A}" dt="2017-08-23T08:10:22.687" v="9011" actId="20577"/>
        <pc:sldMkLst>
          <pc:docMk/>
          <pc:sldMk cId="2590034179" sldId="294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590034179" sldId="294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10:22.687" v="9011" actId="20577"/>
          <ac:spMkLst>
            <pc:docMk/>
            <pc:sldMk cId="2590034179" sldId="294"/>
            <ac:spMk id="3" creationId="{00000000-0000-0000-0000-000000000000}"/>
          </ac:spMkLst>
        </pc:spChg>
        <pc:picChg chg="del mod">
          <ac:chgData name="Kristofer Carta" userId="a949ead7c4bcd18f" providerId="LiveId" clId="{BDB12BE9-6248-4518-AD0A-7BEFF3A06A4A}" dt="2017-08-22T21:38:26.264" v="2574" actId="478"/>
          <ac:picMkLst>
            <pc:docMk/>
            <pc:sldMk cId="2590034179" sldId="294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38:32.579" v="2577" actId="1076"/>
          <ac:picMkLst>
            <pc:docMk/>
            <pc:sldMk cId="2590034179" sldId="294"/>
            <ac:picMk id="5" creationId="{852FC0B1-560E-4FAF-864F-4627AB04BD50}"/>
          </ac:picMkLst>
        </pc:picChg>
      </pc:sldChg>
      <pc:sldChg chg="addSp delSp modSp add">
        <pc:chgData name="Kristofer Carta" userId="a949ead7c4bcd18f" providerId="LiveId" clId="{BDB12BE9-6248-4518-AD0A-7BEFF3A06A4A}" dt="2017-08-23T08:14:17.141" v="9500" actId="113"/>
        <pc:sldMkLst>
          <pc:docMk/>
          <pc:sldMk cId="832639978" sldId="295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832639978" sldId="295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14:17.141" v="9500" actId="113"/>
          <ac:spMkLst>
            <pc:docMk/>
            <pc:sldMk cId="832639978" sldId="295"/>
            <ac:spMk id="3" creationId="{00000000-0000-0000-0000-000000000000}"/>
          </ac:spMkLst>
        </pc:spChg>
        <pc:picChg chg="add mod">
          <ac:chgData name="Kristofer Carta" userId="a949ead7c4bcd18f" providerId="LiveId" clId="{BDB12BE9-6248-4518-AD0A-7BEFF3A06A4A}" dt="2017-08-23T08:13:58.991" v="9481" actId="1076"/>
          <ac:picMkLst>
            <pc:docMk/>
            <pc:sldMk cId="832639978" sldId="295"/>
            <ac:picMk id="4" creationId="{71E8057C-BA28-4627-8773-43C7BB2058D4}"/>
          </ac:picMkLst>
        </pc:picChg>
        <pc:picChg chg="del">
          <ac:chgData name="Kristofer Carta" userId="a949ead7c4bcd18f" providerId="LiveId" clId="{BDB12BE9-6248-4518-AD0A-7BEFF3A06A4A}" dt="2017-08-22T21:38:57.303" v="2579" actId="478"/>
          <ac:picMkLst>
            <pc:docMk/>
            <pc:sldMk cId="832639978" sldId="295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3T08:13:54.867" v="9480" actId="1076"/>
          <ac:picMkLst>
            <pc:docMk/>
            <pc:sldMk cId="832639978" sldId="295"/>
            <ac:picMk id="5" creationId="{7F6550AA-33B5-46FD-A2A1-65B67944C7B6}"/>
          </ac:picMkLst>
        </pc:picChg>
      </pc:sldChg>
      <pc:sldChg chg="addSp delSp modSp add">
        <pc:chgData name="Kristofer Carta" userId="a949ead7c4bcd18f" providerId="LiveId" clId="{BDB12BE9-6248-4518-AD0A-7BEFF3A06A4A}" dt="2017-08-23T08:15:53.887" v="9759" actId="113"/>
        <pc:sldMkLst>
          <pc:docMk/>
          <pc:sldMk cId="2908102715" sldId="296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908102715" sldId="296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15:53.887" v="9759" actId="113"/>
          <ac:spMkLst>
            <pc:docMk/>
            <pc:sldMk cId="2908102715" sldId="296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39:27.833" v="2584" actId="478"/>
          <ac:picMkLst>
            <pc:docMk/>
            <pc:sldMk cId="2908102715" sldId="296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39:41.704" v="2589" actId="1076"/>
          <ac:picMkLst>
            <pc:docMk/>
            <pc:sldMk cId="2908102715" sldId="296"/>
            <ac:picMk id="5" creationId="{83B28743-91E3-420C-B644-7D81A68E0725}"/>
          </ac:picMkLst>
        </pc:picChg>
      </pc:sldChg>
      <pc:sldChg chg="addSp delSp modSp add">
        <pc:chgData name="Kristofer Carta" userId="a949ead7c4bcd18f" providerId="LiveId" clId="{BDB12BE9-6248-4518-AD0A-7BEFF3A06A4A}" dt="2017-08-23T08:21:46.183" v="10417" actId="20577"/>
        <pc:sldMkLst>
          <pc:docMk/>
          <pc:sldMk cId="2085938742" sldId="297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085938742" sldId="297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21:46.183" v="10417" actId="20577"/>
          <ac:spMkLst>
            <pc:docMk/>
            <pc:sldMk cId="2085938742" sldId="297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0:42.979" v="2591" actId="478"/>
          <ac:picMkLst>
            <pc:docMk/>
            <pc:sldMk cId="2085938742" sldId="297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0:54.013" v="2594" actId="1076"/>
          <ac:picMkLst>
            <pc:docMk/>
            <pc:sldMk cId="2085938742" sldId="297"/>
            <ac:picMk id="5" creationId="{EEDAB5C8-623D-4AC5-9A4B-9108452521CB}"/>
          </ac:picMkLst>
        </pc:picChg>
      </pc:sldChg>
      <pc:sldChg chg="addSp delSp modSp add">
        <pc:chgData name="Kristofer Carta" userId="a949ead7c4bcd18f" providerId="LiveId" clId="{BDB12BE9-6248-4518-AD0A-7BEFF3A06A4A}" dt="2017-08-23T08:25:58.036" v="10832" actId="20577"/>
        <pc:sldMkLst>
          <pc:docMk/>
          <pc:sldMk cId="807550934" sldId="298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807550934" sldId="298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25:58.036" v="10832" actId="20577"/>
          <ac:spMkLst>
            <pc:docMk/>
            <pc:sldMk cId="807550934" sldId="298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1:22.055" v="2596" actId="478"/>
          <ac:picMkLst>
            <pc:docMk/>
            <pc:sldMk cId="807550934" sldId="298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1:37.340" v="2599" actId="1076"/>
          <ac:picMkLst>
            <pc:docMk/>
            <pc:sldMk cId="807550934" sldId="298"/>
            <ac:picMk id="5" creationId="{CF501747-140C-4AC9-A9D4-1226A637100B}"/>
          </ac:picMkLst>
        </pc:picChg>
      </pc:sldChg>
      <pc:sldChg chg="addSp delSp modSp add">
        <pc:chgData name="Kristofer Carta" userId="a949ead7c4bcd18f" providerId="LiveId" clId="{BDB12BE9-6248-4518-AD0A-7BEFF3A06A4A}" dt="2017-08-23T08:28:28.238" v="11086" actId="20577"/>
        <pc:sldMkLst>
          <pc:docMk/>
          <pc:sldMk cId="2848556147" sldId="299"/>
        </pc:sldMkLst>
        <pc:spChg chg="mod">
          <ac:chgData name="Kristofer Carta" userId="a949ead7c4bcd18f" providerId="LiveId" clId="{BDB12BE9-6248-4518-AD0A-7BEFF3A06A4A}" dt="2017-08-22T21:26:42.347" v="1842" actId="1076"/>
          <ac:spMkLst>
            <pc:docMk/>
            <pc:sldMk cId="2848556147" sldId="299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28:28.238" v="11086" actId="20577"/>
          <ac:spMkLst>
            <pc:docMk/>
            <pc:sldMk cId="2848556147" sldId="299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2:01.667" v="2602" actId="478"/>
          <ac:picMkLst>
            <pc:docMk/>
            <pc:sldMk cId="2848556147" sldId="299"/>
            <ac:picMk id="4" creationId="{00000000-0000-0000-0000-000000000000}"/>
          </ac:picMkLst>
        </pc:picChg>
        <pc:picChg chg="add del mod">
          <ac:chgData name="Kristofer Carta" userId="a949ead7c4bcd18f" providerId="LiveId" clId="{BDB12BE9-6248-4518-AD0A-7BEFF3A06A4A}" dt="2017-08-22T21:42:31.490" v="2606" actId="478"/>
          <ac:picMkLst>
            <pc:docMk/>
            <pc:sldMk cId="2848556147" sldId="299"/>
            <ac:picMk id="5" creationId="{BA5D52C4-D2C0-4935-BC7B-4F9AAF7DBE48}"/>
          </ac:picMkLst>
        </pc:picChg>
        <pc:picChg chg="add mod">
          <ac:chgData name="Kristofer Carta" userId="a949ead7c4bcd18f" providerId="LiveId" clId="{BDB12BE9-6248-4518-AD0A-7BEFF3A06A4A}" dt="2017-08-22T21:42:44.339" v="2611" actId="1076"/>
          <ac:picMkLst>
            <pc:docMk/>
            <pc:sldMk cId="2848556147" sldId="299"/>
            <ac:picMk id="6" creationId="{E764F7A9-4B41-4B08-ADED-E938C2E690B3}"/>
          </ac:picMkLst>
        </pc:picChg>
      </pc:sldChg>
      <pc:sldChg chg="addSp delSp modSp add">
        <pc:chgData name="Kristofer Carta" userId="a949ead7c4bcd18f" providerId="LiveId" clId="{BDB12BE9-6248-4518-AD0A-7BEFF3A06A4A}" dt="2017-08-23T08:07:35.368" v="8643" actId="20577"/>
        <pc:sldMkLst>
          <pc:docMk/>
          <pc:sldMk cId="2335144893" sldId="300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335144893" sldId="300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07:35.368" v="8643" actId="20577"/>
          <ac:spMkLst>
            <pc:docMk/>
            <pc:sldMk cId="2335144893" sldId="300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3:42.834" v="2616" actId="478"/>
          <ac:picMkLst>
            <pc:docMk/>
            <pc:sldMk cId="2335144893" sldId="300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3:53.039" v="2621" actId="1076"/>
          <ac:picMkLst>
            <pc:docMk/>
            <pc:sldMk cId="2335144893" sldId="300"/>
            <ac:picMk id="5" creationId="{8A3F2D87-EF38-4C4A-9569-37E20CC0F07E}"/>
          </ac:picMkLst>
        </pc:picChg>
      </pc:sldChg>
      <pc:sldChg chg="addSp delSp modSp add mod setBg setClrOvrMap delDesignElem">
        <pc:chgData name="Kristofer Carta" userId="a949ead7c4bcd18f" providerId="LiveId" clId="{BDB12BE9-6248-4518-AD0A-7BEFF3A06A4A}" dt="2017-08-23T09:34:09.247" v="13376"/>
        <pc:sldMkLst>
          <pc:docMk/>
          <pc:sldMk cId="1180048117" sldId="301"/>
        </pc:sldMkLst>
        <pc:spChg chg="mod">
          <ac:chgData name="Kristofer Carta" userId="a949ead7c4bcd18f" providerId="LiveId" clId="{BDB12BE9-6248-4518-AD0A-7BEFF3A06A4A}" dt="2017-08-22T20:40:17.113" v="576" actId="26606"/>
          <ac:spMkLst>
            <pc:docMk/>
            <pc:sldMk cId="1180048117" sldId="301"/>
            <ac:spMk id="2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9:46.395" v="561" actId="26606"/>
          <ac:spMkLst>
            <pc:docMk/>
            <pc:sldMk cId="1180048117" sldId="301"/>
            <ac:spMk id="4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29" v="577" actId="26606"/>
          <ac:spMkLst>
            <pc:docMk/>
            <pc:sldMk cId="1180048117" sldId="301"/>
            <ac:spMk id="5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29" v="577" actId="26606"/>
          <ac:spMkLst>
            <pc:docMk/>
            <pc:sldMk cId="1180048117" sldId="301"/>
            <ac:spMk id="6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9:46.395" v="561" actId="26606"/>
          <ac:spMkLst>
            <pc:docMk/>
            <pc:sldMk cId="1180048117" sldId="301"/>
            <ac:spMk id="7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29" v="577" actId="26606"/>
          <ac:spMkLst>
            <pc:docMk/>
            <pc:sldMk cId="1180048117" sldId="301"/>
            <ac:spMk id="8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9:46.395" v="561" actId="26606"/>
          <ac:spMkLst>
            <pc:docMk/>
            <pc:sldMk cId="1180048117" sldId="301"/>
            <ac:spMk id="9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29" v="577" actId="26606"/>
          <ac:spMkLst>
            <pc:docMk/>
            <pc:sldMk cId="1180048117" sldId="301"/>
            <ac:spMk id="11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0:39:46.395" v="561" actId="26606"/>
          <ac:spMkLst>
            <pc:docMk/>
            <pc:sldMk cId="1180048117" sldId="301"/>
            <ac:spMk id="13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13" v="576" actId="26606"/>
          <ac:spMkLst>
            <pc:docMk/>
            <pc:sldMk cId="1180048117" sldId="301"/>
            <ac:spMk id="16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13" v="576" actId="26606"/>
          <ac:spMkLst>
            <pc:docMk/>
            <pc:sldMk cId="1180048117" sldId="301"/>
            <ac:spMk id="18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0:40:17.113" v="576" actId="26606"/>
          <ac:spMkLst>
            <pc:docMk/>
            <pc:sldMk cId="1180048117" sldId="301"/>
            <ac:spMk id="20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/>
          <ac:spMkLst>
            <pc:docMk/>
            <pc:sldMk cId="1180048117" sldId="301"/>
            <ac:spMk id="24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/>
          <ac:spMkLst>
            <pc:docMk/>
            <pc:sldMk cId="1180048117" sldId="301"/>
            <ac:spMk id="25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/>
          <ac:spMkLst>
            <pc:docMk/>
            <pc:sldMk cId="1180048117" sldId="301"/>
            <ac:spMk id="26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/>
          <ac:spMkLst>
            <pc:docMk/>
            <pc:sldMk cId="1180048117" sldId="301"/>
            <ac:spMk id="27" creationId="{00000000-0000-0000-0000-000000000000}"/>
          </ac:spMkLst>
        </pc:spChg>
        <pc:cxnChg chg="add del">
          <ac:chgData name="Kristofer Carta" userId="a949ead7c4bcd18f" providerId="LiveId" clId="{BDB12BE9-6248-4518-AD0A-7BEFF3A06A4A}" dt="2017-08-22T20:40:17.113" v="576" actId="26606"/>
          <ac:cxnSpMkLst>
            <pc:docMk/>
            <pc:sldMk cId="1180048117" sldId="301"/>
            <ac:cxnSpMk id="22" creationId="{00000000-0000-0000-0000-000000000000}"/>
          </ac:cxnSpMkLst>
        </pc:cxnChg>
      </pc:sldChg>
      <pc:sldChg chg="modSp add del">
        <pc:chgData name="Kristofer Carta" userId="a949ead7c4bcd18f" providerId="LiveId" clId="{BDB12BE9-6248-4518-AD0A-7BEFF3A06A4A}" dt="2017-08-22T21:00:10.290" v="1064" actId="2696"/>
        <pc:sldMkLst>
          <pc:docMk/>
          <pc:sldMk cId="751138012" sldId="302"/>
        </pc:sldMkLst>
        <pc:spChg chg="mod">
          <ac:chgData name="Kristofer Carta" userId="a949ead7c4bcd18f" providerId="LiveId" clId="{BDB12BE9-6248-4518-AD0A-7BEFF3A06A4A}" dt="2017-08-22T21:00:08.491" v="1063" actId="20577"/>
          <ac:spMkLst>
            <pc:docMk/>
            <pc:sldMk cId="751138012" sldId="302"/>
            <ac:spMk id="2" creationId="{4D183F82-5BA4-4CD4-926A-8EF890C47141}"/>
          </ac:spMkLst>
        </pc:spChg>
      </pc:sldChg>
      <pc:sldChg chg="addSp delSp modSp add">
        <pc:chgData name="Kristofer Carta" userId="a949ead7c4bcd18f" providerId="LiveId" clId="{BDB12BE9-6248-4518-AD0A-7BEFF3A06A4A}" dt="2017-08-23T08:03:14.736" v="8130" actId="20577"/>
        <pc:sldMkLst>
          <pc:docMk/>
          <pc:sldMk cId="2199076171" sldId="302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2199076171" sldId="302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03:14.736" v="8130" actId="20577"/>
          <ac:spMkLst>
            <pc:docMk/>
            <pc:sldMk cId="2199076171" sldId="302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6:49.784" v="2640" actId="478"/>
          <ac:picMkLst>
            <pc:docMk/>
            <pc:sldMk cId="2199076171" sldId="302"/>
            <ac:picMk id="4" creationId="{00000000-0000-0000-0000-000000000000}"/>
          </ac:picMkLst>
        </pc:picChg>
        <pc:picChg chg="add del mod">
          <ac:chgData name="Kristofer Carta" userId="a949ead7c4bcd18f" providerId="LiveId" clId="{BDB12BE9-6248-4518-AD0A-7BEFF3A06A4A}" dt="2017-08-22T21:47:10.452" v="2645" actId="478"/>
          <ac:picMkLst>
            <pc:docMk/>
            <pc:sldMk cId="2199076171" sldId="302"/>
            <ac:picMk id="5" creationId="{F4B1E399-7200-4582-87FC-6507DBA3044C}"/>
          </ac:picMkLst>
        </pc:picChg>
        <pc:picChg chg="add mod">
          <ac:chgData name="Kristofer Carta" userId="a949ead7c4bcd18f" providerId="LiveId" clId="{BDB12BE9-6248-4518-AD0A-7BEFF3A06A4A}" dt="2017-08-22T21:47:57.234" v="2654" actId="14100"/>
          <ac:picMkLst>
            <pc:docMk/>
            <pc:sldMk cId="2199076171" sldId="302"/>
            <ac:picMk id="6" creationId="{D9D6CB6B-1A41-4639-BD53-19491E40A617}"/>
          </ac:picMkLst>
        </pc:picChg>
      </pc:sldChg>
      <pc:sldChg chg="addSp delSp modSp add">
        <pc:chgData name="Kristofer Carta" userId="a949ead7c4bcd18f" providerId="LiveId" clId="{BDB12BE9-6248-4518-AD0A-7BEFF3A06A4A}" dt="2017-08-23T08:00:28.587" v="7638" actId="20577"/>
        <pc:sldMkLst>
          <pc:docMk/>
          <pc:sldMk cId="3637556005" sldId="303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637556005" sldId="303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00:28.587" v="7638" actId="20577"/>
          <ac:spMkLst>
            <pc:docMk/>
            <pc:sldMk cId="3637556005" sldId="303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7:45.472" v="2650" actId="478"/>
          <ac:picMkLst>
            <pc:docMk/>
            <pc:sldMk cId="3637556005" sldId="303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7:52.751" v="2653" actId="14100"/>
          <ac:picMkLst>
            <pc:docMk/>
            <pc:sldMk cId="3637556005" sldId="303"/>
            <ac:picMk id="5" creationId="{62E493E2-3B69-42D7-94BB-EEA3F4D6FC9F}"/>
          </ac:picMkLst>
        </pc:picChg>
      </pc:sldChg>
      <pc:sldChg chg="addSp delSp modSp add ord delDesignElem">
        <pc:chgData name="Kristofer Carta" userId="a949ead7c4bcd18f" providerId="LiveId" clId="{BDB12BE9-6248-4518-AD0A-7BEFF3A06A4A}" dt="2017-08-23T09:34:09.247" v="13376"/>
        <pc:sldMkLst>
          <pc:docMk/>
          <pc:sldMk cId="1502807105" sldId="304"/>
        </pc:sldMkLst>
        <pc:spChg chg="mod">
          <ac:chgData name="Kristofer Carta" userId="a949ead7c4bcd18f" providerId="LiveId" clId="{BDB12BE9-6248-4518-AD0A-7BEFF3A06A4A}" dt="2017-08-22T21:01:25.667" v="1137" actId="20577"/>
          <ac:spMkLst>
            <pc:docMk/>
            <pc:sldMk cId="1502807105" sldId="304"/>
            <ac:spMk id="2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/>
          <ac:spMkLst>
            <pc:docMk/>
            <pc:sldMk cId="1502807105" sldId="304"/>
            <ac:spMk id="24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/>
          <ac:spMkLst>
            <pc:docMk/>
            <pc:sldMk cId="1502807105" sldId="304"/>
            <ac:spMk id="25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/>
          <ac:spMkLst>
            <pc:docMk/>
            <pc:sldMk cId="1502807105" sldId="304"/>
            <ac:spMk id="26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34:09.247" v="13376"/>
          <ac:spMkLst>
            <pc:docMk/>
            <pc:sldMk cId="1502807105" sldId="304"/>
            <ac:spMk id="27" creationId="{00000000-0000-0000-0000-000000000000}"/>
          </ac:spMkLst>
        </pc:spChg>
      </pc:sldChg>
      <pc:sldChg chg="addSp delSp add del setBg delDesignElem">
        <pc:chgData name="Kristofer Carta" userId="a949ead7c4bcd18f" providerId="LiveId" clId="{BDB12BE9-6248-4518-AD0A-7BEFF3A06A4A}" dt="2017-08-22T21:01:04.455" v="1090" actId="2696"/>
        <pc:sldMkLst>
          <pc:docMk/>
          <pc:sldMk cId="3868604548" sldId="304"/>
        </pc:sldMkLst>
        <pc:spChg chg="add del">
          <ac:chgData name="Kristofer Carta" userId="a949ead7c4bcd18f" providerId="LiveId" clId="{BDB12BE9-6248-4518-AD0A-7BEFF3A06A4A}" dt="2017-08-22T21:01:04.455" v="1090" actId="2696"/>
          <ac:spMkLst>
            <pc:docMk/>
            <pc:sldMk cId="3868604548" sldId="304"/>
            <ac:spMk id="24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1:01:04.455" v="1090" actId="2696"/>
          <ac:spMkLst>
            <pc:docMk/>
            <pc:sldMk cId="3868604548" sldId="304"/>
            <ac:spMk id="25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1:01:04.455" v="1090" actId="2696"/>
          <ac:spMkLst>
            <pc:docMk/>
            <pc:sldMk cId="3868604548" sldId="304"/>
            <ac:spMk id="26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2T21:01:04.455" v="1090" actId="2696"/>
          <ac:spMkLst>
            <pc:docMk/>
            <pc:sldMk cId="3868604548" sldId="304"/>
            <ac:spMk id="27" creationId="{00000000-0000-0000-0000-000000000000}"/>
          </ac:spMkLst>
        </pc:spChg>
      </pc:sldChg>
      <pc:sldChg chg="addSp delSp modSp add">
        <pc:chgData name="Kristofer Carta" userId="a949ead7c4bcd18f" providerId="LiveId" clId="{BDB12BE9-6248-4518-AD0A-7BEFF3A06A4A}" dt="2017-08-23T08:02:06.534" v="7883" actId="113"/>
        <pc:sldMkLst>
          <pc:docMk/>
          <pc:sldMk cId="893423556" sldId="305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893423556" sldId="305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02:06.534" v="7883" actId="113"/>
          <ac:spMkLst>
            <pc:docMk/>
            <pc:sldMk cId="893423556" sldId="305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8:55.607" v="2658" actId="478"/>
          <ac:picMkLst>
            <pc:docMk/>
            <pc:sldMk cId="893423556" sldId="305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49:07.222" v="2663" actId="1076"/>
          <ac:picMkLst>
            <pc:docMk/>
            <pc:sldMk cId="893423556" sldId="305"/>
            <ac:picMk id="5" creationId="{39027472-F6C0-4DCA-AFBA-F86AB7EE83E8}"/>
          </ac:picMkLst>
        </pc:picChg>
      </pc:sldChg>
      <pc:sldChg chg="addSp delSp modSp add">
        <pc:chgData name="Kristofer Carta" userId="a949ead7c4bcd18f" providerId="LiveId" clId="{BDB12BE9-6248-4518-AD0A-7BEFF3A06A4A}" dt="2017-08-23T07:47:56.467" v="6510" actId="20577"/>
        <pc:sldMkLst>
          <pc:docMk/>
          <pc:sldMk cId="1451272425" sldId="306"/>
        </pc:sldMkLst>
        <pc:spChg chg="mod">
          <ac:chgData name="Kristofer Carta" userId="a949ead7c4bcd18f" providerId="LiveId" clId="{BDB12BE9-6248-4518-AD0A-7BEFF3A06A4A}" dt="2017-08-22T21:26:42.347" v="1842" actId="1076"/>
          <ac:spMkLst>
            <pc:docMk/>
            <pc:sldMk cId="1451272425" sldId="306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7:47:56.467" v="6510" actId="20577"/>
          <ac:spMkLst>
            <pc:docMk/>
            <pc:sldMk cId="1451272425" sldId="306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9:53.030" v="2665" actId="478"/>
          <ac:picMkLst>
            <pc:docMk/>
            <pc:sldMk cId="1451272425" sldId="306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50:04.576" v="2669" actId="1076"/>
          <ac:picMkLst>
            <pc:docMk/>
            <pc:sldMk cId="1451272425" sldId="306"/>
            <ac:picMk id="5" creationId="{C15C9DFC-4B35-4332-A1D6-D5494A9E77EE}"/>
          </ac:picMkLst>
        </pc:picChg>
      </pc:sldChg>
      <pc:sldChg chg="addSp delSp modSp add">
        <pc:chgData name="Kristofer Carta" userId="a949ead7c4bcd18f" providerId="LiveId" clId="{BDB12BE9-6248-4518-AD0A-7BEFF3A06A4A}" dt="2017-08-23T08:57:43.874" v="12147" actId="20577"/>
        <pc:sldMkLst>
          <pc:docMk/>
          <pc:sldMk cId="537141572" sldId="307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537141572" sldId="307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57:43.874" v="12147" actId="20577"/>
          <ac:spMkLst>
            <pc:docMk/>
            <pc:sldMk cId="537141572" sldId="307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50:22.486" v="2670" actId="478"/>
          <ac:picMkLst>
            <pc:docMk/>
            <pc:sldMk cId="537141572" sldId="307"/>
            <ac:picMk id="4" creationId="{00000000-0000-0000-0000-000000000000}"/>
          </ac:picMkLst>
        </pc:picChg>
        <pc:picChg chg="add mod">
          <ac:chgData name="Kristofer Carta" userId="a949ead7c4bcd18f" providerId="LiveId" clId="{BDB12BE9-6248-4518-AD0A-7BEFF3A06A4A}" dt="2017-08-22T21:50:33.094" v="2673" actId="14100"/>
          <ac:picMkLst>
            <pc:docMk/>
            <pc:sldMk cId="537141572" sldId="307"/>
            <ac:picMk id="5" creationId="{2E4EE3B5-C583-4A1A-9030-B8016A0B56CD}"/>
          </ac:picMkLst>
        </pc:picChg>
      </pc:sldChg>
      <pc:sldChg chg="addSp delSp modSp add">
        <pc:chgData name="Kristofer Carta" userId="a949ead7c4bcd18f" providerId="LiveId" clId="{BDB12BE9-6248-4518-AD0A-7BEFF3A06A4A}" dt="2017-08-23T09:22:30.912" v="12676" actId="27636"/>
        <pc:sldMkLst>
          <pc:docMk/>
          <pc:sldMk cId="2546566055" sldId="308"/>
        </pc:sldMkLst>
        <pc:spChg chg="mod">
          <ac:chgData name="Kristofer Carta" userId="a949ead7c4bcd18f" providerId="LiveId" clId="{BDB12BE9-6248-4518-AD0A-7BEFF3A06A4A}" dt="2017-08-22T21:26:42.347" v="1842" actId="1076"/>
          <ac:spMkLst>
            <pc:docMk/>
            <pc:sldMk cId="2546566055" sldId="308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9:22:30.912" v="12676" actId="27636"/>
          <ac:spMkLst>
            <pc:docMk/>
            <pc:sldMk cId="2546566055" sldId="308"/>
            <ac:spMk id="3" creationId="{00000000-0000-0000-0000-000000000000}"/>
          </ac:spMkLst>
        </pc:spChg>
        <pc:picChg chg="del">
          <ac:chgData name="Kristofer Carta" userId="a949ead7c4bcd18f" providerId="LiveId" clId="{BDB12BE9-6248-4518-AD0A-7BEFF3A06A4A}" dt="2017-08-22T21:43:24.360" v="2613" actId="478"/>
          <ac:picMkLst>
            <pc:docMk/>
            <pc:sldMk cId="2546566055" sldId="308"/>
            <ac:picMk id="4" creationId="{00000000-0000-0000-0000-000000000000}"/>
          </ac:picMkLst>
        </pc:picChg>
        <pc:picChg chg="add del">
          <ac:chgData name="Kristofer Carta" userId="a949ead7c4bcd18f" providerId="LiveId" clId="{BDB12BE9-6248-4518-AD0A-7BEFF3A06A4A}" dt="2017-08-23T08:09:07.038" v="8752" actId="478"/>
          <ac:picMkLst>
            <pc:docMk/>
            <pc:sldMk cId="2546566055" sldId="308"/>
            <ac:picMk id="4" creationId="{0191EAA5-49E0-4749-A0C5-B907B9EEB0A3}"/>
          </ac:picMkLst>
        </pc:picChg>
        <pc:picChg chg="add mod">
          <ac:chgData name="Kristofer Carta" userId="a949ead7c4bcd18f" providerId="LiveId" clId="{BDB12BE9-6248-4518-AD0A-7BEFF3A06A4A}" dt="2017-08-22T21:43:27.707" v="2615" actId="1076"/>
          <ac:picMkLst>
            <pc:docMk/>
            <pc:sldMk cId="2546566055" sldId="308"/>
            <ac:picMk id="5" creationId="{C8FB572C-C08D-44C1-A35C-E4882BDA6E7F}"/>
          </ac:picMkLst>
        </pc:picChg>
      </pc:sldChg>
      <pc:sldChg chg="modSp add del">
        <pc:chgData name="Kristofer Carta" userId="a949ead7c4bcd18f" providerId="LiveId" clId="{BDB12BE9-6248-4518-AD0A-7BEFF3A06A4A}" dt="2017-08-22T21:06:35.625" v="1372" actId="2696"/>
        <pc:sldMkLst>
          <pc:docMk/>
          <pc:sldMk cId="1103888360" sldId="309"/>
        </pc:sldMkLst>
        <pc:spChg chg="mod">
          <ac:chgData name="Kristofer Carta" userId="a949ead7c4bcd18f" providerId="LiveId" clId="{BDB12BE9-6248-4518-AD0A-7BEFF3A06A4A}" dt="2017-08-22T21:04:41.896" v="1314" actId="20577"/>
          <ac:spMkLst>
            <pc:docMk/>
            <pc:sldMk cId="1103888360" sldId="309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06:08.835" v="1363" actId="6549"/>
          <ac:spMkLst>
            <pc:docMk/>
            <pc:sldMk cId="1103888360" sldId="309"/>
            <ac:spMk id="51" creationId="{00000000-0000-0000-0000-000000000000}"/>
          </ac:spMkLst>
        </pc:spChg>
        <pc:picChg chg="mod">
          <ac:chgData name="Kristofer Carta" userId="a949ead7c4bcd18f" providerId="LiveId" clId="{BDB12BE9-6248-4518-AD0A-7BEFF3A06A4A}" dt="2017-08-22T21:06:18.849" v="1367" actId="1038"/>
          <ac:picMkLst>
            <pc:docMk/>
            <pc:sldMk cId="1103888360" sldId="309"/>
            <ac:picMk id="5" creationId="{00000000-0000-0000-0000-000000000000}"/>
          </ac:picMkLst>
        </pc:picChg>
      </pc:sldChg>
      <pc:sldChg chg="add del">
        <pc:chgData name="Kristofer Carta" userId="a949ead7c4bcd18f" providerId="LiveId" clId="{BDB12BE9-6248-4518-AD0A-7BEFF3A06A4A}" dt="2017-08-22T21:02:25.805" v="1194" actId="2696"/>
        <pc:sldMkLst>
          <pc:docMk/>
          <pc:sldMk cId="1144517915" sldId="309"/>
        </pc:sldMkLst>
      </pc:sldChg>
      <pc:sldChg chg="modSp add">
        <pc:chgData name="Kristofer Carta" userId="a949ead7c4bcd18f" providerId="LiveId" clId="{BDB12BE9-6248-4518-AD0A-7BEFF3A06A4A}" dt="2017-08-22T21:32:40.204" v="1998" actId="20577"/>
        <pc:sldMkLst>
          <pc:docMk/>
          <pc:sldMk cId="3320679016" sldId="309"/>
        </pc:sldMkLst>
        <pc:spChg chg="mod">
          <ac:chgData name="Kristofer Carta" userId="a949ead7c4bcd18f" providerId="LiveId" clId="{BDB12BE9-6248-4518-AD0A-7BEFF3A06A4A}" dt="2017-08-22T21:26:42.347" v="1842" actId="20577"/>
          <ac:spMkLst>
            <pc:docMk/>
            <pc:sldMk cId="3320679016" sldId="309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32:36.401" v="1996" actId="14100"/>
          <ac:spMkLst>
            <pc:docMk/>
            <pc:sldMk cId="3320679016" sldId="309"/>
            <ac:spMk id="3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32:40.204" v="1998" actId="20577"/>
          <ac:spMkLst>
            <pc:docMk/>
            <pc:sldMk cId="3320679016" sldId="309"/>
            <ac:spMk id="4" creationId="{00000000-0000-0000-0000-000000000000}"/>
          </ac:spMkLst>
        </pc:spChg>
      </pc:sldChg>
      <pc:sldChg chg="modSp add">
        <pc:chgData name="Kristofer Carta" userId="a949ead7c4bcd18f" providerId="LiveId" clId="{BDB12BE9-6248-4518-AD0A-7BEFF3A06A4A}" dt="2017-08-22T21:26:42.347" v="1842" actId="2696"/>
        <pc:sldMkLst>
          <pc:docMk/>
          <pc:sldMk cId="3229214117" sldId="310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229214117" sldId="310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3229214117" sldId="310"/>
            <ac:spMk id="3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26:35.146" v="1829" actId="2696"/>
          <ac:spMkLst>
            <pc:docMk/>
            <pc:sldMk cId="3229214117" sldId="310"/>
            <ac:spMk id="6" creationId="{00000000-0000-0000-0000-000000000000}"/>
          </ac:spMkLst>
        </pc:spChg>
      </pc:sldChg>
      <pc:sldChg chg="modSp add del">
        <pc:chgData name="Kristofer Carta" userId="a949ead7c4bcd18f" providerId="LiveId" clId="{BDB12BE9-6248-4518-AD0A-7BEFF3A06A4A}" dt="2017-08-22T21:24:18.146" v="1767" actId="2696"/>
        <pc:sldMkLst>
          <pc:docMk/>
          <pc:sldMk cId="806124075" sldId="311"/>
        </pc:sldMkLst>
        <pc:spChg chg="mod">
          <ac:chgData name="Kristofer Carta" userId="a949ead7c4bcd18f" providerId="LiveId" clId="{BDB12BE9-6248-4518-AD0A-7BEFF3A06A4A}" dt="2017-08-22T21:24:14.588" v="1766" actId="20577"/>
          <ac:spMkLst>
            <pc:docMk/>
            <pc:sldMk cId="806124075" sldId="311"/>
            <ac:spMk id="2" creationId="{2682CDF9-6513-4C61-A80A-DC5D21426352}"/>
          </ac:spMkLst>
        </pc:spChg>
      </pc:sldChg>
      <pc:sldChg chg="addSp delSp modSp add">
        <pc:chgData name="Kristofer Carta" userId="a949ead7c4bcd18f" providerId="LiveId" clId="{BDB12BE9-6248-4518-AD0A-7BEFF3A06A4A}" dt="2017-08-23T08:39:41.602" v="12122" actId="20577"/>
        <pc:sldMkLst>
          <pc:docMk/>
          <pc:sldMk cId="3517925212" sldId="311"/>
        </pc:sldMkLst>
        <pc:spChg chg="mod">
          <ac:chgData name="Kristofer Carta" userId="a949ead7c4bcd18f" providerId="LiveId" clId="{BDB12BE9-6248-4518-AD0A-7BEFF3A06A4A}" dt="2017-08-22T21:26:42.347" v="1842" actId="2696"/>
          <ac:spMkLst>
            <pc:docMk/>
            <pc:sldMk cId="3517925212" sldId="311"/>
            <ac:spMk id="2" creationId="{00000000-0000-0000-0000-000000000000}"/>
          </ac:spMkLst>
        </pc:spChg>
        <pc:spChg chg="del">
          <ac:chgData name="Kristofer Carta" userId="a949ead7c4bcd18f" providerId="LiveId" clId="{BDB12BE9-6248-4518-AD0A-7BEFF3A06A4A}" dt="2017-08-22T21:24:39.369" v="1817" actId="478"/>
          <ac:spMkLst>
            <pc:docMk/>
            <pc:sldMk cId="3517925212" sldId="311"/>
            <ac:spMk id="3" creationId="{00000000-0000-0000-0000-000000000000}"/>
          </ac:spMkLst>
        </pc:spChg>
        <pc:spChg chg="add mod">
          <ac:chgData name="Kristofer Carta" userId="a949ead7c4bcd18f" providerId="LiveId" clId="{BDB12BE9-6248-4518-AD0A-7BEFF3A06A4A}" dt="2017-08-23T08:39:41.602" v="12122" actId="20577"/>
          <ac:spMkLst>
            <pc:docMk/>
            <pc:sldMk cId="3517925212" sldId="311"/>
            <ac:spMk id="6" creationId="{6DD7875C-5F11-4BB5-B477-CEB13F99A703}"/>
          </ac:spMkLst>
        </pc:spChg>
        <pc:spChg chg="del">
          <ac:chgData name="Kristofer Carta" userId="a949ead7c4bcd18f" providerId="LiveId" clId="{BDB12BE9-6248-4518-AD0A-7BEFF3A06A4A}" dt="2017-08-22T21:24:39.369" v="1817" actId="478"/>
          <ac:spMkLst>
            <pc:docMk/>
            <pc:sldMk cId="3517925212" sldId="311"/>
            <ac:spMk id="51" creationId="{00000000-0000-0000-0000-000000000000}"/>
          </ac:spMkLst>
        </pc:spChg>
        <pc:grpChg chg="del">
          <ac:chgData name="Kristofer Carta" userId="a949ead7c4bcd18f" providerId="LiveId" clId="{BDB12BE9-6248-4518-AD0A-7BEFF3A06A4A}" dt="2017-08-22T21:24:39.369" v="1817" actId="478"/>
          <ac:grpSpMkLst>
            <pc:docMk/>
            <pc:sldMk cId="3517925212" sldId="311"/>
            <ac:grpSpMk id="10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1:24:39.369" v="1817" actId="478"/>
          <ac:grpSpMkLst>
            <pc:docMk/>
            <pc:sldMk cId="3517925212" sldId="311"/>
            <ac:grpSpMk id="11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1:24:39.369" v="1817" actId="478"/>
          <ac:grpSpMkLst>
            <pc:docMk/>
            <pc:sldMk cId="3517925212" sldId="311"/>
            <ac:grpSpMk id="14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1:24:39.369" v="1817" actId="478"/>
          <ac:grpSpMkLst>
            <pc:docMk/>
            <pc:sldMk cId="3517925212" sldId="311"/>
            <ac:grpSpMk id="17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1:24:39.369" v="1817" actId="478"/>
          <ac:grpSpMkLst>
            <pc:docMk/>
            <pc:sldMk cId="3517925212" sldId="311"/>
            <ac:grpSpMk id="24" creationId="{00000000-0000-0000-0000-000000000000}"/>
          </ac:grpSpMkLst>
        </pc:grpChg>
        <pc:grpChg chg="del">
          <ac:chgData name="Kristofer Carta" userId="a949ead7c4bcd18f" providerId="LiveId" clId="{BDB12BE9-6248-4518-AD0A-7BEFF3A06A4A}" dt="2017-08-22T21:24:39.369" v="1817" actId="478"/>
          <ac:grpSpMkLst>
            <pc:docMk/>
            <pc:sldMk cId="3517925212" sldId="311"/>
            <ac:grpSpMk id="33" creationId="{00000000-0000-0000-0000-000000000000}"/>
          </ac:grpSpMkLst>
        </pc:grpChg>
        <pc:picChg chg="del">
          <ac:chgData name="Kristofer Carta" userId="a949ead7c4bcd18f" providerId="LiveId" clId="{BDB12BE9-6248-4518-AD0A-7BEFF3A06A4A}" dt="2017-08-22T21:24:39.369" v="1817" actId="478"/>
          <ac:picMkLst>
            <pc:docMk/>
            <pc:sldMk cId="3517925212" sldId="311"/>
            <ac:picMk id="5" creationId="{00000000-0000-0000-0000-000000000000}"/>
          </ac:picMkLst>
        </pc:picChg>
      </pc:sldChg>
      <pc:sldChg chg="modSp add del ord">
        <pc:chgData name="Kristofer Carta" userId="a949ead7c4bcd18f" providerId="LiveId" clId="{BDB12BE9-6248-4518-AD0A-7BEFF3A06A4A}" dt="2017-08-23T07:02:38.855" v="5041" actId="2696"/>
        <pc:sldMkLst>
          <pc:docMk/>
          <pc:sldMk cId="3990449321" sldId="312"/>
        </pc:sldMkLst>
        <pc:spChg chg="mod">
          <ac:chgData name="Kristofer Carta" userId="a949ead7c4bcd18f" providerId="LiveId" clId="{BDB12BE9-6248-4518-AD0A-7BEFF3A06A4A}" dt="2017-08-22T21:44:58.645" v="2632" actId="20577"/>
          <ac:spMkLst>
            <pc:docMk/>
            <pc:sldMk cId="3990449321" sldId="312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7:02:28.616" v="5039" actId="20577"/>
          <ac:spMkLst>
            <pc:docMk/>
            <pc:sldMk cId="3990449321" sldId="312"/>
            <ac:spMk id="3" creationId="{00000000-0000-0000-0000-000000000000}"/>
          </ac:spMkLst>
        </pc:spChg>
      </pc:sldChg>
      <pc:sldChg chg="modSp add">
        <pc:chgData name="Kristofer Carta" userId="a949ead7c4bcd18f" providerId="LiveId" clId="{BDB12BE9-6248-4518-AD0A-7BEFF3A06A4A}" dt="2017-08-23T08:56:26.642" v="12146" actId="6549"/>
        <pc:sldMkLst>
          <pc:docMk/>
          <pc:sldMk cId="649682295" sldId="313"/>
        </pc:sldMkLst>
        <pc:spChg chg="mod">
          <ac:chgData name="Kristofer Carta" userId="a949ead7c4bcd18f" providerId="LiveId" clId="{BDB12BE9-6248-4518-AD0A-7BEFF3A06A4A}" dt="2017-08-23T08:34:42.944" v="11418" actId="20577"/>
          <ac:spMkLst>
            <pc:docMk/>
            <pc:sldMk cId="649682295" sldId="313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8:56:26.642" v="12146" actId="6549"/>
          <ac:spMkLst>
            <pc:docMk/>
            <pc:sldMk cId="649682295" sldId="313"/>
            <ac:spMk id="6" creationId="{6DD7875C-5F11-4BB5-B477-CEB13F99A703}"/>
          </ac:spMkLst>
        </pc:spChg>
      </pc:sldChg>
      <pc:sldChg chg="modSp add del">
        <pc:chgData name="Kristofer Carta" userId="a949ead7c4bcd18f" providerId="LiveId" clId="{BDB12BE9-6248-4518-AD0A-7BEFF3A06A4A}" dt="2017-08-23T08:34:27.205" v="11414" actId="2696"/>
        <pc:sldMkLst>
          <pc:docMk/>
          <pc:sldMk cId="1940417308" sldId="314"/>
        </pc:sldMkLst>
        <pc:spChg chg="mod">
          <ac:chgData name="Kristofer Carta" userId="a949ead7c4bcd18f" providerId="LiveId" clId="{BDB12BE9-6248-4518-AD0A-7BEFF3A06A4A}" dt="2017-08-22T21:54:56.710" v="2784" actId="20577"/>
          <ac:spMkLst>
            <pc:docMk/>
            <pc:sldMk cId="1940417308" sldId="314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2T21:55:52.637" v="2921" actId="6549"/>
          <ac:spMkLst>
            <pc:docMk/>
            <pc:sldMk cId="1940417308" sldId="314"/>
            <ac:spMk id="6" creationId="{6DD7875C-5F11-4BB5-B477-CEB13F99A703}"/>
          </ac:spMkLst>
        </pc:spChg>
      </pc:sldChg>
      <pc:sldChg chg="addSp modSp add modAnim">
        <pc:chgData name="Kristofer Carta" userId="a949ead7c4bcd18f" providerId="LiveId" clId="{BDB12BE9-6248-4518-AD0A-7BEFF3A06A4A}" dt="2017-08-23T08:34:55.773" v="11423" actId="20577"/>
        <pc:sldMkLst>
          <pc:docMk/>
          <pc:sldMk cId="2556163480" sldId="315"/>
        </pc:sldMkLst>
        <pc:spChg chg="mod">
          <ac:chgData name="Kristofer Carta" userId="a949ead7c4bcd18f" providerId="LiveId" clId="{BDB12BE9-6248-4518-AD0A-7BEFF3A06A4A}" dt="2017-08-23T08:34:55.773" v="11423" actId="20577"/>
          <ac:spMkLst>
            <pc:docMk/>
            <pc:sldMk cId="2556163480" sldId="315"/>
            <ac:spMk id="2" creationId="{00000000-0000-0000-0000-000000000000}"/>
          </ac:spMkLst>
        </pc:spChg>
        <pc:spChg chg="add mod">
          <ac:chgData name="Kristofer Carta" userId="a949ead7c4bcd18f" providerId="LiveId" clId="{BDB12BE9-6248-4518-AD0A-7BEFF3A06A4A}" dt="2017-08-23T08:32:54.570" v="11410" actId="1076"/>
          <ac:spMkLst>
            <pc:docMk/>
            <pc:sldMk cId="2556163480" sldId="315"/>
            <ac:spMk id="3" creationId="{78ED6B30-D2E3-489E-9193-E081937390B3}"/>
          </ac:spMkLst>
        </pc:spChg>
        <pc:spChg chg="mod">
          <ac:chgData name="Kristofer Carta" userId="a949ead7c4bcd18f" providerId="LiveId" clId="{BDB12BE9-6248-4518-AD0A-7BEFF3A06A4A}" dt="2017-08-23T08:33:05.129" v="11412" actId="113"/>
          <ac:spMkLst>
            <pc:docMk/>
            <pc:sldMk cId="2556163480" sldId="315"/>
            <ac:spMk id="6" creationId="{6DD7875C-5F11-4BB5-B477-CEB13F99A703}"/>
          </ac:spMkLst>
        </pc:spChg>
      </pc:sldChg>
      <pc:sldChg chg="modSp add">
        <pc:chgData name="Kristofer Carta" userId="a949ead7c4bcd18f" providerId="LiveId" clId="{BDB12BE9-6248-4518-AD0A-7BEFF3A06A4A}" dt="2017-08-23T06:44:42.082" v="3715" actId="20577"/>
        <pc:sldMkLst>
          <pc:docMk/>
          <pc:sldMk cId="2168924539" sldId="316"/>
        </pc:sldMkLst>
        <pc:spChg chg="mod">
          <ac:chgData name="Kristofer Carta" userId="a949ead7c4bcd18f" providerId="LiveId" clId="{BDB12BE9-6248-4518-AD0A-7BEFF3A06A4A}" dt="2017-08-23T06:28:17.918" v="2970" actId="20577"/>
          <ac:spMkLst>
            <pc:docMk/>
            <pc:sldMk cId="2168924539" sldId="316"/>
            <ac:spMk id="2" creationId="{E83416FD-12B5-405D-B43D-DC5812755CBA}"/>
          </ac:spMkLst>
        </pc:spChg>
        <pc:spChg chg="mod">
          <ac:chgData name="Kristofer Carta" userId="a949ead7c4bcd18f" providerId="LiveId" clId="{BDB12BE9-6248-4518-AD0A-7BEFF3A06A4A}" dt="2017-08-23T06:44:42.082" v="3715" actId="20577"/>
          <ac:spMkLst>
            <pc:docMk/>
            <pc:sldMk cId="2168924539" sldId="316"/>
            <ac:spMk id="3" creationId="{ED11FE13-729F-4B9A-8C9E-7906C79231F5}"/>
          </ac:spMkLst>
        </pc:spChg>
      </pc:sldChg>
      <pc:sldChg chg="modSp add">
        <pc:chgData name="Kristofer Carta" userId="a949ead7c4bcd18f" providerId="LiveId" clId="{BDB12BE9-6248-4518-AD0A-7BEFF3A06A4A}" dt="2017-08-23T06:44:52.631" v="3725" actId="5793"/>
        <pc:sldMkLst>
          <pc:docMk/>
          <pc:sldMk cId="2015390687" sldId="317"/>
        </pc:sldMkLst>
        <pc:spChg chg="mod">
          <ac:chgData name="Kristofer Carta" userId="a949ead7c4bcd18f" providerId="LiveId" clId="{BDB12BE9-6248-4518-AD0A-7BEFF3A06A4A}" dt="2017-08-23T06:44:52.631" v="3725" actId="5793"/>
          <ac:spMkLst>
            <pc:docMk/>
            <pc:sldMk cId="2015390687" sldId="317"/>
            <ac:spMk id="3" creationId="{DBA18C91-1061-4EC6-9CC4-38C54AEF019A}"/>
          </ac:spMkLst>
        </pc:spChg>
      </pc:sldChg>
      <pc:sldChg chg="addSp modSp add">
        <pc:chgData name="Kristofer Carta" userId="a949ead7c4bcd18f" providerId="LiveId" clId="{BDB12BE9-6248-4518-AD0A-7BEFF3A06A4A}" dt="2017-08-23T09:01:06.673" v="12152" actId="20577"/>
        <pc:sldMkLst>
          <pc:docMk/>
          <pc:sldMk cId="3762025611" sldId="318"/>
        </pc:sldMkLst>
        <pc:spChg chg="mod">
          <ac:chgData name="Kristofer Carta" userId="a949ead7c4bcd18f" providerId="LiveId" clId="{BDB12BE9-6248-4518-AD0A-7BEFF3A06A4A}" dt="2017-08-23T06:38:11.020" v="3432" actId="20577"/>
          <ac:spMkLst>
            <pc:docMk/>
            <pc:sldMk cId="3762025611" sldId="318"/>
            <ac:spMk id="2" creationId="{4A230808-680A-4A2F-AA0F-F17298BBA479}"/>
          </ac:spMkLst>
        </pc:spChg>
        <pc:spChg chg="mod">
          <ac:chgData name="Kristofer Carta" userId="a949ead7c4bcd18f" providerId="LiveId" clId="{BDB12BE9-6248-4518-AD0A-7BEFF3A06A4A}" dt="2017-08-23T09:01:06.673" v="12152" actId="20577"/>
          <ac:spMkLst>
            <pc:docMk/>
            <pc:sldMk cId="3762025611" sldId="318"/>
            <ac:spMk id="3" creationId="{4BE9E9A5-59DB-4130-9E79-4AAB02F886A8}"/>
          </ac:spMkLst>
        </pc:spChg>
        <pc:picChg chg="add mod ord">
          <ac:chgData name="Kristofer Carta" userId="a949ead7c4bcd18f" providerId="LiveId" clId="{BDB12BE9-6248-4518-AD0A-7BEFF3A06A4A}" dt="2017-08-23T06:35:14.428" v="3249" actId="26606"/>
          <ac:picMkLst>
            <pc:docMk/>
            <pc:sldMk cId="3762025611" sldId="318"/>
            <ac:picMk id="1026" creationId="{9E563CCD-D5F3-41E2-B787-D3D792E87A08}"/>
          </ac:picMkLst>
        </pc:picChg>
      </pc:sldChg>
      <pc:sldChg chg="add">
        <pc:chgData name="Kristofer Carta" userId="a949ead7c4bcd18f" providerId="LiveId" clId="{BDB12BE9-6248-4518-AD0A-7BEFF3A06A4A}" dt="2017-08-23T06:28:05.946" v="2952" actId="1076"/>
        <pc:sldMkLst>
          <pc:docMk/>
          <pc:sldMk cId="2324310570" sldId="319"/>
        </pc:sldMkLst>
      </pc:sldChg>
      <pc:sldChg chg="add">
        <pc:chgData name="Kristofer Carta" userId="a949ead7c4bcd18f" providerId="LiveId" clId="{BDB12BE9-6248-4518-AD0A-7BEFF3A06A4A}" dt="2017-08-23T06:28:05.946" v="2952" actId="1076"/>
        <pc:sldMkLst>
          <pc:docMk/>
          <pc:sldMk cId="2666954499" sldId="320"/>
        </pc:sldMkLst>
      </pc:sldChg>
      <pc:sldChg chg="modSp add">
        <pc:chgData name="Kristofer Carta" userId="a949ead7c4bcd18f" providerId="LiveId" clId="{BDB12BE9-6248-4518-AD0A-7BEFF3A06A4A}" dt="2017-08-23T06:42:21.874" v="3587" actId="20577"/>
        <pc:sldMkLst>
          <pc:docMk/>
          <pc:sldMk cId="1908217624" sldId="321"/>
        </pc:sldMkLst>
        <pc:spChg chg="mod">
          <ac:chgData name="Kristofer Carta" userId="a949ead7c4bcd18f" providerId="LiveId" clId="{BDB12BE9-6248-4518-AD0A-7BEFF3A06A4A}" dt="2017-08-23T06:42:21.874" v="3587" actId="20577"/>
          <ac:spMkLst>
            <pc:docMk/>
            <pc:sldMk cId="1908217624" sldId="321"/>
            <ac:spMk id="3" creationId="{9FA69DCD-901F-4849-8214-4810FFBDDC79}"/>
          </ac:spMkLst>
        </pc:spChg>
      </pc:sldChg>
      <pc:sldChg chg="modSp add">
        <pc:chgData name="Kristofer Carta" userId="a949ead7c4bcd18f" providerId="LiveId" clId="{BDB12BE9-6248-4518-AD0A-7BEFF3A06A4A}" dt="2017-08-23T06:40:54.708" v="3573" actId="20577"/>
        <pc:sldMkLst>
          <pc:docMk/>
          <pc:sldMk cId="614126133" sldId="322"/>
        </pc:sldMkLst>
        <pc:spChg chg="mod">
          <ac:chgData name="Kristofer Carta" userId="a949ead7c4bcd18f" providerId="LiveId" clId="{BDB12BE9-6248-4518-AD0A-7BEFF3A06A4A}" dt="2017-08-23T06:40:17.630" v="3490" actId="6549"/>
          <ac:spMkLst>
            <pc:docMk/>
            <pc:sldMk cId="614126133" sldId="322"/>
            <ac:spMk id="2" creationId="{5441E596-BE1A-415F-B5D1-8A52B1118243}"/>
          </ac:spMkLst>
        </pc:spChg>
        <pc:spChg chg="mod">
          <ac:chgData name="Kristofer Carta" userId="a949ead7c4bcd18f" providerId="LiveId" clId="{BDB12BE9-6248-4518-AD0A-7BEFF3A06A4A}" dt="2017-08-23T06:40:54.708" v="3573" actId="20577"/>
          <ac:spMkLst>
            <pc:docMk/>
            <pc:sldMk cId="614126133" sldId="322"/>
            <ac:spMk id="3" creationId="{FD872F4C-EC0F-4BF3-8C3A-DF1B400DEC4C}"/>
          </ac:spMkLst>
        </pc:spChg>
      </pc:sldChg>
      <pc:sldChg chg="modSp add ord">
        <pc:chgData name="Kristofer Carta" userId="a949ead7c4bcd18f" providerId="LiveId" clId="{BDB12BE9-6248-4518-AD0A-7BEFF3A06A4A}" dt="2017-08-23T08:34:48.258" v="11421" actId="20577"/>
        <pc:sldMkLst>
          <pc:docMk/>
          <pc:sldMk cId="1362771162" sldId="323"/>
        </pc:sldMkLst>
        <pc:spChg chg="mod">
          <ac:chgData name="Kristofer Carta" userId="a949ead7c4bcd18f" providerId="LiveId" clId="{BDB12BE9-6248-4518-AD0A-7BEFF3A06A4A}" dt="2017-08-23T08:34:48.258" v="11421" actId="20577"/>
          <ac:spMkLst>
            <pc:docMk/>
            <pc:sldMk cId="1362771162" sldId="323"/>
            <ac:spMk id="2" creationId="{A21098D2-9A82-4C01-AF6F-0A837748A2C5}"/>
          </ac:spMkLst>
        </pc:spChg>
        <pc:spChg chg="mod">
          <ac:chgData name="Kristofer Carta" userId="a949ead7c4bcd18f" providerId="LiveId" clId="{BDB12BE9-6248-4518-AD0A-7BEFF3A06A4A}" dt="2017-08-23T06:59:43.583" v="4946" actId="20577"/>
          <ac:spMkLst>
            <pc:docMk/>
            <pc:sldMk cId="1362771162" sldId="323"/>
            <ac:spMk id="3" creationId="{8022E8B0-02AF-4833-88A7-D386870057A1}"/>
          </ac:spMkLst>
        </pc:spChg>
      </pc:sldChg>
      <pc:sldChg chg="modSp add ord">
        <pc:chgData name="Kristofer Carta" userId="a949ead7c4bcd18f" providerId="LiveId" clId="{BDB12BE9-6248-4518-AD0A-7BEFF3A06A4A}" dt="2017-08-23T07:00:06.390" v="4947" actId="1076"/>
        <pc:sldMkLst>
          <pc:docMk/>
          <pc:sldMk cId="1837948902" sldId="324"/>
        </pc:sldMkLst>
        <pc:spChg chg="mod">
          <ac:chgData name="Kristofer Carta" userId="a949ead7c4bcd18f" providerId="LiveId" clId="{BDB12BE9-6248-4518-AD0A-7BEFF3A06A4A}" dt="2017-08-23T06:41:09.287" v="3576" actId="5793"/>
          <ac:spMkLst>
            <pc:docMk/>
            <pc:sldMk cId="1837948902" sldId="324"/>
            <ac:spMk id="3" creationId="{7676FF6A-8448-4F11-9605-179FB8EB9C75}"/>
          </ac:spMkLst>
        </pc:spChg>
      </pc:sldChg>
      <pc:sldChg chg="addSp delSp modSp add">
        <pc:chgData name="Kristofer Carta" userId="a949ead7c4bcd18f" providerId="LiveId" clId="{BDB12BE9-6248-4518-AD0A-7BEFF3A06A4A}" dt="2017-08-23T06:59:17.717" v="4945" actId="113"/>
        <pc:sldMkLst>
          <pc:docMk/>
          <pc:sldMk cId="723795086" sldId="325"/>
        </pc:sldMkLst>
        <pc:spChg chg="mod">
          <ac:chgData name="Kristofer Carta" userId="a949ead7c4bcd18f" providerId="LiveId" clId="{BDB12BE9-6248-4518-AD0A-7BEFF3A06A4A}" dt="2017-08-23T06:47:17.367" v="3908" actId="20577"/>
          <ac:spMkLst>
            <pc:docMk/>
            <pc:sldMk cId="723795086" sldId="325"/>
            <ac:spMk id="2" creationId="{39CD267B-C47F-43D3-A8C5-1A25C49A6B13}"/>
          </ac:spMkLst>
        </pc:spChg>
        <pc:spChg chg="mod">
          <ac:chgData name="Kristofer Carta" userId="a949ead7c4bcd18f" providerId="LiveId" clId="{BDB12BE9-6248-4518-AD0A-7BEFF3A06A4A}" dt="2017-08-23T06:59:17.717" v="4945" actId="113"/>
          <ac:spMkLst>
            <pc:docMk/>
            <pc:sldMk cId="723795086" sldId="325"/>
            <ac:spMk id="3" creationId="{9FA69DCD-901F-4849-8214-4810FFBDDC79}"/>
          </ac:spMkLst>
        </pc:spChg>
        <pc:picChg chg="del">
          <ac:chgData name="Kristofer Carta" userId="a949ead7c4bcd18f" providerId="LiveId" clId="{BDB12BE9-6248-4518-AD0A-7BEFF3A06A4A}" dt="2017-08-23T06:49:07.061" v="4264" actId="478"/>
          <ac:picMkLst>
            <pc:docMk/>
            <pc:sldMk cId="723795086" sldId="325"/>
            <ac:picMk id="9" creationId="{6C3297DB-0EB6-45B6-9B86-126C13B85A60}"/>
          </ac:picMkLst>
        </pc:picChg>
        <pc:picChg chg="add mod">
          <ac:chgData name="Kristofer Carta" userId="a949ead7c4bcd18f" providerId="LiveId" clId="{BDB12BE9-6248-4518-AD0A-7BEFF3A06A4A}" dt="2017-08-23T06:57:11.967" v="4668" actId="1076"/>
          <ac:picMkLst>
            <pc:docMk/>
            <pc:sldMk cId="723795086" sldId="325"/>
            <ac:picMk id="3074" creationId="{A68EF154-7D11-4791-82E2-310426288065}"/>
          </ac:picMkLst>
        </pc:picChg>
      </pc:sldChg>
      <pc:sldChg chg="addSp delSp modSp add">
        <pc:chgData name="Kristofer Carta" userId="a949ead7c4bcd18f" providerId="LiveId" clId="{BDB12BE9-6248-4518-AD0A-7BEFF3A06A4A}" dt="2017-08-23T06:54:59.922" v="4630" actId="732"/>
        <pc:sldMkLst>
          <pc:docMk/>
          <pc:sldMk cId="163823994" sldId="326"/>
        </pc:sldMkLst>
        <pc:spChg chg="mod">
          <ac:chgData name="Kristofer Carta" userId="a949ead7c4bcd18f" providerId="LiveId" clId="{BDB12BE9-6248-4518-AD0A-7BEFF3A06A4A}" dt="2017-08-23T06:47:24.976" v="3917" actId="20577"/>
          <ac:spMkLst>
            <pc:docMk/>
            <pc:sldMk cId="163823994" sldId="326"/>
            <ac:spMk id="2" creationId="{39CD267B-C47F-43D3-A8C5-1A25C49A6B13}"/>
          </ac:spMkLst>
        </pc:spChg>
        <pc:spChg chg="mod">
          <ac:chgData name="Kristofer Carta" userId="a949ead7c4bcd18f" providerId="LiveId" clId="{BDB12BE9-6248-4518-AD0A-7BEFF3A06A4A}" dt="2017-08-23T06:54:18.481" v="4625" actId="20577"/>
          <ac:spMkLst>
            <pc:docMk/>
            <pc:sldMk cId="163823994" sldId="326"/>
            <ac:spMk id="3" creationId="{9FA69DCD-901F-4849-8214-4810FFBDDC79}"/>
          </ac:spMkLst>
        </pc:spChg>
        <pc:picChg chg="add mod">
          <ac:chgData name="Kristofer Carta" userId="a949ead7c4bcd18f" providerId="LiveId" clId="{BDB12BE9-6248-4518-AD0A-7BEFF3A06A4A}" dt="2017-08-23T06:54:36.690" v="4628" actId="1076"/>
          <ac:picMkLst>
            <pc:docMk/>
            <pc:sldMk cId="163823994" sldId="326"/>
            <ac:picMk id="4" creationId="{6AA6757D-61FD-44F4-8552-F84FF808DAF6}"/>
          </ac:picMkLst>
        </pc:picChg>
        <pc:picChg chg="del">
          <ac:chgData name="Kristofer Carta" userId="a949ead7c4bcd18f" providerId="LiveId" clId="{BDB12BE9-6248-4518-AD0A-7BEFF3A06A4A}" dt="2017-08-23T06:50:49.447" v="4268" actId="478"/>
          <ac:picMkLst>
            <pc:docMk/>
            <pc:sldMk cId="163823994" sldId="326"/>
            <ac:picMk id="9" creationId="{6C3297DB-0EB6-45B6-9B86-126C13B85A60}"/>
          </ac:picMkLst>
        </pc:picChg>
        <pc:picChg chg="add mod modCrop">
          <ac:chgData name="Kristofer Carta" userId="a949ead7c4bcd18f" providerId="LiveId" clId="{BDB12BE9-6248-4518-AD0A-7BEFF3A06A4A}" dt="2017-08-23T06:54:59.922" v="4630" actId="732"/>
          <ac:picMkLst>
            <pc:docMk/>
            <pc:sldMk cId="163823994" sldId="326"/>
            <ac:picMk id="2050" creationId="{45ADD073-88A9-4D71-9752-2E3260753254}"/>
          </ac:picMkLst>
        </pc:picChg>
      </pc:sldChg>
      <pc:sldChg chg="modSp add">
        <pc:chgData name="Kristofer Carta" userId="a949ead7c4bcd18f" providerId="LiveId" clId="{BDB12BE9-6248-4518-AD0A-7BEFF3A06A4A}" dt="2017-08-23T07:07:27.029" v="6080" actId="404"/>
        <pc:sldMkLst>
          <pc:docMk/>
          <pc:sldMk cId="727536863" sldId="327"/>
        </pc:sldMkLst>
        <pc:spChg chg="mod">
          <ac:chgData name="Kristofer Carta" userId="a949ead7c4bcd18f" providerId="LiveId" clId="{BDB12BE9-6248-4518-AD0A-7BEFF3A06A4A}" dt="2017-08-23T07:02:48.898" v="5085" actId="20577"/>
          <ac:spMkLst>
            <pc:docMk/>
            <pc:sldMk cId="727536863" sldId="327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7:07:27.029" v="6080" actId="404"/>
          <ac:spMkLst>
            <pc:docMk/>
            <pc:sldMk cId="727536863" sldId="327"/>
            <ac:spMk id="3" creationId="{00000000-0000-0000-0000-000000000000}"/>
          </ac:spMkLst>
        </pc:spChg>
      </pc:sldChg>
      <pc:sldChg chg="delSp modSp add ord">
        <pc:chgData name="Kristofer Carta" userId="a949ead7c4bcd18f" providerId="LiveId" clId="{BDB12BE9-6248-4518-AD0A-7BEFF3A06A4A}" dt="2017-08-23T09:23:08.137" v="12838" actId="20577"/>
        <pc:sldMkLst>
          <pc:docMk/>
          <pc:sldMk cId="2002747593" sldId="328"/>
        </pc:sldMkLst>
        <pc:spChg chg="mod">
          <ac:chgData name="Kristofer Carta" userId="a949ead7c4bcd18f" providerId="LiveId" clId="{BDB12BE9-6248-4518-AD0A-7BEFF3A06A4A}" dt="2017-08-23T08:52:24.199" v="12143" actId="20577"/>
          <ac:spMkLst>
            <pc:docMk/>
            <pc:sldMk cId="2002747593" sldId="328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9:23:08.137" v="12838" actId="20577"/>
          <ac:spMkLst>
            <pc:docMk/>
            <pc:sldMk cId="2002747593" sldId="328"/>
            <ac:spMk id="3" creationId="{00000000-0000-0000-0000-000000000000}"/>
          </ac:spMkLst>
        </pc:spChg>
        <pc:picChg chg="mod">
          <ac:chgData name="Kristofer Carta" userId="a949ead7c4bcd18f" providerId="LiveId" clId="{BDB12BE9-6248-4518-AD0A-7BEFF3A06A4A}" dt="2017-08-23T08:09:18.149" v="8756" actId="14100"/>
          <ac:picMkLst>
            <pc:docMk/>
            <pc:sldMk cId="2002747593" sldId="328"/>
            <ac:picMk id="4" creationId="{0191EAA5-49E0-4749-A0C5-B907B9EEB0A3}"/>
          </ac:picMkLst>
        </pc:picChg>
        <pc:picChg chg="del">
          <ac:chgData name="Kristofer Carta" userId="a949ead7c4bcd18f" providerId="LiveId" clId="{BDB12BE9-6248-4518-AD0A-7BEFF3A06A4A}" dt="2017-08-23T08:09:11.571" v="8754" actId="478"/>
          <ac:picMkLst>
            <pc:docMk/>
            <pc:sldMk cId="2002747593" sldId="328"/>
            <ac:picMk id="5" creationId="{C8FB572C-C08D-44C1-A35C-E4882BDA6E7F}"/>
          </ac:picMkLst>
        </pc:picChg>
      </pc:sldChg>
      <pc:sldChg chg="addSp delSp modSp add">
        <pc:chgData name="Kristofer Carta" userId="a949ead7c4bcd18f" providerId="LiveId" clId="{BDB12BE9-6248-4518-AD0A-7BEFF3A06A4A}" dt="2017-08-23T09:26:57.905" v="13361" actId="1076"/>
        <pc:sldMkLst>
          <pc:docMk/>
          <pc:sldMk cId="443018284" sldId="329"/>
        </pc:sldMkLst>
        <pc:spChg chg="mod">
          <ac:chgData name="Kristofer Carta" userId="a949ead7c4bcd18f" providerId="LiveId" clId="{BDB12BE9-6248-4518-AD0A-7BEFF3A06A4A}" dt="2017-08-23T09:23:27.412" v="12868" actId="20577"/>
          <ac:spMkLst>
            <pc:docMk/>
            <pc:sldMk cId="443018284" sldId="329"/>
            <ac:spMk id="2" creationId="{00000000-0000-0000-0000-000000000000}"/>
          </ac:spMkLst>
        </pc:spChg>
        <pc:spChg chg="mod">
          <ac:chgData name="Kristofer Carta" userId="a949ead7c4bcd18f" providerId="LiveId" clId="{BDB12BE9-6248-4518-AD0A-7BEFF3A06A4A}" dt="2017-08-23T09:26:11.477" v="13245" actId="27636"/>
          <ac:spMkLst>
            <pc:docMk/>
            <pc:sldMk cId="443018284" sldId="329"/>
            <ac:spMk id="3" creationId="{00000000-0000-0000-0000-000000000000}"/>
          </ac:spMkLst>
        </pc:spChg>
        <pc:spChg chg="add del">
          <ac:chgData name="Kristofer Carta" userId="a949ead7c4bcd18f" providerId="LiveId" clId="{BDB12BE9-6248-4518-AD0A-7BEFF3A06A4A}" dt="2017-08-23T09:23:51.220" v="12873" actId="1076"/>
          <ac:spMkLst>
            <pc:docMk/>
            <pc:sldMk cId="443018284" sldId="329"/>
            <ac:spMk id="6" creationId="{E223C2EB-BC1F-4E30-9894-260B31DA9845}"/>
          </ac:spMkLst>
        </pc:spChg>
        <pc:spChg chg="add mod">
          <ac:chgData name="Kristofer Carta" userId="a949ead7c4bcd18f" providerId="LiveId" clId="{BDB12BE9-6248-4518-AD0A-7BEFF3A06A4A}" dt="2017-08-23T09:26:57.905" v="13361" actId="1076"/>
          <ac:spMkLst>
            <pc:docMk/>
            <pc:sldMk cId="443018284" sldId="329"/>
            <ac:spMk id="7" creationId="{3A7EA15E-30EC-4037-95CA-D5AA7E647A05}"/>
          </ac:spMkLst>
        </pc:spChg>
        <pc:picChg chg="add del mod">
          <ac:chgData name="Kristofer Carta" userId="a949ead7c4bcd18f" providerId="LiveId" clId="{BDB12BE9-6248-4518-AD0A-7BEFF3A06A4A}" dt="2017-08-23T09:23:49.564" v="12871" actId="478"/>
          <ac:picMkLst>
            <pc:docMk/>
            <pc:sldMk cId="443018284" sldId="329"/>
            <ac:picMk id="4" creationId="{0747185A-8873-4B77-B98C-D5E998279B6A}"/>
          </ac:picMkLst>
        </pc:picChg>
        <pc:picChg chg="del">
          <ac:chgData name="Kristofer Carta" userId="a949ead7c4bcd18f" providerId="LiveId" clId="{BDB12BE9-6248-4518-AD0A-7BEFF3A06A4A}" dt="2017-08-23T08:18:47.665" v="10072" actId="478"/>
          <ac:picMkLst>
            <pc:docMk/>
            <pc:sldMk cId="443018284" sldId="329"/>
            <ac:picMk id="5" creationId="{9333DC40-D6C0-412D-9F60-28C867ED41D0}"/>
          </ac:picMkLst>
        </pc:picChg>
        <pc:picChg chg="add mod">
          <ac:chgData name="Kristofer Carta" userId="a949ead7c4bcd18f" providerId="LiveId" clId="{BDB12BE9-6248-4518-AD0A-7BEFF3A06A4A}" dt="2017-08-23T09:24:01.360" v="12876" actId="1076"/>
          <ac:picMkLst>
            <pc:docMk/>
            <pc:sldMk cId="443018284" sldId="329"/>
            <ac:picMk id="4098" creationId="{E5352757-8936-4C6F-9C4E-16E8A183AC52}"/>
          </ac:picMkLst>
        </pc:picChg>
      </pc:sldChg>
      <pc:sldChg chg="add">
        <pc:chgData name="Kristofer Carta" userId="a949ead7c4bcd18f" providerId="LiveId" clId="{BDB12BE9-6248-4518-AD0A-7BEFF3A06A4A}" dt="2017-08-23T09:23:19.104" v="12839" actId="1076"/>
        <pc:sldMkLst>
          <pc:docMk/>
          <pc:sldMk cId="142365089" sldId="330"/>
        </pc:sldMkLst>
      </pc:sldChg>
      <pc:sldMasterChg chg="del delSldLayout">
        <pc:chgData name="Kristofer Carta" userId="a949ead7c4bcd18f" providerId="LiveId" clId="{BDB12BE9-6248-4518-AD0A-7BEFF3A06A4A}" dt="2017-08-22T18:19:01.140" v="19" actId="2696"/>
        <pc:sldMasterMkLst>
          <pc:docMk/>
          <pc:sldMasterMk cId="1321859155" sldId="2147483660"/>
        </pc:sldMasterMkLst>
        <pc:sldLayoutChg chg="del">
          <pc:chgData name="Kristofer Carta" userId="a949ead7c4bcd18f" providerId="LiveId" clId="{BDB12BE9-6248-4518-AD0A-7BEFF3A06A4A}" dt="2017-08-22T18:19:01.140" v="8" actId="2696"/>
          <pc:sldLayoutMkLst>
            <pc:docMk/>
            <pc:sldMasterMk cId="1321859155" sldId="2147483660"/>
            <pc:sldLayoutMk cId="3973853676" sldId="2147483661"/>
          </pc:sldLayoutMkLst>
        </pc:sldLayoutChg>
        <pc:sldLayoutChg chg="del">
          <pc:chgData name="Kristofer Carta" userId="a949ead7c4bcd18f" providerId="LiveId" clId="{BDB12BE9-6248-4518-AD0A-7BEFF3A06A4A}" dt="2017-08-22T18:19:01.140" v="9" actId="2696"/>
          <pc:sldLayoutMkLst>
            <pc:docMk/>
            <pc:sldMasterMk cId="1321859155" sldId="2147483660"/>
            <pc:sldLayoutMk cId="2974076596" sldId="2147483662"/>
          </pc:sldLayoutMkLst>
        </pc:sldLayoutChg>
        <pc:sldLayoutChg chg="del">
          <pc:chgData name="Kristofer Carta" userId="a949ead7c4bcd18f" providerId="LiveId" clId="{BDB12BE9-6248-4518-AD0A-7BEFF3A06A4A}" dt="2017-08-22T18:19:01.140" v="10" actId="2696"/>
          <pc:sldLayoutMkLst>
            <pc:docMk/>
            <pc:sldMasterMk cId="1321859155" sldId="2147483660"/>
            <pc:sldLayoutMk cId="3653884782" sldId="2147483663"/>
          </pc:sldLayoutMkLst>
        </pc:sldLayoutChg>
        <pc:sldLayoutChg chg="del">
          <pc:chgData name="Kristofer Carta" userId="a949ead7c4bcd18f" providerId="LiveId" clId="{BDB12BE9-6248-4518-AD0A-7BEFF3A06A4A}" dt="2017-08-22T18:19:01.140" v="11" actId="2696"/>
          <pc:sldLayoutMkLst>
            <pc:docMk/>
            <pc:sldMasterMk cId="1321859155" sldId="2147483660"/>
            <pc:sldLayoutMk cId="1705030098" sldId="2147483664"/>
          </pc:sldLayoutMkLst>
        </pc:sldLayoutChg>
        <pc:sldLayoutChg chg="del">
          <pc:chgData name="Kristofer Carta" userId="a949ead7c4bcd18f" providerId="LiveId" clId="{BDB12BE9-6248-4518-AD0A-7BEFF3A06A4A}" dt="2017-08-22T18:19:01.140" v="12" actId="2696"/>
          <pc:sldLayoutMkLst>
            <pc:docMk/>
            <pc:sldMasterMk cId="1321859155" sldId="2147483660"/>
            <pc:sldLayoutMk cId="2074326156" sldId="2147483665"/>
          </pc:sldLayoutMkLst>
        </pc:sldLayoutChg>
        <pc:sldLayoutChg chg="del">
          <pc:chgData name="Kristofer Carta" userId="a949ead7c4bcd18f" providerId="LiveId" clId="{BDB12BE9-6248-4518-AD0A-7BEFF3A06A4A}" dt="2017-08-22T18:19:01.140" v="13" actId="2696"/>
          <pc:sldLayoutMkLst>
            <pc:docMk/>
            <pc:sldMasterMk cId="1321859155" sldId="2147483660"/>
            <pc:sldLayoutMk cId="4242145447" sldId="2147483666"/>
          </pc:sldLayoutMkLst>
        </pc:sldLayoutChg>
        <pc:sldLayoutChg chg="del">
          <pc:chgData name="Kristofer Carta" userId="a949ead7c4bcd18f" providerId="LiveId" clId="{BDB12BE9-6248-4518-AD0A-7BEFF3A06A4A}" dt="2017-08-22T18:19:01.140" v="14" actId="2696"/>
          <pc:sldLayoutMkLst>
            <pc:docMk/>
            <pc:sldMasterMk cId="1321859155" sldId="2147483660"/>
            <pc:sldLayoutMk cId="1618508700" sldId="2147483667"/>
          </pc:sldLayoutMkLst>
        </pc:sldLayoutChg>
        <pc:sldLayoutChg chg="del">
          <pc:chgData name="Kristofer Carta" userId="a949ead7c4bcd18f" providerId="LiveId" clId="{BDB12BE9-6248-4518-AD0A-7BEFF3A06A4A}" dt="2017-08-22T18:19:01.140" v="15" actId="2696"/>
          <pc:sldLayoutMkLst>
            <pc:docMk/>
            <pc:sldMasterMk cId="1321859155" sldId="2147483660"/>
            <pc:sldLayoutMk cId="3173534071" sldId="2147483668"/>
          </pc:sldLayoutMkLst>
        </pc:sldLayoutChg>
        <pc:sldLayoutChg chg="del">
          <pc:chgData name="Kristofer Carta" userId="a949ead7c4bcd18f" providerId="LiveId" clId="{BDB12BE9-6248-4518-AD0A-7BEFF3A06A4A}" dt="2017-08-22T18:19:01.140" v="16" actId="2696"/>
          <pc:sldLayoutMkLst>
            <pc:docMk/>
            <pc:sldMasterMk cId="1321859155" sldId="2147483660"/>
            <pc:sldLayoutMk cId="3168844201" sldId="2147483669"/>
          </pc:sldLayoutMkLst>
        </pc:sldLayoutChg>
        <pc:sldLayoutChg chg="del">
          <pc:chgData name="Kristofer Carta" userId="a949ead7c4bcd18f" providerId="LiveId" clId="{BDB12BE9-6248-4518-AD0A-7BEFF3A06A4A}" dt="2017-08-22T18:19:01.140" v="17" actId="2696"/>
          <pc:sldLayoutMkLst>
            <pc:docMk/>
            <pc:sldMasterMk cId="1321859155" sldId="2147483660"/>
            <pc:sldLayoutMk cId="3964689264" sldId="2147483670"/>
          </pc:sldLayoutMkLst>
        </pc:sldLayoutChg>
        <pc:sldLayoutChg chg="del">
          <pc:chgData name="Kristofer Carta" userId="a949ead7c4bcd18f" providerId="LiveId" clId="{BDB12BE9-6248-4518-AD0A-7BEFF3A06A4A}" dt="2017-08-22T18:19:01.140" v="18" actId="2696"/>
          <pc:sldLayoutMkLst>
            <pc:docMk/>
            <pc:sldMasterMk cId="1321859155" sldId="2147483660"/>
            <pc:sldLayoutMk cId="3596709308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87A287-95E2-4D1C-8CF7-5C683889D2AD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da-DK"/>
        </a:p>
      </dgm:t>
    </dgm:pt>
    <dgm:pt modelId="{61BD7ACF-41FD-449E-B62D-E887B328E3E4}">
      <dgm:prSet phldrT="[Text]" custT="1"/>
      <dgm:spPr/>
      <dgm:t>
        <a:bodyPr/>
        <a:lstStyle/>
        <a:p>
          <a:r>
            <a:rPr lang="da-DK" sz="1800" dirty="0">
              <a:latin typeface="Calibri" panose="020F0502020204030204" pitchFamily="34" charset="0"/>
            </a:rPr>
            <a:t>C:\</a:t>
          </a:r>
        </a:p>
      </dgm:t>
    </dgm:pt>
    <dgm:pt modelId="{485BB6B7-604E-4187-8713-4A40C20AD68D}" type="parTrans" cxnId="{2ED4685A-8240-431A-A906-B60A40BB8A74}">
      <dgm:prSet/>
      <dgm:spPr/>
      <dgm:t>
        <a:bodyPr/>
        <a:lstStyle/>
        <a:p>
          <a:endParaRPr lang="da-DK" sz="1800">
            <a:latin typeface="Source Sans Pro" panose="020B0503030403020204" pitchFamily="34" charset="0"/>
          </a:endParaRPr>
        </a:p>
      </dgm:t>
    </dgm:pt>
    <dgm:pt modelId="{E1F62821-AA62-4269-905A-B359301C4A0D}" type="sibTrans" cxnId="{2ED4685A-8240-431A-A906-B60A40BB8A74}">
      <dgm:prSet/>
      <dgm:spPr/>
      <dgm:t>
        <a:bodyPr/>
        <a:lstStyle/>
        <a:p>
          <a:endParaRPr lang="da-DK" sz="1800">
            <a:latin typeface="Source Sans Pro" panose="020B0503030403020204" pitchFamily="34" charset="0"/>
          </a:endParaRPr>
        </a:p>
      </dgm:t>
    </dgm:pt>
    <dgm:pt modelId="{62E1CBBF-16EA-44BC-8C11-F5C617359727}">
      <dgm:prSet phldrT="[Text]" custT="1"/>
      <dgm:spPr/>
      <dgm:t>
        <a:bodyPr/>
        <a:lstStyle/>
        <a:p>
          <a:r>
            <a:rPr lang="da-DK" sz="1800" dirty="0">
              <a:latin typeface="Calibri" panose="020F0502020204030204" pitchFamily="34" charset="0"/>
            </a:rPr>
            <a:t>Users\</a:t>
          </a:r>
        </a:p>
      </dgm:t>
    </dgm:pt>
    <dgm:pt modelId="{DD96815E-7382-4020-BF37-8D7DD41CD61F}" type="parTrans" cxnId="{20730720-98CA-4FCB-9565-B1B5DE0E0572}">
      <dgm:prSet/>
      <dgm:spPr/>
      <dgm:t>
        <a:bodyPr/>
        <a:lstStyle/>
        <a:p>
          <a:endParaRPr lang="da-DK" sz="1800" dirty="0">
            <a:latin typeface="Calibri" panose="020F0502020204030204" pitchFamily="34" charset="0"/>
          </a:endParaRPr>
        </a:p>
      </dgm:t>
    </dgm:pt>
    <dgm:pt modelId="{71D67A47-1B57-4D1E-A71A-798FBF89059D}" type="sibTrans" cxnId="{20730720-98CA-4FCB-9565-B1B5DE0E0572}">
      <dgm:prSet/>
      <dgm:spPr/>
      <dgm:t>
        <a:bodyPr/>
        <a:lstStyle/>
        <a:p>
          <a:endParaRPr lang="da-DK" sz="1800">
            <a:latin typeface="Source Sans Pro" panose="020B0503030403020204" pitchFamily="34" charset="0"/>
          </a:endParaRPr>
        </a:p>
      </dgm:t>
    </dgm:pt>
    <dgm:pt modelId="{E8D4C36A-4940-4EFC-BF5A-F35987D999D3}">
      <dgm:prSet phldrT="[Text]" custT="1"/>
      <dgm:spPr/>
      <dgm:t>
        <a:bodyPr/>
        <a:lstStyle/>
        <a:p>
          <a:r>
            <a:rPr lang="da-DK" sz="1800" dirty="0">
              <a:latin typeface="Calibri" panose="020F0502020204030204" pitchFamily="34" charset="0"/>
            </a:rPr>
            <a:t>Username\</a:t>
          </a:r>
        </a:p>
      </dgm:t>
    </dgm:pt>
    <dgm:pt modelId="{4C1E7085-5ABC-4E0C-BEFD-4A8BEE9603DB}" type="parTrans" cxnId="{AE248B2A-2A1B-4E99-8BBE-A7CFADDD4142}">
      <dgm:prSet/>
      <dgm:spPr/>
      <dgm:t>
        <a:bodyPr/>
        <a:lstStyle/>
        <a:p>
          <a:endParaRPr lang="da-DK" sz="1800" dirty="0">
            <a:latin typeface="Calibri" panose="020F0502020204030204" pitchFamily="34" charset="0"/>
          </a:endParaRPr>
        </a:p>
      </dgm:t>
    </dgm:pt>
    <dgm:pt modelId="{AACFE1EC-32C6-4C3C-ADDA-A8993522F2FE}" type="sibTrans" cxnId="{AE248B2A-2A1B-4E99-8BBE-A7CFADDD4142}">
      <dgm:prSet/>
      <dgm:spPr/>
      <dgm:t>
        <a:bodyPr/>
        <a:lstStyle/>
        <a:p>
          <a:endParaRPr lang="da-DK" sz="1800">
            <a:latin typeface="Source Sans Pro" panose="020B0503030403020204" pitchFamily="34" charset="0"/>
          </a:endParaRPr>
        </a:p>
      </dgm:t>
    </dgm:pt>
    <dgm:pt modelId="{C6337F24-65C5-4806-BA8C-7DDB900A40CC}">
      <dgm:prSet phldrT="[Text]" custT="1"/>
      <dgm:spPr/>
      <dgm:t>
        <a:bodyPr/>
        <a:lstStyle/>
        <a:p>
          <a:r>
            <a:rPr lang="da-DK" sz="1800" i="1" dirty="0">
              <a:latin typeface="Calibri" panose="020F0502020204030204" pitchFamily="34" charset="0"/>
            </a:rPr>
            <a:t>Other user directories</a:t>
          </a:r>
        </a:p>
      </dgm:t>
    </dgm:pt>
    <dgm:pt modelId="{6B387B5E-CA4A-440D-9F44-77A7623A485C}" type="parTrans" cxnId="{20C8B030-BB4B-4171-9021-AB198DE76AF4}">
      <dgm:prSet/>
      <dgm:spPr/>
      <dgm:t>
        <a:bodyPr/>
        <a:lstStyle/>
        <a:p>
          <a:endParaRPr lang="da-DK" sz="1800" dirty="0">
            <a:latin typeface="Calibri" panose="020F0502020204030204" pitchFamily="34" charset="0"/>
          </a:endParaRPr>
        </a:p>
      </dgm:t>
    </dgm:pt>
    <dgm:pt modelId="{C8EB1FC9-6A9E-41E0-84C5-B299177D7530}" type="sibTrans" cxnId="{20C8B030-BB4B-4171-9021-AB198DE76AF4}">
      <dgm:prSet/>
      <dgm:spPr/>
      <dgm:t>
        <a:bodyPr/>
        <a:lstStyle/>
        <a:p>
          <a:endParaRPr lang="da-DK" sz="1800">
            <a:latin typeface="Source Sans Pro" panose="020B0503030403020204" pitchFamily="34" charset="0"/>
          </a:endParaRPr>
        </a:p>
      </dgm:t>
    </dgm:pt>
    <dgm:pt modelId="{0B0B698D-1778-487B-B72F-BF20A826A94A}">
      <dgm:prSet phldrT="[Text]" custT="1"/>
      <dgm:spPr/>
      <dgm:t>
        <a:bodyPr/>
        <a:lstStyle/>
        <a:p>
          <a:r>
            <a:rPr lang="da-DK" sz="1800" dirty="0">
              <a:latin typeface="Calibri" panose="020F0502020204030204" pitchFamily="34" charset="0"/>
            </a:rPr>
            <a:t>Program Files\</a:t>
          </a:r>
        </a:p>
      </dgm:t>
    </dgm:pt>
    <dgm:pt modelId="{CC34F64E-D863-4D24-8E7F-52F13EEC74EB}" type="parTrans" cxnId="{1D9D63FC-CC7D-44B9-B337-3E5B41AD549D}">
      <dgm:prSet/>
      <dgm:spPr/>
      <dgm:t>
        <a:bodyPr/>
        <a:lstStyle/>
        <a:p>
          <a:endParaRPr lang="da-DK" sz="1800" dirty="0">
            <a:latin typeface="Calibri" panose="020F0502020204030204" pitchFamily="34" charset="0"/>
          </a:endParaRPr>
        </a:p>
      </dgm:t>
    </dgm:pt>
    <dgm:pt modelId="{2570A19D-FC4F-408C-94C5-CE086A01FE99}" type="sibTrans" cxnId="{1D9D63FC-CC7D-44B9-B337-3E5B41AD549D}">
      <dgm:prSet/>
      <dgm:spPr/>
      <dgm:t>
        <a:bodyPr/>
        <a:lstStyle/>
        <a:p>
          <a:endParaRPr lang="da-DK" sz="1800">
            <a:latin typeface="Source Sans Pro" panose="020B0503030403020204" pitchFamily="34" charset="0"/>
          </a:endParaRPr>
        </a:p>
      </dgm:t>
    </dgm:pt>
    <dgm:pt modelId="{432F16ED-E1F0-4060-8395-46E6634FC820}">
      <dgm:prSet phldrT="[Text]" custT="1"/>
      <dgm:spPr/>
      <dgm:t>
        <a:bodyPr/>
        <a:lstStyle/>
        <a:p>
          <a:r>
            <a:rPr lang="da-DK" sz="1800" i="1" dirty="0">
              <a:latin typeface="Calibri" panose="020F0502020204030204" pitchFamily="34" charset="0"/>
            </a:rPr>
            <a:t>Program directories</a:t>
          </a:r>
        </a:p>
      </dgm:t>
    </dgm:pt>
    <dgm:pt modelId="{6144A39F-1EEF-4B4F-BF8B-94083F500F27}" type="parTrans" cxnId="{6CB0026A-283C-4358-BA13-F3770BABCC8E}">
      <dgm:prSet/>
      <dgm:spPr/>
      <dgm:t>
        <a:bodyPr/>
        <a:lstStyle/>
        <a:p>
          <a:endParaRPr lang="da-DK" sz="1800" dirty="0">
            <a:latin typeface="Calibri" panose="020F0502020204030204" pitchFamily="34" charset="0"/>
          </a:endParaRPr>
        </a:p>
      </dgm:t>
    </dgm:pt>
    <dgm:pt modelId="{511A715D-B08F-4CDA-BD33-921FBD0D68FF}" type="sibTrans" cxnId="{6CB0026A-283C-4358-BA13-F3770BABCC8E}">
      <dgm:prSet/>
      <dgm:spPr/>
      <dgm:t>
        <a:bodyPr/>
        <a:lstStyle/>
        <a:p>
          <a:endParaRPr lang="da-DK" sz="1800">
            <a:latin typeface="Source Sans Pro" panose="020B0503030403020204" pitchFamily="34" charset="0"/>
          </a:endParaRPr>
        </a:p>
      </dgm:t>
    </dgm:pt>
    <dgm:pt modelId="{79BEDE8E-1B55-455E-8D56-F36EAE67A6AD}">
      <dgm:prSet custT="1"/>
      <dgm:spPr/>
      <dgm:t>
        <a:bodyPr/>
        <a:lstStyle/>
        <a:p>
          <a:r>
            <a:rPr lang="da-DK" sz="1800" dirty="0">
              <a:latin typeface="Calibri" panose="020F0502020204030204" pitchFamily="34" charset="0"/>
            </a:rPr>
            <a:t>Windows\</a:t>
          </a:r>
        </a:p>
      </dgm:t>
    </dgm:pt>
    <dgm:pt modelId="{C87054F7-D8E6-4BA5-8DBD-C2B54FD921BE}" type="parTrans" cxnId="{8D642397-235F-41FD-967A-5065B80FB791}">
      <dgm:prSet/>
      <dgm:spPr/>
      <dgm:t>
        <a:bodyPr/>
        <a:lstStyle/>
        <a:p>
          <a:endParaRPr lang="da-DK" sz="1800" dirty="0">
            <a:latin typeface="Calibri" panose="020F0502020204030204" pitchFamily="34" charset="0"/>
          </a:endParaRPr>
        </a:p>
      </dgm:t>
    </dgm:pt>
    <dgm:pt modelId="{6C2953CD-738F-47FA-B980-19C6E5A93159}" type="sibTrans" cxnId="{8D642397-235F-41FD-967A-5065B80FB791}">
      <dgm:prSet/>
      <dgm:spPr/>
      <dgm:t>
        <a:bodyPr/>
        <a:lstStyle/>
        <a:p>
          <a:endParaRPr lang="da-DK" sz="1800">
            <a:latin typeface="Source Sans Pro" panose="020B0503030403020204" pitchFamily="34" charset="0"/>
          </a:endParaRPr>
        </a:p>
      </dgm:t>
    </dgm:pt>
    <dgm:pt modelId="{C8DF0037-0B4D-4DEC-BDE7-6995CDACC96D}">
      <dgm:prSet custT="1"/>
      <dgm:spPr/>
      <dgm:t>
        <a:bodyPr/>
        <a:lstStyle/>
        <a:p>
          <a:r>
            <a:rPr lang="da-DK" sz="1800" i="1" dirty="0">
              <a:latin typeface="Calibri" panose="020F0502020204030204" pitchFamily="34" charset="0"/>
            </a:rPr>
            <a:t>System files and directories</a:t>
          </a:r>
        </a:p>
      </dgm:t>
    </dgm:pt>
    <dgm:pt modelId="{C1D48562-771C-4F64-B743-8B07D015CB8E}" type="parTrans" cxnId="{D2423991-CE1C-4958-B517-B92CEEA1FFA4}">
      <dgm:prSet/>
      <dgm:spPr/>
      <dgm:t>
        <a:bodyPr/>
        <a:lstStyle/>
        <a:p>
          <a:endParaRPr lang="da-DK" sz="1800" dirty="0">
            <a:latin typeface="Calibri" panose="020F0502020204030204" pitchFamily="34" charset="0"/>
          </a:endParaRPr>
        </a:p>
      </dgm:t>
    </dgm:pt>
    <dgm:pt modelId="{8B58ADB8-292E-449F-847C-1CFC84A5028C}" type="sibTrans" cxnId="{D2423991-CE1C-4958-B517-B92CEEA1FFA4}">
      <dgm:prSet/>
      <dgm:spPr/>
      <dgm:t>
        <a:bodyPr/>
        <a:lstStyle/>
        <a:p>
          <a:endParaRPr lang="da-DK" sz="1800">
            <a:latin typeface="Source Sans Pro" panose="020B0503030403020204" pitchFamily="34" charset="0"/>
          </a:endParaRPr>
        </a:p>
      </dgm:t>
    </dgm:pt>
    <dgm:pt modelId="{5653DBBC-1E32-4469-B359-2E5F297E2020}">
      <dgm:prSet custT="1"/>
      <dgm:spPr/>
      <dgm:t>
        <a:bodyPr/>
        <a:lstStyle/>
        <a:p>
          <a:r>
            <a:rPr lang="da-DK" sz="1800" dirty="0">
              <a:latin typeface="Calibri" panose="020F0502020204030204" pitchFamily="34" charset="0"/>
            </a:rPr>
            <a:t>Desktop\</a:t>
          </a:r>
        </a:p>
      </dgm:t>
    </dgm:pt>
    <dgm:pt modelId="{A08F3FFF-6387-4F95-B29F-9CC46CCA1488}" type="parTrans" cxnId="{41CAB172-0D8D-4BE4-B0CA-7C4F01F28BA5}">
      <dgm:prSet/>
      <dgm:spPr/>
      <dgm:t>
        <a:bodyPr/>
        <a:lstStyle/>
        <a:p>
          <a:endParaRPr lang="da-DK" sz="1800"/>
        </a:p>
      </dgm:t>
    </dgm:pt>
    <dgm:pt modelId="{46639415-6893-47CA-9837-989E7E30C340}" type="sibTrans" cxnId="{41CAB172-0D8D-4BE4-B0CA-7C4F01F28BA5}">
      <dgm:prSet/>
      <dgm:spPr/>
      <dgm:t>
        <a:bodyPr/>
        <a:lstStyle/>
        <a:p>
          <a:endParaRPr lang="da-DK" sz="1800"/>
        </a:p>
      </dgm:t>
    </dgm:pt>
    <dgm:pt modelId="{F19A8AF8-7E66-4331-A65E-FF11B7DDEB30}">
      <dgm:prSet custT="1"/>
      <dgm:spPr/>
      <dgm:t>
        <a:bodyPr/>
        <a:lstStyle/>
        <a:p>
          <a:r>
            <a:rPr lang="da-DK" sz="1800" dirty="0">
              <a:latin typeface="Calibri" panose="020F0502020204030204" pitchFamily="34" charset="0"/>
            </a:rPr>
            <a:t>Documents\</a:t>
          </a:r>
        </a:p>
      </dgm:t>
    </dgm:pt>
    <dgm:pt modelId="{5AC9E83B-9136-4E9D-9D15-C78CD1C41874}" type="parTrans" cxnId="{9A30E9A6-1405-4E8A-A296-785D4D129553}">
      <dgm:prSet/>
      <dgm:spPr/>
      <dgm:t>
        <a:bodyPr/>
        <a:lstStyle/>
        <a:p>
          <a:endParaRPr lang="da-DK" sz="1800"/>
        </a:p>
      </dgm:t>
    </dgm:pt>
    <dgm:pt modelId="{580196C1-8B7F-4DF2-B17C-68CCDA8C898B}" type="sibTrans" cxnId="{9A30E9A6-1405-4E8A-A296-785D4D129553}">
      <dgm:prSet/>
      <dgm:spPr/>
      <dgm:t>
        <a:bodyPr/>
        <a:lstStyle/>
        <a:p>
          <a:endParaRPr lang="da-DK" sz="1800"/>
        </a:p>
      </dgm:t>
    </dgm:pt>
    <dgm:pt modelId="{6D9826E5-4F7D-418F-818C-E3AF97895D6F}">
      <dgm:prSet custT="1"/>
      <dgm:spPr/>
      <dgm:t>
        <a:bodyPr/>
        <a:lstStyle/>
        <a:p>
          <a:r>
            <a:rPr lang="da-DK" sz="1800" dirty="0">
              <a:latin typeface="Calibri" panose="020F0502020204030204" pitchFamily="34" charset="0"/>
            </a:rPr>
            <a:t>Downloads\</a:t>
          </a:r>
        </a:p>
      </dgm:t>
    </dgm:pt>
    <dgm:pt modelId="{C4CCAAB3-100C-48F6-92BD-E1F07F0860BF}" type="parTrans" cxnId="{6E2387CB-4365-42C4-BE53-73EC643E775B}">
      <dgm:prSet/>
      <dgm:spPr/>
      <dgm:t>
        <a:bodyPr/>
        <a:lstStyle/>
        <a:p>
          <a:endParaRPr lang="da-DK" sz="1800"/>
        </a:p>
      </dgm:t>
    </dgm:pt>
    <dgm:pt modelId="{97BBCF2F-B4FB-4E9F-ADA9-F71D0AC3ABFE}" type="sibTrans" cxnId="{6E2387CB-4365-42C4-BE53-73EC643E775B}">
      <dgm:prSet/>
      <dgm:spPr/>
      <dgm:t>
        <a:bodyPr/>
        <a:lstStyle/>
        <a:p>
          <a:endParaRPr lang="da-DK" sz="1800"/>
        </a:p>
      </dgm:t>
    </dgm:pt>
    <dgm:pt modelId="{2DCE4B94-5599-4829-9C33-2D109F93D9A4}">
      <dgm:prSet custT="1"/>
      <dgm:spPr/>
      <dgm:t>
        <a:bodyPr/>
        <a:lstStyle/>
        <a:p>
          <a:r>
            <a:rPr lang="da-DK" sz="1800" dirty="0">
              <a:latin typeface="Calibri" panose="020F0502020204030204" pitchFamily="34" charset="0"/>
            </a:rPr>
            <a:t>OneDrive\</a:t>
          </a:r>
        </a:p>
      </dgm:t>
    </dgm:pt>
    <dgm:pt modelId="{E1E0BA90-FA46-4822-A9E2-3571EFAC3EA5}" type="parTrans" cxnId="{5938422C-BECC-4386-BB59-DB66ADE428AB}">
      <dgm:prSet/>
      <dgm:spPr/>
      <dgm:t>
        <a:bodyPr/>
        <a:lstStyle/>
        <a:p>
          <a:endParaRPr lang="da-DK" sz="1800"/>
        </a:p>
      </dgm:t>
    </dgm:pt>
    <dgm:pt modelId="{17A32A26-A676-4F2E-A372-FC95106717F9}" type="sibTrans" cxnId="{5938422C-BECC-4386-BB59-DB66ADE428AB}">
      <dgm:prSet/>
      <dgm:spPr/>
      <dgm:t>
        <a:bodyPr/>
        <a:lstStyle/>
        <a:p>
          <a:endParaRPr lang="da-DK" sz="1800"/>
        </a:p>
      </dgm:t>
    </dgm:pt>
    <dgm:pt modelId="{4E7D40BA-26B5-4183-910E-907941FB2546}">
      <dgm:prSet custT="1"/>
      <dgm:spPr/>
      <dgm:t>
        <a:bodyPr/>
        <a:lstStyle/>
        <a:p>
          <a:r>
            <a:rPr lang="da-DK" sz="1800" i="1" dirty="0">
              <a:latin typeface="Calibri" panose="020F0502020204030204" pitchFamily="34" charset="0"/>
            </a:rPr>
            <a:t>Various personal files and directories</a:t>
          </a:r>
        </a:p>
      </dgm:t>
    </dgm:pt>
    <dgm:pt modelId="{22E59266-8D9A-4F0B-8941-A77E2C217E85}" type="parTrans" cxnId="{2EDA215B-8BC6-450A-B4E7-7769CA0790CB}">
      <dgm:prSet/>
      <dgm:spPr/>
      <dgm:t>
        <a:bodyPr/>
        <a:lstStyle/>
        <a:p>
          <a:endParaRPr lang="da-DK" sz="1800"/>
        </a:p>
      </dgm:t>
    </dgm:pt>
    <dgm:pt modelId="{988B7320-C510-4382-BEA8-5FA9216E3108}" type="sibTrans" cxnId="{2EDA215B-8BC6-450A-B4E7-7769CA0790CB}">
      <dgm:prSet/>
      <dgm:spPr/>
      <dgm:t>
        <a:bodyPr/>
        <a:lstStyle/>
        <a:p>
          <a:endParaRPr lang="da-DK" sz="1800"/>
        </a:p>
      </dgm:t>
    </dgm:pt>
    <dgm:pt modelId="{2E7E64B1-1568-4C70-A81C-E0D6D539AD0D}" type="pres">
      <dgm:prSet presAssocID="{E987A287-95E2-4D1C-8CF7-5C683889D2A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7D991A6-A329-4253-9AB6-5B225957D7BD}" type="pres">
      <dgm:prSet presAssocID="{61BD7ACF-41FD-449E-B62D-E887B328E3E4}" presName="root1" presStyleCnt="0"/>
      <dgm:spPr/>
    </dgm:pt>
    <dgm:pt modelId="{AC4FF9E1-7748-4705-BE93-356C27449D9F}" type="pres">
      <dgm:prSet presAssocID="{61BD7ACF-41FD-449E-B62D-E887B328E3E4}" presName="LevelOneTextNode" presStyleLbl="node0" presStyleIdx="0" presStyleCnt="1" custScaleY="32174">
        <dgm:presLayoutVars>
          <dgm:chPref val="3"/>
        </dgm:presLayoutVars>
      </dgm:prSet>
      <dgm:spPr/>
    </dgm:pt>
    <dgm:pt modelId="{7F8320D9-B90E-4895-A6B1-8A431D908EE0}" type="pres">
      <dgm:prSet presAssocID="{61BD7ACF-41FD-449E-B62D-E887B328E3E4}" presName="level2hierChild" presStyleCnt="0"/>
      <dgm:spPr/>
    </dgm:pt>
    <dgm:pt modelId="{52583B67-06F3-45D5-A644-728E795FEA8A}" type="pres">
      <dgm:prSet presAssocID="{CC34F64E-D863-4D24-8E7F-52F13EEC74EB}" presName="conn2-1" presStyleLbl="parChTrans1D2" presStyleIdx="0" presStyleCnt="3"/>
      <dgm:spPr/>
    </dgm:pt>
    <dgm:pt modelId="{D850D482-BB37-4555-B67C-72D0BD861B40}" type="pres">
      <dgm:prSet presAssocID="{CC34F64E-D863-4D24-8E7F-52F13EEC74EB}" presName="connTx" presStyleLbl="parChTrans1D2" presStyleIdx="0" presStyleCnt="3"/>
      <dgm:spPr/>
    </dgm:pt>
    <dgm:pt modelId="{1C4E13F4-C872-42B7-AAD4-0E0175CA7121}" type="pres">
      <dgm:prSet presAssocID="{0B0B698D-1778-487B-B72F-BF20A826A94A}" presName="root2" presStyleCnt="0"/>
      <dgm:spPr/>
    </dgm:pt>
    <dgm:pt modelId="{E65E65F8-3263-42BF-9F5C-193DA33B663B}" type="pres">
      <dgm:prSet presAssocID="{0B0B698D-1778-487B-B72F-BF20A826A94A}" presName="LevelTwoTextNode" presStyleLbl="node2" presStyleIdx="0" presStyleCnt="3" custLinFactY="56897" custLinFactNeighborY="100000">
        <dgm:presLayoutVars>
          <dgm:chPref val="3"/>
        </dgm:presLayoutVars>
      </dgm:prSet>
      <dgm:spPr/>
    </dgm:pt>
    <dgm:pt modelId="{2F5423A9-1DF4-4F66-83D0-DFA2BF59C370}" type="pres">
      <dgm:prSet presAssocID="{0B0B698D-1778-487B-B72F-BF20A826A94A}" presName="level3hierChild" presStyleCnt="0"/>
      <dgm:spPr/>
    </dgm:pt>
    <dgm:pt modelId="{CF887656-9510-4F2C-A038-EAA81727113A}" type="pres">
      <dgm:prSet presAssocID="{6144A39F-1EEF-4B4F-BF8B-94083F500F27}" presName="conn2-1" presStyleLbl="parChTrans1D3" presStyleIdx="0" presStyleCnt="4"/>
      <dgm:spPr/>
    </dgm:pt>
    <dgm:pt modelId="{786E1443-B870-4B7C-83FD-92B2B04EE10C}" type="pres">
      <dgm:prSet presAssocID="{6144A39F-1EEF-4B4F-BF8B-94083F500F27}" presName="connTx" presStyleLbl="parChTrans1D3" presStyleIdx="0" presStyleCnt="4"/>
      <dgm:spPr/>
    </dgm:pt>
    <dgm:pt modelId="{BEB81BF7-08F6-42E1-994A-50E4A664AE26}" type="pres">
      <dgm:prSet presAssocID="{432F16ED-E1F0-4060-8395-46E6634FC820}" presName="root2" presStyleCnt="0"/>
      <dgm:spPr/>
    </dgm:pt>
    <dgm:pt modelId="{942ECC01-176D-4EDE-95E0-1C12F0DAE21C}" type="pres">
      <dgm:prSet presAssocID="{432F16ED-E1F0-4060-8395-46E6634FC820}" presName="LevelTwoTextNode" presStyleLbl="node3" presStyleIdx="0" presStyleCnt="4" custScaleX="90909" custLinFactY="56899" custLinFactNeighborX="8698" custLinFactNeighborY="100000">
        <dgm:presLayoutVars>
          <dgm:chPref val="3"/>
        </dgm:presLayoutVars>
      </dgm:prSet>
      <dgm:spPr/>
    </dgm:pt>
    <dgm:pt modelId="{2CD694AA-3C56-4FCA-918C-5A814F6C3C8E}" type="pres">
      <dgm:prSet presAssocID="{432F16ED-E1F0-4060-8395-46E6634FC820}" presName="level3hierChild" presStyleCnt="0"/>
      <dgm:spPr/>
    </dgm:pt>
    <dgm:pt modelId="{E69CF172-C41A-4C2F-A063-2ED5E9B47434}" type="pres">
      <dgm:prSet presAssocID="{DD96815E-7382-4020-BF37-8D7DD41CD61F}" presName="conn2-1" presStyleLbl="parChTrans1D2" presStyleIdx="1" presStyleCnt="3"/>
      <dgm:spPr/>
    </dgm:pt>
    <dgm:pt modelId="{96DF5F34-0DE9-4012-988C-3AD69A5C7ABD}" type="pres">
      <dgm:prSet presAssocID="{DD96815E-7382-4020-BF37-8D7DD41CD61F}" presName="connTx" presStyleLbl="parChTrans1D2" presStyleIdx="1" presStyleCnt="3"/>
      <dgm:spPr/>
    </dgm:pt>
    <dgm:pt modelId="{2429F505-A7C2-4DF4-826F-232BC3A89A2C}" type="pres">
      <dgm:prSet presAssocID="{62E1CBBF-16EA-44BC-8C11-F5C617359727}" presName="root2" presStyleCnt="0"/>
      <dgm:spPr/>
    </dgm:pt>
    <dgm:pt modelId="{D7D0A7BC-77D5-40DD-914E-625999D506F4}" type="pres">
      <dgm:prSet presAssocID="{62E1CBBF-16EA-44BC-8C11-F5C617359727}" presName="LevelTwoTextNode" presStyleLbl="node2" presStyleIdx="1" presStyleCnt="3">
        <dgm:presLayoutVars>
          <dgm:chPref val="3"/>
        </dgm:presLayoutVars>
      </dgm:prSet>
      <dgm:spPr/>
    </dgm:pt>
    <dgm:pt modelId="{1A6A3FD9-6EC7-4013-B162-1D6B91913376}" type="pres">
      <dgm:prSet presAssocID="{62E1CBBF-16EA-44BC-8C11-F5C617359727}" presName="level3hierChild" presStyleCnt="0"/>
      <dgm:spPr/>
    </dgm:pt>
    <dgm:pt modelId="{98394844-678A-49B3-80DC-CA11D384B2AC}" type="pres">
      <dgm:prSet presAssocID="{4C1E7085-5ABC-4E0C-BEFD-4A8BEE9603DB}" presName="conn2-1" presStyleLbl="parChTrans1D3" presStyleIdx="1" presStyleCnt="4"/>
      <dgm:spPr/>
    </dgm:pt>
    <dgm:pt modelId="{E38BB03D-A688-4039-B955-FEED8E66B7F8}" type="pres">
      <dgm:prSet presAssocID="{4C1E7085-5ABC-4E0C-BEFD-4A8BEE9603DB}" presName="connTx" presStyleLbl="parChTrans1D3" presStyleIdx="1" presStyleCnt="4"/>
      <dgm:spPr/>
    </dgm:pt>
    <dgm:pt modelId="{D7A023DF-3E56-42A5-837F-A0696727A2B7}" type="pres">
      <dgm:prSet presAssocID="{E8D4C36A-4940-4EFC-BF5A-F35987D999D3}" presName="root2" presStyleCnt="0"/>
      <dgm:spPr/>
    </dgm:pt>
    <dgm:pt modelId="{15A2CA6D-732E-4978-8E66-F81F8EC6358B}" type="pres">
      <dgm:prSet presAssocID="{E8D4C36A-4940-4EFC-BF5A-F35987D999D3}" presName="LevelTwoTextNode" presStyleLbl="node3" presStyleIdx="1" presStyleCnt="4" custLinFactNeighborX="9093">
        <dgm:presLayoutVars>
          <dgm:chPref val="3"/>
        </dgm:presLayoutVars>
      </dgm:prSet>
      <dgm:spPr/>
    </dgm:pt>
    <dgm:pt modelId="{662CE1B9-C42F-4774-8A6A-B78FEE4F8742}" type="pres">
      <dgm:prSet presAssocID="{E8D4C36A-4940-4EFC-BF5A-F35987D999D3}" presName="level3hierChild" presStyleCnt="0"/>
      <dgm:spPr/>
    </dgm:pt>
    <dgm:pt modelId="{C094507B-2E56-4621-AAC5-2DE5FDD070AC}" type="pres">
      <dgm:prSet presAssocID="{A08F3FFF-6387-4F95-B29F-9CC46CCA1488}" presName="conn2-1" presStyleLbl="parChTrans1D4" presStyleIdx="0" presStyleCnt="5"/>
      <dgm:spPr/>
    </dgm:pt>
    <dgm:pt modelId="{0685BD63-1E5D-43E9-8CC8-7B1E6D00C04E}" type="pres">
      <dgm:prSet presAssocID="{A08F3FFF-6387-4F95-B29F-9CC46CCA1488}" presName="connTx" presStyleLbl="parChTrans1D4" presStyleIdx="0" presStyleCnt="5"/>
      <dgm:spPr/>
    </dgm:pt>
    <dgm:pt modelId="{59F81A0B-7654-4B42-9F97-E4696B1C7386}" type="pres">
      <dgm:prSet presAssocID="{5653DBBC-1E32-4469-B359-2E5F297E2020}" presName="root2" presStyleCnt="0"/>
      <dgm:spPr/>
    </dgm:pt>
    <dgm:pt modelId="{04603865-E81A-4785-8FE4-D8C7890582BD}" type="pres">
      <dgm:prSet presAssocID="{5653DBBC-1E32-4469-B359-2E5F297E2020}" presName="LevelTwoTextNode" presStyleLbl="node4" presStyleIdx="0" presStyleCnt="5" custLinFactNeighborX="23720">
        <dgm:presLayoutVars>
          <dgm:chPref val="3"/>
        </dgm:presLayoutVars>
      </dgm:prSet>
      <dgm:spPr/>
    </dgm:pt>
    <dgm:pt modelId="{3F298B79-6AAA-482E-BB52-0927EC2CCC31}" type="pres">
      <dgm:prSet presAssocID="{5653DBBC-1E32-4469-B359-2E5F297E2020}" presName="level3hierChild" presStyleCnt="0"/>
      <dgm:spPr/>
    </dgm:pt>
    <dgm:pt modelId="{887FDA88-D449-449F-BE0F-D19D5DEA27A8}" type="pres">
      <dgm:prSet presAssocID="{5AC9E83B-9136-4E9D-9D15-C78CD1C41874}" presName="conn2-1" presStyleLbl="parChTrans1D4" presStyleIdx="1" presStyleCnt="5"/>
      <dgm:spPr/>
    </dgm:pt>
    <dgm:pt modelId="{FF700ED2-2AC5-40B8-8A90-4849AA9A79D1}" type="pres">
      <dgm:prSet presAssocID="{5AC9E83B-9136-4E9D-9D15-C78CD1C41874}" presName="connTx" presStyleLbl="parChTrans1D4" presStyleIdx="1" presStyleCnt="5"/>
      <dgm:spPr/>
    </dgm:pt>
    <dgm:pt modelId="{C62AAC88-7E9D-406B-BA01-0A5CD9E93B63}" type="pres">
      <dgm:prSet presAssocID="{F19A8AF8-7E66-4331-A65E-FF11B7DDEB30}" presName="root2" presStyleCnt="0"/>
      <dgm:spPr/>
    </dgm:pt>
    <dgm:pt modelId="{37AEE5C7-A0C0-481A-84F9-71F27FCD5B35}" type="pres">
      <dgm:prSet presAssocID="{F19A8AF8-7E66-4331-A65E-FF11B7DDEB30}" presName="LevelTwoTextNode" presStyleLbl="node4" presStyleIdx="1" presStyleCnt="5" custLinFactNeighborX="23720">
        <dgm:presLayoutVars>
          <dgm:chPref val="3"/>
        </dgm:presLayoutVars>
      </dgm:prSet>
      <dgm:spPr/>
    </dgm:pt>
    <dgm:pt modelId="{BB48DC54-68A8-45AA-B104-DB0461D07E4A}" type="pres">
      <dgm:prSet presAssocID="{F19A8AF8-7E66-4331-A65E-FF11B7DDEB30}" presName="level3hierChild" presStyleCnt="0"/>
      <dgm:spPr/>
    </dgm:pt>
    <dgm:pt modelId="{AC0C8931-F2F7-4FDE-83ED-BC5218C93555}" type="pres">
      <dgm:prSet presAssocID="{C4CCAAB3-100C-48F6-92BD-E1F07F0860BF}" presName="conn2-1" presStyleLbl="parChTrans1D4" presStyleIdx="2" presStyleCnt="5"/>
      <dgm:spPr/>
    </dgm:pt>
    <dgm:pt modelId="{F79D8CFD-7A99-447A-A1BD-85B1C4141822}" type="pres">
      <dgm:prSet presAssocID="{C4CCAAB3-100C-48F6-92BD-E1F07F0860BF}" presName="connTx" presStyleLbl="parChTrans1D4" presStyleIdx="2" presStyleCnt="5"/>
      <dgm:spPr/>
    </dgm:pt>
    <dgm:pt modelId="{EEFA350F-783B-478E-B94F-20CD6FC7415A}" type="pres">
      <dgm:prSet presAssocID="{6D9826E5-4F7D-418F-818C-E3AF97895D6F}" presName="root2" presStyleCnt="0"/>
      <dgm:spPr/>
    </dgm:pt>
    <dgm:pt modelId="{25CE9658-A124-469B-A744-6B2A8D58201C}" type="pres">
      <dgm:prSet presAssocID="{6D9826E5-4F7D-418F-818C-E3AF97895D6F}" presName="LevelTwoTextNode" presStyleLbl="node4" presStyleIdx="2" presStyleCnt="5" custLinFactNeighborX="23720">
        <dgm:presLayoutVars>
          <dgm:chPref val="3"/>
        </dgm:presLayoutVars>
      </dgm:prSet>
      <dgm:spPr/>
    </dgm:pt>
    <dgm:pt modelId="{E3351FA6-3C85-4D6D-944F-F7768F43E43C}" type="pres">
      <dgm:prSet presAssocID="{6D9826E5-4F7D-418F-818C-E3AF97895D6F}" presName="level3hierChild" presStyleCnt="0"/>
      <dgm:spPr/>
    </dgm:pt>
    <dgm:pt modelId="{968C6AC6-313F-4E3F-942B-514A4C551D63}" type="pres">
      <dgm:prSet presAssocID="{E1E0BA90-FA46-4822-A9E2-3571EFAC3EA5}" presName="conn2-1" presStyleLbl="parChTrans1D4" presStyleIdx="3" presStyleCnt="5"/>
      <dgm:spPr/>
    </dgm:pt>
    <dgm:pt modelId="{63CC89C9-2E86-4F40-9C9D-2EE3A9B1F0E6}" type="pres">
      <dgm:prSet presAssocID="{E1E0BA90-FA46-4822-A9E2-3571EFAC3EA5}" presName="connTx" presStyleLbl="parChTrans1D4" presStyleIdx="3" presStyleCnt="5"/>
      <dgm:spPr/>
    </dgm:pt>
    <dgm:pt modelId="{516EDCF8-913F-4CC6-AD60-56E2EDA63868}" type="pres">
      <dgm:prSet presAssocID="{2DCE4B94-5599-4829-9C33-2D109F93D9A4}" presName="root2" presStyleCnt="0"/>
      <dgm:spPr/>
    </dgm:pt>
    <dgm:pt modelId="{204CB837-682C-4913-BA4A-6859426CFE45}" type="pres">
      <dgm:prSet presAssocID="{2DCE4B94-5599-4829-9C33-2D109F93D9A4}" presName="LevelTwoTextNode" presStyleLbl="node4" presStyleIdx="3" presStyleCnt="5" custLinFactNeighborX="23720">
        <dgm:presLayoutVars>
          <dgm:chPref val="3"/>
        </dgm:presLayoutVars>
      </dgm:prSet>
      <dgm:spPr/>
    </dgm:pt>
    <dgm:pt modelId="{D4B6CA6D-DA67-4FEC-8A97-B72485003BB0}" type="pres">
      <dgm:prSet presAssocID="{2DCE4B94-5599-4829-9C33-2D109F93D9A4}" presName="level3hierChild" presStyleCnt="0"/>
      <dgm:spPr/>
    </dgm:pt>
    <dgm:pt modelId="{C72AFE05-3D21-4373-8BC9-F416D0E0DDB3}" type="pres">
      <dgm:prSet presAssocID="{22E59266-8D9A-4F0B-8941-A77E2C217E85}" presName="conn2-1" presStyleLbl="parChTrans1D4" presStyleIdx="4" presStyleCnt="5"/>
      <dgm:spPr/>
    </dgm:pt>
    <dgm:pt modelId="{AEF3311C-66E7-45C9-9C58-09DE460F1963}" type="pres">
      <dgm:prSet presAssocID="{22E59266-8D9A-4F0B-8941-A77E2C217E85}" presName="connTx" presStyleLbl="parChTrans1D4" presStyleIdx="4" presStyleCnt="5"/>
      <dgm:spPr/>
    </dgm:pt>
    <dgm:pt modelId="{326C7E09-965C-4993-9DAA-7DEB710E5147}" type="pres">
      <dgm:prSet presAssocID="{4E7D40BA-26B5-4183-910E-907941FB2546}" presName="root2" presStyleCnt="0"/>
      <dgm:spPr/>
    </dgm:pt>
    <dgm:pt modelId="{DBBF19C4-9D98-48E9-9555-8EBDB16E83F2}" type="pres">
      <dgm:prSet presAssocID="{4E7D40BA-26B5-4183-910E-907941FB2546}" presName="LevelTwoTextNode" presStyleLbl="node4" presStyleIdx="4" presStyleCnt="5" custLinFactNeighborX="23720">
        <dgm:presLayoutVars>
          <dgm:chPref val="3"/>
        </dgm:presLayoutVars>
      </dgm:prSet>
      <dgm:spPr/>
    </dgm:pt>
    <dgm:pt modelId="{E6679A1C-2ABE-4C10-B44A-D6955C25D172}" type="pres">
      <dgm:prSet presAssocID="{4E7D40BA-26B5-4183-910E-907941FB2546}" presName="level3hierChild" presStyleCnt="0"/>
      <dgm:spPr/>
    </dgm:pt>
    <dgm:pt modelId="{D98EC111-84B2-4443-9466-5F91AF5FBF38}" type="pres">
      <dgm:prSet presAssocID="{6B387B5E-CA4A-440D-9F44-77A7623A485C}" presName="conn2-1" presStyleLbl="parChTrans1D3" presStyleIdx="2" presStyleCnt="4"/>
      <dgm:spPr/>
    </dgm:pt>
    <dgm:pt modelId="{D6B06691-60B6-4CFE-B116-2A965AD64B8C}" type="pres">
      <dgm:prSet presAssocID="{6B387B5E-CA4A-440D-9F44-77A7623A485C}" presName="connTx" presStyleLbl="parChTrans1D3" presStyleIdx="2" presStyleCnt="4"/>
      <dgm:spPr/>
    </dgm:pt>
    <dgm:pt modelId="{BF0BB30F-FD14-434F-85C8-8232F326E37F}" type="pres">
      <dgm:prSet presAssocID="{C6337F24-65C5-4806-BA8C-7DDB900A40CC}" presName="root2" presStyleCnt="0"/>
      <dgm:spPr/>
    </dgm:pt>
    <dgm:pt modelId="{BBFCDBE6-D137-4D52-A710-23D393466E3A}" type="pres">
      <dgm:prSet presAssocID="{C6337F24-65C5-4806-BA8C-7DDB900A40CC}" presName="LevelTwoTextNode" presStyleLbl="node3" presStyleIdx="2" presStyleCnt="4" custLinFactNeighborX="9093">
        <dgm:presLayoutVars>
          <dgm:chPref val="3"/>
        </dgm:presLayoutVars>
      </dgm:prSet>
      <dgm:spPr/>
    </dgm:pt>
    <dgm:pt modelId="{5049DE3A-BB3E-43F7-9B91-C464E7A91699}" type="pres">
      <dgm:prSet presAssocID="{C6337F24-65C5-4806-BA8C-7DDB900A40CC}" presName="level3hierChild" presStyleCnt="0"/>
      <dgm:spPr/>
    </dgm:pt>
    <dgm:pt modelId="{EBC81286-4CAA-4A18-A7CF-F8FCF917B6BB}" type="pres">
      <dgm:prSet presAssocID="{C87054F7-D8E6-4BA5-8DBD-C2B54FD921BE}" presName="conn2-1" presStyleLbl="parChTrans1D2" presStyleIdx="2" presStyleCnt="3"/>
      <dgm:spPr/>
    </dgm:pt>
    <dgm:pt modelId="{59AC7306-B9FF-46F2-8816-8B70AD358D57}" type="pres">
      <dgm:prSet presAssocID="{C87054F7-D8E6-4BA5-8DBD-C2B54FD921BE}" presName="connTx" presStyleLbl="parChTrans1D2" presStyleIdx="2" presStyleCnt="3"/>
      <dgm:spPr/>
    </dgm:pt>
    <dgm:pt modelId="{3845CBD2-0B1B-4A8F-B730-8773BFB7A810}" type="pres">
      <dgm:prSet presAssocID="{79BEDE8E-1B55-455E-8D56-F36EAE67A6AD}" presName="root2" presStyleCnt="0"/>
      <dgm:spPr/>
    </dgm:pt>
    <dgm:pt modelId="{F683F206-B1A1-443C-BC9B-8164F579DBCB}" type="pres">
      <dgm:prSet presAssocID="{79BEDE8E-1B55-455E-8D56-F36EAE67A6AD}" presName="LevelTwoTextNode" presStyleLbl="node2" presStyleIdx="2" presStyleCnt="3">
        <dgm:presLayoutVars>
          <dgm:chPref val="3"/>
        </dgm:presLayoutVars>
      </dgm:prSet>
      <dgm:spPr/>
    </dgm:pt>
    <dgm:pt modelId="{EB7BE497-B511-4613-8C71-3D41D6DBD250}" type="pres">
      <dgm:prSet presAssocID="{79BEDE8E-1B55-455E-8D56-F36EAE67A6AD}" presName="level3hierChild" presStyleCnt="0"/>
      <dgm:spPr/>
    </dgm:pt>
    <dgm:pt modelId="{1F5CE471-C7E9-4E58-83D3-8C2F21FD895D}" type="pres">
      <dgm:prSet presAssocID="{C1D48562-771C-4F64-B743-8B07D015CB8E}" presName="conn2-1" presStyleLbl="parChTrans1D3" presStyleIdx="3" presStyleCnt="4"/>
      <dgm:spPr/>
    </dgm:pt>
    <dgm:pt modelId="{78526821-8E24-49D1-B3B7-ED3C8FDCE5D7}" type="pres">
      <dgm:prSet presAssocID="{C1D48562-771C-4F64-B743-8B07D015CB8E}" presName="connTx" presStyleLbl="parChTrans1D3" presStyleIdx="3" presStyleCnt="4"/>
      <dgm:spPr/>
    </dgm:pt>
    <dgm:pt modelId="{D27344C0-A1D4-49B1-82DE-A5910F59244E}" type="pres">
      <dgm:prSet presAssocID="{C8DF0037-0B4D-4DEC-BDE7-6995CDACC96D}" presName="root2" presStyleCnt="0"/>
      <dgm:spPr/>
    </dgm:pt>
    <dgm:pt modelId="{C76EE42F-B238-4F18-9708-91481F9CB171}" type="pres">
      <dgm:prSet presAssocID="{C8DF0037-0B4D-4DEC-BDE7-6995CDACC96D}" presName="LevelTwoTextNode" presStyleLbl="node3" presStyleIdx="3" presStyleCnt="4">
        <dgm:presLayoutVars>
          <dgm:chPref val="3"/>
        </dgm:presLayoutVars>
      </dgm:prSet>
      <dgm:spPr/>
    </dgm:pt>
    <dgm:pt modelId="{2BB3AD61-728C-4C56-AAC9-042551A5C9F1}" type="pres">
      <dgm:prSet presAssocID="{C8DF0037-0B4D-4DEC-BDE7-6995CDACC96D}" presName="level3hierChild" presStyleCnt="0"/>
      <dgm:spPr/>
    </dgm:pt>
  </dgm:ptLst>
  <dgm:cxnLst>
    <dgm:cxn modelId="{05E1290C-28C6-45C0-B762-9A8E15BE27E1}" type="presOf" srcId="{C87054F7-D8E6-4BA5-8DBD-C2B54FD921BE}" destId="{EBC81286-4CAA-4A18-A7CF-F8FCF917B6BB}" srcOrd="0" destOrd="0" presId="urn:microsoft.com/office/officeart/2008/layout/HorizontalMultiLevelHierarchy"/>
    <dgm:cxn modelId="{9E0F2414-B1C4-4163-89E2-2A1DE2E00584}" type="presOf" srcId="{6D9826E5-4F7D-418F-818C-E3AF97895D6F}" destId="{25CE9658-A124-469B-A744-6B2A8D58201C}" srcOrd="0" destOrd="0" presId="urn:microsoft.com/office/officeart/2008/layout/HorizontalMultiLevelHierarchy"/>
    <dgm:cxn modelId="{AE736718-67B7-4AF0-BA74-C18B33469F18}" type="presOf" srcId="{A08F3FFF-6387-4F95-B29F-9CC46CCA1488}" destId="{0685BD63-1E5D-43E9-8CC8-7B1E6D00C04E}" srcOrd="1" destOrd="0" presId="urn:microsoft.com/office/officeart/2008/layout/HorizontalMultiLevelHierarchy"/>
    <dgm:cxn modelId="{18B21E1D-1E35-4E38-9EAB-162492F72A7B}" type="presOf" srcId="{6B387B5E-CA4A-440D-9F44-77A7623A485C}" destId="{D98EC111-84B2-4443-9466-5F91AF5FBF38}" srcOrd="0" destOrd="0" presId="urn:microsoft.com/office/officeart/2008/layout/HorizontalMultiLevelHierarchy"/>
    <dgm:cxn modelId="{20730720-98CA-4FCB-9565-B1B5DE0E0572}" srcId="{61BD7ACF-41FD-449E-B62D-E887B328E3E4}" destId="{62E1CBBF-16EA-44BC-8C11-F5C617359727}" srcOrd="1" destOrd="0" parTransId="{DD96815E-7382-4020-BF37-8D7DD41CD61F}" sibTransId="{71D67A47-1B57-4D1E-A71A-798FBF89059D}"/>
    <dgm:cxn modelId="{94084024-6E07-41F9-92D3-DFB4F92EEE62}" type="presOf" srcId="{C6337F24-65C5-4806-BA8C-7DDB900A40CC}" destId="{BBFCDBE6-D137-4D52-A710-23D393466E3A}" srcOrd="0" destOrd="0" presId="urn:microsoft.com/office/officeart/2008/layout/HorizontalMultiLevelHierarchy"/>
    <dgm:cxn modelId="{FF2E5826-FB8C-4333-B031-A54E695CC5F5}" type="presOf" srcId="{0B0B698D-1778-487B-B72F-BF20A826A94A}" destId="{E65E65F8-3263-42BF-9F5C-193DA33B663B}" srcOrd="0" destOrd="0" presId="urn:microsoft.com/office/officeart/2008/layout/HorizontalMultiLevelHierarchy"/>
    <dgm:cxn modelId="{0B835127-8FAF-4A3E-8D16-47EC2068A719}" type="presOf" srcId="{C1D48562-771C-4F64-B743-8B07D015CB8E}" destId="{1F5CE471-C7E9-4E58-83D3-8C2F21FD895D}" srcOrd="0" destOrd="0" presId="urn:microsoft.com/office/officeart/2008/layout/HorizontalMultiLevelHierarchy"/>
    <dgm:cxn modelId="{AE248B2A-2A1B-4E99-8BBE-A7CFADDD4142}" srcId="{62E1CBBF-16EA-44BC-8C11-F5C617359727}" destId="{E8D4C36A-4940-4EFC-BF5A-F35987D999D3}" srcOrd="0" destOrd="0" parTransId="{4C1E7085-5ABC-4E0C-BEFD-4A8BEE9603DB}" sibTransId="{AACFE1EC-32C6-4C3C-ADDA-A8993522F2FE}"/>
    <dgm:cxn modelId="{5938422C-BECC-4386-BB59-DB66ADE428AB}" srcId="{E8D4C36A-4940-4EFC-BF5A-F35987D999D3}" destId="{2DCE4B94-5599-4829-9C33-2D109F93D9A4}" srcOrd="3" destOrd="0" parTransId="{E1E0BA90-FA46-4822-A9E2-3571EFAC3EA5}" sibTransId="{17A32A26-A676-4F2E-A372-FC95106717F9}"/>
    <dgm:cxn modelId="{DBE05A2E-1976-4223-B7A7-B441B14BFA9B}" type="presOf" srcId="{DD96815E-7382-4020-BF37-8D7DD41CD61F}" destId="{E69CF172-C41A-4C2F-A063-2ED5E9B47434}" srcOrd="0" destOrd="0" presId="urn:microsoft.com/office/officeart/2008/layout/HorizontalMultiLevelHierarchy"/>
    <dgm:cxn modelId="{20C8B030-BB4B-4171-9021-AB198DE76AF4}" srcId="{62E1CBBF-16EA-44BC-8C11-F5C617359727}" destId="{C6337F24-65C5-4806-BA8C-7DDB900A40CC}" srcOrd="1" destOrd="0" parTransId="{6B387B5E-CA4A-440D-9F44-77A7623A485C}" sibTransId="{C8EB1FC9-6A9E-41E0-84C5-B299177D7530}"/>
    <dgm:cxn modelId="{D46AB332-FECE-48CE-8364-DF826355FE4E}" type="presOf" srcId="{5AC9E83B-9136-4E9D-9D15-C78CD1C41874}" destId="{FF700ED2-2AC5-40B8-8A90-4849AA9A79D1}" srcOrd="1" destOrd="0" presId="urn:microsoft.com/office/officeart/2008/layout/HorizontalMultiLevelHierarchy"/>
    <dgm:cxn modelId="{93127B3A-ADB8-47CC-93CF-D737E54F6081}" type="presOf" srcId="{C4CCAAB3-100C-48F6-92BD-E1F07F0860BF}" destId="{AC0C8931-F2F7-4FDE-83ED-BC5218C93555}" srcOrd="0" destOrd="0" presId="urn:microsoft.com/office/officeart/2008/layout/HorizontalMultiLevelHierarchy"/>
    <dgm:cxn modelId="{2EDA215B-8BC6-450A-B4E7-7769CA0790CB}" srcId="{E8D4C36A-4940-4EFC-BF5A-F35987D999D3}" destId="{4E7D40BA-26B5-4183-910E-907941FB2546}" srcOrd="4" destOrd="0" parTransId="{22E59266-8D9A-4F0B-8941-A77E2C217E85}" sibTransId="{988B7320-C510-4382-BEA8-5FA9216E3108}"/>
    <dgm:cxn modelId="{5AFAB55B-0601-49FB-A52F-2F05A70285A7}" type="presOf" srcId="{C87054F7-D8E6-4BA5-8DBD-C2B54FD921BE}" destId="{59AC7306-B9FF-46F2-8816-8B70AD358D57}" srcOrd="1" destOrd="0" presId="urn:microsoft.com/office/officeart/2008/layout/HorizontalMultiLevelHierarchy"/>
    <dgm:cxn modelId="{8E015E62-9968-4ADD-AA43-A3CDE7DAB38C}" type="presOf" srcId="{6B387B5E-CA4A-440D-9F44-77A7623A485C}" destId="{D6B06691-60B6-4CFE-B116-2A965AD64B8C}" srcOrd="1" destOrd="0" presId="urn:microsoft.com/office/officeart/2008/layout/HorizontalMultiLevelHierarchy"/>
    <dgm:cxn modelId="{1E6ED048-7E9B-4418-B06E-53AE0C329FA4}" type="presOf" srcId="{22E59266-8D9A-4F0B-8941-A77E2C217E85}" destId="{C72AFE05-3D21-4373-8BC9-F416D0E0DDB3}" srcOrd="0" destOrd="0" presId="urn:microsoft.com/office/officeart/2008/layout/HorizontalMultiLevelHierarchy"/>
    <dgm:cxn modelId="{0FA26C49-05B5-444D-9DB1-670799105520}" type="presOf" srcId="{5AC9E83B-9136-4E9D-9D15-C78CD1C41874}" destId="{887FDA88-D449-449F-BE0F-D19D5DEA27A8}" srcOrd="0" destOrd="0" presId="urn:microsoft.com/office/officeart/2008/layout/HorizontalMultiLevelHierarchy"/>
    <dgm:cxn modelId="{6CB0026A-283C-4358-BA13-F3770BABCC8E}" srcId="{0B0B698D-1778-487B-B72F-BF20A826A94A}" destId="{432F16ED-E1F0-4060-8395-46E6634FC820}" srcOrd="0" destOrd="0" parTransId="{6144A39F-1EEF-4B4F-BF8B-94083F500F27}" sibTransId="{511A715D-B08F-4CDA-BD33-921FBD0D68FF}"/>
    <dgm:cxn modelId="{FDFD816B-AE7B-443F-8D71-463A998F458A}" type="presOf" srcId="{2DCE4B94-5599-4829-9C33-2D109F93D9A4}" destId="{204CB837-682C-4913-BA4A-6859426CFE45}" srcOrd="0" destOrd="0" presId="urn:microsoft.com/office/officeart/2008/layout/HorizontalMultiLevelHierarchy"/>
    <dgm:cxn modelId="{1DDFA44E-A6ED-4EDE-9E69-CBA0AFF57495}" type="presOf" srcId="{E1E0BA90-FA46-4822-A9E2-3571EFAC3EA5}" destId="{968C6AC6-313F-4E3F-942B-514A4C551D63}" srcOrd="0" destOrd="0" presId="urn:microsoft.com/office/officeart/2008/layout/HorizontalMultiLevelHierarchy"/>
    <dgm:cxn modelId="{F4A2B251-A249-49F4-A65B-D610117B676A}" type="presOf" srcId="{4E7D40BA-26B5-4183-910E-907941FB2546}" destId="{DBBF19C4-9D98-48E9-9555-8EBDB16E83F2}" srcOrd="0" destOrd="0" presId="urn:microsoft.com/office/officeart/2008/layout/HorizontalMultiLevelHierarchy"/>
    <dgm:cxn modelId="{41CAB172-0D8D-4BE4-B0CA-7C4F01F28BA5}" srcId="{E8D4C36A-4940-4EFC-BF5A-F35987D999D3}" destId="{5653DBBC-1E32-4469-B359-2E5F297E2020}" srcOrd="0" destOrd="0" parTransId="{A08F3FFF-6387-4F95-B29F-9CC46CCA1488}" sibTransId="{46639415-6893-47CA-9837-989E7E30C340}"/>
    <dgm:cxn modelId="{2ED4685A-8240-431A-A906-B60A40BB8A74}" srcId="{E987A287-95E2-4D1C-8CF7-5C683889D2AD}" destId="{61BD7ACF-41FD-449E-B62D-E887B328E3E4}" srcOrd="0" destOrd="0" parTransId="{485BB6B7-604E-4187-8713-4A40C20AD68D}" sibTransId="{E1F62821-AA62-4269-905A-B359301C4A0D}"/>
    <dgm:cxn modelId="{2CC0747E-020B-4CE8-BA4B-FB0015CB1634}" type="presOf" srcId="{C4CCAAB3-100C-48F6-92BD-E1F07F0860BF}" destId="{F79D8CFD-7A99-447A-A1BD-85B1C4141822}" srcOrd="1" destOrd="0" presId="urn:microsoft.com/office/officeart/2008/layout/HorizontalMultiLevelHierarchy"/>
    <dgm:cxn modelId="{9FCBA17F-51BE-4EB5-9EE9-9AFBF78411F0}" type="presOf" srcId="{F19A8AF8-7E66-4331-A65E-FF11B7DDEB30}" destId="{37AEE5C7-A0C0-481A-84F9-71F27FCD5B35}" srcOrd="0" destOrd="0" presId="urn:microsoft.com/office/officeart/2008/layout/HorizontalMultiLevelHierarchy"/>
    <dgm:cxn modelId="{BE541A85-B486-4E39-ADB5-EE6B1E0CE300}" type="presOf" srcId="{C8DF0037-0B4D-4DEC-BDE7-6995CDACC96D}" destId="{C76EE42F-B238-4F18-9708-91481F9CB171}" srcOrd="0" destOrd="0" presId="urn:microsoft.com/office/officeart/2008/layout/HorizontalMultiLevelHierarchy"/>
    <dgm:cxn modelId="{E0825B89-2632-4787-AD14-79CFCB1F7D37}" type="presOf" srcId="{6144A39F-1EEF-4B4F-BF8B-94083F500F27}" destId="{CF887656-9510-4F2C-A038-EAA81727113A}" srcOrd="0" destOrd="0" presId="urn:microsoft.com/office/officeart/2008/layout/HorizontalMultiLevelHierarchy"/>
    <dgm:cxn modelId="{C105B98B-42B4-43B2-861B-665BD8F5CDA6}" type="presOf" srcId="{DD96815E-7382-4020-BF37-8D7DD41CD61F}" destId="{96DF5F34-0DE9-4012-988C-3AD69A5C7ABD}" srcOrd="1" destOrd="0" presId="urn:microsoft.com/office/officeart/2008/layout/HorizontalMultiLevelHierarchy"/>
    <dgm:cxn modelId="{07B2318C-6C0E-43B8-9C30-A395CE7301A0}" type="presOf" srcId="{79BEDE8E-1B55-455E-8D56-F36EAE67A6AD}" destId="{F683F206-B1A1-443C-BC9B-8164F579DBCB}" srcOrd="0" destOrd="0" presId="urn:microsoft.com/office/officeart/2008/layout/HorizontalMultiLevelHierarchy"/>
    <dgm:cxn modelId="{D2423991-CE1C-4958-B517-B92CEEA1FFA4}" srcId="{79BEDE8E-1B55-455E-8D56-F36EAE67A6AD}" destId="{C8DF0037-0B4D-4DEC-BDE7-6995CDACC96D}" srcOrd="0" destOrd="0" parTransId="{C1D48562-771C-4F64-B743-8B07D015CB8E}" sibTransId="{8B58ADB8-292E-449F-847C-1CFC84A5028C}"/>
    <dgm:cxn modelId="{31E13393-CED8-4845-BE15-1147CB686F30}" type="presOf" srcId="{4C1E7085-5ABC-4E0C-BEFD-4A8BEE9603DB}" destId="{98394844-678A-49B3-80DC-CA11D384B2AC}" srcOrd="0" destOrd="0" presId="urn:microsoft.com/office/officeart/2008/layout/HorizontalMultiLevelHierarchy"/>
    <dgm:cxn modelId="{E0876D94-233F-445D-9DB5-631523C0C035}" type="presOf" srcId="{5653DBBC-1E32-4469-B359-2E5F297E2020}" destId="{04603865-E81A-4785-8FE4-D8C7890582BD}" srcOrd="0" destOrd="0" presId="urn:microsoft.com/office/officeart/2008/layout/HorizontalMultiLevelHierarchy"/>
    <dgm:cxn modelId="{8D642397-235F-41FD-967A-5065B80FB791}" srcId="{61BD7ACF-41FD-449E-B62D-E887B328E3E4}" destId="{79BEDE8E-1B55-455E-8D56-F36EAE67A6AD}" srcOrd="2" destOrd="0" parTransId="{C87054F7-D8E6-4BA5-8DBD-C2B54FD921BE}" sibTransId="{6C2953CD-738F-47FA-B980-19C6E5A93159}"/>
    <dgm:cxn modelId="{748BE2A0-BA74-4727-8928-30512C83E210}" type="presOf" srcId="{6144A39F-1EEF-4B4F-BF8B-94083F500F27}" destId="{786E1443-B870-4B7C-83FD-92B2B04EE10C}" srcOrd="1" destOrd="0" presId="urn:microsoft.com/office/officeart/2008/layout/HorizontalMultiLevelHierarchy"/>
    <dgm:cxn modelId="{9A30E9A6-1405-4E8A-A296-785D4D129553}" srcId="{E8D4C36A-4940-4EFC-BF5A-F35987D999D3}" destId="{F19A8AF8-7E66-4331-A65E-FF11B7DDEB30}" srcOrd="1" destOrd="0" parTransId="{5AC9E83B-9136-4E9D-9D15-C78CD1C41874}" sibTransId="{580196C1-8B7F-4DF2-B17C-68CCDA8C898B}"/>
    <dgm:cxn modelId="{40C6D7A7-527A-42F9-8B90-D9C271096615}" type="presOf" srcId="{E8D4C36A-4940-4EFC-BF5A-F35987D999D3}" destId="{15A2CA6D-732E-4978-8E66-F81F8EC6358B}" srcOrd="0" destOrd="0" presId="urn:microsoft.com/office/officeart/2008/layout/HorizontalMultiLevelHierarchy"/>
    <dgm:cxn modelId="{0D757FA8-6F67-4AD5-9B66-55C88422813D}" type="presOf" srcId="{A08F3FFF-6387-4F95-B29F-9CC46CCA1488}" destId="{C094507B-2E56-4621-AAC5-2DE5FDD070AC}" srcOrd="0" destOrd="0" presId="urn:microsoft.com/office/officeart/2008/layout/HorizontalMultiLevelHierarchy"/>
    <dgm:cxn modelId="{78F347AC-CD6E-471D-B533-E5E7A6168521}" type="presOf" srcId="{4C1E7085-5ABC-4E0C-BEFD-4A8BEE9603DB}" destId="{E38BB03D-A688-4039-B955-FEED8E66B7F8}" srcOrd="1" destOrd="0" presId="urn:microsoft.com/office/officeart/2008/layout/HorizontalMultiLevelHierarchy"/>
    <dgm:cxn modelId="{4AED21B9-AD66-48E9-A7A6-31CDD91AC22A}" type="presOf" srcId="{61BD7ACF-41FD-449E-B62D-E887B328E3E4}" destId="{AC4FF9E1-7748-4705-BE93-356C27449D9F}" srcOrd="0" destOrd="0" presId="urn:microsoft.com/office/officeart/2008/layout/HorizontalMultiLevelHierarchy"/>
    <dgm:cxn modelId="{6E2387CB-4365-42C4-BE53-73EC643E775B}" srcId="{E8D4C36A-4940-4EFC-BF5A-F35987D999D3}" destId="{6D9826E5-4F7D-418F-818C-E3AF97895D6F}" srcOrd="2" destOrd="0" parTransId="{C4CCAAB3-100C-48F6-92BD-E1F07F0860BF}" sibTransId="{97BBCF2F-B4FB-4E9F-ADA9-F71D0AC3ABFE}"/>
    <dgm:cxn modelId="{51486BD4-FC58-47E5-B7E7-D8289644F6FF}" type="presOf" srcId="{E1E0BA90-FA46-4822-A9E2-3571EFAC3EA5}" destId="{63CC89C9-2E86-4F40-9C9D-2EE3A9B1F0E6}" srcOrd="1" destOrd="0" presId="urn:microsoft.com/office/officeart/2008/layout/HorizontalMultiLevelHierarchy"/>
    <dgm:cxn modelId="{3192E0E1-69A3-4166-A815-DCE34605BA77}" type="presOf" srcId="{C1D48562-771C-4F64-B743-8B07D015CB8E}" destId="{78526821-8E24-49D1-B3B7-ED3C8FDCE5D7}" srcOrd="1" destOrd="0" presId="urn:microsoft.com/office/officeart/2008/layout/HorizontalMultiLevelHierarchy"/>
    <dgm:cxn modelId="{747F56E3-0F99-4741-95A8-D33DD8309ECC}" type="presOf" srcId="{E987A287-95E2-4D1C-8CF7-5C683889D2AD}" destId="{2E7E64B1-1568-4C70-A81C-E0D6D539AD0D}" srcOrd="0" destOrd="0" presId="urn:microsoft.com/office/officeart/2008/layout/HorizontalMultiLevelHierarchy"/>
    <dgm:cxn modelId="{E17559ED-C83B-4B7B-84F4-20F0465870A3}" type="presOf" srcId="{CC34F64E-D863-4D24-8E7F-52F13EEC74EB}" destId="{D850D482-BB37-4555-B67C-72D0BD861B40}" srcOrd="1" destOrd="0" presId="urn:microsoft.com/office/officeart/2008/layout/HorizontalMultiLevelHierarchy"/>
    <dgm:cxn modelId="{BBAEF4F2-0938-4957-A3D5-CC64169A7EAA}" type="presOf" srcId="{22E59266-8D9A-4F0B-8941-A77E2C217E85}" destId="{AEF3311C-66E7-45C9-9C58-09DE460F1963}" srcOrd="1" destOrd="0" presId="urn:microsoft.com/office/officeart/2008/layout/HorizontalMultiLevelHierarchy"/>
    <dgm:cxn modelId="{CABCDFF5-DE3E-4F77-ABE3-EC997092AF05}" type="presOf" srcId="{CC34F64E-D863-4D24-8E7F-52F13EEC74EB}" destId="{52583B67-06F3-45D5-A644-728E795FEA8A}" srcOrd="0" destOrd="0" presId="urn:microsoft.com/office/officeart/2008/layout/HorizontalMultiLevelHierarchy"/>
    <dgm:cxn modelId="{3373E8F9-AA28-495F-8491-947AD40C40A0}" type="presOf" srcId="{432F16ED-E1F0-4060-8395-46E6634FC820}" destId="{942ECC01-176D-4EDE-95E0-1C12F0DAE21C}" srcOrd="0" destOrd="0" presId="urn:microsoft.com/office/officeart/2008/layout/HorizontalMultiLevelHierarchy"/>
    <dgm:cxn modelId="{F7B10EFC-A9FF-4BEC-A59C-64D0F5B480E4}" type="presOf" srcId="{62E1CBBF-16EA-44BC-8C11-F5C617359727}" destId="{D7D0A7BC-77D5-40DD-914E-625999D506F4}" srcOrd="0" destOrd="0" presId="urn:microsoft.com/office/officeart/2008/layout/HorizontalMultiLevelHierarchy"/>
    <dgm:cxn modelId="{1D9D63FC-CC7D-44B9-B337-3E5B41AD549D}" srcId="{61BD7ACF-41FD-449E-B62D-E887B328E3E4}" destId="{0B0B698D-1778-487B-B72F-BF20A826A94A}" srcOrd="0" destOrd="0" parTransId="{CC34F64E-D863-4D24-8E7F-52F13EEC74EB}" sibTransId="{2570A19D-FC4F-408C-94C5-CE086A01FE99}"/>
    <dgm:cxn modelId="{0ABBDBEA-FEB0-4C6B-8F08-3D79CED3E8D2}" type="presParOf" srcId="{2E7E64B1-1568-4C70-A81C-E0D6D539AD0D}" destId="{C7D991A6-A329-4253-9AB6-5B225957D7BD}" srcOrd="0" destOrd="0" presId="urn:microsoft.com/office/officeart/2008/layout/HorizontalMultiLevelHierarchy"/>
    <dgm:cxn modelId="{330E37E8-F959-4FD8-A75E-E50F131667DD}" type="presParOf" srcId="{C7D991A6-A329-4253-9AB6-5B225957D7BD}" destId="{AC4FF9E1-7748-4705-BE93-356C27449D9F}" srcOrd="0" destOrd="0" presId="urn:microsoft.com/office/officeart/2008/layout/HorizontalMultiLevelHierarchy"/>
    <dgm:cxn modelId="{5126C44D-E5DD-48E3-A0FB-28E75654A5B1}" type="presParOf" srcId="{C7D991A6-A329-4253-9AB6-5B225957D7BD}" destId="{7F8320D9-B90E-4895-A6B1-8A431D908EE0}" srcOrd="1" destOrd="0" presId="urn:microsoft.com/office/officeart/2008/layout/HorizontalMultiLevelHierarchy"/>
    <dgm:cxn modelId="{FCD60BEF-5F13-464F-A58C-357046CCD626}" type="presParOf" srcId="{7F8320D9-B90E-4895-A6B1-8A431D908EE0}" destId="{52583B67-06F3-45D5-A644-728E795FEA8A}" srcOrd="0" destOrd="0" presId="urn:microsoft.com/office/officeart/2008/layout/HorizontalMultiLevelHierarchy"/>
    <dgm:cxn modelId="{D1061B1E-0CCD-4672-83E8-981AD657FB4A}" type="presParOf" srcId="{52583B67-06F3-45D5-A644-728E795FEA8A}" destId="{D850D482-BB37-4555-B67C-72D0BD861B40}" srcOrd="0" destOrd="0" presId="urn:microsoft.com/office/officeart/2008/layout/HorizontalMultiLevelHierarchy"/>
    <dgm:cxn modelId="{486D8E66-DE47-4FB9-A412-F843A58E96BB}" type="presParOf" srcId="{7F8320D9-B90E-4895-A6B1-8A431D908EE0}" destId="{1C4E13F4-C872-42B7-AAD4-0E0175CA7121}" srcOrd="1" destOrd="0" presId="urn:microsoft.com/office/officeart/2008/layout/HorizontalMultiLevelHierarchy"/>
    <dgm:cxn modelId="{DED50241-4683-4192-89F0-5F6A06D2014A}" type="presParOf" srcId="{1C4E13F4-C872-42B7-AAD4-0E0175CA7121}" destId="{E65E65F8-3263-42BF-9F5C-193DA33B663B}" srcOrd="0" destOrd="0" presId="urn:microsoft.com/office/officeart/2008/layout/HorizontalMultiLevelHierarchy"/>
    <dgm:cxn modelId="{EFD294B4-F180-4163-94FE-4C9E9342BE0D}" type="presParOf" srcId="{1C4E13F4-C872-42B7-AAD4-0E0175CA7121}" destId="{2F5423A9-1DF4-4F66-83D0-DFA2BF59C370}" srcOrd="1" destOrd="0" presId="urn:microsoft.com/office/officeart/2008/layout/HorizontalMultiLevelHierarchy"/>
    <dgm:cxn modelId="{451F0CD6-77E7-4925-91C6-8313BE103F68}" type="presParOf" srcId="{2F5423A9-1DF4-4F66-83D0-DFA2BF59C370}" destId="{CF887656-9510-4F2C-A038-EAA81727113A}" srcOrd="0" destOrd="0" presId="urn:microsoft.com/office/officeart/2008/layout/HorizontalMultiLevelHierarchy"/>
    <dgm:cxn modelId="{FC4107D5-7D13-4DD8-9392-3FC66A9CFD31}" type="presParOf" srcId="{CF887656-9510-4F2C-A038-EAA81727113A}" destId="{786E1443-B870-4B7C-83FD-92B2B04EE10C}" srcOrd="0" destOrd="0" presId="urn:microsoft.com/office/officeart/2008/layout/HorizontalMultiLevelHierarchy"/>
    <dgm:cxn modelId="{F3C15C2D-AA66-4C0B-AE28-C4B3BB8E9AE0}" type="presParOf" srcId="{2F5423A9-1DF4-4F66-83D0-DFA2BF59C370}" destId="{BEB81BF7-08F6-42E1-994A-50E4A664AE26}" srcOrd="1" destOrd="0" presId="urn:microsoft.com/office/officeart/2008/layout/HorizontalMultiLevelHierarchy"/>
    <dgm:cxn modelId="{4B82D693-4F02-43A5-94A9-CCBF19B81848}" type="presParOf" srcId="{BEB81BF7-08F6-42E1-994A-50E4A664AE26}" destId="{942ECC01-176D-4EDE-95E0-1C12F0DAE21C}" srcOrd="0" destOrd="0" presId="urn:microsoft.com/office/officeart/2008/layout/HorizontalMultiLevelHierarchy"/>
    <dgm:cxn modelId="{C86AA9DB-6096-4636-AFA3-5A19115FB89F}" type="presParOf" srcId="{BEB81BF7-08F6-42E1-994A-50E4A664AE26}" destId="{2CD694AA-3C56-4FCA-918C-5A814F6C3C8E}" srcOrd="1" destOrd="0" presId="urn:microsoft.com/office/officeart/2008/layout/HorizontalMultiLevelHierarchy"/>
    <dgm:cxn modelId="{9F6E123D-0ED4-4779-8B38-78D6C889DB77}" type="presParOf" srcId="{7F8320D9-B90E-4895-A6B1-8A431D908EE0}" destId="{E69CF172-C41A-4C2F-A063-2ED5E9B47434}" srcOrd="2" destOrd="0" presId="urn:microsoft.com/office/officeart/2008/layout/HorizontalMultiLevelHierarchy"/>
    <dgm:cxn modelId="{DEF008C3-889E-4750-BC07-3ABE313E08B4}" type="presParOf" srcId="{E69CF172-C41A-4C2F-A063-2ED5E9B47434}" destId="{96DF5F34-0DE9-4012-988C-3AD69A5C7ABD}" srcOrd="0" destOrd="0" presId="urn:microsoft.com/office/officeart/2008/layout/HorizontalMultiLevelHierarchy"/>
    <dgm:cxn modelId="{314BB5FC-6B5B-46C5-B2D3-935D0E0C94D9}" type="presParOf" srcId="{7F8320D9-B90E-4895-A6B1-8A431D908EE0}" destId="{2429F505-A7C2-4DF4-826F-232BC3A89A2C}" srcOrd="3" destOrd="0" presId="urn:microsoft.com/office/officeart/2008/layout/HorizontalMultiLevelHierarchy"/>
    <dgm:cxn modelId="{791A0738-9FAC-4BB8-A038-645A616C3FE3}" type="presParOf" srcId="{2429F505-A7C2-4DF4-826F-232BC3A89A2C}" destId="{D7D0A7BC-77D5-40DD-914E-625999D506F4}" srcOrd="0" destOrd="0" presId="urn:microsoft.com/office/officeart/2008/layout/HorizontalMultiLevelHierarchy"/>
    <dgm:cxn modelId="{461C6CEE-2D36-4AAF-93F0-A576A200D102}" type="presParOf" srcId="{2429F505-A7C2-4DF4-826F-232BC3A89A2C}" destId="{1A6A3FD9-6EC7-4013-B162-1D6B91913376}" srcOrd="1" destOrd="0" presId="urn:microsoft.com/office/officeart/2008/layout/HorizontalMultiLevelHierarchy"/>
    <dgm:cxn modelId="{9E0B386F-0B7A-4CD3-9017-1936625A2285}" type="presParOf" srcId="{1A6A3FD9-6EC7-4013-B162-1D6B91913376}" destId="{98394844-678A-49B3-80DC-CA11D384B2AC}" srcOrd="0" destOrd="0" presId="urn:microsoft.com/office/officeart/2008/layout/HorizontalMultiLevelHierarchy"/>
    <dgm:cxn modelId="{0FFFD87B-2959-43B1-AC5C-84ADED06214B}" type="presParOf" srcId="{98394844-678A-49B3-80DC-CA11D384B2AC}" destId="{E38BB03D-A688-4039-B955-FEED8E66B7F8}" srcOrd="0" destOrd="0" presId="urn:microsoft.com/office/officeart/2008/layout/HorizontalMultiLevelHierarchy"/>
    <dgm:cxn modelId="{1311C0E2-66B9-4880-A49A-1866BDFCB41B}" type="presParOf" srcId="{1A6A3FD9-6EC7-4013-B162-1D6B91913376}" destId="{D7A023DF-3E56-42A5-837F-A0696727A2B7}" srcOrd="1" destOrd="0" presId="urn:microsoft.com/office/officeart/2008/layout/HorizontalMultiLevelHierarchy"/>
    <dgm:cxn modelId="{F9D4CDD8-6621-4071-A7B9-18B8F4C1D43D}" type="presParOf" srcId="{D7A023DF-3E56-42A5-837F-A0696727A2B7}" destId="{15A2CA6D-732E-4978-8E66-F81F8EC6358B}" srcOrd="0" destOrd="0" presId="urn:microsoft.com/office/officeart/2008/layout/HorizontalMultiLevelHierarchy"/>
    <dgm:cxn modelId="{46B4719A-4934-4298-8763-581652C8CD67}" type="presParOf" srcId="{D7A023DF-3E56-42A5-837F-A0696727A2B7}" destId="{662CE1B9-C42F-4774-8A6A-B78FEE4F8742}" srcOrd="1" destOrd="0" presId="urn:microsoft.com/office/officeart/2008/layout/HorizontalMultiLevelHierarchy"/>
    <dgm:cxn modelId="{02714F67-C7C0-4C22-BC23-2CCEE653C399}" type="presParOf" srcId="{662CE1B9-C42F-4774-8A6A-B78FEE4F8742}" destId="{C094507B-2E56-4621-AAC5-2DE5FDD070AC}" srcOrd="0" destOrd="0" presId="urn:microsoft.com/office/officeart/2008/layout/HorizontalMultiLevelHierarchy"/>
    <dgm:cxn modelId="{343E0A00-2D03-4541-9B7A-BBE20ACCE01A}" type="presParOf" srcId="{C094507B-2E56-4621-AAC5-2DE5FDD070AC}" destId="{0685BD63-1E5D-43E9-8CC8-7B1E6D00C04E}" srcOrd="0" destOrd="0" presId="urn:microsoft.com/office/officeart/2008/layout/HorizontalMultiLevelHierarchy"/>
    <dgm:cxn modelId="{3DE687BE-5575-4524-9097-AB21AC38AB10}" type="presParOf" srcId="{662CE1B9-C42F-4774-8A6A-B78FEE4F8742}" destId="{59F81A0B-7654-4B42-9F97-E4696B1C7386}" srcOrd="1" destOrd="0" presId="urn:microsoft.com/office/officeart/2008/layout/HorizontalMultiLevelHierarchy"/>
    <dgm:cxn modelId="{94D77540-0E49-4390-9FC2-020BB233EA94}" type="presParOf" srcId="{59F81A0B-7654-4B42-9F97-E4696B1C7386}" destId="{04603865-E81A-4785-8FE4-D8C7890582BD}" srcOrd="0" destOrd="0" presId="urn:microsoft.com/office/officeart/2008/layout/HorizontalMultiLevelHierarchy"/>
    <dgm:cxn modelId="{E0CF1129-86C5-4C2F-84D6-70FBBA1AFAD9}" type="presParOf" srcId="{59F81A0B-7654-4B42-9F97-E4696B1C7386}" destId="{3F298B79-6AAA-482E-BB52-0927EC2CCC31}" srcOrd="1" destOrd="0" presId="urn:microsoft.com/office/officeart/2008/layout/HorizontalMultiLevelHierarchy"/>
    <dgm:cxn modelId="{37991348-0245-4BAC-A5EF-BD265E73D1D2}" type="presParOf" srcId="{662CE1B9-C42F-4774-8A6A-B78FEE4F8742}" destId="{887FDA88-D449-449F-BE0F-D19D5DEA27A8}" srcOrd="2" destOrd="0" presId="urn:microsoft.com/office/officeart/2008/layout/HorizontalMultiLevelHierarchy"/>
    <dgm:cxn modelId="{E1DCF29D-B697-41FC-A471-209AFE4F30D8}" type="presParOf" srcId="{887FDA88-D449-449F-BE0F-D19D5DEA27A8}" destId="{FF700ED2-2AC5-40B8-8A90-4849AA9A79D1}" srcOrd="0" destOrd="0" presId="urn:microsoft.com/office/officeart/2008/layout/HorizontalMultiLevelHierarchy"/>
    <dgm:cxn modelId="{C99361C0-CBD1-40B9-AF2B-704F96066DC5}" type="presParOf" srcId="{662CE1B9-C42F-4774-8A6A-B78FEE4F8742}" destId="{C62AAC88-7E9D-406B-BA01-0A5CD9E93B63}" srcOrd="3" destOrd="0" presId="urn:microsoft.com/office/officeart/2008/layout/HorizontalMultiLevelHierarchy"/>
    <dgm:cxn modelId="{82FBE462-312B-4FA6-A133-F14F90ECF250}" type="presParOf" srcId="{C62AAC88-7E9D-406B-BA01-0A5CD9E93B63}" destId="{37AEE5C7-A0C0-481A-84F9-71F27FCD5B35}" srcOrd="0" destOrd="0" presId="urn:microsoft.com/office/officeart/2008/layout/HorizontalMultiLevelHierarchy"/>
    <dgm:cxn modelId="{63545EF9-5704-4FB6-A61A-71CBB960562D}" type="presParOf" srcId="{C62AAC88-7E9D-406B-BA01-0A5CD9E93B63}" destId="{BB48DC54-68A8-45AA-B104-DB0461D07E4A}" srcOrd="1" destOrd="0" presId="urn:microsoft.com/office/officeart/2008/layout/HorizontalMultiLevelHierarchy"/>
    <dgm:cxn modelId="{05F6CE02-F5B9-463D-8138-D203A94C2801}" type="presParOf" srcId="{662CE1B9-C42F-4774-8A6A-B78FEE4F8742}" destId="{AC0C8931-F2F7-4FDE-83ED-BC5218C93555}" srcOrd="4" destOrd="0" presId="urn:microsoft.com/office/officeart/2008/layout/HorizontalMultiLevelHierarchy"/>
    <dgm:cxn modelId="{D37F64A7-CD3C-47D6-87C8-0753859133AD}" type="presParOf" srcId="{AC0C8931-F2F7-4FDE-83ED-BC5218C93555}" destId="{F79D8CFD-7A99-447A-A1BD-85B1C4141822}" srcOrd="0" destOrd="0" presId="urn:microsoft.com/office/officeart/2008/layout/HorizontalMultiLevelHierarchy"/>
    <dgm:cxn modelId="{1D04CBBF-1BF9-457F-AA02-2388712FA2D4}" type="presParOf" srcId="{662CE1B9-C42F-4774-8A6A-B78FEE4F8742}" destId="{EEFA350F-783B-478E-B94F-20CD6FC7415A}" srcOrd="5" destOrd="0" presId="urn:microsoft.com/office/officeart/2008/layout/HorizontalMultiLevelHierarchy"/>
    <dgm:cxn modelId="{ABDA2BCB-CA9E-47C6-ACE5-30A35367CF05}" type="presParOf" srcId="{EEFA350F-783B-478E-B94F-20CD6FC7415A}" destId="{25CE9658-A124-469B-A744-6B2A8D58201C}" srcOrd="0" destOrd="0" presId="urn:microsoft.com/office/officeart/2008/layout/HorizontalMultiLevelHierarchy"/>
    <dgm:cxn modelId="{D20D9F5F-854D-4C67-BA8F-61C743DF7BEA}" type="presParOf" srcId="{EEFA350F-783B-478E-B94F-20CD6FC7415A}" destId="{E3351FA6-3C85-4D6D-944F-F7768F43E43C}" srcOrd="1" destOrd="0" presId="urn:microsoft.com/office/officeart/2008/layout/HorizontalMultiLevelHierarchy"/>
    <dgm:cxn modelId="{51620BDB-B2D5-4157-804D-FF2247FDDC9E}" type="presParOf" srcId="{662CE1B9-C42F-4774-8A6A-B78FEE4F8742}" destId="{968C6AC6-313F-4E3F-942B-514A4C551D63}" srcOrd="6" destOrd="0" presId="urn:microsoft.com/office/officeart/2008/layout/HorizontalMultiLevelHierarchy"/>
    <dgm:cxn modelId="{F0200ECF-DE24-4AE1-93C9-56E50C36A727}" type="presParOf" srcId="{968C6AC6-313F-4E3F-942B-514A4C551D63}" destId="{63CC89C9-2E86-4F40-9C9D-2EE3A9B1F0E6}" srcOrd="0" destOrd="0" presId="urn:microsoft.com/office/officeart/2008/layout/HorizontalMultiLevelHierarchy"/>
    <dgm:cxn modelId="{18F3AD80-5BBA-49C0-9C3A-C19B8F9C8358}" type="presParOf" srcId="{662CE1B9-C42F-4774-8A6A-B78FEE4F8742}" destId="{516EDCF8-913F-4CC6-AD60-56E2EDA63868}" srcOrd="7" destOrd="0" presId="urn:microsoft.com/office/officeart/2008/layout/HorizontalMultiLevelHierarchy"/>
    <dgm:cxn modelId="{CD9834EE-74DB-475F-8044-4D1A32FE494C}" type="presParOf" srcId="{516EDCF8-913F-4CC6-AD60-56E2EDA63868}" destId="{204CB837-682C-4913-BA4A-6859426CFE45}" srcOrd="0" destOrd="0" presId="urn:microsoft.com/office/officeart/2008/layout/HorizontalMultiLevelHierarchy"/>
    <dgm:cxn modelId="{4B7FDCA0-B47E-411F-9602-E72D99CDC594}" type="presParOf" srcId="{516EDCF8-913F-4CC6-AD60-56E2EDA63868}" destId="{D4B6CA6D-DA67-4FEC-8A97-B72485003BB0}" srcOrd="1" destOrd="0" presId="urn:microsoft.com/office/officeart/2008/layout/HorizontalMultiLevelHierarchy"/>
    <dgm:cxn modelId="{75650C9D-9CF9-4C5E-AE5C-54053BD126F1}" type="presParOf" srcId="{662CE1B9-C42F-4774-8A6A-B78FEE4F8742}" destId="{C72AFE05-3D21-4373-8BC9-F416D0E0DDB3}" srcOrd="8" destOrd="0" presId="urn:microsoft.com/office/officeart/2008/layout/HorizontalMultiLevelHierarchy"/>
    <dgm:cxn modelId="{17F72154-B435-4F4D-92B9-E2AD3B2A4990}" type="presParOf" srcId="{C72AFE05-3D21-4373-8BC9-F416D0E0DDB3}" destId="{AEF3311C-66E7-45C9-9C58-09DE460F1963}" srcOrd="0" destOrd="0" presId="urn:microsoft.com/office/officeart/2008/layout/HorizontalMultiLevelHierarchy"/>
    <dgm:cxn modelId="{E1A4D700-2C4B-45FE-B56F-05F54C8651FA}" type="presParOf" srcId="{662CE1B9-C42F-4774-8A6A-B78FEE4F8742}" destId="{326C7E09-965C-4993-9DAA-7DEB710E5147}" srcOrd="9" destOrd="0" presId="urn:microsoft.com/office/officeart/2008/layout/HorizontalMultiLevelHierarchy"/>
    <dgm:cxn modelId="{D342225C-6D04-4B3E-A530-1D71684B2043}" type="presParOf" srcId="{326C7E09-965C-4993-9DAA-7DEB710E5147}" destId="{DBBF19C4-9D98-48E9-9555-8EBDB16E83F2}" srcOrd="0" destOrd="0" presId="urn:microsoft.com/office/officeart/2008/layout/HorizontalMultiLevelHierarchy"/>
    <dgm:cxn modelId="{CEF12847-1F16-4907-93E1-5CBDDF809351}" type="presParOf" srcId="{326C7E09-965C-4993-9DAA-7DEB710E5147}" destId="{E6679A1C-2ABE-4C10-B44A-D6955C25D172}" srcOrd="1" destOrd="0" presId="urn:microsoft.com/office/officeart/2008/layout/HorizontalMultiLevelHierarchy"/>
    <dgm:cxn modelId="{88C2B352-A559-4999-9A81-CF7461E86BFE}" type="presParOf" srcId="{1A6A3FD9-6EC7-4013-B162-1D6B91913376}" destId="{D98EC111-84B2-4443-9466-5F91AF5FBF38}" srcOrd="2" destOrd="0" presId="urn:microsoft.com/office/officeart/2008/layout/HorizontalMultiLevelHierarchy"/>
    <dgm:cxn modelId="{F78581BF-246A-4E81-8CB0-92A211B87CEB}" type="presParOf" srcId="{D98EC111-84B2-4443-9466-5F91AF5FBF38}" destId="{D6B06691-60B6-4CFE-B116-2A965AD64B8C}" srcOrd="0" destOrd="0" presId="urn:microsoft.com/office/officeart/2008/layout/HorizontalMultiLevelHierarchy"/>
    <dgm:cxn modelId="{DB8F0BDB-600D-4F55-ADD2-B9F1F5322C48}" type="presParOf" srcId="{1A6A3FD9-6EC7-4013-B162-1D6B91913376}" destId="{BF0BB30F-FD14-434F-85C8-8232F326E37F}" srcOrd="3" destOrd="0" presId="urn:microsoft.com/office/officeart/2008/layout/HorizontalMultiLevelHierarchy"/>
    <dgm:cxn modelId="{D287608A-BB56-45EC-9BF6-149A3B312D63}" type="presParOf" srcId="{BF0BB30F-FD14-434F-85C8-8232F326E37F}" destId="{BBFCDBE6-D137-4D52-A710-23D393466E3A}" srcOrd="0" destOrd="0" presId="urn:microsoft.com/office/officeart/2008/layout/HorizontalMultiLevelHierarchy"/>
    <dgm:cxn modelId="{2DF10593-8AD9-4806-928D-2A6B861DE52F}" type="presParOf" srcId="{BF0BB30F-FD14-434F-85C8-8232F326E37F}" destId="{5049DE3A-BB3E-43F7-9B91-C464E7A91699}" srcOrd="1" destOrd="0" presId="urn:microsoft.com/office/officeart/2008/layout/HorizontalMultiLevelHierarchy"/>
    <dgm:cxn modelId="{16819374-A2DA-4A65-953C-DE59B8B77166}" type="presParOf" srcId="{7F8320D9-B90E-4895-A6B1-8A431D908EE0}" destId="{EBC81286-4CAA-4A18-A7CF-F8FCF917B6BB}" srcOrd="4" destOrd="0" presId="urn:microsoft.com/office/officeart/2008/layout/HorizontalMultiLevelHierarchy"/>
    <dgm:cxn modelId="{E7A29B91-935C-49BE-B769-91DDBE8C8CF6}" type="presParOf" srcId="{EBC81286-4CAA-4A18-A7CF-F8FCF917B6BB}" destId="{59AC7306-B9FF-46F2-8816-8B70AD358D57}" srcOrd="0" destOrd="0" presId="urn:microsoft.com/office/officeart/2008/layout/HorizontalMultiLevelHierarchy"/>
    <dgm:cxn modelId="{8C55EB77-9468-4860-B3D2-1882C921CD53}" type="presParOf" srcId="{7F8320D9-B90E-4895-A6B1-8A431D908EE0}" destId="{3845CBD2-0B1B-4A8F-B730-8773BFB7A810}" srcOrd="5" destOrd="0" presId="urn:microsoft.com/office/officeart/2008/layout/HorizontalMultiLevelHierarchy"/>
    <dgm:cxn modelId="{A6FEAEDA-A4E8-4C05-A490-A8A4E8552848}" type="presParOf" srcId="{3845CBD2-0B1B-4A8F-B730-8773BFB7A810}" destId="{F683F206-B1A1-443C-BC9B-8164F579DBCB}" srcOrd="0" destOrd="0" presId="urn:microsoft.com/office/officeart/2008/layout/HorizontalMultiLevelHierarchy"/>
    <dgm:cxn modelId="{0867F093-F155-46BF-8BD7-12A91F14CA15}" type="presParOf" srcId="{3845CBD2-0B1B-4A8F-B730-8773BFB7A810}" destId="{EB7BE497-B511-4613-8C71-3D41D6DBD250}" srcOrd="1" destOrd="0" presId="urn:microsoft.com/office/officeart/2008/layout/HorizontalMultiLevelHierarchy"/>
    <dgm:cxn modelId="{08EFAAFC-59CE-49F4-AE53-789822938EA4}" type="presParOf" srcId="{EB7BE497-B511-4613-8C71-3D41D6DBD250}" destId="{1F5CE471-C7E9-4E58-83D3-8C2F21FD895D}" srcOrd="0" destOrd="0" presId="urn:microsoft.com/office/officeart/2008/layout/HorizontalMultiLevelHierarchy"/>
    <dgm:cxn modelId="{B76A14A5-5A51-44F9-A78A-DEA3746D435B}" type="presParOf" srcId="{1F5CE471-C7E9-4E58-83D3-8C2F21FD895D}" destId="{78526821-8E24-49D1-B3B7-ED3C8FDCE5D7}" srcOrd="0" destOrd="0" presId="urn:microsoft.com/office/officeart/2008/layout/HorizontalMultiLevelHierarchy"/>
    <dgm:cxn modelId="{4B9DF127-A32C-4F94-94ED-77A9CDEB4070}" type="presParOf" srcId="{EB7BE497-B511-4613-8C71-3D41D6DBD250}" destId="{D27344C0-A1D4-49B1-82DE-A5910F59244E}" srcOrd="1" destOrd="0" presId="urn:microsoft.com/office/officeart/2008/layout/HorizontalMultiLevelHierarchy"/>
    <dgm:cxn modelId="{777E4187-C346-4B2D-8778-EEE8F4AB6C84}" type="presParOf" srcId="{D27344C0-A1D4-49B1-82DE-A5910F59244E}" destId="{C76EE42F-B238-4F18-9708-91481F9CB171}" srcOrd="0" destOrd="0" presId="urn:microsoft.com/office/officeart/2008/layout/HorizontalMultiLevelHierarchy"/>
    <dgm:cxn modelId="{C592CE7C-8CC6-4178-A372-614C59F56AA6}" type="presParOf" srcId="{D27344C0-A1D4-49B1-82DE-A5910F59244E}" destId="{2BB3AD61-728C-4C56-AAC9-042551A5C9F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CE471-C7E9-4E58-83D3-8C2F21FD895D}">
      <dsp:nvSpPr>
        <dsp:cNvPr id="0" name=""/>
        <dsp:cNvSpPr/>
      </dsp:nvSpPr>
      <dsp:spPr>
        <a:xfrm>
          <a:off x="4464008" y="4622243"/>
          <a:ext cx="4535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353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 dirty="0">
            <a:latin typeface="Calibri" panose="020F0502020204030204" pitchFamily="34" charset="0"/>
          </a:endParaRPr>
        </a:p>
      </dsp:txBody>
      <dsp:txXfrm>
        <a:off x="4679437" y="4656625"/>
        <a:ext cx="22676" cy="22676"/>
      </dsp:txXfrm>
    </dsp:sp>
    <dsp:sp modelId="{EBC81286-4CAA-4A18-A7CF-F8FCF917B6BB}">
      <dsp:nvSpPr>
        <dsp:cNvPr id="0" name=""/>
        <dsp:cNvSpPr/>
      </dsp:nvSpPr>
      <dsp:spPr>
        <a:xfrm>
          <a:off x="1742806" y="2507456"/>
          <a:ext cx="453533" cy="21605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6766" y="0"/>
              </a:lnTo>
              <a:lnTo>
                <a:pt x="226766" y="2160507"/>
              </a:lnTo>
              <a:lnTo>
                <a:pt x="453533" y="21605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700" kern="1200" dirty="0">
            <a:latin typeface="Calibri" panose="020F0502020204030204" pitchFamily="34" charset="0"/>
          </a:endParaRPr>
        </a:p>
      </dsp:txBody>
      <dsp:txXfrm>
        <a:off x="1914383" y="3532519"/>
        <a:ext cx="110379" cy="110379"/>
      </dsp:txXfrm>
    </dsp:sp>
    <dsp:sp modelId="{D98EC111-84B2-4443-9466-5F91AF5FBF38}">
      <dsp:nvSpPr>
        <dsp:cNvPr id="0" name=""/>
        <dsp:cNvSpPr/>
      </dsp:nvSpPr>
      <dsp:spPr>
        <a:xfrm>
          <a:off x="4464008" y="3371659"/>
          <a:ext cx="659732" cy="432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9866" y="0"/>
              </a:lnTo>
              <a:lnTo>
                <a:pt x="329866" y="432101"/>
              </a:lnTo>
              <a:lnTo>
                <a:pt x="659732" y="4321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 dirty="0">
            <a:latin typeface="Calibri" panose="020F0502020204030204" pitchFamily="34" charset="0"/>
          </a:endParaRPr>
        </a:p>
      </dsp:txBody>
      <dsp:txXfrm>
        <a:off x="4774159" y="3567993"/>
        <a:ext cx="39432" cy="39432"/>
      </dsp:txXfrm>
    </dsp:sp>
    <dsp:sp modelId="{C72AFE05-3D21-4373-8BC9-F416D0E0DDB3}">
      <dsp:nvSpPr>
        <dsp:cNvPr id="0" name=""/>
        <dsp:cNvSpPr/>
      </dsp:nvSpPr>
      <dsp:spPr>
        <a:xfrm>
          <a:off x="7391410" y="2939557"/>
          <a:ext cx="785225" cy="172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2612" y="0"/>
              </a:lnTo>
              <a:lnTo>
                <a:pt x="392612" y="1728406"/>
              </a:lnTo>
              <a:lnTo>
                <a:pt x="785225" y="17284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600" kern="1200"/>
        </a:p>
      </dsp:txBody>
      <dsp:txXfrm>
        <a:off x="7736563" y="3756300"/>
        <a:ext cx="94920" cy="94920"/>
      </dsp:txXfrm>
    </dsp:sp>
    <dsp:sp modelId="{968C6AC6-313F-4E3F-942B-514A4C551D63}">
      <dsp:nvSpPr>
        <dsp:cNvPr id="0" name=""/>
        <dsp:cNvSpPr/>
      </dsp:nvSpPr>
      <dsp:spPr>
        <a:xfrm>
          <a:off x="7391410" y="2939557"/>
          <a:ext cx="785225" cy="8642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2612" y="0"/>
              </a:lnTo>
              <a:lnTo>
                <a:pt x="392612" y="864203"/>
              </a:lnTo>
              <a:lnTo>
                <a:pt x="785225" y="8642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/>
        </a:p>
      </dsp:txBody>
      <dsp:txXfrm>
        <a:off x="7754831" y="3342467"/>
        <a:ext cx="58382" cy="58382"/>
      </dsp:txXfrm>
    </dsp:sp>
    <dsp:sp modelId="{AC0C8931-F2F7-4FDE-83ED-BC5218C93555}">
      <dsp:nvSpPr>
        <dsp:cNvPr id="0" name=""/>
        <dsp:cNvSpPr/>
      </dsp:nvSpPr>
      <dsp:spPr>
        <a:xfrm>
          <a:off x="7391410" y="2893837"/>
          <a:ext cx="7852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8522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/>
        </a:p>
      </dsp:txBody>
      <dsp:txXfrm>
        <a:off x="7764392" y="2919926"/>
        <a:ext cx="39261" cy="39261"/>
      </dsp:txXfrm>
    </dsp:sp>
    <dsp:sp modelId="{887FDA88-D449-449F-BE0F-D19D5DEA27A8}">
      <dsp:nvSpPr>
        <dsp:cNvPr id="0" name=""/>
        <dsp:cNvSpPr/>
      </dsp:nvSpPr>
      <dsp:spPr>
        <a:xfrm>
          <a:off x="7391410" y="2075354"/>
          <a:ext cx="785225" cy="864203"/>
        </a:xfrm>
        <a:custGeom>
          <a:avLst/>
          <a:gdLst/>
          <a:ahLst/>
          <a:cxnLst/>
          <a:rect l="0" t="0" r="0" b="0"/>
          <a:pathLst>
            <a:path>
              <a:moveTo>
                <a:pt x="0" y="864203"/>
              </a:moveTo>
              <a:lnTo>
                <a:pt x="392612" y="864203"/>
              </a:lnTo>
              <a:lnTo>
                <a:pt x="392612" y="0"/>
              </a:lnTo>
              <a:lnTo>
                <a:pt x="78522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/>
        </a:p>
      </dsp:txBody>
      <dsp:txXfrm>
        <a:off x="7754831" y="2478264"/>
        <a:ext cx="58382" cy="58382"/>
      </dsp:txXfrm>
    </dsp:sp>
    <dsp:sp modelId="{C094507B-2E56-4621-AAC5-2DE5FDD070AC}">
      <dsp:nvSpPr>
        <dsp:cNvPr id="0" name=""/>
        <dsp:cNvSpPr/>
      </dsp:nvSpPr>
      <dsp:spPr>
        <a:xfrm>
          <a:off x="7391410" y="1211151"/>
          <a:ext cx="785225" cy="1728406"/>
        </a:xfrm>
        <a:custGeom>
          <a:avLst/>
          <a:gdLst/>
          <a:ahLst/>
          <a:cxnLst/>
          <a:rect l="0" t="0" r="0" b="0"/>
          <a:pathLst>
            <a:path>
              <a:moveTo>
                <a:pt x="0" y="1728406"/>
              </a:moveTo>
              <a:lnTo>
                <a:pt x="392612" y="1728406"/>
              </a:lnTo>
              <a:lnTo>
                <a:pt x="392612" y="0"/>
              </a:lnTo>
              <a:lnTo>
                <a:pt x="78522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600" kern="1200"/>
        </a:p>
      </dsp:txBody>
      <dsp:txXfrm>
        <a:off x="7736563" y="2027894"/>
        <a:ext cx="94920" cy="94920"/>
      </dsp:txXfrm>
    </dsp:sp>
    <dsp:sp modelId="{98394844-678A-49B3-80DC-CA11D384B2AC}">
      <dsp:nvSpPr>
        <dsp:cNvPr id="0" name=""/>
        <dsp:cNvSpPr/>
      </dsp:nvSpPr>
      <dsp:spPr>
        <a:xfrm>
          <a:off x="4464008" y="2939557"/>
          <a:ext cx="659732" cy="432101"/>
        </a:xfrm>
        <a:custGeom>
          <a:avLst/>
          <a:gdLst/>
          <a:ahLst/>
          <a:cxnLst/>
          <a:rect l="0" t="0" r="0" b="0"/>
          <a:pathLst>
            <a:path>
              <a:moveTo>
                <a:pt x="0" y="432101"/>
              </a:moveTo>
              <a:lnTo>
                <a:pt x="329866" y="432101"/>
              </a:lnTo>
              <a:lnTo>
                <a:pt x="329866" y="0"/>
              </a:lnTo>
              <a:lnTo>
                <a:pt x="65973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 dirty="0">
            <a:latin typeface="Calibri" panose="020F0502020204030204" pitchFamily="34" charset="0"/>
          </a:endParaRPr>
        </a:p>
      </dsp:txBody>
      <dsp:txXfrm>
        <a:off x="4774159" y="3135892"/>
        <a:ext cx="39432" cy="39432"/>
      </dsp:txXfrm>
    </dsp:sp>
    <dsp:sp modelId="{E69CF172-C41A-4C2F-A063-2ED5E9B47434}">
      <dsp:nvSpPr>
        <dsp:cNvPr id="0" name=""/>
        <dsp:cNvSpPr/>
      </dsp:nvSpPr>
      <dsp:spPr>
        <a:xfrm>
          <a:off x="1742806" y="2507456"/>
          <a:ext cx="453533" cy="8642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6766" y="0"/>
              </a:lnTo>
              <a:lnTo>
                <a:pt x="226766" y="864203"/>
              </a:lnTo>
              <a:lnTo>
                <a:pt x="453533" y="864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 dirty="0">
            <a:latin typeface="Calibri" panose="020F0502020204030204" pitchFamily="34" charset="0"/>
          </a:endParaRPr>
        </a:p>
      </dsp:txBody>
      <dsp:txXfrm>
        <a:off x="1945173" y="2915157"/>
        <a:ext cx="48799" cy="48799"/>
      </dsp:txXfrm>
    </dsp:sp>
    <dsp:sp modelId="{CF887656-9510-4F2C-A038-EAA81727113A}">
      <dsp:nvSpPr>
        <dsp:cNvPr id="0" name=""/>
        <dsp:cNvSpPr/>
      </dsp:nvSpPr>
      <dsp:spPr>
        <a:xfrm>
          <a:off x="4464008" y="1385955"/>
          <a:ext cx="6507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5387" y="45720"/>
              </a:lnTo>
              <a:lnTo>
                <a:pt x="325387" y="45733"/>
              </a:lnTo>
              <a:lnTo>
                <a:pt x="650775" y="457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 dirty="0">
            <a:latin typeface="Calibri" panose="020F0502020204030204" pitchFamily="34" charset="0"/>
          </a:endParaRPr>
        </a:p>
      </dsp:txBody>
      <dsp:txXfrm>
        <a:off x="4773127" y="1415405"/>
        <a:ext cx="32538" cy="32538"/>
      </dsp:txXfrm>
    </dsp:sp>
    <dsp:sp modelId="{52583B67-06F3-45D5-A644-728E795FEA8A}">
      <dsp:nvSpPr>
        <dsp:cNvPr id="0" name=""/>
        <dsp:cNvSpPr/>
      </dsp:nvSpPr>
      <dsp:spPr>
        <a:xfrm>
          <a:off x="1742806" y="1431675"/>
          <a:ext cx="453533" cy="1075780"/>
        </a:xfrm>
        <a:custGeom>
          <a:avLst/>
          <a:gdLst/>
          <a:ahLst/>
          <a:cxnLst/>
          <a:rect l="0" t="0" r="0" b="0"/>
          <a:pathLst>
            <a:path>
              <a:moveTo>
                <a:pt x="0" y="1075780"/>
              </a:moveTo>
              <a:lnTo>
                <a:pt x="226766" y="1075780"/>
              </a:lnTo>
              <a:lnTo>
                <a:pt x="226766" y="0"/>
              </a:lnTo>
              <a:lnTo>
                <a:pt x="45353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" kern="1200" dirty="0">
            <a:latin typeface="Calibri" panose="020F0502020204030204" pitchFamily="34" charset="0"/>
          </a:endParaRPr>
        </a:p>
      </dsp:txBody>
      <dsp:txXfrm>
        <a:off x="1940386" y="1940378"/>
        <a:ext cx="58373" cy="58373"/>
      </dsp:txXfrm>
    </dsp:sp>
    <dsp:sp modelId="{AC4FF9E1-7748-4705-BE93-356C27449D9F}">
      <dsp:nvSpPr>
        <dsp:cNvPr id="0" name=""/>
        <dsp:cNvSpPr/>
      </dsp:nvSpPr>
      <dsp:spPr>
        <a:xfrm rot="16200000">
          <a:off x="811759" y="2161774"/>
          <a:ext cx="1170731" cy="691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>
              <a:latin typeface="Calibri" panose="020F0502020204030204" pitchFamily="34" charset="0"/>
            </a:rPr>
            <a:t>C:\</a:t>
          </a:r>
        </a:p>
      </dsp:txBody>
      <dsp:txXfrm>
        <a:off x="811759" y="2161774"/>
        <a:ext cx="1170731" cy="691362"/>
      </dsp:txXfrm>
    </dsp:sp>
    <dsp:sp modelId="{E65E65F8-3263-42BF-9F5C-193DA33B663B}">
      <dsp:nvSpPr>
        <dsp:cNvPr id="0" name=""/>
        <dsp:cNvSpPr/>
      </dsp:nvSpPr>
      <dsp:spPr>
        <a:xfrm>
          <a:off x="2196340" y="1085994"/>
          <a:ext cx="2267668" cy="691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>
              <a:latin typeface="Calibri" panose="020F0502020204030204" pitchFamily="34" charset="0"/>
            </a:rPr>
            <a:t>Program Files\</a:t>
          </a:r>
        </a:p>
      </dsp:txBody>
      <dsp:txXfrm>
        <a:off x="2196340" y="1085994"/>
        <a:ext cx="2267668" cy="691362"/>
      </dsp:txXfrm>
    </dsp:sp>
    <dsp:sp modelId="{942ECC01-176D-4EDE-95E0-1C12F0DAE21C}">
      <dsp:nvSpPr>
        <dsp:cNvPr id="0" name=""/>
        <dsp:cNvSpPr/>
      </dsp:nvSpPr>
      <dsp:spPr>
        <a:xfrm>
          <a:off x="5114784" y="1086007"/>
          <a:ext cx="2061514" cy="691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i="1" kern="1200" dirty="0">
              <a:latin typeface="Calibri" panose="020F0502020204030204" pitchFamily="34" charset="0"/>
            </a:rPr>
            <a:t>Program directories</a:t>
          </a:r>
        </a:p>
      </dsp:txBody>
      <dsp:txXfrm>
        <a:off x="5114784" y="1086007"/>
        <a:ext cx="2061514" cy="691362"/>
      </dsp:txXfrm>
    </dsp:sp>
    <dsp:sp modelId="{D7D0A7BC-77D5-40DD-914E-625999D506F4}">
      <dsp:nvSpPr>
        <dsp:cNvPr id="0" name=""/>
        <dsp:cNvSpPr/>
      </dsp:nvSpPr>
      <dsp:spPr>
        <a:xfrm>
          <a:off x="2196340" y="3025977"/>
          <a:ext cx="2267668" cy="691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>
              <a:latin typeface="Calibri" panose="020F0502020204030204" pitchFamily="34" charset="0"/>
            </a:rPr>
            <a:t>Users\</a:t>
          </a:r>
        </a:p>
      </dsp:txBody>
      <dsp:txXfrm>
        <a:off x="2196340" y="3025977"/>
        <a:ext cx="2267668" cy="691362"/>
      </dsp:txXfrm>
    </dsp:sp>
    <dsp:sp modelId="{15A2CA6D-732E-4978-8E66-F81F8EC6358B}">
      <dsp:nvSpPr>
        <dsp:cNvPr id="0" name=""/>
        <dsp:cNvSpPr/>
      </dsp:nvSpPr>
      <dsp:spPr>
        <a:xfrm>
          <a:off x="5123741" y="2593876"/>
          <a:ext cx="2267668" cy="691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>
              <a:latin typeface="Calibri" panose="020F0502020204030204" pitchFamily="34" charset="0"/>
            </a:rPr>
            <a:t>Username\</a:t>
          </a:r>
        </a:p>
      </dsp:txBody>
      <dsp:txXfrm>
        <a:off x="5123741" y="2593876"/>
        <a:ext cx="2267668" cy="691362"/>
      </dsp:txXfrm>
    </dsp:sp>
    <dsp:sp modelId="{04603865-E81A-4785-8FE4-D8C7890582BD}">
      <dsp:nvSpPr>
        <dsp:cNvPr id="0" name=""/>
        <dsp:cNvSpPr/>
      </dsp:nvSpPr>
      <dsp:spPr>
        <a:xfrm>
          <a:off x="8176636" y="865470"/>
          <a:ext cx="2267668" cy="691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>
              <a:latin typeface="Calibri" panose="020F0502020204030204" pitchFamily="34" charset="0"/>
            </a:rPr>
            <a:t>Desktop\</a:t>
          </a:r>
        </a:p>
      </dsp:txBody>
      <dsp:txXfrm>
        <a:off x="8176636" y="865470"/>
        <a:ext cx="2267668" cy="691362"/>
      </dsp:txXfrm>
    </dsp:sp>
    <dsp:sp modelId="{37AEE5C7-A0C0-481A-84F9-71F27FCD5B35}">
      <dsp:nvSpPr>
        <dsp:cNvPr id="0" name=""/>
        <dsp:cNvSpPr/>
      </dsp:nvSpPr>
      <dsp:spPr>
        <a:xfrm>
          <a:off x="8176636" y="1729673"/>
          <a:ext cx="2267668" cy="691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>
              <a:latin typeface="Calibri" panose="020F0502020204030204" pitchFamily="34" charset="0"/>
            </a:rPr>
            <a:t>Documents\</a:t>
          </a:r>
        </a:p>
      </dsp:txBody>
      <dsp:txXfrm>
        <a:off x="8176636" y="1729673"/>
        <a:ext cx="2267668" cy="691362"/>
      </dsp:txXfrm>
    </dsp:sp>
    <dsp:sp modelId="{25CE9658-A124-469B-A744-6B2A8D58201C}">
      <dsp:nvSpPr>
        <dsp:cNvPr id="0" name=""/>
        <dsp:cNvSpPr/>
      </dsp:nvSpPr>
      <dsp:spPr>
        <a:xfrm>
          <a:off x="8176636" y="2593876"/>
          <a:ext cx="2267668" cy="691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>
              <a:latin typeface="Calibri" panose="020F0502020204030204" pitchFamily="34" charset="0"/>
            </a:rPr>
            <a:t>Downloads\</a:t>
          </a:r>
        </a:p>
      </dsp:txBody>
      <dsp:txXfrm>
        <a:off x="8176636" y="2593876"/>
        <a:ext cx="2267668" cy="691362"/>
      </dsp:txXfrm>
    </dsp:sp>
    <dsp:sp modelId="{204CB837-682C-4913-BA4A-6859426CFE45}">
      <dsp:nvSpPr>
        <dsp:cNvPr id="0" name=""/>
        <dsp:cNvSpPr/>
      </dsp:nvSpPr>
      <dsp:spPr>
        <a:xfrm>
          <a:off x="8176636" y="3458079"/>
          <a:ext cx="2267668" cy="691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>
              <a:latin typeface="Calibri" panose="020F0502020204030204" pitchFamily="34" charset="0"/>
            </a:rPr>
            <a:t>OneDrive\</a:t>
          </a:r>
        </a:p>
      </dsp:txBody>
      <dsp:txXfrm>
        <a:off x="8176636" y="3458079"/>
        <a:ext cx="2267668" cy="691362"/>
      </dsp:txXfrm>
    </dsp:sp>
    <dsp:sp modelId="{DBBF19C4-9D98-48E9-9555-8EBDB16E83F2}">
      <dsp:nvSpPr>
        <dsp:cNvPr id="0" name=""/>
        <dsp:cNvSpPr/>
      </dsp:nvSpPr>
      <dsp:spPr>
        <a:xfrm>
          <a:off x="8176636" y="4322282"/>
          <a:ext cx="2267668" cy="691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i="1" kern="1200" dirty="0">
              <a:latin typeface="Calibri" panose="020F0502020204030204" pitchFamily="34" charset="0"/>
            </a:rPr>
            <a:t>Various personal files and directories</a:t>
          </a:r>
        </a:p>
      </dsp:txBody>
      <dsp:txXfrm>
        <a:off x="8176636" y="4322282"/>
        <a:ext cx="2267668" cy="691362"/>
      </dsp:txXfrm>
    </dsp:sp>
    <dsp:sp modelId="{BBFCDBE6-D137-4D52-A710-23D393466E3A}">
      <dsp:nvSpPr>
        <dsp:cNvPr id="0" name=""/>
        <dsp:cNvSpPr/>
      </dsp:nvSpPr>
      <dsp:spPr>
        <a:xfrm>
          <a:off x="5123741" y="3458079"/>
          <a:ext cx="2267668" cy="691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i="1" kern="1200" dirty="0">
              <a:latin typeface="Calibri" panose="020F0502020204030204" pitchFamily="34" charset="0"/>
            </a:rPr>
            <a:t>Other user directories</a:t>
          </a:r>
        </a:p>
      </dsp:txBody>
      <dsp:txXfrm>
        <a:off x="5123741" y="3458079"/>
        <a:ext cx="2267668" cy="691362"/>
      </dsp:txXfrm>
    </dsp:sp>
    <dsp:sp modelId="{F683F206-B1A1-443C-BC9B-8164F579DBCB}">
      <dsp:nvSpPr>
        <dsp:cNvPr id="0" name=""/>
        <dsp:cNvSpPr/>
      </dsp:nvSpPr>
      <dsp:spPr>
        <a:xfrm>
          <a:off x="2196340" y="4322282"/>
          <a:ext cx="2267668" cy="691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>
              <a:latin typeface="Calibri" panose="020F0502020204030204" pitchFamily="34" charset="0"/>
            </a:rPr>
            <a:t>Windows\</a:t>
          </a:r>
        </a:p>
      </dsp:txBody>
      <dsp:txXfrm>
        <a:off x="2196340" y="4322282"/>
        <a:ext cx="2267668" cy="691362"/>
      </dsp:txXfrm>
    </dsp:sp>
    <dsp:sp modelId="{C76EE42F-B238-4F18-9708-91481F9CB171}">
      <dsp:nvSpPr>
        <dsp:cNvPr id="0" name=""/>
        <dsp:cNvSpPr/>
      </dsp:nvSpPr>
      <dsp:spPr>
        <a:xfrm>
          <a:off x="4917542" y="4322282"/>
          <a:ext cx="2267668" cy="6913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i="1" kern="1200" dirty="0">
              <a:latin typeface="Calibri" panose="020F0502020204030204" pitchFamily="34" charset="0"/>
            </a:rPr>
            <a:t>System files and directories</a:t>
          </a:r>
        </a:p>
      </dsp:txBody>
      <dsp:txXfrm>
        <a:off x="4917542" y="4322282"/>
        <a:ext cx="2267668" cy="691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9EA97-F40A-4DAA-8077-02931871234C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C4EC7-32EF-4A88-A777-BD3273CFE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1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2CB8A-9009-4C94-8A34-7C286C2D053A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592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C2CB8A-9009-4C94-8A34-7C286C2D053A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2459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them to ignore Hubs. No one cares about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6990-C291-4044-969D-1AE6DBDC5C0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0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2.4 </a:t>
            </a:r>
            <a:r>
              <a:rPr lang="en-US" dirty="0" err="1"/>
              <a:t>Ghz</a:t>
            </a:r>
            <a:endParaRPr lang="en-US" dirty="0"/>
          </a:p>
          <a:p>
            <a:r>
              <a:rPr lang="en-US" dirty="0"/>
              <a:t>	-Twice the range</a:t>
            </a:r>
          </a:p>
          <a:p>
            <a:r>
              <a:rPr lang="en-US" dirty="0"/>
              <a:t>	-only 12 - 14 channels (only 3 non overlapping)</a:t>
            </a:r>
          </a:p>
          <a:p>
            <a:r>
              <a:rPr lang="en-US" dirty="0"/>
              <a:t>5.0 </a:t>
            </a:r>
            <a:r>
              <a:rPr lang="en-US" dirty="0" err="1"/>
              <a:t>Ghz</a:t>
            </a:r>
            <a:r>
              <a:rPr lang="en-US" dirty="0"/>
              <a:t> </a:t>
            </a:r>
          </a:p>
          <a:p>
            <a:r>
              <a:rPr lang="en-US" dirty="0"/>
              <a:t>	- shorter range</a:t>
            </a:r>
          </a:p>
          <a:p>
            <a:r>
              <a:rPr lang="en-US" dirty="0"/>
              <a:t>	- almost 200 channels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6990-C291-4044-969D-1AE6DBDC5C0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0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move this to the previous slide!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96990-C291-4044-969D-1AE6DBDC5C0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89CB-7A06-490E-95E7-8A7BE3D2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37DD6-3E6D-432E-9701-920A84A1A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3FECF-4244-4D11-9CF8-FF3B1E08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02E6A-FB32-4A7E-96C8-2A0A560A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7E5E8-5FA6-4990-9236-7A3293AC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8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3DB8-8EED-474C-93D5-A02BDED4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6EFFF-9F40-4A3E-A066-03250A8C4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B2501-E2C4-4825-99DB-CE7BF497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D7A0E-B4C2-4195-ABB1-7699785E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4898B-7E92-4338-B1E8-BE9F86D3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4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0C0FA6-343F-4601-B155-A4476EB41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5E18B-94C9-45E7-863C-A567A57A2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104E3-8370-4408-9F31-C119400F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5FBBE-7966-487D-90D4-11769A9A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B289-BCF6-4BF9-9BC1-D9D2A337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9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7629-7A14-4BB4-93C0-2007E56C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F3081-70F2-438A-B4E2-CFA78B003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1A2EB-82D8-43B7-B012-6947040E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4E473-F0F2-4383-80B5-8ED68270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53B3-065D-42DF-A180-3C94485D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9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2C14-AE0D-4B22-AEBC-B8861AE5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959DC-2795-47B7-9736-2B0B096C5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96532-71F1-416D-8146-E95DB6AF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0FB10-3440-4ADC-AFB5-DF859BA4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283ED-FD08-4BE1-96F4-9F397785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F63E-6918-4F55-AF6A-0B5AFB4D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7B472-5640-4117-B552-3BDEB9409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1F47D-77CB-4D2E-906D-C38E74A43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69F54-79CE-4690-A5A4-A190F421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7130F-CCDF-47A6-9FFD-EA70CCE7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F1AF2-C6BB-4C6E-8956-F67856B5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3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3956-CD3C-4658-A2F8-06DEFD39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77E92-A609-4028-8CA7-5649E8288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4F250-1DEE-450A-8F5C-7AE768193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20A0A-0A03-4588-86DA-AAA2E2068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B90AB-A1BC-42C8-B423-581571078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C59B5-8216-4279-9861-446A06F5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7DCFE-C084-4C70-8736-864156A6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D7B4C-BED2-4A19-B5BF-70067443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5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1158-969F-40E5-9D6F-3D8234E9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07B79-CEAD-4058-A3AC-0FA8B3EC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97562-81AA-4C15-B711-C5138021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D74C9-5034-4A2B-90A3-EDBC9E69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C36C8-63CD-48D8-8863-F3D0E046C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F54D0-E087-4888-A174-E09D9FB0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27103-0AB0-46C7-8333-E1A8D68F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1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90F0-F739-47A9-B604-1ED2BE6D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98066-3519-4F49-9BF1-F0C394295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A5E4A-EC3D-451E-9397-4319CD3A2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949FA-3968-4069-963B-0BC46473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A65AB-0C6C-475A-AB15-FC78EC97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1AF82-34FE-4C45-8195-9D1FF6EF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626D-4CA9-4D34-A089-E02AE3E2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30D0A-8517-44E3-A23D-B11600D5D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078A9-C752-47A9-A7A6-E30084B39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231B2-9586-4760-B5D4-F8B5D9E6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E6F1-8B4F-42E0-974C-C71DE6AE50C1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33630-7830-4935-8833-8E42DB0D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A9BE2-0D7F-4C43-9AA4-67B734B5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4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4B298-0020-4638-B739-4AE494CDF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817BE-5FA8-40A8-A332-68E35897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F4082-427A-41C8-B3F9-33E5E24E7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CE6F1-8B4F-42E0-974C-C71DE6AE50C1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1FCF-7467-461E-871F-38ACA9432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EEF62-79AC-4D3B-9E07-7628D10DA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398DD-0303-4465-B655-9718002C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5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indows.microsoft.com/en-us/windows/keyboard-shortcut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arta/programming-workshop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perating_syste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Desktop_metapho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sktop_metaphor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7E42-72B6-441E-9A19-C3A97DA78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Skills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D2EFF-91D1-4FCE-84B8-A7286782B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2389" y="4325938"/>
            <a:ext cx="9144000" cy="1655762"/>
          </a:xfrm>
        </p:spPr>
        <p:txBody>
          <a:bodyPr/>
          <a:lstStyle/>
          <a:p>
            <a:r>
              <a:rPr lang="en-US" dirty="0"/>
              <a:t>Lesson 2 – </a:t>
            </a:r>
            <a:r>
              <a:rPr lang="en-US"/>
              <a:t>Windows Administration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64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Folders and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37259" cy="3589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The primary software component on a computer is the </a:t>
            </a:r>
            <a:r>
              <a:rPr lang="en-US" b="1" dirty="0">
                <a:latin typeface="Calibri" panose="020F0502020204030204" pitchFamily="34" charset="0"/>
              </a:rPr>
              <a:t>file</a:t>
            </a:r>
            <a:r>
              <a:rPr lang="en-US" dirty="0">
                <a:latin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Every program on your computer is made up of files, and most of the programs on your computer are designed to use and create files.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All of the files on a computer are organized into </a:t>
            </a:r>
            <a:r>
              <a:rPr lang="en-US" b="1" dirty="0">
                <a:latin typeface="Calibri" panose="020F0502020204030204" pitchFamily="34" charset="0"/>
              </a:rPr>
              <a:t>folders</a:t>
            </a:r>
            <a:r>
              <a:rPr lang="en-US" dirty="0">
                <a:latin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The collection of files and folders on a computer is called the </a:t>
            </a:r>
            <a:r>
              <a:rPr lang="en-US" b="1" dirty="0">
                <a:latin typeface="Calibri" panose="020F0502020204030204" pitchFamily="34" charset="0"/>
              </a:rPr>
              <a:t>File System.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398" y="4964149"/>
            <a:ext cx="2719204" cy="153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06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Windows File System Hierarchy</a:t>
            </a:r>
            <a:endParaRPr lang="da-DK" i="1" dirty="0">
              <a:latin typeface="Calibri Light" panose="020F0302020204030204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0" y="1134877"/>
          <a:ext cx="10957858" cy="5014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838200" y="1406569"/>
            <a:ext cx="4244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i="1" dirty="0">
                <a:latin typeface="Calibri" panose="020F0502020204030204" pitchFamily="34" charset="0"/>
              </a:rPr>
              <a:t>The primary hard drive is usually named C:\</a:t>
            </a:r>
            <a:endParaRPr lang="da-DK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4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Using File Explorer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57663" cy="4351338"/>
          </a:xfrm>
        </p:spPr>
        <p:txBody>
          <a:bodyPr/>
          <a:lstStyle/>
          <a:p>
            <a:pPr marL="0" indent="0">
              <a:buNone/>
            </a:pPr>
            <a:r>
              <a:rPr lang="da-DK" b="1" dirty="0">
                <a:latin typeface="Calibri" panose="020F0502020204030204" pitchFamily="34" charset="0"/>
              </a:rPr>
              <a:t>File Explorer</a:t>
            </a:r>
            <a:r>
              <a:rPr lang="da-DK" dirty="0">
                <a:latin typeface="Calibri" panose="020F0502020204030204" pitchFamily="34" charset="0"/>
              </a:rPr>
              <a:t> is the default graphical program used to navigate the file system.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Be sure to spend time tweaking File Explorer until it suits your personal taste.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192" y="1690688"/>
            <a:ext cx="6713034" cy="429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8141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Where to look for files/programs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Programs are usually installed to </a:t>
            </a:r>
            <a:r>
              <a:rPr lang="en-US" b="1" dirty="0">
                <a:latin typeface="Calibri" panose="020F0502020204030204" pitchFamily="34" charset="0"/>
              </a:rPr>
              <a:t>C:\Program Files(x86)\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64-bit programs will sometimes be installed to C:\Program Files\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i="1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Documents and media are usually saved in the current user’s folder in </a:t>
            </a:r>
            <a:r>
              <a:rPr lang="en-US" b="1" dirty="0">
                <a:latin typeface="Calibri" panose="020F0502020204030204" pitchFamily="34" charset="0"/>
              </a:rPr>
              <a:t>C:\Users\</a:t>
            </a:r>
            <a:r>
              <a:rPr lang="en-US" b="1" i="1" dirty="0">
                <a:latin typeface="Calibri" panose="020F0502020204030204" pitchFamily="34" charset="0"/>
              </a:rPr>
              <a:t>Username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Many programs have their configuration and storage files saved in </a:t>
            </a:r>
            <a:r>
              <a:rPr lang="en-US" b="1" dirty="0" err="1">
                <a:latin typeface="Calibri" panose="020F0502020204030204" pitchFamily="34" charset="0"/>
              </a:rPr>
              <a:t>AppData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Windows system files are stored in </a:t>
            </a:r>
            <a:r>
              <a:rPr lang="en-US" b="1" dirty="0">
                <a:latin typeface="Calibri" panose="020F0502020204030204" pitchFamily="34" charset="0"/>
              </a:rPr>
              <a:t>C:\Windows\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You should never need to change anything in this folder</a:t>
            </a:r>
          </a:p>
        </p:txBody>
      </p:sp>
    </p:spTree>
    <p:extLst>
      <p:ext uri="{BB962C8B-B14F-4D97-AF65-F5344CB8AC3E}">
        <p14:creationId xmlns:p14="http://schemas.microsoft.com/office/powerpoint/2010/main" val="3388597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Folder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05518" cy="4351338"/>
          </a:xfrm>
        </p:spPr>
        <p:txBody>
          <a:bodyPr/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Change the default folder options so you can see hidden files and file extensions.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b="1" dirty="0">
                <a:latin typeface="Calibri" panose="020F0502020204030204" pitchFamily="34" charset="0"/>
              </a:rPr>
              <a:t>Folder Options </a:t>
            </a:r>
            <a:r>
              <a:rPr lang="da-DK" dirty="0">
                <a:latin typeface="Calibri" panose="020F0502020204030204" pitchFamily="34" charset="0"/>
              </a:rPr>
              <a:t>is found in the Control Panel.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70"/>
          <a:stretch/>
        </p:blipFill>
        <p:spPr>
          <a:xfrm>
            <a:off x="5465110" y="286871"/>
            <a:ext cx="5072681" cy="6287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6212541" y="3206282"/>
            <a:ext cx="376518" cy="376518"/>
          </a:xfrm>
          <a:prstGeom prst="ellipse">
            <a:avLst/>
          </a:prstGeom>
          <a:solidFill>
            <a:srgbClr val="5B9BD5">
              <a:alpha val="10196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Oval 5"/>
          <p:cNvSpPr/>
          <p:nvPr/>
        </p:nvSpPr>
        <p:spPr>
          <a:xfrm>
            <a:off x="6024282" y="3582800"/>
            <a:ext cx="376518" cy="376518"/>
          </a:xfrm>
          <a:prstGeom prst="ellipse">
            <a:avLst/>
          </a:prstGeom>
          <a:solidFill>
            <a:srgbClr val="5B9BD5">
              <a:alpha val="10196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4636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Customizing your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Common directories for programmers to create: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</a:rPr>
              <a:t>C:\bin\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For programs that run on the command line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</a:rPr>
              <a:t>C:\src\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For your code</a:t>
            </a:r>
          </a:p>
          <a:p>
            <a:pPr>
              <a:buFont typeface="Wingdings" panose="05000000000000000000" pitchFamily="2" charset="2"/>
              <a:buChar char="§"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i="1" dirty="0">
                <a:latin typeface="Calibri" panose="020F0502020204030204" pitchFamily="34" charset="0"/>
              </a:rPr>
              <a:t>Keep your folders organized! </a:t>
            </a:r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</a:rPr>
              <a:t>Nothing</a:t>
            </a:r>
            <a:r>
              <a:rPr lang="en-US" sz="2400" dirty="0">
                <a:latin typeface="Calibri" panose="020F0502020204030204" pitchFamily="34" charset="0"/>
              </a:rPr>
              <a:t> is more tedious than watching someone stumble through their file system looking for a file </a:t>
            </a:r>
            <a:r>
              <a:rPr lang="en-US" sz="2400" dirty="0">
                <a:latin typeface="Calibri" panose="020F0502020204030204" pitchFamily="34" charset="0"/>
                <a:sym typeface="Wingdings" panose="05000000000000000000" pitchFamily="2" charset="2"/>
              </a:rPr>
              <a:t></a:t>
            </a:r>
            <a:endParaRPr lang="da-DK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186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46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alibri" panose="020F0502020204030204" pitchFamily="34" charset="0"/>
              </a:rPr>
              <a:t>When you name a file or folder, follow these simple rules: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Names should be simple, but still meaningful.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Use underscores or dashes instead of spaces:</a:t>
            </a:r>
          </a:p>
          <a:p>
            <a:pPr marL="914400" lvl="2" indent="0">
              <a:buNone/>
            </a:pPr>
            <a:r>
              <a:rPr lang="en-US" b="1" dirty="0" err="1">
                <a:latin typeface="Calibri" panose="020F0502020204030204" pitchFamily="34" charset="0"/>
              </a:rPr>
              <a:t>long_folder_name</a:t>
            </a:r>
            <a:r>
              <a:rPr lang="en-US" b="1" dirty="0">
                <a:latin typeface="Calibri" panose="020F0502020204030204" pitchFamily="34" charset="0"/>
              </a:rPr>
              <a:t>	file-name-2015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Avoid using symbols (\/:*?”&lt;&gt;|).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Follow conventions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Java has specific rules regarding capitalization of classes, for example.</a:t>
            </a:r>
          </a:p>
          <a:p>
            <a:pPr marL="0" indent="0">
              <a:buNone/>
            </a:pPr>
            <a:endParaRPr lang="en-US" sz="3200" i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i="1" dirty="0">
                <a:latin typeface="Calibri" panose="020F0502020204030204" pitchFamily="34" charset="0"/>
              </a:rPr>
              <a:t>Regardless what you decide to do, be consistent!</a:t>
            </a:r>
          </a:p>
        </p:txBody>
      </p:sp>
    </p:spTree>
    <p:extLst>
      <p:ext uri="{BB962C8B-B14F-4D97-AF65-F5344CB8AC3E}">
        <p14:creationId xmlns:p14="http://schemas.microsoft.com/office/powerpoint/2010/main" val="1671945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Mastering the Windows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230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The </a:t>
            </a:r>
            <a:r>
              <a:rPr lang="da-DK" b="1" dirty="0">
                <a:latin typeface="Calibri" panose="020F0502020204030204" pitchFamily="34" charset="0"/>
              </a:rPr>
              <a:t>Windows Key        </a:t>
            </a:r>
            <a:r>
              <a:rPr lang="da-DK" dirty="0">
                <a:latin typeface="Calibri" panose="020F0502020204030204" pitchFamily="34" charset="0"/>
              </a:rPr>
              <a:t>allows you to access a wide range of functionality with simple keystrokes.</a:t>
            </a:r>
          </a:p>
          <a:p>
            <a:pPr marL="0" indent="0">
              <a:buNone/>
            </a:pPr>
            <a:endParaRPr lang="da-DK" b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Common shortcuts:</a:t>
            </a:r>
            <a:r>
              <a:rPr lang="da-DK" b="1" dirty="0">
                <a:latin typeface="Calibri" panose="020F0502020204030204" pitchFamily="34" charset="0"/>
              </a:rPr>
              <a:t> </a:t>
            </a:r>
            <a:endParaRPr lang="da-DK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495" y="1827939"/>
            <a:ext cx="450007" cy="37969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838200" y="4503756"/>
            <a:ext cx="7679779" cy="369332"/>
            <a:chOff x="892943" y="3783572"/>
            <a:chExt cx="7679779" cy="36933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2943" y="3793659"/>
              <a:ext cx="413816" cy="34915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306759" y="3783572"/>
              <a:ext cx="72659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+ Left|Right	=  Move a Window to the left or right half of the screen 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35157" y="4974234"/>
            <a:ext cx="5738735" cy="369332"/>
            <a:chOff x="892943" y="3783572"/>
            <a:chExt cx="5738735" cy="36933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2943" y="3793659"/>
              <a:ext cx="413816" cy="34915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306759" y="3783572"/>
              <a:ext cx="5324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+ Up|Down	=  Maximize or Minimize a Window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50983" y="3577384"/>
            <a:ext cx="4784500" cy="369332"/>
            <a:chOff x="892943" y="3783572"/>
            <a:chExt cx="4784500" cy="36933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2943" y="3793659"/>
              <a:ext cx="413816" cy="34915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306759" y="3783572"/>
              <a:ext cx="4370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		=  Open the Start Screen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50983" y="4037775"/>
            <a:ext cx="5898844" cy="369332"/>
            <a:chOff x="892943" y="3783572"/>
            <a:chExt cx="5898844" cy="36933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2943" y="3793659"/>
              <a:ext cx="413816" cy="34915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306759" y="3783572"/>
              <a:ext cx="5485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+ Search Term	=  Search for a file, folder or program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35157" y="5906197"/>
            <a:ext cx="4391380" cy="369332"/>
            <a:chOff x="892943" y="3783572"/>
            <a:chExt cx="4391380" cy="369332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2943" y="3793659"/>
              <a:ext cx="413816" cy="34915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1306759" y="3783572"/>
              <a:ext cx="39775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+ E		=  Open File Explorer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38200" y="5430128"/>
            <a:ext cx="4423632" cy="369332"/>
            <a:chOff x="892943" y="3783572"/>
            <a:chExt cx="4423632" cy="369332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2943" y="3793659"/>
              <a:ext cx="413816" cy="349157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1306759" y="3783572"/>
              <a:ext cx="4009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+ L		=  Lock the computer</a:t>
              </a:r>
            </a:p>
          </p:txBody>
        </p:sp>
      </p:grpSp>
      <p:sp>
        <p:nvSpPr>
          <p:cNvPr id="51" name="Rectangle 50"/>
          <p:cNvSpPr/>
          <p:nvPr/>
        </p:nvSpPr>
        <p:spPr>
          <a:xfrm>
            <a:off x="1397977" y="6377456"/>
            <a:ext cx="8792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a-DK" dirty="0">
                <a:latin typeface="Calibri" panose="020F0502020204030204" pitchFamily="34" charset="0"/>
              </a:rPr>
              <a:t>A huge list can be found at: </a:t>
            </a:r>
            <a:r>
              <a:rPr lang="da-DK" dirty="0">
                <a:latin typeface="Calibri" panose="020F0502020204030204" pitchFamily="34" charset="0"/>
                <a:hlinkClick r:id="rId3"/>
              </a:rPr>
              <a:t>windows.microsoft.com/en-us/windows/keyboard-shortcuts</a:t>
            </a:r>
            <a:endParaRPr lang="da-DK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163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OneDrive (or Google Drive, Dropbox, </a:t>
            </a:r>
            <a:r>
              <a:rPr lang="en-US" dirty="0" err="1">
                <a:latin typeface="Calibri Light" panose="020F0302020204030204" pitchFamily="34" charset="0"/>
              </a:rPr>
              <a:t>etc</a:t>
            </a:r>
            <a:r>
              <a:rPr lang="en-US" dirty="0">
                <a:latin typeface="Calibri Light" panose="020F030202020403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Files on your computer that aren’t backed up can be lost forever. Try to avoid keeping important files in your User folder or in Documents.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Storing your important files in a cloud service is a </a:t>
            </a:r>
            <a:r>
              <a:rPr lang="da-DK" b="1" dirty="0">
                <a:latin typeface="Calibri" panose="020F0502020204030204" pitchFamily="34" charset="0"/>
              </a:rPr>
              <a:t>good idea</a:t>
            </a:r>
          </a:p>
          <a:p>
            <a:r>
              <a:rPr lang="en-US" sz="2400" dirty="0">
                <a:latin typeface="Calibri" panose="020F0502020204030204" pitchFamily="34" charset="0"/>
              </a:rPr>
              <a:t>Your files can be accessed from anywhere</a:t>
            </a:r>
          </a:p>
          <a:p>
            <a:r>
              <a:rPr lang="en-US" sz="2400" dirty="0">
                <a:latin typeface="Calibri" panose="020F0502020204030204" pitchFamily="34" charset="0"/>
              </a:rPr>
              <a:t>It’s far more difficult to lose files</a:t>
            </a:r>
          </a:p>
          <a:p>
            <a:r>
              <a:rPr lang="da-DK" sz="2400" dirty="0">
                <a:latin typeface="Calibri" panose="020F0502020204030204" pitchFamily="34" charset="0"/>
              </a:rPr>
              <a:t>Most services have fairly high free storage limits</a:t>
            </a:r>
          </a:p>
          <a:p>
            <a:r>
              <a:rPr lang="da-DK" sz="2400" dirty="0">
                <a:latin typeface="Calibri" panose="020F0502020204030204" pitchFamily="34" charset="0"/>
              </a:rPr>
              <a:t>As a developer, it’s best to </a:t>
            </a:r>
            <a:r>
              <a:rPr lang="en-US" sz="2400" dirty="0">
                <a:latin typeface="Calibri" panose="020F0502020204030204" pitchFamily="34" charset="0"/>
              </a:rPr>
              <a:t>keep your computer clean and organized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I completely reinstall Windows every few months to get a clean slate</a:t>
            </a:r>
            <a:endParaRPr lang="da-DK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536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Exercise 1: Explore the File System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7875C-5F11-4BB5-B477-CEB13F99A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With File Explorer set up properly, let’s poke around our file system!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up File Explorer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your C:\ drive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 in the Windows folder (Is anything in the System32 folder familiar?)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 at what programs are installed in Program Files (both folders)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your User folder and see what’s there.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</a:t>
            </a:r>
            <a:r>
              <a:rPr lang="en-US" dirty="0" err="1"/>
              <a:t>AppData</a:t>
            </a:r>
            <a:r>
              <a:rPr lang="en-US" dirty="0"/>
              <a:t> in your user folder. Try to see what your applications are storing.</a:t>
            </a:r>
          </a:p>
        </p:txBody>
      </p:sp>
    </p:spTree>
    <p:extLst>
      <p:ext uri="{BB962C8B-B14F-4D97-AF65-F5344CB8AC3E}">
        <p14:creationId xmlns:p14="http://schemas.microsoft.com/office/powerpoint/2010/main" val="351792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F415-0289-42DD-8368-9F4A4D403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Background – One More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1FE30-B7B6-4CC0-83EA-269FF8012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06408"/>
            <a:ext cx="5354053" cy="3647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Problem:</a:t>
            </a:r>
          </a:p>
          <a:p>
            <a:pPr marL="0" indent="0">
              <a:buNone/>
            </a:pPr>
            <a:r>
              <a:rPr lang="en-US" dirty="0"/>
              <a:t>Too many ICT students lack fundamentals, struggle through first semesters and never catch up.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 knowing </a:t>
            </a:r>
            <a:r>
              <a:rPr lang="en-US" i="1" dirty="0"/>
              <a:t>at first </a:t>
            </a:r>
            <a:r>
              <a:rPr lang="en-US" dirty="0"/>
              <a:t>is okay (really!) – but you’ll need to work a little harder to keep up.</a:t>
            </a:r>
          </a:p>
        </p:txBody>
      </p:sp>
      <p:pic>
        <p:nvPicPr>
          <p:cNvPr id="4" name="FosfeMg">
            <a:hlinkClick r:id="" action="ppaction://media"/>
            <a:extLst>
              <a:ext uri="{FF2B5EF4-FFF2-40B4-BE49-F238E27FC236}">
                <a16:creationId xmlns:a16="http://schemas.microsoft.com/office/drawing/2014/main" id="{D7FA5C87-DDF5-4489-B883-079E139D40F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53908" y="1825625"/>
            <a:ext cx="5487737" cy="308685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59887A-AED1-491B-AD4E-50603A1107A9}"/>
              </a:ext>
            </a:extLst>
          </p:cNvPr>
          <p:cNvSpPr txBox="1">
            <a:spLocks/>
          </p:cNvSpPr>
          <p:nvPr/>
        </p:nvSpPr>
        <p:spPr>
          <a:xfrm>
            <a:off x="838198" y="5791200"/>
            <a:ext cx="11003447" cy="494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This course is designed to get everyone ready for ICT studies</a:t>
            </a:r>
          </a:p>
        </p:txBody>
      </p:sp>
    </p:spTree>
    <p:extLst>
      <p:ext uri="{BB962C8B-B14F-4D97-AF65-F5344CB8AC3E}">
        <p14:creationId xmlns:p14="http://schemas.microsoft.com/office/powerpoint/2010/main" val="153108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Windows Administrative Tools</a:t>
            </a:r>
          </a:p>
        </p:txBody>
      </p:sp>
    </p:spTree>
    <p:extLst>
      <p:ext uri="{BB962C8B-B14F-4D97-AF65-F5344CB8AC3E}">
        <p14:creationId xmlns:p14="http://schemas.microsoft.com/office/powerpoint/2010/main" val="3013723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Note on Third-Party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There are countless tools on the web for maintaining Windows.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As a programmer and power user, you will only very rarely need these.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At best, they provide services that you should already know how to do.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At worst, they can permanently damage your computer.</a:t>
            </a:r>
          </a:p>
        </p:txBody>
      </p:sp>
      <p:pic>
        <p:nvPicPr>
          <p:cNvPr id="4098" name="Picture 2" descr="https://www.piriform.com/media/131867/ccleaner1.png">
            <a:extLst>
              <a:ext uri="{FF2B5EF4-FFF2-40B4-BE49-F238E27FC236}">
                <a16:creationId xmlns:a16="http://schemas.microsoft.com/office/drawing/2014/main" id="{E5352757-8936-4C6F-9C4E-16E8A183A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0" y="1825625"/>
            <a:ext cx="51562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7EA15E-30EC-4037-95CA-D5AA7E647A05}"/>
              </a:ext>
            </a:extLst>
          </p:cNvPr>
          <p:cNvSpPr txBox="1"/>
          <p:nvPr/>
        </p:nvSpPr>
        <p:spPr>
          <a:xfrm>
            <a:off x="6731000" y="5853797"/>
            <a:ext cx="532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CCleaner’s</a:t>
            </a:r>
            <a:r>
              <a:rPr lang="en-US" dirty="0"/>
              <a:t> Registry tool is an example of a service that is not needed, and can be very harmful if misused!</a:t>
            </a:r>
          </a:p>
        </p:txBody>
      </p:sp>
    </p:spTree>
    <p:extLst>
      <p:ext uri="{BB962C8B-B14F-4D97-AF65-F5344CB8AC3E}">
        <p14:creationId xmlns:p14="http://schemas.microsoft.com/office/powerpoint/2010/main" val="443018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Finding and Opening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In older versions of Windows, tools were accessed through </a:t>
            </a:r>
            <a:r>
              <a:rPr lang="da-DK" b="1" dirty="0">
                <a:latin typeface="Calibri" panose="020F0502020204030204" pitchFamily="34" charset="0"/>
              </a:rPr>
              <a:t>Run</a:t>
            </a:r>
            <a:r>
              <a:rPr lang="da-DK" dirty="0">
                <a:latin typeface="Calibri" panose="020F0502020204030204" pitchFamily="34" charset="0"/>
              </a:rPr>
              <a:t> or in the </a:t>
            </a:r>
            <a:r>
              <a:rPr lang="da-DK" b="1" dirty="0">
                <a:latin typeface="Calibri" panose="020F0502020204030204" pitchFamily="34" charset="0"/>
              </a:rPr>
              <a:t>Control Panel</a:t>
            </a:r>
            <a:r>
              <a:rPr lang="da-DK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In Windows 10, the </a:t>
            </a:r>
            <a:r>
              <a:rPr lang="da-DK" b="1" dirty="0">
                <a:latin typeface="Calibri" panose="020F0502020204030204" pitchFamily="34" charset="0"/>
              </a:rPr>
              <a:t>search bar</a:t>
            </a:r>
            <a:r>
              <a:rPr lang="da-DK" dirty="0">
                <a:latin typeface="Calibri" panose="020F0502020204030204" pitchFamily="34" charset="0"/>
              </a:rPr>
              <a:t> is your friend.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Any Windows tool can be opened by just hitting the Windows key and </a:t>
            </a:r>
            <a:r>
              <a:rPr lang="da-DK" b="1" dirty="0">
                <a:latin typeface="Calibri" panose="020F0502020204030204" pitchFamily="34" charset="0"/>
              </a:rPr>
              <a:t>typing in the name of the tool</a:t>
            </a:r>
            <a:r>
              <a:rPr lang="da-DK" dirty="0">
                <a:latin typeface="Calibri" panose="020F050202020403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7185A-8873-4B77-B98C-D5E998279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214312"/>
            <a:ext cx="373380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5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 dirty="0">
                <a:latin typeface="Calibri" panose="020F0502020204030204" pitchFamily="34" charset="0"/>
              </a:rPr>
              <a:t>System</a:t>
            </a:r>
            <a:r>
              <a:rPr lang="da-DK" dirty="0">
                <a:latin typeface="Calibri" panose="020F0502020204030204" pitchFamily="34" charset="0"/>
              </a:rPr>
              <a:t> provides access to computer settings, like Computer Name and the all-important PATH</a:t>
            </a:r>
            <a:endParaRPr lang="da-DK" b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b="1" dirty="0">
                <a:latin typeface="Calibri" panose="020F0502020204030204" pitchFamily="34" charset="0"/>
              </a:rPr>
              <a:t>System</a:t>
            </a:r>
            <a:r>
              <a:rPr lang="da-DK" dirty="0">
                <a:latin typeface="Calibri" panose="020F0502020204030204" pitchFamily="34" charset="0"/>
              </a:rPr>
              <a:t> can be found by:</a:t>
            </a:r>
          </a:p>
          <a:p>
            <a:pPr>
              <a:buFontTx/>
              <a:buChar char="-"/>
            </a:pPr>
            <a:r>
              <a:rPr lang="da-DK" dirty="0">
                <a:latin typeface="Calibri" panose="020F0502020204030204" pitchFamily="34" charset="0"/>
              </a:rPr>
              <a:t>Right-clicking on the Start Menu</a:t>
            </a:r>
          </a:p>
          <a:p>
            <a:pPr>
              <a:buFontTx/>
              <a:buChar char="-"/>
            </a:pPr>
            <a:r>
              <a:rPr lang="da-DK" dirty="0">
                <a:latin typeface="Calibri" panose="020F0502020204030204" pitchFamily="34" charset="0"/>
              </a:rPr>
              <a:t>Searching for ”System” (not to be confused with System Information or System Configuration)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3DC40-D6C0-412D-9F60-28C867ED4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710" y="1825625"/>
            <a:ext cx="5109871" cy="362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38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The Control Panel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Most problems in Windows are solved through the Control Panel.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Opening the Control Panel:</a:t>
            </a:r>
          </a:p>
          <a:p>
            <a:pPr marL="514350" indent="-514350">
              <a:buAutoNum type="arabicPeriod"/>
            </a:pPr>
            <a:r>
              <a:rPr lang="da-DK" dirty="0">
                <a:latin typeface="Calibri" panose="020F0502020204030204" pitchFamily="34" charset="0"/>
              </a:rPr>
              <a:t>Right-click in the lower-left of the screen. Find </a:t>
            </a:r>
            <a:r>
              <a:rPr lang="da-DK" b="1" dirty="0">
                <a:latin typeface="Calibri" panose="020F0502020204030204" pitchFamily="34" charset="0"/>
              </a:rPr>
              <a:t>Control Panel </a:t>
            </a:r>
            <a:r>
              <a:rPr lang="da-DK" dirty="0">
                <a:latin typeface="Calibri" panose="020F0502020204030204" pitchFamily="34" charset="0"/>
              </a:rPr>
              <a:t>in the menu.</a:t>
            </a:r>
          </a:p>
          <a:p>
            <a:pPr marL="514350" indent="-514350">
              <a:buAutoNum type="arabicPeriod"/>
            </a:pPr>
            <a:r>
              <a:rPr lang="da-DK" dirty="0">
                <a:latin typeface="Calibri" panose="020F0502020204030204" pitchFamily="34" charset="0"/>
              </a:rPr>
              <a:t>In the File Explorer, click on </a:t>
            </a:r>
            <a:r>
              <a:rPr lang="da-DK" b="1" dirty="0">
                <a:latin typeface="Calibri" panose="020F0502020204030204" pitchFamily="34" charset="0"/>
              </a:rPr>
              <a:t>This PC</a:t>
            </a:r>
            <a:r>
              <a:rPr lang="da-DK" dirty="0">
                <a:latin typeface="Calibri" panose="020F0502020204030204" pitchFamily="34" charset="0"/>
              </a:rPr>
              <a:t> , select the </a:t>
            </a:r>
            <a:r>
              <a:rPr lang="da-DK" b="1" dirty="0">
                <a:latin typeface="Calibri" panose="020F0502020204030204" pitchFamily="34" charset="0"/>
              </a:rPr>
              <a:t>Computer </a:t>
            </a:r>
            <a:r>
              <a:rPr lang="da-DK" dirty="0">
                <a:latin typeface="Calibri" panose="020F0502020204030204" pitchFamily="34" charset="0"/>
              </a:rPr>
              <a:t>tab, then select </a:t>
            </a:r>
            <a:r>
              <a:rPr lang="da-DK" b="1" dirty="0">
                <a:latin typeface="Calibri" panose="020F0502020204030204" pitchFamily="34" charset="0"/>
              </a:rPr>
              <a:t>Open Control Panel</a:t>
            </a:r>
            <a:r>
              <a:rPr lang="da-DK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da-DK" b="1" i="1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190" y="2483877"/>
            <a:ext cx="5144681" cy="3034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2173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Device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Hardware and Driver issues can be troubleshooted in </a:t>
            </a:r>
            <a:r>
              <a:rPr lang="da-DK" b="1" dirty="0">
                <a:latin typeface="Calibri" panose="020F0502020204030204" pitchFamily="34" charset="0"/>
              </a:rPr>
              <a:t>Device Manager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Opening Device Manger: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- Right-clicking on the </a:t>
            </a:r>
            <a:r>
              <a:rPr lang="da-DK" b="1" dirty="0">
                <a:latin typeface="Calibri" panose="020F0502020204030204" pitchFamily="34" charset="0"/>
              </a:rPr>
              <a:t>Start Menu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- From </a:t>
            </a:r>
            <a:r>
              <a:rPr lang="da-DK" b="1" dirty="0">
                <a:latin typeface="Calibri" panose="020F0502020204030204" pitchFamily="34" charset="0"/>
              </a:rPr>
              <a:t>Control Panel</a:t>
            </a:r>
            <a:r>
              <a:rPr lang="da-DK" dirty="0">
                <a:latin typeface="Calibri" panose="020F0502020204030204" pitchFamily="34" charset="0"/>
              </a:rPr>
              <a:t> or </a:t>
            </a:r>
            <a:r>
              <a:rPr lang="da-DK" b="1" dirty="0">
                <a:latin typeface="Calibri" panose="020F0502020204030204" pitchFamily="34" charset="0"/>
              </a:rPr>
              <a:t>System</a:t>
            </a:r>
            <a:endParaRPr lang="da-DK" b="1" i="1" dirty="0">
              <a:latin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A1B1F-85CB-49A0-AC91-EC68B3DC6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550" y="493712"/>
            <a:ext cx="40005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33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Programs &amp;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Programs can be viewed and uninstalled in Programs &amp; Features.</a:t>
            </a:r>
          </a:p>
          <a:p>
            <a:pPr marL="0" indent="0">
              <a:buNone/>
            </a:pPr>
            <a:endParaRPr lang="da-DK" b="1" i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This tool is slowly being replaced by the one in Windows 10 Settings (but it is still more useful for now).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FC0B1-560E-4FAF-864F-4627AB04B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285" y="1460499"/>
            <a:ext cx="560079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34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Power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Use the settings in Power Options to configure how Windows balances performance and battery life.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For a development laptop, performance is usually more important. Consider using </a:t>
            </a:r>
            <a:r>
              <a:rPr lang="da-DK" b="1" dirty="0">
                <a:latin typeface="Calibri" panose="020F0502020204030204" pitchFamily="34" charset="0"/>
              </a:rPr>
              <a:t>High performance</a:t>
            </a:r>
            <a:r>
              <a:rPr lang="da-DK" dirty="0">
                <a:latin typeface="Calibri" panose="020F0502020204030204" pitchFamily="34" charset="0"/>
              </a:rPr>
              <a:t> by default.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When needed, </a:t>
            </a:r>
            <a:r>
              <a:rPr lang="da-DK" b="1" dirty="0">
                <a:latin typeface="Calibri" panose="020F0502020204030204" pitchFamily="34" charset="0"/>
              </a:rPr>
              <a:t>Battery saver </a:t>
            </a:r>
            <a:r>
              <a:rPr lang="da-DK" dirty="0">
                <a:latin typeface="Calibri" panose="020F0502020204030204" pitchFamily="34" charset="0"/>
              </a:rPr>
              <a:t>can be temporarily enabled in the </a:t>
            </a:r>
            <a:r>
              <a:rPr lang="da-DK" b="1" dirty="0">
                <a:latin typeface="Calibri" panose="020F0502020204030204" pitchFamily="34" charset="0"/>
              </a:rPr>
              <a:t>taskbar</a:t>
            </a:r>
            <a:r>
              <a:rPr lang="da-DK" dirty="0">
                <a:latin typeface="Calibri" panose="020F050202020403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550AA-33B5-46FD-A2A1-65B67944C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624" y="623888"/>
            <a:ext cx="5242626" cy="3717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E8057C-BA28-4627-8773-43C7BB205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624" y="4600576"/>
            <a:ext cx="37528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39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Task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For special purposes, it can be helpful to run programs at certain times, like when the user logs on.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The Task Scheduler can be used to perform </a:t>
            </a:r>
            <a:r>
              <a:rPr lang="da-DK" b="1" dirty="0">
                <a:latin typeface="Calibri" panose="020F0502020204030204" pitchFamily="34" charset="0"/>
              </a:rPr>
              <a:t>actions</a:t>
            </a:r>
            <a:r>
              <a:rPr lang="da-DK" dirty="0">
                <a:latin typeface="Calibri" panose="020F0502020204030204" pitchFamily="34" charset="0"/>
              </a:rPr>
              <a:t> in response to specific </a:t>
            </a:r>
            <a:r>
              <a:rPr lang="da-DK" b="1" dirty="0">
                <a:latin typeface="Calibri" panose="020F0502020204030204" pitchFamily="34" charset="0"/>
              </a:rPr>
              <a:t>events</a:t>
            </a:r>
            <a:r>
              <a:rPr lang="da-DK" dirty="0">
                <a:latin typeface="Calibri" panose="020F0502020204030204" pitchFamily="34" charset="0"/>
              </a:rPr>
              <a:t>. It is surprisingly easy to use.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28743-91E3-420C-B644-7D81A68E0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825625"/>
            <a:ext cx="5240771" cy="337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02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Windows 10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In Windows 10, Microsoft is trying to move all settings over to a new look and feel.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Some settings are now easily found here, so it is good to be familiar with this new tool.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But anything advanced will require using the old tools.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AB5C8-623D-4AC5-9A4B-910845252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18" y="1027906"/>
            <a:ext cx="5282769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3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A2D2D-B9E1-41ED-B9D6-E637C153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Course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9B296-6FED-46D7-B938-C6029FE5A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6142818" cy="55747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Tues 22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bg1"/>
                </a:solidFill>
              </a:rPr>
              <a:t> – 	Intro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23</a:t>
            </a:r>
            <a:r>
              <a:rPr lang="en-US" baseline="30000" dirty="0">
                <a:solidFill>
                  <a:schemeClr val="bg1"/>
                </a:solidFill>
              </a:rPr>
              <a:t>rd</a:t>
            </a:r>
            <a:r>
              <a:rPr lang="en-US" dirty="0">
                <a:solidFill>
                  <a:schemeClr val="bg1"/>
                </a:solidFill>
              </a:rPr>
              <a:t> –	Windows Administration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24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Windows Command Line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30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Programming Tips &amp; Tricks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31</a:t>
            </a:r>
            <a:r>
              <a:rPr lang="en-US" baseline="30000" dirty="0">
                <a:solidFill>
                  <a:schemeClr val="bg1"/>
                </a:solidFill>
              </a:rPr>
              <a:t>st</a:t>
            </a:r>
            <a:r>
              <a:rPr lang="en-US" dirty="0">
                <a:solidFill>
                  <a:schemeClr val="bg1"/>
                </a:solidFill>
              </a:rPr>
              <a:t> – 	Programming Tools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6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Linux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7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More Linux &amp; Languages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13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	Group Work &amp; More Tools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14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Open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783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Windows 10 Developer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Recent updates have added a </a:t>
            </a:r>
            <a:r>
              <a:rPr lang="da-DK" b="1" dirty="0">
                <a:latin typeface="Calibri" panose="020F0502020204030204" pitchFamily="34" charset="0"/>
              </a:rPr>
              <a:t>For developers</a:t>
            </a:r>
            <a:r>
              <a:rPr lang="da-DK" dirty="0">
                <a:latin typeface="Calibri" panose="020F0502020204030204" pitchFamily="34" charset="0"/>
              </a:rPr>
              <a:t> tab to the Windows 10 settings.</a:t>
            </a:r>
          </a:p>
          <a:p>
            <a:pPr marL="0" indent="0">
              <a:buNone/>
            </a:pPr>
            <a:endParaRPr lang="da-DK" b="1" i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These make it possible to develop applications that run through the Windows Store.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The latest update also adds a list of handy options that makes Windows easier to use for developers.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01747-140C-4AC9-A9D4-1226A6371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629" y="1485106"/>
            <a:ext cx="4868133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50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Group Policy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Some system</a:t>
            </a:r>
            <a:r>
              <a:rPr lang="en-US" dirty="0">
                <a:latin typeface="Calibri" panose="020F0502020204030204" pitchFamily="34" charset="0"/>
              </a:rPr>
              <a:t>-wide settings are managed in the </a:t>
            </a:r>
            <a:r>
              <a:rPr lang="en-US" b="1" dirty="0">
                <a:latin typeface="Calibri" panose="020F0502020204030204" pitchFamily="34" charset="0"/>
              </a:rPr>
              <a:t>Group Policy Editor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Occasionally, you will need to come here to enable or disable features of services.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4F7A9-4B41-4B08-ADED-E938C2E69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5" y="1929046"/>
            <a:ext cx="5257800" cy="42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56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Exercise 2: Disable Cortana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7875C-5F11-4BB5-B477-CEB13F99A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272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Cortana can be a useful assistant for home computers, but it takes up valuable resources on a developer laptop. Let’s disable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the Group Policy Editor, figure out how to </a:t>
            </a:r>
            <a:r>
              <a:rPr lang="en-US" b="1" dirty="0"/>
              <a:t>disable Cortana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ED6B30-D2E3-489E-9193-E081937390B3}"/>
              </a:ext>
            </a:extLst>
          </p:cNvPr>
          <p:cNvSpPr/>
          <p:nvPr/>
        </p:nvSpPr>
        <p:spPr>
          <a:xfrm>
            <a:off x="838200" y="5530632"/>
            <a:ext cx="8116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Hint: </a:t>
            </a:r>
            <a:r>
              <a:rPr lang="en-US" sz="3600" dirty="0"/>
              <a:t>Cortana is part of the </a:t>
            </a:r>
            <a:r>
              <a:rPr lang="en-US" sz="3600" b="1" dirty="0"/>
              <a:t>Search </a:t>
            </a:r>
            <a:r>
              <a:rPr lang="en-US" sz="3600" dirty="0"/>
              <a:t>service.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5616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Disk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7414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If you have a large hard drive or several hard drives, you may want to split them into </a:t>
            </a:r>
            <a:r>
              <a:rPr lang="da-DK" b="1" dirty="0">
                <a:latin typeface="Calibri" panose="020F0502020204030204" pitchFamily="34" charset="0"/>
              </a:rPr>
              <a:t>partitions</a:t>
            </a:r>
          </a:p>
          <a:p>
            <a:pPr marL="0" indent="0">
              <a:buNone/>
            </a:pPr>
            <a:endParaRPr lang="da-DK" b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Your drives and partitions can be managed in the </a:t>
            </a:r>
            <a:r>
              <a:rPr lang="da-DK" b="1" dirty="0">
                <a:latin typeface="Calibri" panose="020F0502020204030204" pitchFamily="34" charset="0"/>
              </a:rPr>
              <a:t>Disk Management</a:t>
            </a:r>
            <a:r>
              <a:rPr lang="da-DK" dirty="0">
                <a:latin typeface="Calibri" panose="020F0502020204030204" pitchFamily="34" charset="0"/>
              </a:rPr>
              <a:t> tool.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Misusing this tool can cause your drives to be deleted, so be careful!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1EAA5-49E0-4749-A0C5-B907B9EEB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344" y="1825625"/>
            <a:ext cx="54956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47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Disk Cleanup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Laptops tend to come with smaller hard drives, so disk usage is a priority.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Every month or so, it can be helpful to run </a:t>
            </a:r>
            <a:r>
              <a:rPr lang="da-DK" b="1" dirty="0">
                <a:latin typeface="Calibri" panose="020F0502020204030204" pitchFamily="34" charset="0"/>
              </a:rPr>
              <a:t>Disk Cleanup</a:t>
            </a:r>
            <a:r>
              <a:rPr lang="da-DK" dirty="0">
                <a:latin typeface="Calibri" panose="020F0502020204030204" pitchFamily="34" charset="0"/>
              </a:rPr>
              <a:t> to see what file space can be recovered. 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Always select </a:t>
            </a:r>
            <a:r>
              <a:rPr lang="da-DK" b="1" dirty="0">
                <a:latin typeface="Calibri" panose="020F0502020204030204" pitchFamily="34" charset="0"/>
              </a:rPr>
              <a:t>Clean up system files</a:t>
            </a:r>
            <a:r>
              <a:rPr lang="da-DK" dirty="0">
                <a:latin typeface="Calibri" panose="020F0502020204030204" pitchFamily="34" charset="0"/>
              </a:rPr>
              <a:t>, but read what these do before deleting!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B572C-C08D-44C1-A35C-E4882BDA6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687" y="1409700"/>
            <a:ext cx="35718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66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Antivirus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Antivirus programs protect your computer from outside attacks and malware.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However, they also use up precious system resources.</a:t>
            </a:r>
          </a:p>
          <a:p>
            <a:pPr marL="0" indent="0">
              <a:buNone/>
            </a:pPr>
            <a:r>
              <a:rPr lang="da-DK" b="1" dirty="0">
                <a:latin typeface="Calibri" panose="020F0502020204030204" pitchFamily="34" charset="0"/>
              </a:rPr>
              <a:t>Windows Defender</a:t>
            </a:r>
            <a:r>
              <a:rPr lang="da-DK" dirty="0">
                <a:latin typeface="Calibri" panose="020F0502020204030204" pitchFamily="34" charset="0"/>
              </a:rPr>
              <a:t> is built-in to Windows, and balances protection and performance.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Unless your internet use puts you at a high risk for malware, there is </a:t>
            </a:r>
            <a:r>
              <a:rPr lang="da-DK" b="1" dirty="0">
                <a:latin typeface="Calibri" panose="020F0502020204030204" pitchFamily="34" charset="0"/>
              </a:rPr>
              <a:t>no need</a:t>
            </a:r>
            <a:r>
              <a:rPr lang="da-DK" dirty="0">
                <a:latin typeface="Calibri" panose="020F0502020204030204" pitchFamily="34" charset="0"/>
              </a:rPr>
              <a:t> to use any other antivirus protection.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F2D87-EF38-4C4A-9569-37E20CC0F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25" y="1898414"/>
            <a:ext cx="5386387" cy="427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44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25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Windows Troubleshoot Tools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80048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Task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65376" cy="461103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a-DK" sz="2600" dirty="0">
                <a:latin typeface="Calibri" panose="020F0502020204030204" pitchFamily="34" charset="0"/>
              </a:rPr>
              <a:t>When troubleshooting and debugging wayward programs, </a:t>
            </a:r>
            <a:br>
              <a:rPr lang="da-DK" sz="2600" dirty="0">
                <a:latin typeface="Calibri" panose="020F0502020204030204" pitchFamily="34" charset="0"/>
              </a:rPr>
            </a:br>
            <a:r>
              <a:rPr lang="da-DK" sz="2600" b="1" dirty="0">
                <a:latin typeface="Calibri" panose="020F0502020204030204" pitchFamily="34" charset="0"/>
              </a:rPr>
              <a:t>Task Manager</a:t>
            </a:r>
            <a:r>
              <a:rPr lang="da-DK" sz="2600" dirty="0">
                <a:latin typeface="Calibri" panose="020F0502020204030204" pitchFamily="34" charset="0"/>
              </a:rPr>
              <a:t> is your best friend.</a:t>
            </a:r>
          </a:p>
          <a:p>
            <a:pPr marL="0" indent="0">
              <a:lnSpc>
                <a:spcPct val="100000"/>
              </a:lnSpc>
              <a:buNone/>
            </a:pPr>
            <a:endParaRPr lang="da-DK" sz="26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sz="2600" dirty="0">
                <a:latin typeface="Calibri" panose="020F0502020204030204" pitchFamily="34" charset="0"/>
              </a:rPr>
              <a:t>Task Manager is useful for viewing performance stats and </a:t>
            </a:r>
            <a:r>
              <a:rPr lang="da-DK" sz="2600" dirty="0" err="1">
                <a:latin typeface="Calibri" panose="020F0502020204030204" pitchFamily="34" charset="0"/>
              </a:rPr>
              <a:t>closing</a:t>
            </a:r>
            <a:r>
              <a:rPr lang="da-DK" sz="2600" dirty="0">
                <a:latin typeface="Calibri" panose="020F0502020204030204" pitchFamily="34" charset="0"/>
              </a:rPr>
              <a:t> </a:t>
            </a:r>
            <a:r>
              <a:rPr lang="da-DK" sz="2600" dirty="0" err="1">
                <a:latin typeface="Calibri" panose="020F0502020204030204" pitchFamily="34" charset="0"/>
              </a:rPr>
              <a:t>frozen</a:t>
            </a:r>
            <a:r>
              <a:rPr lang="da-DK" sz="2600" dirty="0">
                <a:latin typeface="Calibri" panose="020F0502020204030204" pitchFamily="34" charset="0"/>
              </a:rPr>
              <a:t> programs.</a:t>
            </a:r>
          </a:p>
          <a:p>
            <a:pPr marL="0" indent="0">
              <a:buNone/>
            </a:pPr>
            <a:endParaRPr lang="da-DK" sz="26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sz="2600" dirty="0">
                <a:latin typeface="Calibri" panose="020F0502020204030204" pitchFamily="34" charset="0"/>
              </a:rPr>
              <a:t>In a pinch, you can reach Task Manager by </a:t>
            </a:r>
            <a:r>
              <a:rPr lang="da-DK" sz="2600" dirty="0" err="1">
                <a:latin typeface="Calibri" panose="020F0502020204030204" pitchFamily="34" charset="0"/>
              </a:rPr>
              <a:t>pressing</a:t>
            </a:r>
            <a:r>
              <a:rPr lang="da-DK" sz="2600" dirty="0">
                <a:latin typeface="Calibri" panose="020F0502020204030204" pitchFamily="34" charset="0"/>
              </a:rPr>
              <a:t> </a:t>
            </a:r>
            <a:r>
              <a:rPr lang="da-DK" sz="2600" b="1" dirty="0" err="1">
                <a:latin typeface="Calibri" panose="020F0502020204030204" pitchFamily="34" charset="0"/>
              </a:rPr>
              <a:t>Ctrl+Shift+Esc</a:t>
            </a:r>
            <a:endParaRPr lang="da-DK" sz="2600" dirty="0">
              <a:latin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F3F9F-75DC-45C0-B57A-C1EDA913C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478" y="1690688"/>
            <a:ext cx="4379672" cy="474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43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Task Manager - Startup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65376" cy="461103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a-DK" sz="2600" dirty="0">
                <a:latin typeface="Calibri" panose="020F0502020204030204" pitchFamily="34" charset="0"/>
              </a:rPr>
              <a:t>Over time, your computer will pile up with programs that want to start automatically on login.</a:t>
            </a:r>
          </a:p>
          <a:p>
            <a:pPr marL="0" indent="0">
              <a:lnSpc>
                <a:spcPct val="100000"/>
              </a:lnSpc>
              <a:buNone/>
            </a:pPr>
            <a:endParaRPr lang="da-DK" sz="2600" dirty="0">
              <a:latin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a-DK" sz="2600" dirty="0">
                <a:latin typeface="Calibri" panose="020F0502020204030204" pitchFamily="34" charset="0"/>
              </a:rPr>
              <a:t>Task Manager lets you view and manage startup programs.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2600" dirty="0">
                <a:latin typeface="Calibri" panose="020F0502020204030204" pitchFamily="34" charset="0"/>
              </a:rPr>
              <a:t>It’s best to </a:t>
            </a:r>
            <a:r>
              <a:rPr lang="da-DK" sz="2600" b="1" dirty="0">
                <a:latin typeface="Calibri" panose="020F0502020204030204" pitchFamily="34" charset="0"/>
              </a:rPr>
              <a:t>disable</a:t>
            </a:r>
            <a:r>
              <a:rPr lang="da-DK" sz="2600" dirty="0">
                <a:latin typeface="Calibri" panose="020F0502020204030204" pitchFamily="34" charset="0"/>
              </a:rPr>
              <a:t> as many of these as you can, and run them manually when needed.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6CB6B-1A41-4639-BD53-19491E40A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378" y="1690687"/>
            <a:ext cx="4379672" cy="474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76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Task Manager -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65376" cy="461103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a-DK" sz="2600" dirty="0">
                <a:latin typeface="Calibri" panose="020F0502020204030204" pitchFamily="34" charset="0"/>
              </a:rPr>
              <a:t>Services can be overviewed and managed from Task Manager.</a:t>
            </a:r>
          </a:p>
          <a:p>
            <a:pPr marL="0" indent="0">
              <a:lnSpc>
                <a:spcPct val="100000"/>
              </a:lnSpc>
              <a:buNone/>
            </a:pPr>
            <a:endParaRPr lang="da-DK" sz="2600" dirty="0">
              <a:latin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a-DK" sz="2600" dirty="0">
                <a:latin typeface="Calibri" panose="020F0502020204030204" pitchFamily="34" charset="0"/>
              </a:rPr>
              <a:t>This is a good place to restart failing services, or permanently disable troublesome services.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493E2-3B69-42D7-94BB-EEA3F4D6F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176" y="1825625"/>
            <a:ext cx="4255149" cy="461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5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FA6FE-49AC-4D37-B270-E527DFCE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Course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CF5F7-55FD-40B2-8557-A3B9DF5E6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309" y="2197163"/>
            <a:ext cx="7772399" cy="41543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Course items up on GitHub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https://github.com/kcarta/programming-workshop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will be updated weekly </a:t>
            </a:r>
          </a:p>
        </p:txBody>
      </p:sp>
    </p:spTree>
    <p:extLst>
      <p:ext uri="{BB962C8B-B14F-4D97-AF65-F5344CB8AC3E}">
        <p14:creationId xmlns:p14="http://schemas.microsoft.com/office/powerpoint/2010/main" val="2783061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Event Viewer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65376" cy="461103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a-DK" sz="2600" dirty="0">
                <a:latin typeface="Calibri" panose="020F0502020204030204" pitchFamily="34" charset="0"/>
              </a:rPr>
              <a:t>Logging events is a common practice in software development and troubleshooting.</a:t>
            </a:r>
          </a:p>
          <a:p>
            <a:pPr marL="0" indent="0">
              <a:lnSpc>
                <a:spcPct val="100000"/>
              </a:lnSpc>
              <a:buNone/>
            </a:pPr>
            <a:endParaRPr lang="da-DK" sz="2600" dirty="0">
              <a:latin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a-DK" sz="2600" dirty="0">
                <a:latin typeface="Calibri" panose="020F0502020204030204" pitchFamily="34" charset="0"/>
              </a:rPr>
              <a:t>The logs of all Windows services can be read in the </a:t>
            </a:r>
            <a:r>
              <a:rPr lang="da-DK" sz="2600" b="1" dirty="0">
                <a:latin typeface="Calibri" panose="020F0502020204030204" pitchFamily="34" charset="0"/>
              </a:rPr>
              <a:t>Event Viewer</a:t>
            </a:r>
            <a:r>
              <a:rPr lang="da-DK" sz="2600" dirty="0">
                <a:latin typeface="Calibri" panose="020F050202020403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2600" dirty="0">
                <a:latin typeface="Calibri" panose="020F0502020204030204" pitchFamily="34" charset="0"/>
              </a:rPr>
              <a:t>This is a great place to go when troubleshooting, especially with login and boot issues.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27472-F6C0-4DCA-AFBA-F86AB7EE8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504" y="1825625"/>
            <a:ext cx="5261808" cy="368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235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Exercise 3: Reading the Logs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7875C-5F11-4BB5-B477-CEB13F99A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75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Using the Event Viewer:</a:t>
            </a:r>
          </a:p>
          <a:p>
            <a:r>
              <a:rPr lang="en-US" dirty="0"/>
              <a:t>When did your computer last boot?</a:t>
            </a:r>
          </a:p>
          <a:p>
            <a:pPr lvl="1"/>
            <a:r>
              <a:rPr lang="en-US" dirty="0"/>
              <a:t>Did any Warnings or Errors occur when it booted?</a:t>
            </a:r>
          </a:p>
          <a:p>
            <a:r>
              <a:rPr lang="en-US" dirty="0"/>
              <a:t>When did you last log in?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Advanced:</a:t>
            </a:r>
          </a:p>
          <a:p>
            <a:r>
              <a:rPr lang="en-US" dirty="0"/>
              <a:t>Find the logs for Windows Store. Why is it so active?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82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Registry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65376" cy="461103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a-DK" sz="2600" dirty="0">
                <a:latin typeface="Calibri" panose="020F0502020204030204" pitchFamily="34" charset="0"/>
              </a:rPr>
              <a:t>The registry is a database of configuration values used by Windows.</a:t>
            </a:r>
          </a:p>
          <a:p>
            <a:pPr marL="0" indent="0">
              <a:lnSpc>
                <a:spcPct val="100000"/>
              </a:lnSpc>
              <a:buNone/>
            </a:pPr>
            <a:endParaRPr lang="da-DK" sz="2600" dirty="0">
              <a:latin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a-DK" sz="2600" dirty="0">
                <a:latin typeface="Calibri" panose="020F0502020204030204" pitchFamily="34" charset="0"/>
              </a:rPr>
              <a:t>The Registry Editor is used to manually review and edit these values. Open it by searching for </a:t>
            </a:r>
            <a:r>
              <a:rPr lang="da-DK" sz="2600" b="1" dirty="0">
                <a:latin typeface="Calibri" panose="020F0502020204030204" pitchFamily="34" charset="0"/>
              </a:rPr>
              <a:t>regedit</a:t>
            </a:r>
            <a:r>
              <a:rPr lang="da-DK" sz="2600" dirty="0">
                <a:latin typeface="Calibri" panose="020F050202020403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da-DK" sz="2600" dirty="0">
              <a:latin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a-DK" sz="2600" dirty="0">
                <a:latin typeface="Calibri" panose="020F0502020204030204" pitchFamily="34" charset="0"/>
              </a:rPr>
              <a:t>In 2017, this is rarely the preferred way to solve configuration problems.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C9DFC-4B35-4332-A1D6-D5494A9E7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412" y="1740834"/>
            <a:ext cx="54768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724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65376" cy="461103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a-DK" sz="2600" dirty="0">
                <a:latin typeface="Calibri" panose="020F0502020204030204" pitchFamily="34" charset="0"/>
              </a:rPr>
              <a:t>The Windows 10 recovery tools are useful when</a:t>
            </a:r>
            <a:r>
              <a:rPr lang="en-US" sz="2600" dirty="0">
                <a:latin typeface="Calibri" panose="020F0502020204030204" pitchFamily="34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latin typeface="Calibri" panose="020F0502020204030204" pitchFamily="34" charset="0"/>
              </a:rPr>
              <a:t>You have an unsolvable problem that has to do with drivers or system configuration.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latin typeface="Calibri" panose="020F0502020204030204" pitchFamily="34" charset="0"/>
              </a:rPr>
              <a:t>You want to wipe out all programs and “start over”.</a:t>
            </a:r>
            <a:endParaRPr lang="da-DK" sz="2600" dirty="0">
              <a:latin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EE3B5-C583-4A1A-9030-B8016A0B5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5" y="1067927"/>
            <a:ext cx="5193512" cy="536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415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25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1502807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16FD-12B5-405D-B43D-DC581275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1FE13-729F-4B9A-8C9E-7906C7923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network is just a bunch of connected computers</a:t>
            </a:r>
          </a:p>
          <a:p>
            <a:pPr lvl="1"/>
            <a:r>
              <a:rPr lang="en-US" dirty="0"/>
              <a:t>Some of those computers on that network are special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Internet</a:t>
            </a:r>
          </a:p>
          <a:p>
            <a:pPr lvl="1"/>
            <a:r>
              <a:rPr lang="en-US" dirty="0"/>
              <a:t>Network of computers all over the world</a:t>
            </a:r>
          </a:p>
          <a:p>
            <a:pPr marL="0" indent="0">
              <a:buNone/>
            </a:pPr>
            <a:r>
              <a:rPr lang="en-US" dirty="0"/>
              <a:t>World Wide Web</a:t>
            </a:r>
          </a:p>
          <a:p>
            <a:pPr lvl="1"/>
            <a:r>
              <a:rPr lang="en-US" dirty="0"/>
              <a:t>Collection of webpages and the way we access them over Internet</a:t>
            </a:r>
          </a:p>
        </p:txBody>
      </p:sp>
    </p:spTree>
    <p:extLst>
      <p:ext uri="{BB962C8B-B14F-4D97-AF65-F5344CB8AC3E}">
        <p14:creationId xmlns:p14="http://schemas.microsoft.com/office/powerpoint/2010/main" val="21689245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D54C-2120-40BC-88C9-773C3485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by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18C91-1061-4EC6-9CC4-38C54AEF0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PAN – Personal Area Network</a:t>
            </a:r>
          </a:p>
          <a:p>
            <a:pPr lvl="1"/>
            <a:r>
              <a:rPr lang="en-US" dirty="0"/>
              <a:t>Bluetooth for example</a:t>
            </a:r>
          </a:p>
          <a:p>
            <a:r>
              <a:rPr lang="en-US" b="1" dirty="0"/>
              <a:t>LAN</a:t>
            </a:r>
            <a:r>
              <a:rPr lang="en-US" dirty="0"/>
              <a:t> – Local Area Network</a:t>
            </a:r>
          </a:p>
          <a:p>
            <a:pPr lvl="1"/>
            <a:r>
              <a:rPr lang="en-US" dirty="0"/>
              <a:t>A building, school, company</a:t>
            </a:r>
          </a:p>
          <a:p>
            <a:r>
              <a:rPr lang="en-US" b="1" dirty="0"/>
              <a:t>WLAN</a:t>
            </a:r>
            <a:r>
              <a:rPr lang="en-US" dirty="0"/>
              <a:t> – Wireless Local Area Network</a:t>
            </a:r>
          </a:p>
          <a:p>
            <a:pPr lvl="1"/>
            <a:r>
              <a:rPr lang="en-US" dirty="0"/>
              <a:t>Same as LAN but wireless</a:t>
            </a:r>
          </a:p>
          <a:p>
            <a:r>
              <a:rPr lang="en-US" dirty="0"/>
              <a:t>MAN – Metropolitan Area Network</a:t>
            </a:r>
          </a:p>
          <a:p>
            <a:pPr lvl="1"/>
            <a:r>
              <a:rPr lang="en-US" dirty="0"/>
              <a:t>City size network</a:t>
            </a:r>
          </a:p>
          <a:p>
            <a:r>
              <a:rPr lang="en-US" b="1" dirty="0"/>
              <a:t>WAN</a:t>
            </a:r>
            <a:r>
              <a:rPr lang="en-US" dirty="0"/>
              <a:t> – Wide area network</a:t>
            </a:r>
          </a:p>
          <a:p>
            <a:pPr lvl="1"/>
            <a:r>
              <a:rPr lang="en-US" dirty="0"/>
              <a:t>Very large area (The Internet is a WAN)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microscope, object&#10;&#10;Description generated with very high confidence">
            <a:extLst>
              <a:ext uri="{FF2B5EF4-FFF2-40B4-BE49-F238E27FC236}">
                <a16:creationId xmlns:a16="http://schemas.microsoft.com/office/drawing/2014/main" id="{009D9AC8-B82A-4DD7-95FF-25E028F59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77" y="1554079"/>
            <a:ext cx="46958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90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s.xkcd.com/comics/campfire.png">
            <a:extLst>
              <a:ext uri="{FF2B5EF4-FFF2-40B4-BE49-F238E27FC236}">
                <a16:creationId xmlns:a16="http://schemas.microsoft.com/office/drawing/2014/main" id="{9E563CCD-D5F3-41E2-B787-D3D792E87A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1" r="11097" b="2"/>
          <a:stretch/>
        </p:blipFill>
        <p:spPr bwMode="auto">
          <a:xfrm>
            <a:off x="799188" y="1904281"/>
            <a:ext cx="3374810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30808-680A-4A2F-AA0F-F17298BB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9E9A5-59DB-4130-9E79-4AAB02F88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8" y="1825625"/>
            <a:ext cx="671779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The IP address is the address of a computer on a network</a:t>
            </a:r>
          </a:p>
          <a:p>
            <a:r>
              <a:rPr lang="en-US" sz="2400" dirty="0"/>
              <a:t>Most commonly 4 numbers from 0 to 255, separated by a period.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Local network addresses usually follow the pattern: </a:t>
            </a:r>
            <a:r>
              <a:rPr lang="en-US" sz="2400" b="1" dirty="0"/>
              <a:t>192.168.</a:t>
            </a:r>
            <a:r>
              <a:rPr lang="en-US" sz="2400" dirty="0"/>
              <a:t>x.x</a:t>
            </a:r>
          </a:p>
          <a:p>
            <a:pPr marL="0" indent="0">
              <a:buNone/>
            </a:pPr>
            <a:r>
              <a:rPr lang="en-US" sz="2400" u="sng" dirty="0"/>
              <a:t>Other addresses to know:</a:t>
            </a:r>
          </a:p>
          <a:p>
            <a:pPr marL="0" indent="0">
              <a:buNone/>
            </a:pPr>
            <a:r>
              <a:rPr lang="en-US" sz="2400" b="1" dirty="0"/>
              <a:t>127.0.0.1</a:t>
            </a:r>
            <a:r>
              <a:rPr lang="en-US" sz="2400" dirty="0"/>
              <a:t> – Your own address</a:t>
            </a:r>
          </a:p>
          <a:p>
            <a:pPr marL="0" indent="0">
              <a:buNone/>
            </a:pPr>
            <a:r>
              <a:rPr lang="en-US" sz="2400" b="1" dirty="0"/>
              <a:t>8.8.8.8</a:t>
            </a:r>
            <a:r>
              <a:rPr lang="en-US" sz="2400" dirty="0"/>
              <a:t> is a good place to check connection to</a:t>
            </a:r>
          </a:p>
          <a:p>
            <a:pPr marL="457200" lvl="1" indent="0">
              <a:buNone/>
            </a:pPr>
            <a:r>
              <a:rPr lang="en-US" dirty="0"/>
              <a:t>- This is Google’s DNS server</a:t>
            </a:r>
          </a:p>
        </p:txBody>
      </p:sp>
    </p:spTree>
    <p:extLst>
      <p:ext uri="{BB962C8B-B14F-4D97-AF65-F5344CB8AC3E}">
        <p14:creationId xmlns:p14="http://schemas.microsoft.com/office/powerpoint/2010/main" val="37620256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ECA6F-D448-44F5-B99F-F9984039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CB47E-BF10-46CD-B520-E2E22366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Switch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Splitter that allows you to connect more devices</a:t>
            </a:r>
          </a:p>
          <a:p>
            <a:r>
              <a:rPr lang="en-US" b="1" dirty="0"/>
              <a:t>Router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Connects two or more networks</a:t>
            </a:r>
          </a:p>
          <a:p>
            <a:pPr lvl="1"/>
            <a:r>
              <a:rPr lang="en-US" dirty="0"/>
              <a:t>Usually contains NAT, DHCP, DNS proxy server and a Switch</a:t>
            </a:r>
          </a:p>
          <a:p>
            <a:r>
              <a:rPr lang="en-US" dirty="0"/>
              <a:t>Modem</a:t>
            </a:r>
          </a:p>
          <a:p>
            <a:pPr lvl="1"/>
            <a:r>
              <a:rPr lang="en-US" dirty="0"/>
              <a:t>Connects a network to the internet</a:t>
            </a:r>
          </a:p>
          <a:p>
            <a:pPr lvl="2"/>
            <a:r>
              <a:rPr lang="en-US" dirty="0"/>
              <a:t>Over telephone, cable,…</a:t>
            </a:r>
          </a:p>
          <a:p>
            <a:r>
              <a:rPr lang="en-US" dirty="0">
                <a:solidFill>
                  <a:srgbClr val="FF0000"/>
                </a:solidFill>
              </a:rPr>
              <a:t>Hub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Very primitive splitter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Not really used for anything anymore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105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2F5D-577F-4B28-860B-4F602290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06806-C5A9-41E8-8EE6-B71F9744D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wireless network</a:t>
            </a:r>
          </a:p>
          <a:p>
            <a:r>
              <a:rPr lang="en-US" dirty="0"/>
              <a:t>Most </a:t>
            </a:r>
            <a:r>
              <a:rPr lang="en-US" dirty="0" err="1"/>
              <a:t>WiFi</a:t>
            </a:r>
            <a:r>
              <a:rPr lang="en-US" dirty="0"/>
              <a:t> access points (APs) are just Wireless Switches</a:t>
            </a:r>
          </a:p>
          <a:p>
            <a:r>
              <a:rPr lang="en-US" dirty="0"/>
              <a:t>Also known as IEEE 802.11</a:t>
            </a:r>
          </a:p>
          <a:p>
            <a:r>
              <a:rPr lang="en-US" dirty="0"/>
              <a:t>Many different protocols</a:t>
            </a:r>
          </a:p>
          <a:p>
            <a:r>
              <a:rPr lang="en-US" dirty="0"/>
              <a:t>Works on 2.4 or 5.0 </a:t>
            </a:r>
            <a:r>
              <a:rPr lang="en-US" dirty="0" err="1"/>
              <a:t>Ghz</a:t>
            </a:r>
            <a:endParaRPr lang="en-US" dirty="0"/>
          </a:p>
          <a:p>
            <a:pPr lvl="1"/>
            <a:r>
              <a:rPr lang="en-US" dirty="0"/>
              <a:t>Neither is better, they are different</a:t>
            </a:r>
          </a:p>
          <a:p>
            <a:r>
              <a:rPr lang="en-US" dirty="0"/>
              <a:t>Slow connection doesn’t necessarily mean weak signal</a:t>
            </a:r>
          </a:p>
          <a:p>
            <a:pPr lvl="1"/>
            <a:r>
              <a:rPr lang="en-US" dirty="0"/>
              <a:t>Too many devices, or too many networks can also cause this!</a:t>
            </a:r>
          </a:p>
          <a:p>
            <a:pPr lvl="1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98F2CFE-D3EF-40D6-9B2C-6867B0528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11924" y="365125"/>
            <a:ext cx="3141876" cy="186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5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F845F-8A2E-4747-B6FF-CBC854FA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Today’s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353AD-FA04-47E2-BB20-54AD6299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875"/>
            <a:ext cx="10515600" cy="406598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Guided tour of Windows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u="sng" dirty="0"/>
              <a:t>What you’ll learn: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Skills</a:t>
            </a:r>
            <a:r>
              <a:rPr lang="en-US" sz="2400" dirty="0"/>
              <a:t>: Administering and troubleshooting Windows</a:t>
            </a:r>
          </a:p>
          <a:p>
            <a:pPr marL="0" indent="0">
              <a:buNone/>
            </a:pPr>
            <a:r>
              <a:rPr lang="en-US" sz="2400" b="1" dirty="0"/>
              <a:t>Knowledge</a:t>
            </a:r>
            <a:r>
              <a:rPr lang="en-US" sz="2400" dirty="0"/>
              <a:t>: Windows configuration settings through a whole bunch of tools</a:t>
            </a:r>
          </a:p>
          <a:p>
            <a:pPr marL="0" indent="0">
              <a:buNone/>
            </a:pPr>
            <a:r>
              <a:rPr lang="en-US" sz="2400" b="1" dirty="0"/>
              <a:t>Values</a:t>
            </a:r>
            <a:r>
              <a:rPr lang="en-US" sz="2400" dirty="0"/>
              <a:t>: Looking at Windows as </a:t>
            </a:r>
            <a:r>
              <a:rPr lang="en-US" sz="2400"/>
              <a:t>a developer, not a user</a:t>
            </a:r>
            <a:endParaRPr lang="en-US" sz="2400" dirty="0"/>
          </a:p>
          <a:p>
            <a:pPr>
              <a:buFontTx/>
              <a:buChar char="-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6988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267B-C47F-43D3-A8C5-1A25C49A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adapters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69DCD-901F-4849-8214-4810FFBDD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951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Hardware devices in computer used to connect to networks</a:t>
            </a:r>
          </a:p>
          <a:p>
            <a:pPr marL="0" indent="0">
              <a:buNone/>
            </a:pPr>
            <a:r>
              <a:rPr lang="en-US" dirty="0" err="1"/>
              <a:t>WiFi</a:t>
            </a:r>
            <a:r>
              <a:rPr lang="en-US" dirty="0"/>
              <a:t>, Ethernet, optical, Bluetooth,…</a:t>
            </a:r>
          </a:p>
          <a:p>
            <a:pPr lvl="1"/>
            <a:r>
              <a:rPr lang="en-US" dirty="0"/>
              <a:t>Can be virtual</a:t>
            </a:r>
          </a:p>
          <a:p>
            <a:pPr marL="0" indent="0">
              <a:buNone/>
            </a:pPr>
            <a:r>
              <a:rPr lang="en-US" u="sng" dirty="0"/>
              <a:t>In Windows:</a:t>
            </a:r>
          </a:p>
          <a:p>
            <a:pPr lvl="1"/>
            <a:r>
              <a:rPr lang="en-US" dirty="0"/>
              <a:t>Network and Sharing Center</a:t>
            </a:r>
          </a:p>
          <a:p>
            <a:pPr lvl="1"/>
            <a:r>
              <a:rPr lang="en-US" dirty="0"/>
              <a:t>Network Connections</a:t>
            </a:r>
          </a:p>
          <a:p>
            <a:pPr lvl="1"/>
            <a:r>
              <a:rPr lang="en-US" dirty="0"/>
              <a:t>Device Manager</a:t>
            </a:r>
          </a:p>
          <a:p>
            <a:pPr lvl="1"/>
            <a:r>
              <a:rPr lang="en-US" dirty="0"/>
              <a:t>Listed with ipconfig</a:t>
            </a:r>
          </a:p>
        </p:txBody>
      </p:sp>
      <p:pic>
        <p:nvPicPr>
          <p:cNvPr id="9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C3297DB-0EB6-45B6-9B86-126C13B85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48" y="1158549"/>
            <a:ext cx="3527628" cy="497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176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267B-C47F-43D3-A8C5-1A25C49A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69DCD-901F-4849-8214-4810FFBDD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95117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firewall is software that </a:t>
            </a:r>
            <a:r>
              <a:rPr lang="en-US" b="1" dirty="0"/>
              <a:t>allows </a:t>
            </a:r>
            <a:r>
              <a:rPr lang="en-US" dirty="0"/>
              <a:t>or </a:t>
            </a:r>
            <a:r>
              <a:rPr lang="en-US" b="1" dirty="0"/>
              <a:t>blocks </a:t>
            </a:r>
            <a:r>
              <a:rPr lang="en-US" dirty="0"/>
              <a:t>applications that want to communicate over a network.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firewall contains </a:t>
            </a:r>
            <a:r>
              <a:rPr lang="en-US" b="1" dirty="0"/>
              <a:t>rules</a:t>
            </a:r>
            <a:r>
              <a:rPr lang="en-US" dirty="0"/>
              <a:t> that can be turned on and off, allowing or blocking certain programs or ways of using a network.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an application is having trouble connecting over a network, it might be blocked on your firewall.</a:t>
            </a:r>
          </a:p>
        </p:txBody>
      </p:sp>
      <p:pic>
        <p:nvPicPr>
          <p:cNvPr id="3074" name="Picture 2" descr="https://servercore.net/wp-content/uploads/2013/01/Firewall.png">
            <a:extLst>
              <a:ext uri="{FF2B5EF4-FFF2-40B4-BE49-F238E27FC236}">
                <a16:creationId xmlns:a16="http://schemas.microsoft.com/office/drawing/2014/main" id="{A68EF154-7D11-4791-82E2-310426288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457" y="169068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7950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267B-C47F-43D3-A8C5-1A25C49A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Firewall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69DCD-901F-4849-8214-4810FFBDD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951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Windows has a built-in firewall.</a:t>
            </a:r>
          </a:p>
          <a:p>
            <a:pPr marL="0" indent="0">
              <a:buNone/>
            </a:pPr>
            <a:r>
              <a:rPr lang="en-US" dirty="0"/>
              <a:t>There are a number of easy-to-use tools for configuring the firewall in Windows:</a:t>
            </a:r>
          </a:p>
          <a:p>
            <a:pPr marL="0" indent="0">
              <a:buNone/>
            </a:pPr>
            <a:r>
              <a:rPr lang="en-US" dirty="0"/>
              <a:t>- Control Panel -&gt; Windows Firewall</a:t>
            </a:r>
          </a:p>
          <a:p>
            <a:pPr>
              <a:buFontTx/>
              <a:buChar char="-"/>
            </a:pPr>
            <a:r>
              <a:rPr lang="en-US" dirty="0"/>
              <a:t>Windows Firewall tool</a:t>
            </a:r>
          </a:p>
          <a:p>
            <a:pPr>
              <a:buFontTx/>
              <a:buChar char="-"/>
            </a:pPr>
            <a:r>
              <a:rPr lang="en-US" dirty="0"/>
              <a:t>Options in Windows Defender</a:t>
            </a:r>
          </a:p>
        </p:txBody>
      </p:sp>
      <p:pic>
        <p:nvPicPr>
          <p:cNvPr id="2050" name="Picture 2" descr="https://i.stack.imgur.com/o30rY.png">
            <a:extLst>
              <a:ext uri="{FF2B5EF4-FFF2-40B4-BE49-F238E27FC236}">
                <a16:creationId xmlns:a16="http://schemas.microsoft.com/office/drawing/2014/main" id="{45ADD073-88A9-4D71-9752-2E32607532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" b="476"/>
          <a:stretch/>
        </p:blipFill>
        <p:spPr bwMode="auto">
          <a:xfrm>
            <a:off x="8108156" y="314750"/>
            <a:ext cx="3245644" cy="234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A6757D-61FD-44F4-8552-F84FF808D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50" y="2950457"/>
            <a:ext cx="4057650" cy="366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39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98D2-9A82-4C01-AF6F-0A837748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4: Network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E8B0-02AF-4833-88A7-D38687005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Using the Windows network configuration tools:</a:t>
            </a:r>
          </a:p>
          <a:p>
            <a:r>
              <a:rPr lang="en-US" dirty="0"/>
              <a:t>Figure out what your IPv4 address is on the VIA </a:t>
            </a:r>
            <a:r>
              <a:rPr lang="en-US" dirty="0" err="1"/>
              <a:t>WiFi</a:t>
            </a:r>
            <a:r>
              <a:rPr lang="en-US" dirty="0"/>
              <a:t> network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Using the Windows Firewall configuration tools:</a:t>
            </a:r>
          </a:p>
          <a:p>
            <a:r>
              <a:rPr lang="en-US" dirty="0"/>
              <a:t>Look at the applications that are allowed or blocked on your computer. Are there any surprises?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Advanced</a:t>
            </a:r>
            <a:r>
              <a:rPr lang="en-US" dirty="0"/>
              <a:t>:</a:t>
            </a:r>
          </a:p>
          <a:p>
            <a:r>
              <a:rPr lang="en-US" dirty="0"/>
              <a:t>Find the address of your current router (“Default Gateway”)</a:t>
            </a:r>
          </a:p>
          <a:p>
            <a:r>
              <a:rPr lang="en-US" dirty="0"/>
              <a:t>Type this address into your web browser. What happens?</a:t>
            </a:r>
          </a:p>
          <a:p>
            <a:r>
              <a:rPr lang="en-US" dirty="0"/>
              <a:t>(Later) Try this on your home network. What happens?</a:t>
            </a:r>
          </a:p>
        </p:txBody>
      </p:sp>
    </p:spTree>
    <p:extLst>
      <p:ext uri="{BB962C8B-B14F-4D97-AF65-F5344CB8AC3E}">
        <p14:creationId xmlns:p14="http://schemas.microsoft.com/office/powerpoint/2010/main" val="13627711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92C9-BFDB-4A73-A469-C7695CCB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networking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6FF6A-8448-4F11-9605-179FB8EB9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513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Latency</a:t>
            </a:r>
          </a:p>
          <a:p>
            <a:pPr lvl="1"/>
            <a:r>
              <a:rPr lang="en-US" dirty="0"/>
              <a:t>The time between message is sent and arrives</a:t>
            </a:r>
          </a:p>
          <a:p>
            <a:pPr lvl="1"/>
            <a:r>
              <a:rPr lang="en-US" dirty="0"/>
              <a:t>Measured in </a:t>
            </a:r>
            <a:r>
              <a:rPr lang="en-US" dirty="0" err="1"/>
              <a:t>ms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Bandwidth</a:t>
            </a:r>
          </a:p>
          <a:p>
            <a:pPr lvl="1"/>
            <a:r>
              <a:rPr lang="en-US" dirty="0"/>
              <a:t>How much data can go over a connection</a:t>
            </a:r>
          </a:p>
          <a:p>
            <a:pPr lvl="1"/>
            <a:r>
              <a:rPr lang="en-US" dirty="0" err="1"/>
              <a:t>Mbps</a:t>
            </a:r>
            <a:r>
              <a:rPr lang="en-US" dirty="0"/>
              <a:t> (Mb/s)</a:t>
            </a:r>
          </a:p>
          <a:p>
            <a:pPr marL="0" indent="0">
              <a:buNone/>
            </a:pPr>
            <a:r>
              <a:rPr lang="en-US" dirty="0"/>
              <a:t>Speed</a:t>
            </a:r>
          </a:p>
          <a:p>
            <a:pPr lvl="1"/>
            <a:r>
              <a:rPr lang="en-US" dirty="0"/>
              <a:t>Download</a:t>
            </a:r>
          </a:p>
          <a:p>
            <a:pPr lvl="2"/>
            <a:r>
              <a:rPr lang="en-US" dirty="0"/>
              <a:t>How fast you get data from others</a:t>
            </a:r>
          </a:p>
          <a:p>
            <a:pPr lvl="1"/>
            <a:r>
              <a:rPr lang="en-US" dirty="0"/>
              <a:t>Upload</a:t>
            </a:r>
          </a:p>
          <a:p>
            <a:pPr lvl="2"/>
            <a:r>
              <a:rPr lang="en-US" dirty="0"/>
              <a:t>How fast you can send data</a:t>
            </a:r>
          </a:p>
        </p:txBody>
      </p:sp>
      <p:pic>
        <p:nvPicPr>
          <p:cNvPr id="5" name="Picture 4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73498865-9F3A-4F25-A976-5AE8DB180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064" y="3031958"/>
            <a:ext cx="4796418" cy="283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489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E596-BE1A-415F-B5D1-8A52B111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Prompt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72F4C-EC0F-4BF3-8C3A-DF1B400DE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010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ping</a:t>
            </a:r>
          </a:p>
          <a:p>
            <a:pPr lvl="1"/>
            <a:r>
              <a:rPr lang="en-US" dirty="0"/>
              <a:t>Works on most systems</a:t>
            </a:r>
          </a:p>
          <a:p>
            <a:pPr lvl="1"/>
            <a:r>
              <a:rPr lang="en-US" dirty="0"/>
              <a:t>Sends a message and waits for a response</a:t>
            </a:r>
          </a:p>
          <a:p>
            <a:pPr lvl="1"/>
            <a:r>
              <a:rPr lang="en-US" dirty="0"/>
              <a:t>Pinging 8.8.8.8 is a good way to check if you have access to the Internet</a:t>
            </a:r>
          </a:p>
          <a:p>
            <a:pPr marL="0" indent="0">
              <a:buNone/>
            </a:pPr>
            <a:r>
              <a:rPr lang="en-US" dirty="0"/>
              <a:t>ipconfig (</a:t>
            </a:r>
            <a:r>
              <a:rPr lang="en-US" dirty="0" err="1"/>
              <a:t>ifconfig</a:t>
            </a:r>
            <a:r>
              <a:rPr lang="en-US" dirty="0"/>
              <a:t> on Unix)</a:t>
            </a:r>
          </a:p>
          <a:p>
            <a:pPr lvl="1"/>
            <a:r>
              <a:rPr lang="en-US" dirty="0"/>
              <a:t>Shows all network adaptors on the command line</a:t>
            </a:r>
          </a:p>
        </p:txBody>
      </p:sp>
      <p:pic>
        <p:nvPicPr>
          <p:cNvPr id="9" name="Picture 8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3951B270-FC1A-4308-BE0E-AD8E3F162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621" y="1825625"/>
            <a:ext cx="5134692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2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 Windows</a:t>
            </a:r>
          </a:p>
        </p:txBody>
      </p:sp>
    </p:spTree>
    <p:extLst>
      <p:ext uri="{BB962C8B-B14F-4D97-AF65-F5344CB8AC3E}">
        <p14:creationId xmlns:p14="http://schemas.microsoft.com/office/powerpoint/2010/main" val="2069327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962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An operating system (OS) is special software, responsible for gluing the hardware components on a computer to the software components.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Usually, an OS will be installed alongside a number of tools and programs, such as a primary Graphical User Interface (GUI), configuration tools, and productivity applications.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The most widespread operating systems are Android, Windows, iOS and OS X.</a:t>
            </a:r>
          </a:p>
        </p:txBody>
      </p:sp>
      <p:pic>
        <p:nvPicPr>
          <p:cNvPr id="3074" name="Picture 2" descr="http://upload.wikimedia.org/wikipedia/commons/thumb/e/e1/Operating_system_placement.svg/165px-Operating_system_placemen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186" y="1825625"/>
            <a:ext cx="2717614" cy="401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11442" y="5979338"/>
            <a:ext cx="4123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/>
              <a:t>Source:</a:t>
            </a:r>
          </a:p>
          <a:p>
            <a:r>
              <a:rPr lang="da-DK" sz="1600" dirty="0">
                <a:hlinkClick r:id="rId3"/>
              </a:rPr>
              <a:t>http://en.wikipedia.org/wiki/Operating_system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178189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7560"/>
            <a:ext cx="10515600" cy="106691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da-DK" dirty="0">
                <a:latin typeface="Calibri" panose="020F0502020204030204" pitchFamily="34" charset="0"/>
              </a:rPr>
              <a:t>Windows is an operating system that comes installed with a GUI desktop and a large collection of built-in configuration tools.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962356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2800" dirty="0">
                <a:latin typeface="Calibri" panose="020F0502020204030204" pitchFamily="34" charset="0"/>
              </a:rPr>
              <a:t>Windows used to have new major versions every few years (XP, 7, 8.1), but is now offered ”as a service”.</a:t>
            </a:r>
          </a:p>
          <a:p>
            <a:endParaRPr lang="da-DK" sz="2800" b="1" i="1" dirty="0">
              <a:latin typeface="Calibri" panose="020F0502020204030204" pitchFamily="34" charset="0"/>
            </a:endParaRPr>
          </a:p>
          <a:p>
            <a:r>
              <a:rPr lang="da-DK" sz="2800" dirty="0">
                <a:latin typeface="Calibri" panose="020F0502020204030204" pitchFamily="34" charset="0"/>
              </a:rPr>
              <a:t>Unlike Mac OS X and Linux, Windows is not related to the influential Unix family of operating systems.</a:t>
            </a:r>
          </a:p>
        </p:txBody>
      </p:sp>
      <p:pic>
        <p:nvPicPr>
          <p:cNvPr id="2050" name="Picture 2" descr="http://upload.wikimedia.org/wikipedia/en/thumb/4/4e/Windows1.0.png/450px-Windows1.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991" y="3215264"/>
            <a:ext cx="2857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indows 8.1 Start scre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991" y="4811567"/>
            <a:ext cx="285750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01571" y="6273225"/>
            <a:ext cx="4380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/>
              <a:t>Source:</a:t>
            </a:r>
          </a:p>
          <a:p>
            <a:r>
              <a:rPr lang="da-DK" sz="1600" dirty="0">
                <a:hlinkClick r:id="rId4"/>
              </a:rPr>
              <a:t>http://en.wikipedia.org/wiki/Microsoft_Windows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332067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 Light" panose="020F0302020204030204" pitchFamily="34" charset="0"/>
              </a:rPr>
              <a:t>The Desktop Metaphor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2130" y="3173506"/>
            <a:ext cx="8364070" cy="1842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</a:rPr>
              <a:t>Desktop interfaces on a computer represent the setup in a real office, where paper files are stored in collections of folders, and productivity tools like calculators and spreadsheets are often on-hand.</a:t>
            </a:r>
          </a:p>
        </p:txBody>
      </p:sp>
      <p:pic>
        <p:nvPicPr>
          <p:cNvPr id="1026" name="Picture 2" descr="http://upload.wikimedia.org/wikipedia/commons/thumb/a/a1/Writing_desk.jpg/330px-Writing_des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73506"/>
            <a:ext cx="209550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8953" y="6121948"/>
            <a:ext cx="4226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/>
              <a:t>Source:</a:t>
            </a:r>
          </a:p>
          <a:p>
            <a:r>
              <a:rPr lang="da-DK" sz="1600" dirty="0">
                <a:hlinkClick r:id="rId3"/>
              </a:rPr>
              <a:t>http://en.wikipedia.org/wiki/Desktop_metaphor</a:t>
            </a:r>
            <a:endParaRPr lang="da-DK" sz="1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1978025"/>
            <a:ext cx="10515600" cy="818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>
                <a:latin typeface="Calibri" panose="020F0502020204030204" pitchFamily="34" charset="0"/>
              </a:rPr>
              <a:t>The </a:t>
            </a:r>
            <a:r>
              <a:rPr lang="da-DK" b="1" dirty="0">
                <a:latin typeface="Calibri" panose="020F0502020204030204" pitchFamily="34" charset="0"/>
              </a:rPr>
              <a:t>Desktop Metaphor</a:t>
            </a:r>
            <a:r>
              <a:rPr lang="da-DK" dirty="0">
                <a:latin typeface="Calibri" panose="020F0502020204030204" pitchFamily="34" charset="0"/>
              </a:rPr>
              <a:t> is the concept behind the user interface in virtually all operating systems.</a:t>
            </a:r>
          </a:p>
        </p:txBody>
      </p:sp>
    </p:spTree>
    <p:extLst>
      <p:ext uri="{BB962C8B-B14F-4D97-AF65-F5344CB8AC3E}">
        <p14:creationId xmlns:p14="http://schemas.microsoft.com/office/powerpoint/2010/main" val="322921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</TotalTime>
  <Words>2578</Words>
  <Application>Microsoft Office PowerPoint</Application>
  <PresentationFormat>Widescreen</PresentationFormat>
  <Paragraphs>377</Paragraphs>
  <Slides>55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Wingdings</vt:lpstr>
      <vt:lpstr>Office Theme</vt:lpstr>
      <vt:lpstr>Programming Skills Workshop</vt:lpstr>
      <vt:lpstr>Course Background – One More Time</vt:lpstr>
      <vt:lpstr>Course Schedule</vt:lpstr>
      <vt:lpstr>Course Resources</vt:lpstr>
      <vt:lpstr>Today’s Lesson</vt:lpstr>
      <vt:lpstr>Using Windows</vt:lpstr>
      <vt:lpstr>Operating Systems</vt:lpstr>
      <vt:lpstr>Windows</vt:lpstr>
      <vt:lpstr>The Desktop Metaphor</vt:lpstr>
      <vt:lpstr>Folders and files</vt:lpstr>
      <vt:lpstr>Windows File System Hierarchy</vt:lpstr>
      <vt:lpstr>Using File Explorer</vt:lpstr>
      <vt:lpstr>Where to look for files/programs</vt:lpstr>
      <vt:lpstr>Folder Options</vt:lpstr>
      <vt:lpstr>Customizing your file system</vt:lpstr>
      <vt:lpstr>Naming Conventions</vt:lpstr>
      <vt:lpstr>Mastering the Windows Key</vt:lpstr>
      <vt:lpstr>OneDrive (or Google Drive, Dropbox, etc)</vt:lpstr>
      <vt:lpstr>Exercise 1: Explore the File System</vt:lpstr>
      <vt:lpstr>Windows Administrative Tools</vt:lpstr>
      <vt:lpstr>Note on Third-Party Tools</vt:lpstr>
      <vt:lpstr>Finding and Opening Tools</vt:lpstr>
      <vt:lpstr>System</vt:lpstr>
      <vt:lpstr>The Control Panel</vt:lpstr>
      <vt:lpstr>Device Manager</vt:lpstr>
      <vt:lpstr>Programs &amp; Features</vt:lpstr>
      <vt:lpstr>Power Options</vt:lpstr>
      <vt:lpstr>Task Scheduler</vt:lpstr>
      <vt:lpstr>Windows 10 Settings</vt:lpstr>
      <vt:lpstr>Windows 10 Developer Mode</vt:lpstr>
      <vt:lpstr>Group Policy Editor</vt:lpstr>
      <vt:lpstr>Exercise 2: Disable Cortana</vt:lpstr>
      <vt:lpstr>Disk Management</vt:lpstr>
      <vt:lpstr>Disk Cleanup</vt:lpstr>
      <vt:lpstr>Antivirus</vt:lpstr>
      <vt:lpstr>Windows Troubleshoot Tools</vt:lpstr>
      <vt:lpstr>Task Manager</vt:lpstr>
      <vt:lpstr>Task Manager - Startup</vt:lpstr>
      <vt:lpstr>Task Manager - Services</vt:lpstr>
      <vt:lpstr>Event Viewer</vt:lpstr>
      <vt:lpstr>Exercise 3: Reading the Logs</vt:lpstr>
      <vt:lpstr>Registry Editor</vt:lpstr>
      <vt:lpstr>Recovery</vt:lpstr>
      <vt:lpstr>Networking</vt:lpstr>
      <vt:lpstr>What is a Network?</vt:lpstr>
      <vt:lpstr>Networks by size</vt:lpstr>
      <vt:lpstr>IP Address</vt:lpstr>
      <vt:lpstr>Network components</vt:lpstr>
      <vt:lpstr>WiFi</vt:lpstr>
      <vt:lpstr>Network adapters</vt:lpstr>
      <vt:lpstr>Firewall</vt:lpstr>
      <vt:lpstr>Windows Firewall</vt:lpstr>
      <vt:lpstr>Exercise 4: Network Configuration</vt:lpstr>
      <vt:lpstr>Other networking terms</vt:lpstr>
      <vt:lpstr>Command Prompt Debugging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Kristofer James Carta</dc:creator>
  <cp:lastModifiedBy>Kristofer James Carta</cp:lastModifiedBy>
  <cp:revision>3</cp:revision>
  <dcterms:created xsi:type="dcterms:W3CDTF">2017-08-21T16:52:21Z</dcterms:created>
  <dcterms:modified xsi:type="dcterms:W3CDTF">2017-08-23T09:35:41Z</dcterms:modified>
</cp:coreProperties>
</file>