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71" r:id="rId4"/>
    <p:sldId id="374" r:id="rId5"/>
    <p:sldId id="428" r:id="rId6"/>
    <p:sldId id="429" r:id="rId7"/>
    <p:sldId id="291" r:id="rId8"/>
    <p:sldId id="401" r:id="rId9"/>
    <p:sldId id="425" r:id="rId10"/>
    <p:sldId id="403" r:id="rId11"/>
    <p:sldId id="426" r:id="rId12"/>
    <p:sldId id="427" r:id="rId13"/>
    <p:sldId id="405" r:id="rId14"/>
    <p:sldId id="397" r:id="rId15"/>
    <p:sldId id="406" r:id="rId16"/>
    <p:sldId id="424" r:id="rId17"/>
    <p:sldId id="407" r:id="rId18"/>
    <p:sldId id="408" r:id="rId19"/>
    <p:sldId id="419" r:id="rId20"/>
    <p:sldId id="432" r:id="rId21"/>
    <p:sldId id="445" r:id="rId22"/>
    <p:sldId id="433" r:id="rId23"/>
    <p:sldId id="434" r:id="rId24"/>
    <p:sldId id="435" r:id="rId25"/>
    <p:sldId id="436" r:id="rId26"/>
    <p:sldId id="444" r:id="rId27"/>
    <p:sldId id="420" r:id="rId28"/>
    <p:sldId id="412" r:id="rId29"/>
    <p:sldId id="413" r:id="rId30"/>
    <p:sldId id="415" r:id="rId31"/>
    <p:sldId id="430" r:id="rId32"/>
    <p:sldId id="416" r:id="rId33"/>
    <p:sldId id="431" r:id="rId34"/>
    <p:sldId id="417" r:id="rId35"/>
    <p:sldId id="421" r:id="rId36"/>
    <p:sldId id="439" r:id="rId37"/>
    <p:sldId id="437" r:id="rId38"/>
    <p:sldId id="438" r:id="rId39"/>
    <p:sldId id="440" r:id="rId40"/>
    <p:sldId id="441" r:id="rId41"/>
    <p:sldId id="442" r:id="rId42"/>
    <p:sldId id="443" r:id="rId43"/>
    <p:sldId id="446" r:id="rId44"/>
    <p:sldId id="449" r:id="rId45"/>
    <p:sldId id="422" r:id="rId46"/>
    <p:sldId id="447" r:id="rId47"/>
    <p:sldId id="44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3DD8-A9A3-44EB-9A6C-796D1BC0A1FA}">
          <p14:sldIdLst>
            <p14:sldId id="256"/>
            <p14:sldId id="258"/>
            <p14:sldId id="271"/>
            <p14:sldId id="374"/>
            <p14:sldId id="428"/>
            <p14:sldId id="429"/>
            <p14:sldId id="291"/>
            <p14:sldId id="401"/>
            <p14:sldId id="425"/>
            <p14:sldId id="403"/>
            <p14:sldId id="426"/>
            <p14:sldId id="427"/>
            <p14:sldId id="405"/>
            <p14:sldId id="397"/>
            <p14:sldId id="406"/>
            <p14:sldId id="424"/>
            <p14:sldId id="407"/>
            <p14:sldId id="408"/>
            <p14:sldId id="419"/>
            <p14:sldId id="432"/>
            <p14:sldId id="445"/>
            <p14:sldId id="433"/>
            <p14:sldId id="434"/>
            <p14:sldId id="435"/>
            <p14:sldId id="436"/>
            <p14:sldId id="444"/>
            <p14:sldId id="420"/>
            <p14:sldId id="412"/>
            <p14:sldId id="413"/>
            <p14:sldId id="415"/>
            <p14:sldId id="430"/>
            <p14:sldId id="416"/>
            <p14:sldId id="431"/>
            <p14:sldId id="417"/>
            <p14:sldId id="421"/>
            <p14:sldId id="439"/>
            <p14:sldId id="437"/>
            <p14:sldId id="438"/>
            <p14:sldId id="440"/>
            <p14:sldId id="441"/>
            <p14:sldId id="442"/>
            <p14:sldId id="443"/>
            <p14:sldId id="446"/>
            <p14:sldId id="449"/>
            <p14:sldId id="422"/>
            <p14:sldId id="447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8480" autoAdjust="0"/>
  </p:normalViewPr>
  <p:slideViewPr>
    <p:cSldViewPr snapToGrid="0">
      <p:cViewPr varScale="1">
        <p:scale>
          <a:sx n="101" d="100"/>
          <a:sy n="101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DC448491-B5B1-4C54-A7C5-1DD1B9C52ECE}"/>
    <pc:docChg chg="undo custSel addSld modSld">
      <pc:chgData name="Kristofer Carta" userId="a949ead7c4bcd18f" providerId="LiveId" clId="{DC448491-B5B1-4C54-A7C5-1DD1B9C52ECE}" dt="2017-08-21T20:28:02.885" v="1132" actId="20577"/>
      <pc:docMkLst>
        <pc:docMk/>
      </pc:docMkLst>
      <pc:sldChg chg="addSp delSp modSp add">
        <pc:chgData name="Kristofer Carta" userId="a949ead7c4bcd18f" providerId="LiveId" clId="{DC448491-B5B1-4C54-A7C5-1DD1B9C52ECE}" dt="2017-08-21T20:22:07.315" v="611" actId="20577"/>
        <pc:sldMkLst>
          <pc:docMk/>
          <pc:sldMk cId="258584565" sldId="272"/>
        </pc:sldMkLst>
        <pc:spChg chg="mod">
          <ac:chgData name="Kristofer Carta" userId="a949ead7c4bcd18f" providerId="LiveId" clId="{DC448491-B5B1-4C54-A7C5-1DD1B9C52ECE}" dt="2017-08-21T20:17:44.736" v="36" actId="20577"/>
          <ac:spMkLst>
            <pc:docMk/>
            <pc:sldMk cId="258584565" sldId="272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2:07.315" v="611" actId="20577"/>
          <ac:spMkLst>
            <pc:docMk/>
            <pc:sldMk cId="258584565" sldId="272"/>
            <ac:spMk id="3" creationId="{D1B1226A-9863-424B-B2FF-DB7AD831C5A3}"/>
          </ac:spMkLst>
        </pc:spChg>
        <pc:spChg chg="add del">
          <ac:chgData name="Kristofer Carta" userId="a949ead7c4bcd18f" providerId="LiveId" clId="{DC448491-B5B1-4C54-A7C5-1DD1B9C52ECE}" dt="2017-08-21T20:17:48.523" v="38" actId="20577"/>
          <ac:spMkLst>
            <pc:docMk/>
            <pc:sldMk cId="258584565" sldId="272"/>
            <ac:spMk id="4" creationId="{49A086BC-9F08-4B1D-8D9A-0FDABF38D2CB}"/>
          </ac:spMkLst>
        </pc:spChg>
      </pc:sldChg>
      <pc:sldChg chg="modSp add">
        <pc:chgData name="Kristofer Carta" userId="a949ead7c4bcd18f" providerId="LiveId" clId="{DC448491-B5B1-4C54-A7C5-1DD1B9C52ECE}" dt="2017-08-21T20:28:02.885" v="1132" actId="20577"/>
        <pc:sldMkLst>
          <pc:docMk/>
          <pc:sldMk cId="2889338845" sldId="273"/>
        </pc:sldMkLst>
        <pc:spChg chg="mod">
          <ac:chgData name="Kristofer Carta" userId="a949ead7c4bcd18f" providerId="LiveId" clId="{DC448491-B5B1-4C54-A7C5-1DD1B9C52ECE}" dt="2017-08-21T20:17:56.289" v="48" actId="20577"/>
          <ac:spMkLst>
            <pc:docMk/>
            <pc:sldMk cId="2889338845" sldId="273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8:02.885" v="1132" actId="20577"/>
          <ac:spMkLst>
            <pc:docMk/>
            <pc:sldMk cId="2889338845" sldId="273"/>
            <ac:spMk id="3" creationId="{D1B1226A-9863-424B-B2FF-DB7AD831C5A3}"/>
          </ac:spMkLst>
        </pc:spChg>
      </pc:sldChg>
    </pc:docChg>
  </pc:docChgLst>
  <pc:docChgLst>
    <pc:chgData name="Kristofer Carta" userId="a949ead7c4bcd18f" providerId="LiveId" clId="{EE21B5BA-F702-4589-8258-402869B4781F}"/>
    <pc:docChg chg="undo redo custSel addSld modSld sldOrd delSection">
      <pc:chgData name="Kristofer Carta" userId="a949ead7c4bcd18f" providerId="LiveId" clId="{EE21B5BA-F702-4589-8258-402869B4781F}" dt="2017-08-22T10:23:23.672" v="1449" actId="1038"/>
      <pc:docMkLst>
        <pc:docMk/>
      </pc:docMkLst>
      <pc:sldChg chg="modSp">
        <pc:chgData name="Kristofer Carta" userId="a949ead7c4bcd18f" providerId="LiveId" clId="{EE21B5BA-F702-4589-8258-402869B4781F}" dt="2017-08-22T10:23:23.672" v="1449" actId="1038"/>
        <pc:sldMkLst>
          <pc:docMk/>
          <pc:sldMk cId="974364153" sldId="256"/>
        </pc:sldMkLst>
        <pc:spChg chg="mod">
          <ac:chgData name="Kristofer Carta" userId="a949ead7c4bcd18f" providerId="LiveId" clId="{EE21B5BA-F702-4589-8258-402869B4781F}" dt="2017-08-22T10:23:23.672" v="1449" actId="1038"/>
          <ac:spMkLst>
            <pc:docMk/>
            <pc:sldMk cId="974364153" sldId="256"/>
            <ac:spMk id="3" creationId="{BB7D2EFF-91D1-4FCE-84B8-A7286782BC3D}"/>
          </ac:spMkLst>
        </pc:spChg>
      </pc:sldChg>
      <pc:sldChg chg="addSp delSp modSp delDesignElem">
        <pc:chgData name="Kristofer Carta" userId="a949ead7c4bcd18f" providerId="LiveId" clId="{EE21B5BA-F702-4589-8258-402869B4781F}" dt="2017-08-21T21:02:38.352" v="371" actId="20577"/>
        <pc:sldMkLst>
          <pc:docMk/>
          <pc:sldMk cId="3212783590" sldId="258"/>
        </pc:sldMkLst>
        <pc:spChg chg="mod">
          <ac:chgData name="Kristofer Carta" userId="a949ead7c4bcd18f" providerId="LiveId" clId="{EE21B5BA-F702-4589-8258-402869B4781F}" dt="2017-08-21T21:02:38.352" v="371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EE21B5BA-F702-4589-8258-402869B4781F}" dt="2017-08-21T20:57:24.235" v="162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addSp delSp ord delDesignElem">
        <pc:chgData name="Kristofer Carta" userId="a949ead7c4bcd18f" providerId="LiveId" clId="{EE21B5BA-F702-4589-8258-402869B4781F}" dt="2017-08-21T21:03:15.676" v="380" actId="113"/>
        <pc:sldMkLst>
          <pc:docMk/>
          <pc:sldMk cId="1871955869" sldId="25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85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1043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0:57:24.235" v="162" actId="113"/>
          <ac:cxnSpMkLst>
            <pc:docMk/>
            <pc:sldMk cId="1871955869" sldId="259"/>
            <ac:cxnSpMk id="87" creationId="{00000000-0000-0000-0000-000000000000}"/>
          </ac:cxnSpMkLst>
        </pc:cxnChg>
      </pc:sldChg>
      <pc:sldChg chg="addSp delSp modSp delDesignElem">
        <pc:chgData name="Kristofer Carta" userId="a949ead7c4bcd18f" providerId="LiveId" clId="{EE21B5BA-F702-4589-8258-402869B4781F}" dt="2017-08-21T21:14:10.899" v="493" actId="20577"/>
        <pc:sldMkLst>
          <pc:docMk/>
          <pc:sldMk cId="3956988050" sldId="260"/>
        </pc:sldMkLst>
        <pc:spChg chg="mod">
          <ac:chgData name="Kristofer Carta" userId="a949ead7c4bcd18f" providerId="LiveId" clId="{EE21B5BA-F702-4589-8258-402869B4781F}" dt="2017-08-21T21:14:10.899" v="493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8" creationId="{00000000-0000-0000-0000-000000000000}"/>
          </ac:spMkLst>
        </pc:spChg>
      </pc:sldChg>
      <pc:sldChg chg="addSp delSp modSp delDesignElem">
        <pc:chgData name="Kristofer Carta" userId="a949ead7c4bcd18f" providerId="LiveId" clId="{EE21B5BA-F702-4589-8258-402869B4781F}" dt="2017-08-21T20:57:24.235" v="162" actId="113"/>
        <pc:sldMkLst>
          <pc:docMk/>
          <pc:sldMk cId="1483780471" sldId="261"/>
        </pc:sldMkLst>
        <pc:spChg chg="mod">
          <ac:chgData name="Kristofer Carta" userId="a949ead7c4bcd18f" providerId="LiveId" clId="{EE21B5BA-F702-4589-8258-402869B4781F}" dt="2017-08-21T20:54:21.327" v="118" actId="20577"/>
          <ac:spMkLst>
            <pc:docMk/>
            <pc:sldMk cId="1483780471" sldId="261"/>
            <ac:spMk id="3" creationId="{B6466418-089E-4177-8FBC-1155E9BB887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483780471" sldId="261"/>
            <ac:spMk id="71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0:59:44.640" v="251" actId="113"/>
        <pc:sldMkLst>
          <pc:docMk/>
          <pc:sldMk cId="2700095255" sldId="265"/>
        </pc:sldMkLst>
        <pc:spChg chg="mod">
          <ac:chgData name="Kristofer Carta" userId="a949ead7c4bcd18f" providerId="LiveId" clId="{EE21B5BA-F702-4589-8258-402869B4781F}" dt="2017-08-21T20:57:16.726" v="154" actId="1076"/>
          <ac:spMkLst>
            <pc:docMk/>
            <pc:sldMk cId="2700095255" sldId="265"/>
            <ac:spMk id="2" creationId="{B25C8939-68B1-4966-B6F0-0CB9790784DD}"/>
          </ac:spMkLst>
        </pc:spChg>
        <pc:spChg chg="add del mod">
          <ac:chgData name="Kristofer Carta" userId="a949ead7c4bcd18f" providerId="LiveId" clId="{EE21B5BA-F702-4589-8258-402869B4781F}" dt="2017-08-21T20:59:44.640" v="251" actId="113"/>
          <ac:spMkLst>
            <pc:docMk/>
            <pc:sldMk cId="2700095255" sldId="265"/>
            <ac:spMk id="3" creationId="{9DB25D54-DF59-4420-A50E-BCB89C484DB5}"/>
          </ac:spMkLst>
        </pc:spChg>
        <pc:spChg chg="add del">
          <ac:chgData name="Kristofer Carta" userId="a949ead7c4bcd18f" providerId="LiveId" clId="{EE21B5BA-F702-4589-8258-402869B4781F}" dt="2017-08-21T20:57:03.379" v="146" actId="26606"/>
          <ac:spMkLst>
            <pc:docMk/>
            <pc:sldMk cId="2700095255" sldId="265"/>
            <ac:spMk id="6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07.026" v="148" actId="26606"/>
          <ac:spMkLst>
            <pc:docMk/>
            <pc:sldMk cId="2700095255" sldId="265"/>
            <ac:spMk id="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5.823" v="133" actId="26606"/>
          <ac:spMkLst>
            <pc:docMk/>
            <pc:sldMk cId="2700095255" sldId="265"/>
            <ac:spMk id="10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2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3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8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20" creationId="{00000000-0000-0000-0000-000000000000}"/>
          </ac:spMkLst>
        </pc:spChg>
        <pc:graphicFrameChg chg="add del">
          <ac:chgData name="Kristofer Carta" userId="a949ead7c4bcd18f" providerId="LiveId" clId="{EE21B5BA-F702-4589-8258-402869B4781F}" dt="2017-08-21T20:56:05.823" v="133" actId="26606"/>
          <ac:graphicFrameMkLst>
            <pc:docMk/>
            <pc:sldMk cId="2700095255" sldId="265"/>
            <ac:graphicFrameMk id="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3.379" v="146" actId="26606"/>
          <ac:graphicFrameMkLst>
            <pc:docMk/>
            <pc:sldMk cId="2700095255" sldId="265"/>
            <ac:graphicFrameMk id="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09.995" v="135" actId="26606"/>
          <ac:graphicFrameMkLst>
            <pc:docMk/>
            <pc:sldMk cId="2700095255" sldId="265"/>
            <ac:graphicFrameMk id="14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7.026" v="148" actId="26606"/>
          <ac:graphicFrameMkLst>
            <pc:docMk/>
            <pc:sldMk cId="2700095255" sldId="265"/>
            <ac:graphicFrameMk id="1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1.920" v="137" actId="26606"/>
          <ac:graphicFrameMkLst>
            <pc:docMk/>
            <pc:sldMk cId="2700095255" sldId="265"/>
            <ac:graphicFrameMk id="16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9.354" v="150" actId="26606"/>
          <ac:graphicFrameMkLst>
            <pc:docMk/>
            <pc:sldMk cId="2700095255" sldId="265"/>
            <ac:graphicFrameMk id="1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2.869" v="139" actId="26606"/>
          <ac:graphicFrameMkLst>
            <pc:docMk/>
            <pc:sldMk cId="2700095255" sldId="265"/>
            <ac:graphicFrameMk id="21" creationId="{00000000-0000-0000-0000-000000000000}"/>
          </ac:graphicFrameMkLst>
        </pc:graphicFrameChg>
        <pc:cxnChg chg="add del">
          <ac:chgData name="Kristofer Carta" userId="a949ead7c4bcd18f" providerId="LiveId" clId="{EE21B5BA-F702-4589-8258-402869B4781F}" dt="2017-08-21T20:57:07.026" v="148" actId="26606"/>
          <ac:cxnSpMkLst>
            <pc:docMk/>
            <pc:sldMk cId="2700095255" sldId="265"/>
            <ac:cxnSpMk id="11" creationId="{00000000-0000-0000-0000-000000000000}"/>
          </ac:cxnSpMkLst>
        </pc:cxnChg>
      </pc:sldChg>
      <pc:sldChg chg="addSp delSp modSp ord">
        <pc:chgData name="Kristofer Carta" userId="a949ead7c4bcd18f" providerId="LiveId" clId="{EE21B5BA-F702-4589-8258-402869B4781F}" dt="2017-08-21T20:59:53.977" v="259" actId="20577"/>
        <pc:sldMkLst>
          <pc:docMk/>
          <pc:sldMk cId="2413704392" sldId="266"/>
        </pc:sldMkLst>
        <pc:spChg chg="mod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2" creationId="{F988F3E1-779C-4B9E-97FD-01A1B9A3A1CD}"/>
          </ac:spMkLst>
        </pc:spChg>
        <pc:spChg chg="mod">
          <ac:chgData name="Kristofer Carta" userId="a949ead7c4bcd18f" providerId="LiveId" clId="{EE21B5BA-F702-4589-8258-402869B4781F}" dt="2017-08-21T20:59:53.977" v="259" actId="20577"/>
          <ac:spMkLst>
            <pc:docMk/>
            <pc:sldMk cId="2413704392" sldId="266"/>
            <ac:spMk id="3" creationId="{67A1AF6A-2F04-4A37-B5E2-0DB309813C9A}"/>
          </ac:spMkLst>
        </pc:spChg>
        <pc:spChg chg="add del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2886054059" sldId="268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2886054059" sldId="268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1087171556" sldId="26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087171556" sldId="269"/>
            <ac:spMk id="8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1:04:47.605" v="394" actId="20577"/>
        <pc:sldMkLst>
          <pc:docMk/>
          <pc:sldMk cId="2783061044" sldId="271"/>
        </pc:sldMkLst>
        <pc:spChg chg="mo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EE21B5BA-F702-4589-8258-402869B4781F}" dt="2017-08-21T21:04:47.605" v="394" actId="20577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EE21B5BA-F702-4589-8258-402869B4781F}" dt="2017-08-21T21:03:41.929" v="383" actId="26606"/>
          <ac:spMkLst>
            <pc:docMk/>
            <pc:sldMk cId="2783061044" sldId="271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2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3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4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1:03:41.929" v="383" actId="26606"/>
          <ac:cxnSpMkLst>
            <pc:docMk/>
            <pc:sldMk cId="2783061044" sldId="271"/>
            <ac:cxnSpMk id="10" creationId="{00000000-0000-0000-0000-000000000000}"/>
          </ac:cxnSpMkLst>
        </pc:cxnChg>
      </pc:sldChg>
      <pc:sldChg chg="modSp">
        <pc:chgData name="Kristofer Carta" userId="a949ead7c4bcd18f" providerId="LiveId" clId="{EE21B5BA-F702-4589-8258-402869B4781F}" dt="2017-08-21T21:06:10.031" v="451" actId="113"/>
        <pc:sldMkLst>
          <pc:docMk/>
          <pc:sldMk cId="258584565" sldId="272"/>
        </pc:sldMkLst>
        <pc:spChg chg="mod">
          <ac:chgData name="Kristofer Carta" userId="a949ead7c4bcd18f" providerId="LiveId" clId="{EE21B5BA-F702-4589-8258-402869B4781F}" dt="2017-08-21T21:06:10.031" v="451" actId="113"/>
          <ac:spMkLst>
            <pc:docMk/>
            <pc:sldMk cId="258584565" sldId="272"/>
            <ac:spMk id="3" creationId="{D1B1226A-9863-424B-B2FF-DB7AD831C5A3}"/>
          </ac:spMkLst>
        </pc:spChg>
      </pc:sldChg>
      <pc:sldChg chg="addSp modSp add mod setBg setClrOvrMap">
        <pc:chgData name="Kristofer Carta" userId="a949ead7c4bcd18f" providerId="LiveId" clId="{EE21B5BA-F702-4589-8258-402869B4781F}" dt="2017-08-21T21:23:13.376" v="739" actId="1076"/>
        <pc:sldMkLst>
          <pc:docMk/>
          <pc:sldMk cId="371282952" sldId="274"/>
        </pc:sldMkLst>
        <pc:spChg chg="mo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2" creationId="{BBC4660B-A003-40EA-91DF-E29FCA70ED31}"/>
          </ac:spMkLst>
        </pc:spChg>
        <pc:spChg chg="mod">
          <ac:chgData name="Kristofer Carta" userId="a949ead7c4bcd18f" providerId="LiveId" clId="{EE21B5BA-F702-4589-8258-402869B4781F}" dt="2017-08-21T21:23:13.376" v="739" actId="1076"/>
          <ac:spMkLst>
            <pc:docMk/>
            <pc:sldMk cId="371282952" sldId="274"/>
            <ac:spMk id="3" creationId="{CFC9B3E3-1F8E-457A-8A5F-8C16303A7DF9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0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2" creationId="{00000000-0000-0000-0000-000000000000}"/>
          </ac:spMkLst>
        </pc:spChg>
      </pc:sldChg>
      <pc:sldChg chg="modSp add">
        <pc:chgData name="Kristofer Carta" userId="a949ead7c4bcd18f" providerId="LiveId" clId="{EE21B5BA-F702-4589-8258-402869B4781F}" dt="2017-08-21T21:32:09.200" v="1340" actId="20577"/>
        <pc:sldMkLst>
          <pc:docMk/>
          <pc:sldMk cId="311738350" sldId="275"/>
        </pc:sldMkLst>
        <pc:spChg chg="mod">
          <ac:chgData name="Kristofer Carta" userId="a949ead7c4bcd18f" providerId="LiveId" clId="{EE21B5BA-F702-4589-8258-402869B4781F}" dt="2017-08-21T21:25:24.680" v="758" actId="20577"/>
          <ac:spMkLst>
            <pc:docMk/>
            <pc:sldMk cId="311738350" sldId="275"/>
            <ac:spMk id="2" creationId="{50813FC1-0B5C-4E30-980E-03F1557788AA}"/>
          </ac:spMkLst>
        </pc:spChg>
        <pc:spChg chg="mod">
          <ac:chgData name="Kristofer Carta" userId="a949ead7c4bcd18f" providerId="LiveId" clId="{EE21B5BA-F702-4589-8258-402869B4781F}" dt="2017-08-21T21:32:09.200" v="1340" actId="20577"/>
          <ac:spMkLst>
            <pc:docMk/>
            <pc:sldMk cId="311738350" sldId="275"/>
            <ac:spMk id="3" creationId="{AADA4A45-4FE9-4FC7-A116-BAF06F399409}"/>
          </ac:spMkLst>
        </pc:spChg>
      </pc:sldChg>
      <pc:sldChg chg="delSp modSp add">
        <pc:chgData name="Kristofer Carta" userId="a949ead7c4bcd18f" providerId="LiveId" clId="{EE21B5BA-F702-4589-8258-402869B4781F}" dt="2017-08-21T21:23:47.781" v="749" actId="478"/>
        <pc:sldMkLst>
          <pc:docMk/>
          <pc:sldMk cId="2245622187" sldId="276"/>
        </pc:sldMkLst>
        <pc:spChg chg="mod">
          <ac:chgData name="Kristofer Carta" userId="a949ead7c4bcd18f" providerId="LiveId" clId="{EE21B5BA-F702-4589-8258-402869B4781F}" dt="2017-08-21T21:23:43.290" v="747" actId="20577"/>
          <ac:spMkLst>
            <pc:docMk/>
            <pc:sldMk cId="2245622187" sldId="276"/>
            <ac:spMk id="2" creationId="{1F1EF97D-66EF-4DCF-9EFF-EA639C490522}"/>
          </ac:spMkLst>
        </pc:spChg>
        <pc:spChg chg="del mod">
          <ac:chgData name="Kristofer Carta" userId="a949ead7c4bcd18f" providerId="LiveId" clId="{EE21B5BA-F702-4589-8258-402869B4781F}" dt="2017-08-21T21:23:47.781" v="749" actId="478"/>
          <ac:spMkLst>
            <pc:docMk/>
            <pc:sldMk cId="2245622187" sldId="276"/>
            <ac:spMk id="3" creationId="{807A7C8B-32C2-4824-820A-ED9AC9BA50A6}"/>
          </ac:spMkLst>
        </pc:spChg>
      </pc:sldChg>
      <pc:sldChg chg="add">
        <pc:chgData name="Kristofer Carta" userId="a949ead7c4bcd18f" providerId="LiveId" clId="{EE21B5BA-F702-4589-8258-402869B4781F}" dt="2017-08-21T21:23:57.613" v="750" actId="20577"/>
        <pc:sldMkLst>
          <pc:docMk/>
          <pc:sldMk cId="597761154" sldId="277"/>
        </pc:sldMkLst>
      </pc:sldChg>
      <pc:sldChg chg="modSp add">
        <pc:chgData name="Kristofer Carta" userId="a949ead7c4bcd18f" providerId="LiveId" clId="{EE21B5BA-F702-4589-8258-402869B4781F}" dt="2017-08-22T10:19:24.738" v="1436" actId="20577"/>
        <pc:sldMkLst>
          <pc:docMk/>
          <pc:sldMk cId="3081455738" sldId="278"/>
        </pc:sldMkLst>
        <pc:spChg chg="mod">
          <ac:chgData name="Kristofer Carta" userId="a949ead7c4bcd18f" providerId="LiveId" clId="{EE21B5BA-F702-4589-8258-402869B4781F}" dt="2017-08-21T21:29:27.794" v="1084" actId="20577"/>
          <ac:spMkLst>
            <pc:docMk/>
            <pc:sldMk cId="3081455738" sldId="278"/>
            <ac:spMk id="2" creationId="{68F475E6-7D37-468D-9AF2-FD15D95A9545}"/>
          </ac:spMkLst>
        </pc:spChg>
        <pc:spChg chg="mod">
          <ac:chgData name="Kristofer Carta" userId="a949ead7c4bcd18f" providerId="LiveId" clId="{EE21B5BA-F702-4589-8258-402869B4781F}" dt="2017-08-22T10:19:24.738" v="1436" actId="20577"/>
          <ac:spMkLst>
            <pc:docMk/>
            <pc:sldMk cId="3081455738" sldId="278"/>
            <ac:spMk id="3" creationId="{343444A7-2703-48E0-9935-A7B1A3C1F912}"/>
          </ac:spMkLst>
        </pc:spChg>
      </pc:sldChg>
      <pc:sldChg chg="addSp delSp modSp add">
        <pc:chgData name="Kristofer Carta" userId="a949ead7c4bcd18f" providerId="LiveId" clId="{EE21B5BA-F702-4589-8258-402869B4781F}" dt="2017-08-22T10:22:10.164" v="1448" actId="1038"/>
        <pc:sldMkLst>
          <pc:docMk/>
          <pc:sldMk cId="533655295" sldId="279"/>
        </pc:sldMkLst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2" creationId="{1E583C6B-51FB-4F17-AFA4-07B3DF058419}"/>
          </ac:spMkLst>
        </pc:spChg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3" creationId="{BA82E502-A005-47AB-B80F-A69BBE0038A8}"/>
          </ac:spMkLst>
        </pc:spChg>
        <pc:spChg chg="add del">
          <ac:chgData name="Kristofer Carta" userId="a949ead7c4bcd18f" providerId="LiveId" clId="{EE21B5BA-F702-4589-8258-402869B4781F}" dt="2017-08-22T10:21:27.127" v="1441" actId="1038"/>
          <ac:spMkLst>
            <pc:docMk/>
            <pc:sldMk cId="533655295" sldId="279"/>
            <ac:spMk id="4" creationId="{BEC984D1-E841-447D-94AE-06A6430DD207}"/>
          </ac:spMkLst>
        </pc:spChg>
        <pc:picChg chg="add mod">
          <ac:chgData name="Kristofer Carta" userId="a949ead7c4bcd18f" providerId="LiveId" clId="{EE21B5BA-F702-4589-8258-402869B4781F}" dt="2017-08-22T10:22:10.164" v="1448" actId="1038"/>
          <ac:picMkLst>
            <pc:docMk/>
            <pc:sldMk cId="533655295" sldId="279"/>
            <ac:picMk id="5" creationId="{B3215D08-2983-41DA-BED9-5D7B37090991}"/>
          </ac:picMkLst>
        </pc:picChg>
      </pc:sldChg>
    </pc:docChg>
  </pc:docChgLst>
  <pc:docChgLst>
    <pc:chgData name="Kristofer Carta" userId="a949ead7c4bcd18f" providerId="LiveId" clId="{FF8DEFF9-4627-4B00-964E-992DC734B985}"/>
    <pc:docChg chg="undo redo custSel addSld delSld modSld sldOrd modSection">
      <pc:chgData name="Kristofer Carta" userId="a949ead7c4bcd18f" providerId="LiveId" clId="{FF8DEFF9-4627-4B00-964E-992DC734B985}" dt="2017-09-06T12:37:37.118" v="18792" actId="113"/>
      <pc:docMkLst>
        <pc:docMk/>
      </pc:docMkLst>
      <pc:sldChg chg="modSp">
        <pc:chgData name="Kristofer Carta" userId="a949ead7c4bcd18f" providerId="LiveId" clId="{FF8DEFF9-4627-4B00-964E-992DC734B985}" dt="2017-09-04T19:00:18.396" v="12" actId="20577"/>
        <pc:sldMkLst>
          <pc:docMk/>
          <pc:sldMk cId="974364153" sldId="256"/>
        </pc:sldMkLst>
        <pc:spChg chg="mod">
          <ac:chgData name="Kristofer Carta" userId="a949ead7c4bcd18f" providerId="LiveId" clId="{FF8DEFF9-4627-4B00-964E-992DC734B985}" dt="2017-09-04T19:00:18.396" v="12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del">
        <pc:chgData name="Kristofer Carta" userId="a949ead7c4bcd18f" providerId="LiveId" clId="{FF8DEFF9-4627-4B00-964E-992DC734B985}" dt="2017-09-04T19:01:00.170" v="17" actId="2696"/>
        <pc:sldMkLst>
          <pc:docMk/>
          <pc:sldMk cId="3956988050" sldId="260"/>
        </pc:sldMkLst>
      </pc:sldChg>
      <pc:sldChg chg="modSp">
        <pc:chgData name="Kristofer Carta" userId="a949ead7c4bcd18f" providerId="LiveId" clId="{FF8DEFF9-4627-4B00-964E-992DC734B985}" dt="2017-09-05T13:05:35.051" v="10976" actId="20577"/>
        <pc:sldMkLst>
          <pc:docMk/>
          <pc:sldMk cId="2069327080" sldId="291"/>
        </pc:sldMkLst>
        <pc:spChg chg="mod">
          <ac:chgData name="Kristofer Carta" userId="a949ead7c4bcd18f" providerId="LiveId" clId="{FF8DEFF9-4627-4B00-964E-992DC734B985}" dt="2017-09-05T13:05:35.051" v="10976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del">
        <pc:chgData name="Kristofer Carta" userId="a949ead7c4bcd18f" providerId="LiveId" clId="{FF8DEFF9-4627-4B00-964E-992DC734B985}" dt="2017-09-04T19:02:03.408" v="184" actId="2696"/>
        <pc:sldMkLst>
          <pc:docMk/>
          <pc:sldMk cId="514362684" sldId="326"/>
        </pc:sldMkLst>
      </pc:sldChg>
      <pc:sldChg chg="del">
        <pc:chgData name="Kristofer Carta" userId="a949ead7c4bcd18f" providerId="LiveId" clId="{FF8DEFF9-4627-4B00-964E-992DC734B985}" dt="2017-09-04T19:02:03.611" v="200" actId="2696"/>
        <pc:sldMkLst>
          <pc:docMk/>
          <pc:sldMk cId="4094898900" sldId="327"/>
        </pc:sldMkLst>
      </pc:sldChg>
      <pc:sldChg chg="del">
        <pc:chgData name="Kristofer Carta" userId="a949ead7c4bcd18f" providerId="LiveId" clId="{FF8DEFF9-4627-4B00-964E-992DC734B985}" dt="2017-09-04T19:02:03.627" v="201" actId="2696"/>
        <pc:sldMkLst>
          <pc:docMk/>
          <pc:sldMk cId="2218825753" sldId="328"/>
        </pc:sldMkLst>
      </pc:sldChg>
      <pc:sldChg chg="del">
        <pc:chgData name="Kristofer Carta" userId="a949ead7c4bcd18f" providerId="LiveId" clId="{FF8DEFF9-4627-4B00-964E-992DC734B985}" dt="2017-09-04T19:02:03.658" v="203" actId="2696"/>
        <pc:sldMkLst>
          <pc:docMk/>
          <pc:sldMk cId="2939084433" sldId="330"/>
        </pc:sldMkLst>
      </pc:sldChg>
      <pc:sldChg chg="del">
        <pc:chgData name="Kristofer Carta" userId="a949ead7c4bcd18f" providerId="LiveId" clId="{FF8DEFF9-4627-4B00-964E-992DC734B985}" dt="2017-09-04T19:02:03.658" v="204" actId="2696"/>
        <pc:sldMkLst>
          <pc:docMk/>
          <pc:sldMk cId="3624275419" sldId="331"/>
        </pc:sldMkLst>
      </pc:sldChg>
      <pc:sldChg chg="del">
        <pc:chgData name="Kristofer Carta" userId="a949ead7c4bcd18f" providerId="LiveId" clId="{FF8DEFF9-4627-4B00-964E-992DC734B985}" dt="2017-09-04T19:02:03.689" v="207" actId="2696"/>
        <pc:sldMkLst>
          <pc:docMk/>
          <pc:sldMk cId="479671430" sldId="332"/>
        </pc:sldMkLst>
      </pc:sldChg>
      <pc:sldChg chg="del">
        <pc:chgData name="Kristofer Carta" userId="a949ead7c4bcd18f" providerId="LiveId" clId="{FF8DEFF9-4627-4B00-964E-992DC734B985}" dt="2017-09-04T19:02:03.705" v="208" actId="2696"/>
        <pc:sldMkLst>
          <pc:docMk/>
          <pc:sldMk cId="2744730696" sldId="333"/>
        </pc:sldMkLst>
      </pc:sldChg>
      <pc:sldChg chg="del">
        <pc:chgData name="Kristofer Carta" userId="a949ead7c4bcd18f" providerId="LiveId" clId="{FF8DEFF9-4627-4B00-964E-992DC734B985}" dt="2017-09-04T19:02:03.721" v="209" actId="2696"/>
        <pc:sldMkLst>
          <pc:docMk/>
          <pc:sldMk cId="3484216530" sldId="334"/>
        </pc:sldMkLst>
      </pc:sldChg>
      <pc:sldChg chg="del">
        <pc:chgData name="Kristofer Carta" userId="a949ead7c4bcd18f" providerId="LiveId" clId="{FF8DEFF9-4627-4B00-964E-992DC734B985}" dt="2017-09-04T19:02:03.757" v="212" actId="2696"/>
        <pc:sldMkLst>
          <pc:docMk/>
          <pc:sldMk cId="1463315628" sldId="335"/>
        </pc:sldMkLst>
      </pc:sldChg>
      <pc:sldChg chg="del">
        <pc:chgData name="Kristofer Carta" userId="a949ead7c4bcd18f" providerId="LiveId" clId="{FF8DEFF9-4627-4B00-964E-992DC734B985}" dt="2017-09-04T19:02:03.761" v="213" actId="2696"/>
        <pc:sldMkLst>
          <pc:docMk/>
          <pc:sldMk cId="1851125327" sldId="336"/>
        </pc:sldMkLst>
      </pc:sldChg>
      <pc:sldChg chg="del">
        <pc:chgData name="Kristofer Carta" userId="a949ead7c4bcd18f" providerId="LiveId" clId="{FF8DEFF9-4627-4B00-964E-992DC734B985}" dt="2017-09-04T19:02:03.674" v="205" actId="2696"/>
        <pc:sldMkLst>
          <pc:docMk/>
          <pc:sldMk cId="1335420335" sldId="337"/>
        </pc:sldMkLst>
      </pc:sldChg>
      <pc:sldChg chg="del">
        <pc:chgData name="Kristofer Carta" userId="a949ead7c4bcd18f" providerId="LiveId" clId="{FF8DEFF9-4627-4B00-964E-992DC734B985}" dt="2017-09-04T19:02:03.549" v="194" actId="2696"/>
        <pc:sldMkLst>
          <pc:docMk/>
          <pc:sldMk cId="116803102" sldId="338"/>
        </pc:sldMkLst>
      </pc:sldChg>
      <pc:sldChg chg="del">
        <pc:chgData name="Kristofer Carta" userId="a949ead7c4bcd18f" providerId="LiveId" clId="{FF8DEFF9-4627-4B00-964E-992DC734B985}" dt="2017-09-04T19:02:03.471" v="190" actId="2696"/>
        <pc:sldMkLst>
          <pc:docMk/>
          <pc:sldMk cId="2664906121" sldId="341"/>
        </pc:sldMkLst>
      </pc:sldChg>
      <pc:sldChg chg="del">
        <pc:chgData name="Kristofer Carta" userId="a949ead7c4bcd18f" providerId="LiveId" clId="{FF8DEFF9-4627-4B00-964E-992DC734B985}" dt="2017-09-04T19:02:03.502" v="191" actId="2696"/>
        <pc:sldMkLst>
          <pc:docMk/>
          <pc:sldMk cId="1742684228" sldId="342"/>
        </pc:sldMkLst>
      </pc:sldChg>
      <pc:sldChg chg="del">
        <pc:chgData name="Kristofer Carta" userId="a949ead7c4bcd18f" providerId="LiveId" clId="{FF8DEFF9-4627-4B00-964E-992DC734B985}" dt="2017-09-04T19:02:03.408" v="185" actId="2696"/>
        <pc:sldMkLst>
          <pc:docMk/>
          <pc:sldMk cId="2156761481" sldId="343"/>
        </pc:sldMkLst>
      </pc:sldChg>
      <pc:sldChg chg="del">
        <pc:chgData name="Kristofer Carta" userId="a949ead7c4bcd18f" providerId="LiveId" clId="{FF8DEFF9-4627-4B00-964E-992DC734B985}" dt="2017-09-04T19:02:03.424" v="186" actId="2696"/>
        <pc:sldMkLst>
          <pc:docMk/>
          <pc:sldMk cId="3587808903" sldId="344"/>
        </pc:sldMkLst>
      </pc:sldChg>
      <pc:sldChg chg="del">
        <pc:chgData name="Kristofer Carta" userId="a949ead7c4bcd18f" providerId="LiveId" clId="{FF8DEFF9-4627-4B00-964E-992DC734B985}" dt="2017-09-04T19:02:03.440" v="187" actId="2696"/>
        <pc:sldMkLst>
          <pc:docMk/>
          <pc:sldMk cId="3952786061" sldId="345"/>
        </pc:sldMkLst>
      </pc:sldChg>
      <pc:sldChg chg="del">
        <pc:chgData name="Kristofer Carta" userId="a949ead7c4bcd18f" providerId="LiveId" clId="{FF8DEFF9-4627-4B00-964E-992DC734B985}" dt="2017-09-04T19:02:03.455" v="188" actId="2696"/>
        <pc:sldMkLst>
          <pc:docMk/>
          <pc:sldMk cId="2255492434" sldId="346"/>
        </pc:sldMkLst>
      </pc:sldChg>
      <pc:sldChg chg="del">
        <pc:chgData name="Kristofer Carta" userId="a949ead7c4bcd18f" providerId="LiveId" clId="{FF8DEFF9-4627-4B00-964E-992DC734B985}" dt="2017-09-04T19:02:03.471" v="189" actId="2696"/>
        <pc:sldMkLst>
          <pc:docMk/>
          <pc:sldMk cId="3447122622" sldId="347"/>
        </pc:sldMkLst>
      </pc:sldChg>
      <pc:sldChg chg="del">
        <pc:chgData name="Kristofer Carta" userId="a949ead7c4bcd18f" providerId="LiveId" clId="{FF8DEFF9-4627-4B00-964E-992DC734B985}" dt="2017-09-04T19:02:03.518" v="192" actId="2696"/>
        <pc:sldMkLst>
          <pc:docMk/>
          <pc:sldMk cId="3068617673" sldId="348"/>
        </pc:sldMkLst>
      </pc:sldChg>
      <pc:sldChg chg="del">
        <pc:chgData name="Kristofer Carta" userId="a949ead7c4bcd18f" providerId="LiveId" clId="{FF8DEFF9-4627-4B00-964E-992DC734B985}" dt="2017-09-04T19:02:03.533" v="193" actId="2696"/>
        <pc:sldMkLst>
          <pc:docMk/>
          <pc:sldMk cId="3592709068" sldId="349"/>
        </pc:sldMkLst>
      </pc:sldChg>
      <pc:sldChg chg="del">
        <pc:chgData name="Kristofer Carta" userId="a949ead7c4bcd18f" providerId="LiveId" clId="{FF8DEFF9-4627-4B00-964E-992DC734B985}" dt="2017-09-04T19:02:03.674" v="206" actId="2696"/>
        <pc:sldMkLst>
          <pc:docMk/>
          <pc:sldMk cId="865826571" sldId="350"/>
        </pc:sldMkLst>
      </pc:sldChg>
      <pc:sldChg chg="del">
        <pc:chgData name="Kristofer Carta" userId="a949ead7c4bcd18f" providerId="LiveId" clId="{FF8DEFF9-4627-4B00-964E-992DC734B985}" dt="2017-09-04T19:02:03.596" v="199" actId="2696"/>
        <pc:sldMkLst>
          <pc:docMk/>
          <pc:sldMk cId="2956315511" sldId="353"/>
        </pc:sldMkLst>
      </pc:sldChg>
      <pc:sldChg chg="del">
        <pc:chgData name="Kristofer Carta" userId="a949ead7c4bcd18f" providerId="LiveId" clId="{FF8DEFF9-4627-4B00-964E-992DC734B985}" dt="2017-09-04T19:02:03.564" v="196" actId="2696"/>
        <pc:sldMkLst>
          <pc:docMk/>
          <pc:sldMk cId="469591542" sldId="354"/>
        </pc:sldMkLst>
      </pc:sldChg>
      <pc:sldChg chg="del">
        <pc:chgData name="Kristofer Carta" userId="a949ead7c4bcd18f" providerId="LiveId" clId="{FF8DEFF9-4627-4B00-964E-992DC734B985}" dt="2017-09-04T19:02:03.580" v="197" actId="2696"/>
        <pc:sldMkLst>
          <pc:docMk/>
          <pc:sldMk cId="740213187" sldId="355"/>
        </pc:sldMkLst>
      </pc:sldChg>
      <pc:sldChg chg="del">
        <pc:chgData name="Kristofer Carta" userId="a949ead7c4bcd18f" providerId="LiveId" clId="{FF8DEFF9-4627-4B00-964E-992DC734B985}" dt="2017-09-04T19:02:03.721" v="210" actId="2696"/>
        <pc:sldMkLst>
          <pc:docMk/>
          <pc:sldMk cId="2201648200" sldId="356"/>
        </pc:sldMkLst>
      </pc:sldChg>
      <pc:sldChg chg="del">
        <pc:chgData name="Kristofer Carta" userId="a949ead7c4bcd18f" providerId="LiveId" clId="{FF8DEFF9-4627-4B00-964E-992DC734B985}" dt="2017-09-04T19:02:03.736" v="211" actId="2696"/>
        <pc:sldMkLst>
          <pc:docMk/>
          <pc:sldMk cId="2924280605" sldId="357"/>
        </pc:sldMkLst>
      </pc:sldChg>
      <pc:sldChg chg="del">
        <pc:chgData name="Kristofer Carta" userId="a949ead7c4bcd18f" providerId="LiveId" clId="{FF8DEFF9-4627-4B00-964E-992DC734B985}" dt="2017-09-04T19:02:03.596" v="198" actId="2696"/>
        <pc:sldMkLst>
          <pc:docMk/>
          <pc:sldMk cId="378992134" sldId="358"/>
        </pc:sldMkLst>
      </pc:sldChg>
      <pc:sldChg chg="del">
        <pc:chgData name="Kristofer Carta" userId="a949ead7c4bcd18f" providerId="LiveId" clId="{FF8DEFF9-4627-4B00-964E-992DC734B985}" dt="2017-09-04T19:02:03.643" v="202" actId="2696"/>
        <pc:sldMkLst>
          <pc:docMk/>
          <pc:sldMk cId="2900130486" sldId="359"/>
        </pc:sldMkLst>
      </pc:sldChg>
      <pc:sldChg chg="del">
        <pc:chgData name="Kristofer Carta" userId="a949ead7c4bcd18f" providerId="LiveId" clId="{FF8DEFF9-4627-4B00-964E-992DC734B985}" dt="2017-09-04T19:02:03.549" v="195" actId="2696"/>
        <pc:sldMkLst>
          <pc:docMk/>
          <pc:sldMk cId="924063150" sldId="360"/>
        </pc:sldMkLst>
      </pc:sldChg>
      <pc:sldChg chg="del">
        <pc:chgData name="Kristofer Carta" userId="a949ead7c4bcd18f" providerId="LiveId" clId="{FF8DEFF9-4627-4B00-964E-992DC734B985}" dt="2017-09-04T19:02:03.785" v="214" actId="2696"/>
        <pc:sldMkLst>
          <pc:docMk/>
          <pc:sldMk cId="2140651610" sldId="361"/>
        </pc:sldMkLst>
      </pc:sldChg>
      <pc:sldChg chg="del">
        <pc:chgData name="Kristofer Carta" userId="a949ead7c4bcd18f" providerId="LiveId" clId="{FF8DEFF9-4627-4B00-964E-992DC734B985}" dt="2017-09-04T19:02:03.797" v="215" actId="2696"/>
        <pc:sldMkLst>
          <pc:docMk/>
          <pc:sldMk cId="2785841846" sldId="362"/>
        </pc:sldMkLst>
      </pc:sldChg>
      <pc:sldChg chg="del">
        <pc:chgData name="Kristofer Carta" userId="a949ead7c4bcd18f" providerId="LiveId" clId="{FF8DEFF9-4627-4B00-964E-992DC734B985}" dt="2017-09-04T19:02:03.809" v="216" actId="2696"/>
        <pc:sldMkLst>
          <pc:docMk/>
          <pc:sldMk cId="3584877542" sldId="363"/>
        </pc:sldMkLst>
      </pc:sldChg>
      <pc:sldChg chg="del">
        <pc:chgData name="Kristofer Carta" userId="a949ead7c4bcd18f" providerId="LiveId" clId="{FF8DEFF9-4627-4B00-964E-992DC734B985}" dt="2017-09-04T19:02:03.825" v="217" actId="2696"/>
        <pc:sldMkLst>
          <pc:docMk/>
          <pc:sldMk cId="3637275047" sldId="364"/>
        </pc:sldMkLst>
      </pc:sldChg>
      <pc:sldChg chg="del">
        <pc:chgData name="Kristofer Carta" userId="a949ead7c4bcd18f" providerId="LiveId" clId="{FF8DEFF9-4627-4B00-964E-992DC734B985}" dt="2017-09-04T19:02:03.833" v="218" actId="2696"/>
        <pc:sldMkLst>
          <pc:docMk/>
          <pc:sldMk cId="1200273102" sldId="365"/>
        </pc:sldMkLst>
      </pc:sldChg>
      <pc:sldChg chg="del">
        <pc:chgData name="Kristofer Carta" userId="a949ead7c4bcd18f" providerId="LiveId" clId="{FF8DEFF9-4627-4B00-964E-992DC734B985}" dt="2017-09-04T19:02:03.841" v="219" actId="2696"/>
        <pc:sldMkLst>
          <pc:docMk/>
          <pc:sldMk cId="1202572092" sldId="366"/>
        </pc:sldMkLst>
      </pc:sldChg>
      <pc:sldChg chg="del">
        <pc:chgData name="Kristofer Carta" userId="a949ead7c4bcd18f" providerId="LiveId" clId="{FF8DEFF9-4627-4B00-964E-992DC734B985}" dt="2017-09-04T19:02:03.845" v="220" actId="2696"/>
        <pc:sldMkLst>
          <pc:docMk/>
          <pc:sldMk cId="250539863" sldId="367"/>
        </pc:sldMkLst>
      </pc:sldChg>
      <pc:sldChg chg="del">
        <pc:chgData name="Kristofer Carta" userId="a949ead7c4bcd18f" providerId="LiveId" clId="{FF8DEFF9-4627-4B00-964E-992DC734B985}" dt="2017-09-04T19:02:03.865" v="221" actId="2696"/>
        <pc:sldMkLst>
          <pc:docMk/>
          <pc:sldMk cId="832353810" sldId="368"/>
        </pc:sldMkLst>
      </pc:sldChg>
      <pc:sldChg chg="del">
        <pc:chgData name="Kristofer Carta" userId="a949ead7c4bcd18f" providerId="LiveId" clId="{FF8DEFF9-4627-4B00-964E-992DC734B985}" dt="2017-09-04T19:02:03.869" v="222" actId="2696"/>
        <pc:sldMkLst>
          <pc:docMk/>
          <pc:sldMk cId="4194651197" sldId="369"/>
        </pc:sldMkLst>
      </pc:sldChg>
      <pc:sldChg chg="del">
        <pc:chgData name="Kristofer Carta" userId="a949ead7c4bcd18f" providerId="LiveId" clId="{FF8DEFF9-4627-4B00-964E-992DC734B985}" dt="2017-09-04T19:02:03.879" v="223" actId="2696"/>
        <pc:sldMkLst>
          <pc:docMk/>
          <pc:sldMk cId="3180620335" sldId="370"/>
        </pc:sldMkLst>
      </pc:sldChg>
      <pc:sldChg chg="del">
        <pc:chgData name="Kristofer Carta" userId="a949ead7c4bcd18f" providerId="LiveId" clId="{FF8DEFF9-4627-4B00-964E-992DC734B985}" dt="2017-09-04T19:02:03.887" v="224" actId="2696"/>
        <pc:sldMkLst>
          <pc:docMk/>
          <pc:sldMk cId="1602182661" sldId="371"/>
        </pc:sldMkLst>
      </pc:sldChg>
      <pc:sldChg chg="del">
        <pc:chgData name="Kristofer Carta" userId="a949ead7c4bcd18f" providerId="LiveId" clId="{FF8DEFF9-4627-4B00-964E-992DC734B985}" dt="2017-09-04T19:24:09.160" v="1084" actId="2696"/>
        <pc:sldMkLst>
          <pc:docMk/>
          <pc:sldMk cId="305523873" sldId="372"/>
        </pc:sldMkLst>
      </pc:sldChg>
      <pc:sldChg chg="del">
        <pc:chgData name="Kristofer Carta" userId="a949ead7c4bcd18f" providerId="LiveId" clId="{FF8DEFF9-4627-4B00-964E-992DC734B985}" dt="2017-09-04T19:02:03.887" v="225" actId="2696"/>
        <pc:sldMkLst>
          <pc:docMk/>
          <pc:sldMk cId="1484369849" sldId="373"/>
        </pc:sldMkLst>
      </pc:sldChg>
      <pc:sldChg chg="addSp delSp add del delDesignElem">
        <pc:chgData name="Kristofer Carta" userId="a949ead7c4bcd18f" providerId="LiveId" clId="{FF8DEFF9-4627-4B00-964E-992DC734B985}" dt="2017-09-04T19:00:43.995" v="15" actId="790"/>
        <pc:sldMkLst>
          <pc:docMk/>
          <pc:sldMk cId="3421205058" sldId="374"/>
        </pc:sldMkLst>
        <pc:spChg chg="add del">
          <ac:chgData name="Kristofer Carta" userId="a949ead7c4bcd18f" providerId="LiveId" clId="{FF8DEFF9-4627-4B00-964E-992DC734B985}" dt="2017-09-04T19:00:43.995" v="15" actId="790"/>
          <ac:spMkLst>
            <pc:docMk/>
            <pc:sldMk cId="3421205058" sldId="374"/>
            <ac:spMk id="27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19:00:43.995" v="15" actId="790"/>
          <ac:spMkLst>
            <pc:docMk/>
            <pc:sldMk cId="3421205058" sldId="374"/>
            <ac:spMk id="28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4T19:01:41.634" v="155" actId="20577"/>
        <pc:sldMkLst>
          <pc:docMk/>
          <pc:sldMk cId="3840200507" sldId="374"/>
        </pc:sldMkLst>
        <pc:spChg chg="mod">
          <ac:chgData name="Kristofer Carta" userId="a949ead7c4bcd18f" providerId="LiveId" clId="{FF8DEFF9-4627-4B00-964E-992DC734B985}" dt="2017-09-04T19:01:41.634" v="155" actId="20577"/>
          <ac:spMkLst>
            <pc:docMk/>
            <pc:sldMk cId="3840200507" sldId="374"/>
            <ac:spMk id="3" creationId="{FFC353AD-FA04-47E2-BB20-54AD62996ABA}"/>
          </ac:spMkLst>
        </pc:spChg>
      </pc:sldChg>
      <pc:sldChg chg="modSp add">
        <pc:chgData name="Kristofer Carta" userId="a949ead7c4bcd18f" providerId="LiveId" clId="{FF8DEFF9-4627-4B00-964E-992DC734B985}" dt="2017-09-04T19:02:23.280" v="238" actId="20577"/>
        <pc:sldMkLst>
          <pc:docMk/>
          <pc:sldMk cId="4121541603" sldId="375"/>
        </pc:sldMkLst>
        <pc:spChg chg="mod">
          <ac:chgData name="Kristofer Carta" userId="a949ead7c4bcd18f" providerId="LiveId" clId="{FF8DEFF9-4627-4B00-964E-992DC734B985}" dt="2017-09-04T19:02:23.280" v="238" actId="20577"/>
          <ac:spMkLst>
            <pc:docMk/>
            <pc:sldMk cId="4121541603" sldId="375"/>
            <ac:spMk id="2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5T20:20:04.501" v="17455" actId="20577"/>
        <pc:sldMkLst>
          <pc:docMk/>
          <pc:sldMk cId="881968853" sldId="376"/>
        </pc:sldMkLst>
        <pc:spChg chg="mod">
          <ac:chgData name="Kristofer Carta" userId="a949ead7c4bcd18f" providerId="LiveId" clId="{FF8DEFF9-4627-4B00-964E-992DC734B985}" dt="2017-09-04T19:06:54.680" v="318" actId="20577"/>
          <ac:spMkLst>
            <pc:docMk/>
            <pc:sldMk cId="881968853" sldId="376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20:04.501" v="17455" actId="20577"/>
          <ac:spMkLst>
            <pc:docMk/>
            <pc:sldMk cId="881968853" sldId="376"/>
            <ac:spMk id="4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19:49:39.580" v="15891" actId="1076"/>
          <ac:picMkLst>
            <pc:docMk/>
            <pc:sldMk cId="881968853" sldId="376"/>
            <ac:picMk id="3" creationId="{00000000-0000-0000-0000-000000000000}"/>
          </ac:picMkLst>
        </pc:picChg>
      </pc:sldChg>
      <pc:sldChg chg="delSp modSp add">
        <pc:chgData name="Kristofer Carta" userId="a949ead7c4bcd18f" providerId="LiveId" clId="{FF8DEFF9-4627-4B00-964E-992DC734B985}" dt="2017-09-05T20:19:21.930" v="17345" actId="20577"/>
        <pc:sldMkLst>
          <pc:docMk/>
          <pc:sldMk cId="1274394867" sldId="377"/>
        </pc:sldMkLst>
        <pc:spChg chg="mod">
          <ac:chgData name="Kristofer Carta" userId="a949ead7c4bcd18f" providerId="LiveId" clId="{FF8DEFF9-4627-4B00-964E-992DC734B985}" dt="2017-09-04T19:06:54.680" v="318" actId="478"/>
          <ac:spMkLst>
            <pc:docMk/>
            <pc:sldMk cId="1274394867" sldId="377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19:21.930" v="17345" actId="20577"/>
          <ac:spMkLst>
            <pc:docMk/>
            <pc:sldMk cId="1274394867" sldId="377"/>
            <ac:spMk id="3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0:55:39.111" v="8181" actId="20577"/>
          <ac:spMkLst>
            <pc:docMk/>
            <pc:sldMk cId="1274394867" sldId="377"/>
            <ac:spMk id="4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07:19.168" v="319" actId="478"/>
          <ac:spMkLst>
            <pc:docMk/>
            <pc:sldMk cId="1274394867" sldId="377"/>
            <ac:spMk id="5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10:55:36.878" v="8173" actId="1076"/>
          <ac:picMkLst>
            <pc:docMk/>
            <pc:sldMk cId="1274394867" sldId="377"/>
            <ac:picMk id="5122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0:56:24.616" v="8248" actId="113"/>
        <pc:sldMkLst>
          <pc:docMk/>
          <pc:sldMk cId="3057090943" sldId="378"/>
        </pc:sldMkLst>
        <pc:spChg chg="mod">
          <ac:chgData name="Kristofer Carta" userId="a949ead7c4bcd18f" providerId="LiveId" clId="{FF8DEFF9-4627-4B00-964E-992DC734B985}" dt="2017-09-04T19:06:54.680" v="318" actId="20577"/>
          <ac:spMkLst>
            <pc:docMk/>
            <pc:sldMk cId="3057090943" sldId="378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0:56:24.616" v="8248" actId="113"/>
          <ac:spMkLst>
            <pc:docMk/>
            <pc:sldMk cId="3057090943" sldId="378"/>
            <ac:spMk id="4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5T19:50:19.410" v="15903" actId="1076"/>
        <pc:sldMkLst>
          <pc:docMk/>
          <pc:sldMk cId="2403672126" sldId="379"/>
        </pc:sldMkLst>
        <pc:spChg chg="mod">
          <ac:chgData name="Kristofer Carta" userId="a949ead7c4bcd18f" providerId="LiveId" clId="{FF8DEFF9-4627-4B00-964E-992DC734B985}" dt="2017-09-05T19:50:08.722" v="15893" actId="20577"/>
          <ac:spMkLst>
            <pc:docMk/>
            <pc:sldMk cId="2403672126" sldId="379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9:50:14.343" v="15902" actId="20577"/>
          <ac:spMkLst>
            <pc:docMk/>
            <pc:sldMk cId="2403672126" sldId="379"/>
            <ac:spMk id="4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9:50:19.410" v="15903" actId="1076"/>
          <ac:spMkLst>
            <pc:docMk/>
            <pc:sldMk cId="2403672126" sldId="379"/>
            <ac:spMk id="5" creationId="{00000000-0000-0000-0000-000000000000}"/>
          </ac:spMkLst>
        </pc:spChg>
      </pc:sldChg>
      <pc:sldChg chg="modSp add ord">
        <pc:chgData name="Kristofer Carta" userId="a949ead7c4bcd18f" providerId="LiveId" clId="{FF8DEFF9-4627-4B00-964E-992DC734B985}" dt="2017-09-05T20:01:20.845" v="16028" actId="20577"/>
        <pc:sldMkLst>
          <pc:docMk/>
          <pc:sldMk cId="2667649590" sldId="380"/>
        </pc:sldMkLst>
        <pc:spChg chg="mod">
          <ac:chgData name="Kristofer Carta" userId="a949ead7c4bcd18f" providerId="LiveId" clId="{FF8DEFF9-4627-4B00-964E-992DC734B985}" dt="2017-09-05T19:51:06.748" v="15910" actId="20577"/>
          <ac:spMkLst>
            <pc:docMk/>
            <pc:sldMk cId="2667649590" sldId="380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4T19:06:49.250" v="317" actId="20577"/>
          <ac:spMkLst>
            <pc:docMk/>
            <pc:sldMk cId="2667649590" sldId="380"/>
            <ac:spMk id="3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01:20.845" v="16028" actId="20577"/>
          <ac:spMkLst>
            <pc:docMk/>
            <pc:sldMk cId="2667649590" sldId="380"/>
            <ac:spMk id="4" creationId="{00000000-0000-0000-0000-000000000000}"/>
          </ac:spMkLst>
        </pc:spChg>
      </pc:sldChg>
      <pc:sldChg chg="modSp add ord">
        <pc:chgData name="Kristofer Carta" userId="a949ead7c4bcd18f" providerId="LiveId" clId="{FF8DEFF9-4627-4B00-964E-992DC734B985}" dt="2017-09-04T19:03:18.872" v="313" actId="20577"/>
        <pc:sldMkLst>
          <pc:docMk/>
          <pc:sldMk cId="227997894" sldId="381"/>
        </pc:sldMkLst>
        <pc:spChg chg="mod">
          <ac:chgData name="Kristofer Carta" userId="a949ead7c4bcd18f" providerId="LiveId" clId="{FF8DEFF9-4627-4B00-964E-992DC734B985}" dt="2017-09-04T19:03:18.872" v="313" actId="20577"/>
          <ac:spMkLst>
            <pc:docMk/>
            <pc:sldMk cId="227997894" sldId="381"/>
            <ac:spMk id="2" creationId="{00000000-0000-0000-0000-000000000000}"/>
          </ac:spMkLst>
        </pc:spChg>
      </pc:sldChg>
      <pc:sldChg chg="modSp add ord">
        <pc:chgData name="Kristofer Carta" userId="a949ead7c4bcd18f" providerId="LiveId" clId="{FF8DEFF9-4627-4B00-964E-992DC734B985}" dt="2017-09-04T19:24:14.451" v="1085" actId="20577"/>
        <pc:sldMkLst>
          <pc:docMk/>
          <pc:sldMk cId="4189117625" sldId="382"/>
        </pc:sldMkLst>
        <pc:spChg chg="mod">
          <ac:chgData name="Kristofer Carta" userId="a949ead7c4bcd18f" providerId="LiveId" clId="{FF8DEFF9-4627-4B00-964E-992DC734B985}" dt="2017-09-04T19:03:14.872" v="312" actId="20577"/>
          <ac:spMkLst>
            <pc:docMk/>
            <pc:sldMk cId="4189117625" sldId="382"/>
            <ac:spMk id="2" creationId="{00000000-0000-0000-0000-000000000000}"/>
          </ac:spMkLst>
        </pc:spChg>
      </pc:sldChg>
      <pc:sldChg chg="delSp modSp add del">
        <pc:chgData name="Kristofer Carta" userId="a949ead7c4bcd18f" providerId="LiveId" clId="{FF8DEFF9-4627-4B00-964E-992DC734B985}" dt="2017-09-04T19:09:43.928" v="345" actId="2696"/>
        <pc:sldMkLst>
          <pc:docMk/>
          <pc:sldMk cId="2703688390" sldId="383"/>
        </pc:sldMkLst>
        <pc:spChg chg="mod">
          <ac:chgData name="Kristofer Carta" userId="a949ead7c4bcd18f" providerId="LiveId" clId="{FF8DEFF9-4627-4B00-964E-992DC734B985}" dt="2017-09-04T19:09:16.552" v="338" actId="20577"/>
          <ac:spMkLst>
            <pc:docMk/>
            <pc:sldMk cId="2703688390" sldId="383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4T19:09:27.727" v="342" actId="120"/>
          <ac:spMkLst>
            <pc:docMk/>
            <pc:sldMk cId="2703688390" sldId="383"/>
            <ac:spMk id="4" creationId="{00000000-0000-0000-0000-000000000000}"/>
          </ac:spMkLst>
        </pc:spChg>
        <pc:picChg chg="del mod">
          <ac:chgData name="Kristofer Carta" userId="a949ead7c4bcd18f" providerId="LiveId" clId="{FF8DEFF9-4627-4B00-964E-992DC734B985}" dt="2017-09-04T19:09:22.449" v="341" actId="478"/>
          <ac:picMkLst>
            <pc:docMk/>
            <pc:sldMk cId="2703688390" sldId="383"/>
            <ac:picMk id="3" creationId="{00000000-0000-0000-0000-000000000000}"/>
          </ac:picMkLst>
        </pc:picChg>
        <pc:picChg chg="del">
          <ac:chgData name="Kristofer Carta" userId="a949ead7c4bcd18f" providerId="LiveId" clId="{FF8DEFF9-4627-4B00-964E-992DC734B985}" dt="2017-09-04T19:09:22.449" v="341" actId="478"/>
          <ac:picMkLst>
            <pc:docMk/>
            <pc:sldMk cId="2703688390" sldId="383"/>
            <ac:picMk id="1028" creationId="{00000000-0000-0000-0000-000000000000}"/>
          </ac:picMkLst>
        </pc:picChg>
      </pc:sldChg>
      <pc:sldChg chg="modSp add ord">
        <pc:chgData name="Kristofer Carta" userId="a949ead7c4bcd18f" providerId="LiveId" clId="{FF8DEFF9-4627-4B00-964E-992DC734B985}" dt="2017-09-04T19:08:36.468" v="331" actId="20577"/>
        <pc:sldMkLst>
          <pc:docMk/>
          <pc:sldMk cId="2777830347" sldId="384"/>
        </pc:sldMkLst>
        <pc:spChg chg="mod">
          <ac:chgData name="Kristofer Carta" userId="a949ead7c4bcd18f" providerId="LiveId" clId="{FF8DEFF9-4627-4B00-964E-992DC734B985}" dt="2017-09-04T19:08:36.468" v="331" actId="20577"/>
          <ac:spMkLst>
            <pc:docMk/>
            <pc:sldMk cId="2777830347" sldId="384"/>
            <ac:spMk id="2" creationId="{00000000-0000-0000-0000-000000000000}"/>
          </ac:spMkLst>
        </pc:spChg>
      </pc:sldChg>
      <pc:sldChg chg="addSp delSp modSp add">
        <pc:chgData name="Kristofer Carta" userId="a949ead7c4bcd18f" providerId="LiveId" clId="{FF8DEFF9-4627-4B00-964E-992DC734B985}" dt="2017-09-05T06:59:41.521" v="5564" actId="20577"/>
        <pc:sldMkLst>
          <pc:docMk/>
          <pc:sldMk cId="3488265707" sldId="385"/>
        </pc:sldMkLst>
        <pc:spChg chg="mod">
          <ac:chgData name="Kristofer Carta" userId="a949ead7c4bcd18f" providerId="LiveId" clId="{FF8DEFF9-4627-4B00-964E-992DC734B985}" dt="2017-09-05T06:59:08.072" v="5551" actId="26606"/>
          <ac:spMkLst>
            <pc:docMk/>
            <pc:sldMk cId="3488265707" sldId="385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52.130" v="1083" actId="20577"/>
          <ac:spMkLst>
            <pc:docMk/>
            <pc:sldMk cId="3488265707" sldId="385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6:59:41.521" v="5564" actId="20577"/>
          <ac:spMkLst>
            <pc:docMk/>
            <pc:sldMk cId="3488265707" sldId="385"/>
            <ac:spMk id="5" creationId="{B4C50571-B41C-42C5-B5F6-F366C00680D8}"/>
          </ac:spMkLst>
        </pc:spChg>
        <pc:spChg chg="add">
          <ac:chgData name="Kristofer Carta" userId="a949ead7c4bcd18f" providerId="LiveId" clId="{FF8DEFF9-4627-4B00-964E-992DC734B985}" dt="2017-09-05T06:59:08.072" v="5551" actId="26606"/>
          <ac:spMkLst>
            <pc:docMk/>
            <pc:sldMk cId="3488265707" sldId="385"/>
            <ac:spMk id="71" creationId="{00000000-0000-0000-0000-000000000000}"/>
          </ac:spMkLst>
        </pc:spChg>
        <pc:picChg chg="add mod ord">
          <ac:chgData name="Kristofer Carta" userId="a949ead7c4bcd18f" providerId="LiveId" clId="{FF8DEFF9-4627-4B00-964E-992DC734B985}" dt="2017-09-05T06:59:08.072" v="5551" actId="26606"/>
          <ac:picMkLst>
            <pc:docMk/>
            <pc:sldMk cId="3488265707" sldId="385"/>
            <ac:picMk id="1026" creationId="{D37BCF4E-C72B-4156-BD49-9A8692A13210}"/>
          </ac:picMkLst>
        </pc:picChg>
      </pc:sldChg>
      <pc:sldChg chg="addSp delSp modSp add">
        <pc:chgData name="Kristofer Carta" userId="a949ead7c4bcd18f" providerId="LiveId" clId="{FF8DEFF9-4627-4B00-964E-992DC734B985}" dt="2017-09-05T07:31:21.293" v="5843" actId="27636"/>
        <pc:sldMkLst>
          <pc:docMk/>
          <pc:sldMk cId="1411461722" sldId="386"/>
        </pc:sldMkLst>
        <pc:spChg chg="mod">
          <ac:chgData name="Kristofer Carta" userId="a949ead7c4bcd18f" providerId="LiveId" clId="{FF8DEFF9-4627-4B00-964E-992DC734B985}" dt="2017-09-04T19:09:55.090" v="364" actId="20577"/>
          <ac:spMkLst>
            <pc:docMk/>
            <pc:sldMk cId="1411461722" sldId="386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48.537" v="1080" actId="113"/>
          <ac:spMkLst>
            <pc:docMk/>
            <pc:sldMk cId="1411461722" sldId="386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7:31:21.293" v="5843" actId="27636"/>
          <ac:spMkLst>
            <pc:docMk/>
            <pc:sldMk cId="1411461722" sldId="386"/>
            <ac:spMk id="5" creationId="{8E4E4086-ADEF-4F5A-9418-7DA65FAD7FFE}"/>
          </ac:spMkLst>
        </pc:spChg>
        <pc:graphicFrameChg chg="add mod">
          <ac:chgData name="Kristofer Carta" userId="a949ead7c4bcd18f" providerId="LiveId" clId="{FF8DEFF9-4627-4B00-964E-992DC734B985}" dt="2017-09-05T07:30:14.142" v="5720" actId="27636"/>
          <ac:graphicFrameMkLst>
            <pc:docMk/>
            <pc:sldMk cId="1411461722" sldId="386"/>
            <ac:graphicFrameMk id="3" creationId="{0E0DEB8D-A083-4FC0-83F5-48729B44D09D}"/>
          </ac:graphicFrameMkLst>
        </pc:graphicFrameChg>
      </pc:sldChg>
      <pc:sldChg chg="addSp delSp modSp add">
        <pc:chgData name="Kristofer Carta" userId="a949ead7c4bcd18f" providerId="LiveId" clId="{FF8DEFF9-4627-4B00-964E-992DC734B985}" dt="2017-09-04T20:26:30.973" v="3625" actId="113"/>
        <pc:sldMkLst>
          <pc:docMk/>
          <pc:sldMk cId="2067563040" sldId="387"/>
        </pc:sldMkLst>
        <pc:spChg chg="mod">
          <ac:chgData name="Kristofer Carta" userId="a949ead7c4bcd18f" providerId="LiveId" clId="{FF8DEFF9-4627-4B00-964E-992DC734B985}" dt="2017-09-04T19:10:01.889" v="380" actId="20577"/>
          <ac:spMkLst>
            <pc:docMk/>
            <pc:sldMk cId="2067563040" sldId="387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46.345" v="1077" actId="113"/>
          <ac:spMkLst>
            <pc:docMk/>
            <pc:sldMk cId="2067563040" sldId="387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4T20:26:30.973" v="3625" actId="113"/>
          <ac:spMkLst>
            <pc:docMk/>
            <pc:sldMk cId="2067563040" sldId="387"/>
            <ac:spMk id="5" creationId="{8E6118CF-CD02-44BC-A457-AF3B379F0197}"/>
          </ac:spMkLst>
        </pc:spChg>
      </pc:sldChg>
      <pc:sldChg chg="addSp delSp modSp add">
        <pc:chgData name="Kristofer Carta" userId="a949ead7c4bcd18f" providerId="LiveId" clId="{FF8DEFF9-4627-4B00-964E-992DC734B985}" dt="2017-09-05T07:41:50.665" v="5897" actId="20577"/>
        <pc:sldMkLst>
          <pc:docMk/>
          <pc:sldMk cId="1263330398" sldId="388"/>
        </pc:sldMkLst>
        <pc:spChg chg="mod">
          <ac:chgData name="Kristofer Carta" userId="a949ead7c4bcd18f" providerId="LiveId" clId="{FF8DEFF9-4627-4B00-964E-992DC734B985}" dt="2017-09-04T19:10:11.131" v="400" actId="20577"/>
          <ac:spMkLst>
            <pc:docMk/>
            <pc:sldMk cId="1263330398" sldId="388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42.286" v="1074" actId="20577"/>
          <ac:spMkLst>
            <pc:docMk/>
            <pc:sldMk cId="1263330398" sldId="388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7:41:50.665" v="5897" actId="20577"/>
          <ac:spMkLst>
            <pc:docMk/>
            <pc:sldMk cId="1263330398" sldId="388"/>
            <ac:spMk id="5" creationId="{D4AA1AAC-F760-4348-8FD3-74922DBDFF86}"/>
          </ac:spMkLst>
        </pc:spChg>
      </pc:sldChg>
      <pc:sldChg chg="addSp delSp modSp add">
        <pc:chgData name="Kristofer Carta" userId="a949ead7c4bcd18f" providerId="LiveId" clId="{FF8DEFF9-4627-4B00-964E-992DC734B985}" dt="2017-09-05T14:48:25.881" v="15679" actId="20577"/>
        <pc:sldMkLst>
          <pc:docMk/>
          <pc:sldMk cId="1017365284" sldId="389"/>
        </pc:sldMkLst>
        <pc:spChg chg="mod">
          <ac:chgData name="Kristofer Carta" userId="a949ead7c4bcd18f" providerId="LiveId" clId="{FF8DEFF9-4627-4B00-964E-992DC734B985}" dt="2017-09-05T14:48:13.256" v="15638" actId="20577"/>
          <ac:spMkLst>
            <pc:docMk/>
            <pc:sldMk cId="1017365284" sldId="389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31.446" v="1062" actId="20577"/>
          <ac:spMkLst>
            <pc:docMk/>
            <pc:sldMk cId="1017365284" sldId="389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4:48:25.881" v="15679" actId="20577"/>
          <ac:spMkLst>
            <pc:docMk/>
            <pc:sldMk cId="1017365284" sldId="389"/>
            <ac:spMk id="5" creationId="{975ECD89-E7F6-461B-B3B9-078CD0CCD0D7}"/>
          </ac:spMkLst>
        </pc:spChg>
        <pc:spChg chg="add mod">
          <ac:chgData name="Kristofer Carta" userId="a949ead7c4bcd18f" providerId="LiveId" clId="{FF8DEFF9-4627-4B00-964E-992DC734B985}" dt="2017-09-05T12:45:26.949" v="10432" actId="14100"/>
          <ac:spMkLst>
            <pc:docMk/>
            <pc:sldMk cId="1017365284" sldId="389"/>
            <ac:spMk id="6" creationId="{7892B946-18C3-4329-8092-4289DC0A4B23}"/>
          </ac:spMkLst>
        </pc:spChg>
        <pc:picChg chg="add del">
          <ac:chgData name="Kristofer Carta" userId="a949ead7c4bcd18f" providerId="LiveId" clId="{FF8DEFF9-4627-4B00-964E-992DC734B985}" dt="2017-09-05T09:49:34.624" v="7301" actId="20577"/>
          <ac:picMkLst>
            <pc:docMk/>
            <pc:sldMk cId="1017365284" sldId="389"/>
            <ac:picMk id="3" creationId="{2F3CB739-EE76-46E6-AD3C-9475557C0F0F}"/>
          </ac:picMkLst>
        </pc:picChg>
        <pc:picChg chg="add mod">
          <ac:chgData name="Kristofer Carta" userId="a949ead7c4bcd18f" providerId="LiveId" clId="{FF8DEFF9-4627-4B00-964E-992DC734B985}" dt="2017-09-05T09:51:05.184" v="7327" actId="1076"/>
          <ac:picMkLst>
            <pc:docMk/>
            <pc:sldMk cId="1017365284" sldId="389"/>
            <ac:picMk id="4" creationId="{4E527268-58D2-4FDC-B0F9-5B09F9A59BCA}"/>
          </ac:picMkLst>
        </pc:picChg>
      </pc:sldChg>
      <pc:sldChg chg="addSp delSp modSp add del ord">
        <pc:chgData name="Kristofer Carta" userId="a949ead7c4bcd18f" providerId="LiveId" clId="{FF8DEFF9-4627-4B00-964E-992DC734B985}" dt="2017-09-05T09:45:51.595" v="6832" actId="20577"/>
        <pc:sldMkLst>
          <pc:docMk/>
          <pc:sldMk cId="607678077" sldId="390"/>
        </pc:sldMkLst>
        <pc:spChg chg="mod">
          <ac:chgData name="Kristofer Carta" userId="a949ead7c4bcd18f" providerId="LiveId" clId="{FF8DEFF9-4627-4B00-964E-992DC734B985}" dt="2017-09-04T19:10:23.484" v="426" actId="20577"/>
          <ac:spMkLst>
            <pc:docMk/>
            <pc:sldMk cId="607678077" sldId="390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39.115" v="1071" actId="20577"/>
          <ac:spMkLst>
            <pc:docMk/>
            <pc:sldMk cId="607678077" sldId="390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9:45:51.595" v="6832" actId="20577"/>
          <ac:spMkLst>
            <pc:docMk/>
            <pc:sldMk cId="607678077" sldId="390"/>
            <ac:spMk id="5" creationId="{5ECF8584-6385-47A1-8667-65E64C8474B7}"/>
          </ac:spMkLst>
        </pc:spChg>
        <pc:picChg chg="add mod">
          <ac:chgData name="Kristofer Carta" userId="a949ead7c4bcd18f" providerId="LiveId" clId="{FF8DEFF9-4627-4B00-964E-992DC734B985}" dt="2017-09-05T09:44:15.749" v="6829" actId="1076"/>
          <ac:picMkLst>
            <pc:docMk/>
            <pc:sldMk cId="607678077" sldId="390"/>
            <ac:picMk id="3" creationId="{73CFBB94-331C-403F-BB82-7175035A178E}"/>
          </ac:picMkLst>
        </pc:picChg>
      </pc:sldChg>
      <pc:sldChg chg="addSp delSp modSp add">
        <pc:chgData name="Kristofer Carta" userId="a949ead7c4bcd18f" providerId="LiveId" clId="{FF8DEFF9-4627-4B00-964E-992DC734B985}" dt="2017-09-05T10:51:51.002" v="7958" actId="1076"/>
        <pc:sldMkLst>
          <pc:docMk/>
          <pc:sldMk cId="3201262066" sldId="391"/>
        </pc:sldMkLst>
        <pc:spChg chg="mod">
          <ac:chgData name="Kristofer Carta" userId="a949ead7c4bcd18f" providerId="LiveId" clId="{FF8DEFF9-4627-4B00-964E-992DC734B985}" dt="2017-09-04T19:10:29.499" v="442" actId="20577"/>
          <ac:spMkLst>
            <pc:docMk/>
            <pc:sldMk cId="3201262066" sldId="391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33.719" v="1065" actId="20577"/>
          <ac:spMkLst>
            <pc:docMk/>
            <pc:sldMk cId="3201262066" sldId="391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0:51:26.360" v="7956" actId="20577"/>
          <ac:spMkLst>
            <pc:docMk/>
            <pc:sldMk cId="3201262066" sldId="391"/>
            <ac:spMk id="5" creationId="{DB034492-497B-447B-BF99-51D6FCAB9766}"/>
          </ac:spMkLst>
        </pc:spChg>
        <pc:picChg chg="add mod">
          <ac:chgData name="Kristofer Carta" userId="a949ead7c4bcd18f" providerId="LiveId" clId="{FF8DEFF9-4627-4B00-964E-992DC734B985}" dt="2017-09-05T10:51:51.002" v="7958" actId="1076"/>
          <ac:picMkLst>
            <pc:docMk/>
            <pc:sldMk cId="3201262066" sldId="391"/>
            <ac:picMk id="3" creationId="{ACD5B438-E0B6-41AA-9164-AA5737E4CF29}"/>
          </ac:picMkLst>
        </pc:picChg>
      </pc:sldChg>
      <pc:sldChg chg="addSp delSp modSp add ord">
        <pc:chgData name="Kristofer Carta" userId="a949ead7c4bcd18f" providerId="LiveId" clId="{FF8DEFF9-4627-4B00-964E-992DC734B985}" dt="2017-09-05T09:40:49.805" v="6522" actId="27636"/>
        <pc:sldMkLst>
          <pc:docMk/>
          <pc:sldMk cId="789730599" sldId="392"/>
        </pc:sldMkLst>
        <pc:spChg chg="mod">
          <ac:chgData name="Kristofer Carta" userId="a949ead7c4bcd18f" providerId="LiveId" clId="{FF8DEFF9-4627-4B00-964E-992DC734B985}" dt="2017-09-04T19:10:37.374" v="460" actId="20577"/>
          <ac:spMkLst>
            <pc:docMk/>
            <pc:sldMk cId="789730599" sldId="392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36.662" v="1068" actId="20577"/>
          <ac:spMkLst>
            <pc:docMk/>
            <pc:sldMk cId="789730599" sldId="392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9:40:49.805" v="6522" actId="27636"/>
          <ac:spMkLst>
            <pc:docMk/>
            <pc:sldMk cId="789730599" sldId="392"/>
            <ac:spMk id="5" creationId="{C93076E8-3D0F-499F-9472-BEABB0498BE1}"/>
          </ac:spMkLst>
        </pc:spChg>
      </pc:sldChg>
      <pc:sldChg chg="modSp add">
        <pc:chgData name="Kristofer Carta" userId="a949ead7c4bcd18f" providerId="LiveId" clId="{FF8DEFF9-4627-4B00-964E-992DC734B985}" dt="2017-09-05T20:58:19.557" v="18297" actId="20577"/>
        <pc:sldMkLst>
          <pc:docMk/>
          <pc:sldMk cId="2228116044" sldId="393"/>
        </pc:sldMkLst>
        <pc:spChg chg="mod">
          <ac:chgData name="Kristofer Carta" userId="a949ead7c4bcd18f" providerId="LiveId" clId="{FF8DEFF9-4627-4B00-964E-992DC734B985}" dt="2017-09-05T20:49:44.038" v="18055" actId="20577"/>
          <ac:spMkLst>
            <pc:docMk/>
            <pc:sldMk cId="2228116044" sldId="393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5T20:58:19.557" v="18297" actId="20577"/>
          <ac:spMkLst>
            <pc:docMk/>
            <pc:sldMk cId="2228116044" sldId="393"/>
            <ac:spMk id="3" creationId="{C38F677F-5E54-4956-B549-0933911FF3E4}"/>
          </ac:spMkLst>
        </pc:spChg>
      </pc:sldChg>
      <pc:sldChg chg="modSp add ord">
        <pc:chgData name="Kristofer Carta" userId="a949ead7c4bcd18f" providerId="LiveId" clId="{FF8DEFF9-4627-4B00-964E-992DC734B985}" dt="2017-09-05T20:49:35.132" v="18053" actId="20577"/>
        <pc:sldMkLst>
          <pc:docMk/>
          <pc:sldMk cId="1222279127" sldId="394"/>
        </pc:sldMkLst>
        <pc:spChg chg="mod">
          <ac:chgData name="Kristofer Carta" userId="a949ead7c4bcd18f" providerId="LiveId" clId="{FF8DEFF9-4627-4B00-964E-992DC734B985}" dt="2017-09-05T20:49:35.132" v="18053" actId="20577"/>
          <ac:spMkLst>
            <pc:docMk/>
            <pc:sldMk cId="1222279127" sldId="394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5T20:47:34.618" v="17819" actId="20577"/>
          <ac:spMkLst>
            <pc:docMk/>
            <pc:sldMk cId="1222279127" sldId="394"/>
            <ac:spMk id="3" creationId="{C38F677F-5E54-4956-B549-0933911FF3E4}"/>
          </ac:spMkLst>
        </pc:spChg>
      </pc:sldChg>
      <pc:sldChg chg="addSp delSp modSp add">
        <pc:chgData name="Kristofer Carta" userId="a949ead7c4bcd18f" providerId="LiveId" clId="{FF8DEFF9-4627-4B00-964E-992DC734B985}" dt="2017-09-05T13:13:14.204" v="11303" actId="1076"/>
        <pc:sldMkLst>
          <pc:docMk/>
          <pc:sldMk cId="4113968212" sldId="395"/>
        </pc:sldMkLst>
        <pc:spChg chg="mod">
          <ac:chgData name="Kristofer Carta" userId="a949ead7c4bcd18f" providerId="LiveId" clId="{FF8DEFF9-4627-4B00-964E-992DC734B985}" dt="2017-09-04T19:35:30.669" v="1108" actId="20577"/>
          <ac:spMkLst>
            <pc:docMk/>
            <pc:sldMk cId="4113968212" sldId="395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3:03:21.766" v="10964" actId="14100"/>
          <ac:spMkLst>
            <pc:docMk/>
            <pc:sldMk cId="4113968212" sldId="395"/>
            <ac:spMk id="3" creationId="{59816E3E-9C05-46E5-9650-F58126A7E63F}"/>
          </ac:spMkLst>
        </pc:spChg>
        <pc:spChg chg="add del mod">
          <ac:chgData name="Kristofer Carta" userId="a949ead7c4bcd18f" providerId="LiveId" clId="{FF8DEFF9-4627-4B00-964E-992DC734B985}" dt="2017-09-05T13:03:08.155" v="10958" actId="478"/>
          <ac:spMkLst>
            <pc:docMk/>
            <pc:sldMk cId="4113968212" sldId="395"/>
            <ac:spMk id="4" creationId="{C7B08470-CF8F-401D-BB70-9B5E4D764F48}"/>
          </ac:spMkLst>
        </pc:spChg>
        <pc:spChg chg="add mod">
          <ac:chgData name="Kristofer Carta" userId="a949ead7c4bcd18f" providerId="LiveId" clId="{FF8DEFF9-4627-4B00-964E-992DC734B985}" dt="2017-09-05T13:13:00.329" v="11300" actId="1076"/>
          <ac:spMkLst>
            <pc:docMk/>
            <pc:sldMk cId="4113968212" sldId="395"/>
            <ac:spMk id="7" creationId="{7775E908-41F6-4DB4-8F05-F5DCD2897406}"/>
          </ac:spMkLst>
        </pc:spChg>
        <pc:picChg chg="add del mod">
          <ac:chgData name="Kristofer Carta" userId="a949ead7c4bcd18f" providerId="LiveId" clId="{FF8DEFF9-4627-4B00-964E-992DC734B985}" dt="2017-09-05T13:01:34.057" v="10832" actId="1076"/>
          <ac:picMkLst>
            <pc:docMk/>
            <pc:sldMk cId="4113968212" sldId="395"/>
            <ac:picMk id="2050" creationId="{9933D011-C31B-4548-A8EE-AE1466013C5B}"/>
          </ac:picMkLst>
        </pc:picChg>
        <pc:picChg chg="add mod">
          <ac:chgData name="Kristofer Carta" userId="a949ead7c4bcd18f" providerId="LiveId" clId="{FF8DEFF9-4627-4B00-964E-992DC734B985}" dt="2017-09-05T13:13:14.204" v="11303" actId="1076"/>
          <ac:picMkLst>
            <pc:docMk/>
            <pc:sldMk cId="4113968212" sldId="395"/>
            <ac:picMk id="2052" creationId="{EB857092-C4AB-4C70-B548-02EEB829142A}"/>
          </ac:picMkLst>
        </pc:picChg>
      </pc:sldChg>
      <pc:sldChg chg="addSp modSp add">
        <pc:chgData name="Kristofer Carta" userId="a949ead7c4bcd18f" providerId="LiveId" clId="{FF8DEFF9-4627-4B00-964E-992DC734B985}" dt="2017-09-06T09:40:56.883" v="18363" actId="1076"/>
        <pc:sldMkLst>
          <pc:docMk/>
          <pc:sldMk cId="3631092921" sldId="396"/>
        </pc:sldMkLst>
        <pc:spChg chg="mod">
          <ac:chgData name="Kristofer Carta" userId="a949ead7c4bcd18f" providerId="LiveId" clId="{FF8DEFF9-4627-4B00-964E-992DC734B985}" dt="2017-09-05T13:14:45.756" v="11448" actId="26606"/>
          <ac:spMkLst>
            <pc:docMk/>
            <pc:sldMk cId="3631092921" sldId="396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6T09:40:56.883" v="18363" actId="1076"/>
          <ac:spMkLst>
            <pc:docMk/>
            <pc:sldMk cId="3631092921" sldId="396"/>
            <ac:spMk id="3" creationId="{22EEF1A8-E484-497B-A934-839953EB9237}"/>
          </ac:spMkLst>
        </pc:spChg>
        <pc:spChg chg="add">
          <ac:chgData name="Kristofer Carta" userId="a949ead7c4bcd18f" providerId="LiveId" clId="{FF8DEFF9-4627-4B00-964E-992DC734B985}" dt="2017-09-05T13:14:45.756" v="11448" actId="26606"/>
          <ac:spMkLst>
            <pc:docMk/>
            <pc:sldMk cId="3631092921" sldId="396"/>
            <ac:spMk id="71" creationId="{00000000-0000-0000-0000-000000000000}"/>
          </ac:spMkLst>
        </pc:spChg>
        <pc:spChg chg="add">
          <ac:chgData name="Kristofer Carta" userId="a949ead7c4bcd18f" providerId="LiveId" clId="{FF8DEFF9-4627-4B00-964E-992DC734B985}" dt="2017-09-05T13:14:45.756" v="11448" actId="26606"/>
          <ac:spMkLst>
            <pc:docMk/>
            <pc:sldMk cId="3631092921" sldId="396"/>
            <ac:spMk id="73" creationId="{00000000-0000-0000-0000-000000000000}"/>
          </ac:spMkLst>
        </pc:spChg>
        <pc:picChg chg="add mod ord">
          <ac:chgData name="Kristofer Carta" userId="a949ead7c4bcd18f" providerId="LiveId" clId="{FF8DEFF9-4627-4B00-964E-992DC734B985}" dt="2017-09-05T13:14:45.756" v="11448" actId="26606"/>
          <ac:picMkLst>
            <pc:docMk/>
            <pc:sldMk cId="3631092921" sldId="396"/>
            <ac:picMk id="4098" creationId="{D2B9DAC1-9A04-473E-B2FE-476AAD38D9AF}"/>
          </ac:picMkLst>
        </pc:picChg>
      </pc:sldChg>
      <pc:sldChg chg="addSp modSp add">
        <pc:chgData name="Kristofer Carta" userId="a949ead7c4bcd18f" providerId="LiveId" clId="{FF8DEFF9-4627-4B00-964E-992DC734B985}" dt="2017-09-05T14:21:11.484" v="15606" actId="20577"/>
        <pc:sldMkLst>
          <pc:docMk/>
          <pc:sldMk cId="1514101641" sldId="397"/>
        </pc:sldMkLst>
        <pc:spChg chg="mod">
          <ac:chgData name="Kristofer Carta" userId="a949ead7c4bcd18f" providerId="LiveId" clId="{FF8DEFF9-4627-4B00-964E-992DC734B985}" dt="2017-09-05T13:27:13.593" v="12566" actId="20577"/>
          <ac:spMkLst>
            <pc:docMk/>
            <pc:sldMk cId="1514101641" sldId="397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4:21:11.484" v="15606" actId="20577"/>
          <ac:spMkLst>
            <pc:docMk/>
            <pc:sldMk cId="1514101641" sldId="397"/>
            <ac:spMk id="3" creationId="{F6BF7C77-D206-4DD3-B0BA-D51171AFD51A}"/>
          </ac:spMkLst>
        </pc:spChg>
        <pc:picChg chg="add mod">
          <ac:chgData name="Kristofer Carta" userId="a949ead7c4bcd18f" providerId="LiveId" clId="{FF8DEFF9-4627-4B00-964E-992DC734B985}" dt="2017-09-05T14:20:05.395" v="15578" actId="1076"/>
          <ac:picMkLst>
            <pc:docMk/>
            <pc:sldMk cId="1514101641" sldId="397"/>
            <ac:picMk id="4" creationId="{4A8F646A-6CA8-496D-935D-5D808D859026}"/>
          </ac:picMkLst>
        </pc:picChg>
      </pc:sldChg>
      <pc:sldChg chg="modSp add del">
        <pc:chgData name="Kristofer Carta" userId="a949ead7c4bcd18f" providerId="LiveId" clId="{FF8DEFF9-4627-4B00-964E-992DC734B985}" dt="2017-09-04T19:36:06.530" v="1148" actId="2696"/>
        <pc:sldMkLst>
          <pc:docMk/>
          <pc:sldMk cId="2822659840" sldId="398"/>
        </pc:sldMkLst>
        <pc:spChg chg="mod">
          <ac:chgData name="Kristofer Carta" userId="a949ead7c4bcd18f" providerId="LiveId" clId="{FF8DEFF9-4627-4B00-964E-992DC734B985}" dt="2017-09-04T19:36:02.576" v="1147" actId="20577"/>
          <ac:spMkLst>
            <pc:docMk/>
            <pc:sldMk cId="2822659840" sldId="398"/>
            <ac:spMk id="2" creationId="{00000000-0000-0000-0000-000000000000}"/>
          </ac:spMkLst>
        </pc:spChg>
      </pc:sldChg>
      <pc:sldChg chg="addSp modSp add">
        <pc:chgData name="Kristofer Carta" userId="a949ead7c4bcd18f" providerId="LiveId" clId="{FF8DEFF9-4627-4B00-964E-992DC734B985}" dt="2017-09-05T14:05:27.201" v="15217" actId="113"/>
        <pc:sldMkLst>
          <pc:docMk/>
          <pc:sldMk cId="1297092951" sldId="399"/>
        </pc:sldMkLst>
        <pc:spChg chg="mod">
          <ac:chgData name="Kristofer Carta" userId="a949ead7c4bcd18f" providerId="LiveId" clId="{FF8DEFF9-4627-4B00-964E-992DC734B985}" dt="2017-09-05T13:42:24.377" v="13634" actId="20577"/>
          <ac:spMkLst>
            <pc:docMk/>
            <pc:sldMk cId="1297092951" sldId="399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4:05:27.201" v="15217" actId="113"/>
          <ac:spMkLst>
            <pc:docMk/>
            <pc:sldMk cId="1297092951" sldId="399"/>
            <ac:spMk id="3" creationId="{CCCA5681-8A32-4B02-9E67-C824D6B1F9E6}"/>
          </ac:spMkLst>
        </pc:spChg>
      </pc:sldChg>
      <pc:sldChg chg="add del">
        <pc:chgData name="Kristofer Carta" userId="a949ead7c4bcd18f" providerId="LiveId" clId="{FF8DEFF9-4627-4B00-964E-992DC734B985}" dt="2017-09-04T19:36:19.804" v="1173" actId="2696"/>
        <pc:sldMkLst>
          <pc:docMk/>
          <pc:sldMk cId="802616551" sldId="400"/>
        </pc:sldMkLst>
      </pc:sldChg>
      <pc:sldChg chg="modSp add">
        <pc:chgData name="Kristofer Carta" userId="a949ead7c4bcd18f" providerId="LiveId" clId="{FF8DEFF9-4627-4B00-964E-992DC734B985}" dt="2017-09-06T10:00:13.098" v="18785" actId="20577"/>
        <pc:sldMkLst>
          <pc:docMk/>
          <pc:sldMk cId="2147816326" sldId="400"/>
        </pc:sldMkLst>
        <pc:spChg chg="mod">
          <ac:chgData name="Kristofer Carta" userId="a949ead7c4bcd18f" providerId="LiveId" clId="{FF8DEFF9-4627-4B00-964E-992DC734B985}" dt="2017-09-05T20:58:37.657" v="18299" actId="20577"/>
          <ac:spMkLst>
            <pc:docMk/>
            <pc:sldMk cId="2147816326" sldId="400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6T10:00:13.098" v="18785" actId="20577"/>
          <ac:spMkLst>
            <pc:docMk/>
            <pc:sldMk cId="2147816326" sldId="400"/>
            <ac:spMk id="3" creationId="{C38F677F-5E54-4956-B549-0933911FF3E4}"/>
          </ac:spMkLst>
        </pc:spChg>
      </pc:sldChg>
      <pc:sldChg chg="modSp add">
        <pc:chgData name="Kristofer Carta" userId="a949ead7c4bcd18f" providerId="LiveId" clId="{FF8DEFF9-4627-4B00-964E-992DC734B985}" dt="2017-09-06T10:00:18.602" v="18787" actId="20577"/>
        <pc:sldMkLst>
          <pc:docMk/>
          <pc:sldMk cId="1835895847" sldId="401"/>
        </pc:sldMkLst>
        <pc:spChg chg="mod">
          <ac:chgData name="Kristofer Carta" userId="a949ead7c4bcd18f" providerId="LiveId" clId="{FF8DEFF9-4627-4B00-964E-992DC734B985}" dt="2017-09-05T20:58:42.904" v="18301" actId="20577"/>
          <ac:spMkLst>
            <pc:docMk/>
            <pc:sldMk cId="1835895847" sldId="401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6T10:00:18.602" v="18787" actId="20577"/>
          <ac:spMkLst>
            <pc:docMk/>
            <pc:sldMk cId="1835895847" sldId="401"/>
            <ac:spMk id="3" creationId="{C38F677F-5E54-4956-B549-0933911FF3E4}"/>
          </ac:spMkLst>
        </pc:spChg>
      </pc:sldChg>
      <pc:sldChg chg="addSp modSp add del">
        <pc:chgData name="Kristofer Carta" userId="a949ead7c4bcd18f" providerId="LiveId" clId="{FF8DEFF9-4627-4B00-964E-992DC734B985}" dt="2017-09-04T20:21:28.700" v="3041" actId="2696"/>
        <pc:sldMkLst>
          <pc:docMk/>
          <pc:sldMk cId="2509191597" sldId="402"/>
        </pc:sldMkLst>
        <pc:spChg chg="mod">
          <ac:chgData name="Kristofer Carta" userId="a949ead7c4bcd18f" providerId="LiveId" clId="{FF8DEFF9-4627-4B00-964E-992DC734B985}" dt="2017-09-04T19:40:00.723" v="1599" actId="20577"/>
          <ac:spMkLst>
            <pc:docMk/>
            <pc:sldMk cId="2509191597" sldId="402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4T20:09:15.358" v="2471" actId="20577"/>
          <ac:spMkLst>
            <pc:docMk/>
            <pc:sldMk cId="2509191597" sldId="402"/>
            <ac:spMk id="3" creationId="{7BD2CC97-C82B-40C1-9122-1AB0118BFF36}"/>
          </ac:spMkLst>
        </pc:spChg>
      </pc:sldChg>
      <pc:sldChg chg="addSp delSp modSp add">
        <pc:chgData name="Kristofer Carta" userId="a949ead7c4bcd18f" providerId="LiveId" clId="{FF8DEFF9-4627-4B00-964E-992DC734B985}" dt="2017-09-05T10:53:15.783" v="7995" actId="20577"/>
        <pc:sldMkLst>
          <pc:docMk/>
          <pc:sldMk cId="4047141081" sldId="403"/>
        </pc:sldMkLst>
        <pc:spChg chg="mod">
          <ac:chgData name="Kristofer Carta" userId="a949ead7c4bcd18f" providerId="LiveId" clId="{FF8DEFF9-4627-4B00-964E-992DC734B985}" dt="2017-09-04T20:18:50.211" v="2917" actId="20577"/>
          <ac:spMkLst>
            <pc:docMk/>
            <pc:sldMk cId="4047141081" sldId="403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0:53:15.783" v="7995" actId="20577"/>
          <ac:spMkLst>
            <pc:docMk/>
            <pc:sldMk cId="4047141081" sldId="403"/>
            <ac:spMk id="3" creationId="{90B08A2A-F483-40B4-A45F-7DF9979501A6}"/>
          </ac:spMkLst>
        </pc:spChg>
        <pc:spChg chg="add del">
          <ac:chgData name="Kristofer Carta" userId="a949ead7c4bcd18f" providerId="LiveId" clId="{FF8DEFF9-4627-4B00-964E-992DC734B985}" dt="2017-09-04T20:17:36.310" v="2824" actId="26606"/>
          <ac:spMkLst>
            <pc:docMk/>
            <pc:sldMk cId="4047141081" sldId="403"/>
            <ac:spMk id="6" creationId="{00000000-0000-0000-0000-000000000000}"/>
          </ac:spMkLst>
        </pc:spChg>
        <pc:spChg chg="add">
          <ac:chgData name="Kristofer Carta" userId="a949ead7c4bcd18f" providerId="LiveId" clId="{FF8DEFF9-4627-4B00-964E-992DC734B985}" dt="2017-09-04T20:18:05.206" v="2834" actId="26606"/>
          <ac:spMkLst>
            <pc:docMk/>
            <pc:sldMk cId="4047141081" sldId="403"/>
            <ac:spMk id="7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37.206" v="2826" actId="26606"/>
          <ac:spMkLst>
            <pc:docMk/>
            <pc:sldMk cId="4047141081" sldId="403"/>
            <ac:spMk id="8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22.575" v="2816" actId="26606"/>
          <ac:spMkLst>
            <pc:docMk/>
            <pc:sldMk cId="4047141081" sldId="403"/>
            <ac:spMk id="9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37.728" v="2828" actId="26606"/>
          <ac:spMkLst>
            <pc:docMk/>
            <pc:sldMk cId="4047141081" sldId="403"/>
            <ac:spMk id="10" creationId="{00000000-0000-0000-0000-000000000000}"/>
          </ac:spMkLst>
        </pc:spChg>
        <pc:spChg chg="add">
          <ac:chgData name="Kristofer Carta" userId="a949ead7c4bcd18f" providerId="LiveId" clId="{FF8DEFF9-4627-4B00-964E-992DC734B985}" dt="2017-09-04T20:18:05.206" v="2834" actId="26606"/>
          <ac:spMkLst>
            <pc:docMk/>
            <pc:sldMk cId="4047141081" sldId="403"/>
            <ac:spMk id="12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23.445" v="2818" actId="26606"/>
          <ac:spMkLst>
            <pc:docMk/>
            <pc:sldMk cId="4047141081" sldId="403"/>
            <ac:spMk id="13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31.148" v="2820" actId="26606"/>
          <ac:spMkLst>
            <pc:docMk/>
            <pc:sldMk cId="4047141081" sldId="403"/>
            <ac:spMk id="15" creationId="{00000000-0000-0000-0000-000000000000}"/>
          </ac:spMkLst>
        </pc:spChg>
        <pc:picChg chg="add mod ord">
          <ac:chgData name="Kristofer Carta" userId="a949ead7c4bcd18f" providerId="LiveId" clId="{FF8DEFF9-4627-4B00-964E-992DC734B985}" dt="2017-09-04T20:18:05.206" v="2834" actId="26606"/>
          <ac:picMkLst>
            <pc:docMk/>
            <pc:sldMk cId="4047141081" sldId="403"/>
            <ac:picMk id="4" creationId="{C46E7F76-FF28-4BDD-9903-86D3527DAC98}"/>
          </ac:picMkLst>
        </pc:picChg>
        <pc:cxnChg chg="add del">
          <ac:chgData name="Kristofer Carta" userId="a949ead7c4bcd18f" providerId="LiveId" clId="{FF8DEFF9-4627-4B00-964E-992DC734B985}" dt="2017-09-04T20:17:22.575" v="2816" actId="26606"/>
          <ac:cxnSpMkLst>
            <pc:docMk/>
            <pc:sldMk cId="4047141081" sldId="403"/>
            <ac:cxnSpMk id="11" creationId="{00000000-0000-0000-0000-000000000000}"/>
          </ac:cxnSpMkLst>
        </pc:cxnChg>
      </pc:sldChg>
      <pc:sldChg chg="modSp add">
        <pc:chgData name="Kristofer Carta" userId="a949ead7c4bcd18f" providerId="LiveId" clId="{FF8DEFF9-4627-4B00-964E-992DC734B985}" dt="2017-09-04T20:45:26.814" v="5424" actId="20577"/>
        <pc:sldMkLst>
          <pc:docMk/>
          <pc:sldMk cId="2750432455" sldId="404"/>
        </pc:sldMkLst>
        <pc:spChg chg="mod">
          <ac:chgData name="Kristofer Carta" userId="a949ead7c4bcd18f" providerId="LiveId" clId="{FF8DEFF9-4627-4B00-964E-992DC734B985}" dt="2017-09-04T20:06:59.968" v="2224" actId="20577"/>
          <ac:spMkLst>
            <pc:docMk/>
            <pc:sldMk cId="2750432455" sldId="404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4T20:45:26.814" v="5424" actId="20577"/>
          <ac:spMkLst>
            <pc:docMk/>
            <pc:sldMk cId="2750432455" sldId="404"/>
            <ac:spMk id="5" creationId="{5ECF8584-6385-47A1-8667-65E64C8474B7}"/>
          </ac:spMkLst>
        </pc:spChg>
      </pc:sldChg>
      <pc:sldChg chg="addSp delSp modSp add del ord">
        <pc:chgData name="Kristofer Carta" userId="a949ead7c4bcd18f" providerId="LiveId" clId="{FF8DEFF9-4627-4B00-964E-992DC734B985}" dt="2017-09-05T14:54:31.596" v="15741" actId="478"/>
        <pc:sldMkLst>
          <pc:docMk/>
          <pc:sldMk cId="2400912795" sldId="405"/>
        </pc:sldMkLst>
        <pc:spChg chg="mod">
          <ac:chgData name="Kristofer Carta" userId="a949ead7c4bcd18f" providerId="LiveId" clId="{FF8DEFF9-4627-4B00-964E-992DC734B985}" dt="2017-09-04T20:21:07.184" v="3033" actId="20577"/>
          <ac:spMkLst>
            <pc:docMk/>
            <pc:sldMk cId="2400912795" sldId="405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0:52:15.176" v="7964" actId="20577"/>
          <ac:spMkLst>
            <pc:docMk/>
            <pc:sldMk cId="2400912795" sldId="405"/>
            <ac:spMk id="3" creationId="{90B08A2A-F483-40B4-A45F-7DF9979501A6}"/>
          </ac:spMkLst>
        </pc:spChg>
        <pc:spChg chg="add mod">
          <ac:chgData name="Kristofer Carta" userId="a949ead7c4bcd18f" providerId="LiveId" clId="{FF8DEFF9-4627-4B00-964E-992DC734B985}" dt="2017-09-04T20:20:58.383" v="3023" actId="20577"/>
          <ac:spMkLst>
            <pc:docMk/>
            <pc:sldMk cId="2400912795" sldId="405"/>
            <ac:spMk id="5" creationId="{18FC367E-A71D-49E1-A888-DEF272E87276}"/>
          </ac:spMkLst>
        </pc:spChg>
        <pc:picChg chg="del">
          <ac:chgData name="Kristofer Carta" userId="a949ead7c4bcd18f" providerId="LiveId" clId="{FF8DEFF9-4627-4B00-964E-992DC734B985}" dt="2017-09-05T14:54:31.596" v="15741" actId="478"/>
          <ac:picMkLst>
            <pc:docMk/>
            <pc:sldMk cId="2400912795" sldId="405"/>
            <ac:picMk id="4" creationId="{C46E7F76-FF28-4BDD-9903-86D3527DAC98}"/>
          </ac:picMkLst>
        </pc:picChg>
      </pc:sldChg>
      <pc:sldChg chg="addSp delSp modSp add del ord">
        <pc:chgData name="Kristofer Carta" userId="a949ead7c4bcd18f" providerId="LiveId" clId="{FF8DEFF9-4627-4B00-964E-992DC734B985}" dt="2017-09-05T14:35:41.981" v="15613" actId="2696"/>
        <pc:sldMkLst>
          <pc:docMk/>
          <pc:sldMk cId="4269522236" sldId="406"/>
        </pc:sldMkLst>
        <pc:spChg chg="mod">
          <ac:chgData name="Kristofer Carta" userId="a949ead7c4bcd18f" providerId="LiveId" clId="{FF8DEFF9-4627-4B00-964E-992DC734B985}" dt="2017-09-05T12:18:13.992" v="8289" actId="20577"/>
          <ac:spMkLst>
            <pc:docMk/>
            <pc:sldMk cId="4269522236" sldId="406"/>
            <ac:spMk id="2" creationId="{00000000-0000-0000-0000-000000000000}"/>
          </ac:spMkLst>
        </pc:spChg>
        <pc:spChg chg="add del mod">
          <ac:chgData name="Kristofer Carta" userId="a949ead7c4bcd18f" providerId="LiveId" clId="{FF8DEFF9-4627-4B00-964E-992DC734B985}" dt="2017-09-05T12:36:15.559" v="10350" actId="20577"/>
          <ac:spMkLst>
            <pc:docMk/>
            <pc:sldMk cId="4269522236" sldId="406"/>
            <ac:spMk id="4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12:24:10.110" v="8794" actId="478"/>
          <ac:picMkLst>
            <pc:docMk/>
            <pc:sldMk cId="4269522236" sldId="406"/>
            <ac:picMk id="3" creationId="{00000000-0000-0000-0000-000000000000}"/>
          </ac:picMkLst>
        </pc:picChg>
      </pc:sldChg>
      <pc:sldChg chg="delSp modSp add del">
        <pc:chgData name="Kristofer Carta" userId="a949ead7c4bcd18f" providerId="LiveId" clId="{FF8DEFF9-4627-4B00-964E-992DC734B985}" dt="2017-09-05T14:35:41.912" v="15607" actId="2696"/>
        <pc:sldMkLst>
          <pc:docMk/>
          <pc:sldMk cId="734104792" sldId="407"/>
        </pc:sldMkLst>
        <pc:spChg chg="mod">
          <ac:chgData name="Kristofer Carta" userId="a949ead7c4bcd18f" providerId="LiveId" clId="{FF8DEFF9-4627-4B00-964E-992DC734B985}" dt="2017-09-05T12:41:34.468" v="10369" actId="20577"/>
          <ac:spMkLst>
            <pc:docMk/>
            <pc:sldMk cId="734104792" sldId="407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46:43.945" v="10435" actId="2696"/>
          <ac:spMkLst>
            <pc:docMk/>
            <pc:sldMk cId="734104792" sldId="407"/>
            <ac:spMk id="4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12:35:36.310" v="10310" actId="478"/>
          <ac:picMkLst>
            <pc:docMk/>
            <pc:sldMk cId="734104792" sldId="407"/>
            <ac:picMk id="3" creationId="{00000000-0000-0000-0000-000000000000}"/>
          </ac:picMkLst>
        </pc:picChg>
      </pc:sldChg>
      <pc:sldChg chg="addSp delSp modSp add del">
        <pc:chgData name="Kristofer Carta" userId="a949ead7c4bcd18f" providerId="LiveId" clId="{FF8DEFF9-4627-4B00-964E-992DC734B985}" dt="2017-09-05T14:35:41.942" v="15609" actId="2696"/>
        <pc:sldMkLst>
          <pc:docMk/>
          <pc:sldMk cId="543816133" sldId="408"/>
        </pc:sldMkLst>
        <pc:spChg chg="mod">
          <ac:chgData name="Kristofer Carta" userId="a949ead7c4bcd18f" providerId="LiveId" clId="{FF8DEFF9-4627-4B00-964E-992DC734B985}" dt="2017-09-05T12:19:51.777" v="8302" actId="20577"/>
          <ac:spMkLst>
            <pc:docMk/>
            <pc:sldMk cId="543816133" sldId="408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28:14.187" v="9607" actId="14100"/>
          <ac:spMkLst>
            <pc:docMk/>
            <pc:sldMk cId="543816133" sldId="408"/>
            <ac:spMk id="4" creationId="{00000000-0000-0000-0000-000000000000}"/>
          </ac:spMkLst>
        </pc:spChg>
        <pc:picChg chg="add del">
          <ac:chgData name="Kristofer Carta" userId="a949ead7c4bcd18f" providerId="LiveId" clId="{FF8DEFF9-4627-4B00-964E-992DC734B985}" dt="2017-09-05T12:46:59.268" v="10438" actId="478"/>
          <ac:picMkLst>
            <pc:docMk/>
            <pc:sldMk cId="543816133" sldId="408"/>
            <ac:picMk id="3" creationId="{00000000-0000-0000-0000-000000000000}"/>
          </ac:picMkLst>
        </pc:picChg>
      </pc:sldChg>
      <pc:sldChg chg="delSp modSp add del">
        <pc:chgData name="Kristofer Carta" userId="a949ead7c4bcd18f" providerId="LiveId" clId="{FF8DEFF9-4627-4B00-964E-992DC734B985}" dt="2017-09-05T14:35:41.953" v="15610" actId="2696"/>
        <pc:sldMkLst>
          <pc:docMk/>
          <pc:sldMk cId="484925654" sldId="409"/>
        </pc:sldMkLst>
        <pc:spChg chg="mod">
          <ac:chgData name="Kristofer Carta" userId="a949ead7c4bcd18f" providerId="LiveId" clId="{FF8DEFF9-4627-4B00-964E-992DC734B985}" dt="2017-09-05T12:20:07.856" v="8314" actId="20577"/>
          <ac:spMkLst>
            <pc:docMk/>
            <pc:sldMk cId="484925654" sldId="409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27:18.926" v="9361" actId="14100"/>
          <ac:spMkLst>
            <pc:docMk/>
            <pc:sldMk cId="484925654" sldId="409"/>
            <ac:spMk id="4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12:27:22.557" v="9362" actId="478"/>
          <ac:picMkLst>
            <pc:docMk/>
            <pc:sldMk cId="484925654" sldId="409"/>
            <ac:picMk id="3" creationId="{00000000-0000-0000-0000-000000000000}"/>
          </ac:picMkLst>
        </pc:picChg>
      </pc:sldChg>
      <pc:sldChg chg="add del">
        <pc:chgData name="Kristofer Carta" userId="a949ead7c4bcd18f" providerId="LiveId" clId="{FF8DEFF9-4627-4B00-964E-992DC734B985}" dt="2017-09-05T12:21:17.579" v="8327" actId="2696"/>
        <pc:sldMkLst>
          <pc:docMk/>
          <pc:sldMk cId="1698524997" sldId="410"/>
        </pc:sldMkLst>
      </pc:sldChg>
      <pc:sldChg chg="delSp modSp add del">
        <pc:chgData name="Kristofer Carta" userId="a949ead7c4bcd18f" providerId="LiveId" clId="{FF8DEFF9-4627-4B00-964E-992DC734B985}" dt="2017-09-05T14:35:41.975" v="15612" actId="2696"/>
        <pc:sldMkLst>
          <pc:docMk/>
          <pc:sldMk cId="3260293087" sldId="411"/>
        </pc:sldMkLst>
        <pc:spChg chg="mod">
          <ac:chgData name="Kristofer Carta" userId="a949ead7c4bcd18f" providerId="LiveId" clId="{FF8DEFF9-4627-4B00-964E-992DC734B985}" dt="2017-09-05T12:21:08.264" v="8326" actId="20577"/>
          <ac:spMkLst>
            <pc:docMk/>
            <pc:sldMk cId="3260293087" sldId="411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26:09.333" v="9088" actId="1076"/>
          <ac:spMkLst>
            <pc:docMk/>
            <pc:sldMk cId="3260293087" sldId="411"/>
            <ac:spMk id="4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12:26:11.485" v="9089" actId="478"/>
          <ac:picMkLst>
            <pc:docMk/>
            <pc:sldMk cId="3260293087" sldId="411"/>
            <ac:picMk id="3" creationId="{00000000-0000-0000-0000-000000000000}"/>
          </ac:picMkLst>
        </pc:picChg>
      </pc:sldChg>
      <pc:sldChg chg="modSp add del">
        <pc:chgData name="Kristofer Carta" userId="a949ead7c4bcd18f" providerId="LiveId" clId="{FF8DEFF9-4627-4B00-964E-992DC734B985}" dt="2017-09-05T14:35:41.967" v="15611" actId="2696"/>
        <pc:sldMkLst>
          <pc:docMk/>
          <pc:sldMk cId="44648346" sldId="412"/>
        </pc:sldMkLst>
        <pc:spChg chg="mod">
          <ac:chgData name="Kristofer Carta" userId="a949ead7c4bcd18f" providerId="LiveId" clId="{FF8DEFF9-4627-4B00-964E-992DC734B985}" dt="2017-09-05T12:28:28.359" v="9612" actId="20577"/>
          <ac:spMkLst>
            <pc:docMk/>
            <pc:sldMk cId="44648346" sldId="412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30:51.191" v="9905" actId="14100"/>
          <ac:spMkLst>
            <pc:docMk/>
            <pc:sldMk cId="44648346" sldId="412"/>
            <ac:spMk id="4" creationId="{00000000-0000-0000-0000-000000000000}"/>
          </ac:spMkLst>
        </pc:spChg>
      </pc:sldChg>
      <pc:sldChg chg="add del">
        <pc:chgData name="Kristofer Carta" userId="a949ead7c4bcd18f" providerId="LiveId" clId="{FF8DEFF9-4627-4B00-964E-992DC734B985}" dt="2017-09-05T14:35:41.933" v="15608" actId="2696"/>
        <pc:sldMkLst>
          <pc:docMk/>
          <pc:sldMk cId="3613241003" sldId="413"/>
        </pc:sldMkLst>
      </pc:sldChg>
      <pc:sldChg chg="add del">
        <pc:chgData name="Kristofer Carta" userId="a949ead7c4bcd18f" providerId="LiveId" clId="{FF8DEFF9-4627-4B00-964E-992DC734B985}" dt="2017-09-05T14:36:10.549" v="15615" actId="2696"/>
        <pc:sldMkLst>
          <pc:docMk/>
          <pc:sldMk cId="2166556710" sldId="414"/>
        </pc:sldMkLst>
      </pc:sldChg>
      <pc:sldChg chg="add del">
        <pc:chgData name="Kristofer Carta" userId="a949ead7c4bcd18f" providerId="LiveId" clId="{FF8DEFF9-4627-4B00-964E-992DC734B985}" dt="2017-09-05T14:36:10.557" v="15616" actId="2696"/>
        <pc:sldMkLst>
          <pc:docMk/>
          <pc:sldMk cId="3851098676" sldId="415"/>
        </pc:sldMkLst>
      </pc:sldChg>
      <pc:sldChg chg="add del">
        <pc:chgData name="Kristofer Carta" userId="a949ead7c4bcd18f" providerId="LiveId" clId="{FF8DEFF9-4627-4B00-964E-992DC734B985}" dt="2017-09-05T14:36:10.573" v="15617" actId="2696"/>
        <pc:sldMkLst>
          <pc:docMk/>
          <pc:sldMk cId="773443196" sldId="416"/>
        </pc:sldMkLst>
      </pc:sldChg>
      <pc:sldChg chg="add del">
        <pc:chgData name="Kristofer Carta" userId="a949ead7c4bcd18f" providerId="LiveId" clId="{FF8DEFF9-4627-4B00-964E-992DC734B985}" dt="2017-09-05T14:36:10.581" v="15618" actId="2696"/>
        <pc:sldMkLst>
          <pc:docMk/>
          <pc:sldMk cId="1511532595" sldId="417"/>
        </pc:sldMkLst>
      </pc:sldChg>
      <pc:sldChg chg="add del">
        <pc:chgData name="Kristofer Carta" userId="a949ead7c4bcd18f" providerId="LiveId" clId="{FF8DEFF9-4627-4B00-964E-992DC734B985}" dt="2017-09-05T14:36:10.592" v="15619" actId="2696"/>
        <pc:sldMkLst>
          <pc:docMk/>
          <pc:sldMk cId="371092909" sldId="418"/>
        </pc:sldMkLst>
      </pc:sldChg>
      <pc:sldChg chg="add del">
        <pc:chgData name="Kristofer Carta" userId="a949ead7c4bcd18f" providerId="LiveId" clId="{FF8DEFF9-4627-4B00-964E-992DC734B985}" dt="2017-09-05T14:36:10.607" v="15620" actId="2696"/>
        <pc:sldMkLst>
          <pc:docMk/>
          <pc:sldMk cId="3989739411" sldId="419"/>
        </pc:sldMkLst>
      </pc:sldChg>
      <pc:sldChg chg="add del">
        <pc:chgData name="Kristofer Carta" userId="a949ead7c4bcd18f" providerId="LiveId" clId="{FF8DEFF9-4627-4B00-964E-992DC734B985}" dt="2017-09-05T14:36:10.615" v="15621" actId="2696"/>
        <pc:sldMkLst>
          <pc:docMk/>
          <pc:sldMk cId="3826583052" sldId="420"/>
        </pc:sldMkLst>
      </pc:sldChg>
      <pc:sldChg chg="add del">
        <pc:chgData name="Kristofer Carta" userId="a949ead7c4bcd18f" providerId="LiveId" clId="{FF8DEFF9-4627-4B00-964E-992DC734B985}" dt="2017-09-05T12:57:43.350" v="10823" actId="20577"/>
        <pc:sldMkLst>
          <pc:docMk/>
          <pc:sldMk cId="3912823283" sldId="420"/>
        </pc:sldMkLst>
      </pc:sldChg>
      <pc:sldChg chg="add del">
        <pc:chgData name="Kristofer Carta" userId="a949ead7c4bcd18f" providerId="LiveId" clId="{FF8DEFF9-4627-4B00-964E-992DC734B985}" dt="2017-09-05T12:57:43.350" v="10823" actId="20577"/>
        <pc:sldMkLst>
          <pc:docMk/>
          <pc:sldMk cId="206038383" sldId="421"/>
        </pc:sldMkLst>
      </pc:sldChg>
      <pc:sldChg chg="add del">
        <pc:chgData name="Kristofer Carta" userId="a949ead7c4bcd18f" providerId="LiveId" clId="{FF8DEFF9-4627-4B00-964E-992DC734B985}" dt="2017-09-05T14:36:10.622" v="15622" actId="2696"/>
        <pc:sldMkLst>
          <pc:docMk/>
          <pc:sldMk cId="829846919" sldId="421"/>
        </pc:sldMkLst>
      </pc:sldChg>
      <pc:sldChg chg="addSp delSp modSp add ord">
        <pc:chgData name="Kristofer Carta" userId="a949ead7c4bcd18f" providerId="LiveId" clId="{FF8DEFF9-4627-4B00-964E-992DC734B985}" dt="2017-09-05T13:11:56.609" v="11298" actId="1076"/>
        <pc:sldMkLst>
          <pc:docMk/>
          <pc:sldMk cId="3174276547" sldId="422"/>
        </pc:sldMkLst>
        <pc:spChg chg="mod">
          <ac:chgData name="Kristofer Carta" userId="a949ead7c4bcd18f" providerId="LiveId" clId="{FF8DEFF9-4627-4B00-964E-992DC734B985}" dt="2017-09-05T13:05:41.739" v="10983" actId="20577"/>
          <ac:spMkLst>
            <pc:docMk/>
            <pc:sldMk cId="3174276547" sldId="422"/>
            <ac:spMk id="2" creationId="{00000000-0000-0000-0000-000000000000}"/>
          </ac:spMkLst>
        </pc:spChg>
        <pc:spChg chg="add del mod">
          <ac:chgData name="Kristofer Carta" userId="a949ead7c4bcd18f" providerId="LiveId" clId="{FF8DEFF9-4627-4B00-964E-992DC734B985}" dt="2017-09-05T13:11:50.241" v="11295" actId="1076"/>
          <ac:spMkLst>
            <pc:docMk/>
            <pc:sldMk cId="3174276547" sldId="422"/>
            <ac:spMk id="4" creationId="{00000000-0000-0000-0000-000000000000}"/>
          </ac:spMkLst>
        </pc:spChg>
        <pc:picChg chg="add mod">
          <ac:chgData name="Kristofer Carta" userId="a949ead7c4bcd18f" providerId="LiveId" clId="{FF8DEFF9-4627-4B00-964E-992DC734B985}" dt="2017-09-05T13:11:56.609" v="11298" actId="1076"/>
          <ac:picMkLst>
            <pc:docMk/>
            <pc:sldMk cId="3174276547" sldId="422"/>
            <ac:picMk id="3074" creationId="{5FEB7D0A-7B99-4698-BB5F-C1E3B44D4902}"/>
          </ac:picMkLst>
        </pc:picChg>
      </pc:sldChg>
      <pc:sldChg chg="addSp modSp add">
        <pc:chgData name="Kristofer Carta" userId="a949ead7c4bcd18f" providerId="LiveId" clId="{FF8DEFF9-4627-4B00-964E-992DC734B985}" dt="2017-09-05T13:52:47.973" v="14176" actId="1076"/>
        <pc:sldMkLst>
          <pc:docMk/>
          <pc:sldMk cId="3705844285" sldId="423"/>
        </pc:sldMkLst>
        <pc:spChg chg="mod">
          <ac:chgData name="Kristofer Carta" userId="a949ead7c4bcd18f" providerId="LiveId" clId="{FF8DEFF9-4627-4B00-964E-992DC734B985}" dt="2017-09-05T13:42:31.584" v="13655" actId="20577"/>
          <ac:spMkLst>
            <pc:docMk/>
            <pc:sldMk cId="3705844285" sldId="423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3:52:28.537" v="14174" actId="20577"/>
          <ac:spMkLst>
            <pc:docMk/>
            <pc:sldMk cId="3705844285" sldId="423"/>
            <ac:spMk id="3" creationId="{CCCA5681-8A32-4B02-9E67-C824D6B1F9E6}"/>
          </ac:spMkLst>
        </pc:spChg>
        <pc:spChg chg="add mod">
          <ac:chgData name="Kristofer Carta" userId="a949ead7c4bcd18f" providerId="LiveId" clId="{FF8DEFF9-4627-4B00-964E-992DC734B985}" dt="2017-09-05T13:52:47.973" v="14176" actId="1076"/>
          <ac:spMkLst>
            <pc:docMk/>
            <pc:sldMk cId="3705844285" sldId="423"/>
            <ac:spMk id="5" creationId="{AA61B8EE-EC48-4963-A396-09BE2165C830}"/>
          </ac:spMkLst>
        </pc:spChg>
        <pc:picChg chg="add mod modCrop">
          <ac:chgData name="Kristofer Carta" userId="a949ead7c4bcd18f" providerId="LiveId" clId="{FF8DEFF9-4627-4B00-964E-992DC734B985}" dt="2017-09-05T13:52:39.924" v="14175" actId="732"/>
          <ac:picMkLst>
            <pc:docMk/>
            <pc:sldMk cId="3705844285" sldId="423"/>
            <ac:picMk id="4" creationId="{C8E8BFA5-93C1-457B-A6CE-20BD852AD91F}"/>
          </ac:picMkLst>
        </pc:picChg>
      </pc:sldChg>
      <pc:sldChg chg="delSp modSp add">
        <pc:chgData name="Kristofer Carta" userId="a949ead7c4bcd18f" providerId="LiveId" clId="{FF8DEFF9-4627-4B00-964E-992DC734B985}" dt="2017-09-05T14:04:07.588" v="15141" actId="20577"/>
        <pc:sldMkLst>
          <pc:docMk/>
          <pc:sldMk cId="3518198814" sldId="424"/>
        </pc:sldMkLst>
        <pc:spChg chg="mod">
          <ac:chgData name="Kristofer Carta" userId="a949ead7c4bcd18f" providerId="LiveId" clId="{FF8DEFF9-4627-4B00-964E-992DC734B985}" dt="2017-09-05T13:59:51.382" v="14921" actId="20577"/>
          <ac:spMkLst>
            <pc:docMk/>
            <pc:sldMk cId="3518198814" sldId="424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4:04:07.588" v="15141" actId="20577"/>
          <ac:spMkLst>
            <pc:docMk/>
            <pc:sldMk cId="3518198814" sldId="424"/>
            <ac:spMk id="3" creationId="{CCCA5681-8A32-4B02-9E67-C824D6B1F9E6}"/>
          </ac:spMkLst>
        </pc:spChg>
        <pc:spChg chg="del">
          <ac:chgData name="Kristofer Carta" userId="a949ead7c4bcd18f" providerId="LiveId" clId="{FF8DEFF9-4627-4B00-964E-992DC734B985}" dt="2017-09-05T13:53:09.334" v="14178" actId="478"/>
          <ac:spMkLst>
            <pc:docMk/>
            <pc:sldMk cId="3518198814" sldId="424"/>
            <ac:spMk id="5" creationId="{AA61B8EE-EC48-4963-A396-09BE2165C830}"/>
          </ac:spMkLst>
        </pc:spChg>
        <pc:picChg chg="del">
          <ac:chgData name="Kristofer Carta" userId="a949ead7c4bcd18f" providerId="LiveId" clId="{FF8DEFF9-4627-4B00-964E-992DC734B985}" dt="2017-09-05T13:53:10.618" v="14179" actId="478"/>
          <ac:picMkLst>
            <pc:docMk/>
            <pc:sldMk cId="3518198814" sldId="424"/>
            <ac:picMk id="4" creationId="{C8E8BFA5-93C1-457B-A6CE-20BD852AD91F}"/>
          </ac:picMkLst>
        </pc:picChg>
      </pc:sldChg>
      <pc:sldChg chg="modSp add">
        <pc:chgData name="Kristofer Carta" userId="a949ead7c4bcd18f" providerId="LiveId" clId="{FF8DEFF9-4627-4B00-964E-992DC734B985}" dt="2017-09-05T20:21:21.578" v="17465" actId="113"/>
        <pc:sldMkLst>
          <pc:docMk/>
          <pc:sldMk cId="734104792" sldId="425"/>
        </pc:sldMkLst>
        <pc:spChg chg="mod">
          <ac:chgData name="Kristofer Carta" userId="a949ead7c4bcd18f" providerId="LiveId" clId="{FF8DEFF9-4627-4B00-964E-992DC734B985}" dt="2017-09-05T20:21:21.578" v="17465" actId="113"/>
          <ac:spMkLst>
            <pc:docMk/>
            <pc:sldMk cId="734104792" sldId="425"/>
            <ac:spMk id="4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19:45:17.749" v="15750" actId="1076"/>
          <ac:picMkLst>
            <pc:docMk/>
            <pc:sldMk cId="734104792" sldId="425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9:46:00.921" v="15789" actId="1076"/>
        <pc:sldMkLst>
          <pc:docMk/>
          <pc:sldMk cId="3613241003" sldId="426"/>
        </pc:sldMkLst>
        <pc:picChg chg="mod">
          <ac:chgData name="Kristofer Carta" userId="a949ead7c4bcd18f" providerId="LiveId" clId="{FF8DEFF9-4627-4B00-964E-992DC734B985}" dt="2017-09-05T19:46:00.921" v="15789" actId="1076"/>
          <ac:picMkLst>
            <pc:docMk/>
            <pc:sldMk cId="3613241003" sldId="426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9:46:09.184" v="15790" actId="1076"/>
        <pc:sldMkLst>
          <pc:docMk/>
          <pc:sldMk cId="543816133" sldId="427"/>
        </pc:sldMkLst>
        <pc:picChg chg="mod">
          <ac:chgData name="Kristofer Carta" userId="a949ead7c4bcd18f" providerId="LiveId" clId="{FF8DEFF9-4627-4B00-964E-992DC734B985}" dt="2017-09-05T19:46:09.184" v="15790" actId="1076"/>
          <ac:picMkLst>
            <pc:docMk/>
            <pc:sldMk cId="543816133" sldId="427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9:46:27.088" v="15793" actId="14100"/>
        <pc:sldMkLst>
          <pc:docMk/>
          <pc:sldMk cId="484925654" sldId="428"/>
        </pc:sldMkLst>
        <pc:spChg chg="mod">
          <ac:chgData name="Kristofer Carta" userId="a949ead7c4bcd18f" providerId="LiveId" clId="{FF8DEFF9-4627-4B00-964E-992DC734B985}" dt="2017-09-05T19:46:27.088" v="15793" actId="14100"/>
          <ac:spMkLst>
            <pc:docMk/>
            <pc:sldMk cId="484925654" sldId="428"/>
            <ac:spMk id="4" creationId="{00000000-0000-0000-0000-000000000000}"/>
          </ac:spMkLst>
        </pc:spChg>
      </pc:sldChg>
      <pc:sldChg chg="addSp delSp modSp add">
        <pc:chgData name="Kristofer Carta" userId="a949ead7c4bcd18f" providerId="LiveId" clId="{FF8DEFF9-4627-4B00-964E-992DC734B985}" dt="2017-09-05T19:48:21.615" v="15863" actId="1076"/>
        <pc:sldMkLst>
          <pc:docMk/>
          <pc:sldMk cId="44648346" sldId="429"/>
        </pc:sldMkLst>
        <pc:spChg chg="add mod">
          <ac:chgData name="Kristofer Carta" userId="a949ead7c4bcd18f" providerId="LiveId" clId="{FF8DEFF9-4627-4B00-964E-992DC734B985}" dt="2017-09-05T19:48:21.615" v="15863" actId="1076"/>
          <ac:spMkLst>
            <pc:docMk/>
            <pc:sldMk cId="44648346" sldId="429"/>
            <ac:spMk id="3" creationId="{CA8E0C6F-CB93-46C8-A9BC-1AB680FE8259}"/>
          </ac:spMkLst>
        </pc:spChg>
        <pc:picChg chg="add del">
          <ac:chgData name="Kristofer Carta" userId="a949ead7c4bcd18f" providerId="LiveId" clId="{FF8DEFF9-4627-4B00-964E-992DC734B985}" dt="2017-09-05T19:47:04.222" v="15795" actId="1076"/>
          <ac:picMkLst>
            <pc:docMk/>
            <pc:sldMk cId="44648346" sldId="429"/>
            <ac:picMk id="1026" creationId="{E8364496-BF3E-4AE5-86EC-242C962FF493}"/>
          </ac:picMkLst>
        </pc:picChg>
        <pc:picChg chg="add mod">
          <ac:chgData name="Kristofer Carta" userId="a949ead7c4bcd18f" providerId="LiveId" clId="{FF8DEFF9-4627-4B00-964E-992DC734B985}" dt="2017-09-05T19:47:40.320" v="15801" actId="1076"/>
          <ac:picMkLst>
            <pc:docMk/>
            <pc:sldMk cId="44648346" sldId="429"/>
            <ac:picMk id="1028" creationId="{50D6B38B-07A3-412A-BC7A-B03A47041A59}"/>
          </ac:picMkLst>
        </pc:picChg>
      </pc:sldChg>
      <pc:sldChg chg="modSp add">
        <pc:chgData name="Kristofer Carta" userId="a949ead7c4bcd18f" providerId="LiveId" clId="{FF8DEFF9-4627-4B00-964E-992DC734B985}" dt="2017-09-05T19:48:40.981" v="15865" actId="20577"/>
        <pc:sldMkLst>
          <pc:docMk/>
          <pc:sldMk cId="3260293087" sldId="430"/>
        </pc:sldMkLst>
        <pc:spChg chg="mod">
          <ac:chgData name="Kristofer Carta" userId="a949ead7c4bcd18f" providerId="LiveId" clId="{FF8DEFF9-4627-4B00-964E-992DC734B985}" dt="2017-09-05T19:48:40.981" v="15865" actId="20577"/>
          <ac:spMkLst>
            <pc:docMk/>
            <pc:sldMk cId="3260293087" sldId="430"/>
            <ac:spMk id="4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19:48:36.313" v="15864" actId="1076"/>
          <ac:picMkLst>
            <pc:docMk/>
            <pc:sldMk cId="3260293087" sldId="430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9:48:48.585" v="15866" actId="1076"/>
        <pc:sldMkLst>
          <pc:docMk/>
          <pc:sldMk cId="4269522236" sldId="431"/>
        </pc:sldMkLst>
        <pc:picChg chg="mod">
          <ac:chgData name="Kristofer Carta" userId="a949ead7c4bcd18f" providerId="LiveId" clId="{FF8DEFF9-4627-4B00-964E-992DC734B985}" dt="2017-09-05T19:48:48.585" v="15866" actId="1076"/>
          <ac:picMkLst>
            <pc:docMk/>
            <pc:sldMk cId="4269522236" sldId="431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20:03:00.133" v="16162" actId="20577"/>
        <pc:sldMkLst>
          <pc:docMk/>
          <pc:sldMk cId="2166556710" sldId="432"/>
        </pc:sldMkLst>
        <pc:spChg chg="mod">
          <ac:chgData name="Kristofer Carta" userId="a949ead7c4bcd18f" providerId="LiveId" clId="{FF8DEFF9-4627-4B00-964E-992DC734B985}" dt="2017-09-05T20:03:00.133" v="16162" actId="20577"/>
          <ac:spMkLst>
            <pc:docMk/>
            <pc:sldMk cId="2166556710" sldId="43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5T20:03:29.460" v="16199" actId="20577"/>
        <pc:sldMkLst>
          <pc:docMk/>
          <pc:sldMk cId="3851098676" sldId="433"/>
        </pc:sldMkLst>
        <pc:spChg chg="mod">
          <ac:chgData name="Kristofer Carta" userId="a949ead7c4bcd18f" providerId="LiveId" clId="{FF8DEFF9-4627-4B00-964E-992DC734B985}" dt="2017-09-05T20:03:29.460" v="16199" actId="20577"/>
          <ac:spMkLst>
            <pc:docMk/>
            <pc:sldMk cId="3851098676" sldId="43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5T20:08:23.717" v="16536" actId="20577"/>
        <pc:sldMkLst>
          <pc:docMk/>
          <pc:sldMk cId="773443196" sldId="434"/>
        </pc:sldMkLst>
        <pc:spChg chg="mod">
          <ac:chgData name="Kristofer Carta" userId="a949ead7c4bcd18f" providerId="LiveId" clId="{FF8DEFF9-4627-4B00-964E-992DC734B985}" dt="2017-09-05T20:08:23.717" v="16536" actId="20577"/>
          <ac:spMkLst>
            <pc:docMk/>
            <pc:sldMk cId="773443196" sldId="434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08:03.571" v="16530" actId="20577"/>
          <ac:spMkLst>
            <pc:docMk/>
            <pc:sldMk cId="773443196" sldId="434"/>
            <ac:spMk id="3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20:08:21.275" v="16531" actId="1076"/>
          <ac:picMkLst>
            <pc:docMk/>
            <pc:sldMk cId="773443196" sldId="434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FF8DEFF9-4627-4B00-964E-992DC734B985}" dt="2017-09-05T19:50:53.069" v="15906" actId="2696"/>
        <pc:sldMkLst>
          <pc:docMk/>
          <pc:sldMk cId="1511532595" sldId="435"/>
        </pc:sldMkLst>
      </pc:sldChg>
      <pc:sldChg chg="add del">
        <pc:chgData name="Kristofer Carta" userId="a949ead7c4bcd18f" providerId="LiveId" clId="{FF8DEFF9-4627-4B00-964E-992DC734B985}" dt="2017-09-05T19:50:54.489" v="15907" actId="2696"/>
        <pc:sldMkLst>
          <pc:docMk/>
          <pc:sldMk cId="2956099115" sldId="436"/>
        </pc:sldMkLst>
      </pc:sldChg>
      <pc:sldChg chg="modSp add">
        <pc:chgData name="Kristofer Carta" userId="a949ead7c4bcd18f" providerId="LiveId" clId="{FF8DEFF9-4627-4B00-964E-992DC734B985}" dt="2017-09-05T20:10:40.987" v="16763" actId="20577"/>
        <pc:sldMkLst>
          <pc:docMk/>
          <pc:sldMk cId="3989739411" sldId="437"/>
        </pc:sldMkLst>
        <pc:spChg chg="mod">
          <ac:chgData name="Kristofer Carta" userId="a949ead7c4bcd18f" providerId="LiveId" clId="{FF8DEFF9-4627-4B00-964E-992DC734B985}" dt="2017-09-05T20:10:40.987" v="16763" actId="20577"/>
          <ac:spMkLst>
            <pc:docMk/>
            <pc:sldMk cId="3989739411" sldId="437"/>
            <ac:spMk id="3" creationId="{00000000-0000-0000-0000-000000000000}"/>
          </ac:spMkLst>
        </pc:spChg>
      </pc:sldChg>
      <pc:sldChg chg="add del">
        <pc:chgData name="Kristofer Carta" userId="a949ead7c4bcd18f" providerId="LiveId" clId="{FF8DEFF9-4627-4B00-964E-992DC734B985}" dt="2017-09-05T20:48:42.383" v="17935" actId="2696"/>
        <pc:sldMkLst>
          <pc:docMk/>
          <pc:sldMk cId="1050962100" sldId="438"/>
        </pc:sldMkLst>
      </pc:sldChg>
      <pc:sldChg chg="modSp add">
        <pc:chgData name="Kristofer Carta" userId="a949ead7c4bcd18f" providerId="LiveId" clId="{FF8DEFF9-4627-4B00-964E-992DC734B985}" dt="2017-09-05T20:12:32.656" v="16993" actId="20577"/>
        <pc:sldMkLst>
          <pc:docMk/>
          <pc:sldMk cId="371092909" sldId="439"/>
        </pc:sldMkLst>
        <pc:spChg chg="mod">
          <ac:chgData name="Kristofer Carta" userId="a949ead7c4bcd18f" providerId="LiveId" clId="{FF8DEFF9-4627-4B00-964E-992DC734B985}" dt="2017-09-05T20:12:32.656" v="16993" actId="20577"/>
          <ac:spMkLst>
            <pc:docMk/>
            <pc:sldMk cId="371092909" sldId="439"/>
            <ac:spMk id="3" creationId="{00000000-0000-0000-0000-000000000000}"/>
          </ac:spMkLst>
        </pc:spChg>
      </pc:sldChg>
      <pc:sldChg chg="add del">
        <pc:chgData name="Kristofer Carta" userId="a949ead7c4bcd18f" providerId="LiveId" clId="{FF8DEFF9-4627-4B00-964E-992DC734B985}" dt="2017-09-05T20:49:22.420" v="18049" actId="2696"/>
        <pc:sldMkLst>
          <pc:docMk/>
          <pc:sldMk cId="2975670437" sldId="440"/>
        </pc:sldMkLst>
      </pc:sldChg>
      <pc:sldChg chg="addSp delSp modSp add">
        <pc:chgData name="Kristofer Carta" userId="a949ead7c4bcd18f" providerId="LiveId" clId="{FF8DEFF9-4627-4B00-964E-992DC734B985}" dt="2017-09-05T20:18:49.877" v="17294" actId="14100"/>
        <pc:sldMkLst>
          <pc:docMk/>
          <pc:sldMk cId="829846919" sldId="441"/>
        </pc:sldMkLst>
        <pc:spChg chg="mod">
          <ac:chgData name="Kristofer Carta" userId="a949ead7c4bcd18f" providerId="LiveId" clId="{FF8DEFF9-4627-4B00-964E-992DC734B985}" dt="2017-09-05T20:14:26.843" v="17021" actId="26606"/>
          <ac:spMkLst>
            <pc:docMk/>
            <pc:sldMk cId="829846919" sldId="441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18:44.846" v="17293" actId="20577"/>
          <ac:spMkLst>
            <pc:docMk/>
            <pc:sldMk cId="829846919" sldId="441"/>
            <ac:spMk id="3" creationId="{00000000-0000-0000-0000-000000000000}"/>
          </ac:spMkLst>
        </pc:spChg>
        <pc:picChg chg="add mod ord">
          <ac:chgData name="Kristofer Carta" userId="a949ead7c4bcd18f" providerId="LiveId" clId="{FF8DEFF9-4627-4B00-964E-992DC734B985}" dt="2017-09-05T20:18:49.877" v="17294" actId="14100"/>
          <ac:picMkLst>
            <pc:docMk/>
            <pc:sldMk cId="829846919" sldId="441"/>
            <ac:picMk id="3074" creationId="{A46D235A-6817-4621-BFE5-349FD89F2E1B}"/>
          </ac:picMkLst>
        </pc:picChg>
        <pc:cxnChg chg="add del">
          <ac:chgData name="Kristofer Carta" userId="a949ead7c4bcd18f" providerId="LiveId" clId="{FF8DEFF9-4627-4B00-964E-992DC734B985}" dt="2017-09-05T20:14:26.843" v="17021" actId="26606"/>
          <ac:cxnSpMkLst>
            <pc:docMk/>
            <pc:sldMk cId="829846919" sldId="441"/>
            <ac:cxnSpMk id="71" creationId="{00000000-0000-0000-0000-000000000000}"/>
          </ac:cxnSpMkLst>
        </pc:cxnChg>
      </pc:sldChg>
      <pc:sldChg chg="addSp delSp modSp add">
        <pc:chgData name="Kristofer Carta" userId="a949ead7c4bcd18f" providerId="LiveId" clId="{FF8DEFF9-4627-4B00-964E-992DC734B985}" dt="2017-09-05T20:07:37.034" v="16460" actId="20577"/>
        <pc:sldMkLst>
          <pc:docMk/>
          <pc:sldMk cId="1631483568" sldId="442"/>
        </pc:sldMkLst>
        <pc:spChg chg="mod">
          <ac:chgData name="Kristofer Carta" userId="a949ead7c4bcd18f" providerId="LiveId" clId="{FF8DEFF9-4627-4B00-964E-992DC734B985}" dt="2017-09-05T20:03:43.080" v="16214" actId="20577"/>
          <ac:spMkLst>
            <pc:docMk/>
            <pc:sldMk cId="1631483568" sldId="442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07:37.034" v="16460" actId="20577"/>
          <ac:spMkLst>
            <pc:docMk/>
            <pc:sldMk cId="1631483568" sldId="442"/>
            <ac:spMk id="3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20:06:30.743" v="16417" actId="478"/>
          <ac:picMkLst>
            <pc:docMk/>
            <pc:sldMk cId="1631483568" sldId="442"/>
            <ac:picMk id="5" creationId="{00000000-0000-0000-0000-000000000000}"/>
          </ac:picMkLst>
        </pc:picChg>
        <pc:picChg chg="add del mod">
          <ac:chgData name="Kristofer Carta" userId="a949ead7c4bcd18f" providerId="LiveId" clId="{FF8DEFF9-4627-4B00-964E-992DC734B985}" dt="2017-09-05T20:07:09.311" v="16447" actId="478"/>
          <ac:picMkLst>
            <pc:docMk/>
            <pc:sldMk cId="1631483568" sldId="442"/>
            <ac:picMk id="2050" creationId="{AD33DCC5-9509-47A6-841E-89FEA306DB91}"/>
          </ac:picMkLst>
        </pc:picChg>
        <pc:picChg chg="add mod">
          <ac:chgData name="Kristofer Carta" userId="a949ead7c4bcd18f" providerId="LiveId" clId="{FF8DEFF9-4627-4B00-964E-992DC734B985}" dt="2017-09-05T20:07:17.625" v="16450" actId="1076"/>
          <ac:picMkLst>
            <pc:docMk/>
            <pc:sldMk cId="1631483568" sldId="442"/>
            <ac:picMk id="2052" creationId="{93180903-7BE9-4E55-97A4-413FC4A2EF65}"/>
          </ac:picMkLst>
        </pc:picChg>
      </pc:sldChg>
      <pc:sldChg chg="modSp add">
        <pc:chgData name="Kristofer Carta" userId="a949ead7c4bcd18f" providerId="LiveId" clId="{FF8DEFF9-4627-4B00-964E-992DC734B985}" dt="2017-09-06T12:37:37.118" v="18792" actId="113"/>
        <pc:sldMkLst>
          <pc:docMk/>
          <pc:sldMk cId="410968300" sldId="443"/>
        </pc:sldMkLst>
        <pc:spChg chg="mod">
          <ac:chgData name="Kristofer Carta" userId="a949ead7c4bcd18f" providerId="LiveId" clId="{FF8DEFF9-4627-4B00-964E-992DC734B985}" dt="2017-09-05T20:49:30.249" v="18051" actId="20577"/>
          <ac:spMkLst>
            <pc:docMk/>
            <pc:sldMk cId="410968300" sldId="443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6T12:37:37.118" v="18792" actId="113"/>
          <ac:spMkLst>
            <pc:docMk/>
            <pc:sldMk cId="410968300" sldId="443"/>
            <ac:spMk id="3" creationId="{C38F677F-5E54-4956-B549-0933911FF3E4}"/>
          </ac:spMkLst>
        </pc:spChg>
      </pc:sldChg>
      <pc:sldChg chg="modSp add">
        <pc:chgData name="Kristofer Carta" userId="a949ead7c4bcd18f" providerId="LiveId" clId="{FF8DEFF9-4627-4B00-964E-992DC734B985}" dt="2017-09-05T20:48:37.699" v="17934" actId="6549"/>
        <pc:sldMkLst>
          <pc:docMk/>
          <pc:sldMk cId="2926903993" sldId="444"/>
        </pc:sldMkLst>
        <pc:spChg chg="mod">
          <ac:chgData name="Kristofer Carta" userId="a949ead7c4bcd18f" providerId="LiveId" clId="{FF8DEFF9-4627-4B00-964E-992DC734B985}" dt="2017-09-05T20:48:09.471" v="17834" actId="20577"/>
          <ac:spMkLst>
            <pc:docMk/>
            <pc:sldMk cId="2926903993" sldId="444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5T20:48:37.699" v="17934" actId="6549"/>
          <ac:spMkLst>
            <pc:docMk/>
            <pc:sldMk cId="2926903993" sldId="444"/>
            <ac:spMk id="3" creationId="{C38F677F-5E54-4956-B549-0933911FF3E4}"/>
          </ac:spMkLst>
        </pc:spChg>
      </pc:sldChg>
      <pc:sldChg chg="modSp add">
        <pc:chgData name="Kristofer Carta" userId="a949ead7c4bcd18f" providerId="LiveId" clId="{FF8DEFF9-4627-4B00-964E-992DC734B985}" dt="2017-09-05T20:49:19.144" v="18048" actId="20577"/>
        <pc:sldMkLst>
          <pc:docMk/>
          <pc:sldMk cId="3997440092" sldId="445"/>
        </pc:sldMkLst>
        <pc:spChg chg="mod">
          <ac:chgData name="Kristofer Carta" userId="a949ead7c4bcd18f" providerId="LiveId" clId="{FF8DEFF9-4627-4B00-964E-992DC734B985}" dt="2017-09-05T20:48:55.571" v="17959" actId="20577"/>
          <ac:spMkLst>
            <pc:docMk/>
            <pc:sldMk cId="3997440092" sldId="445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5T20:49:19.144" v="18048" actId="20577"/>
          <ac:spMkLst>
            <pc:docMk/>
            <pc:sldMk cId="3997440092" sldId="445"/>
            <ac:spMk id="3" creationId="{C38F677F-5E54-4956-B549-0933911FF3E4}"/>
          </ac:spMkLst>
        </pc:spChg>
      </pc:sldChg>
    </pc:docChg>
  </pc:docChgLst>
  <pc:docChgLst>
    <pc:chgData name="Kristofer Carta" userId="a949ead7c4bcd18f" providerId="LiveId" clId="{93888A2B-6F63-458A-BB21-CE9C4CE85A48}"/>
    <pc:docChg chg="undo redo custSel addSld delSld modSld sldOrd modSection">
      <pc:chgData name="Kristofer Carta" userId="a949ead7c4bcd18f" providerId="LiveId" clId="{93888A2B-6F63-458A-BB21-CE9C4CE85A48}" dt="2017-08-24T10:10:54.733" v="9879"/>
      <pc:docMkLst>
        <pc:docMk/>
      </pc:docMkLst>
      <pc:sldChg chg="modSp">
        <pc:chgData name="Kristofer Carta" userId="a949ead7c4bcd18f" providerId="LiveId" clId="{93888A2B-6F63-458A-BB21-CE9C4CE85A48}" dt="2017-08-24T09:47:04.862" v="9329" actId="20577"/>
        <pc:sldMkLst>
          <pc:docMk/>
          <pc:sldMk cId="974364153" sldId="256"/>
        </pc:sldMkLst>
        <pc:spChg chg="mod">
          <ac:chgData name="Kristofer Carta" userId="a949ead7c4bcd18f" providerId="LiveId" clId="{93888A2B-6F63-458A-BB21-CE9C4CE85A48}" dt="2017-08-24T09:47:04.862" v="9329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del">
        <pc:chgData name="Kristofer Carta" userId="a949ead7c4bcd18f" providerId="LiveId" clId="{93888A2B-6F63-458A-BB21-CE9C4CE85A48}" dt="2017-08-23T17:35:02.470" v="0" actId="2696"/>
        <pc:sldMkLst>
          <pc:docMk/>
          <pc:sldMk cId="1531087304" sldId="257"/>
        </pc:sldMkLst>
      </pc:sldChg>
      <pc:sldChg chg="modSp">
        <pc:chgData name="Kristofer Carta" userId="a949ead7c4bcd18f" providerId="LiveId" clId="{93888A2B-6F63-458A-BB21-CE9C4CE85A48}" dt="2017-08-23T17:37:13.226" v="374" actId="20577"/>
        <pc:sldMkLst>
          <pc:docMk/>
          <pc:sldMk cId="3956988050" sldId="260"/>
        </pc:sldMkLst>
        <pc:spChg chg="mod">
          <ac:chgData name="Kristofer Carta" userId="a949ead7c4bcd18f" providerId="LiveId" clId="{93888A2B-6F63-458A-BB21-CE9C4CE85A48}" dt="2017-08-23T17:37:13.226" v="374" actId="20577"/>
          <ac:spMkLst>
            <pc:docMk/>
            <pc:sldMk cId="3956988050" sldId="260"/>
            <ac:spMk id="3" creationId="{FFC353AD-FA04-47E2-BB20-54AD62996ABA}"/>
          </ac:spMkLst>
        </pc:spChg>
      </pc:sldChg>
      <pc:sldChg chg="del">
        <pc:chgData name="Kristofer Carta" userId="a949ead7c4bcd18f" providerId="LiveId" clId="{93888A2B-6F63-458A-BB21-CE9C4CE85A48}" dt="2017-08-23T18:35:42.830" v="883" actId="2696"/>
        <pc:sldMkLst>
          <pc:docMk/>
          <pc:sldMk cId="1781895067" sldId="272"/>
        </pc:sldMkLst>
      </pc:sldChg>
      <pc:sldChg chg="del">
        <pc:chgData name="Kristofer Carta" userId="a949ead7c4bcd18f" providerId="LiveId" clId="{93888A2B-6F63-458A-BB21-CE9C4CE85A48}" dt="2017-08-23T17:37:39.153" v="419" actId="2696"/>
        <pc:sldMkLst>
          <pc:docMk/>
          <pc:sldMk cId="3644306241" sldId="273"/>
        </pc:sldMkLst>
      </pc:sldChg>
      <pc:sldChg chg="del">
        <pc:chgData name="Kristofer Carta" userId="a949ead7c4bcd18f" providerId="LiveId" clId="{93888A2B-6F63-458A-BB21-CE9C4CE85A48}" dt="2017-08-23T17:37:39.153" v="418" actId="2696"/>
        <pc:sldMkLst>
          <pc:docMk/>
          <pc:sldMk cId="39224183" sldId="274"/>
        </pc:sldMkLst>
      </pc:sldChg>
      <pc:sldChg chg="del">
        <pc:chgData name="Kristofer Carta" userId="a949ead7c4bcd18f" providerId="LiveId" clId="{93888A2B-6F63-458A-BB21-CE9C4CE85A48}" dt="2017-08-23T17:37:39.138" v="416" actId="2696"/>
        <pc:sldMkLst>
          <pc:docMk/>
          <pc:sldMk cId="3388597120" sldId="275"/>
        </pc:sldMkLst>
      </pc:sldChg>
      <pc:sldChg chg="del">
        <pc:chgData name="Kristofer Carta" userId="a949ead7c4bcd18f" providerId="LiveId" clId="{93888A2B-6F63-458A-BB21-CE9C4CE85A48}" dt="2017-08-23T17:37:39.138" v="417" actId="2696"/>
        <pc:sldMkLst>
          <pc:docMk/>
          <pc:sldMk cId="1688141316" sldId="276"/>
        </pc:sldMkLst>
      </pc:sldChg>
      <pc:sldChg chg="del">
        <pc:chgData name="Kristofer Carta" userId="a949ead7c4bcd18f" providerId="LiveId" clId="{93888A2B-6F63-458A-BB21-CE9C4CE85A48}" dt="2017-08-23T17:37:39.138" v="415" actId="2696"/>
        <pc:sldMkLst>
          <pc:docMk/>
          <pc:sldMk cId="4204636137" sldId="277"/>
        </pc:sldMkLst>
      </pc:sldChg>
      <pc:sldChg chg="del">
        <pc:chgData name="Kristofer Carta" userId="a949ead7c4bcd18f" providerId="LiveId" clId="{93888A2B-6F63-458A-BB21-CE9C4CE85A48}" dt="2017-08-23T17:37:39.138" v="414" actId="2696"/>
        <pc:sldMkLst>
          <pc:docMk/>
          <pc:sldMk cId="505186429" sldId="278"/>
        </pc:sldMkLst>
      </pc:sldChg>
      <pc:sldChg chg="del">
        <pc:chgData name="Kristofer Carta" userId="a949ead7c4bcd18f" providerId="LiveId" clId="{93888A2B-6F63-458A-BB21-CE9C4CE85A48}" dt="2017-08-23T17:37:39.138" v="413" actId="2696"/>
        <pc:sldMkLst>
          <pc:docMk/>
          <pc:sldMk cId="1671945896" sldId="279"/>
        </pc:sldMkLst>
      </pc:sldChg>
      <pc:sldChg chg="del">
        <pc:chgData name="Kristofer Carta" userId="a949ead7c4bcd18f" providerId="LiveId" clId="{93888A2B-6F63-458A-BB21-CE9C4CE85A48}" dt="2017-08-23T17:37:32.635" v="379" actId="2696"/>
        <pc:sldMkLst>
          <pc:docMk/>
          <pc:sldMk cId="946938703" sldId="282"/>
        </pc:sldMkLst>
      </pc:sldChg>
      <pc:sldChg chg="del">
        <pc:chgData name="Kristofer Carta" userId="a949ead7c4bcd18f" providerId="LiveId" clId="{93888A2B-6F63-458A-BB21-CE9C4CE85A48}" dt="2017-08-23T17:37:32.667" v="393" actId="2696"/>
        <pc:sldMkLst>
          <pc:docMk/>
          <pc:sldMk cId="746043981" sldId="283"/>
        </pc:sldMkLst>
      </pc:sldChg>
      <pc:sldChg chg="del">
        <pc:chgData name="Kristofer Carta" userId="a949ead7c4bcd18f" providerId="LiveId" clId="{93888A2B-6F63-458A-BB21-CE9C4CE85A48}" dt="2017-08-23T17:37:39.138" v="412" actId="2696"/>
        <pc:sldMkLst>
          <pc:docMk/>
          <pc:sldMk cId="3986163140" sldId="289"/>
        </pc:sldMkLst>
      </pc:sldChg>
      <pc:sldChg chg="del">
        <pc:chgData name="Kristofer Carta" userId="a949ead7c4bcd18f" providerId="LiveId" clId="{93888A2B-6F63-458A-BB21-CE9C4CE85A48}" dt="2017-08-23T17:37:32.635" v="376" actId="2696"/>
        <pc:sldMkLst>
          <pc:docMk/>
          <pc:sldMk cId="3013723820" sldId="290"/>
        </pc:sldMkLst>
      </pc:sldChg>
      <pc:sldChg chg="modSp">
        <pc:chgData name="Kristofer Carta" userId="a949ead7c4bcd18f" providerId="LiveId" clId="{93888A2B-6F63-458A-BB21-CE9C4CE85A48}" dt="2017-08-23T20:55:40.413" v="5396" actId="20577"/>
        <pc:sldMkLst>
          <pc:docMk/>
          <pc:sldMk cId="2069327080" sldId="291"/>
        </pc:sldMkLst>
        <pc:spChg chg="mod">
          <ac:chgData name="Kristofer Carta" userId="a949ead7c4bcd18f" providerId="LiveId" clId="{93888A2B-6F63-458A-BB21-CE9C4CE85A48}" dt="2017-08-23T20:55:40.413" v="5396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51" v="380" actId="2696"/>
        <pc:sldMkLst>
          <pc:docMk/>
          <pc:sldMk cId="3312173396" sldId="292"/>
        </pc:sldMkLst>
      </pc:sldChg>
      <pc:sldChg chg="del">
        <pc:chgData name="Kristofer Carta" userId="a949ead7c4bcd18f" providerId="LiveId" clId="{93888A2B-6F63-458A-BB21-CE9C4CE85A48}" dt="2017-08-23T17:37:32.651" v="381" actId="2696"/>
        <pc:sldMkLst>
          <pc:docMk/>
          <pc:sldMk cId="529333106" sldId="293"/>
        </pc:sldMkLst>
      </pc:sldChg>
      <pc:sldChg chg="del">
        <pc:chgData name="Kristofer Carta" userId="a949ead7c4bcd18f" providerId="LiveId" clId="{93888A2B-6F63-458A-BB21-CE9C4CE85A48}" dt="2017-08-23T17:37:32.651" v="382" actId="2696"/>
        <pc:sldMkLst>
          <pc:docMk/>
          <pc:sldMk cId="2590034179" sldId="294"/>
        </pc:sldMkLst>
      </pc:sldChg>
      <pc:sldChg chg="del">
        <pc:chgData name="Kristofer Carta" userId="a949ead7c4bcd18f" providerId="LiveId" clId="{93888A2B-6F63-458A-BB21-CE9C4CE85A48}" dt="2017-08-23T17:37:32.651" v="383" actId="2696"/>
        <pc:sldMkLst>
          <pc:docMk/>
          <pc:sldMk cId="832639978" sldId="295"/>
        </pc:sldMkLst>
      </pc:sldChg>
      <pc:sldChg chg="del">
        <pc:chgData name="Kristofer Carta" userId="a949ead7c4bcd18f" providerId="LiveId" clId="{93888A2B-6F63-458A-BB21-CE9C4CE85A48}" dt="2017-08-23T17:37:32.651" v="384" actId="2696"/>
        <pc:sldMkLst>
          <pc:docMk/>
          <pc:sldMk cId="2908102715" sldId="296"/>
        </pc:sldMkLst>
      </pc:sldChg>
      <pc:sldChg chg="del">
        <pc:chgData name="Kristofer Carta" userId="a949ead7c4bcd18f" providerId="LiveId" clId="{93888A2B-6F63-458A-BB21-CE9C4CE85A48}" dt="2017-08-23T17:37:32.651" v="385" actId="2696"/>
        <pc:sldMkLst>
          <pc:docMk/>
          <pc:sldMk cId="2085938742" sldId="297"/>
        </pc:sldMkLst>
      </pc:sldChg>
      <pc:sldChg chg="del">
        <pc:chgData name="Kristofer Carta" userId="a949ead7c4bcd18f" providerId="LiveId" clId="{93888A2B-6F63-458A-BB21-CE9C4CE85A48}" dt="2017-08-23T17:37:32.651" v="386" actId="2696"/>
        <pc:sldMkLst>
          <pc:docMk/>
          <pc:sldMk cId="807550934" sldId="298"/>
        </pc:sldMkLst>
      </pc:sldChg>
      <pc:sldChg chg="del">
        <pc:chgData name="Kristofer Carta" userId="a949ead7c4bcd18f" providerId="LiveId" clId="{93888A2B-6F63-458A-BB21-CE9C4CE85A48}" dt="2017-08-23T17:37:32.667" v="387" actId="2696"/>
        <pc:sldMkLst>
          <pc:docMk/>
          <pc:sldMk cId="2848556147" sldId="299"/>
        </pc:sldMkLst>
      </pc:sldChg>
      <pc:sldChg chg="del">
        <pc:chgData name="Kristofer Carta" userId="a949ead7c4bcd18f" providerId="LiveId" clId="{93888A2B-6F63-458A-BB21-CE9C4CE85A48}" dt="2017-08-23T17:37:32.667" v="391" actId="2696"/>
        <pc:sldMkLst>
          <pc:docMk/>
          <pc:sldMk cId="2335144893" sldId="300"/>
        </pc:sldMkLst>
      </pc:sldChg>
      <pc:sldChg chg="del">
        <pc:chgData name="Kristofer Carta" userId="a949ead7c4bcd18f" providerId="LiveId" clId="{93888A2B-6F63-458A-BB21-CE9C4CE85A48}" dt="2017-08-23T17:37:32.667" v="392" actId="2696"/>
        <pc:sldMkLst>
          <pc:docMk/>
          <pc:sldMk cId="1180048117" sldId="301"/>
        </pc:sldMkLst>
      </pc:sldChg>
      <pc:sldChg chg="del">
        <pc:chgData name="Kristofer Carta" userId="a949ead7c4bcd18f" providerId="LiveId" clId="{93888A2B-6F63-458A-BB21-CE9C4CE85A48}" dt="2017-08-23T17:37:32.682" v="394" actId="2696"/>
        <pc:sldMkLst>
          <pc:docMk/>
          <pc:sldMk cId="2199076171" sldId="302"/>
        </pc:sldMkLst>
      </pc:sldChg>
      <pc:sldChg chg="del">
        <pc:chgData name="Kristofer Carta" userId="a949ead7c4bcd18f" providerId="LiveId" clId="{93888A2B-6F63-458A-BB21-CE9C4CE85A48}" dt="2017-08-23T17:37:32.682" v="395" actId="2696"/>
        <pc:sldMkLst>
          <pc:docMk/>
          <pc:sldMk cId="3637556005" sldId="303"/>
        </pc:sldMkLst>
      </pc:sldChg>
      <pc:sldChg chg="del">
        <pc:chgData name="Kristofer Carta" userId="a949ead7c4bcd18f" providerId="LiveId" clId="{93888A2B-6F63-458A-BB21-CE9C4CE85A48}" dt="2017-08-23T17:37:32.682" v="400" actId="2696"/>
        <pc:sldMkLst>
          <pc:docMk/>
          <pc:sldMk cId="1502807105" sldId="304"/>
        </pc:sldMkLst>
      </pc:sldChg>
      <pc:sldChg chg="del">
        <pc:chgData name="Kristofer Carta" userId="a949ead7c4bcd18f" providerId="LiveId" clId="{93888A2B-6F63-458A-BB21-CE9C4CE85A48}" dt="2017-08-23T17:37:32.682" v="396" actId="2696"/>
        <pc:sldMkLst>
          <pc:docMk/>
          <pc:sldMk cId="893423556" sldId="305"/>
        </pc:sldMkLst>
      </pc:sldChg>
      <pc:sldChg chg="del">
        <pc:chgData name="Kristofer Carta" userId="a949ead7c4bcd18f" providerId="LiveId" clId="{93888A2B-6F63-458A-BB21-CE9C4CE85A48}" dt="2017-08-23T17:37:32.682" v="398" actId="2696"/>
        <pc:sldMkLst>
          <pc:docMk/>
          <pc:sldMk cId="1451272425" sldId="306"/>
        </pc:sldMkLst>
      </pc:sldChg>
      <pc:sldChg chg="del">
        <pc:chgData name="Kristofer Carta" userId="a949ead7c4bcd18f" providerId="LiveId" clId="{93888A2B-6F63-458A-BB21-CE9C4CE85A48}" dt="2017-08-23T17:37:32.682" v="399" actId="2696"/>
        <pc:sldMkLst>
          <pc:docMk/>
          <pc:sldMk cId="537141572" sldId="307"/>
        </pc:sldMkLst>
      </pc:sldChg>
      <pc:sldChg chg="del">
        <pc:chgData name="Kristofer Carta" userId="a949ead7c4bcd18f" providerId="LiveId" clId="{93888A2B-6F63-458A-BB21-CE9C4CE85A48}" dt="2017-08-23T17:37:32.667" v="390" actId="2696"/>
        <pc:sldMkLst>
          <pc:docMk/>
          <pc:sldMk cId="2546566055" sldId="308"/>
        </pc:sldMkLst>
      </pc:sldChg>
      <pc:sldChg chg="del">
        <pc:chgData name="Kristofer Carta" userId="a949ead7c4bcd18f" providerId="LiveId" clId="{93888A2B-6F63-458A-BB21-CE9C4CE85A48}" dt="2017-08-23T17:37:39.153" v="421" actId="2696"/>
        <pc:sldMkLst>
          <pc:docMk/>
          <pc:sldMk cId="3320679016" sldId="309"/>
        </pc:sldMkLst>
      </pc:sldChg>
      <pc:sldChg chg="del">
        <pc:chgData name="Kristofer Carta" userId="a949ead7c4bcd18f" providerId="LiveId" clId="{93888A2B-6F63-458A-BB21-CE9C4CE85A48}" dt="2017-08-23T17:37:39.153" v="420" actId="2696"/>
        <pc:sldMkLst>
          <pc:docMk/>
          <pc:sldMk cId="3229214117" sldId="310"/>
        </pc:sldMkLst>
      </pc:sldChg>
      <pc:sldChg chg="modSp ord">
        <pc:chgData name="Kristofer Carta" userId="a949ead7c4bcd18f" providerId="LiveId" clId="{93888A2B-6F63-458A-BB21-CE9C4CE85A48}" dt="2017-08-23T20:05:09.506" v="3010" actId="113"/>
        <pc:sldMkLst>
          <pc:docMk/>
          <pc:sldMk cId="3517925212" sldId="311"/>
        </pc:sldMkLst>
        <pc:spChg chg="mod">
          <ac:chgData name="Kristofer Carta" userId="a949ead7c4bcd18f" providerId="LiveId" clId="{93888A2B-6F63-458A-BB21-CE9C4CE85A48}" dt="2017-08-23T17:37:47.305" v="430" actId="20577"/>
          <ac:spMkLst>
            <pc:docMk/>
            <pc:sldMk cId="3517925212" sldId="31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05:09.506" v="3010" actId="113"/>
          <ac:spMkLst>
            <pc:docMk/>
            <pc:sldMk cId="3517925212" sldId="311"/>
            <ac:spMk id="6" creationId="{6DD7875C-5F11-4BB5-B477-CEB13F99A703}"/>
          </ac:spMkLst>
        </pc:spChg>
      </pc:sldChg>
      <pc:sldChg chg="modSp add">
        <pc:chgData name="Kristofer Carta" userId="a949ead7c4bcd18f" providerId="LiveId" clId="{93888A2B-6F63-458A-BB21-CE9C4CE85A48}" dt="2017-08-23T18:23:07.977" v="681" actId="20577"/>
        <pc:sldMkLst>
          <pc:docMk/>
          <pc:sldMk cId="943162303" sldId="312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943162303" sldId="312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2:50.148" v="675" actId="20577"/>
          <ac:spMkLst>
            <pc:docMk/>
            <pc:sldMk cId="943162303" sldId="312"/>
            <ac:spMk id="3" creationId="{00000000-0000-0000-0000-000000000000}"/>
          </ac:spMkLst>
        </pc:spChg>
      </pc:sldChg>
      <pc:sldChg chg="delSp modSp add">
        <pc:chgData name="Kristofer Carta" userId="a949ead7c4bcd18f" providerId="LiveId" clId="{93888A2B-6F63-458A-BB21-CE9C4CE85A48}" dt="2017-08-23T20:26:52.571" v="4236" actId="113"/>
        <pc:sldMkLst>
          <pc:docMk/>
          <pc:sldMk cId="612518781" sldId="313"/>
        </pc:sldMkLst>
        <pc:spChg chg="mod">
          <ac:chgData name="Kristofer Carta" userId="a949ead7c4bcd18f" providerId="LiveId" clId="{93888A2B-6F63-458A-BB21-CE9C4CE85A48}" dt="2017-08-23T18:23:07.977" v="681" actId="113"/>
          <ac:spMkLst>
            <pc:docMk/>
            <pc:sldMk cId="612518781" sldId="313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6:52.571" v="4236" actId="113"/>
          <ac:spMkLst>
            <pc:docMk/>
            <pc:sldMk cId="612518781" sldId="313"/>
            <ac:spMk id="3" creationId="{00000000-0000-0000-0000-000000000000}"/>
          </ac:spMkLst>
        </pc:spChg>
        <pc:picChg chg="del mod">
          <ac:chgData name="Kristofer Carta" userId="a949ead7c4bcd18f" providerId="LiveId" clId="{93888A2B-6F63-458A-BB21-CE9C4CE85A48}" dt="2017-08-23T19:36:42.304" v="2119" actId="478"/>
          <ac:picMkLst>
            <pc:docMk/>
            <pc:sldMk cId="612518781" sldId="313"/>
            <ac:picMk id="5" creationId="{00000000-0000-0000-0000-000000000000}"/>
          </ac:picMkLst>
        </pc:picChg>
      </pc:sldChg>
      <pc:sldChg chg="del">
        <pc:chgData name="Kristofer Carta" userId="a949ead7c4bcd18f" providerId="LiveId" clId="{93888A2B-6F63-458A-BB21-CE9C4CE85A48}" dt="2017-08-23T17:37:32.682" v="397" actId="2696"/>
        <pc:sldMkLst>
          <pc:docMk/>
          <pc:sldMk cId="649682295" sldId="313"/>
        </pc:sldMkLst>
      </pc:sldChg>
      <pc:sldChg chg="modSp add">
        <pc:chgData name="Kristofer Carta" userId="a949ead7c4bcd18f" providerId="LiveId" clId="{93888A2B-6F63-458A-BB21-CE9C4CE85A48}" dt="2017-08-23T20:41:57.865" v="5366" actId="20577"/>
        <pc:sldMkLst>
          <pc:docMk/>
          <pc:sldMk cId="993795240" sldId="314"/>
        </pc:sldMkLst>
        <pc:spChg chg="mod">
          <ac:chgData name="Kristofer Carta" userId="a949ead7c4bcd18f" providerId="LiveId" clId="{93888A2B-6F63-458A-BB21-CE9C4CE85A48}" dt="2017-08-23T18:31:10.463" v="805" actId="20577"/>
          <ac:spMkLst>
            <pc:docMk/>
            <pc:sldMk cId="993795240" sldId="314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41:57.865" v="5366" actId="20577"/>
          <ac:spMkLst>
            <pc:docMk/>
            <pc:sldMk cId="993795240" sldId="314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19:35:56.480" v="2064" actId="20577"/>
        <pc:sldMkLst>
          <pc:docMk/>
          <pc:sldMk cId="2160951464" sldId="315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2160951464" sldId="31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5:56.480" v="2064" actId="20577"/>
          <ac:spMkLst>
            <pc:docMk/>
            <pc:sldMk cId="2160951464" sldId="315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67" v="388" actId="2696"/>
        <pc:sldMkLst>
          <pc:docMk/>
          <pc:sldMk cId="2556163480" sldId="315"/>
        </pc:sldMkLst>
      </pc:sldChg>
      <pc:sldChg chg="del">
        <pc:chgData name="Kristofer Carta" userId="a949ead7c4bcd18f" providerId="LiveId" clId="{93888A2B-6F63-458A-BB21-CE9C4CE85A48}" dt="2017-08-23T17:37:32.682" v="401" actId="2696"/>
        <pc:sldMkLst>
          <pc:docMk/>
          <pc:sldMk cId="2168924539" sldId="316"/>
        </pc:sldMkLst>
      </pc:sldChg>
      <pc:sldChg chg="modSp add">
        <pc:chgData name="Kristofer Carta" userId="a949ead7c4bcd18f" providerId="LiveId" clId="{93888A2B-6F63-458A-BB21-CE9C4CE85A48}" dt="2017-08-23T21:05:37.516" v="6098" actId="20577"/>
        <pc:sldMkLst>
          <pc:docMk/>
          <pc:sldMk cId="3427259681" sldId="316"/>
        </pc:sldMkLst>
        <pc:spChg chg="mod">
          <ac:chgData name="Kristofer Carta" userId="a949ead7c4bcd18f" providerId="LiveId" clId="{93888A2B-6F63-458A-BB21-CE9C4CE85A48}" dt="2017-08-23T20:57:16.972" v="5488" actId="20577"/>
          <ac:spMkLst>
            <pc:docMk/>
            <pc:sldMk cId="3427259681" sldId="31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05:37.516" v="6098" actId="20577"/>
          <ac:spMkLst>
            <pc:docMk/>
            <pc:sldMk cId="3427259681" sldId="31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3T18:21:05.008" v="674" actId="2696"/>
        <pc:sldMkLst>
          <pc:docMk/>
          <pc:sldMk cId="483910684" sldId="317"/>
        </pc:sldMkLst>
        <pc:spChg chg="mod">
          <ac:chgData name="Kristofer Carta" userId="a949ead7c4bcd18f" providerId="LiveId" clId="{93888A2B-6F63-458A-BB21-CE9C4CE85A48}" dt="2017-08-23T18:21:02.368" v="673" actId="20577"/>
          <ac:spMkLst>
            <pc:docMk/>
            <pc:sldMk cId="483910684" sldId="31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0:27.841" v="634" actId="20577"/>
          <ac:spMkLst>
            <pc:docMk/>
            <pc:sldMk cId="483910684" sldId="317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2" actId="2696"/>
        <pc:sldMkLst>
          <pc:docMk/>
          <pc:sldMk cId="2015390687" sldId="317"/>
        </pc:sldMkLst>
      </pc:sldChg>
      <pc:sldChg chg="modSp add ord">
        <pc:chgData name="Kristofer Carta" userId="a949ead7c4bcd18f" providerId="LiveId" clId="{93888A2B-6F63-458A-BB21-CE9C4CE85A48}" dt="2017-08-23T20:56:20.794" v="5407" actId="20577"/>
        <pc:sldMkLst>
          <pc:docMk/>
          <pc:sldMk cId="2483379484" sldId="318"/>
        </pc:sldMkLst>
        <pc:spChg chg="mod">
          <ac:chgData name="Kristofer Carta" userId="a949ead7c4bcd18f" providerId="LiveId" clId="{93888A2B-6F63-458A-BB21-CE9C4CE85A48}" dt="2017-08-23T18:39:13.068" v="905" actId="20577"/>
          <ac:spMkLst>
            <pc:docMk/>
            <pc:sldMk cId="2483379484" sldId="318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29:47.456" v="1791" actId="20577"/>
          <ac:spMkLst>
            <pc:docMk/>
            <pc:sldMk cId="2483379484" sldId="318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3" actId="2696"/>
        <pc:sldMkLst>
          <pc:docMk/>
          <pc:sldMk cId="3762025611" sldId="318"/>
        </pc:sldMkLst>
      </pc:sldChg>
      <pc:sldChg chg="modSp add ord">
        <pc:chgData name="Kristofer Carta" userId="a949ead7c4bcd18f" providerId="LiveId" clId="{93888A2B-6F63-458A-BB21-CE9C4CE85A48}" dt="2017-08-23T20:43:12.338" v="5379" actId="113"/>
        <pc:sldMkLst>
          <pc:docMk/>
          <pc:sldMk cId="2035023214" sldId="319"/>
        </pc:sldMkLst>
        <pc:spChg chg="mod">
          <ac:chgData name="Kristofer Carta" userId="a949ead7c4bcd18f" providerId="LiveId" clId="{93888A2B-6F63-458A-BB21-CE9C4CE85A48}" dt="2017-08-23T18:23:07.977" v="681" actId="113"/>
          <ac:spMkLst>
            <pc:docMk/>
            <pc:sldMk cId="2035023214" sldId="319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43:12.338" v="5379" actId="113"/>
          <ac:spMkLst>
            <pc:docMk/>
            <pc:sldMk cId="2035023214" sldId="319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4" actId="2696"/>
        <pc:sldMkLst>
          <pc:docMk/>
          <pc:sldMk cId="2324310570" sldId="319"/>
        </pc:sldMkLst>
      </pc:sldChg>
      <pc:sldChg chg="modSp add">
        <pc:chgData name="Kristofer Carta" userId="a949ead7c4bcd18f" providerId="LiveId" clId="{93888A2B-6F63-458A-BB21-CE9C4CE85A48}" dt="2017-08-23T18:23:07.977" v="681" actId="20577"/>
        <pc:sldMkLst>
          <pc:docMk/>
          <pc:sldMk cId="2406742168" sldId="320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2406742168" sldId="320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2:50.210" v="677" actId="27636"/>
          <ac:spMkLst>
            <pc:docMk/>
            <pc:sldMk cId="2406742168" sldId="320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5" actId="2696"/>
        <pc:sldMkLst>
          <pc:docMk/>
          <pc:sldMk cId="2666954499" sldId="320"/>
        </pc:sldMkLst>
      </pc:sldChg>
      <pc:sldChg chg="modSp add del">
        <pc:chgData name="Kristofer Carta" userId="a949ead7c4bcd18f" providerId="LiveId" clId="{93888A2B-6F63-458A-BB21-CE9C4CE85A48}" dt="2017-08-23T21:10:54.192" v="6500" actId="2696"/>
        <pc:sldMkLst>
          <pc:docMk/>
          <pc:sldMk cId="1643208327" sldId="321"/>
        </pc:sldMkLst>
        <pc:spChg chg="mod">
          <ac:chgData name="Kristofer Carta" userId="a949ead7c4bcd18f" providerId="LiveId" clId="{93888A2B-6F63-458A-BB21-CE9C4CE85A48}" dt="2017-08-23T18:23:07.977" v="681" actId="2696"/>
          <ac:spMkLst>
            <pc:docMk/>
            <pc:sldMk cId="1643208327" sldId="32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50:58.831" v="2727" actId="6549"/>
          <ac:spMkLst>
            <pc:docMk/>
            <pc:sldMk cId="1643208327" sldId="321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6" actId="2696"/>
        <pc:sldMkLst>
          <pc:docMk/>
          <pc:sldMk cId="1908217624" sldId="321"/>
        </pc:sldMkLst>
      </pc:sldChg>
      <pc:sldChg chg="del">
        <pc:chgData name="Kristofer Carta" userId="a949ead7c4bcd18f" providerId="LiveId" clId="{93888A2B-6F63-458A-BB21-CE9C4CE85A48}" dt="2017-08-23T17:37:32.635" v="375" actId="2696"/>
        <pc:sldMkLst>
          <pc:docMk/>
          <pc:sldMk cId="614126133" sldId="322"/>
        </pc:sldMkLst>
      </pc:sldChg>
      <pc:sldChg chg="modSp add ord">
        <pc:chgData name="Kristofer Carta" userId="a949ead7c4bcd18f" providerId="LiveId" clId="{93888A2B-6F63-458A-BB21-CE9C4CE85A48}" dt="2017-08-24T09:56:15.723" v="9344" actId="20577"/>
        <pc:sldMkLst>
          <pc:docMk/>
          <pc:sldMk cId="2693777697" sldId="322"/>
        </pc:sldMkLst>
        <pc:spChg chg="mod">
          <ac:chgData name="Kristofer Carta" userId="a949ead7c4bcd18f" providerId="LiveId" clId="{93888A2B-6F63-458A-BB21-CE9C4CE85A48}" dt="2017-08-24T09:56:15.723" v="9344" actId="20577"/>
          <ac:spMkLst>
            <pc:docMk/>
            <pc:sldMk cId="2693777697" sldId="322"/>
            <ac:spMk id="3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19:31:44.130" v="1793" actId="2696"/>
        <pc:sldMkLst>
          <pc:docMk/>
          <pc:sldMk cId="878893091" sldId="323"/>
        </pc:sldMkLst>
      </pc:sldChg>
      <pc:sldChg chg="del">
        <pc:chgData name="Kristofer Carta" userId="a949ead7c4bcd18f" providerId="LiveId" clId="{93888A2B-6F63-458A-BB21-CE9C4CE85A48}" dt="2017-08-23T17:37:32.776" v="409" actId="2696"/>
        <pc:sldMkLst>
          <pc:docMk/>
          <pc:sldMk cId="1362771162" sldId="323"/>
        </pc:sldMkLst>
      </pc:sldChg>
      <pc:sldChg chg="modSp add">
        <pc:chgData name="Kristofer Carta" userId="a949ead7c4bcd18f" providerId="LiveId" clId="{93888A2B-6F63-458A-BB21-CE9C4CE85A48}" dt="2017-08-23T20:26:08.028" v="4131" actId="20577"/>
        <pc:sldMkLst>
          <pc:docMk/>
          <pc:sldMk cId="3980520056" sldId="323"/>
        </pc:sldMkLst>
        <pc:spChg chg="mod">
          <ac:chgData name="Kristofer Carta" userId="a949ead7c4bcd18f" providerId="LiveId" clId="{93888A2B-6F63-458A-BB21-CE9C4CE85A48}" dt="2017-08-23T20:01:44.105" v="2798" actId="20577"/>
          <ac:spMkLst>
            <pc:docMk/>
            <pc:sldMk cId="3980520056" sldId="323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6:08.028" v="4131" actId="20577"/>
          <ac:spMkLst>
            <pc:docMk/>
            <pc:sldMk cId="3980520056" sldId="323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92" v="410" actId="2696"/>
        <pc:sldMkLst>
          <pc:docMk/>
          <pc:sldMk cId="1837948902" sldId="324"/>
        </pc:sldMkLst>
      </pc:sldChg>
      <pc:sldChg chg="delSp modSp add modAnim">
        <pc:chgData name="Kristofer Carta" userId="a949ead7c4bcd18f" providerId="LiveId" clId="{93888A2B-6F63-458A-BB21-CE9C4CE85A48}" dt="2017-08-23T19:36:01.912" v="2065" actId="20577"/>
        <pc:sldMkLst>
          <pc:docMk/>
          <pc:sldMk cId="2317613614" sldId="324"/>
        </pc:sldMkLst>
        <pc:spChg chg="mod">
          <ac:chgData name="Kristofer Carta" userId="a949ead7c4bcd18f" providerId="LiveId" clId="{93888A2B-6F63-458A-BB21-CE9C4CE85A48}" dt="2017-08-23T19:31:52.629" v="1808" actId="20577"/>
          <ac:spMkLst>
            <pc:docMk/>
            <pc:sldMk cId="2317613614" sldId="324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6:01.912" v="2065" actId="20577"/>
          <ac:spMkLst>
            <pc:docMk/>
            <pc:sldMk cId="2317613614" sldId="324"/>
            <ac:spMk id="3" creationId="{00000000-0000-0000-0000-000000000000}"/>
          </ac:spMkLst>
        </pc:spChg>
        <pc:picChg chg="del">
          <ac:chgData name="Kristofer Carta" userId="a949ead7c4bcd18f" providerId="LiveId" clId="{93888A2B-6F63-458A-BB21-CE9C4CE85A48}" dt="2017-08-23T19:32:04.985" v="1842" actId="478"/>
          <ac:picMkLst>
            <pc:docMk/>
            <pc:sldMk cId="2317613614" sldId="324"/>
            <ac:picMk id="5" creationId="{00000000-0000-0000-0000-000000000000}"/>
          </ac:picMkLst>
        </pc:picChg>
      </pc:sldChg>
      <pc:sldChg chg="del">
        <pc:chgData name="Kristofer Carta" userId="a949ead7c4bcd18f" providerId="LiveId" clId="{93888A2B-6F63-458A-BB21-CE9C4CE85A48}" dt="2017-08-23T17:37:32.776" v="407" actId="2696"/>
        <pc:sldMkLst>
          <pc:docMk/>
          <pc:sldMk cId="723795086" sldId="325"/>
        </pc:sldMkLst>
      </pc:sldChg>
      <pc:sldChg chg="modSp add del">
        <pc:chgData name="Kristofer Carta" userId="a949ead7c4bcd18f" providerId="LiveId" clId="{93888A2B-6F63-458A-BB21-CE9C4CE85A48}" dt="2017-08-23T19:36:23.348" v="2076" actId="2696"/>
        <pc:sldMkLst>
          <pc:docMk/>
          <pc:sldMk cId="1864277068" sldId="325"/>
        </pc:sldMkLst>
        <pc:spChg chg="mod">
          <ac:chgData name="Kristofer Carta" userId="a949ead7c4bcd18f" providerId="LiveId" clId="{93888A2B-6F63-458A-BB21-CE9C4CE85A48}" dt="2017-08-23T19:36:14.902" v="2073" actId="20577"/>
          <ac:spMkLst>
            <pc:docMk/>
            <pc:sldMk cId="1864277068" sldId="32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6:19.287" v="2075" actId="2696"/>
          <ac:spMkLst>
            <pc:docMk/>
            <pc:sldMk cId="1864277068" sldId="325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0:19:49.828" v="3558" actId="20577"/>
        <pc:sldMkLst>
          <pc:docMk/>
          <pc:sldMk cId="3607963425" sldId="325"/>
        </pc:sldMkLst>
        <pc:spChg chg="mod">
          <ac:chgData name="Kristofer Carta" userId="a949ead7c4bcd18f" providerId="LiveId" clId="{93888A2B-6F63-458A-BB21-CE9C4CE85A48}" dt="2017-08-23T20:19:49.828" v="3558" actId="20577"/>
          <ac:spMkLst>
            <pc:docMk/>
            <pc:sldMk cId="3607963425" sldId="32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19:42.651" v="3547" actId="113"/>
          <ac:spMkLst>
            <pc:docMk/>
            <pc:sldMk cId="3607963425" sldId="325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8" actId="2696"/>
        <pc:sldMkLst>
          <pc:docMk/>
          <pc:sldMk cId="163823994" sldId="326"/>
        </pc:sldMkLst>
      </pc:sldChg>
      <pc:sldChg chg="modSp add ord">
        <pc:chgData name="Kristofer Carta" userId="a949ead7c4bcd18f" providerId="LiveId" clId="{93888A2B-6F63-458A-BB21-CE9C4CE85A48}" dt="2017-08-23T20:24:56.706" v="4102" actId="20577"/>
        <pc:sldMkLst>
          <pc:docMk/>
          <pc:sldMk cId="1574427063" sldId="326"/>
        </pc:sldMkLst>
        <pc:spChg chg="mod">
          <ac:chgData name="Kristofer Carta" userId="a949ead7c4bcd18f" providerId="LiveId" clId="{93888A2B-6F63-458A-BB21-CE9C4CE85A48}" dt="2017-08-23T20:20:41.880" v="3580" actId="6549"/>
          <ac:spMkLst>
            <pc:docMk/>
            <pc:sldMk cId="1574427063" sldId="32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4:49.360" v="4101" actId="20577"/>
          <ac:spMkLst>
            <pc:docMk/>
            <pc:sldMk cId="1574427063" sldId="326"/>
            <ac:spMk id="3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20:25:47.223" v="4104" actId="2696"/>
        <pc:sldMkLst>
          <pc:docMk/>
          <pc:sldMk cId="204604232" sldId="327"/>
        </pc:sldMkLst>
      </pc:sldChg>
      <pc:sldChg chg="modSp add ord">
        <pc:chgData name="Kristofer Carta" userId="a949ead7c4bcd18f" providerId="LiveId" clId="{93888A2B-6F63-458A-BB21-CE9C4CE85A48}" dt="2017-08-23T20:31:38.932" v="4855" actId="20577"/>
        <pc:sldMkLst>
          <pc:docMk/>
          <pc:sldMk cId="497099618" sldId="327"/>
        </pc:sldMkLst>
        <pc:spChg chg="mod">
          <ac:chgData name="Kristofer Carta" userId="a949ead7c4bcd18f" providerId="LiveId" clId="{93888A2B-6F63-458A-BB21-CE9C4CE85A48}" dt="2017-08-23T20:28:06.687" v="4252" actId="20577"/>
          <ac:spMkLst>
            <pc:docMk/>
            <pc:sldMk cId="497099618" sldId="32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31:28.547" v="4854" actId="20577"/>
          <ac:spMkLst>
            <pc:docMk/>
            <pc:sldMk cId="497099618" sldId="327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9.138" v="411" actId="2696"/>
        <pc:sldMkLst>
          <pc:docMk/>
          <pc:sldMk cId="727536863" sldId="327"/>
        </pc:sldMkLst>
      </pc:sldChg>
      <pc:sldChg chg="del">
        <pc:chgData name="Kristofer Carta" userId="a949ead7c4bcd18f" providerId="LiveId" clId="{93888A2B-6F63-458A-BB21-CE9C4CE85A48}" dt="2017-08-23T17:37:32.667" v="389" actId="2696"/>
        <pc:sldMkLst>
          <pc:docMk/>
          <pc:sldMk cId="2002747593" sldId="328"/>
        </pc:sldMkLst>
      </pc:sldChg>
      <pc:sldChg chg="modSp add">
        <pc:chgData name="Kristofer Carta" userId="a949ead7c4bcd18f" providerId="LiveId" clId="{93888A2B-6F63-458A-BB21-CE9C4CE85A48}" dt="2017-08-23T20:34:04.555" v="5220" actId="20577"/>
        <pc:sldMkLst>
          <pc:docMk/>
          <pc:sldMk cId="4256727003" sldId="328"/>
        </pc:sldMkLst>
        <pc:spChg chg="mod">
          <ac:chgData name="Kristofer Carta" userId="a949ead7c4bcd18f" providerId="LiveId" clId="{93888A2B-6F63-458A-BB21-CE9C4CE85A48}" dt="2017-08-23T20:34:04.555" v="5220" actId="20577"/>
          <ac:spMkLst>
            <pc:docMk/>
            <pc:sldMk cId="4256727003" sldId="328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35" v="377" actId="2696"/>
        <pc:sldMkLst>
          <pc:docMk/>
          <pc:sldMk cId="443018284" sldId="329"/>
        </pc:sldMkLst>
      </pc:sldChg>
      <pc:sldChg chg="addSp delSp add del setBg delDesignElem">
        <pc:chgData name="Kristofer Carta" userId="a949ead7c4bcd18f" providerId="LiveId" clId="{93888A2B-6F63-458A-BB21-CE9C4CE85A48}" dt="2017-08-23T20:35:34.489" v="5224" actId="20577"/>
        <pc:sldMkLst>
          <pc:docMk/>
          <pc:sldMk cId="3110958223" sldId="329"/>
        </pc:sldMkLst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1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3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5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93888A2B-6F63-458A-BB21-CE9C4CE85A48}" dt="2017-08-23T20:35:42.092" v="5227" actId="20577"/>
        <pc:sldMkLst>
          <pc:docMk/>
          <pc:sldMk cId="3368960551" sldId="329"/>
        </pc:sldMkLst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1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3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5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7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0:55:58.313" v="5404" actId="20577"/>
        <pc:sldMkLst>
          <pc:docMk/>
          <pc:sldMk cId="3874696944" sldId="329"/>
        </pc:sldMkLst>
        <pc:spChg chg="mod">
          <ac:chgData name="Kristofer Carta" userId="a949ead7c4bcd18f" providerId="LiveId" clId="{93888A2B-6F63-458A-BB21-CE9C4CE85A48}" dt="2017-08-23T20:55:58.313" v="5404" actId="20577"/>
          <ac:spMkLst>
            <pc:docMk/>
            <pc:sldMk cId="3874696944" sldId="329"/>
            <ac:spMk id="2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35" v="378" actId="2696"/>
        <pc:sldMkLst>
          <pc:docMk/>
          <pc:sldMk cId="142365089" sldId="330"/>
        </pc:sldMkLst>
      </pc:sldChg>
      <pc:sldChg chg="modSp add ord">
        <pc:chgData name="Kristofer Carta" userId="a949ead7c4bcd18f" providerId="LiveId" clId="{93888A2B-6F63-458A-BB21-CE9C4CE85A48}" dt="2017-08-23T20:56:41.859" v="5448" actId="20577"/>
        <pc:sldMkLst>
          <pc:docMk/>
          <pc:sldMk cId="1287956474" sldId="330"/>
        </pc:sldMkLst>
        <pc:spChg chg="mod">
          <ac:chgData name="Kristofer Carta" userId="a949ead7c4bcd18f" providerId="LiveId" clId="{93888A2B-6F63-458A-BB21-CE9C4CE85A48}" dt="2017-08-23T20:56:41.859" v="5448" actId="20577"/>
          <ac:spMkLst>
            <pc:docMk/>
            <pc:sldMk cId="1287956474" sldId="330"/>
            <ac:spMk id="2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20:41:28.818" v="5248" actId="2696"/>
        <pc:sldMkLst>
          <pc:docMk/>
          <pc:sldMk cId="2926253838" sldId="330"/>
        </pc:sldMkLst>
      </pc:sldChg>
      <pc:sldChg chg="modSp add">
        <pc:chgData name="Kristofer Carta" userId="a949ead7c4bcd18f" providerId="LiveId" clId="{93888A2B-6F63-458A-BB21-CE9C4CE85A48}" dt="2017-08-23T21:10:31.221" v="6499" actId="20577"/>
        <pc:sldMkLst>
          <pc:docMk/>
          <pc:sldMk cId="1555797324" sldId="331"/>
        </pc:sldMkLst>
        <pc:spChg chg="mod">
          <ac:chgData name="Kristofer Carta" userId="a949ead7c4bcd18f" providerId="LiveId" clId="{93888A2B-6F63-458A-BB21-CE9C4CE85A48}" dt="2017-08-23T21:10:31.221" v="6499" actId="20577"/>
          <ac:spMkLst>
            <pc:docMk/>
            <pc:sldMk cId="1555797324" sldId="33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10:16.618" v="6465" actId="20577"/>
          <ac:spMkLst>
            <pc:docMk/>
            <pc:sldMk cId="1555797324" sldId="331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03:56.680" v="5935" actId="20577"/>
        <pc:sldMkLst>
          <pc:docMk/>
          <pc:sldMk cId="630278260" sldId="332"/>
        </pc:sldMkLst>
        <pc:spChg chg="mod">
          <ac:chgData name="Kristofer Carta" userId="a949ead7c4bcd18f" providerId="LiveId" clId="{93888A2B-6F63-458A-BB21-CE9C4CE85A48}" dt="2017-08-23T21:02:31.160" v="5697" actId="20577"/>
          <ac:spMkLst>
            <pc:docMk/>
            <pc:sldMk cId="630278260" sldId="332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03:56.680" v="5935" actId="20577"/>
          <ac:spMkLst>
            <pc:docMk/>
            <pc:sldMk cId="630278260" sldId="332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11:28.921" v="6506" actId="20577"/>
        <pc:sldMkLst>
          <pc:docMk/>
          <pc:sldMk cId="2424243048" sldId="333"/>
        </pc:sldMkLst>
        <pc:spChg chg="mod">
          <ac:chgData name="Kristofer Carta" userId="a949ead7c4bcd18f" providerId="LiveId" clId="{93888A2B-6F63-458A-BB21-CE9C4CE85A48}" dt="2017-08-23T21:11:28.921" v="6506" actId="20577"/>
          <ac:spMkLst>
            <pc:docMk/>
            <pc:sldMk cId="2424243048" sldId="333"/>
            <ac:spMk id="2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4T10:10:40.610" v="9878" actId="2696"/>
        <pc:sldMkLst>
          <pc:docMk/>
          <pc:sldMk cId="1085793466" sldId="334"/>
        </pc:sldMkLst>
        <pc:spChg chg="mod">
          <ac:chgData name="Kristofer Carta" userId="a949ead7c4bcd18f" providerId="LiveId" clId="{93888A2B-6F63-458A-BB21-CE9C4CE85A48}" dt="2017-08-23T21:11:48.335" v="6522" actId="20577"/>
          <ac:spMkLst>
            <pc:docMk/>
            <pc:sldMk cId="1085793466" sldId="334"/>
            <ac:spMk id="2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17:46.390" v="6894" actId="20577"/>
        <pc:sldMkLst>
          <pc:docMk/>
          <pc:sldMk cId="1070794913" sldId="335"/>
        </pc:sldMkLst>
        <pc:spChg chg="mod">
          <ac:chgData name="Kristofer Carta" userId="a949ead7c4bcd18f" providerId="LiveId" clId="{93888A2B-6F63-458A-BB21-CE9C4CE85A48}" dt="2017-08-23T21:17:46.390" v="6894" actId="20577"/>
          <ac:spMkLst>
            <pc:docMk/>
            <pc:sldMk cId="1070794913" sldId="335"/>
            <ac:spMk id="2" creationId="{00000000-0000-0000-0000-000000000000}"/>
          </ac:spMkLst>
        </pc:spChg>
      </pc:sldChg>
      <pc:sldChg chg="addSp modSp add modAnim">
        <pc:chgData name="Kristofer Carta" userId="a949ead7c4bcd18f" providerId="LiveId" clId="{93888A2B-6F63-458A-BB21-CE9C4CE85A48}" dt="2017-08-23T21:17:12.735" v="6876" actId="14100"/>
        <pc:sldMkLst>
          <pc:docMk/>
          <pc:sldMk cId="2708759021" sldId="336"/>
        </pc:sldMkLst>
        <pc:spChg chg="mod">
          <ac:chgData name="Kristofer Carta" userId="a949ead7c4bcd18f" providerId="LiveId" clId="{93888A2B-6F63-458A-BB21-CE9C4CE85A48}" dt="2017-08-23T21:13:06.638" v="6548" actId="20577"/>
          <ac:spMkLst>
            <pc:docMk/>
            <pc:sldMk cId="2708759021" sldId="33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17:12.735" v="6876" actId="14100"/>
          <ac:spMkLst>
            <pc:docMk/>
            <pc:sldMk cId="2708759021" sldId="336"/>
            <ac:spMk id="3" creationId="{00000000-0000-0000-0000-000000000000}"/>
          </ac:spMkLst>
        </pc:spChg>
        <pc:picChg chg="add mod">
          <ac:chgData name="Kristofer Carta" userId="a949ead7c4bcd18f" providerId="LiveId" clId="{93888A2B-6F63-458A-BB21-CE9C4CE85A48}" dt="2017-08-23T21:14:40.823" v="6555" actId="14100"/>
          <ac:picMkLst>
            <pc:docMk/>
            <pc:sldMk cId="2708759021" sldId="336"/>
            <ac:picMk id="4" creationId="{C2832AE4-A70D-47D4-B1BB-B8AF9D89B1F3}"/>
          </ac:picMkLst>
        </pc:picChg>
      </pc:sldChg>
      <pc:sldChg chg="delSp add del">
        <pc:chgData name="Kristofer Carta" userId="a949ead7c4bcd18f" providerId="LiveId" clId="{93888A2B-6F63-458A-BB21-CE9C4CE85A48}" dt="2017-08-23T21:17:35.541" v="6877" actId="2696"/>
        <pc:sldMkLst>
          <pc:docMk/>
          <pc:sldMk cId="1032842593" sldId="337"/>
        </pc:sldMkLst>
        <pc:spChg chg="del">
          <ac:chgData name="Kristofer Carta" userId="a949ead7c4bcd18f" providerId="LiveId" clId="{93888A2B-6F63-458A-BB21-CE9C4CE85A48}" dt="2017-08-23T21:13:55.469" v="6550" actId="478"/>
          <ac:spMkLst>
            <pc:docMk/>
            <pc:sldMk cId="1032842593" sldId="337"/>
            <ac:spMk id="2" creationId="{2537FF9B-037C-4137-BCEE-C2D62235ACFD}"/>
          </ac:spMkLst>
        </pc:spChg>
        <pc:spChg chg="del">
          <ac:chgData name="Kristofer Carta" userId="a949ead7c4bcd18f" providerId="LiveId" clId="{93888A2B-6F63-458A-BB21-CE9C4CE85A48}" dt="2017-08-23T21:13:55.469" v="6550" actId="478"/>
          <ac:spMkLst>
            <pc:docMk/>
            <pc:sldMk cId="1032842593" sldId="337"/>
            <ac:spMk id="3" creationId="{F6243D84-AF2F-4E83-A5AD-5A0EC33F2A96}"/>
          </ac:spMkLst>
        </pc:spChg>
      </pc:sldChg>
      <pc:sldChg chg="modSp add">
        <pc:chgData name="Kristofer Carta" userId="a949ead7c4bcd18f" providerId="LiveId" clId="{93888A2B-6F63-458A-BB21-CE9C4CE85A48}" dt="2017-08-23T21:54:41.639" v="7921" actId="20577"/>
        <pc:sldMkLst>
          <pc:docMk/>
          <pc:sldMk cId="3470279297" sldId="337"/>
        </pc:sldMkLst>
        <pc:spChg chg="mod">
          <ac:chgData name="Kristofer Carta" userId="a949ead7c4bcd18f" providerId="LiveId" clId="{93888A2B-6F63-458A-BB21-CE9C4CE85A48}" dt="2017-08-23T21:47:56.753" v="6941" actId="20577"/>
          <ac:spMkLst>
            <pc:docMk/>
            <pc:sldMk cId="3470279297" sldId="33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54:41.639" v="7921" actId="20577"/>
          <ac:spMkLst>
            <pc:docMk/>
            <pc:sldMk cId="3470279297" sldId="33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3T21:55:30.540" v="7933" actId="2696"/>
        <pc:sldMkLst>
          <pc:docMk/>
          <pc:sldMk cId="4082170344" sldId="338"/>
        </pc:sldMkLst>
        <pc:spChg chg="mod">
          <ac:chgData name="Kristofer Carta" userId="a949ead7c4bcd18f" providerId="LiveId" clId="{93888A2B-6F63-458A-BB21-CE9C4CE85A48}" dt="2017-08-23T21:55:09.515" v="7931" actId="20577"/>
          <ac:spMkLst>
            <pc:docMk/>
            <pc:sldMk cId="4082170344" sldId="338"/>
            <ac:spMk id="2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05:27.495" v="8535" actId="2711"/>
        <pc:sldMkLst>
          <pc:docMk/>
          <pc:sldMk cId="2302659806" sldId="339"/>
        </pc:sldMkLst>
        <pc:spChg chg="mod">
          <ac:chgData name="Kristofer Carta" userId="a949ead7c4bcd18f" providerId="LiveId" clId="{93888A2B-6F63-458A-BB21-CE9C4CE85A48}" dt="2017-08-23T21:55:43.515" v="7951" actId="20577"/>
          <ac:spMkLst>
            <pc:docMk/>
            <pc:sldMk cId="2302659806" sldId="339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05:27.495" v="8535" actId="2711"/>
          <ac:spMkLst>
            <pc:docMk/>
            <pc:sldMk cId="2302659806" sldId="339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09:25.664" v="8741" actId="20577"/>
        <pc:sldMkLst>
          <pc:docMk/>
          <pc:sldMk cId="626146546" sldId="340"/>
        </pc:sldMkLst>
        <pc:spChg chg="mod">
          <ac:chgData name="Kristofer Carta" userId="a949ead7c4bcd18f" providerId="LiveId" clId="{93888A2B-6F63-458A-BB21-CE9C4CE85A48}" dt="2017-08-23T22:01:28.657" v="8319" actId="20577"/>
          <ac:spMkLst>
            <pc:docMk/>
            <pc:sldMk cId="626146546" sldId="340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09:25.664" v="8741" actId="20577"/>
          <ac:spMkLst>
            <pc:docMk/>
            <pc:sldMk cId="626146546" sldId="340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20:18.315" v="9302" actId="20577"/>
        <pc:sldMkLst>
          <pc:docMk/>
          <pc:sldMk cId="403702013" sldId="341"/>
        </pc:sldMkLst>
        <pc:spChg chg="mod">
          <ac:chgData name="Kristofer Carta" userId="a949ead7c4bcd18f" providerId="LiveId" clId="{93888A2B-6F63-458A-BB21-CE9C4CE85A48}" dt="2017-08-23T22:09:42.207" v="8751" actId="20577"/>
          <ac:spMkLst>
            <pc:docMk/>
            <pc:sldMk cId="403702013" sldId="34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20:18.315" v="9302" actId="20577"/>
          <ac:spMkLst>
            <pc:docMk/>
            <pc:sldMk cId="403702013" sldId="341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4T09:59:29.977" v="9590" actId="20577"/>
        <pc:sldMkLst>
          <pc:docMk/>
          <pc:sldMk cId="1221464796" sldId="342"/>
        </pc:sldMkLst>
        <pc:spChg chg="mod">
          <ac:chgData name="Kristofer Carta" userId="a949ead7c4bcd18f" providerId="LiveId" clId="{93888A2B-6F63-458A-BB21-CE9C4CE85A48}" dt="2017-08-24T09:59:29.977" v="9590" actId="20577"/>
          <ac:spMkLst>
            <pc:docMk/>
            <pc:sldMk cId="1221464796" sldId="342"/>
            <ac:spMk id="3" creationId="{E0FB1EA4-FD9D-4CF6-B17B-8F663C6C20F2}"/>
          </ac:spMkLst>
        </pc:spChg>
      </pc:sldChg>
      <pc:sldChg chg="modSp add">
        <pc:chgData name="Kristofer Carta" userId="a949ead7c4bcd18f" providerId="LiveId" clId="{93888A2B-6F63-458A-BB21-CE9C4CE85A48}" dt="2017-08-24T10:00:49.665" v="9643" actId="2711"/>
        <pc:sldMkLst>
          <pc:docMk/>
          <pc:sldMk cId="1829302010" sldId="343"/>
        </pc:sldMkLst>
        <pc:spChg chg="mod">
          <ac:chgData name="Kristofer Carta" userId="a949ead7c4bcd18f" providerId="LiveId" clId="{93888A2B-6F63-458A-BB21-CE9C4CE85A48}" dt="2017-08-24T10:00:49.665" v="9643" actId="2711"/>
          <ac:spMkLst>
            <pc:docMk/>
            <pc:sldMk cId="1829302010" sldId="343"/>
            <ac:spMk id="3" creationId="{8DF7DAA4-D856-4C8D-812E-EA52E328D9CE}"/>
          </ac:spMkLst>
        </pc:spChg>
      </pc:sldChg>
      <pc:sldChg chg="modSp add">
        <pc:chgData name="Kristofer Carta" userId="a949ead7c4bcd18f" providerId="LiveId" clId="{93888A2B-6F63-458A-BB21-CE9C4CE85A48}" dt="2017-08-24T10:01:46.820" v="9696" actId="113"/>
        <pc:sldMkLst>
          <pc:docMk/>
          <pc:sldMk cId="293919274" sldId="344"/>
        </pc:sldMkLst>
        <pc:spChg chg="mod">
          <ac:chgData name="Kristofer Carta" userId="a949ead7c4bcd18f" providerId="LiveId" clId="{93888A2B-6F63-458A-BB21-CE9C4CE85A48}" dt="2017-08-24T10:01:46.820" v="9696" actId="113"/>
          <ac:spMkLst>
            <pc:docMk/>
            <pc:sldMk cId="293919274" sldId="344"/>
            <ac:spMk id="3" creationId="{DDA7FC82-2E55-4D5B-A184-B6DB976401D1}"/>
          </ac:spMkLst>
        </pc:spChg>
      </pc:sldChg>
      <pc:sldChg chg="modSp add">
        <pc:chgData name="Kristofer Carta" userId="a949ead7c4bcd18f" providerId="LiveId" clId="{93888A2B-6F63-458A-BB21-CE9C4CE85A48}" dt="2017-08-24T10:02:48.931" v="9814" actId="113"/>
        <pc:sldMkLst>
          <pc:docMk/>
          <pc:sldMk cId="2281961699" sldId="345"/>
        </pc:sldMkLst>
        <pc:spChg chg="mod">
          <ac:chgData name="Kristofer Carta" userId="a949ead7c4bcd18f" providerId="LiveId" clId="{93888A2B-6F63-458A-BB21-CE9C4CE85A48}" dt="2017-08-24T10:02:48.931" v="9814" actId="113"/>
          <ac:spMkLst>
            <pc:docMk/>
            <pc:sldMk cId="2281961699" sldId="345"/>
            <ac:spMk id="3" creationId="{1365B191-106F-4751-82E6-5CAB1B02DE18}"/>
          </ac:spMkLst>
        </pc:spChg>
      </pc:sldChg>
      <pc:sldChg chg="modSp add">
        <pc:chgData name="Kristofer Carta" userId="a949ead7c4bcd18f" providerId="LiveId" clId="{93888A2B-6F63-458A-BB21-CE9C4CE85A48}" dt="2017-08-24T10:07:34.002" v="9866" actId="20577"/>
        <pc:sldMkLst>
          <pc:docMk/>
          <pc:sldMk cId="171839120" sldId="346"/>
        </pc:sldMkLst>
        <pc:spChg chg="mod">
          <ac:chgData name="Kristofer Carta" userId="a949ead7c4bcd18f" providerId="LiveId" clId="{93888A2B-6F63-458A-BB21-CE9C4CE85A48}" dt="2017-08-24T10:07:34.002" v="9866" actId="20577"/>
          <ac:spMkLst>
            <pc:docMk/>
            <pc:sldMk cId="171839120" sldId="346"/>
            <ac:spMk id="3" creationId="{307FDE91-7965-464C-8454-FD962DF3A217}"/>
          </ac:spMkLst>
        </pc:spChg>
      </pc:sldChg>
      <pc:sldChg chg="modSp add">
        <pc:chgData name="Kristofer Carta" userId="a949ead7c4bcd18f" providerId="LiveId" clId="{93888A2B-6F63-458A-BB21-CE9C4CE85A48}" dt="2017-08-24T10:09:13.925" v="9877" actId="20577"/>
        <pc:sldMkLst>
          <pc:docMk/>
          <pc:sldMk cId="160374749" sldId="347"/>
        </pc:sldMkLst>
        <pc:spChg chg="mod">
          <ac:chgData name="Kristofer Carta" userId="a949ead7c4bcd18f" providerId="LiveId" clId="{93888A2B-6F63-458A-BB21-CE9C4CE85A48}" dt="2017-08-24T10:09:13.925" v="9877" actId="20577"/>
          <ac:spMkLst>
            <pc:docMk/>
            <pc:sldMk cId="160374749" sldId="347"/>
            <ac:spMk id="3" creationId="{5EE5CBF3-ADB2-4309-A9F0-BB3C6997C0A7}"/>
          </ac:spMkLst>
        </pc:spChg>
      </pc:sldChg>
      <pc:sldChg chg="add">
        <pc:chgData name="Kristofer Carta" userId="a949ead7c4bcd18f" providerId="LiveId" clId="{93888A2B-6F63-458A-BB21-CE9C4CE85A48}" dt="2017-08-24T10:10:54.733" v="9879"/>
        <pc:sldMkLst>
          <pc:docMk/>
          <pc:sldMk cId="593501888" sldId="348"/>
        </pc:sldMkLst>
      </pc:sldChg>
    </pc:docChg>
  </pc:docChgLst>
  <pc:docChgLst>
    <pc:chgData name="Kristofer Carta" userId="a949ead7c4bcd18f" providerId="LiveId" clId="{F27A14A9-6B66-4B13-A950-ADE786C414DC}"/>
    <pc:docChg chg="undo redo custSel addSld delSld modSld modSection">
      <pc:chgData name="Kristofer Carta" userId="a949ead7c4bcd18f" providerId="LiveId" clId="{F27A14A9-6B66-4B13-A950-ADE786C414DC}" dt="2017-09-07T10:02:15.937" v="1064" actId="20577"/>
      <pc:docMkLst>
        <pc:docMk/>
      </pc:docMkLst>
      <pc:sldChg chg="modSp">
        <pc:chgData name="Kristofer Carta" userId="a949ead7c4bcd18f" providerId="LiveId" clId="{F27A14A9-6B66-4B13-A950-ADE786C414DC}" dt="2017-09-07T09:42:13.643" v="42" actId="20577"/>
        <pc:sldMkLst>
          <pc:docMk/>
          <pc:sldMk cId="3840200507" sldId="374"/>
        </pc:sldMkLst>
        <pc:spChg chg="mod">
          <ac:chgData name="Kristofer Carta" userId="a949ead7c4bcd18f" providerId="LiveId" clId="{F27A14A9-6B66-4B13-A950-ADE786C414DC}" dt="2017-09-07T09:42:13.643" v="42" actId="20577"/>
          <ac:spMkLst>
            <pc:docMk/>
            <pc:sldMk cId="3840200507" sldId="374"/>
            <ac:spMk id="3" creationId="{FFC353AD-FA04-47E2-BB20-54AD62996ABA}"/>
          </ac:spMkLst>
        </pc:spChg>
      </pc:sldChg>
      <pc:sldChg chg="modSp">
        <pc:chgData name="Kristofer Carta" userId="a949ead7c4bcd18f" providerId="LiveId" clId="{F27A14A9-6B66-4B13-A950-ADE786C414DC}" dt="2017-09-07T09:44:48.434" v="276" actId="122"/>
        <pc:sldMkLst>
          <pc:docMk/>
          <pc:sldMk cId="3569360078" sldId="429"/>
        </pc:sldMkLst>
        <pc:spChg chg="mod">
          <ac:chgData name="Kristofer Carta" userId="a949ead7c4bcd18f" providerId="LiveId" clId="{F27A14A9-6B66-4B13-A950-ADE786C414DC}" dt="2017-09-07T09:44:48.434" v="276" actId="122"/>
          <ac:spMkLst>
            <pc:docMk/>
            <pc:sldMk cId="3569360078" sldId="429"/>
            <ac:spMk id="3" creationId="{C38F677F-5E54-4956-B549-0933911FF3E4}"/>
          </ac:spMkLst>
        </pc:spChg>
      </pc:sldChg>
      <pc:sldChg chg="modSp">
        <pc:chgData name="Kristofer Carta" userId="a949ead7c4bcd18f" providerId="LiveId" clId="{F27A14A9-6B66-4B13-A950-ADE786C414DC}" dt="2017-09-07T09:48:26.032" v="615" actId="20577"/>
        <pc:sldMkLst>
          <pc:docMk/>
          <pc:sldMk cId="1297092951" sldId="432"/>
        </pc:sldMkLst>
        <pc:spChg chg="mod">
          <ac:chgData name="Kristofer Carta" userId="a949ead7c4bcd18f" providerId="LiveId" clId="{F27A14A9-6B66-4B13-A950-ADE786C414DC}" dt="2017-09-07T09:48:26.032" v="615" actId="20577"/>
          <ac:spMkLst>
            <pc:docMk/>
            <pc:sldMk cId="1297092951" sldId="432"/>
            <ac:spMk id="3" creationId="{CCCA5681-8A32-4B02-9E67-C824D6B1F9E6}"/>
          </ac:spMkLst>
        </pc:spChg>
      </pc:sldChg>
      <pc:sldChg chg="modSp">
        <pc:chgData name="Kristofer Carta" userId="a949ead7c4bcd18f" providerId="LiveId" clId="{F27A14A9-6B66-4B13-A950-ADE786C414DC}" dt="2017-09-07T09:46:42.551" v="396" actId="113"/>
        <pc:sldMkLst>
          <pc:docMk/>
          <pc:sldMk cId="1688847453" sldId="433"/>
        </pc:sldMkLst>
        <pc:spChg chg="mod">
          <ac:chgData name="Kristofer Carta" userId="a949ead7c4bcd18f" providerId="LiveId" clId="{F27A14A9-6B66-4B13-A950-ADE786C414DC}" dt="2017-09-07T09:46:42.551" v="396" actId="113"/>
          <ac:spMkLst>
            <pc:docMk/>
            <pc:sldMk cId="1688847453" sldId="433"/>
            <ac:spMk id="3" creationId="{CCCA5681-8A32-4B02-9E67-C824D6B1F9E6}"/>
          </ac:spMkLst>
        </pc:spChg>
      </pc:sldChg>
      <pc:sldChg chg="addSp modSp">
        <pc:chgData name="Kristofer Carta" userId="a949ead7c4bcd18f" providerId="LiveId" clId="{F27A14A9-6B66-4B13-A950-ADE786C414DC}" dt="2017-09-07T09:54:20.730" v="901" actId="20577"/>
        <pc:sldMkLst>
          <pc:docMk/>
          <pc:sldMk cId="3231171519" sldId="435"/>
        </pc:sldMkLst>
        <pc:spChg chg="mod">
          <ac:chgData name="Kristofer Carta" userId="a949ead7c4bcd18f" providerId="LiveId" clId="{F27A14A9-6B66-4B13-A950-ADE786C414DC}" dt="2017-09-07T09:54:20.730" v="901" actId="20577"/>
          <ac:spMkLst>
            <pc:docMk/>
            <pc:sldMk cId="3231171519" sldId="435"/>
            <ac:spMk id="3" creationId="{CCCA5681-8A32-4B02-9E67-C824D6B1F9E6}"/>
          </ac:spMkLst>
        </pc:spChg>
        <pc:picChg chg="add mod">
          <ac:chgData name="Kristofer Carta" userId="a949ead7c4bcd18f" providerId="LiveId" clId="{F27A14A9-6B66-4B13-A950-ADE786C414DC}" dt="2017-09-07T09:50:15.031" v="750" actId="1076"/>
          <ac:picMkLst>
            <pc:docMk/>
            <pc:sldMk cId="3231171519" sldId="435"/>
            <ac:picMk id="1026" creationId="{2BE0CCAC-72E7-46AF-A077-8D730FAE2425}"/>
          </ac:picMkLst>
        </pc:picChg>
      </pc:sldChg>
      <pc:sldChg chg="modSp">
        <pc:chgData name="Kristofer Carta" userId="a949ead7c4bcd18f" providerId="LiveId" clId="{F27A14A9-6B66-4B13-A950-ADE786C414DC}" dt="2017-09-07T09:55:17.440" v="1001" actId="114"/>
        <pc:sldMkLst>
          <pc:docMk/>
          <pc:sldMk cId="1389927262" sldId="436"/>
        </pc:sldMkLst>
        <pc:spChg chg="mod">
          <ac:chgData name="Kristofer Carta" userId="a949ead7c4bcd18f" providerId="LiveId" clId="{F27A14A9-6B66-4B13-A950-ADE786C414DC}" dt="2017-09-07T09:55:17.440" v="1001" actId="114"/>
          <ac:spMkLst>
            <pc:docMk/>
            <pc:sldMk cId="1389927262" sldId="436"/>
            <ac:spMk id="3" creationId="{CCCA5681-8A32-4B02-9E67-C824D6B1F9E6}"/>
          </ac:spMkLst>
        </pc:spChg>
      </pc:sldChg>
      <pc:sldChg chg="modSp">
        <pc:chgData name="Kristofer Carta" userId="a949ead7c4bcd18f" providerId="LiveId" clId="{F27A14A9-6B66-4B13-A950-ADE786C414DC}" dt="2017-09-07T09:56:00.203" v="1018" actId="6549"/>
        <pc:sldMkLst>
          <pc:docMk/>
          <pc:sldMk cId="3516030613" sldId="444"/>
        </pc:sldMkLst>
        <pc:spChg chg="mod">
          <ac:chgData name="Kristofer Carta" userId="a949ead7c4bcd18f" providerId="LiveId" clId="{F27A14A9-6B66-4B13-A950-ADE786C414DC}" dt="2017-09-07T09:56:00.203" v="1018" actId="6549"/>
          <ac:spMkLst>
            <pc:docMk/>
            <pc:sldMk cId="3516030613" sldId="444"/>
            <ac:spMk id="3" creationId="{FA2EFBE9-76E9-4BDD-ACB4-AD81C1CB9F0A}"/>
          </ac:spMkLst>
        </pc:spChg>
      </pc:sldChg>
      <pc:sldChg chg="modSp">
        <pc:chgData name="Kristofer Carta" userId="a949ead7c4bcd18f" providerId="LiveId" clId="{F27A14A9-6B66-4B13-A950-ADE786C414DC}" dt="2017-09-07T09:49:00.188" v="677" actId="20577"/>
        <pc:sldMkLst>
          <pc:docMk/>
          <pc:sldMk cId="703870887" sldId="445"/>
        </pc:sldMkLst>
        <pc:spChg chg="mod">
          <ac:chgData name="Kristofer Carta" userId="a949ead7c4bcd18f" providerId="LiveId" clId="{F27A14A9-6B66-4B13-A950-ADE786C414DC}" dt="2017-09-07T09:49:00.188" v="677" actId="20577"/>
          <ac:spMkLst>
            <pc:docMk/>
            <pc:sldMk cId="703870887" sldId="445"/>
            <ac:spMk id="3" creationId="{CCCA5681-8A32-4B02-9E67-C824D6B1F9E6}"/>
          </ac:spMkLst>
        </pc:spChg>
      </pc:sldChg>
      <pc:sldChg chg="modSp add del">
        <pc:chgData name="Kristofer Carta" userId="a949ead7c4bcd18f" providerId="LiveId" clId="{F27A14A9-6B66-4B13-A950-ADE786C414DC}" dt="2017-09-07T10:02:15.937" v="1064" actId="20577"/>
        <pc:sldMkLst>
          <pc:docMk/>
          <pc:sldMk cId="3236654400" sldId="447"/>
        </pc:sldMkLst>
        <pc:spChg chg="mod">
          <ac:chgData name="Kristofer Carta" userId="a949ead7c4bcd18f" providerId="LiveId" clId="{F27A14A9-6B66-4B13-A950-ADE786C414DC}" dt="2017-09-07T10:02:15.937" v="1064" actId="20577"/>
          <ac:spMkLst>
            <pc:docMk/>
            <pc:sldMk cId="3236654400" sldId="447"/>
            <ac:spMk id="4" creationId="{E9FE97D2-3406-4F2C-AE73-3FD8141FC1DE}"/>
          </ac:spMkLst>
        </pc:spChg>
      </pc:sldChg>
      <pc:sldChg chg="modSp">
        <pc:chgData name="Kristofer Carta" userId="a949ead7c4bcd18f" providerId="LiveId" clId="{F27A14A9-6B66-4B13-A950-ADE786C414DC}" dt="2017-09-07T09:58:31.880" v="1058" actId="115"/>
        <pc:sldMkLst>
          <pc:docMk/>
          <pc:sldMk cId="1771844718" sldId="448"/>
        </pc:sldMkLst>
        <pc:spChg chg="mod">
          <ac:chgData name="Kristofer Carta" userId="a949ead7c4bcd18f" providerId="LiveId" clId="{F27A14A9-6B66-4B13-A950-ADE786C414DC}" dt="2017-09-07T09:58:31.880" v="1058" actId="115"/>
          <ac:spMkLst>
            <pc:docMk/>
            <pc:sldMk cId="1771844718" sldId="448"/>
            <ac:spMk id="4" creationId="{87D93094-03BA-48C9-B753-B810A2FC8600}"/>
          </ac:spMkLst>
        </pc:spChg>
      </pc:sldChg>
    </pc:docChg>
  </pc:docChgLst>
  <pc:docChgLst>
    <pc:chgData name="Kristofer Carta" userId="a949ead7c4bcd18f" providerId="LiveId" clId="{BDB12BE9-6248-4518-AD0A-7BEFF3A06A4A}"/>
    <pc:docChg chg="undo redo custSel addSld delSld modSld sldOrd delMainMaster modSection">
      <pc:chgData name="Kristofer Carta" userId="a949ead7c4bcd18f" providerId="LiveId" clId="{BDB12BE9-6248-4518-AD0A-7BEFF3A06A4A}" dt="2017-08-23T11:02:12.182" v="13528"/>
      <pc:docMkLst>
        <pc:docMk/>
      </pc:docMkLst>
      <pc:sldChg chg="modSp">
        <pc:chgData name="Kristofer Carta" userId="a949ead7c4bcd18f" providerId="LiveId" clId="{BDB12BE9-6248-4518-AD0A-7BEFF3A06A4A}" dt="2017-08-22T21:56:48.300" v="2951" actId="20577"/>
        <pc:sldMkLst>
          <pc:docMk/>
          <pc:sldMk cId="974364153" sldId="256"/>
        </pc:sldMkLst>
        <pc:spChg chg="mod">
          <ac:chgData name="Kristofer Carta" userId="a949ead7c4bcd18f" providerId="LiveId" clId="{BDB12BE9-6248-4518-AD0A-7BEFF3A06A4A}" dt="2017-08-22T21:56:48.300" v="2951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BDB12BE9-6248-4518-AD0A-7BEFF3A06A4A}" dt="2017-08-23T09:34:44.502" v="13411" actId="6549"/>
        <pc:sldMkLst>
          <pc:docMk/>
          <pc:sldMk cId="1531087304" sldId="257"/>
        </pc:sldMkLst>
        <pc:spChg chg="mod">
          <ac:chgData name="Kristofer Carta" userId="a949ead7c4bcd18f" providerId="LiveId" clId="{BDB12BE9-6248-4518-AD0A-7BEFF3A06A4A}" dt="2017-08-23T09:34:44.502" v="13411" actId="6549"/>
          <ac:spMkLst>
            <pc:docMk/>
            <pc:sldMk cId="1531087304" sldId="257"/>
            <ac:spMk id="2" creationId="{CFF8F415-0289-42DD-8368-9F4A4D4037B6}"/>
          </ac:spMkLst>
        </pc:spChg>
      </pc:sldChg>
      <pc:sldChg chg="addSp delSp modSp delDesignElem">
        <pc:chgData name="Kristofer Carta" userId="a949ead7c4bcd18f" providerId="LiveId" clId="{BDB12BE9-6248-4518-AD0A-7BEFF3A06A4A}" dt="2017-08-23T09:34:09.247" v="13376" actId="20577"/>
        <pc:sldMkLst>
          <pc:docMk/>
          <pc:sldMk cId="3212783590" sldId="258"/>
        </pc:sldMkLst>
        <pc:spChg chg="mod">
          <ac:chgData name="Kristofer Carta" userId="a949ead7c4bcd18f" providerId="LiveId" clId="{BDB12BE9-6248-4518-AD0A-7BEFF3A06A4A}" dt="2017-08-22T21:03:05.652" v="1230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44.761" v="129" actId="2696"/>
        <pc:sldMkLst>
          <pc:docMk/>
          <pc:sldMk cId="1871955869" sldId="259"/>
        </pc:sldMkLst>
      </pc:sldChg>
      <pc:sldChg chg="addSp delSp modSp delDesignElem">
        <pc:chgData name="Kristofer Carta" userId="a949ead7c4bcd18f" providerId="LiveId" clId="{BDB12BE9-6248-4518-AD0A-7BEFF3A06A4A}" dt="2017-08-23T09:35:41.418" v="13527" actId="20577"/>
        <pc:sldMkLst>
          <pc:docMk/>
          <pc:sldMk cId="3956988050" sldId="260"/>
        </pc:sldMkLst>
        <pc:spChg chg="mod">
          <ac:chgData name="Kristofer Carta" userId="a949ead7c4bcd18f" providerId="LiveId" clId="{BDB12BE9-6248-4518-AD0A-7BEFF3A06A4A}" dt="2017-08-23T09:35:41.418" v="13527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8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25" v="6" actId="2696"/>
        <pc:sldMkLst>
          <pc:docMk/>
          <pc:sldMk cId="1483780471" sldId="261"/>
        </pc:sldMkLst>
      </pc:sldChg>
      <pc:sldChg chg="del">
        <pc:chgData name="Kristofer Carta" userId="a949ead7c4bcd18f" providerId="LiveId" clId="{BDB12BE9-6248-4518-AD0A-7BEFF3A06A4A}" dt="2017-08-22T18:19:01.109" v="5" actId="2696"/>
        <pc:sldMkLst>
          <pc:docMk/>
          <pc:sldMk cId="1550220192" sldId="262"/>
        </pc:sldMkLst>
      </pc:sldChg>
      <pc:sldChg chg="del">
        <pc:chgData name="Kristofer Carta" userId="a949ead7c4bcd18f" providerId="LiveId" clId="{BDB12BE9-6248-4518-AD0A-7BEFF3A06A4A}" dt="2017-08-22T18:19:01.094" v="4" actId="2696"/>
        <pc:sldMkLst>
          <pc:docMk/>
          <pc:sldMk cId="492457668" sldId="263"/>
        </pc:sldMkLst>
      </pc:sldChg>
      <pc:sldChg chg="del">
        <pc:chgData name="Kristofer Carta" userId="a949ead7c4bcd18f" providerId="LiveId" clId="{BDB12BE9-6248-4518-AD0A-7BEFF3A06A4A}" dt="2017-08-22T18:19:44.761" v="128" actId="2696"/>
        <pc:sldMkLst>
          <pc:docMk/>
          <pc:sldMk cId="428011476" sldId="264"/>
        </pc:sldMkLst>
      </pc:sldChg>
      <pc:sldChg chg="del">
        <pc:chgData name="Kristofer Carta" userId="a949ead7c4bcd18f" providerId="LiveId" clId="{BDB12BE9-6248-4518-AD0A-7BEFF3A06A4A}" dt="2017-08-22T18:19:01.140" v="7" actId="2696"/>
        <pc:sldMkLst>
          <pc:docMk/>
          <pc:sldMk cId="2700095255" sldId="265"/>
        </pc:sldMkLst>
      </pc:sldChg>
      <pc:sldChg chg="del">
        <pc:chgData name="Kristofer Carta" userId="a949ead7c4bcd18f" providerId="LiveId" clId="{BDB12BE9-6248-4518-AD0A-7BEFF3A06A4A}" dt="2017-08-22T18:19:01.156" v="20" actId="2696"/>
        <pc:sldMkLst>
          <pc:docMk/>
          <pc:sldMk cId="2413704392" sldId="266"/>
        </pc:sldMkLst>
      </pc:sldChg>
      <pc:sldChg chg="del">
        <pc:chgData name="Kristofer Carta" userId="a949ead7c4bcd18f" providerId="LiveId" clId="{BDB12BE9-6248-4518-AD0A-7BEFF3A06A4A}" dt="2017-08-22T18:19:01.172" v="23" actId="2696"/>
        <pc:sldMkLst>
          <pc:docMk/>
          <pc:sldMk cId="2886054059" sldId="268"/>
        </pc:sldMkLst>
      </pc:sldChg>
      <pc:sldChg chg="del">
        <pc:chgData name="Kristofer Carta" userId="a949ead7c4bcd18f" providerId="LiveId" clId="{BDB12BE9-6248-4518-AD0A-7BEFF3A06A4A}" dt="2017-08-22T18:19:01.203" v="25" actId="2696"/>
        <pc:sldMkLst>
          <pc:docMk/>
          <pc:sldMk cId="1087171556" sldId="269"/>
        </pc:sldMkLst>
      </pc:sldChg>
      <pc:sldChg chg="del">
        <pc:chgData name="Kristofer Carta" userId="a949ead7c4bcd18f" providerId="LiveId" clId="{BDB12BE9-6248-4518-AD0A-7BEFF3A06A4A}" dt="2017-08-22T18:38:45.325" v="300" actId="2696"/>
        <pc:sldMkLst>
          <pc:docMk/>
          <pc:sldMk cId="2834989558" sldId="270"/>
        </pc:sldMkLst>
      </pc:sldChg>
      <pc:sldChg chg="addSp delSp modSp delDesignElem">
        <pc:chgData name="Kristofer Carta" userId="a949ead7c4bcd18f" providerId="LiveId" clId="{BDB12BE9-6248-4518-AD0A-7BEFF3A06A4A}" dt="2017-08-23T11:02:12.182" v="13528"/>
        <pc:sldMkLst>
          <pc:docMk/>
          <pc:sldMk cId="2783061044" sldId="271"/>
        </pc:sldMkLst>
        <pc:spChg chg="mod">
          <ac:chgData name="Kristofer Carta" userId="a949ead7c4bcd18f" providerId="LiveId" clId="{BDB12BE9-6248-4518-AD0A-7BEFF3A06A4A}" dt="2017-08-22T18:29:12.444" v="216" actId="20577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BDB12BE9-6248-4518-AD0A-7BEFF3A06A4A}" dt="2017-08-23T11:02:12.182" v="13528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4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203" v="26" actId="2696"/>
        <pc:sldMkLst>
          <pc:docMk/>
          <pc:sldMk cId="258584565" sldId="272"/>
        </pc:sldMkLst>
      </pc:sldChg>
      <pc:sldChg chg="modSp add">
        <pc:chgData name="Kristofer Carta" userId="a949ead7c4bcd18f" providerId="LiveId" clId="{BDB12BE9-6248-4518-AD0A-7BEFF3A06A4A}" dt="2017-08-22T21:32:28.811" v="1994" actId="20577"/>
        <pc:sldMkLst>
          <pc:docMk/>
          <pc:sldMk cId="1781895067" sldId="27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1781895067" sldId="27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28.811" v="1994" actId="20577"/>
          <ac:spMkLst>
            <pc:docMk/>
            <pc:sldMk cId="1781895067" sldId="272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87" v="24" actId="2696"/>
        <pc:sldMkLst>
          <pc:docMk/>
          <pc:sldMk cId="2889338845" sldId="273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644306241" sldId="27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44306241" sldId="27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644306241" sldId="27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9224183" sldId="27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9224183" sldId="27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9224183" sldId="274"/>
            <ac:spMk id="6" creationId="{00000000-0000-0000-0000-000000000000}"/>
          </ac:spMkLst>
        </pc:spChg>
        <pc:graphicFrameChg chg="mod">
          <ac:chgData name="Kristofer Carta" userId="a949ead7c4bcd18f" providerId="LiveId" clId="{BDB12BE9-6248-4518-AD0A-7BEFF3A06A4A}" dt="2017-08-22T21:26:35.146" v="1829" actId="2696"/>
          <ac:graphicFrameMkLst>
            <pc:docMk/>
            <pc:sldMk cId="39224183" sldId="274"/>
            <ac:graphicFrameMk id="4" creationId="{00000000-0000-0000-0000-000000000000}"/>
          </ac:graphicFrameMkLst>
        </pc:graphicFrameChg>
      </pc:sldChg>
      <pc:sldChg chg="del">
        <pc:chgData name="Kristofer Carta" userId="a949ead7c4bcd18f" providerId="LiveId" clId="{BDB12BE9-6248-4518-AD0A-7BEFF3A06A4A}" dt="2017-08-22T18:19:01.156" v="21" actId="2696"/>
        <pc:sldMkLst>
          <pc:docMk/>
          <pc:sldMk cId="371282952" sldId="274"/>
        </pc:sldMkLst>
      </pc:sldChg>
      <pc:sldChg chg="del">
        <pc:chgData name="Kristofer Carta" userId="a949ead7c4bcd18f" providerId="LiveId" clId="{BDB12BE9-6248-4518-AD0A-7BEFF3A06A4A}" dt="2017-08-22T18:19:01.078" v="2" actId="2696"/>
        <pc:sldMkLst>
          <pc:docMk/>
          <pc:sldMk cId="311738350" sldId="275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88597120" sldId="27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88597120" sldId="27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80" v="1830" actId="27636"/>
          <ac:spMkLst>
            <pc:docMk/>
            <pc:sldMk cId="3388597120" sldId="275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26:42.347" v="1842" actId="2696"/>
        <pc:sldMkLst>
          <pc:docMk/>
          <pc:sldMk cId="1688141316" sldId="27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88141316" sldId="27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88141316" sldId="276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94" v="3" actId="2696"/>
        <pc:sldMkLst>
          <pc:docMk/>
          <pc:sldMk cId="2245622187" sldId="276"/>
        </pc:sldMkLst>
      </pc:sldChg>
      <pc:sldChg chg="del">
        <pc:chgData name="Kristofer Carta" userId="a949ead7c4bcd18f" providerId="LiveId" clId="{BDB12BE9-6248-4518-AD0A-7BEFF3A06A4A}" dt="2017-08-22T18:19:01.172" v="22" actId="2696"/>
        <pc:sldMkLst>
          <pc:docMk/>
          <pc:sldMk cId="597761154" sldId="277"/>
        </pc:sldMkLst>
      </pc:sldChg>
      <pc:sldChg chg="modSp add">
        <pc:chgData name="Kristofer Carta" userId="a949ead7c4bcd18f" providerId="LiveId" clId="{BDB12BE9-6248-4518-AD0A-7BEFF3A06A4A}" dt="2017-08-22T21:32:59.239" v="2005" actId="20577"/>
        <pc:sldMkLst>
          <pc:docMk/>
          <pc:sldMk cId="4204636137" sldId="277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4204636137" sldId="27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59.239" v="2005" actId="20577"/>
          <ac:spMkLst>
            <pc:docMk/>
            <pc:sldMk cId="4204636137" sldId="277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505186429" sldId="27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05186429" sldId="27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505186429" sldId="278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78" v="1" actId="2696"/>
        <pc:sldMkLst>
          <pc:docMk/>
          <pc:sldMk cId="3081455738" sldId="278"/>
        </pc:sldMkLst>
      </pc:sldChg>
      <pc:sldChg chg="del">
        <pc:chgData name="Kristofer Carta" userId="a949ead7c4bcd18f" providerId="LiveId" clId="{BDB12BE9-6248-4518-AD0A-7BEFF3A06A4A}" dt="2017-08-22T18:19:01.062" v="0" actId="2696"/>
        <pc:sldMkLst>
          <pc:docMk/>
          <pc:sldMk cId="533655295" sldId="279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1671945896" sldId="279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71945896" sldId="27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71945896" sldId="279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18:22:25.804" v="135" actId="2696"/>
        <pc:sldMkLst>
          <pc:docMk/>
          <pc:sldMk cId="729149625" sldId="280"/>
        </pc:sldMkLst>
        <pc:spChg chg="mod">
          <ac:chgData name="Kristofer Carta" userId="a949ead7c4bcd18f" providerId="LiveId" clId="{BDB12BE9-6248-4518-AD0A-7BEFF3A06A4A}" dt="2017-08-22T18:21:40.776" v="132" actId="27636"/>
          <ac:spMkLst>
            <pc:docMk/>
            <pc:sldMk cId="729149625" sldId="280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18:22:24.112" v="134" actId="2696"/>
        <pc:sldMkLst>
          <pc:docMk/>
          <pc:sldMk cId="815190344" sldId="281"/>
        </pc:sldMkLst>
      </pc:sldChg>
      <pc:sldChg chg="addSp delSp modSp add">
        <pc:chgData name="Kristofer Carta" userId="a949ead7c4bcd18f" providerId="LiveId" clId="{BDB12BE9-6248-4518-AD0A-7BEFF3A06A4A}" dt="2017-08-22T21:36:01.553" v="2390" actId="20577"/>
        <pc:sldMkLst>
          <pc:docMk/>
          <pc:sldMk cId="946938703" sldId="28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946938703" sldId="28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6:01.553" v="2390" actId="20577"/>
          <ac:spMkLst>
            <pc:docMk/>
            <pc:sldMk cId="946938703" sldId="28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3:54.776" v="2040" actId="478"/>
          <ac:picMkLst>
            <pc:docMk/>
            <pc:sldMk cId="946938703" sldId="282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4:06.928" v="2043" actId="1076"/>
          <ac:picMkLst>
            <pc:docMk/>
            <pc:sldMk cId="946938703" sldId="282"/>
            <ac:picMk id="5" creationId="{9333DC40-D6C0-412D-9F60-28C867ED41D0}"/>
          </ac:picMkLst>
        </pc:picChg>
      </pc:sldChg>
      <pc:sldChg chg="addSp delSp modSp add">
        <pc:chgData name="Kristofer Carta" userId="a949ead7c4bcd18f" providerId="LiveId" clId="{BDB12BE9-6248-4518-AD0A-7BEFF3A06A4A}" dt="2017-08-22T21:48:01.691" v="2655" actId="14100"/>
        <pc:sldMkLst>
          <pc:docMk/>
          <pc:sldMk cId="746043981" sldId="283"/>
        </pc:sldMkLst>
        <pc:spChg chg="mod">
          <ac:chgData name="Kristofer Carta" userId="a949ead7c4bcd18f" providerId="LiveId" clId="{BDB12BE9-6248-4518-AD0A-7BEFF3A06A4A}" dt="2017-08-22T21:26:42.347" v="1842" actId="14100"/>
          <ac:spMkLst>
            <pc:docMk/>
            <pc:sldMk cId="746043981" sldId="28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4100"/>
          <ac:spMkLst>
            <pc:docMk/>
            <pc:sldMk cId="746043981" sldId="28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13.829" v="2635" actId="478"/>
          <ac:picMkLst>
            <pc:docMk/>
            <pc:sldMk cId="746043981" sldId="28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8:01.691" v="2655" actId="14100"/>
          <ac:picMkLst>
            <pc:docMk/>
            <pc:sldMk cId="746043981" sldId="283"/>
            <ac:picMk id="5" creationId="{A4FF3F9F-75DC-45C0-B57A-C1EDA913CD4D}"/>
          </ac:picMkLst>
        </pc:picChg>
      </pc:sldChg>
      <pc:sldChg chg="modSp add del">
        <pc:chgData name="Kristofer Carta" userId="a949ead7c4bcd18f" providerId="LiveId" clId="{BDB12BE9-6248-4518-AD0A-7BEFF3A06A4A}" dt="2017-08-22T18:22:43.707" v="144" actId="2696"/>
        <pc:sldMkLst>
          <pc:docMk/>
          <pc:sldMk cId="905444684" sldId="284"/>
        </pc:sldMkLst>
        <pc:spChg chg="mod">
          <ac:chgData name="Kristofer Carta" userId="a949ead7c4bcd18f" providerId="LiveId" clId="{BDB12BE9-6248-4518-AD0A-7BEFF3A06A4A}" dt="2017-08-22T18:22:40.309" v="143" actId="20577"/>
          <ac:spMkLst>
            <pc:docMk/>
            <pc:sldMk cId="905444684" sldId="284"/>
            <ac:spMk id="2" creationId="{A622F912-4353-4792-9C59-89ADA7E60613}"/>
          </ac:spMkLst>
        </pc:spChg>
      </pc:sldChg>
      <pc:sldChg chg="modSp add del">
        <pc:chgData name="Kristofer Carta" userId="a949ead7c4bcd18f" providerId="LiveId" clId="{BDB12BE9-6248-4518-AD0A-7BEFF3A06A4A}" dt="2017-08-22T21:50:46.759" v="2676" actId="2696"/>
        <pc:sldMkLst>
          <pc:docMk/>
          <pc:sldMk cId="4099631735" sldId="28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4099631735" sldId="28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4099631735" sldId="28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7" actId="2696"/>
        <pc:sldMkLst>
          <pc:docMk/>
          <pc:sldMk cId="9526296" sldId="28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9526296" sldId="28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9526296" sldId="285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8" actId="2696"/>
        <pc:sldMkLst>
          <pc:docMk/>
          <pc:sldMk cId="2062250131" sldId="28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62250131" sldId="28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62250131" sldId="28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79" v="2679" actId="2696"/>
        <pc:sldMkLst>
          <pc:docMk/>
          <pc:sldMk cId="2031538484" sldId="28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31538484" sldId="28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31538484" sldId="28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43" v="2675" actId="2696"/>
        <pc:sldMkLst>
          <pc:docMk/>
          <pc:sldMk cId="2186406252" sldId="28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86406252" sldId="28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186406252" sldId="288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33:14.933" v="2039" actId="1037"/>
        <pc:sldMkLst>
          <pc:docMk/>
          <pc:sldMk cId="3986163140" sldId="289"/>
        </pc:sldMkLst>
        <pc:spChg chg="mod">
          <ac:chgData name="Kristofer Carta" userId="a949ead7c4bcd18f" providerId="LiveId" clId="{BDB12BE9-6248-4518-AD0A-7BEFF3A06A4A}" dt="2017-08-22T21:26:42.347" v="1842" actId="1037"/>
          <ac:spMkLst>
            <pc:docMk/>
            <pc:sldMk cId="3986163140" sldId="28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0:29:29.927" v="322" actId="20577"/>
          <ac:spMkLst>
            <pc:docMk/>
            <pc:sldMk cId="3986163140" sldId="289"/>
            <ac:spMk id="16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33:14.933" v="2039" actId="1037"/>
          <ac:picMkLst>
            <pc:docMk/>
            <pc:sldMk cId="3986163140" sldId="28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0:29:50.136" v="324" actId="2696"/>
        <pc:sldMkLst>
          <pc:docMk/>
          <pc:sldMk cId="1134725105" sldId="290"/>
        </pc:sldMkLst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3013723820" sldId="290"/>
        </pc:sldMkLst>
        <pc:spChg chg="mod">
          <ac:chgData name="Kristofer Carta" userId="a949ead7c4bcd18f" providerId="LiveId" clId="{BDB12BE9-6248-4518-AD0A-7BEFF3A06A4A}" dt="2017-08-22T20:32:05.030" v="399" actId="20577"/>
          <ac:spMkLst>
            <pc:docMk/>
            <pc:sldMk cId="3013723820" sldId="290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05.003" v="348" actId="478"/>
          <ac:spMkLst>
            <pc:docMk/>
            <pc:sldMk cId="3013723820" sldId="290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4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0:07.563" v="349" actId="478"/>
          <ac:spMkLst>
            <pc:docMk/>
            <pc:sldMk cId="3013723820" sldId="290"/>
            <ac:spMk id="6" creationId="{D2CD2CD0-13D2-494C-877E-454E1D21E2BD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1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11.557" v="350" actId="478"/>
          <ac:spMkLst>
            <pc:docMk/>
            <pc:sldMk cId="3013723820" sldId="290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0:30:11.557" v="350" actId="478"/>
          <ac:picMkLst>
            <pc:docMk/>
            <pc:sldMk cId="3013723820" sldId="290"/>
            <ac:picMk id="5" creationId="{00000000-0000-0000-0000-000000000000}"/>
          </ac:picMkLst>
        </pc:picChg>
      </pc:sldChg>
      <pc:sldChg chg="addSp delSp modSp add mod or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2069327080" sldId="291"/>
        </pc:sldMkLst>
        <pc:spChg chg="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5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6" creationId="{88EE29C7-6914-4775-B50D-96023720F2D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1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7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0:30:22.884" v="353" actId="478"/>
          <ac:picMkLst>
            <pc:docMk/>
            <pc:sldMk cId="2069327080" sldId="291"/>
            <ac:picMk id="3074" creationId="{00000000-0000-0000-0000-000000000000}"/>
          </ac:picMkLst>
        </pc:pic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12173396" sldId="29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12173396" sldId="29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234" v="1832" actId="27636"/>
          <ac:spMkLst>
            <pc:docMk/>
            <pc:sldMk cId="3312173396" sldId="292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20:33:17.750" v="408" actId="2696"/>
        <pc:sldMkLst>
          <pc:docMk/>
          <pc:sldMk cId="217873713" sldId="293"/>
        </pc:sldMkLst>
      </pc:sldChg>
      <pc:sldChg chg="addSp delSp modSp add">
        <pc:chgData name="Kristofer Carta" userId="a949ead7c4bcd18f" providerId="LiveId" clId="{BDB12BE9-6248-4518-AD0A-7BEFF3A06A4A}" dt="2017-08-22T21:37:51.164" v="2572" actId="113"/>
        <pc:sldMkLst>
          <pc:docMk/>
          <pc:sldMk cId="529333106" sldId="293"/>
        </pc:sldMkLst>
        <pc:spChg chg="mod">
          <ac:chgData name="Kristofer Carta" userId="a949ead7c4bcd18f" providerId="LiveId" clId="{BDB12BE9-6248-4518-AD0A-7BEFF3A06A4A}" dt="2017-08-22T21:26:42.347" v="1842" actId="113"/>
          <ac:spMkLst>
            <pc:docMk/>
            <pc:sldMk cId="529333106" sldId="29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7:51.164" v="2572" actId="113"/>
          <ac:spMkLst>
            <pc:docMk/>
            <pc:sldMk cId="529333106" sldId="293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6:35.775" v="2392" actId="478"/>
          <ac:picMkLst>
            <pc:docMk/>
            <pc:sldMk cId="529333106" sldId="29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6:41.062" v="2394" actId="1076"/>
          <ac:picMkLst>
            <pc:docMk/>
            <pc:sldMk cId="529333106" sldId="293"/>
            <ac:picMk id="5" creationId="{271A1B1F-85CB-49A0-AC91-EC68B3DC66FE}"/>
          </ac:picMkLst>
        </pc:picChg>
      </pc:sldChg>
      <pc:sldChg chg="addSp delSp modSp add">
        <pc:chgData name="Kristofer Carta" userId="a949ead7c4bcd18f" providerId="LiveId" clId="{BDB12BE9-6248-4518-AD0A-7BEFF3A06A4A}" dt="2017-08-23T08:10:22.687" v="9011" actId="20577"/>
        <pc:sldMkLst>
          <pc:docMk/>
          <pc:sldMk cId="2590034179" sldId="29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590034179" sldId="29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0:22.687" v="9011" actId="20577"/>
          <ac:spMkLst>
            <pc:docMk/>
            <pc:sldMk cId="2590034179" sldId="294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8:26.264" v="2574" actId="478"/>
          <ac:picMkLst>
            <pc:docMk/>
            <pc:sldMk cId="2590034179" sldId="294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8:32.579" v="2577" actId="1076"/>
          <ac:picMkLst>
            <pc:docMk/>
            <pc:sldMk cId="2590034179" sldId="294"/>
            <ac:picMk id="5" creationId="{852FC0B1-560E-4FAF-864F-4627AB04BD50}"/>
          </ac:picMkLst>
        </pc:picChg>
      </pc:sldChg>
      <pc:sldChg chg="addSp delSp modSp add">
        <pc:chgData name="Kristofer Carta" userId="a949ead7c4bcd18f" providerId="LiveId" clId="{BDB12BE9-6248-4518-AD0A-7BEFF3A06A4A}" dt="2017-08-23T08:14:17.141" v="9500" actId="113"/>
        <pc:sldMkLst>
          <pc:docMk/>
          <pc:sldMk cId="832639978" sldId="29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32639978" sldId="29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4:17.141" v="9500" actId="113"/>
          <ac:spMkLst>
            <pc:docMk/>
            <pc:sldMk cId="832639978" sldId="29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8:57.303" v="2579" actId="478"/>
          <ac:picMkLst>
            <pc:docMk/>
            <pc:sldMk cId="832639978" sldId="29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3T08:13:58.991" v="9481" actId="1076"/>
          <ac:picMkLst>
            <pc:docMk/>
            <pc:sldMk cId="832639978" sldId="295"/>
            <ac:picMk id="4" creationId="{71E8057C-BA28-4627-8773-43C7BB2058D4}"/>
          </ac:picMkLst>
        </pc:picChg>
        <pc:picChg chg="add mod">
          <ac:chgData name="Kristofer Carta" userId="a949ead7c4bcd18f" providerId="LiveId" clId="{BDB12BE9-6248-4518-AD0A-7BEFF3A06A4A}" dt="2017-08-23T08:13:54.867" v="9480" actId="1076"/>
          <ac:picMkLst>
            <pc:docMk/>
            <pc:sldMk cId="832639978" sldId="295"/>
            <ac:picMk id="5" creationId="{7F6550AA-33B5-46FD-A2A1-65B67944C7B6}"/>
          </ac:picMkLst>
        </pc:picChg>
      </pc:sldChg>
      <pc:sldChg chg="addSp delSp modSp add">
        <pc:chgData name="Kristofer Carta" userId="a949ead7c4bcd18f" providerId="LiveId" clId="{BDB12BE9-6248-4518-AD0A-7BEFF3A06A4A}" dt="2017-08-23T08:15:53.887" v="9759" actId="113"/>
        <pc:sldMkLst>
          <pc:docMk/>
          <pc:sldMk cId="2908102715" sldId="29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908102715" sldId="29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5:53.887" v="9759" actId="113"/>
          <ac:spMkLst>
            <pc:docMk/>
            <pc:sldMk cId="2908102715" sldId="29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9:27.833" v="2584" actId="478"/>
          <ac:picMkLst>
            <pc:docMk/>
            <pc:sldMk cId="2908102715" sldId="29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9:41.704" v="2589" actId="1076"/>
          <ac:picMkLst>
            <pc:docMk/>
            <pc:sldMk cId="2908102715" sldId="296"/>
            <ac:picMk id="5" creationId="{83B28743-91E3-420C-B644-7D81A68E0725}"/>
          </ac:picMkLst>
        </pc:picChg>
      </pc:sldChg>
      <pc:sldChg chg="addSp delSp modSp add">
        <pc:chgData name="Kristofer Carta" userId="a949ead7c4bcd18f" providerId="LiveId" clId="{BDB12BE9-6248-4518-AD0A-7BEFF3A06A4A}" dt="2017-08-23T08:21:46.183" v="10417" actId="20577"/>
        <pc:sldMkLst>
          <pc:docMk/>
          <pc:sldMk cId="2085938742" sldId="29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85938742" sldId="29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1:46.183" v="10417" actId="20577"/>
          <ac:spMkLst>
            <pc:docMk/>
            <pc:sldMk cId="2085938742" sldId="29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0:42.979" v="2591" actId="478"/>
          <ac:picMkLst>
            <pc:docMk/>
            <pc:sldMk cId="2085938742" sldId="29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0:54.013" v="2594" actId="1076"/>
          <ac:picMkLst>
            <pc:docMk/>
            <pc:sldMk cId="2085938742" sldId="297"/>
            <ac:picMk id="5" creationId="{EEDAB5C8-623D-4AC5-9A4B-9108452521CB}"/>
          </ac:picMkLst>
        </pc:picChg>
      </pc:sldChg>
      <pc:sldChg chg="addSp delSp modSp add">
        <pc:chgData name="Kristofer Carta" userId="a949ead7c4bcd18f" providerId="LiveId" clId="{BDB12BE9-6248-4518-AD0A-7BEFF3A06A4A}" dt="2017-08-23T08:25:58.036" v="10832" actId="20577"/>
        <pc:sldMkLst>
          <pc:docMk/>
          <pc:sldMk cId="807550934" sldId="29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07550934" sldId="29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5:58.036" v="10832" actId="20577"/>
          <ac:spMkLst>
            <pc:docMk/>
            <pc:sldMk cId="807550934" sldId="29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1:22.055" v="2596" actId="478"/>
          <ac:picMkLst>
            <pc:docMk/>
            <pc:sldMk cId="807550934" sldId="29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1:37.340" v="2599" actId="1076"/>
          <ac:picMkLst>
            <pc:docMk/>
            <pc:sldMk cId="807550934" sldId="298"/>
            <ac:picMk id="5" creationId="{CF501747-140C-4AC9-A9D4-1226A637100B}"/>
          </ac:picMkLst>
        </pc:picChg>
      </pc:sldChg>
      <pc:sldChg chg="addSp delSp modSp add">
        <pc:chgData name="Kristofer Carta" userId="a949ead7c4bcd18f" providerId="LiveId" clId="{BDB12BE9-6248-4518-AD0A-7BEFF3A06A4A}" dt="2017-08-23T08:28:28.238" v="11086" actId="20577"/>
        <pc:sldMkLst>
          <pc:docMk/>
          <pc:sldMk cId="2848556147" sldId="299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848556147" sldId="29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8:28.238" v="11086" actId="20577"/>
          <ac:spMkLst>
            <pc:docMk/>
            <pc:sldMk cId="2848556147" sldId="299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2:01.667" v="2602" actId="478"/>
          <ac:picMkLst>
            <pc:docMk/>
            <pc:sldMk cId="2848556147" sldId="299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2:31.490" v="2606" actId="478"/>
          <ac:picMkLst>
            <pc:docMk/>
            <pc:sldMk cId="2848556147" sldId="299"/>
            <ac:picMk id="5" creationId="{BA5D52C4-D2C0-4935-BC7B-4F9AAF7DBE48}"/>
          </ac:picMkLst>
        </pc:picChg>
        <pc:picChg chg="add mod">
          <ac:chgData name="Kristofer Carta" userId="a949ead7c4bcd18f" providerId="LiveId" clId="{BDB12BE9-6248-4518-AD0A-7BEFF3A06A4A}" dt="2017-08-22T21:42:44.339" v="2611" actId="1076"/>
          <ac:picMkLst>
            <pc:docMk/>
            <pc:sldMk cId="2848556147" sldId="299"/>
            <ac:picMk id="6" creationId="{E764F7A9-4B41-4B08-ADED-E938C2E690B3}"/>
          </ac:picMkLst>
        </pc:picChg>
      </pc:sldChg>
      <pc:sldChg chg="addSp delSp modSp add">
        <pc:chgData name="Kristofer Carta" userId="a949ead7c4bcd18f" providerId="LiveId" clId="{BDB12BE9-6248-4518-AD0A-7BEFF3A06A4A}" dt="2017-08-23T08:07:35.368" v="8643" actId="20577"/>
        <pc:sldMkLst>
          <pc:docMk/>
          <pc:sldMk cId="2335144893" sldId="30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335144893" sldId="30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7:35.368" v="8643" actId="20577"/>
          <ac:spMkLst>
            <pc:docMk/>
            <pc:sldMk cId="2335144893" sldId="300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42.834" v="2616" actId="478"/>
          <ac:picMkLst>
            <pc:docMk/>
            <pc:sldMk cId="2335144893" sldId="300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53.039" v="2621" actId="1076"/>
          <ac:picMkLst>
            <pc:docMk/>
            <pc:sldMk cId="2335144893" sldId="300"/>
            <ac:picMk id="5" creationId="{8A3F2D87-EF38-4C4A-9569-37E20CC0F07E}"/>
          </ac:picMkLst>
        </pc:picChg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1180048117" sldId="301"/>
        </pc:sldMkLst>
        <pc:spChg chg="mod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6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8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11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8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0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7" creationId="{00000000-0000-0000-0000-000000000000}"/>
          </ac:spMkLst>
        </pc:spChg>
        <pc:cxnChg chg="add del">
          <ac:chgData name="Kristofer Carta" userId="a949ead7c4bcd18f" providerId="LiveId" clId="{BDB12BE9-6248-4518-AD0A-7BEFF3A06A4A}" dt="2017-08-22T20:40:17.113" v="576" actId="26606"/>
          <ac:cxnSpMkLst>
            <pc:docMk/>
            <pc:sldMk cId="1180048117" sldId="301"/>
            <ac:cxnSpMk id="22" creationId="{00000000-0000-0000-0000-000000000000}"/>
          </ac:cxnSpMkLst>
        </pc:cxnChg>
      </pc:sldChg>
      <pc:sldChg chg="modSp add del">
        <pc:chgData name="Kristofer Carta" userId="a949ead7c4bcd18f" providerId="LiveId" clId="{BDB12BE9-6248-4518-AD0A-7BEFF3A06A4A}" dt="2017-08-22T21:00:10.290" v="1064" actId="2696"/>
        <pc:sldMkLst>
          <pc:docMk/>
          <pc:sldMk cId="751138012" sldId="302"/>
        </pc:sldMkLst>
        <pc:spChg chg="mod">
          <ac:chgData name="Kristofer Carta" userId="a949ead7c4bcd18f" providerId="LiveId" clId="{BDB12BE9-6248-4518-AD0A-7BEFF3A06A4A}" dt="2017-08-22T21:00:08.491" v="1063" actId="20577"/>
          <ac:spMkLst>
            <pc:docMk/>
            <pc:sldMk cId="751138012" sldId="302"/>
            <ac:spMk id="2" creationId="{4D183F82-5BA4-4CD4-926A-8EF890C47141}"/>
          </ac:spMkLst>
        </pc:spChg>
      </pc:sldChg>
      <pc:sldChg chg="addSp delSp modSp add">
        <pc:chgData name="Kristofer Carta" userId="a949ead7c4bcd18f" providerId="LiveId" clId="{BDB12BE9-6248-4518-AD0A-7BEFF3A06A4A}" dt="2017-08-23T08:03:14.736" v="8130" actId="20577"/>
        <pc:sldMkLst>
          <pc:docMk/>
          <pc:sldMk cId="2199076171" sldId="30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99076171" sldId="30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3:14.736" v="8130" actId="20577"/>
          <ac:spMkLst>
            <pc:docMk/>
            <pc:sldMk cId="2199076171" sldId="30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49.784" v="2640" actId="478"/>
          <ac:picMkLst>
            <pc:docMk/>
            <pc:sldMk cId="2199076171" sldId="302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7:10.452" v="2645" actId="478"/>
          <ac:picMkLst>
            <pc:docMk/>
            <pc:sldMk cId="2199076171" sldId="302"/>
            <ac:picMk id="5" creationId="{F4B1E399-7200-4582-87FC-6507DBA3044C}"/>
          </ac:picMkLst>
        </pc:picChg>
        <pc:picChg chg="add mod">
          <ac:chgData name="Kristofer Carta" userId="a949ead7c4bcd18f" providerId="LiveId" clId="{BDB12BE9-6248-4518-AD0A-7BEFF3A06A4A}" dt="2017-08-22T21:47:57.234" v="2654" actId="14100"/>
          <ac:picMkLst>
            <pc:docMk/>
            <pc:sldMk cId="2199076171" sldId="302"/>
            <ac:picMk id="6" creationId="{D9D6CB6B-1A41-4639-BD53-19491E40A617}"/>
          </ac:picMkLst>
        </pc:picChg>
      </pc:sldChg>
      <pc:sldChg chg="addSp delSp modSp add">
        <pc:chgData name="Kristofer Carta" userId="a949ead7c4bcd18f" providerId="LiveId" clId="{BDB12BE9-6248-4518-AD0A-7BEFF3A06A4A}" dt="2017-08-23T08:00:28.587" v="7638" actId="20577"/>
        <pc:sldMkLst>
          <pc:docMk/>
          <pc:sldMk cId="3637556005" sldId="30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37556005" sldId="30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0:28.587" v="7638" actId="20577"/>
          <ac:spMkLst>
            <pc:docMk/>
            <pc:sldMk cId="3637556005" sldId="30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7:45.472" v="2650" actId="478"/>
          <ac:picMkLst>
            <pc:docMk/>
            <pc:sldMk cId="3637556005" sldId="30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7:52.751" v="2653" actId="14100"/>
          <ac:picMkLst>
            <pc:docMk/>
            <pc:sldMk cId="3637556005" sldId="303"/>
            <ac:picMk id="5" creationId="{62E493E2-3B69-42D7-94BB-EEA3F4D6FC9F}"/>
          </ac:picMkLst>
        </pc:picChg>
      </pc:sldChg>
      <pc:sldChg chg="addSp delSp modSp add ord delDesignElem">
        <pc:chgData name="Kristofer Carta" userId="a949ead7c4bcd18f" providerId="LiveId" clId="{BDB12BE9-6248-4518-AD0A-7BEFF3A06A4A}" dt="2017-08-23T09:34:09.247" v="13376" actId="20577"/>
        <pc:sldMkLst>
          <pc:docMk/>
          <pc:sldMk cId="1502807105" sldId="304"/>
        </pc:sldMkLst>
        <pc:spChg chg="mod">
          <ac:chgData name="Kristofer Carta" userId="a949ead7c4bcd18f" providerId="LiveId" clId="{BDB12BE9-6248-4518-AD0A-7BEFF3A06A4A}" dt="2017-08-22T21:01:25.667" v="1137" actId="20577"/>
          <ac:spMkLst>
            <pc:docMk/>
            <pc:sldMk cId="1502807105" sldId="304"/>
            <ac:spMk id="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BDB12BE9-6248-4518-AD0A-7BEFF3A06A4A}" dt="2017-08-22T21:01:04.455" v="1090" actId="2696"/>
        <pc:sldMkLst>
          <pc:docMk/>
          <pc:sldMk cId="3868604548" sldId="304"/>
        </pc:sldMkLst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7" creationId="{00000000-0000-0000-0000-000000000000}"/>
          </ac:spMkLst>
        </pc:spChg>
      </pc:sldChg>
      <pc:sldChg chg="addSp delSp modSp add">
        <pc:chgData name="Kristofer Carta" userId="a949ead7c4bcd18f" providerId="LiveId" clId="{BDB12BE9-6248-4518-AD0A-7BEFF3A06A4A}" dt="2017-08-23T08:02:06.534" v="7883" actId="113"/>
        <pc:sldMkLst>
          <pc:docMk/>
          <pc:sldMk cId="893423556" sldId="30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93423556" sldId="30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2:06.534" v="7883" actId="113"/>
          <ac:spMkLst>
            <pc:docMk/>
            <pc:sldMk cId="893423556" sldId="30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8:55.607" v="2658" actId="478"/>
          <ac:picMkLst>
            <pc:docMk/>
            <pc:sldMk cId="893423556" sldId="30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9:07.222" v="2663" actId="1076"/>
          <ac:picMkLst>
            <pc:docMk/>
            <pc:sldMk cId="893423556" sldId="305"/>
            <ac:picMk id="5" creationId="{39027472-F6C0-4DCA-AFBA-F86AB7EE83E8}"/>
          </ac:picMkLst>
        </pc:picChg>
      </pc:sldChg>
      <pc:sldChg chg="addSp delSp modSp add">
        <pc:chgData name="Kristofer Carta" userId="a949ead7c4bcd18f" providerId="LiveId" clId="{BDB12BE9-6248-4518-AD0A-7BEFF3A06A4A}" dt="2017-08-23T07:47:56.467" v="6510" actId="20577"/>
        <pc:sldMkLst>
          <pc:docMk/>
          <pc:sldMk cId="1451272425" sldId="306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1451272425" sldId="30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47:56.467" v="6510" actId="20577"/>
          <ac:spMkLst>
            <pc:docMk/>
            <pc:sldMk cId="1451272425" sldId="30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9:53.030" v="2665" actId="478"/>
          <ac:picMkLst>
            <pc:docMk/>
            <pc:sldMk cId="1451272425" sldId="30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04.576" v="2669" actId="1076"/>
          <ac:picMkLst>
            <pc:docMk/>
            <pc:sldMk cId="1451272425" sldId="306"/>
            <ac:picMk id="5" creationId="{C15C9DFC-4B35-4332-A1D6-D5494A9E77EE}"/>
          </ac:picMkLst>
        </pc:picChg>
      </pc:sldChg>
      <pc:sldChg chg="addSp delSp modSp add">
        <pc:chgData name="Kristofer Carta" userId="a949ead7c4bcd18f" providerId="LiveId" clId="{BDB12BE9-6248-4518-AD0A-7BEFF3A06A4A}" dt="2017-08-23T08:57:43.874" v="12147" actId="20577"/>
        <pc:sldMkLst>
          <pc:docMk/>
          <pc:sldMk cId="537141572" sldId="30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37141572" sldId="30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7:43.874" v="12147" actId="20577"/>
          <ac:spMkLst>
            <pc:docMk/>
            <pc:sldMk cId="537141572" sldId="30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50:22.486" v="2670" actId="478"/>
          <ac:picMkLst>
            <pc:docMk/>
            <pc:sldMk cId="537141572" sldId="30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33.094" v="2673" actId="14100"/>
          <ac:picMkLst>
            <pc:docMk/>
            <pc:sldMk cId="537141572" sldId="307"/>
            <ac:picMk id="5" creationId="{2E4EE3B5-C583-4A1A-9030-B8016A0B56CD}"/>
          </ac:picMkLst>
        </pc:picChg>
      </pc:sldChg>
      <pc:sldChg chg="addSp delSp modSp add">
        <pc:chgData name="Kristofer Carta" userId="a949ead7c4bcd18f" providerId="LiveId" clId="{BDB12BE9-6248-4518-AD0A-7BEFF3A06A4A}" dt="2017-08-23T09:22:30.912" v="12676" actId="27636"/>
        <pc:sldMkLst>
          <pc:docMk/>
          <pc:sldMk cId="2546566055" sldId="308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546566055" sldId="30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2:30.912" v="12676" actId="27636"/>
          <ac:spMkLst>
            <pc:docMk/>
            <pc:sldMk cId="2546566055" sldId="308"/>
            <ac:spMk id="3" creationId="{00000000-0000-0000-0000-000000000000}"/>
          </ac:spMkLst>
        </pc:spChg>
        <pc:picChg chg="add del">
          <ac:chgData name="Kristofer Carta" userId="a949ead7c4bcd18f" providerId="LiveId" clId="{BDB12BE9-6248-4518-AD0A-7BEFF3A06A4A}" dt="2017-08-23T08:09:07.038" v="8752" actId="478"/>
          <ac:picMkLst>
            <pc:docMk/>
            <pc:sldMk cId="2546566055" sldId="30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2T21:43:24.360" v="2613" actId="478"/>
          <ac:picMkLst>
            <pc:docMk/>
            <pc:sldMk cId="2546566055" sldId="30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27.707" v="2615" actId="1076"/>
          <ac:picMkLst>
            <pc:docMk/>
            <pc:sldMk cId="2546566055" sldId="308"/>
            <ac:picMk id="5" creationId="{C8FB572C-C08D-44C1-A35C-E4882BDA6E7F}"/>
          </ac:picMkLst>
        </pc:picChg>
      </pc:sldChg>
      <pc:sldChg chg="modSp add del">
        <pc:chgData name="Kristofer Carta" userId="a949ead7c4bcd18f" providerId="LiveId" clId="{BDB12BE9-6248-4518-AD0A-7BEFF3A06A4A}" dt="2017-08-22T21:06:35.625" v="1372" actId="2696"/>
        <pc:sldMkLst>
          <pc:docMk/>
          <pc:sldMk cId="1103888360" sldId="309"/>
        </pc:sldMkLst>
        <pc:spChg chg="mod">
          <ac:chgData name="Kristofer Carta" userId="a949ead7c4bcd18f" providerId="LiveId" clId="{BDB12BE9-6248-4518-AD0A-7BEFF3A06A4A}" dt="2017-08-22T21:04:41.896" v="1314" actId="20577"/>
          <ac:spMkLst>
            <pc:docMk/>
            <pc:sldMk cId="1103888360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06:08.835" v="1363" actId="6549"/>
          <ac:spMkLst>
            <pc:docMk/>
            <pc:sldMk cId="1103888360" sldId="30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06:18.849" v="1367" actId="1038"/>
          <ac:picMkLst>
            <pc:docMk/>
            <pc:sldMk cId="1103888360" sldId="30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1:02:25.805" v="1194" actId="2696"/>
        <pc:sldMkLst>
          <pc:docMk/>
          <pc:sldMk cId="1144517915" sldId="309"/>
        </pc:sldMkLst>
      </pc:sldChg>
      <pc:sldChg chg="modSp add">
        <pc:chgData name="Kristofer Carta" userId="a949ead7c4bcd18f" providerId="LiveId" clId="{BDB12BE9-6248-4518-AD0A-7BEFF3A06A4A}" dt="2017-08-22T21:32:40.204" v="1998" actId="20577"/>
        <pc:sldMkLst>
          <pc:docMk/>
          <pc:sldMk cId="3320679016" sldId="309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3320679016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36.401" v="1996" actId="14100"/>
          <ac:spMkLst>
            <pc:docMk/>
            <pc:sldMk cId="3320679016" sldId="30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40.204" v="1998" actId="20577"/>
          <ac:spMkLst>
            <pc:docMk/>
            <pc:sldMk cId="3320679016" sldId="309"/>
            <ac:spMk id="4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229214117" sldId="31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229214117" sldId="31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6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24:18.146" v="1767" actId="2696"/>
        <pc:sldMkLst>
          <pc:docMk/>
          <pc:sldMk cId="806124075" sldId="311"/>
        </pc:sldMkLst>
        <pc:spChg chg="mod">
          <ac:chgData name="Kristofer Carta" userId="a949ead7c4bcd18f" providerId="LiveId" clId="{BDB12BE9-6248-4518-AD0A-7BEFF3A06A4A}" dt="2017-08-22T21:24:14.588" v="1766" actId="20577"/>
          <ac:spMkLst>
            <pc:docMk/>
            <pc:sldMk cId="806124075" sldId="311"/>
            <ac:spMk id="2" creationId="{2682CDF9-6513-4C61-A80A-DC5D21426352}"/>
          </ac:spMkLst>
        </pc:spChg>
      </pc:sldChg>
      <pc:sldChg chg="addSp delSp modSp add">
        <pc:chgData name="Kristofer Carta" userId="a949ead7c4bcd18f" providerId="LiveId" clId="{BDB12BE9-6248-4518-AD0A-7BEFF3A06A4A}" dt="2017-08-23T08:39:41.602" v="12122" actId="20577"/>
        <pc:sldMkLst>
          <pc:docMk/>
          <pc:sldMk cId="3517925212" sldId="311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517925212" sldId="31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3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9:41.602" v="12122" actId="20577"/>
          <ac:spMkLst>
            <pc:docMk/>
            <pc:sldMk cId="3517925212" sldId="311"/>
            <ac:spMk id="6" creationId="{6DD7875C-5F11-4BB5-B477-CEB13F99A703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1:24:39.369" v="1817" actId="478"/>
          <ac:picMkLst>
            <pc:docMk/>
            <pc:sldMk cId="3517925212" sldId="311"/>
            <ac:picMk id="5" creationId="{00000000-0000-0000-0000-000000000000}"/>
          </ac:picMkLst>
        </pc:picChg>
      </pc:sldChg>
      <pc:sldChg chg="modSp add del ord">
        <pc:chgData name="Kristofer Carta" userId="a949ead7c4bcd18f" providerId="LiveId" clId="{BDB12BE9-6248-4518-AD0A-7BEFF3A06A4A}" dt="2017-08-23T07:02:38.855" v="5041" actId="2696"/>
        <pc:sldMkLst>
          <pc:docMk/>
          <pc:sldMk cId="3990449321" sldId="312"/>
        </pc:sldMkLst>
        <pc:spChg chg="mod">
          <ac:chgData name="Kristofer Carta" userId="a949ead7c4bcd18f" providerId="LiveId" clId="{BDB12BE9-6248-4518-AD0A-7BEFF3A06A4A}" dt="2017-08-22T21:44:58.645" v="2632" actId="20577"/>
          <ac:spMkLst>
            <pc:docMk/>
            <pc:sldMk cId="3990449321" sldId="31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2:28.616" v="5039" actId="20577"/>
          <ac:spMkLst>
            <pc:docMk/>
            <pc:sldMk cId="3990449321" sldId="31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3T08:56:26.642" v="12146" actId="6549"/>
        <pc:sldMkLst>
          <pc:docMk/>
          <pc:sldMk cId="649682295" sldId="313"/>
        </pc:sldMkLst>
        <pc:spChg chg="mod">
          <ac:chgData name="Kristofer Carta" userId="a949ead7c4bcd18f" providerId="LiveId" clId="{BDB12BE9-6248-4518-AD0A-7BEFF3A06A4A}" dt="2017-08-23T08:34:42.944" v="11418" actId="20577"/>
          <ac:spMkLst>
            <pc:docMk/>
            <pc:sldMk cId="649682295" sldId="31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6:26.642" v="12146" actId="6549"/>
          <ac:spMkLst>
            <pc:docMk/>
            <pc:sldMk cId="649682295" sldId="313"/>
            <ac:spMk id="6" creationId="{6DD7875C-5F11-4BB5-B477-CEB13F99A703}"/>
          </ac:spMkLst>
        </pc:spChg>
      </pc:sldChg>
      <pc:sldChg chg="modSp add del">
        <pc:chgData name="Kristofer Carta" userId="a949ead7c4bcd18f" providerId="LiveId" clId="{BDB12BE9-6248-4518-AD0A-7BEFF3A06A4A}" dt="2017-08-23T08:34:27.205" v="11414" actId="2696"/>
        <pc:sldMkLst>
          <pc:docMk/>
          <pc:sldMk cId="1940417308" sldId="314"/>
        </pc:sldMkLst>
        <pc:spChg chg="mod">
          <ac:chgData name="Kristofer Carta" userId="a949ead7c4bcd18f" providerId="LiveId" clId="{BDB12BE9-6248-4518-AD0A-7BEFF3A06A4A}" dt="2017-08-22T21:54:56.710" v="2784" actId="20577"/>
          <ac:spMkLst>
            <pc:docMk/>
            <pc:sldMk cId="1940417308" sldId="31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55:52.637" v="2921" actId="6549"/>
          <ac:spMkLst>
            <pc:docMk/>
            <pc:sldMk cId="1940417308" sldId="314"/>
            <ac:spMk id="6" creationId="{6DD7875C-5F11-4BB5-B477-CEB13F99A703}"/>
          </ac:spMkLst>
        </pc:spChg>
      </pc:sldChg>
      <pc:sldChg chg="addSp modSp add modAnim">
        <pc:chgData name="Kristofer Carta" userId="a949ead7c4bcd18f" providerId="LiveId" clId="{BDB12BE9-6248-4518-AD0A-7BEFF3A06A4A}" dt="2017-08-23T08:34:55.773" v="11423" actId="20577"/>
        <pc:sldMkLst>
          <pc:docMk/>
          <pc:sldMk cId="2556163480" sldId="315"/>
        </pc:sldMkLst>
        <pc:spChg chg="mod">
          <ac:chgData name="Kristofer Carta" userId="a949ead7c4bcd18f" providerId="LiveId" clId="{BDB12BE9-6248-4518-AD0A-7BEFF3A06A4A}" dt="2017-08-23T08:34:55.773" v="11423" actId="20577"/>
          <ac:spMkLst>
            <pc:docMk/>
            <pc:sldMk cId="2556163480" sldId="315"/>
            <ac:spMk id="2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2:54.570" v="11410" actId="1076"/>
          <ac:spMkLst>
            <pc:docMk/>
            <pc:sldMk cId="2556163480" sldId="315"/>
            <ac:spMk id="3" creationId="{78ED6B30-D2E3-489E-9193-E081937390B3}"/>
          </ac:spMkLst>
        </pc:spChg>
        <pc:spChg chg="mod">
          <ac:chgData name="Kristofer Carta" userId="a949ead7c4bcd18f" providerId="LiveId" clId="{BDB12BE9-6248-4518-AD0A-7BEFF3A06A4A}" dt="2017-08-23T08:33:05.129" v="11412" actId="113"/>
          <ac:spMkLst>
            <pc:docMk/>
            <pc:sldMk cId="2556163480" sldId="315"/>
            <ac:spMk id="6" creationId="{6DD7875C-5F11-4BB5-B477-CEB13F99A703}"/>
          </ac:spMkLst>
        </pc:spChg>
      </pc:sldChg>
      <pc:sldChg chg="modSp add">
        <pc:chgData name="Kristofer Carta" userId="a949ead7c4bcd18f" providerId="LiveId" clId="{BDB12BE9-6248-4518-AD0A-7BEFF3A06A4A}" dt="2017-08-23T06:44:42.082" v="3715" actId="20577"/>
        <pc:sldMkLst>
          <pc:docMk/>
          <pc:sldMk cId="2168924539" sldId="316"/>
        </pc:sldMkLst>
        <pc:spChg chg="mod">
          <ac:chgData name="Kristofer Carta" userId="a949ead7c4bcd18f" providerId="LiveId" clId="{BDB12BE9-6248-4518-AD0A-7BEFF3A06A4A}" dt="2017-08-23T06:28:17.918" v="2970" actId="20577"/>
          <ac:spMkLst>
            <pc:docMk/>
            <pc:sldMk cId="2168924539" sldId="316"/>
            <ac:spMk id="2" creationId="{E83416FD-12B5-405D-B43D-DC5812755CBA}"/>
          </ac:spMkLst>
        </pc:spChg>
        <pc:spChg chg="mod">
          <ac:chgData name="Kristofer Carta" userId="a949ead7c4bcd18f" providerId="LiveId" clId="{BDB12BE9-6248-4518-AD0A-7BEFF3A06A4A}" dt="2017-08-23T06:44:42.082" v="3715" actId="20577"/>
          <ac:spMkLst>
            <pc:docMk/>
            <pc:sldMk cId="2168924539" sldId="316"/>
            <ac:spMk id="3" creationId="{ED11FE13-729F-4B9A-8C9E-7906C79231F5}"/>
          </ac:spMkLst>
        </pc:spChg>
      </pc:sldChg>
      <pc:sldChg chg="modSp add">
        <pc:chgData name="Kristofer Carta" userId="a949ead7c4bcd18f" providerId="LiveId" clId="{BDB12BE9-6248-4518-AD0A-7BEFF3A06A4A}" dt="2017-08-23T06:44:52.631" v="3725" actId="5793"/>
        <pc:sldMkLst>
          <pc:docMk/>
          <pc:sldMk cId="2015390687" sldId="317"/>
        </pc:sldMkLst>
        <pc:spChg chg="mod">
          <ac:chgData name="Kristofer Carta" userId="a949ead7c4bcd18f" providerId="LiveId" clId="{BDB12BE9-6248-4518-AD0A-7BEFF3A06A4A}" dt="2017-08-23T06:44:52.631" v="3725" actId="5793"/>
          <ac:spMkLst>
            <pc:docMk/>
            <pc:sldMk cId="2015390687" sldId="317"/>
            <ac:spMk id="3" creationId="{DBA18C91-1061-4EC6-9CC4-38C54AEF019A}"/>
          </ac:spMkLst>
        </pc:spChg>
      </pc:sldChg>
      <pc:sldChg chg="addSp modSp add">
        <pc:chgData name="Kristofer Carta" userId="a949ead7c4bcd18f" providerId="LiveId" clId="{BDB12BE9-6248-4518-AD0A-7BEFF3A06A4A}" dt="2017-08-23T09:01:06.673" v="12152" actId="20577"/>
        <pc:sldMkLst>
          <pc:docMk/>
          <pc:sldMk cId="3762025611" sldId="318"/>
        </pc:sldMkLst>
        <pc:spChg chg="mod">
          <ac:chgData name="Kristofer Carta" userId="a949ead7c4bcd18f" providerId="LiveId" clId="{BDB12BE9-6248-4518-AD0A-7BEFF3A06A4A}" dt="2017-08-23T06:38:11.020" v="3432" actId="20577"/>
          <ac:spMkLst>
            <pc:docMk/>
            <pc:sldMk cId="3762025611" sldId="318"/>
            <ac:spMk id="2" creationId="{4A230808-680A-4A2F-AA0F-F17298BBA479}"/>
          </ac:spMkLst>
        </pc:spChg>
        <pc:spChg chg="mod">
          <ac:chgData name="Kristofer Carta" userId="a949ead7c4bcd18f" providerId="LiveId" clId="{BDB12BE9-6248-4518-AD0A-7BEFF3A06A4A}" dt="2017-08-23T09:01:06.673" v="12152" actId="20577"/>
          <ac:spMkLst>
            <pc:docMk/>
            <pc:sldMk cId="3762025611" sldId="318"/>
            <ac:spMk id="3" creationId="{4BE9E9A5-59DB-4130-9E79-4AAB02F886A8}"/>
          </ac:spMkLst>
        </pc:spChg>
        <pc:picChg chg="add mod ord">
          <ac:chgData name="Kristofer Carta" userId="a949ead7c4bcd18f" providerId="LiveId" clId="{BDB12BE9-6248-4518-AD0A-7BEFF3A06A4A}" dt="2017-08-23T06:35:14.428" v="3249" actId="26606"/>
          <ac:picMkLst>
            <pc:docMk/>
            <pc:sldMk cId="3762025611" sldId="318"/>
            <ac:picMk id="1026" creationId="{9E563CCD-D5F3-41E2-B787-D3D792E87A08}"/>
          </ac:picMkLst>
        </pc:picChg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324310570" sldId="319"/>
        </pc:sldMkLst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666954499" sldId="320"/>
        </pc:sldMkLst>
      </pc:sldChg>
      <pc:sldChg chg="modSp add">
        <pc:chgData name="Kristofer Carta" userId="a949ead7c4bcd18f" providerId="LiveId" clId="{BDB12BE9-6248-4518-AD0A-7BEFF3A06A4A}" dt="2017-08-23T06:42:21.874" v="3587" actId="20577"/>
        <pc:sldMkLst>
          <pc:docMk/>
          <pc:sldMk cId="1908217624" sldId="321"/>
        </pc:sldMkLst>
        <pc:spChg chg="mod">
          <ac:chgData name="Kristofer Carta" userId="a949ead7c4bcd18f" providerId="LiveId" clId="{BDB12BE9-6248-4518-AD0A-7BEFF3A06A4A}" dt="2017-08-23T06:42:21.874" v="3587" actId="20577"/>
          <ac:spMkLst>
            <pc:docMk/>
            <pc:sldMk cId="1908217624" sldId="321"/>
            <ac:spMk id="3" creationId="{9FA69DCD-901F-4849-8214-4810FFBDDC79}"/>
          </ac:spMkLst>
        </pc:spChg>
      </pc:sldChg>
      <pc:sldChg chg="modSp add">
        <pc:chgData name="Kristofer Carta" userId="a949ead7c4bcd18f" providerId="LiveId" clId="{BDB12BE9-6248-4518-AD0A-7BEFF3A06A4A}" dt="2017-08-23T06:40:54.708" v="3573" actId="20577"/>
        <pc:sldMkLst>
          <pc:docMk/>
          <pc:sldMk cId="614126133" sldId="322"/>
        </pc:sldMkLst>
        <pc:spChg chg="mod">
          <ac:chgData name="Kristofer Carta" userId="a949ead7c4bcd18f" providerId="LiveId" clId="{BDB12BE9-6248-4518-AD0A-7BEFF3A06A4A}" dt="2017-08-23T06:40:17.630" v="3490" actId="6549"/>
          <ac:spMkLst>
            <pc:docMk/>
            <pc:sldMk cId="614126133" sldId="322"/>
            <ac:spMk id="2" creationId="{5441E596-BE1A-415F-B5D1-8A52B1118243}"/>
          </ac:spMkLst>
        </pc:spChg>
        <pc:spChg chg="mod">
          <ac:chgData name="Kristofer Carta" userId="a949ead7c4bcd18f" providerId="LiveId" clId="{BDB12BE9-6248-4518-AD0A-7BEFF3A06A4A}" dt="2017-08-23T06:40:54.708" v="3573" actId="20577"/>
          <ac:spMkLst>
            <pc:docMk/>
            <pc:sldMk cId="614126133" sldId="322"/>
            <ac:spMk id="3" creationId="{FD872F4C-EC0F-4BF3-8C3A-DF1B400DEC4C}"/>
          </ac:spMkLst>
        </pc:spChg>
      </pc:sldChg>
      <pc:sldChg chg="modSp add ord">
        <pc:chgData name="Kristofer Carta" userId="a949ead7c4bcd18f" providerId="LiveId" clId="{BDB12BE9-6248-4518-AD0A-7BEFF3A06A4A}" dt="2017-08-23T08:34:48.258" v="11421" actId="20577"/>
        <pc:sldMkLst>
          <pc:docMk/>
          <pc:sldMk cId="1362771162" sldId="323"/>
        </pc:sldMkLst>
        <pc:spChg chg="mod">
          <ac:chgData name="Kristofer Carta" userId="a949ead7c4bcd18f" providerId="LiveId" clId="{BDB12BE9-6248-4518-AD0A-7BEFF3A06A4A}" dt="2017-08-23T08:34:48.258" v="11421" actId="20577"/>
          <ac:spMkLst>
            <pc:docMk/>
            <pc:sldMk cId="1362771162" sldId="323"/>
            <ac:spMk id="2" creationId="{A21098D2-9A82-4C01-AF6F-0A837748A2C5}"/>
          </ac:spMkLst>
        </pc:spChg>
        <pc:spChg chg="mod">
          <ac:chgData name="Kristofer Carta" userId="a949ead7c4bcd18f" providerId="LiveId" clId="{BDB12BE9-6248-4518-AD0A-7BEFF3A06A4A}" dt="2017-08-23T06:59:43.583" v="4946" actId="20577"/>
          <ac:spMkLst>
            <pc:docMk/>
            <pc:sldMk cId="1362771162" sldId="323"/>
            <ac:spMk id="3" creationId="{8022E8B0-02AF-4833-88A7-D386870057A1}"/>
          </ac:spMkLst>
        </pc:spChg>
      </pc:sldChg>
      <pc:sldChg chg="modSp add ord">
        <pc:chgData name="Kristofer Carta" userId="a949ead7c4bcd18f" providerId="LiveId" clId="{BDB12BE9-6248-4518-AD0A-7BEFF3A06A4A}" dt="2017-08-23T07:00:06.390" v="4947" actId="1076"/>
        <pc:sldMkLst>
          <pc:docMk/>
          <pc:sldMk cId="1837948902" sldId="324"/>
        </pc:sldMkLst>
        <pc:spChg chg="mod">
          <ac:chgData name="Kristofer Carta" userId="a949ead7c4bcd18f" providerId="LiveId" clId="{BDB12BE9-6248-4518-AD0A-7BEFF3A06A4A}" dt="2017-08-23T06:41:09.287" v="3576" actId="5793"/>
          <ac:spMkLst>
            <pc:docMk/>
            <pc:sldMk cId="1837948902" sldId="324"/>
            <ac:spMk id="3" creationId="{7676FF6A-8448-4F11-9605-179FB8EB9C75}"/>
          </ac:spMkLst>
        </pc:spChg>
      </pc:sldChg>
      <pc:sldChg chg="addSp delSp modSp add">
        <pc:chgData name="Kristofer Carta" userId="a949ead7c4bcd18f" providerId="LiveId" clId="{BDB12BE9-6248-4518-AD0A-7BEFF3A06A4A}" dt="2017-08-23T06:59:17.717" v="4945" actId="113"/>
        <pc:sldMkLst>
          <pc:docMk/>
          <pc:sldMk cId="723795086" sldId="325"/>
        </pc:sldMkLst>
        <pc:spChg chg="mod">
          <ac:chgData name="Kristofer Carta" userId="a949ead7c4bcd18f" providerId="LiveId" clId="{BDB12BE9-6248-4518-AD0A-7BEFF3A06A4A}" dt="2017-08-23T06:47:17.367" v="3908" actId="20577"/>
          <ac:spMkLst>
            <pc:docMk/>
            <pc:sldMk cId="723795086" sldId="325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9:17.717" v="4945" actId="113"/>
          <ac:spMkLst>
            <pc:docMk/>
            <pc:sldMk cId="723795086" sldId="325"/>
            <ac:spMk id="3" creationId="{9FA69DCD-901F-4849-8214-4810FFBDDC79}"/>
          </ac:spMkLst>
        </pc:spChg>
        <pc:picChg chg="del">
          <ac:chgData name="Kristofer Carta" userId="a949ead7c4bcd18f" providerId="LiveId" clId="{BDB12BE9-6248-4518-AD0A-7BEFF3A06A4A}" dt="2017-08-23T06:49:07.061" v="4264" actId="478"/>
          <ac:picMkLst>
            <pc:docMk/>
            <pc:sldMk cId="723795086" sldId="325"/>
            <ac:picMk id="9" creationId="{6C3297DB-0EB6-45B6-9B86-126C13B85A60}"/>
          </ac:picMkLst>
        </pc:picChg>
        <pc:picChg chg="add mod">
          <ac:chgData name="Kristofer Carta" userId="a949ead7c4bcd18f" providerId="LiveId" clId="{BDB12BE9-6248-4518-AD0A-7BEFF3A06A4A}" dt="2017-08-23T06:57:11.967" v="4668" actId="1076"/>
          <ac:picMkLst>
            <pc:docMk/>
            <pc:sldMk cId="723795086" sldId="325"/>
            <ac:picMk id="3074" creationId="{A68EF154-7D11-4791-82E2-310426288065}"/>
          </ac:picMkLst>
        </pc:picChg>
      </pc:sldChg>
      <pc:sldChg chg="addSp delSp modSp add">
        <pc:chgData name="Kristofer Carta" userId="a949ead7c4bcd18f" providerId="LiveId" clId="{BDB12BE9-6248-4518-AD0A-7BEFF3A06A4A}" dt="2017-08-23T06:54:59.922" v="4630" actId="732"/>
        <pc:sldMkLst>
          <pc:docMk/>
          <pc:sldMk cId="163823994" sldId="326"/>
        </pc:sldMkLst>
        <pc:spChg chg="mod">
          <ac:chgData name="Kristofer Carta" userId="a949ead7c4bcd18f" providerId="LiveId" clId="{BDB12BE9-6248-4518-AD0A-7BEFF3A06A4A}" dt="2017-08-23T06:47:24.976" v="3917" actId="20577"/>
          <ac:spMkLst>
            <pc:docMk/>
            <pc:sldMk cId="163823994" sldId="326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4:18.481" v="4625" actId="20577"/>
          <ac:spMkLst>
            <pc:docMk/>
            <pc:sldMk cId="163823994" sldId="326"/>
            <ac:spMk id="3" creationId="{9FA69DCD-901F-4849-8214-4810FFBDDC79}"/>
          </ac:spMkLst>
        </pc:spChg>
        <pc:picChg chg="add mod">
          <ac:chgData name="Kristofer Carta" userId="a949ead7c4bcd18f" providerId="LiveId" clId="{BDB12BE9-6248-4518-AD0A-7BEFF3A06A4A}" dt="2017-08-23T06:54:36.690" v="4628" actId="1076"/>
          <ac:picMkLst>
            <pc:docMk/>
            <pc:sldMk cId="163823994" sldId="326"/>
            <ac:picMk id="4" creationId="{6AA6757D-61FD-44F4-8552-F84FF808DAF6}"/>
          </ac:picMkLst>
        </pc:picChg>
        <pc:picChg chg="del">
          <ac:chgData name="Kristofer Carta" userId="a949ead7c4bcd18f" providerId="LiveId" clId="{BDB12BE9-6248-4518-AD0A-7BEFF3A06A4A}" dt="2017-08-23T06:50:49.447" v="4268" actId="478"/>
          <ac:picMkLst>
            <pc:docMk/>
            <pc:sldMk cId="163823994" sldId="326"/>
            <ac:picMk id="9" creationId="{6C3297DB-0EB6-45B6-9B86-126C13B85A60}"/>
          </ac:picMkLst>
        </pc:picChg>
        <pc:picChg chg="add mod modCrop">
          <ac:chgData name="Kristofer Carta" userId="a949ead7c4bcd18f" providerId="LiveId" clId="{BDB12BE9-6248-4518-AD0A-7BEFF3A06A4A}" dt="2017-08-23T06:54:59.922" v="4630" actId="732"/>
          <ac:picMkLst>
            <pc:docMk/>
            <pc:sldMk cId="163823994" sldId="326"/>
            <ac:picMk id="2050" creationId="{45ADD073-88A9-4D71-9752-2E3260753254}"/>
          </ac:picMkLst>
        </pc:picChg>
      </pc:sldChg>
      <pc:sldChg chg="modSp add">
        <pc:chgData name="Kristofer Carta" userId="a949ead7c4bcd18f" providerId="LiveId" clId="{BDB12BE9-6248-4518-AD0A-7BEFF3A06A4A}" dt="2017-08-23T07:07:27.029" v="6080" actId="404"/>
        <pc:sldMkLst>
          <pc:docMk/>
          <pc:sldMk cId="727536863" sldId="327"/>
        </pc:sldMkLst>
        <pc:spChg chg="mod">
          <ac:chgData name="Kristofer Carta" userId="a949ead7c4bcd18f" providerId="LiveId" clId="{BDB12BE9-6248-4518-AD0A-7BEFF3A06A4A}" dt="2017-08-23T07:02:48.898" v="5085" actId="20577"/>
          <ac:spMkLst>
            <pc:docMk/>
            <pc:sldMk cId="727536863" sldId="32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7:27.029" v="6080" actId="404"/>
          <ac:spMkLst>
            <pc:docMk/>
            <pc:sldMk cId="727536863" sldId="327"/>
            <ac:spMk id="3" creationId="{00000000-0000-0000-0000-000000000000}"/>
          </ac:spMkLst>
        </pc:spChg>
      </pc:sldChg>
      <pc:sldChg chg="delSp modSp add ord">
        <pc:chgData name="Kristofer Carta" userId="a949ead7c4bcd18f" providerId="LiveId" clId="{BDB12BE9-6248-4518-AD0A-7BEFF3A06A4A}" dt="2017-08-23T09:23:08.137" v="12838" actId="20577"/>
        <pc:sldMkLst>
          <pc:docMk/>
          <pc:sldMk cId="2002747593" sldId="328"/>
        </pc:sldMkLst>
        <pc:spChg chg="mod">
          <ac:chgData name="Kristofer Carta" userId="a949ead7c4bcd18f" providerId="LiveId" clId="{BDB12BE9-6248-4518-AD0A-7BEFF3A06A4A}" dt="2017-08-23T08:52:24.199" v="12143" actId="20577"/>
          <ac:spMkLst>
            <pc:docMk/>
            <pc:sldMk cId="2002747593" sldId="32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3:08.137" v="12838" actId="20577"/>
          <ac:spMkLst>
            <pc:docMk/>
            <pc:sldMk cId="2002747593" sldId="328"/>
            <ac:spMk id="3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3T08:09:18.149" v="8756" actId="14100"/>
          <ac:picMkLst>
            <pc:docMk/>
            <pc:sldMk cId="2002747593" sldId="32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3T08:09:11.571" v="8754" actId="478"/>
          <ac:picMkLst>
            <pc:docMk/>
            <pc:sldMk cId="2002747593" sldId="328"/>
            <ac:picMk id="5" creationId="{C8FB572C-C08D-44C1-A35C-E4882BDA6E7F}"/>
          </ac:picMkLst>
        </pc:picChg>
      </pc:sldChg>
      <pc:sldChg chg="addSp delSp modSp add">
        <pc:chgData name="Kristofer Carta" userId="a949ead7c4bcd18f" providerId="LiveId" clId="{BDB12BE9-6248-4518-AD0A-7BEFF3A06A4A}" dt="2017-08-23T09:26:57.905" v="13361" actId="1076"/>
        <pc:sldMkLst>
          <pc:docMk/>
          <pc:sldMk cId="443018284" sldId="329"/>
        </pc:sldMkLst>
        <pc:spChg chg="mod">
          <ac:chgData name="Kristofer Carta" userId="a949ead7c4bcd18f" providerId="LiveId" clId="{BDB12BE9-6248-4518-AD0A-7BEFF3A06A4A}" dt="2017-08-23T09:23:27.412" v="12868" actId="20577"/>
          <ac:spMkLst>
            <pc:docMk/>
            <pc:sldMk cId="443018284" sldId="32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6:11.477" v="13245" actId="27636"/>
          <ac:spMkLst>
            <pc:docMk/>
            <pc:sldMk cId="443018284" sldId="329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23:51.220" v="12873" actId="1076"/>
          <ac:spMkLst>
            <pc:docMk/>
            <pc:sldMk cId="443018284" sldId="329"/>
            <ac:spMk id="6" creationId="{E223C2EB-BC1F-4E30-9894-260B31DA9845}"/>
          </ac:spMkLst>
        </pc:spChg>
        <pc:spChg chg="add mod">
          <ac:chgData name="Kristofer Carta" userId="a949ead7c4bcd18f" providerId="LiveId" clId="{BDB12BE9-6248-4518-AD0A-7BEFF3A06A4A}" dt="2017-08-23T09:26:57.905" v="13361" actId="1076"/>
          <ac:spMkLst>
            <pc:docMk/>
            <pc:sldMk cId="443018284" sldId="329"/>
            <ac:spMk id="7" creationId="{3A7EA15E-30EC-4037-95CA-D5AA7E647A05}"/>
          </ac:spMkLst>
        </pc:spChg>
        <pc:picChg chg="add del mod">
          <ac:chgData name="Kristofer Carta" userId="a949ead7c4bcd18f" providerId="LiveId" clId="{BDB12BE9-6248-4518-AD0A-7BEFF3A06A4A}" dt="2017-08-23T09:23:49.564" v="12871" actId="478"/>
          <ac:picMkLst>
            <pc:docMk/>
            <pc:sldMk cId="443018284" sldId="329"/>
            <ac:picMk id="4" creationId="{0747185A-8873-4B77-B98C-D5E998279B6A}"/>
          </ac:picMkLst>
        </pc:picChg>
        <pc:picChg chg="del">
          <ac:chgData name="Kristofer Carta" userId="a949ead7c4bcd18f" providerId="LiveId" clId="{BDB12BE9-6248-4518-AD0A-7BEFF3A06A4A}" dt="2017-08-23T08:18:47.665" v="10072" actId="478"/>
          <ac:picMkLst>
            <pc:docMk/>
            <pc:sldMk cId="443018284" sldId="329"/>
            <ac:picMk id="5" creationId="{9333DC40-D6C0-412D-9F60-28C867ED41D0}"/>
          </ac:picMkLst>
        </pc:picChg>
        <pc:picChg chg="add mod">
          <ac:chgData name="Kristofer Carta" userId="a949ead7c4bcd18f" providerId="LiveId" clId="{BDB12BE9-6248-4518-AD0A-7BEFF3A06A4A}" dt="2017-08-23T09:24:01.360" v="12876" actId="1076"/>
          <ac:picMkLst>
            <pc:docMk/>
            <pc:sldMk cId="443018284" sldId="329"/>
            <ac:picMk id="4098" creationId="{E5352757-8936-4C6F-9C4E-16E8A183AC52}"/>
          </ac:picMkLst>
        </pc:picChg>
      </pc:sldChg>
      <pc:sldChg chg="add">
        <pc:chgData name="Kristofer Carta" userId="a949ead7c4bcd18f" providerId="LiveId" clId="{BDB12BE9-6248-4518-AD0A-7BEFF3A06A4A}" dt="2017-08-23T09:23:19.104" v="12839" actId="1076"/>
        <pc:sldMkLst>
          <pc:docMk/>
          <pc:sldMk cId="142365089" sldId="330"/>
        </pc:sldMkLst>
      </pc:sldChg>
      <pc:sldMasterChg chg="del delSldLayout">
        <pc:chgData name="Kristofer Carta" userId="a949ead7c4bcd18f" providerId="LiveId" clId="{BDB12BE9-6248-4518-AD0A-7BEFF3A06A4A}" dt="2017-08-22T18:19:01.140" v="19" actId="2696"/>
        <pc:sldMasterMkLst>
          <pc:docMk/>
          <pc:sldMasterMk cId="1321859155" sldId="2147483660"/>
        </pc:sldMasterMkLst>
        <pc:sldLayoutChg chg="del">
          <pc:chgData name="Kristofer Carta" userId="a949ead7c4bcd18f" providerId="LiveId" clId="{BDB12BE9-6248-4518-AD0A-7BEFF3A06A4A}" dt="2017-08-22T18:19:01.140" v="8" actId="2696"/>
          <pc:sldLayoutMkLst>
            <pc:docMk/>
            <pc:sldMasterMk cId="1321859155" sldId="2147483660"/>
            <pc:sldLayoutMk cId="3973853676" sldId="2147483661"/>
          </pc:sldLayoutMkLst>
        </pc:sldLayoutChg>
        <pc:sldLayoutChg chg="del">
          <pc:chgData name="Kristofer Carta" userId="a949ead7c4bcd18f" providerId="LiveId" clId="{BDB12BE9-6248-4518-AD0A-7BEFF3A06A4A}" dt="2017-08-22T18:19:01.140" v="9" actId="2696"/>
          <pc:sldLayoutMkLst>
            <pc:docMk/>
            <pc:sldMasterMk cId="1321859155" sldId="2147483660"/>
            <pc:sldLayoutMk cId="2974076596" sldId="2147483662"/>
          </pc:sldLayoutMkLst>
        </pc:sldLayoutChg>
        <pc:sldLayoutChg chg="del">
          <pc:chgData name="Kristofer Carta" userId="a949ead7c4bcd18f" providerId="LiveId" clId="{BDB12BE9-6248-4518-AD0A-7BEFF3A06A4A}" dt="2017-08-22T18:19:01.140" v="10" actId="2696"/>
          <pc:sldLayoutMkLst>
            <pc:docMk/>
            <pc:sldMasterMk cId="1321859155" sldId="2147483660"/>
            <pc:sldLayoutMk cId="3653884782" sldId="2147483663"/>
          </pc:sldLayoutMkLst>
        </pc:sldLayoutChg>
        <pc:sldLayoutChg chg="del">
          <pc:chgData name="Kristofer Carta" userId="a949ead7c4bcd18f" providerId="LiveId" clId="{BDB12BE9-6248-4518-AD0A-7BEFF3A06A4A}" dt="2017-08-22T18:19:01.140" v="11" actId="2696"/>
          <pc:sldLayoutMkLst>
            <pc:docMk/>
            <pc:sldMasterMk cId="1321859155" sldId="2147483660"/>
            <pc:sldLayoutMk cId="1705030098" sldId="2147483664"/>
          </pc:sldLayoutMkLst>
        </pc:sldLayoutChg>
        <pc:sldLayoutChg chg="del">
          <pc:chgData name="Kristofer Carta" userId="a949ead7c4bcd18f" providerId="LiveId" clId="{BDB12BE9-6248-4518-AD0A-7BEFF3A06A4A}" dt="2017-08-22T18:19:01.140" v="12" actId="2696"/>
          <pc:sldLayoutMkLst>
            <pc:docMk/>
            <pc:sldMasterMk cId="1321859155" sldId="2147483660"/>
            <pc:sldLayoutMk cId="2074326156" sldId="2147483665"/>
          </pc:sldLayoutMkLst>
        </pc:sldLayoutChg>
        <pc:sldLayoutChg chg="del">
          <pc:chgData name="Kristofer Carta" userId="a949ead7c4bcd18f" providerId="LiveId" clId="{BDB12BE9-6248-4518-AD0A-7BEFF3A06A4A}" dt="2017-08-22T18:19:01.140" v="13" actId="2696"/>
          <pc:sldLayoutMkLst>
            <pc:docMk/>
            <pc:sldMasterMk cId="1321859155" sldId="2147483660"/>
            <pc:sldLayoutMk cId="4242145447" sldId="2147483666"/>
          </pc:sldLayoutMkLst>
        </pc:sldLayoutChg>
        <pc:sldLayoutChg chg="del">
          <pc:chgData name="Kristofer Carta" userId="a949ead7c4bcd18f" providerId="LiveId" clId="{BDB12BE9-6248-4518-AD0A-7BEFF3A06A4A}" dt="2017-08-22T18:19:01.140" v="14" actId="2696"/>
          <pc:sldLayoutMkLst>
            <pc:docMk/>
            <pc:sldMasterMk cId="1321859155" sldId="2147483660"/>
            <pc:sldLayoutMk cId="1618508700" sldId="2147483667"/>
          </pc:sldLayoutMkLst>
        </pc:sldLayoutChg>
        <pc:sldLayoutChg chg="del">
          <pc:chgData name="Kristofer Carta" userId="a949ead7c4bcd18f" providerId="LiveId" clId="{BDB12BE9-6248-4518-AD0A-7BEFF3A06A4A}" dt="2017-08-22T18:19:01.140" v="15" actId="2696"/>
          <pc:sldLayoutMkLst>
            <pc:docMk/>
            <pc:sldMasterMk cId="1321859155" sldId="2147483660"/>
            <pc:sldLayoutMk cId="3173534071" sldId="2147483668"/>
          </pc:sldLayoutMkLst>
        </pc:sldLayoutChg>
        <pc:sldLayoutChg chg="del">
          <pc:chgData name="Kristofer Carta" userId="a949ead7c4bcd18f" providerId="LiveId" clId="{BDB12BE9-6248-4518-AD0A-7BEFF3A06A4A}" dt="2017-08-22T18:19:01.140" v="16" actId="2696"/>
          <pc:sldLayoutMkLst>
            <pc:docMk/>
            <pc:sldMasterMk cId="1321859155" sldId="2147483660"/>
            <pc:sldLayoutMk cId="3168844201" sldId="2147483669"/>
          </pc:sldLayoutMkLst>
        </pc:sldLayoutChg>
        <pc:sldLayoutChg chg="del">
          <pc:chgData name="Kristofer Carta" userId="a949ead7c4bcd18f" providerId="LiveId" clId="{BDB12BE9-6248-4518-AD0A-7BEFF3A06A4A}" dt="2017-08-22T18:19:01.140" v="17" actId="2696"/>
          <pc:sldLayoutMkLst>
            <pc:docMk/>
            <pc:sldMasterMk cId="1321859155" sldId="2147483660"/>
            <pc:sldLayoutMk cId="3964689264" sldId="2147483670"/>
          </pc:sldLayoutMkLst>
        </pc:sldLayoutChg>
        <pc:sldLayoutChg chg="del">
          <pc:chgData name="Kristofer Carta" userId="a949ead7c4bcd18f" providerId="LiveId" clId="{BDB12BE9-6248-4518-AD0A-7BEFF3A06A4A}" dt="2017-08-22T18:19:01.140" v="18" actId="2696"/>
          <pc:sldLayoutMkLst>
            <pc:docMk/>
            <pc:sldMasterMk cId="1321859155" sldId="2147483660"/>
            <pc:sldLayoutMk cId="3596709308" sldId="2147483671"/>
          </pc:sldLayoutMkLst>
        </pc:sldLayoutChg>
      </pc:sldMasterChg>
    </pc:docChg>
  </pc:docChgLst>
  <pc:docChgLst>
    <pc:chgData name="Kristofer Carta" userId="a949ead7c4bcd18f" providerId="LiveId" clId="{8B1725E7-4F78-4438-A95B-BD3CF9EE89A5}"/>
    <pc:docChg chg="undo redo custSel addSld delSld modSld sldOrd modSection">
      <pc:chgData name="Kristofer Carta" userId="a949ead7c4bcd18f" providerId="LiveId" clId="{8B1725E7-4F78-4438-A95B-BD3CF9EE89A5}" dt="2017-08-31T10:22:16.760" v="17278" actId="20577"/>
      <pc:docMkLst>
        <pc:docMk/>
      </pc:docMkLst>
      <pc:sldChg chg="modSp">
        <pc:chgData name="Kristofer Carta" userId="a949ead7c4bcd18f" providerId="LiveId" clId="{8B1725E7-4F78-4438-A95B-BD3CF9EE89A5}" dt="2017-08-28T19:34:49.971" v="85" actId="20577"/>
        <pc:sldMkLst>
          <pc:docMk/>
          <pc:sldMk cId="974364153" sldId="256"/>
        </pc:sldMkLst>
        <pc:spChg chg="mod">
          <ac:chgData name="Kristofer Carta" userId="a949ead7c4bcd18f" providerId="LiveId" clId="{8B1725E7-4F78-4438-A95B-BD3CF9EE89A5}" dt="2017-08-28T19:34:49.971" v="85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8B1725E7-4F78-4438-A95B-BD3CF9EE89A5}" dt="2017-08-30T17:10:40.636" v="8102" actId="20577"/>
        <pc:sldMkLst>
          <pc:docMk/>
          <pc:sldMk cId="3212783590" sldId="258"/>
        </pc:sldMkLst>
        <pc:spChg chg="mod">
          <ac:chgData name="Kristofer Carta" userId="a949ead7c4bcd18f" providerId="LiveId" clId="{8B1725E7-4F78-4438-A95B-BD3CF9EE89A5}" dt="2017-08-30T17:10:40.636" v="8102" actId="20577"/>
          <ac:spMkLst>
            <pc:docMk/>
            <pc:sldMk cId="3212783590" sldId="258"/>
            <ac:spMk id="3" creationId="{05F9B296-6FED-46D7-B938-C6029FE5AE22}"/>
          </ac:spMkLst>
        </pc:spChg>
      </pc:sldChg>
      <pc:sldChg chg="modSp">
        <pc:chgData name="Kristofer Carta" userId="a949ead7c4bcd18f" providerId="LiveId" clId="{8B1725E7-4F78-4438-A95B-BD3CF9EE89A5}" dt="2017-08-29T14:11:18.836" v="1515" actId="20577"/>
        <pc:sldMkLst>
          <pc:docMk/>
          <pc:sldMk cId="3956988050" sldId="260"/>
        </pc:sldMkLst>
        <pc:spChg chg="mod">
          <ac:chgData name="Kristofer Carta" userId="a949ead7c4bcd18f" providerId="LiveId" clId="{8B1725E7-4F78-4438-A95B-BD3CF9EE89A5}" dt="2017-08-29T14:11:18.836" v="1515" actId="20577"/>
          <ac:spMkLst>
            <pc:docMk/>
            <pc:sldMk cId="3956988050" sldId="260"/>
            <ac:spMk id="3" creationId="{FFC353AD-FA04-47E2-BB20-54AD62996ABA}"/>
          </ac:spMkLst>
        </pc:spChg>
      </pc:sldChg>
      <pc:sldChg chg="modSp">
        <pc:chgData name="Kristofer Carta" userId="a949ead7c4bcd18f" providerId="LiveId" clId="{8B1725E7-4F78-4438-A95B-BD3CF9EE89A5}" dt="2017-08-29T14:13:09.198" v="1521" actId="20577"/>
        <pc:sldMkLst>
          <pc:docMk/>
          <pc:sldMk cId="2069327080" sldId="291"/>
        </pc:sldMkLst>
        <pc:spChg chg="mod">
          <ac:chgData name="Kristofer Carta" userId="a949ead7c4bcd18f" providerId="LiveId" clId="{8B1725E7-4F78-4438-A95B-BD3CF9EE89A5}" dt="2017-08-29T14:13:09.198" v="1521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modSp del ord">
        <pc:chgData name="Kristofer Carta" userId="a949ead7c4bcd18f" providerId="LiveId" clId="{8B1725E7-4F78-4438-A95B-BD3CF9EE89A5}" dt="2017-08-29T16:57:12.864" v="7001" actId="2696"/>
        <pc:sldMkLst>
          <pc:docMk/>
          <pc:sldMk cId="3517925212" sldId="311"/>
        </pc:sldMkLst>
        <pc:spChg chg="mod">
          <ac:chgData name="Kristofer Carta" userId="a949ead7c4bcd18f" providerId="LiveId" clId="{8B1725E7-4F78-4438-A95B-BD3CF9EE89A5}" dt="2017-08-28T19:34:29.502" v="63" actId="20577"/>
          <ac:spMkLst>
            <pc:docMk/>
            <pc:sldMk cId="3517925212" sldId="311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8T19:34:34.408" v="65" actId="5793"/>
          <ac:spMkLst>
            <pc:docMk/>
            <pc:sldMk cId="3517925212" sldId="311"/>
            <ac:spMk id="6" creationId="{6DD7875C-5F11-4BB5-B477-CEB13F99A703}"/>
          </ac:spMkLst>
        </pc:spChg>
      </pc:sldChg>
      <pc:sldChg chg="del">
        <pc:chgData name="Kristofer Carta" userId="a949ead7c4bcd18f" providerId="LiveId" clId="{8B1725E7-4F78-4438-A95B-BD3CF9EE89A5}" dt="2017-08-28T19:32:07.474" v="31" actId="2696"/>
        <pc:sldMkLst>
          <pc:docMk/>
          <pc:sldMk cId="943162303" sldId="312"/>
        </pc:sldMkLst>
      </pc:sldChg>
      <pc:sldChg chg="del">
        <pc:chgData name="Kristofer Carta" userId="a949ead7c4bcd18f" providerId="LiveId" clId="{8B1725E7-4F78-4438-A95B-BD3CF9EE89A5}" dt="2017-08-28T19:32:03.458" v="23" actId="2696"/>
        <pc:sldMkLst>
          <pc:docMk/>
          <pc:sldMk cId="612518781" sldId="313"/>
        </pc:sldMkLst>
      </pc:sldChg>
      <pc:sldChg chg="del">
        <pc:chgData name="Kristofer Carta" userId="a949ead7c4bcd18f" providerId="LiveId" clId="{8B1725E7-4F78-4438-A95B-BD3CF9EE89A5}" dt="2017-08-28T19:32:03.458" v="24" actId="2696"/>
        <pc:sldMkLst>
          <pc:docMk/>
          <pc:sldMk cId="993795240" sldId="314"/>
        </pc:sldMkLst>
      </pc:sldChg>
      <pc:sldChg chg="del">
        <pc:chgData name="Kristofer Carta" userId="a949ead7c4bcd18f" providerId="LiveId" clId="{8B1725E7-4F78-4438-A95B-BD3CF9EE89A5}" dt="2017-08-28T19:32:03.458" v="27" actId="2696"/>
        <pc:sldMkLst>
          <pc:docMk/>
          <pc:sldMk cId="2160951464" sldId="315"/>
        </pc:sldMkLst>
      </pc:sldChg>
      <pc:sldChg chg="del">
        <pc:chgData name="Kristofer Carta" userId="a949ead7c4bcd18f" providerId="LiveId" clId="{8B1725E7-4F78-4438-A95B-BD3CF9EE89A5}" dt="2017-08-28T19:31:56.800" v="13" actId="2696"/>
        <pc:sldMkLst>
          <pc:docMk/>
          <pc:sldMk cId="3427259681" sldId="316"/>
        </pc:sldMkLst>
      </pc:sldChg>
      <pc:sldChg chg="del">
        <pc:chgData name="Kristofer Carta" userId="a949ead7c4bcd18f" providerId="LiveId" clId="{8B1725E7-4F78-4438-A95B-BD3CF9EE89A5}" dt="2017-08-28T19:31:56.784" v="3" actId="2696"/>
        <pc:sldMkLst>
          <pc:docMk/>
          <pc:sldMk cId="2483379484" sldId="318"/>
        </pc:sldMkLst>
      </pc:sldChg>
      <pc:sldChg chg="del">
        <pc:chgData name="Kristofer Carta" userId="a949ead7c4bcd18f" providerId="LiveId" clId="{8B1725E7-4F78-4438-A95B-BD3CF9EE89A5}" dt="2017-08-28T19:31:56.784" v="2" actId="2696"/>
        <pc:sldMkLst>
          <pc:docMk/>
          <pc:sldMk cId="2035023214" sldId="319"/>
        </pc:sldMkLst>
      </pc:sldChg>
      <pc:sldChg chg="del">
        <pc:chgData name="Kristofer Carta" userId="a949ead7c4bcd18f" providerId="LiveId" clId="{8B1725E7-4F78-4438-A95B-BD3CF9EE89A5}" dt="2017-08-28T19:31:56.815" v="21" actId="2696"/>
        <pc:sldMkLst>
          <pc:docMk/>
          <pc:sldMk cId="2406742168" sldId="320"/>
        </pc:sldMkLst>
      </pc:sldChg>
      <pc:sldChg chg="del">
        <pc:chgData name="Kristofer Carta" userId="a949ead7c4bcd18f" providerId="LiveId" clId="{8B1725E7-4F78-4438-A95B-BD3CF9EE89A5}" dt="2017-08-28T19:31:56.784" v="4" actId="2696"/>
        <pc:sldMkLst>
          <pc:docMk/>
          <pc:sldMk cId="2693777697" sldId="322"/>
        </pc:sldMkLst>
      </pc:sldChg>
      <pc:sldChg chg="del">
        <pc:chgData name="Kristofer Carta" userId="a949ead7c4bcd18f" providerId="LiveId" clId="{8B1725E7-4F78-4438-A95B-BD3CF9EE89A5}" dt="2017-08-28T19:32:03.458" v="28" actId="2696"/>
        <pc:sldMkLst>
          <pc:docMk/>
          <pc:sldMk cId="3980520056" sldId="323"/>
        </pc:sldMkLst>
      </pc:sldChg>
      <pc:sldChg chg="del">
        <pc:chgData name="Kristofer Carta" userId="a949ead7c4bcd18f" providerId="LiveId" clId="{8B1725E7-4F78-4438-A95B-BD3CF9EE89A5}" dt="2017-08-28T19:32:03.458" v="25" actId="2696"/>
        <pc:sldMkLst>
          <pc:docMk/>
          <pc:sldMk cId="2317613614" sldId="324"/>
        </pc:sldMkLst>
      </pc:sldChg>
      <pc:sldChg chg="del">
        <pc:chgData name="Kristofer Carta" userId="a949ead7c4bcd18f" providerId="LiveId" clId="{8B1725E7-4F78-4438-A95B-BD3CF9EE89A5}" dt="2017-08-28T19:32:41.868" v="33" actId="2696"/>
        <pc:sldMkLst>
          <pc:docMk/>
          <pc:sldMk cId="3607963425" sldId="325"/>
        </pc:sldMkLst>
      </pc:sldChg>
      <pc:sldChg chg="modSp add ord">
        <pc:chgData name="Kristofer Carta" userId="a949ead7c4bcd18f" providerId="LiveId" clId="{8B1725E7-4F78-4438-A95B-BD3CF9EE89A5}" dt="2017-08-29T15:34:51.852" v="2101" actId="20577"/>
        <pc:sldMkLst>
          <pc:docMk/>
          <pc:sldMk cId="514362684" sldId="326"/>
        </pc:sldMkLst>
        <pc:spChg chg="mod">
          <ac:chgData name="Kristofer Carta" userId="a949ead7c4bcd18f" providerId="LiveId" clId="{8B1725E7-4F78-4438-A95B-BD3CF9EE89A5}" dt="2017-08-29T15:32:11.481" v="1672" actId="20577"/>
          <ac:spMkLst>
            <pc:docMk/>
            <pc:sldMk cId="514362684" sldId="326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5:34:51.852" v="2101" actId="20577"/>
          <ac:spMkLst>
            <pc:docMk/>
            <pc:sldMk cId="514362684" sldId="326"/>
            <ac:spMk id="3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2:03.458" v="22" actId="2696"/>
        <pc:sldMkLst>
          <pc:docMk/>
          <pc:sldMk cId="1574427063" sldId="326"/>
        </pc:sldMkLst>
      </pc:sldChg>
      <pc:sldChg chg="del">
        <pc:chgData name="Kristofer Carta" userId="a949ead7c4bcd18f" providerId="LiveId" clId="{8B1725E7-4F78-4438-A95B-BD3CF9EE89A5}" dt="2017-08-28T19:32:03.458" v="30" actId="2696"/>
        <pc:sldMkLst>
          <pc:docMk/>
          <pc:sldMk cId="497099618" sldId="327"/>
        </pc:sldMkLst>
      </pc:sldChg>
      <pc:sldChg chg="modSp add">
        <pc:chgData name="Kristofer Carta" userId="a949ead7c4bcd18f" providerId="LiveId" clId="{8B1725E7-4F78-4438-A95B-BD3CF9EE89A5}" dt="2017-08-29T14:31:56.570" v="1523" actId="20577"/>
        <pc:sldMkLst>
          <pc:docMk/>
          <pc:sldMk cId="4094898900" sldId="327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4094898900" sldId="327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4094898900" sldId="327"/>
            <ac:spMk id="4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4094898900" sldId="327"/>
            <ac:spMk id="5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4094898900" sldId="327"/>
            <ac:spMk id="8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29T14:31:56.570" v="1523" actId="20577"/>
        <pc:sldMkLst>
          <pc:docMk/>
          <pc:sldMk cId="2218825753" sldId="328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2218825753" sldId="328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2218825753" sldId="328"/>
            <ac:spMk id="5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2:03.458" v="29" actId="2696"/>
        <pc:sldMkLst>
          <pc:docMk/>
          <pc:sldMk cId="4256727003" sldId="328"/>
        </pc:sldMkLst>
      </pc:sldChg>
      <pc:sldChg chg="del">
        <pc:chgData name="Kristofer Carta" userId="a949ead7c4bcd18f" providerId="LiveId" clId="{8B1725E7-4F78-4438-A95B-BD3CF9EE89A5}" dt="2017-08-28T19:31:56.768" v="1" actId="2696"/>
        <pc:sldMkLst>
          <pc:docMk/>
          <pc:sldMk cId="3874696944" sldId="329"/>
        </pc:sldMkLst>
      </pc:sldChg>
      <pc:sldChg chg="modSp add del">
        <pc:chgData name="Kristofer Carta" userId="a949ead7c4bcd18f" providerId="LiveId" clId="{8B1725E7-4F78-4438-A95B-BD3CF9EE89A5}" dt="2017-08-30T19:31:53.649" v="13669" actId="2696"/>
        <pc:sldMkLst>
          <pc:docMk/>
          <pc:sldMk cId="4235520207" sldId="329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4235520207" sldId="329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31:50.293" v="13668" actId="1076"/>
          <ac:spMkLst>
            <pc:docMk/>
            <pc:sldMk cId="4235520207" sldId="329"/>
            <ac:spMk id="4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800" v="11" actId="2696"/>
        <pc:sldMkLst>
          <pc:docMk/>
          <pc:sldMk cId="1287956474" sldId="330"/>
        </pc:sldMkLst>
      </pc:sldChg>
      <pc:sldChg chg="modSp add">
        <pc:chgData name="Kristofer Carta" userId="a949ead7c4bcd18f" providerId="LiveId" clId="{8B1725E7-4F78-4438-A95B-BD3CF9EE89A5}" dt="2017-08-29T14:31:56.570" v="1523" actId="20577"/>
        <pc:sldMkLst>
          <pc:docMk/>
          <pc:sldMk cId="2939084433" sldId="330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2939084433" sldId="330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2939084433" sldId="330"/>
            <ac:spMk id="3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2939084433" sldId="330"/>
            <ac:spMk id="4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800" v="14" actId="2696"/>
        <pc:sldMkLst>
          <pc:docMk/>
          <pc:sldMk cId="1555797324" sldId="331"/>
        </pc:sldMkLst>
      </pc:sldChg>
      <pc:sldChg chg="modSp add">
        <pc:chgData name="Kristofer Carta" userId="a949ead7c4bcd18f" providerId="LiveId" clId="{8B1725E7-4F78-4438-A95B-BD3CF9EE89A5}" dt="2017-08-29T14:31:56.570" v="1523" actId="20577"/>
        <pc:sldMkLst>
          <pc:docMk/>
          <pc:sldMk cId="3624275419" sldId="331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3624275419" sldId="331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3624275419" sldId="331"/>
            <ac:spMk id="3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3624275419" sldId="331"/>
            <ac:spMk id="4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19:13:16.333" v="12131" actId="1076"/>
        <pc:sldMkLst>
          <pc:docMk/>
          <pc:sldMk cId="479671430" sldId="332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479671430" sldId="332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13:06.733" v="12130" actId="20577"/>
          <ac:spMkLst>
            <pc:docMk/>
            <pc:sldMk cId="479671430" sldId="332"/>
            <ac:spMk id="4" creationId="{00000000-0000-0000-0000-000000000000}"/>
          </ac:spMkLst>
        </pc:spChg>
        <pc:picChg chg="mod">
          <ac:chgData name="Kristofer Carta" userId="a949ead7c4bcd18f" providerId="LiveId" clId="{8B1725E7-4F78-4438-A95B-BD3CF9EE89A5}" dt="2017-08-30T19:13:16.333" v="12131" actId="1076"/>
          <ac:picMkLst>
            <pc:docMk/>
            <pc:sldMk cId="479671430" sldId="332"/>
            <ac:picMk id="3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1:56.800" v="12" actId="2696"/>
        <pc:sldMkLst>
          <pc:docMk/>
          <pc:sldMk cId="630278260" sldId="332"/>
        </pc:sldMkLst>
      </pc:sldChg>
      <pc:sldChg chg="del">
        <pc:chgData name="Kristofer Carta" userId="a949ead7c4bcd18f" providerId="LiveId" clId="{8B1725E7-4F78-4438-A95B-BD3CF9EE89A5}" dt="2017-08-28T19:31:56.815" v="20" actId="2696"/>
        <pc:sldMkLst>
          <pc:docMk/>
          <pc:sldMk cId="2424243048" sldId="333"/>
        </pc:sldMkLst>
      </pc:sldChg>
      <pc:sldChg chg="modSp add">
        <pc:chgData name="Kristofer Carta" userId="a949ead7c4bcd18f" providerId="LiveId" clId="{8B1725E7-4F78-4438-A95B-BD3CF9EE89A5}" dt="2017-08-30T19:14:18.020" v="12152" actId="20577"/>
        <pc:sldMkLst>
          <pc:docMk/>
          <pc:sldMk cId="2744730696" sldId="333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2744730696" sldId="333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14:18.020" v="12152" actId="20577"/>
          <ac:spMkLst>
            <pc:docMk/>
            <pc:sldMk cId="2744730696" sldId="333"/>
            <ac:spMk id="4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19:04:37.216" v="11842" actId="20577"/>
        <pc:sldMkLst>
          <pc:docMk/>
          <pc:sldMk cId="3484216530" sldId="334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3484216530" sldId="334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03:58.537" v="11754" actId="1076"/>
          <ac:spMkLst>
            <pc:docMk/>
            <pc:sldMk cId="3484216530" sldId="334"/>
            <ac:spMk id="3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04:37.216" v="11842" actId="20577"/>
          <ac:spMkLst>
            <pc:docMk/>
            <pc:sldMk cId="3484216530" sldId="334"/>
            <ac:spMk id="4" creationId="{00000000-0000-0000-0000-000000000000}"/>
          </ac:spMkLst>
        </pc:spChg>
        <pc:picChg chg="mod">
          <ac:chgData name="Kristofer Carta" userId="a949ead7c4bcd18f" providerId="LiveId" clId="{8B1725E7-4F78-4438-A95B-BD3CF9EE89A5}" dt="2017-08-30T19:03:58.537" v="11754" actId="1076"/>
          <ac:picMkLst>
            <pc:docMk/>
            <pc:sldMk cId="3484216530" sldId="334"/>
            <ac:picMk id="1026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1:56.800" v="15" actId="2696"/>
        <pc:sldMkLst>
          <pc:docMk/>
          <pc:sldMk cId="1070794913" sldId="335"/>
        </pc:sldMkLst>
      </pc:sldChg>
      <pc:sldChg chg="modSp add">
        <pc:chgData name="Kristofer Carta" userId="a949ead7c4bcd18f" providerId="LiveId" clId="{8B1725E7-4F78-4438-A95B-BD3CF9EE89A5}" dt="2017-08-30T19:17:55.396" v="12310" actId="20577"/>
        <pc:sldMkLst>
          <pc:docMk/>
          <pc:sldMk cId="1463315628" sldId="335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1463315628" sldId="335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17:55.396" v="12310" actId="20577"/>
          <ac:spMkLst>
            <pc:docMk/>
            <pc:sldMk cId="1463315628" sldId="335"/>
            <ac:spMk id="4" creationId="{00000000-0000-0000-0000-000000000000}"/>
          </ac:spMkLst>
        </pc:spChg>
      </pc:sldChg>
      <pc:sldChg chg="delSp modSp add">
        <pc:chgData name="Kristofer Carta" userId="a949ead7c4bcd18f" providerId="LiveId" clId="{8B1725E7-4F78-4438-A95B-BD3CF9EE89A5}" dt="2017-08-30T18:05:07.990" v="9860" actId="403"/>
        <pc:sldMkLst>
          <pc:docMk/>
          <pc:sldMk cId="1851125327" sldId="336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1851125327" sldId="336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1851125327" sldId="336"/>
            <ac:spMk id="3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1851125327" sldId="336"/>
            <ac:spMk id="4" creationId="{00000000-0000-0000-0000-000000000000}"/>
          </ac:spMkLst>
        </pc:spChg>
        <pc:picChg chg="del">
          <ac:chgData name="Kristofer Carta" userId="a949ead7c4bcd18f" providerId="LiveId" clId="{8B1725E7-4F78-4438-A95B-BD3CF9EE89A5}" dt="2017-08-30T18:05:07.990" v="9860" actId="403"/>
          <ac:picMkLst>
            <pc:docMk/>
            <pc:sldMk cId="1851125327" sldId="336"/>
            <ac:picMk id="5124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2:03.458" v="26" actId="2696"/>
        <pc:sldMkLst>
          <pc:docMk/>
          <pc:sldMk cId="2708759021" sldId="336"/>
        </pc:sldMkLst>
      </pc:sldChg>
      <pc:sldChg chg="addSp delSp modSp add">
        <pc:chgData name="Kristofer Carta" userId="a949ead7c4bcd18f" providerId="LiveId" clId="{8B1725E7-4F78-4438-A95B-BD3CF9EE89A5}" dt="2017-08-29T17:21:25.674" v="7815" actId="27636"/>
        <pc:sldMkLst>
          <pc:docMk/>
          <pc:sldMk cId="1335420335" sldId="337"/>
        </pc:sldMkLst>
        <pc:spChg chg="mod">
          <ac:chgData name="Kristofer Carta" userId="a949ead7c4bcd18f" providerId="LiveId" clId="{8B1725E7-4F78-4438-A95B-BD3CF9EE89A5}" dt="2017-08-29T17:14:07.847" v="7709" actId="26606"/>
          <ac:spMkLst>
            <pc:docMk/>
            <pc:sldMk cId="1335420335" sldId="337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7:21:25.674" v="7815" actId="27636"/>
          <ac:spMkLst>
            <pc:docMk/>
            <pc:sldMk cId="1335420335" sldId="337"/>
            <ac:spMk id="3" creationId="{00000000-0000-0000-0000-000000000000}"/>
          </ac:spMkLst>
        </pc:spChg>
        <pc:spChg chg="del mod">
          <ac:chgData name="Kristofer Carta" userId="a949ead7c4bcd18f" providerId="LiveId" clId="{8B1725E7-4F78-4438-A95B-BD3CF9EE89A5}" dt="2017-08-28T20:15:14.952" v="1094" actId="20577"/>
          <ac:spMkLst>
            <pc:docMk/>
            <pc:sldMk cId="1335420335" sldId="337"/>
            <ac:spMk id="4" creationId="{00000000-0000-0000-0000-000000000000}"/>
          </ac:spMkLst>
        </pc:spChg>
        <pc:spChg chg="add del mod ord">
          <ac:chgData name="Kristofer Carta" userId="a949ead7c4bcd18f" providerId="LiveId" clId="{8B1725E7-4F78-4438-A95B-BD3CF9EE89A5}" dt="2017-08-29T17:16:08.869" v="7728" actId="478"/>
          <ac:spMkLst>
            <pc:docMk/>
            <pc:sldMk cId="1335420335" sldId="337"/>
            <ac:spMk id="6" creationId="{05E0194F-07E3-4836-AA2A-1BCF60C31734}"/>
          </ac:spMkLst>
        </pc:spChg>
        <pc:spChg chg="add del">
          <ac:chgData name="Kristofer Carta" userId="a949ead7c4bcd18f" providerId="LiveId" clId="{8B1725E7-4F78-4438-A95B-BD3CF9EE89A5}" dt="2017-08-29T17:14:07.847" v="7709" actId="26606"/>
          <ac:spMkLst>
            <pc:docMk/>
            <pc:sldMk cId="1335420335" sldId="337"/>
            <ac:spMk id="7" creationId="{00000000-0000-0000-0000-000000000000}"/>
          </ac:spMkLst>
        </pc:spChg>
        <pc:spChg chg="add del">
          <ac:chgData name="Kristofer Carta" userId="a949ead7c4bcd18f" providerId="LiveId" clId="{8B1725E7-4F78-4438-A95B-BD3CF9EE89A5}" dt="2017-08-29T17:14:07.847" v="7709" actId="26606"/>
          <ac:spMkLst>
            <pc:docMk/>
            <pc:sldMk cId="1335420335" sldId="337"/>
            <ac:spMk id="12" creationId="{00000000-0000-0000-0000-000000000000}"/>
          </ac:spMkLst>
        </pc:spChg>
        <pc:grpChg chg="del">
          <ac:chgData name="Kristofer Carta" userId="a949ead7c4bcd18f" providerId="LiveId" clId="{8B1725E7-4F78-4438-A95B-BD3CF9EE89A5}" dt="2017-08-28T20:15:08.676" v="1091" actId="478"/>
          <ac:grpSpMkLst>
            <pc:docMk/>
            <pc:sldMk cId="1335420335" sldId="337"/>
            <ac:grpSpMk id="10" creationId="{00000000-0000-0000-0000-000000000000}"/>
          </ac:grpSpMkLst>
        </pc:grpChg>
        <pc:picChg chg="add mod ord modCrop">
          <ac:chgData name="Kristofer Carta" userId="a949ead7c4bcd18f" providerId="LiveId" clId="{8B1725E7-4F78-4438-A95B-BD3CF9EE89A5}" dt="2017-08-29T17:16:16.004" v="7729" actId="1076"/>
          <ac:picMkLst>
            <pc:docMk/>
            <pc:sldMk cId="1335420335" sldId="337"/>
            <ac:picMk id="5" creationId="{C73B2D34-C9AB-4BE7-A614-323664F593B2}"/>
          </ac:picMkLst>
        </pc:picChg>
        <pc:picChg chg="del">
          <ac:chgData name="Kristofer Carta" userId="a949ead7c4bcd18f" providerId="LiveId" clId="{8B1725E7-4F78-4438-A95B-BD3CF9EE89A5}" dt="2017-08-28T20:15:06.978" v="1090" actId="478"/>
          <ac:picMkLst>
            <pc:docMk/>
            <pc:sldMk cId="1335420335" sldId="337"/>
            <ac:picMk id="5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1:56.800" v="16" actId="2696"/>
        <pc:sldMkLst>
          <pc:docMk/>
          <pc:sldMk cId="3470279297" sldId="337"/>
        </pc:sldMkLst>
      </pc:sldChg>
      <pc:sldChg chg="delSp add del setBg delDesignElem">
        <pc:chgData name="Kristofer Carta" userId="a949ead7c4bcd18f" providerId="LiveId" clId="{8B1725E7-4F78-4438-A95B-BD3CF9EE89A5}" dt="2017-08-29T14:33:47.295" v="1526" actId="2696"/>
        <pc:sldMkLst>
          <pc:docMk/>
          <pc:sldMk cId="108740923" sldId="338"/>
        </pc:sldMkLst>
        <pc:spChg chg="del">
          <ac:chgData name="Kristofer Carta" userId="a949ead7c4bcd18f" providerId="LiveId" clId="{8B1725E7-4F78-4438-A95B-BD3CF9EE89A5}" dt="2017-08-29T14:33:45.753" v="1525" actId="2696"/>
          <ac:spMkLst>
            <pc:docMk/>
            <pc:sldMk cId="108740923" sldId="338"/>
            <ac:spMk id="11" creationId="{00000000-0000-0000-0000-000000000000}"/>
          </ac:spMkLst>
        </pc:spChg>
        <pc:spChg chg="del">
          <ac:chgData name="Kristofer Carta" userId="a949ead7c4bcd18f" providerId="LiveId" clId="{8B1725E7-4F78-4438-A95B-BD3CF9EE89A5}" dt="2017-08-29T14:33:45.753" v="1525" actId="2696"/>
          <ac:spMkLst>
            <pc:docMk/>
            <pc:sldMk cId="108740923" sldId="338"/>
            <ac:spMk id="13" creationId="{00000000-0000-0000-0000-000000000000}"/>
          </ac:spMkLst>
        </pc:spChg>
        <pc:spChg chg="del">
          <ac:chgData name="Kristofer Carta" userId="a949ead7c4bcd18f" providerId="LiveId" clId="{8B1725E7-4F78-4438-A95B-BD3CF9EE89A5}" dt="2017-08-29T14:33:45.753" v="1525" actId="2696"/>
          <ac:spMkLst>
            <pc:docMk/>
            <pc:sldMk cId="108740923" sldId="338"/>
            <ac:spMk id="15" creationId="{00000000-0000-0000-0000-000000000000}"/>
          </ac:spMkLst>
        </pc:spChg>
        <pc:spChg chg="del">
          <ac:chgData name="Kristofer Carta" userId="a949ead7c4bcd18f" providerId="LiveId" clId="{8B1725E7-4F78-4438-A95B-BD3CF9EE89A5}" dt="2017-08-29T14:33:45.753" v="1525" actId="2696"/>
          <ac:spMkLst>
            <pc:docMk/>
            <pc:sldMk cId="108740923" sldId="338"/>
            <ac:spMk id="17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29T14:33:58.130" v="1558" actId="20577"/>
        <pc:sldMkLst>
          <pc:docMk/>
          <pc:sldMk cId="116803102" sldId="338"/>
        </pc:sldMkLst>
        <pc:spChg chg="mod">
          <ac:chgData name="Kristofer Carta" userId="a949ead7c4bcd18f" providerId="LiveId" clId="{8B1725E7-4F78-4438-A95B-BD3CF9EE89A5}" dt="2017-08-29T14:33:58.130" v="1558" actId="20577"/>
          <ac:spMkLst>
            <pc:docMk/>
            <pc:sldMk cId="116803102" sldId="338"/>
            <ac:spMk id="2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800" v="17" actId="2696"/>
        <pc:sldMkLst>
          <pc:docMk/>
          <pc:sldMk cId="2302659806" sldId="339"/>
        </pc:sldMkLst>
      </pc:sldChg>
      <pc:sldChg chg="delSp modSp add del">
        <pc:chgData name="Kristofer Carta" userId="a949ead7c4bcd18f" providerId="LiveId" clId="{8B1725E7-4F78-4438-A95B-BD3CF9EE89A5}" dt="2017-08-29T15:35:23.678" v="2102" actId="2696"/>
        <pc:sldMkLst>
          <pc:docMk/>
          <pc:sldMk cId="2996480381" sldId="339"/>
        </pc:sldMkLst>
        <pc:spChg chg="mod">
          <ac:chgData name="Kristofer Carta" userId="a949ead7c4bcd18f" providerId="LiveId" clId="{8B1725E7-4F78-4438-A95B-BD3CF9EE89A5}" dt="2017-08-29T15:31:03.451" v="1569" actId="20577"/>
          <ac:spMkLst>
            <pc:docMk/>
            <pc:sldMk cId="2996480381" sldId="339"/>
            <ac:spMk id="2" creationId="{00000000-0000-0000-0000-000000000000}"/>
          </ac:spMkLst>
        </pc:spChg>
        <pc:spChg chg="del mod">
          <ac:chgData name="Kristofer Carta" userId="a949ead7c4bcd18f" providerId="LiveId" clId="{8B1725E7-4F78-4438-A95B-BD3CF9EE89A5}" dt="2017-08-29T15:31:10.778" v="1571" actId="478"/>
          <ac:spMkLst>
            <pc:docMk/>
            <pc:sldMk cId="2996480381" sldId="339"/>
            <ac:spMk id="4" creationId="{00000000-0000-0000-0000-000000000000}"/>
          </ac:spMkLst>
        </pc:spChg>
        <pc:picChg chg="del">
          <ac:chgData name="Kristofer Carta" userId="a949ead7c4bcd18f" providerId="LiveId" clId="{8B1725E7-4F78-4438-A95B-BD3CF9EE89A5}" dt="2017-08-29T15:31:14.604" v="1572" actId="478"/>
          <ac:picMkLst>
            <pc:docMk/>
            <pc:sldMk cId="2996480381" sldId="339"/>
            <ac:picMk id="1028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1:56.800" v="18" actId="2696"/>
        <pc:sldMkLst>
          <pc:docMk/>
          <pc:sldMk cId="626146546" sldId="340"/>
        </pc:sldMkLst>
      </pc:sldChg>
      <pc:sldChg chg="addSp modSp add del">
        <pc:chgData name="Kristofer Carta" userId="a949ead7c4bcd18f" providerId="LiveId" clId="{8B1725E7-4F78-4438-A95B-BD3CF9EE89A5}" dt="2017-08-30T21:51:43.403" v="15968" actId="2696"/>
        <pc:sldMkLst>
          <pc:docMk/>
          <pc:sldMk cId="2900200406" sldId="340"/>
        </pc:sldMkLst>
        <pc:spChg chg="mod">
          <ac:chgData name="Kristofer Carta" userId="a949ead7c4bcd18f" providerId="LiveId" clId="{8B1725E7-4F78-4438-A95B-BD3CF9EE89A5}" dt="2017-08-29T17:29:10.119" v="7864" actId="20577"/>
          <ac:spMkLst>
            <pc:docMk/>
            <pc:sldMk cId="2900200406" sldId="340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1:46:08.997" v="15180" actId="20577"/>
          <ac:spMkLst>
            <pc:docMk/>
            <pc:sldMk cId="2900200406" sldId="340"/>
            <ac:spMk id="3" creationId="{00000000-0000-0000-0000-000000000000}"/>
          </ac:spMkLst>
        </pc:spChg>
        <pc:picChg chg="add mod">
          <ac:chgData name="Kristofer Carta" userId="a949ead7c4bcd18f" providerId="LiveId" clId="{8B1725E7-4F78-4438-A95B-BD3CF9EE89A5}" dt="2017-08-30T21:46:16.030" v="15183" actId="1076"/>
          <ac:picMkLst>
            <pc:docMk/>
            <pc:sldMk cId="2900200406" sldId="340"/>
            <ac:picMk id="1026" creationId="{E1E1881B-AB39-417D-B03C-75EC478F7C44}"/>
          </ac:picMkLst>
        </pc:picChg>
        <pc:picChg chg="add mod">
          <ac:chgData name="Kristofer Carta" userId="a949ead7c4bcd18f" providerId="LiveId" clId="{8B1725E7-4F78-4438-A95B-BD3CF9EE89A5}" dt="2017-08-30T21:46:25.318" v="15185" actId="14100"/>
          <ac:picMkLst>
            <pc:docMk/>
            <pc:sldMk cId="2900200406" sldId="340"/>
            <ac:picMk id="1028" creationId="{A48F452C-7E91-4FA3-A336-9A334F63C595}"/>
          </ac:picMkLst>
        </pc:picChg>
      </pc:sldChg>
      <pc:sldChg chg="del">
        <pc:chgData name="Kristofer Carta" userId="a949ead7c4bcd18f" providerId="LiveId" clId="{8B1725E7-4F78-4438-A95B-BD3CF9EE89A5}" dt="2017-08-28T19:31:56.800" v="19" actId="2696"/>
        <pc:sldMkLst>
          <pc:docMk/>
          <pc:sldMk cId="403702013" sldId="341"/>
        </pc:sldMkLst>
      </pc:sldChg>
      <pc:sldChg chg="addSp modSp add">
        <pc:chgData name="Kristofer Carta" userId="a949ead7c4bcd18f" providerId="LiveId" clId="{8B1725E7-4F78-4438-A95B-BD3CF9EE89A5}" dt="2017-08-30T21:12:50.656" v="13852" actId="20577"/>
        <pc:sldMkLst>
          <pc:docMk/>
          <pc:sldMk cId="2664906121" sldId="341"/>
        </pc:sldMkLst>
        <pc:spChg chg="mod">
          <ac:chgData name="Kristofer Carta" userId="a949ead7c4bcd18f" providerId="LiveId" clId="{8B1725E7-4F78-4438-A95B-BD3CF9EE89A5}" dt="2017-08-30T18:09:48.818" v="10311" actId="20577"/>
          <ac:spMkLst>
            <pc:docMk/>
            <pc:sldMk cId="2664906121" sldId="341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1:12:50.656" v="13852" actId="20577"/>
          <ac:spMkLst>
            <pc:docMk/>
            <pc:sldMk cId="2664906121" sldId="341"/>
            <ac:spMk id="3" creationId="{00000000-0000-0000-0000-000000000000}"/>
          </ac:spMkLst>
        </pc:spChg>
        <pc:picChg chg="add mod">
          <ac:chgData name="Kristofer Carta" userId="a949ead7c4bcd18f" providerId="LiveId" clId="{8B1725E7-4F78-4438-A95B-BD3CF9EE89A5}" dt="2017-08-30T18:05:28.239" v="9863" actId="1076"/>
          <ac:picMkLst>
            <pc:docMk/>
            <pc:sldMk cId="2664906121" sldId="341"/>
            <ac:picMk id="4" creationId="{31E70BC5-AC85-40B0-9596-A537DFC0E9A1}"/>
          </ac:picMkLst>
        </pc:picChg>
      </pc:sldChg>
      <pc:sldChg chg="del">
        <pc:chgData name="Kristofer Carta" userId="a949ead7c4bcd18f" providerId="LiveId" clId="{8B1725E7-4F78-4438-A95B-BD3CF9EE89A5}" dt="2017-08-28T19:31:56.784" v="5" actId="2696"/>
        <pc:sldMkLst>
          <pc:docMk/>
          <pc:sldMk cId="1221464796" sldId="342"/>
        </pc:sldMkLst>
      </pc:sldChg>
      <pc:sldChg chg="addSp delSp modSp add">
        <pc:chgData name="Kristofer Carta" userId="a949ead7c4bcd18f" providerId="LiveId" clId="{8B1725E7-4F78-4438-A95B-BD3CF9EE89A5}" dt="2017-08-30T21:14:40.910" v="13959" actId="20577"/>
        <pc:sldMkLst>
          <pc:docMk/>
          <pc:sldMk cId="1742684228" sldId="342"/>
        </pc:sldMkLst>
        <pc:spChg chg="mod">
          <ac:chgData name="Kristofer Carta" userId="a949ead7c4bcd18f" providerId="LiveId" clId="{8B1725E7-4F78-4438-A95B-BD3CF9EE89A5}" dt="2017-08-30T21:14:40.910" v="13959" actId="20577"/>
          <ac:spMkLst>
            <pc:docMk/>
            <pc:sldMk cId="1742684228" sldId="342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1:14:30.217" v="13946" actId="113"/>
          <ac:spMkLst>
            <pc:docMk/>
            <pc:sldMk cId="1742684228" sldId="342"/>
            <ac:spMk id="3" creationId="{00000000-0000-0000-0000-000000000000}"/>
          </ac:spMkLst>
        </pc:spChg>
        <pc:spChg chg="add mod">
          <ac:chgData name="Kristofer Carta" userId="a949ead7c4bcd18f" providerId="LiveId" clId="{8B1725E7-4F78-4438-A95B-BD3CF9EE89A5}" dt="2017-08-30T21:14:05.772" v="13928" actId="20577"/>
          <ac:spMkLst>
            <pc:docMk/>
            <pc:sldMk cId="1742684228" sldId="342"/>
            <ac:spMk id="4" creationId="{4B129DCD-C32C-4CEF-B2DD-0A7C7B964255}"/>
          </ac:spMkLst>
        </pc:spChg>
        <pc:graphicFrameChg chg="add del mod">
          <ac:chgData name="Kristofer Carta" userId="a949ead7c4bcd18f" providerId="LiveId" clId="{8B1725E7-4F78-4438-A95B-BD3CF9EE89A5}" dt="2017-08-29T15:58:05.235" v="3340" actId="20577"/>
          <ac:graphicFrameMkLst>
            <pc:docMk/>
            <pc:sldMk cId="1742684228" sldId="342"/>
            <ac:graphicFrameMk id="4" creationId="{9E2288DF-FB82-44F7-AA01-23973487C95A}"/>
          </ac:graphicFrameMkLst>
        </pc:graphicFrameChg>
        <pc:graphicFrameChg chg="add mod">
          <ac:chgData name="Kristofer Carta" userId="a949ead7c4bcd18f" providerId="LiveId" clId="{8B1725E7-4F78-4438-A95B-BD3CF9EE89A5}" dt="2017-08-30T21:13:25.414" v="13855" actId="20577"/>
          <ac:graphicFrameMkLst>
            <pc:docMk/>
            <pc:sldMk cId="1742684228" sldId="342"/>
            <ac:graphicFrameMk id="5" creationId="{404F3ADA-68C6-4A23-81A1-F060C659FEBC}"/>
          </ac:graphicFrameMkLst>
        </pc:graphicFrameChg>
      </pc:sldChg>
      <pc:sldChg chg="del">
        <pc:chgData name="Kristofer Carta" userId="a949ead7c4bcd18f" providerId="LiveId" clId="{8B1725E7-4F78-4438-A95B-BD3CF9EE89A5}" dt="2017-08-28T19:31:56.784" v="6" actId="2696"/>
        <pc:sldMkLst>
          <pc:docMk/>
          <pc:sldMk cId="1829302010" sldId="343"/>
        </pc:sldMkLst>
      </pc:sldChg>
      <pc:sldChg chg="addSp modSp add">
        <pc:chgData name="Kristofer Carta" userId="a949ead7c4bcd18f" providerId="LiveId" clId="{8B1725E7-4F78-4438-A95B-BD3CF9EE89A5}" dt="2017-08-30T18:00:20.534" v="9566" actId="113"/>
        <pc:sldMkLst>
          <pc:docMk/>
          <pc:sldMk cId="2156761481" sldId="343"/>
        </pc:sldMkLst>
        <pc:spChg chg="mod">
          <ac:chgData name="Kristofer Carta" userId="a949ead7c4bcd18f" providerId="LiveId" clId="{8B1725E7-4F78-4438-A95B-BD3CF9EE89A5}" dt="2017-08-29T16:06:01.936" v="3528" actId="20577"/>
          <ac:spMkLst>
            <pc:docMk/>
            <pc:sldMk cId="2156761481" sldId="343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8:00:20.534" v="9566" actId="113"/>
          <ac:spMkLst>
            <pc:docMk/>
            <pc:sldMk cId="2156761481" sldId="343"/>
            <ac:spMk id="3" creationId="{00000000-0000-0000-0000-000000000000}"/>
          </ac:spMkLst>
        </pc:spChg>
        <pc:picChg chg="add mod">
          <ac:chgData name="Kristofer Carta" userId="a949ead7c4bcd18f" providerId="LiveId" clId="{8B1725E7-4F78-4438-A95B-BD3CF9EE89A5}" dt="2017-08-30T17:55:50.487" v="9554" actId="1076"/>
          <ac:picMkLst>
            <pc:docMk/>
            <pc:sldMk cId="2156761481" sldId="343"/>
            <ac:picMk id="4" creationId="{60BCA781-BF7C-40AF-9FA7-9AB0847E5934}"/>
          </ac:picMkLst>
        </pc:picChg>
      </pc:sldChg>
      <pc:sldChg chg="del">
        <pc:chgData name="Kristofer Carta" userId="a949ead7c4bcd18f" providerId="LiveId" clId="{8B1725E7-4F78-4438-A95B-BD3CF9EE89A5}" dt="2017-08-28T19:31:56.784" v="7" actId="2696"/>
        <pc:sldMkLst>
          <pc:docMk/>
          <pc:sldMk cId="293919274" sldId="344"/>
        </pc:sldMkLst>
      </pc:sldChg>
      <pc:sldChg chg="modSp add">
        <pc:chgData name="Kristofer Carta" userId="a949ead7c4bcd18f" providerId="LiveId" clId="{8B1725E7-4F78-4438-A95B-BD3CF9EE89A5}" dt="2017-08-30T18:31:45.069" v="10371" actId="313"/>
        <pc:sldMkLst>
          <pc:docMk/>
          <pc:sldMk cId="3587808903" sldId="344"/>
        </pc:sldMkLst>
        <pc:spChg chg="mod">
          <ac:chgData name="Kristofer Carta" userId="a949ead7c4bcd18f" providerId="LiveId" clId="{8B1725E7-4F78-4438-A95B-BD3CF9EE89A5}" dt="2017-08-29T16:06:14.029" v="3535" actId="20577"/>
          <ac:spMkLst>
            <pc:docMk/>
            <pc:sldMk cId="3587808903" sldId="344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8:31:45.069" v="10371" actId="313"/>
          <ac:spMkLst>
            <pc:docMk/>
            <pc:sldMk cId="3587808903" sldId="344"/>
            <ac:spMk id="3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784" v="8" actId="2696"/>
        <pc:sldMkLst>
          <pc:docMk/>
          <pc:sldMk cId="2281961699" sldId="345"/>
        </pc:sldMkLst>
      </pc:sldChg>
      <pc:sldChg chg="addSp modSp add">
        <pc:chgData name="Kristofer Carta" userId="a949ead7c4bcd18f" providerId="LiveId" clId="{8B1725E7-4F78-4438-A95B-BD3CF9EE89A5}" dt="2017-08-30T13:27:48.986" v="7982" actId="20577"/>
        <pc:sldMkLst>
          <pc:docMk/>
          <pc:sldMk cId="3952786061" sldId="345"/>
        </pc:sldMkLst>
        <pc:spChg chg="mod">
          <ac:chgData name="Kristofer Carta" userId="a949ead7c4bcd18f" providerId="LiveId" clId="{8B1725E7-4F78-4438-A95B-BD3CF9EE89A5}" dt="2017-08-29T16:26:42.635" v="5192" actId="20577"/>
          <ac:spMkLst>
            <pc:docMk/>
            <pc:sldMk cId="3952786061" sldId="345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3:27:48.986" v="7982" actId="20577"/>
          <ac:spMkLst>
            <pc:docMk/>
            <pc:sldMk cId="3952786061" sldId="345"/>
            <ac:spMk id="3" creationId="{00000000-0000-0000-0000-000000000000}"/>
          </ac:spMkLst>
        </pc:spChg>
        <pc:picChg chg="add mod">
          <ac:chgData name="Kristofer Carta" userId="a949ead7c4bcd18f" providerId="LiveId" clId="{8B1725E7-4F78-4438-A95B-BD3CF9EE89A5}" dt="2017-08-29T16:28:22.074" v="5198" actId="20577"/>
          <ac:picMkLst>
            <pc:docMk/>
            <pc:sldMk cId="3952786061" sldId="345"/>
            <ac:picMk id="5" creationId="{1985FFBA-9BCE-47B5-95F7-EC8A2E361226}"/>
          </ac:picMkLst>
        </pc:picChg>
        <pc:picChg chg="add mod">
          <ac:chgData name="Kristofer Carta" userId="a949ead7c4bcd18f" providerId="LiveId" clId="{8B1725E7-4F78-4438-A95B-BD3CF9EE89A5}" dt="2017-08-29T16:28:23.695" v="5202" actId="1076"/>
          <ac:picMkLst>
            <pc:docMk/>
            <pc:sldMk cId="3952786061" sldId="345"/>
            <ac:picMk id="1026" creationId="{6E65AB4C-0496-4C6C-94AC-10BB5D7199F6}"/>
          </ac:picMkLst>
        </pc:picChg>
      </pc:sldChg>
      <pc:sldChg chg="del">
        <pc:chgData name="Kristofer Carta" userId="a949ead7c4bcd18f" providerId="LiveId" clId="{8B1725E7-4F78-4438-A95B-BD3CF9EE89A5}" dt="2017-08-28T19:31:56.784" v="9" actId="2696"/>
        <pc:sldMkLst>
          <pc:docMk/>
          <pc:sldMk cId="171839120" sldId="346"/>
        </pc:sldMkLst>
      </pc:sldChg>
      <pc:sldChg chg="modSp add">
        <pc:chgData name="Kristofer Carta" userId="a949ead7c4bcd18f" providerId="LiveId" clId="{8B1725E7-4F78-4438-A95B-BD3CF9EE89A5}" dt="2017-08-29T16:37:30.361" v="5879" actId="20577"/>
        <pc:sldMkLst>
          <pc:docMk/>
          <pc:sldMk cId="2255492434" sldId="346"/>
        </pc:sldMkLst>
        <pc:spChg chg="mod">
          <ac:chgData name="Kristofer Carta" userId="a949ead7c4bcd18f" providerId="LiveId" clId="{8B1725E7-4F78-4438-A95B-BD3CF9EE89A5}" dt="2017-08-29T16:06:28.774" v="3563" actId="20577"/>
          <ac:spMkLst>
            <pc:docMk/>
            <pc:sldMk cId="2255492434" sldId="346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6:37:30.361" v="5879" actId="20577"/>
          <ac:spMkLst>
            <pc:docMk/>
            <pc:sldMk cId="2255492434" sldId="346"/>
            <ac:spMk id="3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784" v="10" actId="2696"/>
        <pc:sldMkLst>
          <pc:docMk/>
          <pc:sldMk cId="160374749" sldId="347"/>
        </pc:sldMkLst>
      </pc:sldChg>
      <pc:sldChg chg="modSp add">
        <pc:chgData name="Kristofer Carta" userId="a949ead7c4bcd18f" providerId="LiveId" clId="{8B1725E7-4F78-4438-A95B-BD3CF9EE89A5}" dt="2017-08-30T22:07:34.975" v="17082" actId="20577"/>
        <pc:sldMkLst>
          <pc:docMk/>
          <pc:sldMk cId="3447122622" sldId="347"/>
        </pc:sldMkLst>
        <pc:spChg chg="mod">
          <ac:chgData name="Kristofer Carta" userId="a949ead7c4bcd18f" providerId="LiveId" clId="{8B1725E7-4F78-4438-A95B-BD3CF9EE89A5}" dt="2017-08-29T16:49:57.600" v="6444" actId="2711"/>
          <ac:spMkLst>
            <pc:docMk/>
            <pc:sldMk cId="3447122622" sldId="347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2:07:34.975" v="17082" actId="20577"/>
          <ac:spMkLst>
            <pc:docMk/>
            <pc:sldMk cId="3447122622" sldId="347"/>
            <ac:spMk id="3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768" v="0" actId="2696"/>
        <pc:sldMkLst>
          <pc:docMk/>
          <pc:sldMk cId="593501888" sldId="348"/>
        </pc:sldMkLst>
      </pc:sldChg>
      <pc:sldChg chg="modSp add ord">
        <pc:chgData name="Kristofer Carta" userId="a949ead7c4bcd18f" providerId="LiveId" clId="{8B1725E7-4F78-4438-A95B-BD3CF9EE89A5}" dt="2017-08-31T08:43:42.206" v="17216" actId="20577"/>
        <pc:sldMkLst>
          <pc:docMk/>
          <pc:sldMk cId="3068617673" sldId="348"/>
        </pc:sldMkLst>
        <pc:spChg chg="mod">
          <ac:chgData name="Kristofer Carta" userId="a949ead7c4bcd18f" providerId="LiveId" clId="{8B1725E7-4F78-4438-A95B-BD3CF9EE89A5}" dt="2017-08-30T21:19:22.206" v="14086" actId="20577"/>
          <ac:spMkLst>
            <pc:docMk/>
            <pc:sldMk cId="3068617673" sldId="348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1T08:43:42.206" v="17216" actId="20577"/>
          <ac:spMkLst>
            <pc:docMk/>
            <pc:sldMk cId="3068617673" sldId="348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1:21:06.728" v="14093" actId="20577"/>
        <pc:sldMkLst>
          <pc:docMk/>
          <pc:sldMk cId="3592709068" sldId="349"/>
        </pc:sldMkLst>
        <pc:spChg chg="mod">
          <ac:chgData name="Kristofer Carta" userId="a949ead7c4bcd18f" providerId="LiveId" clId="{8B1725E7-4F78-4438-A95B-BD3CF9EE89A5}" dt="2017-08-29T16:07:57.735" v="3659" actId="20577"/>
          <ac:spMkLst>
            <pc:docMk/>
            <pc:sldMk cId="3592709068" sldId="349"/>
            <ac:spMk id="2" creationId="{ED3B6A5A-A5B3-4CBA-9C10-C79E855A3574}"/>
          </ac:spMkLst>
        </pc:spChg>
        <pc:spChg chg="mod">
          <ac:chgData name="Kristofer Carta" userId="a949ead7c4bcd18f" providerId="LiveId" clId="{8B1725E7-4F78-4438-A95B-BD3CF9EE89A5}" dt="2017-08-30T21:21:06.728" v="14093" actId="20577"/>
          <ac:spMkLst>
            <pc:docMk/>
            <pc:sldMk cId="3592709068" sldId="349"/>
            <ac:spMk id="3" creationId="{19D464C2-0D6F-469E-8B22-A30F9CFE9418}"/>
          </ac:spMkLst>
        </pc:spChg>
      </pc:sldChg>
      <pc:sldChg chg="delSp modSp add del">
        <pc:chgData name="Kristofer Carta" userId="a949ead7c4bcd18f" providerId="LiveId" clId="{8B1725E7-4F78-4438-A95B-BD3CF9EE89A5}" dt="2017-08-29T16:07:47.783" v="3630" actId="2696"/>
        <pc:sldMkLst>
          <pc:docMk/>
          <pc:sldMk cId="3882088955" sldId="349"/>
        </pc:sldMkLst>
        <pc:spChg chg="mod">
          <ac:chgData name="Kristofer Carta" userId="a949ead7c4bcd18f" providerId="LiveId" clId="{8B1725E7-4F78-4438-A95B-BD3CF9EE89A5}" dt="2017-08-29T16:07:08.570" v="3600" actId="20577"/>
          <ac:spMkLst>
            <pc:docMk/>
            <pc:sldMk cId="3882088955" sldId="349"/>
            <ac:spMk id="2" creationId="{00000000-0000-0000-0000-000000000000}"/>
          </ac:spMkLst>
        </pc:spChg>
        <pc:spChg chg="del mod">
          <ac:chgData name="Kristofer Carta" userId="a949ead7c4bcd18f" providerId="LiveId" clId="{8B1725E7-4F78-4438-A95B-BD3CF9EE89A5}" dt="2017-08-29T16:07:46.540" v="3629" actId="478"/>
          <ac:spMkLst>
            <pc:docMk/>
            <pc:sldMk cId="3882088955" sldId="349"/>
            <ac:spMk id="6" creationId="{6DD7875C-5F11-4BB5-B477-CEB13F99A703}"/>
          </ac:spMkLst>
        </pc:spChg>
      </pc:sldChg>
      <pc:sldChg chg="modSp add">
        <pc:chgData name="Kristofer Carta" userId="a949ead7c4bcd18f" providerId="LiveId" clId="{8B1725E7-4F78-4438-A95B-BD3CF9EE89A5}" dt="2017-08-30T21:41:38.040" v="14927" actId="20577"/>
        <pc:sldMkLst>
          <pc:docMk/>
          <pc:sldMk cId="865826571" sldId="350"/>
        </pc:sldMkLst>
        <pc:spChg chg="mod">
          <ac:chgData name="Kristofer Carta" userId="a949ead7c4bcd18f" providerId="LiveId" clId="{8B1725E7-4F78-4438-A95B-BD3CF9EE89A5}" dt="2017-08-30T21:41:38.040" v="14927" actId="20577"/>
          <ac:spMkLst>
            <pc:docMk/>
            <pc:sldMk cId="865826571" sldId="350"/>
            <ac:spMk id="2" creationId="{ED3B6A5A-A5B3-4CBA-9C10-C79E855A3574}"/>
          </ac:spMkLst>
        </pc:spChg>
        <pc:spChg chg="mod">
          <ac:chgData name="Kristofer Carta" userId="a949ead7c4bcd18f" providerId="LiveId" clId="{8B1725E7-4F78-4438-A95B-BD3CF9EE89A5}" dt="2017-08-30T18:54:59.558" v="11207" actId="113"/>
          <ac:spMkLst>
            <pc:docMk/>
            <pc:sldMk cId="865826571" sldId="350"/>
            <ac:spMk id="3" creationId="{19D464C2-0D6F-469E-8B22-A30F9CFE9418}"/>
          </ac:spMkLst>
        </pc:spChg>
      </pc:sldChg>
      <pc:sldChg chg="add del">
        <pc:chgData name="Kristofer Carta" userId="a949ead7c4bcd18f" providerId="LiveId" clId="{8B1725E7-4F78-4438-A95B-BD3CF9EE89A5}" dt="2017-08-30T18:48:54.072" v="10670" actId="2696"/>
        <pc:sldMkLst>
          <pc:docMk/>
          <pc:sldMk cId="2145327212" sldId="351"/>
        </pc:sldMkLst>
      </pc:sldChg>
      <pc:sldChg chg="modSp add del">
        <pc:chgData name="Kristofer Carta" userId="a949ead7c4bcd18f" providerId="LiveId" clId="{8B1725E7-4F78-4438-A95B-BD3CF9EE89A5}" dt="2017-08-30T22:03:36.004" v="17059" actId="2696"/>
        <pc:sldMkLst>
          <pc:docMk/>
          <pc:sldMk cId="98374429" sldId="352"/>
        </pc:sldMkLst>
        <pc:spChg chg="mod">
          <ac:chgData name="Kristofer Carta" userId="a949ead7c4bcd18f" providerId="LiveId" clId="{8B1725E7-4F78-4438-A95B-BD3CF9EE89A5}" dt="2017-08-29T17:29:20.796" v="7897" actId="20577"/>
          <ac:spMkLst>
            <pc:docMk/>
            <pc:sldMk cId="98374429" sldId="352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8:48:03.014" v="10663" actId="114"/>
          <ac:spMkLst>
            <pc:docMk/>
            <pc:sldMk cId="98374429" sldId="35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2:03:39.244" v="17060" actId="403"/>
        <pc:sldMkLst>
          <pc:docMk/>
          <pc:sldMk cId="2956315511" sldId="353"/>
        </pc:sldMkLst>
        <pc:spChg chg="mod">
          <ac:chgData name="Kristofer Carta" userId="a949ead7c4bcd18f" providerId="LiveId" clId="{8B1725E7-4F78-4438-A95B-BD3CF9EE89A5}" dt="2017-08-29T17:29:28.565" v="7916" actId="20577"/>
          <ac:spMkLst>
            <pc:docMk/>
            <pc:sldMk cId="2956315511" sldId="353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2:03:39.244" v="17060" actId="403"/>
          <ac:spMkLst>
            <pc:docMk/>
            <pc:sldMk cId="2956315511" sldId="35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2:01:45.282" v="16990" actId="20577"/>
        <pc:sldMkLst>
          <pc:docMk/>
          <pc:sldMk cId="469591542" sldId="354"/>
        </pc:sldMkLst>
        <pc:spChg chg="mod">
          <ac:chgData name="Kristofer Carta" userId="a949ead7c4bcd18f" providerId="LiveId" clId="{8B1725E7-4F78-4438-A95B-BD3CF9EE89A5}" dt="2017-08-30T22:01:45.282" v="16990" actId="20577"/>
          <ac:spMkLst>
            <pc:docMk/>
            <pc:sldMk cId="469591542" sldId="35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8B1725E7-4F78-4438-A95B-BD3CF9EE89A5}" dt="2017-08-30T18:48:54.088" v="10671" actId="2696"/>
        <pc:sldMkLst>
          <pc:docMk/>
          <pc:sldMk cId="3050945854" sldId="354"/>
        </pc:sldMkLst>
        <pc:spChg chg="mod">
          <ac:chgData name="Kristofer Carta" userId="a949ead7c4bcd18f" providerId="LiveId" clId="{8B1725E7-4F78-4438-A95B-BD3CF9EE89A5}" dt="2017-08-29T17:29:42.752" v="7944" actId="20577"/>
          <ac:spMkLst>
            <pc:docMk/>
            <pc:sldMk cId="3050945854" sldId="354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8:48:50.820" v="10669" actId="114"/>
          <ac:spMkLst>
            <pc:docMk/>
            <pc:sldMk cId="3050945854" sldId="354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1:59:12.366" v="16645" actId="20577"/>
        <pc:sldMkLst>
          <pc:docMk/>
          <pc:sldMk cId="740213187" sldId="355"/>
        </pc:sldMkLst>
        <pc:spChg chg="mod">
          <ac:chgData name="Kristofer Carta" userId="a949ead7c4bcd18f" providerId="LiveId" clId="{8B1725E7-4F78-4438-A95B-BD3CF9EE89A5}" dt="2017-08-30T21:59:12.366" v="16645" actId="20577"/>
          <ac:spMkLst>
            <pc:docMk/>
            <pc:sldMk cId="740213187" sldId="355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2:08:35.747" v="17084" actId="20577"/>
        <pc:sldMkLst>
          <pc:docMk/>
          <pc:sldMk cId="2201648200" sldId="356"/>
        </pc:sldMkLst>
        <pc:spChg chg="mod">
          <ac:chgData name="Kristofer Carta" userId="a949ead7c4bcd18f" providerId="LiveId" clId="{8B1725E7-4F78-4438-A95B-BD3CF9EE89A5}" dt="2017-08-30T22:08:35.747" v="17084" actId="20577"/>
          <ac:spMkLst>
            <pc:docMk/>
            <pc:sldMk cId="2201648200" sldId="356"/>
            <ac:spMk id="2" creationId="{ED3B6A5A-A5B3-4CBA-9C10-C79E855A3574}"/>
          </ac:spMkLst>
        </pc:spChg>
        <pc:spChg chg="mod">
          <ac:chgData name="Kristofer Carta" userId="a949ead7c4bcd18f" providerId="LiveId" clId="{8B1725E7-4F78-4438-A95B-BD3CF9EE89A5}" dt="2017-08-30T19:01:52.568" v="11698" actId="20577"/>
          <ac:spMkLst>
            <pc:docMk/>
            <pc:sldMk cId="2201648200" sldId="356"/>
            <ac:spMk id="3" creationId="{19D464C2-0D6F-469E-8B22-A30F9CFE9418}"/>
          </ac:spMkLst>
        </pc:spChg>
      </pc:sldChg>
      <pc:sldChg chg="modSp add ord">
        <pc:chgData name="Kristofer Carta" userId="a949ead7c4bcd18f" providerId="LiveId" clId="{8B1725E7-4F78-4438-A95B-BD3CF9EE89A5}" dt="2017-08-30T19:30:36.501" v="13667" actId="20577"/>
        <pc:sldMkLst>
          <pc:docMk/>
          <pc:sldMk cId="2924280605" sldId="357"/>
        </pc:sldMkLst>
        <pc:spChg chg="mod">
          <ac:chgData name="Kristofer Carta" userId="a949ead7c4bcd18f" providerId="LiveId" clId="{8B1725E7-4F78-4438-A95B-BD3CF9EE89A5}" dt="2017-08-30T19:19:05.675" v="12373" actId="20577"/>
          <ac:spMkLst>
            <pc:docMk/>
            <pc:sldMk cId="2924280605" sldId="357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30:36.501" v="13667" actId="20577"/>
          <ac:spMkLst>
            <pc:docMk/>
            <pc:sldMk cId="2924280605" sldId="357"/>
            <ac:spMk id="4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2:03:49.373" v="17061" actId="403"/>
        <pc:sldMkLst>
          <pc:docMk/>
          <pc:sldMk cId="378992134" sldId="358"/>
        </pc:sldMkLst>
        <pc:spChg chg="mod">
          <ac:chgData name="Kristofer Carta" userId="a949ead7c4bcd18f" providerId="LiveId" clId="{8B1725E7-4F78-4438-A95B-BD3CF9EE89A5}" dt="2017-08-30T22:03:49.373" v="17061" actId="403"/>
          <ac:spMkLst>
            <pc:docMk/>
            <pc:sldMk cId="378992134" sldId="358"/>
            <ac:spMk id="4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1:41:43.062" v="14929" actId="20577"/>
        <pc:sldMkLst>
          <pc:docMk/>
          <pc:sldMk cId="2900130486" sldId="359"/>
        </pc:sldMkLst>
        <pc:spChg chg="mod">
          <ac:chgData name="Kristofer Carta" userId="a949ead7c4bcd18f" providerId="LiveId" clId="{8B1725E7-4F78-4438-A95B-BD3CF9EE89A5}" dt="2017-08-30T21:41:43.062" v="14929" actId="20577"/>
          <ac:spMkLst>
            <pc:docMk/>
            <pc:sldMk cId="2900130486" sldId="359"/>
            <ac:spMk id="2" creationId="{ED3B6A5A-A5B3-4CBA-9C10-C79E855A3574}"/>
          </ac:spMkLst>
        </pc:spChg>
        <pc:spChg chg="mod">
          <ac:chgData name="Kristofer Carta" userId="a949ead7c4bcd18f" providerId="LiveId" clId="{8B1725E7-4F78-4438-A95B-BD3CF9EE89A5}" dt="2017-08-30T21:40:54.964" v="14900" actId="20577"/>
          <ac:spMkLst>
            <pc:docMk/>
            <pc:sldMk cId="2900130486" sldId="359"/>
            <ac:spMk id="3" creationId="{19D464C2-0D6F-469E-8B22-A30F9CFE9418}"/>
          </ac:spMkLst>
        </pc:spChg>
      </pc:sldChg>
      <pc:sldChg chg="modSp add ord">
        <pc:chgData name="Kristofer Carta" userId="a949ead7c4bcd18f" providerId="LiveId" clId="{8B1725E7-4F78-4438-A95B-BD3CF9EE89A5}" dt="2017-08-30T22:03:10.213" v="17058" actId="27636"/>
        <pc:sldMkLst>
          <pc:docMk/>
          <pc:sldMk cId="924063150" sldId="360"/>
        </pc:sldMkLst>
        <pc:spChg chg="mod">
          <ac:chgData name="Kristofer Carta" userId="a949ead7c4bcd18f" providerId="LiveId" clId="{8B1725E7-4F78-4438-A95B-BD3CF9EE89A5}" dt="2017-08-30T22:03:10.213" v="17058" actId="27636"/>
          <ac:spMkLst>
            <pc:docMk/>
            <pc:sldMk cId="924063150" sldId="360"/>
            <ac:spMk id="3" creationId="{00000000-0000-0000-0000-000000000000}"/>
          </ac:spMkLst>
        </pc:spChg>
        <pc:picChg chg="mod">
          <ac:chgData name="Kristofer Carta" userId="a949ead7c4bcd18f" providerId="LiveId" clId="{8B1725E7-4F78-4438-A95B-BD3CF9EE89A5}" dt="2017-08-30T21:52:39.082" v="16093" actId="14100"/>
          <ac:picMkLst>
            <pc:docMk/>
            <pc:sldMk cId="924063150" sldId="360"/>
            <ac:picMk id="1026" creationId="{E1E1881B-AB39-417D-B03C-75EC478F7C44}"/>
          </ac:picMkLst>
        </pc:picChg>
        <pc:picChg chg="mod">
          <ac:chgData name="Kristofer Carta" userId="a949ead7c4bcd18f" providerId="LiveId" clId="{8B1725E7-4F78-4438-A95B-BD3CF9EE89A5}" dt="2017-08-30T21:52:43.626" v="16094" actId="14100"/>
          <ac:picMkLst>
            <pc:docMk/>
            <pc:sldMk cId="924063150" sldId="360"/>
            <ac:picMk id="1028" creationId="{A48F452C-7E91-4FA3-A336-9A334F63C595}"/>
          </ac:picMkLst>
        </pc:picChg>
      </pc:sldChg>
      <pc:sldChg chg="modSp">
        <pc:chgData name="Kristofer Carta" userId="a949ead7c4bcd18f" providerId="LiveId" clId="{8B1725E7-4F78-4438-A95B-BD3CF9EE89A5}" dt="2017-08-31T10:22:16.760" v="17278" actId="20577"/>
        <pc:sldMkLst>
          <pc:docMk/>
          <pc:sldMk cId="1484369849" sldId="373"/>
        </pc:sldMkLst>
        <pc:spChg chg="mod">
          <ac:chgData name="Kristofer Carta" userId="a949ead7c4bcd18f" providerId="LiveId" clId="{8B1725E7-4F78-4438-A95B-BD3CF9EE89A5}" dt="2017-08-31T10:22:16.760" v="17278" actId="20577"/>
          <ac:spMkLst>
            <pc:docMk/>
            <pc:sldMk cId="1484369849" sldId="373"/>
            <ac:spMk id="3" creationId="{C38F677F-5E54-4956-B549-0933911FF3E4}"/>
          </ac:spMkLst>
        </pc:spChg>
      </pc:sldChg>
    </pc:docChg>
  </pc:docChgLst>
  <pc:docChgLst>
    <pc:chgData name="Kristofer Carta" userId="a949ead7c4bcd18f" providerId="LiveId" clId="{228D6D13-0F35-4A2F-B93D-EA336FFA22E3}"/>
    <pc:docChg chg="undo redo custSel addSld delSld modSld sldOrd modSection">
      <pc:chgData name="Kristofer Carta" userId="a949ead7c4bcd18f" providerId="LiveId" clId="{228D6D13-0F35-4A2F-B93D-EA336FFA22E3}" dt="2017-09-06T21:12:38.722" v="12272" actId="20577"/>
      <pc:docMkLst>
        <pc:docMk/>
      </pc:docMkLst>
      <pc:sldChg chg="modSp">
        <pc:chgData name="Kristofer Carta" userId="a949ead7c4bcd18f" providerId="LiveId" clId="{228D6D13-0F35-4A2F-B93D-EA336FFA22E3}" dt="2017-09-06T15:49:03.509" v="7" actId="20577"/>
        <pc:sldMkLst>
          <pc:docMk/>
          <pc:sldMk cId="974364153" sldId="256"/>
        </pc:sldMkLst>
        <pc:spChg chg="mod">
          <ac:chgData name="Kristofer Carta" userId="a949ead7c4bcd18f" providerId="LiveId" clId="{228D6D13-0F35-4A2F-B93D-EA336FFA22E3}" dt="2017-09-06T15:49:03.509" v="7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228D6D13-0F35-4A2F-B93D-EA336FFA22E3}" dt="2017-09-06T15:55:16.134" v="370" actId="20577"/>
        <pc:sldMkLst>
          <pc:docMk/>
          <pc:sldMk cId="2069327080" sldId="291"/>
        </pc:sldMkLst>
        <pc:spChg chg="mod">
          <ac:chgData name="Kristofer Carta" userId="a949ead7c4bcd18f" providerId="LiveId" clId="{228D6D13-0F35-4A2F-B93D-EA336FFA22E3}" dt="2017-09-06T15:55:16.134" v="370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modSp">
        <pc:chgData name="Kristofer Carta" userId="a949ead7c4bcd18f" providerId="LiveId" clId="{228D6D13-0F35-4A2F-B93D-EA336FFA22E3}" dt="2017-09-06T15:54:28.202" v="357" actId="20577"/>
        <pc:sldMkLst>
          <pc:docMk/>
          <pc:sldMk cId="3840200507" sldId="374"/>
        </pc:sldMkLst>
        <pc:spChg chg="mod">
          <ac:chgData name="Kristofer Carta" userId="a949ead7c4bcd18f" providerId="LiveId" clId="{228D6D13-0F35-4A2F-B93D-EA336FFA22E3}" dt="2017-09-06T15:54:28.202" v="357" actId="20577"/>
          <ac:spMkLst>
            <pc:docMk/>
            <pc:sldMk cId="3840200507" sldId="374"/>
            <ac:spMk id="3" creationId="{FFC353AD-FA04-47E2-BB20-54AD62996ABA}"/>
          </ac:spMkLst>
        </pc:spChg>
      </pc:sldChg>
      <pc:sldChg chg="del">
        <pc:chgData name="Kristofer Carta" userId="a949ead7c4bcd18f" providerId="LiveId" clId="{228D6D13-0F35-4A2F-B93D-EA336FFA22E3}" dt="2017-09-06T15:52:24.367" v="197" actId="2696"/>
        <pc:sldMkLst>
          <pc:docMk/>
          <pc:sldMk cId="4121541603" sldId="375"/>
        </pc:sldMkLst>
      </pc:sldChg>
      <pc:sldChg chg="del">
        <pc:chgData name="Kristofer Carta" userId="a949ead7c4bcd18f" providerId="LiveId" clId="{228D6D13-0F35-4A2F-B93D-EA336FFA22E3}" dt="2017-09-06T15:52:24.382" v="198" actId="2696"/>
        <pc:sldMkLst>
          <pc:docMk/>
          <pc:sldMk cId="881968853" sldId="376"/>
        </pc:sldMkLst>
      </pc:sldChg>
      <pc:sldChg chg="del">
        <pc:chgData name="Kristofer Carta" userId="a949ead7c4bcd18f" providerId="LiveId" clId="{228D6D13-0F35-4A2F-B93D-EA336FFA22E3}" dt="2017-09-06T15:52:24.382" v="199" actId="2696"/>
        <pc:sldMkLst>
          <pc:docMk/>
          <pc:sldMk cId="1274394867" sldId="377"/>
        </pc:sldMkLst>
      </pc:sldChg>
      <pc:sldChg chg="del">
        <pc:chgData name="Kristofer Carta" userId="a949ead7c4bcd18f" providerId="LiveId" clId="{228D6D13-0F35-4A2F-B93D-EA336FFA22E3}" dt="2017-09-06T15:52:24.398" v="200" actId="2696"/>
        <pc:sldMkLst>
          <pc:docMk/>
          <pc:sldMk cId="3057090943" sldId="378"/>
        </pc:sldMkLst>
      </pc:sldChg>
      <pc:sldChg chg="del">
        <pc:chgData name="Kristofer Carta" userId="a949ead7c4bcd18f" providerId="LiveId" clId="{228D6D13-0F35-4A2F-B93D-EA336FFA22E3}" dt="2017-09-06T15:52:24.414" v="201" actId="2696"/>
        <pc:sldMkLst>
          <pc:docMk/>
          <pc:sldMk cId="2403672126" sldId="379"/>
        </pc:sldMkLst>
      </pc:sldChg>
      <pc:sldChg chg="del">
        <pc:chgData name="Kristofer Carta" userId="a949ead7c4bcd18f" providerId="LiveId" clId="{228D6D13-0F35-4A2F-B93D-EA336FFA22E3}" dt="2017-09-06T15:52:24.476" v="207" actId="2696"/>
        <pc:sldMkLst>
          <pc:docMk/>
          <pc:sldMk cId="2667649590" sldId="380"/>
        </pc:sldMkLst>
      </pc:sldChg>
      <pc:sldChg chg="del">
        <pc:chgData name="Kristofer Carta" userId="a949ead7c4bcd18f" providerId="LiveId" clId="{228D6D13-0F35-4A2F-B93D-EA336FFA22E3}" dt="2017-09-06T15:52:24.554" v="213" actId="2696"/>
        <pc:sldMkLst>
          <pc:docMk/>
          <pc:sldMk cId="227997894" sldId="381"/>
        </pc:sldMkLst>
      </pc:sldChg>
      <pc:sldChg chg="del">
        <pc:chgData name="Kristofer Carta" userId="a949ead7c4bcd18f" providerId="LiveId" clId="{228D6D13-0F35-4A2F-B93D-EA336FFA22E3}" dt="2017-09-06T15:52:24.414" v="202" actId="2696"/>
        <pc:sldMkLst>
          <pc:docMk/>
          <pc:sldMk cId="4189117625" sldId="382"/>
        </pc:sldMkLst>
      </pc:sldChg>
      <pc:sldChg chg="del">
        <pc:chgData name="Kristofer Carta" userId="a949ead7c4bcd18f" providerId="LiveId" clId="{228D6D13-0F35-4A2F-B93D-EA336FFA22E3}" dt="2017-09-06T15:52:24.742" v="228" actId="2696"/>
        <pc:sldMkLst>
          <pc:docMk/>
          <pc:sldMk cId="2777830347" sldId="384"/>
        </pc:sldMkLst>
      </pc:sldChg>
      <pc:sldChg chg="del">
        <pc:chgData name="Kristofer Carta" userId="a949ead7c4bcd18f" providerId="LiveId" clId="{228D6D13-0F35-4A2F-B93D-EA336FFA22E3}" dt="2017-09-06T15:52:24.554" v="214" actId="2696"/>
        <pc:sldMkLst>
          <pc:docMk/>
          <pc:sldMk cId="3488265707" sldId="385"/>
        </pc:sldMkLst>
      </pc:sldChg>
      <pc:sldChg chg="del">
        <pc:chgData name="Kristofer Carta" userId="a949ead7c4bcd18f" providerId="LiveId" clId="{228D6D13-0F35-4A2F-B93D-EA336FFA22E3}" dt="2017-09-06T15:52:24.601" v="215" actId="2696"/>
        <pc:sldMkLst>
          <pc:docMk/>
          <pc:sldMk cId="1411461722" sldId="386"/>
        </pc:sldMkLst>
      </pc:sldChg>
      <pc:sldChg chg="del">
        <pc:chgData name="Kristofer Carta" userId="a949ead7c4bcd18f" providerId="LiveId" clId="{228D6D13-0F35-4A2F-B93D-EA336FFA22E3}" dt="2017-09-06T15:52:24.617" v="216" actId="2696"/>
        <pc:sldMkLst>
          <pc:docMk/>
          <pc:sldMk cId="2067563040" sldId="387"/>
        </pc:sldMkLst>
      </pc:sldChg>
      <pc:sldChg chg="del">
        <pc:chgData name="Kristofer Carta" userId="a949ead7c4bcd18f" providerId="LiveId" clId="{228D6D13-0F35-4A2F-B93D-EA336FFA22E3}" dt="2017-09-06T15:52:24.617" v="217" actId="2696"/>
        <pc:sldMkLst>
          <pc:docMk/>
          <pc:sldMk cId="1263330398" sldId="388"/>
        </pc:sldMkLst>
      </pc:sldChg>
      <pc:sldChg chg="del">
        <pc:chgData name="Kristofer Carta" userId="a949ead7c4bcd18f" providerId="LiveId" clId="{228D6D13-0F35-4A2F-B93D-EA336FFA22E3}" dt="2017-09-06T15:52:24.695" v="223" actId="2696"/>
        <pc:sldMkLst>
          <pc:docMk/>
          <pc:sldMk cId="1017365284" sldId="389"/>
        </pc:sldMkLst>
      </pc:sldChg>
      <pc:sldChg chg="del">
        <pc:chgData name="Kristofer Carta" userId="a949ead7c4bcd18f" providerId="LiveId" clId="{228D6D13-0F35-4A2F-B93D-EA336FFA22E3}" dt="2017-09-06T15:52:24.664" v="220" actId="2696"/>
        <pc:sldMkLst>
          <pc:docMk/>
          <pc:sldMk cId="607678077" sldId="390"/>
        </pc:sldMkLst>
      </pc:sldChg>
      <pc:sldChg chg="del">
        <pc:chgData name="Kristofer Carta" userId="a949ead7c4bcd18f" providerId="LiveId" clId="{228D6D13-0F35-4A2F-B93D-EA336FFA22E3}" dt="2017-09-06T15:52:24.695" v="224" actId="2696"/>
        <pc:sldMkLst>
          <pc:docMk/>
          <pc:sldMk cId="3201262066" sldId="391"/>
        </pc:sldMkLst>
      </pc:sldChg>
      <pc:sldChg chg="del">
        <pc:chgData name="Kristofer Carta" userId="a949ead7c4bcd18f" providerId="LiveId" clId="{228D6D13-0F35-4A2F-B93D-EA336FFA22E3}" dt="2017-09-06T15:52:24.632" v="218" actId="2696"/>
        <pc:sldMkLst>
          <pc:docMk/>
          <pc:sldMk cId="789730599" sldId="392"/>
        </pc:sldMkLst>
      </pc:sldChg>
      <pc:sldChg chg="del">
        <pc:chgData name="Kristofer Carta" userId="a949ead7c4bcd18f" providerId="LiveId" clId="{228D6D13-0F35-4A2F-B93D-EA336FFA22E3}" dt="2017-09-06T15:52:24.711" v="225" actId="2696"/>
        <pc:sldMkLst>
          <pc:docMk/>
          <pc:sldMk cId="2228116044" sldId="393"/>
        </pc:sldMkLst>
      </pc:sldChg>
      <pc:sldChg chg="del">
        <pc:chgData name="Kristofer Carta" userId="a949ead7c4bcd18f" providerId="LiveId" clId="{228D6D13-0F35-4A2F-B93D-EA336FFA22E3}" dt="2017-09-06T15:52:24.679" v="222" actId="2696"/>
        <pc:sldMkLst>
          <pc:docMk/>
          <pc:sldMk cId="1222279127" sldId="394"/>
        </pc:sldMkLst>
      </pc:sldChg>
      <pc:sldChg chg="del">
        <pc:chgData name="Kristofer Carta" userId="a949ead7c4bcd18f" providerId="LiveId" clId="{228D6D13-0F35-4A2F-B93D-EA336FFA22E3}" dt="2017-09-06T15:52:24.757" v="229" actId="2696"/>
        <pc:sldMkLst>
          <pc:docMk/>
          <pc:sldMk cId="4113968212" sldId="395"/>
        </pc:sldMkLst>
      </pc:sldChg>
      <pc:sldChg chg="del">
        <pc:chgData name="Kristofer Carta" userId="a949ead7c4bcd18f" providerId="LiveId" clId="{228D6D13-0F35-4A2F-B93D-EA336FFA22E3}" dt="2017-09-06T15:52:24.773" v="230" actId="2696"/>
        <pc:sldMkLst>
          <pc:docMk/>
          <pc:sldMk cId="3631092921" sldId="396"/>
        </pc:sldMkLst>
      </pc:sldChg>
      <pc:sldChg chg="addSp delSp modSp">
        <pc:chgData name="Kristofer Carta" userId="a949ead7c4bcd18f" providerId="LiveId" clId="{228D6D13-0F35-4A2F-B93D-EA336FFA22E3}" dt="2017-09-06T19:13:02.374" v="4872" actId="20577"/>
        <pc:sldMkLst>
          <pc:docMk/>
          <pc:sldMk cId="1514101641" sldId="397"/>
        </pc:sldMkLst>
        <pc:spChg chg="mod">
          <ac:chgData name="Kristofer Carta" userId="a949ead7c4bcd18f" providerId="LiveId" clId="{228D6D13-0F35-4A2F-B93D-EA336FFA22E3}" dt="2017-09-06T15:53:26.070" v="255" actId="20577"/>
          <ac:spMkLst>
            <pc:docMk/>
            <pc:sldMk cId="1514101641" sldId="397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9:13:02.374" v="4872" actId="20577"/>
          <ac:spMkLst>
            <pc:docMk/>
            <pc:sldMk cId="1514101641" sldId="397"/>
            <ac:spMk id="3" creationId="{F6BF7C77-D206-4DD3-B0BA-D51171AFD51A}"/>
          </ac:spMkLst>
        </pc:spChg>
        <pc:picChg chg="del">
          <ac:chgData name="Kristofer Carta" userId="a949ead7c4bcd18f" providerId="LiveId" clId="{228D6D13-0F35-4A2F-B93D-EA336FFA22E3}" dt="2017-09-06T15:54:51.053" v="358" actId="478"/>
          <ac:picMkLst>
            <pc:docMk/>
            <pc:sldMk cId="1514101641" sldId="397"/>
            <ac:picMk id="4" creationId="{4A8F646A-6CA8-496D-935D-5D808D859026}"/>
          </ac:picMkLst>
        </pc:picChg>
        <pc:picChg chg="add mod">
          <ac:chgData name="Kristofer Carta" userId="a949ead7c4bcd18f" providerId="LiveId" clId="{228D6D13-0F35-4A2F-B93D-EA336FFA22E3}" dt="2017-09-06T15:54:58.122" v="360" actId="14100"/>
          <ac:picMkLst>
            <pc:docMk/>
            <pc:sldMk cId="1514101641" sldId="397"/>
            <ac:picMk id="5" creationId="{28C2C1E5-5736-452E-B39C-F55D004A204F}"/>
          </ac:picMkLst>
        </pc:picChg>
      </pc:sldChg>
      <pc:sldChg chg="modSp del">
        <pc:chgData name="Kristofer Carta" userId="a949ead7c4bcd18f" providerId="LiveId" clId="{228D6D13-0F35-4A2F-B93D-EA336FFA22E3}" dt="2017-09-06T20:41:05.835" v="10111" actId="2696"/>
        <pc:sldMkLst>
          <pc:docMk/>
          <pc:sldMk cId="2147816326" sldId="400"/>
        </pc:sldMkLst>
        <pc:spChg chg="mod">
          <ac:chgData name="Kristofer Carta" userId="a949ead7c4bcd18f" providerId="LiveId" clId="{228D6D13-0F35-4A2F-B93D-EA336FFA22E3}" dt="2017-09-06T15:57:19.522" v="528" actId="20577"/>
          <ac:spMkLst>
            <pc:docMk/>
            <pc:sldMk cId="2147816326" sldId="400"/>
            <ac:spMk id="2" creationId="{B50B8798-DC63-4B7B-9282-CB5BB2C454BF}"/>
          </ac:spMkLst>
        </pc:spChg>
        <pc:spChg chg="mod">
          <ac:chgData name="Kristofer Carta" userId="a949ead7c4bcd18f" providerId="LiveId" clId="{228D6D13-0F35-4A2F-B93D-EA336FFA22E3}" dt="2017-09-06T20:24:26.651" v="8513" actId="12"/>
          <ac:spMkLst>
            <pc:docMk/>
            <pc:sldMk cId="2147816326" sldId="400"/>
            <ac:spMk id="3" creationId="{C38F677F-5E54-4956-B549-0933911FF3E4}"/>
          </ac:spMkLst>
        </pc:spChg>
      </pc:sldChg>
      <pc:sldChg chg="del">
        <pc:chgData name="Kristofer Carta" userId="a949ead7c4bcd18f" providerId="LiveId" clId="{228D6D13-0F35-4A2F-B93D-EA336FFA22E3}" dt="2017-09-06T15:52:50.040" v="233" actId="2696"/>
        <pc:sldMkLst>
          <pc:docMk/>
          <pc:sldMk cId="1835895847" sldId="401"/>
        </pc:sldMkLst>
      </pc:sldChg>
      <pc:sldChg chg="add del">
        <pc:chgData name="Kristofer Carta" userId="a949ead7c4bcd18f" providerId="LiveId" clId="{228D6D13-0F35-4A2F-B93D-EA336FFA22E3}" dt="2017-09-06T15:55:20.400" v="372" actId="20577"/>
        <pc:sldMkLst>
          <pc:docMk/>
          <pc:sldMk cId="3498467721" sldId="401"/>
        </pc:sldMkLst>
      </pc:sldChg>
      <pc:sldChg chg="addSp modSp add">
        <pc:chgData name="Kristofer Carta" userId="a949ead7c4bcd18f" providerId="LiveId" clId="{228D6D13-0F35-4A2F-B93D-EA336FFA22E3}" dt="2017-09-06T18:35:02.845" v="2142" actId="20577"/>
        <pc:sldMkLst>
          <pc:docMk/>
          <pc:sldMk cId="3618365274" sldId="401"/>
        </pc:sldMkLst>
        <pc:spChg chg="mod">
          <ac:chgData name="Kristofer Carta" userId="a949ead7c4bcd18f" providerId="LiveId" clId="{228D6D13-0F35-4A2F-B93D-EA336FFA22E3}" dt="2017-09-06T18:33:45.163" v="1945" actId="26606"/>
          <ac:spMkLst>
            <pc:docMk/>
            <pc:sldMk cId="3618365274" sldId="401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8:35:02.845" v="2142" actId="20577"/>
          <ac:spMkLst>
            <pc:docMk/>
            <pc:sldMk cId="3618365274" sldId="401"/>
            <ac:spMk id="3" creationId="{CCCA5681-8A32-4B02-9E67-C824D6B1F9E6}"/>
          </ac:spMkLst>
        </pc:spChg>
        <pc:picChg chg="add mod ord">
          <ac:chgData name="Kristofer Carta" userId="a949ead7c4bcd18f" providerId="LiveId" clId="{228D6D13-0F35-4A2F-B93D-EA336FFA22E3}" dt="2017-09-06T18:33:54.574" v="1948" actId="14100"/>
          <ac:picMkLst>
            <pc:docMk/>
            <pc:sldMk cId="3618365274" sldId="401"/>
            <ac:picMk id="1026" creationId="{EBC42551-40B8-4C64-B527-D8DAA637172A}"/>
          </ac:picMkLst>
        </pc:picChg>
      </pc:sldChg>
      <pc:sldChg chg="modSp add del">
        <pc:chgData name="Kristofer Carta" userId="a949ead7c4bcd18f" providerId="LiveId" clId="{228D6D13-0F35-4A2F-B93D-EA336FFA22E3}" dt="2017-09-06T18:36:48.393" v="2163" actId="2696"/>
        <pc:sldMkLst>
          <pc:docMk/>
          <pc:sldMk cId="2977112780" sldId="402"/>
        </pc:sldMkLst>
        <pc:spChg chg="mod">
          <ac:chgData name="Kristofer Carta" userId="a949ead7c4bcd18f" providerId="LiveId" clId="{228D6D13-0F35-4A2F-B93D-EA336FFA22E3}" dt="2017-09-06T15:56:50.872" v="493" actId="20577"/>
          <ac:spMkLst>
            <pc:docMk/>
            <pc:sldMk cId="2977112780" sldId="402"/>
            <ac:spMk id="2" creationId="{00000000-0000-0000-0000-000000000000}"/>
          </ac:spMkLst>
        </pc:spChg>
      </pc:sldChg>
      <pc:sldChg chg="addSp delSp modSp add">
        <pc:chgData name="Kristofer Carta" userId="a949ead7c4bcd18f" providerId="LiveId" clId="{228D6D13-0F35-4A2F-B93D-EA336FFA22E3}" dt="2017-09-06T19:20:17.559" v="4926" actId="20577"/>
        <pc:sldMkLst>
          <pc:docMk/>
          <pc:sldMk cId="3813568976" sldId="403"/>
        </pc:sldMkLst>
        <pc:spChg chg="mod ord">
          <ac:chgData name="Kristofer Carta" userId="a949ead7c4bcd18f" providerId="LiveId" clId="{228D6D13-0F35-4A2F-B93D-EA336FFA22E3}" dt="2017-09-06T19:19:43.877" v="4875" actId="20577"/>
          <ac:spMkLst>
            <pc:docMk/>
            <pc:sldMk cId="3813568976" sldId="403"/>
            <ac:spMk id="2" creationId="{00000000-0000-0000-0000-000000000000}"/>
          </ac:spMkLst>
        </pc:spChg>
        <pc:spChg chg="del mod">
          <ac:chgData name="Kristofer Carta" userId="a949ead7c4bcd18f" providerId="LiveId" clId="{228D6D13-0F35-4A2F-B93D-EA336FFA22E3}" dt="2017-09-06T18:37:42.610" v="2206" actId="478"/>
          <ac:spMkLst>
            <pc:docMk/>
            <pc:sldMk cId="3813568976" sldId="403"/>
            <ac:spMk id="3" creationId="{CCCA5681-8A32-4B02-9E67-C824D6B1F9E6}"/>
          </ac:spMkLst>
        </pc:spChg>
        <pc:spChg chg="add del mod">
          <ac:chgData name="Kristofer Carta" userId="a949ead7c4bcd18f" providerId="LiveId" clId="{228D6D13-0F35-4A2F-B93D-EA336FFA22E3}" dt="2017-09-06T18:37:53.650" v="2215" actId="478"/>
          <ac:spMkLst>
            <pc:docMk/>
            <pc:sldMk cId="3813568976" sldId="403"/>
            <ac:spMk id="5" creationId="{128002EA-8D34-4AF2-B83B-6C9914B1CDC3}"/>
          </ac:spMkLst>
        </pc:spChg>
        <pc:spChg chg="add mod">
          <ac:chgData name="Kristofer Carta" userId="a949ead7c4bcd18f" providerId="LiveId" clId="{228D6D13-0F35-4A2F-B93D-EA336FFA22E3}" dt="2017-09-06T19:20:17.559" v="4926" actId="20577"/>
          <ac:spMkLst>
            <pc:docMk/>
            <pc:sldMk cId="3813568976" sldId="403"/>
            <ac:spMk id="6" creationId="{A114C90E-F52B-4554-9B35-37080B3E938B}"/>
          </ac:spMkLst>
        </pc:spChg>
        <pc:spChg chg="add del">
          <ac:chgData name="Kristofer Carta" userId="a949ead7c4bcd18f" providerId="LiveId" clId="{228D6D13-0F35-4A2F-B93D-EA336FFA22E3}" dt="2017-09-06T18:37:48.126" v="2210" actId="26606"/>
          <ac:spMkLst>
            <pc:docMk/>
            <pc:sldMk cId="3813568976" sldId="403"/>
            <ac:spMk id="74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48.126" v="2210" actId="26606"/>
          <ac:spMkLst>
            <pc:docMk/>
            <pc:sldMk cId="3813568976" sldId="403"/>
            <ac:spMk id="3080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49.362" v="2212" actId="26606"/>
          <ac:spMkLst>
            <pc:docMk/>
            <pc:sldMk cId="3813568976" sldId="403"/>
            <ac:spMk id="3082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49.362" v="2212" actId="26606"/>
          <ac:spMkLst>
            <pc:docMk/>
            <pc:sldMk cId="3813568976" sldId="403"/>
            <ac:spMk id="3084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51.235" v="2214" actId="26606"/>
          <ac:spMkLst>
            <pc:docMk/>
            <pc:sldMk cId="3813568976" sldId="403"/>
            <ac:spMk id="3086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51.235" v="2214" actId="26606"/>
          <ac:spMkLst>
            <pc:docMk/>
            <pc:sldMk cId="3813568976" sldId="403"/>
            <ac:spMk id="3087" creationId="{00000000-0000-0000-0000-000000000000}"/>
          </ac:spMkLst>
        </pc:spChg>
        <pc:picChg chg="add del mod">
          <ac:chgData name="Kristofer Carta" userId="a949ead7c4bcd18f" providerId="LiveId" clId="{228D6D13-0F35-4A2F-B93D-EA336FFA22E3}" dt="2017-09-06T18:38:21.244" v="2217" actId="478"/>
          <ac:picMkLst>
            <pc:docMk/>
            <pc:sldMk cId="3813568976" sldId="403"/>
            <ac:picMk id="3074" creationId="{8C19192E-2C11-4B34-844E-83F2CE65314A}"/>
          </ac:picMkLst>
        </pc:picChg>
        <pc:picChg chg="add mod">
          <ac:chgData name="Kristofer Carta" userId="a949ead7c4bcd18f" providerId="LiveId" clId="{228D6D13-0F35-4A2F-B93D-EA336FFA22E3}" dt="2017-09-06T18:47:33.419" v="2771" actId="1076"/>
          <ac:picMkLst>
            <pc:docMk/>
            <pc:sldMk cId="3813568976" sldId="403"/>
            <ac:picMk id="3076" creationId="{446A2282-4885-477B-94DB-9B1A6F8FFF67}"/>
          </ac:picMkLst>
        </pc:picChg>
        <pc:picChg chg="add del">
          <ac:chgData name="Kristofer Carta" userId="a949ead7c4bcd18f" providerId="LiveId" clId="{228D6D13-0F35-4A2F-B93D-EA336FFA22E3}" dt="2017-09-06T18:37:48.126" v="2210" actId="26606"/>
          <ac:picMkLst>
            <pc:docMk/>
            <pc:sldMk cId="3813568976" sldId="403"/>
            <ac:picMk id="3077" creationId="{8C19192E-2C11-4B34-844E-83F2CE65314A}"/>
          </ac:picMkLst>
        </pc:picChg>
        <pc:picChg chg="add mod">
          <ac:chgData name="Kristofer Carta" userId="a949ead7c4bcd18f" providerId="LiveId" clId="{228D6D13-0F35-4A2F-B93D-EA336FFA22E3}" dt="2017-09-06T18:52:47.793" v="3460" actId="1076"/>
          <ac:picMkLst>
            <pc:docMk/>
            <pc:sldMk cId="3813568976" sldId="403"/>
            <ac:picMk id="3078" creationId="{96C149C8-30A6-413C-B43F-4489CAF4ECD8}"/>
          </ac:picMkLst>
        </pc:picChg>
        <pc:picChg chg="add del">
          <ac:chgData name="Kristofer Carta" userId="a949ead7c4bcd18f" providerId="LiveId" clId="{228D6D13-0F35-4A2F-B93D-EA336FFA22E3}" dt="2017-09-06T18:37:49.362" v="2212" actId="26606"/>
          <ac:picMkLst>
            <pc:docMk/>
            <pc:sldMk cId="3813568976" sldId="403"/>
            <ac:picMk id="3083" creationId="{8C19192E-2C11-4B34-844E-83F2CE65314A}"/>
          </ac:picMkLst>
        </pc:picChg>
        <pc:picChg chg="add del">
          <ac:chgData name="Kristofer Carta" userId="a949ead7c4bcd18f" providerId="LiveId" clId="{228D6D13-0F35-4A2F-B93D-EA336FFA22E3}" dt="2017-09-06T18:37:51.235" v="2214" actId="26606"/>
          <ac:picMkLst>
            <pc:docMk/>
            <pc:sldMk cId="3813568976" sldId="403"/>
            <ac:picMk id="3088" creationId="{8C19192E-2C11-4B34-844E-83F2CE65314A}"/>
          </ac:picMkLst>
        </pc:picChg>
        <pc:cxnChg chg="add del">
          <ac:chgData name="Kristofer Carta" userId="a949ead7c4bcd18f" providerId="LiveId" clId="{228D6D13-0F35-4A2F-B93D-EA336FFA22E3}" dt="2017-09-06T18:37:49.362" v="2212" actId="26606"/>
          <ac:cxnSpMkLst>
            <pc:docMk/>
            <pc:sldMk cId="3813568976" sldId="403"/>
            <ac:cxnSpMk id="76" creationId="{00000000-0000-0000-0000-000000000000}"/>
          </ac:cxnSpMkLst>
        </pc:cxnChg>
      </pc:sldChg>
      <pc:sldChg chg="del">
        <pc:chgData name="Kristofer Carta" userId="a949ead7c4bcd18f" providerId="LiveId" clId="{228D6D13-0F35-4A2F-B93D-EA336FFA22E3}" dt="2017-09-06T15:52:24.726" v="227" actId="2696"/>
        <pc:sldMkLst>
          <pc:docMk/>
          <pc:sldMk cId="4047141081" sldId="403"/>
        </pc:sldMkLst>
      </pc:sldChg>
      <pc:sldChg chg="modSp add del">
        <pc:chgData name="Kristofer Carta" userId="a949ead7c4bcd18f" providerId="LiveId" clId="{228D6D13-0F35-4A2F-B93D-EA336FFA22E3}" dt="2017-09-06T15:56:25.493" v="486" actId="2696"/>
        <pc:sldMkLst>
          <pc:docMk/>
          <pc:sldMk cId="1930154034" sldId="404"/>
        </pc:sldMkLst>
        <pc:spChg chg="mod">
          <ac:chgData name="Kristofer Carta" userId="a949ead7c4bcd18f" providerId="LiveId" clId="{228D6D13-0F35-4A2F-B93D-EA336FFA22E3}" dt="2017-09-06T15:56:16.054" v="478" actId="20577"/>
          <ac:spMkLst>
            <pc:docMk/>
            <pc:sldMk cId="1930154034" sldId="404"/>
            <ac:spMk id="2" creationId="{00000000-0000-0000-0000-000000000000}"/>
          </ac:spMkLst>
        </pc:spChg>
      </pc:sldChg>
      <pc:sldChg chg="del">
        <pc:chgData name="Kristofer Carta" userId="a949ead7c4bcd18f" providerId="LiveId" clId="{228D6D13-0F35-4A2F-B93D-EA336FFA22E3}" dt="2017-09-06T15:52:24.664" v="221" actId="2696"/>
        <pc:sldMkLst>
          <pc:docMk/>
          <pc:sldMk cId="2750432455" sldId="404"/>
        </pc:sldMkLst>
      </pc:sldChg>
      <pc:sldChg chg="addSp modSp add">
        <pc:chgData name="Kristofer Carta" userId="a949ead7c4bcd18f" providerId="LiveId" clId="{228D6D13-0F35-4A2F-B93D-EA336FFA22E3}" dt="2017-09-06T19:20:41.022" v="4938" actId="20577"/>
        <pc:sldMkLst>
          <pc:docMk/>
          <pc:sldMk cId="1582759424" sldId="405"/>
        </pc:sldMkLst>
        <pc:spChg chg="mod">
          <ac:chgData name="Kristofer Carta" userId="a949ead7c4bcd18f" providerId="LiveId" clId="{228D6D13-0F35-4A2F-B93D-EA336FFA22E3}" dt="2017-09-06T18:42:56.485" v="2381" actId="20577"/>
          <ac:spMkLst>
            <pc:docMk/>
            <pc:sldMk cId="1582759424" sldId="405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9:20:41.022" v="4938" actId="20577"/>
          <ac:spMkLst>
            <pc:docMk/>
            <pc:sldMk cId="1582759424" sldId="405"/>
            <ac:spMk id="3" creationId="{CCCA5681-8A32-4B02-9E67-C824D6B1F9E6}"/>
          </ac:spMkLst>
        </pc:spChg>
        <pc:spChg chg="add mod">
          <ac:chgData name="Kristofer Carta" userId="a949ead7c4bcd18f" providerId="LiveId" clId="{228D6D13-0F35-4A2F-B93D-EA336FFA22E3}" dt="2017-09-06T18:53:03.048" v="3462" actId="1076"/>
          <ac:spMkLst>
            <pc:docMk/>
            <pc:sldMk cId="1582759424" sldId="405"/>
            <ac:spMk id="4" creationId="{DC61EBC1-5EBC-45E9-82C8-B845C00F7F40}"/>
          </ac:spMkLst>
        </pc:spChg>
        <pc:picChg chg="add mod">
          <ac:chgData name="Kristofer Carta" userId="a949ead7c4bcd18f" providerId="LiveId" clId="{228D6D13-0F35-4A2F-B93D-EA336FFA22E3}" dt="2017-09-06T18:53:00.392" v="3461" actId="14100"/>
          <ac:picMkLst>
            <pc:docMk/>
            <pc:sldMk cId="1582759424" sldId="405"/>
            <ac:picMk id="4098" creationId="{716E40AD-80A1-4AF7-83D4-F78D0E7165F3}"/>
          </ac:picMkLst>
        </pc:picChg>
      </pc:sldChg>
      <pc:sldChg chg="del">
        <pc:chgData name="Kristofer Carta" userId="a949ead7c4bcd18f" providerId="LiveId" clId="{228D6D13-0F35-4A2F-B93D-EA336FFA22E3}" dt="2017-09-06T15:52:24.726" v="226" actId="2696"/>
        <pc:sldMkLst>
          <pc:docMk/>
          <pc:sldMk cId="2400912795" sldId="405"/>
        </pc:sldMkLst>
      </pc:sldChg>
      <pc:sldChg chg="add del">
        <pc:chgData name="Kristofer Carta" userId="a949ead7c4bcd18f" providerId="LiveId" clId="{228D6D13-0F35-4A2F-B93D-EA336FFA22E3}" dt="2017-09-06T15:56:36.367" v="487" actId="2696"/>
        <pc:sldMkLst>
          <pc:docMk/>
          <pc:sldMk cId="294263599" sldId="406"/>
        </pc:sldMkLst>
      </pc:sldChg>
      <pc:sldChg chg="modSp add">
        <pc:chgData name="Kristofer Carta" userId="a949ead7c4bcd18f" providerId="LiveId" clId="{228D6D13-0F35-4A2F-B93D-EA336FFA22E3}" dt="2017-09-06T19:27:40.529" v="5499" actId="20577"/>
        <pc:sldMkLst>
          <pc:docMk/>
          <pc:sldMk cId="2453276089" sldId="406"/>
        </pc:sldMkLst>
        <pc:spChg chg="mod">
          <ac:chgData name="Kristofer Carta" userId="a949ead7c4bcd18f" providerId="LiveId" clId="{228D6D13-0F35-4A2F-B93D-EA336FFA22E3}" dt="2017-09-06T15:57:04.008" v="513" actId="20577"/>
          <ac:spMkLst>
            <pc:docMk/>
            <pc:sldMk cId="2453276089" sldId="406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9:27:40.529" v="5499" actId="20577"/>
          <ac:spMkLst>
            <pc:docMk/>
            <pc:sldMk cId="2453276089" sldId="406"/>
            <ac:spMk id="3" creationId="{CCCA5681-8A32-4B02-9E67-C824D6B1F9E6}"/>
          </ac:spMkLst>
        </pc:spChg>
      </pc:sldChg>
      <pc:sldChg chg="add del">
        <pc:chgData name="Kristofer Carta" userId="a949ead7c4bcd18f" providerId="LiveId" clId="{228D6D13-0F35-4A2F-B93D-EA336FFA22E3}" dt="2017-09-06T15:57:12.533" v="515" actId="2696"/>
        <pc:sldMkLst>
          <pc:docMk/>
          <pc:sldMk cId="987452808" sldId="407"/>
        </pc:sldMkLst>
      </pc:sldChg>
      <pc:sldChg chg="addSp delSp modSp add">
        <pc:chgData name="Kristofer Carta" userId="a949ead7c4bcd18f" providerId="LiveId" clId="{228D6D13-0F35-4A2F-B93D-EA336FFA22E3}" dt="2017-09-06T19:51:27.308" v="7279" actId="1076"/>
        <pc:sldMkLst>
          <pc:docMk/>
          <pc:sldMk cId="1698999689" sldId="407"/>
        </pc:sldMkLst>
        <pc:spChg chg="mod">
          <ac:chgData name="Kristofer Carta" userId="a949ead7c4bcd18f" providerId="LiveId" clId="{228D6D13-0F35-4A2F-B93D-EA336FFA22E3}" dt="2017-09-06T15:58:04.037" v="643" actId="20577"/>
          <ac:spMkLst>
            <pc:docMk/>
            <pc:sldMk cId="1698999689" sldId="407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9:49:07.697" v="7277" actId="14100"/>
          <ac:spMkLst>
            <pc:docMk/>
            <pc:sldMk cId="1698999689" sldId="407"/>
            <ac:spMk id="3" creationId="{CCCA5681-8A32-4B02-9E67-C824D6B1F9E6}"/>
          </ac:spMkLst>
        </pc:spChg>
        <pc:spChg chg="add del mod">
          <ac:chgData name="Kristofer Carta" userId="a949ead7c4bcd18f" providerId="LiveId" clId="{228D6D13-0F35-4A2F-B93D-EA336FFA22E3}" dt="2017-09-06T19:48:45.695" v="7234" actId="1076"/>
          <ac:spMkLst>
            <pc:docMk/>
            <pc:sldMk cId="1698999689" sldId="407"/>
            <ac:spMk id="6" creationId="{B5F4D87B-C3A9-41AD-AA14-5BA59FFE42DC}"/>
          </ac:spMkLst>
        </pc:spChg>
        <pc:picChg chg="add mod modCrop">
          <ac:chgData name="Kristofer Carta" userId="a949ead7c4bcd18f" providerId="LiveId" clId="{228D6D13-0F35-4A2F-B93D-EA336FFA22E3}" dt="2017-09-06T19:51:27.308" v="7279" actId="1076"/>
          <ac:picMkLst>
            <pc:docMk/>
            <pc:sldMk cId="1698999689" sldId="407"/>
            <ac:picMk id="5" creationId="{912B9338-A5E9-4164-A172-A8D1C7D1A444}"/>
          </ac:picMkLst>
        </pc:picChg>
      </pc:sldChg>
      <pc:sldChg chg="addSp modSp add">
        <pc:chgData name="Kristofer Carta" userId="a949ead7c4bcd18f" providerId="LiveId" clId="{228D6D13-0F35-4A2F-B93D-EA336FFA22E3}" dt="2017-09-06T20:16:01.621" v="7972" actId="27636"/>
        <pc:sldMkLst>
          <pc:docMk/>
          <pc:sldMk cId="2698891074" sldId="408"/>
        </pc:sldMkLst>
        <pc:spChg chg="mod">
          <ac:chgData name="Kristofer Carta" userId="a949ead7c4bcd18f" providerId="LiveId" clId="{228D6D13-0F35-4A2F-B93D-EA336FFA22E3}" dt="2017-09-06T15:58:11.484" v="663" actId="20577"/>
          <ac:spMkLst>
            <pc:docMk/>
            <pc:sldMk cId="2698891074" sldId="408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0:16:01.621" v="7972" actId="27636"/>
          <ac:spMkLst>
            <pc:docMk/>
            <pc:sldMk cId="2698891074" sldId="408"/>
            <ac:spMk id="3" creationId="{CCCA5681-8A32-4B02-9E67-C824D6B1F9E6}"/>
          </ac:spMkLst>
        </pc:spChg>
        <pc:picChg chg="add mod modCrop">
          <ac:chgData name="Kristofer Carta" userId="a949ead7c4bcd18f" providerId="LiveId" clId="{228D6D13-0F35-4A2F-B93D-EA336FFA22E3}" dt="2017-09-06T20:15:59.373" v="7970" actId="1076"/>
          <ac:picMkLst>
            <pc:docMk/>
            <pc:sldMk cId="2698891074" sldId="408"/>
            <ac:picMk id="1026" creationId="{BF747D24-3450-4C35-B735-DEC9CBE9AFD4}"/>
          </ac:picMkLst>
        </pc:picChg>
      </pc:sldChg>
      <pc:sldChg chg="add del">
        <pc:chgData name="Kristofer Carta" userId="a949ead7c4bcd18f" providerId="LiveId" clId="{228D6D13-0F35-4A2F-B93D-EA336FFA22E3}" dt="2017-09-06T15:58:52.432" v="680" actId="20577"/>
        <pc:sldMkLst>
          <pc:docMk/>
          <pc:sldMk cId="2256693915" sldId="409"/>
        </pc:sldMkLst>
      </pc:sldChg>
      <pc:sldChg chg="modSp">
        <pc:chgData name="Kristofer Carta" userId="a949ead7c4bcd18f" providerId="LiveId" clId="{228D6D13-0F35-4A2F-B93D-EA336FFA22E3}" dt="2017-09-06T21:09:41.446" v="12246" actId="20577"/>
        <pc:sldMkLst>
          <pc:docMk/>
          <pc:sldMk cId="660426929" sldId="412"/>
        </pc:sldMkLst>
        <pc:spChg chg="mod">
          <ac:chgData name="Kristofer Carta" userId="a949ead7c4bcd18f" providerId="LiveId" clId="{228D6D13-0F35-4A2F-B93D-EA336FFA22E3}" dt="2017-09-06T20:28:56.727" v="8781" actId="20577"/>
          <ac:spMkLst>
            <pc:docMk/>
            <pc:sldMk cId="660426929" sldId="412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1:09:41.446" v="12246" actId="20577"/>
          <ac:spMkLst>
            <pc:docMk/>
            <pc:sldMk cId="660426929" sldId="412"/>
            <ac:spMk id="3" creationId="{CCCA5681-8A32-4B02-9E67-C824D6B1F9E6}"/>
          </ac:spMkLst>
        </pc:spChg>
      </pc:sldChg>
      <pc:sldChg chg="modSp">
        <pc:chgData name="Kristofer Carta" userId="a949ead7c4bcd18f" providerId="LiveId" clId="{228D6D13-0F35-4A2F-B93D-EA336FFA22E3}" dt="2017-09-06T20:37:31.772" v="9604" actId="2711"/>
        <pc:sldMkLst>
          <pc:docMk/>
          <pc:sldMk cId="453069381" sldId="413"/>
        </pc:sldMkLst>
        <pc:spChg chg="mod">
          <ac:chgData name="Kristofer Carta" userId="a949ead7c4bcd18f" providerId="LiveId" clId="{228D6D13-0F35-4A2F-B93D-EA336FFA22E3}" dt="2017-09-06T20:37:31.772" v="9604" actId="2711"/>
          <ac:spMkLst>
            <pc:docMk/>
            <pc:sldMk cId="453069381" sldId="413"/>
            <ac:spMk id="3" creationId="{CCCA5681-8A32-4B02-9E67-C824D6B1F9E6}"/>
          </ac:spMkLst>
        </pc:spChg>
      </pc:sldChg>
      <pc:sldChg chg="modSp">
        <pc:chgData name="Kristofer Carta" userId="a949ead7c4bcd18f" providerId="LiveId" clId="{228D6D13-0F35-4A2F-B93D-EA336FFA22E3}" dt="2017-09-06T21:10:49.703" v="12271" actId="20577"/>
        <pc:sldMkLst>
          <pc:docMk/>
          <pc:sldMk cId="1955808705" sldId="415"/>
        </pc:sldMkLst>
        <pc:spChg chg="mod">
          <ac:chgData name="Kristofer Carta" userId="a949ead7c4bcd18f" providerId="LiveId" clId="{228D6D13-0F35-4A2F-B93D-EA336FFA22E3}" dt="2017-09-06T21:10:49.703" v="12271" actId="20577"/>
          <ac:spMkLst>
            <pc:docMk/>
            <pc:sldMk cId="1955808705" sldId="415"/>
            <ac:spMk id="3" creationId="{CCCA5681-8A32-4B02-9E67-C824D6B1F9E6}"/>
          </ac:spMkLst>
        </pc:spChg>
      </pc:sldChg>
      <pc:sldChg chg="addSp delSp modSp ord">
        <pc:chgData name="Kristofer Carta" userId="a949ead7c4bcd18f" providerId="LiveId" clId="{228D6D13-0F35-4A2F-B93D-EA336FFA22E3}" dt="2017-09-06T20:52:12.381" v="10862" actId="113"/>
        <pc:sldMkLst>
          <pc:docMk/>
          <pc:sldMk cId="1162929843" sldId="416"/>
        </pc:sldMkLst>
        <pc:spChg chg="mod">
          <ac:chgData name="Kristofer Carta" userId="a949ead7c4bcd18f" providerId="LiveId" clId="{228D6D13-0F35-4A2F-B93D-EA336FFA22E3}" dt="2017-09-06T20:49:42.246" v="10666" actId="20577"/>
          <ac:spMkLst>
            <pc:docMk/>
            <pc:sldMk cId="1162929843" sldId="416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0:52:12.381" v="10862" actId="113"/>
          <ac:spMkLst>
            <pc:docMk/>
            <pc:sldMk cId="1162929843" sldId="416"/>
            <ac:spMk id="3" creationId="{CCCA5681-8A32-4B02-9E67-C824D6B1F9E6}"/>
          </ac:spMkLst>
        </pc:spChg>
        <pc:spChg chg="add del">
          <ac:chgData name="Kristofer Carta" userId="a949ead7c4bcd18f" providerId="LiveId" clId="{228D6D13-0F35-4A2F-B93D-EA336FFA22E3}" dt="2017-09-06T20:44:57.852" v="10501" actId="113"/>
          <ac:spMkLst>
            <pc:docMk/>
            <pc:sldMk cId="1162929843" sldId="416"/>
            <ac:spMk id="4" creationId="{F0C6219F-F7C5-40E8-B4A3-FF28CFDCEBCB}"/>
          </ac:spMkLst>
        </pc:spChg>
        <pc:picChg chg="add del mod">
          <ac:chgData name="Kristofer Carta" userId="a949ead7c4bcd18f" providerId="LiveId" clId="{228D6D13-0F35-4A2F-B93D-EA336FFA22E3}" dt="2017-09-06T20:50:27.867" v="10780" actId="478"/>
          <ac:picMkLst>
            <pc:docMk/>
            <pc:sldMk cId="1162929843" sldId="416"/>
            <ac:picMk id="2051" creationId="{BD7EE7D3-D912-462A-8F66-163E732743BA}"/>
          </ac:picMkLst>
        </pc:picChg>
      </pc:sldChg>
      <pc:sldChg chg="modSp">
        <pc:chgData name="Kristofer Carta" userId="a949ead7c4bcd18f" providerId="LiveId" clId="{228D6D13-0F35-4A2F-B93D-EA336FFA22E3}" dt="2017-09-06T21:12:38.722" v="12272" actId="20577"/>
        <pc:sldMkLst>
          <pc:docMk/>
          <pc:sldMk cId="3102416280" sldId="417"/>
        </pc:sldMkLst>
        <pc:spChg chg="mod">
          <ac:chgData name="Kristofer Carta" userId="a949ead7c4bcd18f" providerId="LiveId" clId="{228D6D13-0F35-4A2F-B93D-EA336FFA22E3}" dt="2017-09-06T21:12:38.722" v="12272" actId="20577"/>
          <ac:spMkLst>
            <pc:docMk/>
            <pc:sldMk cId="3102416280" sldId="417"/>
            <ac:spMk id="3" creationId="{CCCA5681-8A32-4B02-9E67-C824D6B1F9E6}"/>
          </ac:spMkLst>
        </pc:spChg>
      </pc:sldChg>
      <pc:sldChg chg="del">
        <pc:chgData name="Kristofer Carta" userId="a949ead7c4bcd18f" providerId="LiveId" clId="{228D6D13-0F35-4A2F-B93D-EA336FFA22E3}" dt="2017-09-06T20:41:05.835" v="10112" actId="2696"/>
        <pc:sldMkLst>
          <pc:docMk/>
          <pc:sldMk cId="1222949691" sldId="418"/>
        </pc:sldMkLst>
      </pc:sldChg>
      <pc:sldChg chg="del">
        <pc:chgData name="Kristofer Carta" userId="a949ead7c4bcd18f" providerId="LiveId" clId="{228D6D13-0F35-4A2F-B93D-EA336FFA22E3}" dt="2017-09-06T15:52:24.288" v="189" actId="2696"/>
        <pc:sldMkLst>
          <pc:docMk/>
          <pc:sldMk cId="3174276547" sldId="422"/>
        </pc:sldMkLst>
      </pc:sldChg>
      <pc:sldChg chg="modSp add del">
        <pc:chgData name="Kristofer Carta" userId="a949ead7c4bcd18f" providerId="LiveId" clId="{228D6D13-0F35-4A2F-B93D-EA336FFA22E3}" dt="2017-09-06T18:20:28.384" v="1097" actId="2696"/>
        <pc:sldMkLst>
          <pc:docMk/>
          <pc:sldMk cId="2711244965" sldId="423"/>
        </pc:sldMkLst>
        <pc:spChg chg="mod">
          <ac:chgData name="Kristofer Carta" userId="a949ead7c4bcd18f" providerId="LiveId" clId="{228D6D13-0F35-4A2F-B93D-EA336FFA22E3}" dt="2017-09-06T18:20:21.571" v="1095" actId="20577"/>
          <ac:spMkLst>
            <pc:docMk/>
            <pc:sldMk cId="2711244965" sldId="423"/>
            <ac:spMk id="2" creationId="{00000000-0000-0000-0000-000000000000}"/>
          </ac:spMkLst>
        </pc:spChg>
      </pc:sldChg>
      <pc:sldChg chg="del">
        <pc:chgData name="Kristofer Carta" userId="a949ead7c4bcd18f" providerId="LiveId" clId="{228D6D13-0F35-4A2F-B93D-EA336FFA22E3}" dt="2017-09-06T15:52:50.024" v="231" actId="2696"/>
        <pc:sldMkLst>
          <pc:docMk/>
          <pc:sldMk cId="3705844285" sldId="423"/>
        </pc:sldMkLst>
      </pc:sldChg>
      <pc:sldChg chg="modSp add">
        <pc:chgData name="Kristofer Carta" userId="a949ead7c4bcd18f" providerId="LiveId" clId="{228D6D13-0F35-4A2F-B93D-EA336FFA22E3}" dt="2017-09-06T20:11:00.770" v="7641" actId="20577"/>
        <pc:sldMkLst>
          <pc:docMk/>
          <pc:sldMk cId="748766276" sldId="424"/>
        </pc:sldMkLst>
        <pc:spChg chg="mod">
          <ac:chgData name="Kristofer Carta" userId="a949ead7c4bcd18f" providerId="LiveId" clId="{228D6D13-0F35-4A2F-B93D-EA336FFA22E3}" dt="2017-09-06T20:11:00.770" v="7641" actId="20577"/>
          <ac:spMkLst>
            <pc:docMk/>
            <pc:sldMk cId="748766276" sldId="424"/>
            <ac:spMk id="3" creationId="{CCCA5681-8A32-4B02-9E67-C824D6B1F9E6}"/>
          </ac:spMkLst>
        </pc:spChg>
      </pc:sldChg>
      <pc:sldChg chg="del">
        <pc:chgData name="Kristofer Carta" userId="a949ead7c4bcd18f" providerId="LiveId" clId="{228D6D13-0F35-4A2F-B93D-EA336FFA22E3}" dt="2017-09-06T15:52:50.024" v="232" actId="2696"/>
        <pc:sldMkLst>
          <pc:docMk/>
          <pc:sldMk cId="3518198814" sldId="424"/>
        </pc:sldMkLst>
      </pc:sldChg>
      <pc:sldChg chg="del">
        <pc:chgData name="Kristofer Carta" userId="a949ead7c4bcd18f" providerId="LiveId" clId="{228D6D13-0F35-4A2F-B93D-EA336FFA22E3}" dt="2017-09-06T15:52:24.288" v="190" actId="2696"/>
        <pc:sldMkLst>
          <pc:docMk/>
          <pc:sldMk cId="734104792" sldId="425"/>
        </pc:sldMkLst>
      </pc:sldChg>
      <pc:sldChg chg="addSp modSp add">
        <pc:chgData name="Kristofer Carta" userId="a949ead7c4bcd18f" providerId="LiveId" clId="{228D6D13-0F35-4A2F-B93D-EA336FFA22E3}" dt="2017-09-06T18:36:35.163" v="2162" actId="20577"/>
        <pc:sldMkLst>
          <pc:docMk/>
          <pc:sldMk cId="1216467699" sldId="425"/>
        </pc:sldMkLst>
        <pc:spChg chg="mod">
          <ac:chgData name="Kristofer Carta" userId="a949ead7c4bcd18f" providerId="LiveId" clId="{228D6D13-0F35-4A2F-B93D-EA336FFA22E3}" dt="2017-09-06T18:20:40.683" v="1127" actId="20577"/>
          <ac:spMkLst>
            <pc:docMk/>
            <pc:sldMk cId="1216467699" sldId="425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8:36:35.163" v="2162" actId="20577"/>
          <ac:spMkLst>
            <pc:docMk/>
            <pc:sldMk cId="1216467699" sldId="425"/>
            <ac:spMk id="3" creationId="{CCCA5681-8A32-4B02-9E67-C824D6B1F9E6}"/>
          </ac:spMkLst>
        </pc:spChg>
        <pc:picChg chg="add mod">
          <ac:chgData name="Kristofer Carta" userId="a949ead7c4bcd18f" providerId="LiveId" clId="{228D6D13-0F35-4A2F-B93D-EA336FFA22E3}" dt="2017-09-06T18:35:46.560" v="2147" actId="1076"/>
          <ac:picMkLst>
            <pc:docMk/>
            <pc:sldMk cId="1216467699" sldId="425"/>
            <ac:picMk id="2050" creationId="{428D6C39-6EE1-4D9D-B312-6D51A94C581D}"/>
          </ac:picMkLst>
        </pc:picChg>
      </pc:sldChg>
      <pc:sldChg chg="delSp modSp add">
        <pc:chgData name="Kristofer Carta" userId="a949ead7c4bcd18f" providerId="LiveId" clId="{228D6D13-0F35-4A2F-B93D-EA336FFA22E3}" dt="2017-09-06T20:10:02.880" v="7572" actId="113"/>
        <pc:sldMkLst>
          <pc:docMk/>
          <pc:sldMk cId="1399399936" sldId="426"/>
        </pc:sldMkLst>
        <pc:spChg chg="mod">
          <ac:chgData name="Kristofer Carta" userId="a949ead7c4bcd18f" providerId="LiveId" clId="{228D6D13-0F35-4A2F-B93D-EA336FFA22E3}" dt="2017-09-06T19:04:15.010" v="4289" actId="6549"/>
          <ac:spMkLst>
            <pc:docMk/>
            <pc:sldMk cId="1399399936" sldId="426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0:10:02.880" v="7572" actId="113"/>
          <ac:spMkLst>
            <pc:docMk/>
            <pc:sldMk cId="1399399936" sldId="426"/>
            <ac:spMk id="3" creationId="{CCCA5681-8A32-4B02-9E67-C824D6B1F9E6}"/>
          </ac:spMkLst>
        </pc:spChg>
        <pc:spChg chg="del">
          <ac:chgData name="Kristofer Carta" userId="a949ead7c4bcd18f" providerId="LiveId" clId="{228D6D13-0F35-4A2F-B93D-EA336FFA22E3}" dt="2017-09-06T18:57:59.469" v="3562" actId="478"/>
          <ac:spMkLst>
            <pc:docMk/>
            <pc:sldMk cId="1399399936" sldId="426"/>
            <ac:spMk id="4" creationId="{DC61EBC1-5EBC-45E9-82C8-B845C00F7F40}"/>
          </ac:spMkLst>
        </pc:spChg>
        <pc:picChg chg="del">
          <ac:chgData name="Kristofer Carta" userId="a949ead7c4bcd18f" providerId="LiveId" clId="{228D6D13-0F35-4A2F-B93D-EA336FFA22E3}" dt="2017-09-06T18:57:57.193" v="3561" actId="478"/>
          <ac:picMkLst>
            <pc:docMk/>
            <pc:sldMk cId="1399399936" sldId="426"/>
            <ac:picMk id="4098" creationId="{716E40AD-80A1-4AF7-83D4-F78D0E7165F3}"/>
          </ac:picMkLst>
        </pc:picChg>
      </pc:sldChg>
      <pc:sldChg chg="del">
        <pc:chgData name="Kristofer Carta" userId="a949ead7c4bcd18f" providerId="LiveId" clId="{228D6D13-0F35-4A2F-B93D-EA336FFA22E3}" dt="2017-09-06T15:52:24.304" v="191" actId="2696"/>
        <pc:sldMkLst>
          <pc:docMk/>
          <pc:sldMk cId="3613241003" sldId="426"/>
        </pc:sldMkLst>
      </pc:sldChg>
      <pc:sldChg chg="del">
        <pc:chgData name="Kristofer Carta" userId="a949ead7c4bcd18f" providerId="LiveId" clId="{228D6D13-0F35-4A2F-B93D-EA336FFA22E3}" dt="2017-09-06T15:52:24.320" v="192" actId="2696"/>
        <pc:sldMkLst>
          <pc:docMk/>
          <pc:sldMk cId="543816133" sldId="427"/>
        </pc:sldMkLst>
      </pc:sldChg>
      <pc:sldChg chg="addSp delSp modSp add">
        <pc:chgData name="Kristofer Carta" userId="a949ead7c4bcd18f" providerId="LiveId" clId="{228D6D13-0F35-4A2F-B93D-EA336FFA22E3}" dt="2017-09-06T19:10:54.171" v="4657" actId="1076"/>
        <pc:sldMkLst>
          <pc:docMk/>
          <pc:sldMk cId="1705908496" sldId="427"/>
        </pc:sldMkLst>
        <pc:spChg chg="mod">
          <ac:chgData name="Kristofer Carta" userId="a949ead7c4bcd18f" providerId="LiveId" clId="{228D6D13-0F35-4A2F-B93D-EA336FFA22E3}" dt="2017-09-06T19:04:19.754" v="4291" actId="20577"/>
          <ac:spMkLst>
            <pc:docMk/>
            <pc:sldMk cId="1705908496" sldId="427"/>
            <ac:spMk id="2" creationId="{00000000-0000-0000-0000-000000000000}"/>
          </ac:spMkLst>
        </pc:spChg>
        <pc:spChg chg="del mod">
          <ac:chgData name="Kristofer Carta" userId="a949ead7c4bcd18f" providerId="LiveId" clId="{228D6D13-0F35-4A2F-B93D-EA336FFA22E3}" dt="2017-09-06T19:01:53.691" v="4178" actId="478"/>
          <ac:spMkLst>
            <pc:docMk/>
            <pc:sldMk cId="1705908496" sldId="427"/>
            <ac:spMk id="3" creationId="{CCCA5681-8A32-4B02-9E67-C824D6B1F9E6}"/>
          </ac:spMkLst>
        </pc:spChg>
        <pc:picChg chg="add mod">
          <ac:chgData name="Kristofer Carta" userId="a949ead7c4bcd18f" providerId="LiveId" clId="{228D6D13-0F35-4A2F-B93D-EA336FFA22E3}" dt="2017-09-06T19:10:54.171" v="4657" actId="1076"/>
          <ac:picMkLst>
            <pc:docMk/>
            <pc:sldMk cId="1705908496" sldId="427"/>
            <ac:picMk id="4" creationId="{FF0E689E-51C2-4502-B978-69A2CFC358CE}"/>
          </ac:picMkLst>
        </pc:picChg>
      </pc:sldChg>
      <pc:sldChg chg="del">
        <pc:chgData name="Kristofer Carta" userId="a949ead7c4bcd18f" providerId="LiveId" clId="{228D6D13-0F35-4A2F-B93D-EA336FFA22E3}" dt="2017-09-06T15:52:24.320" v="193" actId="2696"/>
        <pc:sldMkLst>
          <pc:docMk/>
          <pc:sldMk cId="484925654" sldId="428"/>
        </pc:sldMkLst>
      </pc:sldChg>
      <pc:sldChg chg="addSp delSp add del setBg delDesignElem">
        <pc:chgData name="Kristofer Carta" userId="a949ead7c4bcd18f" providerId="LiveId" clId="{228D6D13-0F35-4A2F-B93D-EA336FFA22E3}" dt="2017-09-06T20:41:11.393" v="10115" actId="20577"/>
        <pc:sldMkLst>
          <pc:docMk/>
          <pc:sldMk cId="2220267745" sldId="428"/>
        </pc:sldMkLst>
        <pc:spChg chg="add del">
          <ac:chgData name="Kristofer Carta" userId="a949ead7c4bcd18f" providerId="LiveId" clId="{228D6D13-0F35-4A2F-B93D-EA336FFA22E3}" dt="2017-09-06T20:41:11.393" v="10115" actId="20577"/>
          <ac:spMkLst>
            <pc:docMk/>
            <pc:sldMk cId="2220267745" sldId="428"/>
            <ac:spMk id="11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20:41:11.393" v="10115" actId="20577"/>
          <ac:spMkLst>
            <pc:docMk/>
            <pc:sldMk cId="2220267745" sldId="428"/>
            <ac:spMk id="13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20:41:11.393" v="10115" actId="20577"/>
          <ac:spMkLst>
            <pc:docMk/>
            <pc:sldMk cId="2220267745" sldId="428"/>
            <ac:spMk id="15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20:41:11.393" v="10115" actId="20577"/>
          <ac:spMkLst>
            <pc:docMk/>
            <pc:sldMk cId="2220267745" sldId="428"/>
            <ac:spMk id="17" creationId="{00000000-0000-0000-0000-000000000000}"/>
          </ac:spMkLst>
        </pc:spChg>
      </pc:sldChg>
      <pc:sldChg chg="add del">
        <pc:chgData name="Kristofer Carta" userId="a949ead7c4bcd18f" providerId="LiveId" clId="{228D6D13-0F35-4A2F-B93D-EA336FFA22E3}" dt="2017-09-06T19:01:54.862" v="4180" actId="1076"/>
        <pc:sldMkLst>
          <pc:docMk/>
          <pc:sldMk cId="2246067740" sldId="428"/>
        </pc:sldMkLst>
      </pc:sldChg>
      <pc:sldChg chg="add">
        <pc:chgData name="Kristofer Carta" userId="a949ead7c4bcd18f" providerId="LiveId" clId="{228D6D13-0F35-4A2F-B93D-EA336FFA22E3}" dt="2017-09-06T20:41:14.556" v="10116" actId="20577"/>
        <pc:sldMkLst>
          <pc:docMk/>
          <pc:sldMk cId="2321813810" sldId="428"/>
        </pc:sldMkLst>
      </pc:sldChg>
      <pc:sldChg chg="del">
        <pc:chgData name="Kristofer Carta" userId="a949ead7c4bcd18f" providerId="LiveId" clId="{228D6D13-0F35-4A2F-B93D-EA336FFA22E3}" dt="2017-09-06T15:52:24.335" v="194" actId="2696"/>
        <pc:sldMkLst>
          <pc:docMk/>
          <pc:sldMk cId="44648346" sldId="429"/>
        </pc:sldMkLst>
      </pc:sldChg>
      <pc:sldChg chg="add del">
        <pc:chgData name="Kristofer Carta" userId="a949ead7c4bcd18f" providerId="LiveId" clId="{228D6D13-0F35-4A2F-B93D-EA336FFA22E3}" dt="2017-09-06T20:41:11.393" v="10115" actId="20577"/>
        <pc:sldMkLst>
          <pc:docMk/>
          <pc:sldMk cId="1188809855" sldId="429"/>
        </pc:sldMkLst>
      </pc:sldChg>
      <pc:sldChg chg="add">
        <pc:chgData name="Kristofer Carta" userId="a949ead7c4bcd18f" providerId="LiveId" clId="{228D6D13-0F35-4A2F-B93D-EA336FFA22E3}" dt="2017-09-06T20:41:14.556" v="10116" actId="20577"/>
        <pc:sldMkLst>
          <pc:docMk/>
          <pc:sldMk cId="3569360078" sldId="429"/>
        </pc:sldMkLst>
      </pc:sldChg>
      <pc:sldChg chg="del">
        <pc:chgData name="Kristofer Carta" userId="a949ead7c4bcd18f" providerId="LiveId" clId="{228D6D13-0F35-4A2F-B93D-EA336FFA22E3}" dt="2017-09-06T15:52:24.351" v="195" actId="2696"/>
        <pc:sldMkLst>
          <pc:docMk/>
          <pc:sldMk cId="3260293087" sldId="430"/>
        </pc:sldMkLst>
      </pc:sldChg>
      <pc:sldChg chg="add">
        <pc:chgData name="Kristofer Carta" userId="a949ead7c4bcd18f" providerId="LiveId" clId="{228D6D13-0F35-4A2F-B93D-EA336FFA22E3}" dt="2017-09-06T20:49:37.769" v="10662" actId="20577"/>
        <pc:sldMkLst>
          <pc:docMk/>
          <pc:sldMk cId="3300525803" sldId="430"/>
        </pc:sldMkLst>
      </pc:sldChg>
      <pc:sldChg chg="add del">
        <pc:chgData name="Kristofer Carta" userId="a949ead7c4bcd18f" providerId="LiveId" clId="{228D6D13-0F35-4A2F-B93D-EA336FFA22E3}" dt="2017-09-06T20:52:09.570" v="10861" actId="20577"/>
        <pc:sldMkLst>
          <pc:docMk/>
          <pc:sldMk cId="142024323" sldId="431"/>
        </pc:sldMkLst>
      </pc:sldChg>
      <pc:sldChg chg="modSp add">
        <pc:chgData name="Kristofer Carta" userId="a949ead7c4bcd18f" providerId="LiveId" clId="{228D6D13-0F35-4A2F-B93D-EA336FFA22E3}" dt="2017-09-06T21:05:15.384" v="12044" actId="14100"/>
        <pc:sldMkLst>
          <pc:docMk/>
          <pc:sldMk cId="3400823539" sldId="431"/>
        </pc:sldMkLst>
        <pc:spChg chg="mod">
          <ac:chgData name="Kristofer Carta" userId="a949ead7c4bcd18f" providerId="LiveId" clId="{228D6D13-0F35-4A2F-B93D-EA336FFA22E3}" dt="2017-09-06T20:54:48.922" v="10897" actId="20577"/>
          <ac:spMkLst>
            <pc:docMk/>
            <pc:sldMk cId="3400823539" sldId="431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1:05:15.384" v="12044" actId="14100"/>
          <ac:spMkLst>
            <pc:docMk/>
            <pc:sldMk cId="3400823539" sldId="431"/>
            <ac:spMk id="3" creationId="{CCCA5681-8A32-4B02-9E67-C824D6B1F9E6}"/>
          </ac:spMkLst>
        </pc:spChg>
      </pc:sldChg>
      <pc:sldChg chg="del">
        <pc:chgData name="Kristofer Carta" userId="a949ead7c4bcd18f" providerId="LiveId" clId="{228D6D13-0F35-4A2F-B93D-EA336FFA22E3}" dt="2017-09-06T15:52:24.351" v="196" actId="2696"/>
        <pc:sldMkLst>
          <pc:docMk/>
          <pc:sldMk cId="4269522236" sldId="431"/>
        </pc:sldMkLst>
      </pc:sldChg>
      <pc:sldChg chg="del">
        <pc:chgData name="Kristofer Carta" userId="a949ead7c4bcd18f" providerId="LiveId" clId="{228D6D13-0F35-4A2F-B93D-EA336FFA22E3}" dt="2017-09-06T15:52:24.429" v="203" actId="2696"/>
        <pc:sldMkLst>
          <pc:docMk/>
          <pc:sldMk cId="2166556710" sldId="432"/>
        </pc:sldMkLst>
      </pc:sldChg>
      <pc:sldChg chg="del">
        <pc:chgData name="Kristofer Carta" userId="a949ead7c4bcd18f" providerId="LiveId" clId="{228D6D13-0F35-4A2F-B93D-EA336FFA22E3}" dt="2017-09-06T15:52:24.445" v="204" actId="2696"/>
        <pc:sldMkLst>
          <pc:docMk/>
          <pc:sldMk cId="3851098676" sldId="433"/>
        </pc:sldMkLst>
      </pc:sldChg>
      <pc:sldChg chg="del">
        <pc:chgData name="Kristofer Carta" userId="a949ead7c4bcd18f" providerId="LiveId" clId="{228D6D13-0F35-4A2F-B93D-EA336FFA22E3}" dt="2017-09-06T15:52:24.476" v="206" actId="2696"/>
        <pc:sldMkLst>
          <pc:docMk/>
          <pc:sldMk cId="773443196" sldId="434"/>
        </pc:sldMkLst>
      </pc:sldChg>
      <pc:sldChg chg="del">
        <pc:chgData name="Kristofer Carta" userId="a949ead7c4bcd18f" providerId="LiveId" clId="{228D6D13-0F35-4A2F-B93D-EA336FFA22E3}" dt="2017-09-06T15:52:24.492" v="208" actId="2696"/>
        <pc:sldMkLst>
          <pc:docMk/>
          <pc:sldMk cId="3989739411" sldId="437"/>
        </pc:sldMkLst>
      </pc:sldChg>
      <pc:sldChg chg="del">
        <pc:chgData name="Kristofer Carta" userId="a949ead7c4bcd18f" providerId="LiveId" clId="{228D6D13-0F35-4A2F-B93D-EA336FFA22E3}" dt="2017-09-06T15:52:24.507" v="210" actId="2696"/>
        <pc:sldMkLst>
          <pc:docMk/>
          <pc:sldMk cId="371092909" sldId="439"/>
        </pc:sldMkLst>
      </pc:sldChg>
      <pc:sldChg chg="del">
        <pc:chgData name="Kristofer Carta" userId="a949ead7c4bcd18f" providerId="LiveId" clId="{228D6D13-0F35-4A2F-B93D-EA336FFA22E3}" dt="2017-09-06T15:52:24.539" v="212" actId="2696"/>
        <pc:sldMkLst>
          <pc:docMk/>
          <pc:sldMk cId="829846919" sldId="441"/>
        </pc:sldMkLst>
      </pc:sldChg>
      <pc:sldChg chg="del">
        <pc:chgData name="Kristofer Carta" userId="a949ead7c4bcd18f" providerId="LiveId" clId="{228D6D13-0F35-4A2F-B93D-EA336FFA22E3}" dt="2017-09-06T15:52:24.460" v="205" actId="2696"/>
        <pc:sldMkLst>
          <pc:docMk/>
          <pc:sldMk cId="1631483568" sldId="442"/>
        </pc:sldMkLst>
      </pc:sldChg>
      <pc:sldChg chg="del">
        <pc:chgData name="Kristofer Carta" userId="a949ead7c4bcd18f" providerId="LiveId" clId="{228D6D13-0F35-4A2F-B93D-EA336FFA22E3}" dt="2017-09-06T15:52:24.648" v="219" actId="2696"/>
        <pc:sldMkLst>
          <pc:docMk/>
          <pc:sldMk cId="410968300" sldId="443"/>
        </pc:sldMkLst>
      </pc:sldChg>
      <pc:sldChg chg="del">
        <pc:chgData name="Kristofer Carta" userId="a949ead7c4bcd18f" providerId="LiveId" clId="{228D6D13-0F35-4A2F-B93D-EA336FFA22E3}" dt="2017-09-06T15:52:24.507" v="209" actId="2696"/>
        <pc:sldMkLst>
          <pc:docMk/>
          <pc:sldMk cId="2926903993" sldId="444"/>
        </pc:sldMkLst>
      </pc:sldChg>
      <pc:sldChg chg="del">
        <pc:chgData name="Kristofer Carta" userId="a949ead7c4bcd18f" providerId="LiveId" clId="{228D6D13-0F35-4A2F-B93D-EA336FFA22E3}" dt="2017-09-06T15:52:24.523" v="211" actId="2696"/>
        <pc:sldMkLst>
          <pc:docMk/>
          <pc:sldMk cId="3997440092" sldId="4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EA97-F40A-4DAA-8077-02931871234C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4EC7-32EF-4A88-A777-BD3273CF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89CB-7A06-490E-95E7-8A7BE3D2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7DD6-3E6D-432E-9701-920A84A1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FECF-4244-4D11-9CF8-FF3B1E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2E6A-FB32-4A7E-96C8-2A0A560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E5E8-5FA6-4990-9236-7A3293A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DB8-8EED-474C-93D5-A02BDED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EFFF-9F40-4A3E-A066-03250A8C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2501-E2C4-4825-99DB-CE7BF49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7A0E-B4C2-4195-ABB1-7699785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898B-7E92-4338-B1E8-BE9F86D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C0FA6-343F-4601-B155-A4476EB4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E18B-94C9-45E7-863C-A567A57A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4E3-8370-4408-9F31-C1194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FBBE-7966-487D-90D4-11769A9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289-BCF6-4BF9-9BC1-D9D2A33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629-7A14-4BB4-93C0-2007E56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3081-70F2-438A-B4E2-CFA78B00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EB-82D8-43B7-B012-6947040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E473-F0F2-4383-80B5-8ED6827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3B3-065D-42DF-A180-3C94485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C14-AE0D-4B22-AEBC-B8861AE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59DC-2795-47B7-9736-2B0B096C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532-71F1-416D-8146-E95DB6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B10-3440-4ADC-AFB5-DF859BA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3ED-FD08-4BE1-96F4-9F39778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63E-6918-4F55-AF6A-0B5AFB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B472-5640-4117-B552-3BDEB940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F47D-77CB-4D2E-906D-C38E74A4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F54-79CE-4690-A5A4-A190F42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130F-CCDF-47A6-9FFD-EA70CCE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AF2-C6BB-4C6E-8956-F67856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956-CD3C-4658-A2F8-06DEFD39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E92-A609-4028-8CA7-5649E82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F250-1DEE-450A-8F5C-7AE76819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0A0A-0A03-4588-86DA-AAA2E206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90AB-A1BC-42C8-B423-581571078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59B5-8216-4279-9861-446A06F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DCFE-C084-4C70-8736-864156A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7B4C-BED2-4A19-B5BF-7006744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158-969F-40E5-9D6F-3D8234E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7B79-CEAD-4058-A3AC-0FA8B3E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7562-81AA-4C15-B711-C5138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74C9-5034-4A2B-90A3-EDBC9E6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C36C8-63CD-48D8-8863-F3D0E04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54D0-E087-4888-A174-E09D9FB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7103-0AB0-46C7-8333-E1A8D68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0F0-F739-47A9-B604-1ED2BE6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066-3519-4F49-9BF1-F0C3942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4A-EC3D-451E-9397-4319CD3A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9FA-3968-4069-963B-0BC4647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65AB-0C6C-475A-AB15-FC78EC9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AF82-34FE-4C45-8195-9D1FF6E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6D-4CA9-4D34-A089-E02AE3E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0D0A-8517-44E3-A23D-B11600D5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8A9-C752-47A9-A7A6-E30084B3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31B2-9586-4760-B5D4-F8B5D9E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3630-7830-4935-8833-8E42DB0D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BE2-0D7F-4C43-9AA4-67B734B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298-0020-4638-B739-4AE494CD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17BE-5FA8-40A8-A332-68E35897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082-427A-41C8-B3F9-33E5E2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FCF-7467-461E-871F-38ACA943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F62-79AC-4D3B-9E07-7628D10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mprat/Public/web/Terminus/Web/mai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6 – Linux</a:t>
            </a:r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Unix</a:t>
            </a:r>
          </a:p>
        </p:txBody>
      </p:sp>
      <p:pic>
        <p:nvPicPr>
          <p:cNvPr id="3076" name="Picture 4" descr="Unix history-simple.svg">
            <a:extLst>
              <a:ext uri="{FF2B5EF4-FFF2-40B4-BE49-F238E27FC236}">
                <a16:creationId xmlns:a16="http://schemas.microsoft.com/office/drawing/2014/main" id="{446A2282-4885-477B-94DB-9B1A6F8F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34" y="1508256"/>
            <a:ext cx="8028331" cy="534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4C90E-F52B-4554-9B35-37080B3E938B}"/>
              </a:ext>
            </a:extLst>
          </p:cNvPr>
          <p:cNvSpPr txBox="1"/>
          <p:nvPr/>
        </p:nvSpPr>
        <p:spPr>
          <a:xfrm>
            <a:off x="360727" y="1866857"/>
            <a:ext cx="3355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Unix</a:t>
            </a:r>
            <a:r>
              <a:rPr lang="en-US" dirty="0"/>
              <a:t> was an OS developed at </a:t>
            </a:r>
            <a:r>
              <a:rPr lang="en-US" b="1" dirty="0"/>
              <a:t>AT&amp;T Bell Labs </a:t>
            </a:r>
            <a:r>
              <a:rPr lang="en-US" dirty="0"/>
              <a:t>in 1969-1970 by Ken Thompson and Dennis Ritchie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It was later reimplemented in </a:t>
            </a:r>
            <a:r>
              <a:rPr lang="en-US" b="1" dirty="0"/>
              <a:t>C</a:t>
            </a:r>
          </a:p>
          <a:p>
            <a:endParaRPr lang="en-US" dirty="0"/>
          </a:p>
          <a:p>
            <a:r>
              <a:rPr lang="en-US" dirty="0"/>
              <a:t>Extremely influential, but not freely licensed until much later</a:t>
            </a:r>
          </a:p>
        </p:txBody>
      </p:sp>
      <p:pic>
        <p:nvPicPr>
          <p:cNvPr id="3078" name="Picture 6" descr="https://upload.wikimedia.org/wikipedia/commons/3/36/Ken_n_dennis.jpg">
            <a:extLst>
              <a:ext uri="{FF2B5EF4-FFF2-40B4-BE49-F238E27FC236}">
                <a16:creationId xmlns:a16="http://schemas.microsoft.com/office/drawing/2014/main" id="{96C149C8-30A6-413C-B43F-4489CAF4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0" y="4497183"/>
            <a:ext cx="29527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6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Much ado about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7177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Licensing</a:t>
            </a:r>
            <a:r>
              <a:rPr lang="en-US" dirty="0"/>
              <a:t> is a </a:t>
            </a:r>
            <a:r>
              <a:rPr lang="en-US" b="1" dirty="0"/>
              <a:t>big deal</a:t>
            </a:r>
            <a:r>
              <a:rPr lang="en-US" dirty="0"/>
              <a:t> in software.</a:t>
            </a:r>
          </a:p>
          <a:p>
            <a:pPr marL="0" indent="0">
              <a:buNone/>
            </a:pPr>
            <a:r>
              <a:rPr lang="en-US" dirty="0"/>
              <a:t>A software license allows software to be legally used and distributed.</a:t>
            </a:r>
          </a:p>
          <a:p>
            <a:pPr marL="0" indent="0">
              <a:buNone/>
            </a:pPr>
            <a:r>
              <a:rPr lang="en-US" dirty="0"/>
              <a:t>Billions of dollars are made by selling licenses, and billions of dollars are won in legal courts over software license disagreements.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Source code</a:t>
            </a:r>
            <a:r>
              <a:rPr lang="en-US" dirty="0"/>
              <a:t> is also a big deal. Most software is </a:t>
            </a:r>
            <a:r>
              <a:rPr lang="en-US" b="1" dirty="0"/>
              <a:t>closed source</a:t>
            </a:r>
            <a:r>
              <a:rPr lang="en-US" dirty="0"/>
              <a:t> (secret).</a:t>
            </a:r>
          </a:p>
          <a:p>
            <a:pPr marL="0" indent="0">
              <a:buNone/>
            </a:pPr>
            <a:r>
              <a:rPr lang="en-US" b="1" dirty="0"/>
              <a:t>Open source </a:t>
            </a:r>
            <a:r>
              <a:rPr lang="en-US" dirty="0"/>
              <a:t>software (OSS) licenses allow for the source code to be read and changed (depending on license). OSS can be sold or given away for free.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big problem with Unix, in the beginning, was its unclear licensing rules. Nobody wants to touch software with unclear licenses.</a:t>
            </a:r>
          </a:p>
        </p:txBody>
      </p:sp>
    </p:spTree>
    <p:extLst>
      <p:ext uri="{BB962C8B-B14F-4D97-AF65-F5344CB8AC3E}">
        <p14:creationId xmlns:p14="http://schemas.microsoft.com/office/powerpoint/2010/main" val="139939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Much ado about licenses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E689E-51C2-4502-B978-69A2CFC3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3" y="1922959"/>
            <a:ext cx="11495714" cy="32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0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Linus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68612" cy="464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Linus Torvalds</a:t>
            </a:r>
            <a:r>
              <a:rPr lang="en-US" sz="2400" dirty="0"/>
              <a:t> developed the Linux kernel in 1991 as a student project.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He wanted to make a Unix-like kernel that was </a:t>
            </a:r>
            <a:r>
              <a:rPr lang="en-US" sz="2400" b="1" dirty="0"/>
              <a:t>freely licensed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Linux quickly picked up attention amongst hobbyists and academics, and the rest is history.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Linus Torvalds still leads Linux development today.</a:t>
            </a:r>
          </a:p>
        </p:txBody>
      </p:sp>
      <p:pic>
        <p:nvPicPr>
          <p:cNvPr id="4098" name="Picture 2" descr="Image result for linus torvalds">
            <a:extLst>
              <a:ext uri="{FF2B5EF4-FFF2-40B4-BE49-F238E27FC236}">
                <a16:creationId xmlns:a16="http://schemas.microsoft.com/office/drawing/2014/main" id="{716E40AD-80A1-4AF7-83D4-F78D0E716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82" y="1761688"/>
            <a:ext cx="3647718" cy="36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61EBC1-5EBC-45E9-82C8-B845C00F7F40}"/>
              </a:ext>
            </a:extLst>
          </p:cNvPr>
          <p:cNvSpPr txBox="1"/>
          <p:nvPr/>
        </p:nvSpPr>
        <p:spPr>
          <a:xfrm>
            <a:off x="7910587" y="5409406"/>
            <a:ext cx="323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Linus Torvalds, an incorrigible git</a:t>
            </a:r>
          </a:p>
        </p:txBody>
      </p:sp>
    </p:spTree>
    <p:extLst>
      <p:ext uri="{BB962C8B-B14F-4D97-AF65-F5344CB8AC3E}">
        <p14:creationId xmlns:p14="http://schemas.microsoft.com/office/powerpoint/2010/main" val="158275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GNU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7C77-D206-4DD3-B0BA-D51171AF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7200646" cy="4386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 the 1980s, free software pioneer </a:t>
            </a:r>
            <a:r>
              <a:rPr lang="en-US" sz="2400" b="1" dirty="0"/>
              <a:t>Richard Stallman </a:t>
            </a:r>
            <a:r>
              <a:rPr lang="en-US" sz="2400" dirty="0"/>
              <a:t>created the </a:t>
            </a:r>
            <a:r>
              <a:rPr lang="en-US" sz="2400" b="1" dirty="0"/>
              <a:t>GNU Project</a:t>
            </a:r>
            <a:r>
              <a:rPr lang="en-US" sz="2400" dirty="0"/>
              <a:t>, to make a freely licensed Unix-compatible operating system.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GNU project built many Unix-like tools, but failed to produce an operating system kernel.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the Linux kernel appeared in the 1990s, it and the GNU project tools were a match made in heaven.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 argue that Linux is more accurately </a:t>
            </a:r>
            <a:r>
              <a:rPr lang="en-US" sz="2400" b="1" dirty="0"/>
              <a:t>GNU/Linux</a:t>
            </a:r>
          </a:p>
        </p:txBody>
      </p:sp>
      <p:pic>
        <p:nvPicPr>
          <p:cNvPr id="5" name="Picture 2" descr="http://upload.wikimedia.org/wikipedia/commons/thumb/b/bf/Richard_Stallman_-_Preliminares_2013.jpg/640px-Richard_Stallman_-_Preliminares_2013.jpg">
            <a:extLst>
              <a:ext uri="{FF2B5EF4-FFF2-40B4-BE49-F238E27FC236}">
                <a16:creationId xmlns:a16="http://schemas.microsoft.com/office/drawing/2014/main" id="{28C2C1E5-5736-452E-B39C-F55D004A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394" y="1690688"/>
            <a:ext cx="3020406" cy="45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0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Linux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9950" cy="48317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Linux comes in many flavors, also known as </a:t>
            </a:r>
            <a:r>
              <a:rPr lang="en-US" b="1" dirty="0"/>
              <a:t>distributions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system built on top of the Linux kernel determines the flavor.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thousands of Linux distros for every use case imaginable.</a:t>
            </a:r>
          </a:p>
          <a:p>
            <a:pPr marL="0" indent="0">
              <a:buNone/>
            </a:pPr>
            <a:r>
              <a:rPr lang="en-US" dirty="0"/>
              <a:t>Many distributions are widely used, including:</a:t>
            </a:r>
          </a:p>
          <a:p>
            <a:pPr>
              <a:buFontTx/>
              <a:buChar char="-"/>
            </a:pPr>
            <a:r>
              <a:rPr lang="en-US" b="1" dirty="0"/>
              <a:t>Debian</a:t>
            </a:r>
            <a:r>
              <a:rPr lang="en-US" dirty="0"/>
              <a:t>, for web servers</a:t>
            </a:r>
          </a:p>
          <a:p>
            <a:pPr>
              <a:buFontTx/>
              <a:buChar char="-"/>
            </a:pPr>
            <a:r>
              <a:rPr lang="en-US" b="1" dirty="0"/>
              <a:t>Ubuntu </a:t>
            </a:r>
            <a:r>
              <a:rPr lang="en-US" dirty="0"/>
              <a:t>(built on Debian), for web servers and private use</a:t>
            </a:r>
          </a:p>
          <a:p>
            <a:pPr>
              <a:buFontTx/>
              <a:buChar char="-"/>
            </a:pPr>
            <a:r>
              <a:rPr lang="en-US" b="1" dirty="0"/>
              <a:t>Arch Linux</a:t>
            </a:r>
            <a:r>
              <a:rPr lang="en-US" dirty="0"/>
              <a:t> for general use</a:t>
            </a:r>
          </a:p>
          <a:p>
            <a:pPr>
              <a:buFontTx/>
              <a:buChar char="-"/>
            </a:pPr>
            <a:r>
              <a:rPr lang="en-US" b="1" dirty="0"/>
              <a:t>Fedora </a:t>
            </a:r>
            <a:r>
              <a:rPr lang="en-US" dirty="0"/>
              <a:t>for developers, </a:t>
            </a:r>
            <a:r>
              <a:rPr lang="en-US" b="1" dirty="0"/>
              <a:t>Red Hat</a:t>
            </a:r>
            <a:r>
              <a:rPr lang="en-US" dirty="0"/>
              <a:t> for enterprise</a:t>
            </a:r>
          </a:p>
          <a:p>
            <a:pPr>
              <a:buFontTx/>
              <a:buChar char="-"/>
            </a:pPr>
            <a:r>
              <a:rPr lang="en-US" b="1" dirty="0"/>
              <a:t>Mint</a:t>
            </a:r>
          </a:p>
          <a:p>
            <a:pPr>
              <a:buFontTx/>
              <a:buChar char="-"/>
            </a:pPr>
            <a:r>
              <a:rPr lang="en-US" b="1" dirty="0"/>
              <a:t>Android</a:t>
            </a:r>
          </a:p>
          <a:p>
            <a:pPr>
              <a:buFontTx/>
              <a:buChar char="-"/>
            </a:pPr>
            <a:r>
              <a:rPr lang="en-US" b="1" dirty="0"/>
              <a:t>Kali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27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9950" cy="4810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You already know and use Windows. So why learn Linux too?</a:t>
            </a:r>
          </a:p>
          <a:p>
            <a:pPr marL="0" indent="0">
              <a:buNone/>
            </a:pPr>
            <a:r>
              <a:rPr lang="en-US" sz="2400" dirty="0"/>
              <a:t>Linux is worth learning, because Linux is:</a:t>
            </a:r>
          </a:p>
          <a:p>
            <a:pPr marL="0" indent="0">
              <a:buNone/>
            </a:pPr>
            <a:r>
              <a:rPr lang="en-US" sz="2400" b="1" dirty="0"/>
              <a:t>Everywhere</a:t>
            </a:r>
          </a:p>
          <a:p>
            <a:pPr lvl="1"/>
            <a:r>
              <a:rPr lang="en-US" sz="2000" dirty="0"/>
              <a:t>Seriously - everywhere computers exist, Linux is used</a:t>
            </a:r>
          </a:p>
          <a:p>
            <a:pPr lvl="1"/>
            <a:r>
              <a:rPr lang="en-US" sz="2000" dirty="0"/>
              <a:t>Linux comes in so many shapes and sizes, one is bound to match your tastes</a:t>
            </a:r>
          </a:p>
          <a:p>
            <a:pPr lvl="1"/>
            <a:r>
              <a:rPr lang="en-US" sz="2000" dirty="0"/>
              <a:t>It’s so common, that not knowing it is a problem</a:t>
            </a:r>
          </a:p>
          <a:p>
            <a:pPr marL="0" indent="0">
              <a:buNone/>
            </a:pPr>
            <a:r>
              <a:rPr lang="en-US" sz="2400" b="1" dirty="0"/>
              <a:t>Easy</a:t>
            </a:r>
          </a:p>
          <a:p>
            <a:pPr lvl="1"/>
            <a:r>
              <a:rPr lang="en-US" sz="2000" dirty="0"/>
              <a:t>Linux is based on simple and traditional software concepts</a:t>
            </a:r>
          </a:p>
          <a:p>
            <a:pPr lvl="1"/>
            <a:r>
              <a:rPr lang="en-US" sz="2000" dirty="0"/>
              <a:t>Any question you can ever have, someone has answered on the internet</a:t>
            </a:r>
          </a:p>
          <a:p>
            <a:pPr marL="0" indent="0">
              <a:buNone/>
            </a:pPr>
            <a:r>
              <a:rPr lang="en-US" sz="2400" b="1" dirty="0"/>
              <a:t>Built for Developers</a:t>
            </a:r>
          </a:p>
          <a:p>
            <a:pPr lvl="1"/>
            <a:r>
              <a:rPr lang="en-US" sz="2000" dirty="0"/>
              <a:t>Linux is endlessly configurable (sometimes even too much)</a:t>
            </a:r>
          </a:p>
          <a:p>
            <a:pPr lvl="1"/>
            <a:r>
              <a:rPr lang="en-US" sz="2000" dirty="0"/>
              <a:t>Many of the tools and platforms you want to use, run best on Linux</a:t>
            </a:r>
          </a:p>
          <a:p>
            <a:pPr marL="0" indent="0">
              <a:buNone/>
            </a:pPr>
            <a:r>
              <a:rPr lang="en-US" sz="2400" b="1" dirty="0"/>
              <a:t>Free </a:t>
            </a:r>
            <a:r>
              <a:rPr lang="en-US" sz="2400" dirty="0"/>
              <a:t>(in more ways than money)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876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51833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years, Microsoft waged </a:t>
            </a:r>
            <a:r>
              <a:rPr lang="en-US" b="1" dirty="0"/>
              <a:t>war </a:t>
            </a:r>
            <a:r>
              <a:rPr lang="en-US" dirty="0"/>
              <a:t>on Linux.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Recently, Microsoft shifted from </a:t>
            </a:r>
            <a:r>
              <a:rPr lang="en-US" b="1" dirty="0"/>
              <a:t>selling products </a:t>
            </a:r>
            <a:r>
              <a:rPr lang="en-US" dirty="0"/>
              <a:t>to </a:t>
            </a:r>
            <a:r>
              <a:rPr lang="en-US" b="1" dirty="0"/>
              <a:t>selling services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this new worldview, Microsoft started “loving Linux”.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now provides Linux cloud services, and is even actively integrating Linux tools into Windows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B9338-A5E9-4164-A172-A8D1C7D1A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24438" r="9511" b="30607"/>
          <a:stretch/>
        </p:blipFill>
        <p:spPr>
          <a:xfrm>
            <a:off x="7290033" y="1669231"/>
            <a:ext cx="4397167" cy="13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Subsystem for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9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a new Linux-loving approach, Microsoft has found new ways to integrate Linux into Windows itself.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Windows Subsystem for Linux</a:t>
            </a:r>
            <a:r>
              <a:rPr lang="en-US" dirty="0"/>
              <a:t> allows a Linux distribution to run </a:t>
            </a:r>
            <a:r>
              <a:rPr lang="en-US" b="1" dirty="0"/>
              <a:t>natively</a:t>
            </a:r>
            <a:r>
              <a:rPr lang="en-US" dirty="0"/>
              <a:t> inside of Windows.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This is a big deal.</a:t>
            </a:r>
          </a:p>
        </p:txBody>
      </p:sp>
      <p:pic>
        <p:nvPicPr>
          <p:cNvPr id="1026" name="Picture 2" descr="http://www.i-programmer.info/images/stories/News/2016/Mar/B/windowslinux.jpg">
            <a:extLst>
              <a:ext uri="{FF2B5EF4-FFF2-40B4-BE49-F238E27FC236}">
                <a16:creationId xmlns:a16="http://schemas.microsoft.com/office/drawing/2014/main" id="{BF747D24-3450-4C35-B735-DEC9CBE9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1195" r="3486" b="8628"/>
          <a:stretch/>
        </p:blipFill>
        <p:spPr bwMode="auto">
          <a:xfrm>
            <a:off x="6774426" y="1573160"/>
            <a:ext cx="4798142" cy="46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9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58776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Cancelled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 	Group Work &amp; More 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Navigating on the Linux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 cd [target]</a:t>
            </a:r>
          </a:p>
          <a:p>
            <a:pPr marL="0" indent="0">
              <a:buNone/>
            </a:pPr>
            <a:r>
              <a:rPr lang="en-US" dirty="0"/>
              <a:t>Changes directory to the target. </a:t>
            </a:r>
          </a:p>
          <a:p>
            <a:pPr marL="0" indent="0">
              <a:buNone/>
            </a:pPr>
            <a:r>
              <a:rPr lang="en-US" dirty="0"/>
              <a:t>If no target provided, goes to your user home directory.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pwd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Tells you where you 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 ls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Lists all folders and files in your current directory.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Same as </a:t>
            </a:r>
            <a:r>
              <a:rPr lang="en-US" b="1" dirty="0" err="1">
                <a:latin typeface="Consolas" panose="020B0609020204030204" pitchFamily="49" charset="0"/>
              </a:rPr>
              <a:t>dir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from windows.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709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File manipulation on the Linux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create a directory: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mkdir</a:t>
            </a:r>
            <a:r>
              <a:rPr lang="en-US" b="1" dirty="0">
                <a:latin typeface="Consolas" panose="020B0609020204030204" pitchFamily="49" charset="0"/>
              </a:rPr>
              <a:t> [</a:t>
            </a:r>
            <a:r>
              <a:rPr lang="en-US" b="1" dirty="0" err="1">
                <a:latin typeface="Consolas" panose="020B0609020204030204" pitchFamily="49" charset="0"/>
              </a:rPr>
              <a:t>directoryName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remove a file: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rm</a:t>
            </a:r>
            <a:r>
              <a:rPr lang="en-US" b="1" dirty="0">
                <a:latin typeface="Consolas" panose="020B0609020204030204" pitchFamily="49" charset="0"/>
              </a:rPr>
              <a:t> [</a:t>
            </a:r>
            <a:r>
              <a:rPr lang="en-US" b="1" dirty="0" err="1">
                <a:latin typeface="Consolas" panose="020B0609020204030204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/>
              <a:t>To remove a directory and all its files (dangerous!!!):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rm</a:t>
            </a:r>
            <a:r>
              <a:rPr lang="en-US" b="1" dirty="0">
                <a:latin typeface="Consolas" panose="020B0609020204030204" pitchFamily="49" charset="0"/>
              </a:rPr>
              <a:t> –</a:t>
            </a:r>
            <a:r>
              <a:rPr lang="en-US" b="1" dirty="0" err="1">
                <a:latin typeface="Consolas" panose="020B0609020204030204" pitchFamily="49" charset="0"/>
              </a:rPr>
              <a:t>rf</a:t>
            </a:r>
            <a:r>
              <a:rPr lang="en-US" b="1" dirty="0">
                <a:latin typeface="Consolas" panose="020B0609020204030204" pitchFamily="49" charset="0"/>
              </a:rPr>
              <a:t> [</a:t>
            </a:r>
            <a:r>
              <a:rPr lang="en-US" b="1" dirty="0" err="1">
                <a:latin typeface="Consolas" panose="020B0609020204030204" pitchFamily="49" charset="0"/>
              </a:rPr>
              <a:t>directoryName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387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Everything</a:t>
            </a:r>
            <a:r>
              <a:rPr lang="en-US" dirty="0"/>
              <a:t> is a file</a:t>
            </a:r>
          </a:p>
          <a:p>
            <a:pPr marL="0" indent="0">
              <a:buNone/>
            </a:pPr>
            <a:r>
              <a:rPr lang="en-US" dirty="0"/>
              <a:t>Even your RAM memory or a serial port are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file or directory has access privileges that dictate who can read, write and execute them</a:t>
            </a:r>
          </a:p>
        </p:txBody>
      </p:sp>
    </p:spTree>
    <p:extLst>
      <p:ext uri="{BB962C8B-B14F-4D97-AF65-F5344CB8AC3E}">
        <p14:creationId xmlns:p14="http://schemas.microsoft.com/office/powerpoint/2010/main" val="1688847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Linux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 - is the root directory of the file system</a:t>
            </a:r>
          </a:p>
          <a:p>
            <a:pPr marL="0" indent="0">
              <a:buNone/>
            </a:pPr>
            <a:r>
              <a:rPr lang="en-US" dirty="0"/>
              <a:t>~ - is your home directory. Its an alias for /home/&lt;username&gt;</a:t>
            </a:r>
          </a:p>
          <a:p>
            <a:pPr marL="0" indent="0">
              <a:buNone/>
            </a:pPr>
            <a:r>
              <a:rPr lang="en-US" dirty="0"/>
              <a:t>To see the full hierarchy run </a:t>
            </a:r>
            <a:r>
              <a:rPr lang="en-US" b="1" dirty="0"/>
              <a:t>man </a:t>
            </a:r>
            <a:r>
              <a:rPr lang="en-US" b="1" dirty="0" err="1"/>
              <a:t>hier</a:t>
            </a:r>
            <a:r>
              <a:rPr lang="en-US" b="1" dirty="0"/>
              <a:t> </a:t>
            </a:r>
            <a:r>
              <a:rPr lang="en-US" dirty="0"/>
              <a:t>or read </a:t>
            </a:r>
            <a:r>
              <a:rPr lang="en-US" dirty="0" err="1"/>
              <a:t>wikipeida</a:t>
            </a:r>
            <a:r>
              <a:rPr lang="en-US" dirty="0"/>
              <a:t> page about </a:t>
            </a:r>
            <a:r>
              <a:rPr lang="en-US" b="1" dirty="0"/>
              <a:t>FHS</a:t>
            </a:r>
          </a:p>
          <a:p>
            <a:r>
              <a:rPr lang="en-US" dirty="0"/>
              <a:t>Interesting files</a:t>
            </a:r>
          </a:p>
          <a:p>
            <a:pPr lvl="1"/>
            <a:r>
              <a:rPr lang="en-US" dirty="0"/>
              <a:t>/dev/null – everything written here is </a:t>
            </a:r>
            <a:r>
              <a:rPr lang="en-US" dirty="0" err="1"/>
              <a:t>imediatly</a:t>
            </a:r>
            <a:r>
              <a:rPr lang="en-US" dirty="0"/>
              <a:t> lost</a:t>
            </a:r>
          </a:p>
          <a:p>
            <a:pPr lvl="1"/>
            <a:r>
              <a:rPr lang="en-US" dirty="0"/>
              <a:t>/bin – contains all programs used by user or system during run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– temporary directory that may be randomly erased</a:t>
            </a:r>
          </a:p>
          <a:p>
            <a:pPr lvl="1"/>
            <a:r>
              <a:rPr lang="en-US" dirty="0"/>
              <a:t>/media – this is where devices get mounted (USB, DVD,…)</a:t>
            </a:r>
          </a:p>
        </p:txBody>
      </p:sp>
    </p:spTree>
    <p:extLst>
      <p:ext uri="{BB962C8B-B14F-4D97-AF65-F5344CB8AC3E}">
        <p14:creationId xmlns:p14="http://schemas.microsoft.com/office/powerpoint/2010/main" val="370358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Root &amp;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275" cy="4699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Root</a:t>
            </a:r>
            <a:r>
              <a:rPr lang="en-US" dirty="0"/>
              <a:t> is a Unix term for </a:t>
            </a:r>
            <a:r>
              <a:rPr lang="en-US" dirty="0" err="1"/>
              <a:t>SuperUser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(Same as administrator in Windows).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Root can do </a:t>
            </a:r>
            <a:r>
              <a:rPr lang="en-US" b="1" dirty="0"/>
              <a:t>anything</a:t>
            </a:r>
            <a:r>
              <a:rPr lang="en-US" dirty="0"/>
              <a:t> and change anything on a computer (including breaking it!)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execute program as root you can:</a:t>
            </a:r>
          </a:p>
          <a:p>
            <a:r>
              <a:rPr lang="en-US" dirty="0"/>
              <a:t>Use the 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dirty="0"/>
              <a:t>prefix before a command: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[command]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Login with the </a:t>
            </a:r>
            <a:r>
              <a:rPr lang="en-US" b="1" dirty="0"/>
              <a:t>root</a:t>
            </a:r>
            <a:r>
              <a:rPr lang="en-US" dirty="0"/>
              <a:t> account</a:t>
            </a:r>
          </a:p>
        </p:txBody>
      </p:sp>
      <p:pic>
        <p:nvPicPr>
          <p:cNvPr id="1026" name="Picture 2" descr="Sandwich">
            <a:extLst>
              <a:ext uri="{FF2B5EF4-FFF2-40B4-BE49-F238E27FC236}">
                <a16:creationId xmlns:a16="http://schemas.microsoft.com/office/drawing/2014/main" id="{2BE0CCAC-72E7-46AF-A077-8D730FAE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12" y="1690688"/>
            <a:ext cx="3914488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71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Using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bash </a:t>
            </a:r>
            <a:r>
              <a:rPr lang="en-US" dirty="0"/>
              <a:t>is the command line interface most often used with Linux.</a:t>
            </a:r>
          </a:p>
          <a:p>
            <a:pPr marL="0" indent="0">
              <a:buNone/>
            </a:pPr>
            <a:r>
              <a:rPr lang="en-US" dirty="0"/>
              <a:t>It has a </a:t>
            </a:r>
            <a:r>
              <a:rPr lang="en-US" i="1" dirty="0"/>
              <a:t>ton </a:t>
            </a:r>
            <a:r>
              <a:rPr lang="en-US" dirty="0"/>
              <a:t>of features, enough for a standalone course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important features are also in the Windows command prompt:</a:t>
            </a:r>
          </a:p>
          <a:p>
            <a:pPr>
              <a:buFontTx/>
              <a:buChar char="-"/>
            </a:pPr>
            <a:r>
              <a:rPr lang="en-US" dirty="0"/>
              <a:t>Tab completion</a:t>
            </a:r>
          </a:p>
          <a:p>
            <a:pPr>
              <a:buFontTx/>
              <a:buChar char="-"/>
            </a:pPr>
            <a:r>
              <a:rPr lang="en-US" dirty="0"/>
              <a:t>History</a:t>
            </a:r>
          </a:p>
          <a:p>
            <a:pPr>
              <a:buFontTx/>
              <a:buChar char="-"/>
            </a:pPr>
            <a:r>
              <a:rPr lang="en-US" dirty="0"/>
              <a:t>Shell scripts</a:t>
            </a:r>
          </a:p>
        </p:txBody>
      </p:sp>
    </p:spTree>
    <p:extLst>
      <p:ext uri="{BB962C8B-B14F-4D97-AF65-F5344CB8AC3E}">
        <p14:creationId xmlns:p14="http://schemas.microsoft.com/office/powerpoint/2010/main" val="1389927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E336-BF7C-4F9A-8CCF-7E51819E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FBE9-76E9-4BDD-ACB4-AD81C1CB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program is push program to background with </a:t>
            </a:r>
            <a:r>
              <a:rPr lang="en-US" b="1" dirty="0" err="1">
                <a:latin typeface="Consolas" panose="020B0609020204030204" pitchFamily="49" charset="0"/>
              </a:rPr>
              <a:t>Ctrl+Z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 can be returned to the foreground with </a:t>
            </a:r>
            <a:r>
              <a:rPr lang="en-US" b="1" dirty="0" err="1">
                <a:latin typeface="Consolas" panose="020B0609020204030204" pitchFamily="49" charset="0"/>
              </a:rPr>
              <a:t>fg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3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Installing and Building Programs</a:t>
            </a:r>
          </a:p>
        </p:txBody>
      </p:sp>
    </p:spTree>
    <p:extLst>
      <p:ext uri="{BB962C8B-B14F-4D97-AF65-F5344CB8AC3E}">
        <p14:creationId xmlns:p14="http://schemas.microsoft.com/office/powerpoint/2010/main" val="123355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APT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9950" cy="462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Installing programs on Ubuntu is much easier than on Windows.</a:t>
            </a:r>
          </a:p>
          <a:p>
            <a:pPr marL="0" indent="0">
              <a:buNone/>
            </a:pPr>
            <a:r>
              <a:rPr lang="en-US" b="1" dirty="0"/>
              <a:t>APT </a:t>
            </a:r>
            <a:r>
              <a:rPr lang="en-US" dirty="0"/>
              <a:t>is a tool for installing and managing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APT can:</a:t>
            </a:r>
          </a:p>
          <a:p>
            <a:pPr>
              <a:buFontTx/>
              <a:buChar char="-"/>
            </a:pPr>
            <a:r>
              <a:rPr lang="en-US" dirty="0"/>
              <a:t>Install any program in its vast repository</a:t>
            </a:r>
          </a:p>
          <a:p>
            <a:pPr>
              <a:buFontTx/>
              <a:buChar char="-"/>
            </a:pPr>
            <a:r>
              <a:rPr lang="en-US" dirty="0"/>
              <a:t>Remove any program you have installed</a:t>
            </a:r>
          </a:p>
          <a:p>
            <a:pPr>
              <a:buFontTx/>
              <a:buChar char="-"/>
            </a:pPr>
            <a:r>
              <a:rPr lang="en-US" dirty="0"/>
              <a:t>Update programs</a:t>
            </a:r>
          </a:p>
          <a:p>
            <a:pPr>
              <a:buFontTx/>
              <a:buChar char="-"/>
            </a:pPr>
            <a:r>
              <a:rPr lang="en-US" dirty="0"/>
              <a:t>Update your OS (not to new major versions)</a:t>
            </a:r>
          </a:p>
        </p:txBody>
      </p:sp>
    </p:spTree>
    <p:extLst>
      <p:ext uri="{BB962C8B-B14F-4D97-AF65-F5344CB8AC3E}">
        <p14:creationId xmlns:p14="http://schemas.microsoft.com/office/powerpoint/2010/main" val="66042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Updating &amp; Upgrading with Apt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APT is easy to use.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apt-get</a:t>
            </a:r>
            <a:r>
              <a:rPr lang="en-US" dirty="0"/>
              <a:t> command is what you’ll use day-to-day.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update the APT repository (extremely important to do often!):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apt-get update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To install something from the repository (try with the </a:t>
            </a:r>
            <a:r>
              <a:rPr lang="en-US" b="1" dirty="0"/>
              <a:t>Tab</a:t>
            </a:r>
            <a:r>
              <a:rPr lang="en-US" dirty="0"/>
              <a:t> key!):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apt-get install </a:t>
            </a:r>
            <a:r>
              <a:rPr lang="en-US" dirty="0">
                <a:latin typeface="Consolas" panose="020B0609020204030204" pitchFamily="49" charset="0"/>
              </a:rPr>
              <a:t>[name]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update programs on your computer: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apt-get upgrade</a:t>
            </a:r>
          </a:p>
        </p:txBody>
      </p:sp>
    </p:spTree>
    <p:extLst>
      <p:ext uri="{BB962C8B-B14F-4D97-AF65-F5344CB8AC3E}">
        <p14:creationId xmlns:p14="http://schemas.microsoft.com/office/powerpoint/2010/main" val="45306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https://github.com/kcarta/programming-workshop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Building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9950" cy="4675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Open source software is the most important thing about the Linux project.</a:t>
            </a:r>
          </a:p>
          <a:p>
            <a:pPr marL="0" indent="0">
              <a:buNone/>
            </a:pPr>
            <a:r>
              <a:rPr lang="en-US" dirty="0"/>
              <a:t>But what does that mean </a:t>
            </a:r>
            <a:r>
              <a:rPr lang="en-US" b="1" dirty="0"/>
              <a:t>in practice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if you could:</a:t>
            </a:r>
          </a:p>
          <a:p>
            <a:pPr marL="0" indent="0">
              <a:buNone/>
            </a:pPr>
            <a:r>
              <a:rPr lang="en-US" dirty="0"/>
              <a:t>- Tweak a video game to be more fun</a:t>
            </a:r>
          </a:p>
          <a:p>
            <a:pPr>
              <a:buFontTx/>
              <a:buChar char="-"/>
            </a:pPr>
            <a:r>
              <a:rPr lang="en-US" dirty="0"/>
              <a:t>Remove annoying features from a program</a:t>
            </a:r>
          </a:p>
          <a:p>
            <a:pPr>
              <a:buFontTx/>
              <a:buChar char="-"/>
            </a:pPr>
            <a:r>
              <a:rPr lang="en-US" dirty="0"/>
              <a:t>Use an existing program as a base to make something completely new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source software gives you these opportunities!</a:t>
            </a:r>
          </a:p>
          <a:p>
            <a:pPr marL="0" indent="0">
              <a:buNone/>
            </a:pPr>
            <a:r>
              <a:rPr lang="en-US" dirty="0"/>
              <a:t>* But at the cost of knowing how to build software from its source code :o</a:t>
            </a:r>
          </a:p>
        </p:txBody>
      </p:sp>
    </p:spTree>
    <p:extLst>
      <p:ext uri="{BB962C8B-B14F-4D97-AF65-F5344CB8AC3E}">
        <p14:creationId xmlns:p14="http://schemas.microsoft.com/office/powerpoint/2010/main" val="1955808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75877" cy="2361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Linux world, most source code comes wrapped up in a </a:t>
            </a:r>
            <a:r>
              <a:rPr lang="en-US" b="1" dirty="0" err="1"/>
              <a:t>tarball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is just a fancy name for a compressed file.</a:t>
            </a:r>
          </a:p>
          <a:p>
            <a:pPr marL="0" indent="0">
              <a:buNone/>
            </a:pPr>
            <a:r>
              <a:rPr lang="en-US" dirty="0"/>
              <a:t>To decompress a </a:t>
            </a:r>
            <a:r>
              <a:rPr lang="en-US" dirty="0" err="1"/>
              <a:t>tarball</a:t>
            </a:r>
            <a:r>
              <a:rPr lang="en-US" dirty="0"/>
              <a:t>, the </a:t>
            </a:r>
            <a:r>
              <a:rPr lang="en-US" b="1" dirty="0"/>
              <a:t>tar</a:t>
            </a:r>
            <a:r>
              <a:rPr lang="en-US" dirty="0"/>
              <a:t> utility is used: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tar –</a:t>
            </a:r>
            <a:r>
              <a:rPr lang="en-US" b="1" dirty="0" err="1">
                <a:latin typeface="Consolas" panose="020B0609020204030204" pitchFamily="49" charset="0"/>
              </a:rPr>
              <a:t>xzvf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tarball</a:t>
            </a:r>
            <a:r>
              <a:rPr lang="en-US" dirty="0">
                <a:latin typeface="Consolas" panose="020B0609020204030204" pitchFamily="49" charset="0"/>
              </a:rPr>
              <a:t>-path]</a:t>
            </a:r>
          </a:p>
        </p:txBody>
      </p:sp>
      <p:pic>
        <p:nvPicPr>
          <p:cNvPr id="2051" name="Picture 3" descr="tar">
            <a:extLst>
              <a:ext uri="{FF2B5EF4-FFF2-40B4-BE49-F238E27FC236}">
                <a16:creationId xmlns:a16="http://schemas.microsoft.com/office/drawing/2014/main" id="{BD7EE7D3-D912-462A-8F66-163E7327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76" y="4051884"/>
            <a:ext cx="8229648" cy="26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2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075877" cy="418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download files off the web, the </a:t>
            </a:r>
            <a:r>
              <a:rPr lang="en-US" b="1" dirty="0" err="1">
                <a:latin typeface="Consolas" panose="020B0609020204030204" pitchFamily="49" charset="0"/>
              </a:rPr>
              <a:t>wget</a:t>
            </a:r>
            <a:r>
              <a:rPr lang="en-US" dirty="0"/>
              <a:t> tool is used. </a:t>
            </a:r>
          </a:p>
          <a:p>
            <a:pPr marL="0" indent="0">
              <a:buNone/>
            </a:pPr>
            <a:r>
              <a:rPr lang="en-US" dirty="0"/>
              <a:t>It is very simple to use.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wget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it with random websites and see what happens!</a:t>
            </a:r>
          </a:p>
        </p:txBody>
      </p:sp>
    </p:spTree>
    <p:extLst>
      <p:ext uri="{BB962C8B-B14F-4D97-AF65-F5344CB8AC3E}">
        <p14:creationId xmlns:p14="http://schemas.microsoft.com/office/powerpoint/2010/main" val="1162929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109433" cy="4634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you’ve downloaded and extracted the source code for a program, all that’s left is to </a:t>
            </a:r>
            <a:r>
              <a:rPr lang="en-US" b="1" dirty="0"/>
              <a:t>build </a:t>
            </a:r>
            <a:r>
              <a:rPr lang="en-US" dirty="0"/>
              <a:t>it (and optionally </a:t>
            </a:r>
            <a:r>
              <a:rPr lang="en-US" b="1" dirty="0"/>
              <a:t>install </a:t>
            </a:r>
            <a:r>
              <a:rPr lang="en-US" dirty="0"/>
              <a:t>it).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files to look for are </a:t>
            </a:r>
            <a:r>
              <a:rPr lang="en-US" b="1" dirty="0"/>
              <a:t>README </a:t>
            </a:r>
            <a:r>
              <a:rPr lang="en-US" dirty="0"/>
              <a:t>and </a:t>
            </a:r>
            <a:r>
              <a:rPr lang="en-US" b="1" dirty="0"/>
              <a:t>INSTALL</a:t>
            </a:r>
            <a:r>
              <a:rPr lang="en-US" dirty="0"/>
              <a:t>. These are instructions for how to build the code – read and follow these!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the INSTALL instructions require you to use </a:t>
            </a:r>
            <a:r>
              <a:rPr lang="en-US" b="1" dirty="0">
                <a:latin typeface="Consolas" panose="020B0609020204030204" pitchFamily="49" charset="0"/>
              </a:rPr>
              <a:t>apt-get</a:t>
            </a:r>
            <a:r>
              <a:rPr lang="en-US" dirty="0"/>
              <a:t> to install dependencies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make</a:t>
            </a:r>
            <a:r>
              <a:rPr lang="en-US" dirty="0"/>
              <a:t> tool uses a </a:t>
            </a:r>
            <a:r>
              <a:rPr lang="en-US" b="1" dirty="0" err="1"/>
              <a:t>Makefile</a:t>
            </a:r>
            <a:r>
              <a:rPr lang="en-US" dirty="0"/>
              <a:t> to build and install a program for you.</a:t>
            </a:r>
          </a:p>
        </p:txBody>
      </p:sp>
    </p:spTree>
    <p:extLst>
      <p:ext uri="{BB962C8B-B14F-4D97-AF65-F5344CB8AC3E}">
        <p14:creationId xmlns:p14="http://schemas.microsoft.com/office/powerpoint/2010/main" val="3400823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Walkthrough: Build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 err="1">
                <a:latin typeface="Consolas" panose="020B0609020204030204" pitchFamily="49" charset="0"/>
              </a:rPr>
              <a:t>wget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tar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make</a:t>
            </a:r>
            <a:r>
              <a:rPr lang="en-US" dirty="0"/>
              <a:t>, let’s build us a program!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 err="1">
                <a:latin typeface="Consolas" panose="020B0609020204030204" pitchFamily="49" charset="0"/>
              </a:rPr>
              <a:t>wget</a:t>
            </a:r>
            <a:r>
              <a:rPr lang="en-US" b="1" dirty="0"/>
              <a:t> </a:t>
            </a:r>
            <a:r>
              <a:rPr lang="en-US" dirty="0"/>
              <a:t>to download the file at: 	</a:t>
            </a:r>
            <a:r>
              <a:rPr lang="en-US" b="1" dirty="0"/>
              <a:t>github.com/</a:t>
            </a:r>
            <a:r>
              <a:rPr lang="en-US" b="1" dirty="0" err="1"/>
              <a:t>fph</a:t>
            </a:r>
            <a:r>
              <a:rPr lang="en-US" b="1" dirty="0"/>
              <a:t>/</a:t>
            </a:r>
            <a:r>
              <a:rPr lang="en-US" b="1" dirty="0" err="1"/>
              <a:t>bastet</a:t>
            </a:r>
            <a:r>
              <a:rPr lang="en-US" b="1" dirty="0"/>
              <a:t>/archive/0.43.2.tar.gz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the downloaded .tar file with </a:t>
            </a:r>
            <a:r>
              <a:rPr lang="en-US" b="1" dirty="0">
                <a:latin typeface="Consolas" panose="020B0609020204030204" pitchFamily="49" charset="0"/>
              </a:rPr>
              <a:t>tar –</a:t>
            </a:r>
            <a:r>
              <a:rPr lang="en-US" b="1" dirty="0" err="1">
                <a:latin typeface="Consolas" panose="020B0609020204030204" pitchFamily="49" charset="0"/>
              </a:rPr>
              <a:t>xzvf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the source code directory with </a:t>
            </a:r>
            <a:r>
              <a:rPr lang="en-US" b="1" dirty="0">
                <a:latin typeface="Consolas" panose="020B0609020204030204" pitchFamily="49" charset="0"/>
              </a:rPr>
              <a:t>cd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dependencies listed in INSTALL using </a:t>
            </a:r>
            <a:r>
              <a:rPr lang="en-US" b="1" dirty="0">
                <a:latin typeface="Consolas" panose="020B0609020204030204" pitchFamily="49" charset="0"/>
              </a:rPr>
              <a:t>apt-get install</a:t>
            </a:r>
          </a:p>
          <a:p>
            <a:pPr lvl="1"/>
            <a:r>
              <a:rPr lang="en-US" sz="2800"/>
              <a:t>Install </a:t>
            </a:r>
            <a:r>
              <a:rPr lang="en-US" sz="2800" b="1"/>
              <a:t>build-essential </a:t>
            </a:r>
            <a:r>
              <a:rPr lang="en-US" sz="2800" dirty="0"/>
              <a:t>too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b="1" dirty="0">
                <a:latin typeface="Consolas" panose="020B0609020204030204" pitchFamily="49" charset="0"/>
              </a:rPr>
              <a:t>make</a:t>
            </a:r>
            <a:r>
              <a:rPr lang="en-US" dirty="0"/>
              <a:t> and watch the program build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program! (type </a:t>
            </a:r>
            <a:r>
              <a:rPr lang="en-US" b="1" dirty="0"/>
              <a:t>./</a:t>
            </a:r>
            <a:r>
              <a:rPr lang="en-US" b="1" dirty="0" err="1"/>
              <a:t>bastet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416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Tools</a:t>
            </a:r>
          </a:p>
        </p:txBody>
      </p:sp>
    </p:spTree>
    <p:extLst>
      <p:ext uri="{BB962C8B-B14F-4D97-AF65-F5344CB8AC3E}">
        <p14:creationId xmlns:p14="http://schemas.microsoft.com/office/powerpoint/2010/main" val="222988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9BFE-388C-4840-9723-0B47B2A0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3755-B875-4874-8A51-14338877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Displays manual for a command on the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man </a:t>
            </a:r>
            <a:r>
              <a:rPr lang="en-US" dirty="0">
                <a:latin typeface="Consolas" panose="020B0609020204030204" pitchFamily="49" charset="0"/>
              </a:rPr>
              <a:t>[command]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man </a:t>
            </a:r>
            <a:r>
              <a:rPr lang="en-US" b="1" dirty="0" err="1">
                <a:latin typeface="Consolas" panose="020B0609020204030204" pitchFamily="49" charset="0"/>
              </a:rPr>
              <a:t>hier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Prints the file structure of the </a:t>
            </a:r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8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A93-9D74-48BD-BE98-BE1328B2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ED17-219A-41A4-BDE8-13AB0618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Concatenates files and print on the 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cat </a:t>
            </a:r>
            <a:r>
              <a:rPr lang="en-US" dirty="0">
                <a:latin typeface="Consolas" panose="020B0609020204030204" pitchFamily="49" charset="0"/>
              </a:rPr>
              <a:t>something.txt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-&gt; prints the text file to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933009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16EE-7EEC-431E-B0C6-BADAD1A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16D1-FB7C-406B-AE33-FF288BF0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less</a:t>
            </a:r>
            <a:r>
              <a:rPr lang="en-US" dirty="0"/>
              <a:t> is a better </a:t>
            </a:r>
            <a:r>
              <a:rPr lang="en-US" b="1" dirty="0"/>
              <a:t>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Prints large text to screen</a:t>
            </a:r>
          </a:p>
          <a:p>
            <a:pPr marL="0" indent="0">
              <a:buNone/>
            </a:pPr>
            <a:r>
              <a:rPr lang="en-US" dirty="0"/>
              <a:t>Allows to scrolling in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313364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0099-93B3-49E6-8671-4E67228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6794-50BD-4EE8-B562-81F3AB0A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Displays previous used commands in this session</a:t>
            </a:r>
          </a:p>
        </p:txBody>
      </p:sp>
    </p:spTree>
    <p:extLst>
      <p:ext uri="{BB962C8B-B14F-4D97-AF65-F5344CB8AC3E}">
        <p14:creationId xmlns:p14="http://schemas.microsoft.com/office/powerpoint/2010/main" val="3722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Linux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Installing programs on Linux, building programs from source code.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Linux history and basics.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Linux exists, and it isn’t scary. In fact, it can be pretty awesome.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20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82D9-7DAB-45D8-8848-BFFDD8DD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E840-8346-4444-AFA0-1055ABCC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Searches and displays lines containing specified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useful with the | pipe</a:t>
            </a:r>
          </a:p>
        </p:txBody>
      </p:sp>
    </p:spTree>
    <p:extLst>
      <p:ext uri="{BB962C8B-B14F-4D97-AF65-F5344CB8AC3E}">
        <p14:creationId xmlns:p14="http://schemas.microsoft.com/office/powerpoint/2010/main" val="1281066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E7E4-62D5-4F0A-9F22-21A042AC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B419-521B-4F39-ADD2-366A83E0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Lists all currently running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in combination with </a:t>
            </a:r>
            <a:r>
              <a:rPr lang="en-US" b="1" dirty="0"/>
              <a:t>grep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ps</a:t>
            </a:r>
            <a:r>
              <a:rPr lang="en-US" b="1" dirty="0">
                <a:latin typeface="Consolas" panose="020B0609020204030204" pitchFamily="49" charset="0"/>
              </a:rPr>
              <a:t> | grep </a:t>
            </a:r>
            <a:r>
              <a:rPr lang="en-US" dirty="0">
                <a:latin typeface="Consolas" panose="020B0609020204030204" pitchFamily="49" charset="0"/>
              </a:rPr>
              <a:t>bash</a:t>
            </a:r>
          </a:p>
        </p:txBody>
      </p:sp>
    </p:spTree>
    <p:extLst>
      <p:ext uri="{BB962C8B-B14F-4D97-AF65-F5344CB8AC3E}">
        <p14:creationId xmlns:p14="http://schemas.microsoft.com/office/powerpoint/2010/main" val="329208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D751-FCB3-4092-A2D5-ED92055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</a:t>
            </a:r>
            <a:r>
              <a:rPr lang="en-US" dirty="0"/>
              <a:t> and </a:t>
            </a:r>
            <a:r>
              <a:rPr lang="en-US" b="1" dirty="0" err="1"/>
              <a:t>whoami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9BF8-7871-4634-81E0-6ED5B6ED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who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Lists all currently logged on users</a:t>
            </a:r>
          </a:p>
          <a:p>
            <a:pPr marL="457200" lvl="1" indent="0">
              <a:buNone/>
            </a:pPr>
            <a:r>
              <a:rPr lang="en-US" dirty="0"/>
              <a:t>Arguments “</a:t>
            </a:r>
            <a:r>
              <a:rPr lang="en-US" b="1" dirty="0"/>
              <a:t>am </a:t>
            </a:r>
            <a:r>
              <a:rPr lang="en-US" b="1" dirty="0" err="1"/>
              <a:t>i</a:t>
            </a:r>
            <a:r>
              <a:rPr lang="en-US" dirty="0"/>
              <a:t>” or “</a:t>
            </a:r>
            <a:r>
              <a:rPr lang="en-US" b="1" dirty="0"/>
              <a:t>mom likes</a:t>
            </a:r>
            <a:r>
              <a:rPr lang="en-US" dirty="0"/>
              <a:t>” are same as </a:t>
            </a:r>
            <a:r>
              <a:rPr lang="en-US" b="1" dirty="0"/>
              <a:t>-u</a:t>
            </a:r>
          </a:p>
          <a:p>
            <a:pPr marL="0" indent="0">
              <a:buNone/>
            </a:pPr>
            <a:r>
              <a:rPr lang="en-US" b="1" dirty="0" err="1"/>
              <a:t>whoami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Prints the current user</a:t>
            </a:r>
          </a:p>
        </p:txBody>
      </p:sp>
    </p:spTree>
    <p:extLst>
      <p:ext uri="{BB962C8B-B14F-4D97-AF65-F5344CB8AC3E}">
        <p14:creationId xmlns:p14="http://schemas.microsoft.com/office/powerpoint/2010/main" val="3749672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4B27-1AA8-44CA-9EF9-DDFE492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6F02-1301-4BF9-8578-3F923969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Updates the </a:t>
            </a:r>
            <a:r>
              <a:rPr lang="en-US" b="1" dirty="0"/>
              <a:t>last used time</a:t>
            </a:r>
            <a:r>
              <a:rPr lang="en-US" dirty="0"/>
              <a:t> on a file or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file doesn’t exist, it creates a new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of the time used to create files</a:t>
            </a:r>
          </a:p>
        </p:txBody>
      </p:sp>
    </p:spTree>
    <p:extLst>
      <p:ext uri="{BB962C8B-B14F-4D97-AF65-F5344CB8AC3E}">
        <p14:creationId xmlns:p14="http://schemas.microsoft.com/office/powerpoint/2010/main" val="344133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4B27-1AA8-44CA-9EF9-DDFE492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whatis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6F02-1301-4BF9-8578-3F923969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Displays a single like manual description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</a:t>
            </a:r>
            <a:r>
              <a:rPr lang="en-US" b="1" dirty="0"/>
              <a:t>man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but with a single line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22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Calibri Light" panose="020F0302020204030204" pitchFamily="34" charset="0"/>
              </a:rPr>
              <a:t>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Simplest text editor on Linux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Equivalent of notepad on windows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nano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[filename]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Ctrl + X </a:t>
            </a:r>
            <a:r>
              <a:rPr lang="en-US" dirty="0"/>
              <a:t>and follow on screen instructions to save and exit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33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E97D2-3406-4F2C-AE73-3FD8141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many </a:t>
            </a:r>
            <a:r>
              <a:rPr lang="en-US" dirty="0" err="1"/>
              <a:t>many</a:t>
            </a:r>
            <a:r>
              <a:rPr lang="en-US"/>
              <a:t>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54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B3FDE-F19F-4F06-A778-109DEAC0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a little adventure!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93094-03BA-48C9-B753-B810A2FC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Terminus </a:t>
            </a:r>
          </a:p>
          <a:p>
            <a:pPr marL="0" indent="0">
              <a:buNone/>
            </a:pPr>
            <a:r>
              <a:rPr lang="en-US" dirty="0"/>
              <a:t>A text-based adventure game to learn about CLI interfaces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web.mit.edu/mprat/Public/web/Terminus/Web/main.html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718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Installation</a:t>
            </a:r>
          </a:p>
        </p:txBody>
      </p:sp>
    </p:spTree>
    <p:extLst>
      <p:ext uri="{BB962C8B-B14F-4D97-AF65-F5344CB8AC3E}">
        <p14:creationId xmlns:p14="http://schemas.microsoft.com/office/powerpoint/2010/main" val="2321813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8798-DC63-4B7B-9282-CB5BB2C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677F-5E54-4956-B549-0933911F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05" y="1825625"/>
            <a:ext cx="10411485" cy="4650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 to the course GitHub page and follow the installation instructions</a:t>
            </a:r>
          </a:p>
          <a:p>
            <a:pPr marL="0" indent="0">
              <a:buNone/>
            </a:pPr>
            <a:r>
              <a:rPr lang="en-US" b="1" dirty="0"/>
              <a:t>(scroll down a bit to find them)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github.com/kcarta/programming-workshop</a:t>
            </a:r>
          </a:p>
        </p:txBody>
      </p:sp>
    </p:spTree>
    <p:extLst>
      <p:ext uri="{BB962C8B-B14F-4D97-AF65-F5344CB8AC3E}">
        <p14:creationId xmlns:p14="http://schemas.microsoft.com/office/powerpoint/2010/main" val="356936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Background</a:t>
            </a:r>
          </a:p>
        </p:txBody>
      </p:sp>
    </p:spTree>
    <p:extLst>
      <p:ext uri="{BB962C8B-B14F-4D97-AF65-F5344CB8AC3E}">
        <p14:creationId xmlns:p14="http://schemas.microsoft.com/office/powerpoint/2010/main" val="206932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What is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76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Linux</a:t>
            </a:r>
            <a:r>
              <a:rPr lang="en-US" dirty="0"/>
              <a:t> is an operating system </a:t>
            </a:r>
            <a:r>
              <a:rPr lang="en-US" b="1" dirty="0"/>
              <a:t>kernel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By itself, the Linux kernel is kind of useless.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Linux is also the </a:t>
            </a:r>
            <a:r>
              <a:rPr lang="en-US" b="1" dirty="0"/>
              <a:t>common name </a:t>
            </a:r>
            <a:r>
              <a:rPr lang="en-US" dirty="0"/>
              <a:t>for any operating system built on top of the Linux kernel.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What we call “Linux” is actually a gigantic variation of operating systems on an even larger number of devices.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EBC42551-40B8-4C64-B527-D8DAA637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825" y="1825625"/>
            <a:ext cx="3254975" cy="383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6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What is Linux</a:t>
            </a:r>
            <a:r>
              <a:rPr lang="en-US" dirty="0">
                <a:latin typeface="Calibri Light" panose="020F0302020204030204" pitchFamily="34" charset="0"/>
              </a:rPr>
              <a:t>? Cont’d</a:t>
            </a:r>
            <a:endParaRPr lang="da-DK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Linux can be found </a:t>
            </a:r>
            <a:r>
              <a:rPr lang="en-US" b="1" dirty="0"/>
              <a:t>everywhere </a:t>
            </a:r>
            <a:r>
              <a:rPr lang="en-US" dirty="0"/>
              <a:t>– from satellites in space to mobile phones to almost 100% of the world’s supercomputers.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billions</a:t>
            </a:r>
            <a:r>
              <a:rPr lang="en-US" dirty="0"/>
              <a:t> of devices in the world running on Linux, including:</a:t>
            </a:r>
          </a:p>
          <a:p>
            <a:pPr>
              <a:buFontTx/>
              <a:buChar char="-"/>
            </a:pPr>
            <a:r>
              <a:rPr lang="en-US" dirty="0"/>
              <a:t>Most* mobile phones and tablets</a:t>
            </a:r>
          </a:p>
          <a:p>
            <a:pPr>
              <a:buFontTx/>
              <a:buChar char="-"/>
            </a:pPr>
            <a:r>
              <a:rPr lang="en-US" dirty="0"/>
              <a:t>Most* web servers</a:t>
            </a:r>
          </a:p>
          <a:p>
            <a:pPr>
              <a:buFontTx/>
              <a:buChar char="-"/>
            </a:pPr>
            <a:r>
              <a:rPr lang="en-US" dirty="0"/>
              <a:t>Nearly all mainframes and supercomputers</a:t>
            </a:r>
          </a:p>
          <a:p>
            <a:pPr>
              <a:buFontTx/>
              <a:buChar char="-"/>
            </a:pPr>
            <a:r>
              <a:rPr lang="en-US" dirty="0"/>
              <a:t>Many embedded devices</a:t>
            </a:r>
          </a:p>
          <a:p>
            <a:pPr>
              <a:buFontTx/>
              <a:buChar char="-"/>
            </a:pPr>
            <a:r>
              <a:rPr lang="en-US" dirty="0"/>
              <a:t>(very few) desktop computers</a:t>
            </a:r>
          </a:p>
        </p:txBody>
      </p:sp>
      <p:pic>
        <p:nvPicPr>
          <p:cNvPr id="2050" name="Picture 2" descr="Android robot 2014.svg">
            <a:extLst>
              <a:ext uri="{FF2B5EF4-FFF2-40B4-BE49-F238E27FC236}">
                <a16:creationId xmlns:a16="http://schemas.microsoft.com/office/drawing/2014/main" id="{428D6C39-6EE1-4D9D-B312-6D51A94C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48" y="4001294"/>
            <a:ext cx="2155739" cy="25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</TotalTime>
  <Words>1754</Words>
  <Application>Microsoft Office PowerPoint</Application>
  <PresentationFormat>Widescreen</PresentationFormat>
  <Paragraphs>296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Programming Skills Workshop</vt:lpstr>
      <vt:lpstr>Course Schedule</vt:lpstr>
      <vt:lpstr>Course Resources</vt:lpstr>
      <vt:lpstr>Today’s Lesson</vt:lpstr>
      <vt:lpstr>Linux Installation</vt:lpstr>
      <vt:lpstr>Installation!</vt:lpstr>
      <vt:lpstr>Linux Background</vt:lpstr>
      <vt:lpstr>What is Linux?</vt:lpstr>
      <vt:lpstr>What is Linux? Cont’d</vt:lpstr>
      <vt:lpstr>Unix</vt:lpstr>
      <vt:lpstr>Much ado about licenses</vt:lpstr>
      <vt:lpstr>Much ado about licenses</vt:lpstr>
      <vt:lpstr>Linus and Linux</vt:lpstr>
      <vt:lpstr>GNU</vt:lpstr>
      <vt:lpstr>Linux Distributions</vt:lpstr>
      <vt:lpstr>Why Linux?</vt:lpstr>
      <vt:lpstr>Windows and Linux</vt:lpstr>
      <vt:lpstr>Windows Subsystem for Linux</vt:lpstr>
      <vt:lpstr>Linux Introduction</vt:lpstr>
      <vt:lpstr>Navigating on the Linux Terminal</vt:lpstr>
      <vt:lpstr>File manipulation on the Linux Terminal</vt:lpstr>
      <vt:lpstr>Linux File System</vt:lpstr>
      <vt:lpstr>Linux File Structure</vt:lpstr>
      <vt:lpstr>Root &amp; Privileges</vt:lpstr>
      <vt:lpstr>Using bash</vt:lpstr>
      <vt:lpstr>background</vt:lpstr>
      <vt:lpstr>Installing and Building Programs</vt:lpstr>
      <vt:lpstr>APT</vt:lpstr>
      <vt:lpstr>Updating &amp; Upgrading with Apt</vt:lpstr>
      <vt:lpstr>Building from Source</vt:lpstr>
      <vt:lpstr>Tar</vt:lpstr>
      <vt:lpstr>wget</vt:lpstr>
      <vt:lpstr>make</vt:lpstr>
      <vt:lpstr>Walkthrough: Build from source</vt:lpstr>
      <vt:lpstr>Linux Tools</vt:lpstr>
      <vt:lpstr>man</vt:lpstr>
      <vt:lpstr>cat</vt:lpstr>
      <vt:lpstr>less</vt:lpstr>
      <vt:lpstr>history</vt:lpstr>
      <vt:lpstr>grep</vt:lpstr>
      <vt:lpstr>ps</vt:lpstr>
      <vt:lpstr>who and whoami</vt:lpstr>
      <vt:lpstr>touch</vt:lpstr>
      <vt:lpstr>whatis</vt:lpstr>
      <vt:lpstr>nano</vt:lpstr>
      <vt:lpstr>And many many more!</vt:lpstr>
      <vt:lpstr>Now for a little adventure!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Kristofer James Carta</dc:creator>
  <cp:lastModifiedBy>Kristofer James Carta</cp:lastModifiedBy>
  <cp:revision>121</cp:revision>
  <dcterms:created xsi:type="dcterms:W3CDTF">2017-08-21T16:52:21Z</dcterms:created>
  <dcterms:modified xsi:type="dcterms:W3CDTF">2017-09-07T10:02:16Z</dcterms:modified>
</cp:coreProperties>
</file>