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4.jpg" ContentType="image/png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51"/>
  </p:notesMasterIdLst>
  <p:sldIdLst>
    <p:sldId id="257" r:id="rId4"/>
    <p:sldId id="258" r:id="rId5"/>
    <p:sldId id="259" r:id="rId6"/>
    <p:sldId id="260" r:id="rId7"/>
    <p:sldId id="262" r:id="rId8"/>
    <p:sldId id="279" r:id="rId9"/>
    <p:sldId id="281" r:id="rId10"/>
    <p:sldId id="280" r:id="rId11"/>
    <p:sldId id="293" r:id="rId12"/>
    <p:sldId id="282" r:id="rId13"/>
    <p:sldId id="283" r:id="rId14"/>
    <p:sldId id="285" r:id="rId15"/>
    <p:sldId id="284" r:id="rId16"/>
    <p:sldId id="290" r:id="rId17"/>
    <p:sldId id="261" r:id="rId18"/>
    <p:sldId id="263" r:id="rId19"/>
    <p:sldId id="303" r:id="rId20"/>
    <p:sldId id="264" r:id="rId21"/>
    <p:sldId id="304" r:id="rId22"/>
    <p:sldId id="265" r:id="rId23"/>
    <p:sldId id="278" r:id="rId24"/>
    <p:sldId id="266" r:id="rId25"/>
    <p:sldId id="267" r:id="rId26"/>
    <p:sldId id="294" r:id="rId27"/>
    <p:sldId id="302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268" r:id="rId36"/>
    <p:sldId id="277" r:id="rId37"/>
    <p:sldId id="269" r:id="rId38"/>
    <p:sldId id="276" r:id="rId39"/>
    <p:sldId id="292" r:id="rId40"/>
    <p:sldId id="271" r:id="rId41"/>
    <p:sldId id="272" r:id="rId42"/>
    <p:sldId id="273" r:id="rId43"/>
    <p:sldId id="274" r:id="rId44"/>
    <p:sldId id="270" r:id="rId45"/>
    <p:sldId id="275" r:id="rId46"/>
    <p:sldId id="286" r:id="rId47"/>
    <p:sldId id="288" r:id="rId48"/>
    <p:sldId id="291" r:id="rId49"/>
    <p:sldId id="289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96253" autoAdjust="0"/>
  </p:normalViewPr>
  <p:slideViewPr>
    <p:cSldViewPr snapToGrid="0">
      <p:cViewPr varScale="1">
        <p:scale>
          <a:sx n="60" d="100"/>
          <a:sy n="60" d="100"/>
        </p:scale>
        <p:origin x="72" y="1176"/>
      </p:cViewPr>
      <p:guideLst/>
    </p:cSldViewPr>
  </p:slideViewPr>
  <p:outlineViewPr>
    <p:cViewPr>
      <p:scale>
        <a:sx n="33" d="100"/>
        <a:sy n="33" d="100"/>
      </p:scale>
      <p:origin x="0" y="-172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5" d="100"/>
          <a:sy n="125" d="100"/>
        </p:scale>
        <p:origin x="49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microsoft.com/office/2016/11/relationships/changesInfo" Target="changesInfos/changesInfo1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ofer Carta" userId="a949ead7c4bcd18f" providerId="LiveId" clId="{8AAC0A60-0DC6-4837-95AB-2BF88444FD1C}"/>
    <pc:docChg chg="undo redo custSel addSld delSld modSld sldOrd">
      <pc:chgData name="Kristofer Carta" userId="a949ead7c4bcd18f" providerId="LiveId" clId="{8AAC0A60-0DC6-4837-95AB-2BF88444FD1C}" dt="2017-09-13T21:58:26.991" v="3966"/>
      <pc:docMkLst>
        <pc:docMk/>
      </pc:docMkLst>
      <pc:sldChg chg="modSp">
        <pc:chgData name="Kristofer Carta" userId="a949ead7c4bcd18f" providerId="LiveId" clId="{8AAC0A60-0DC6-4837-95AB-2BF88444FD1C}" dt="2017-09-13T20:14:06.373" v="1" actId="20577"/>
        <pc:sldMkLst>
          <pc:docMk/>
          <pc:sldMk cId="974364153" sldId="257"/>
        </pc:sldMkLst>
        <pc:spChg chg="mod">
          <ac:chgData name="Kristofer Carta" userId="a949ead7c4bcd18f" providerId="LiveId" clId="{8AAC0A60-0DC6-4837-95AB-2BF88444FD1C}" dt="2017-09-13T20:14:06.373" v="1" actId="20577"/>
          <ac:spMkLst>
            <pc:docMk/>
            <pc:sldMk cId="974364153" sldId="257"/>
            <ac:spMk id="3" creationId="{BB7D2EFF-91D1-4FCE-84B8-A7286782BC3D}"/>
          </ac:spMkLst>
        </pc:spChg>
      </pc:sldChg>
      <pc:sldChg chg="modSp">
        <pc:chgData name="Kristofer Carta" userId="a949ead7c4bcd18f" providerId="LiveId" clId="{8AAC0A60-0DC6-4837-95AB-2BF88444FD1C}" dt="2017-09-13T21:25:12.176" v="3573" actId="113"/>
        <pc:sldMkLst>
          <pc:docMk/>
          <pc:sldMk cId="3840200507" sldId="260"/>
        </pc:sldMkLst>
        <pc:spChg chg="mod">
          <ac:chgData name="Kristofer Carta" userId="a949ead7c4bcd18f" providerId="LiveId" clId="{8AAC0A60-0DC6-4837-95AB-2BF88444FD1C}" dt="2017-09-13T21:25:12.176" v="3573" actId="113"/>
          <ac:spMkLst>
            <pc:docMk/>
            <pc:sldMk cId="3840200507" sldId="260"/>
            <ac:spMk id="3" creationId="{FFC353AD-FA04-47E2-BB20-54AD62996ABA}"/>
          </ac:spMkLst>
        </pc:spChg>
      </pc:sldChg>
      <pc:sldChg chg="modSp">
        <pc:chgData name="Kristofer Carta" userId="a949ead7c4bcd18f" providerId="LiveId" clId="{8AAC0A60-0DC6-4837-95AB-2BF88444FD1C}" dt="2017-09-13T21:36:53.010" v="3753" actId="14100"/>
        <pc:sldMkLst>
          <pc:docMk/>
          <pc:sldMk cId="2321813810" sldId="261"/>
        </pc:sldMkLst>
        <pc:spChg chg="mod">
          <ac:chgData name="Kristofer Carta" userId="a949ead7c4bcd18f" providerId="LiveId" clId="{8AAC0A60-0DC6-4837-95AB-2BF88444FD1C}" dt="2017-09-13T21:36:53.010" v="3753" actId="14100"/>
          <ac:spMkLst>
            <pc:docMk/>
            <pc:sldMk cId="2321813810" sldId="261"/>
            <ac:spMk id="2" creationId="{00000000-0000-0000-0000-000000000000}"/>
          </ac:spMkLst>
        </pc:spChg>
      </pc:sldChg>
      <pc:sldChg chg="modSp ord">
        <pc:chgData name="Kristofer Carta" userId="a949ead7c4bcd18f" providerId="LiveId" clId="{8AAC0A60-0DC6-4837-95AB-2BF88444FD1C}" dt="2017-09-13T21:58:26.991" v="3966"/>
        <pc:sldMkLst>
          <pc:docMk/>
          <pc:sldMk cId="293865707" sldId="263"/>
        </pc:sldMkLst>
        <pc:spChg chg="mod">
          <ac:chgData name="Kristofer Carta" userId="a949ead7c4bcd18f" providerId="LiveId" clId="{8AAC0A60-0DC6-4837-95AB-2BF88444FD1C}" dt="2017-09-13T20:26:08.705" v="471" actId="20577"/>
          <ac:spMkLst>
            <pc:docMk/>
            <pc:sldMk cId="293865707" sldId="263"/>
            <ac:spMk id="2" creationId="{00000000-0000-0000-0000-000000000000}"/>
          </ac:spMkLst>
        </pc:spChg>
        <pc:spChg chg="mod">
          <ac:chgData name="Kristofer Carta" userId="a949ead7c4bcd18f" providerId="LiveId" clId="{8AAC0A60-0DC6-4837-95AB-2BF88444FD1C}" dt="2017-09-13T21:37:19.963" v="3759" actId="6549"/>
          <ac:spMkLst>
            <pc:docMk/>
            <pc:sldMk cId="293865707" sldId="263"/>
            <ac:spMk id="3" creationId="{00000000-0000-0000-0000-000000000000}"/>
          </ac:spMkLst>
        </pc:spChg>
      </pc:sldChg>
      <pc:sldChg chg="modSp ord">
        <pc:chgData name="Kristofer Carta" userId="a949ead7c4bcd18f" providerId="LiveId" clId="{8AAC0A60-0DC6-4837-95AB-2BF88444FD1C}" dt="2017-09-13T21:58:26.991" v="3966"/>
        <pc:sldMkLst>
          <pc:docMk/>
          <pc:sldMk cId="808202410" sldId="264"/>
        </pc:sldMkLst>
        <pc:spChg chg="mod">
          <ac:chgData name="Kristofer Carta" userId="a949ead7c4bcd18f" providerId="LiveId" clId="{8AAC0A60-0DC6-4837-95AB-2BF88444FD1C}" dt="2017-09-13T20:54:46.004" v="1845" actId="20577"/>
          <ac:spMkLst>
            <pc:docMk/>
            <pc:sldMk cId="808202410" sldId="264"/>
            <ac:spMk id="3" creationId="{00000000-0000-0000-0000-000000000000}"/>
          </ac:spMkLst>
        </pc:spChg>
        <pc:picChg chg="mod">
          <ac:chgData name="Kristofer Carta" userId="a949ead7c4bcd18f" providerId="LiveId" clId="{8AAC0A60-0DC6-4837-95AB-2BF88444FD1C}" dt="2017-09-13T20:50:00.442" v="1346" actId="1076"/>
          <ac:picMkLst>
            <pc:docMk/>
            <pc:sldMk cId="808202410" sldId="264"/>
            <ac:picMk id="5" creationId="{00000000-0000-0000-0000-000000000000}"/>
          </ac:picMkLst>
        </pc:picChg>
      </pc:sldChg>
      <pc:sldChg chg="modSp">
        <pc:chgData name="Kristofer Carta" userId="a949ead7c4bcd18f" providerId="LiveId" clId="{8AAC0A60-0DC6-4837-95AB-2BF88444FD1C}" dt="2017-09-13T21:40:49.608" v="3965" actId="20577"/>
        <pc:sldMkLst>
          <pc:docMk/>
          <pc:sldMk cId="2491980110" sldId="265"/>
        </pc:sldMkLst>
        <pc:spChg chg="mod">
          <ac:chgData name="Kristofer Carta" userId="a949ead7c4bcd18f" providerId="LiveId" clId="{8AAC0A60-0DC6-4837-95AB-2BF88444FD1C}" dt="2017-09-13T21:40:49.608" v="3965" actId="20577"/>
          <ac:spMkLst>
            <pc:docMk/>
            <pc:sldMk cId="2491980110" sldId="265"/>
            <ac:spMk id="3" creationId="{00000000-0000-0000-0000-000000000000}"/>
          </ac:spMkLst>
        </pc:spChg>
      </pc:sldChg>
      <pc:sldChg chg="modSp">
        <pc:chgData name="Kristofer Carta" userId="a949ead7c4bcd18f" providerId="LiveId" clId="{8AAC0A60-0DC6-4837-95AB-2BF88444FD1C}" dt="2017-09-13T20:56:18.998" v="1849" actId="1076"/>
        <pc:sldMkLst>
          <pc:docMk/>
          <pc:sldMk cId="3090192272" sldId="267"/>
        </pc:sldMkLst>
        <pc:picChg chg="mod">
          <ac:chgData name="Kristofer Carta" userId="a949ead7c4bcd18f" providerId="LiveId" clId="{8AAC0A60-0DC6-4837-95AB-2BF88444FD1C}" dt="2017-09-13T20:56:18.998" v="1849" actId="1076"/>
          <ac:picMkLst>
            <pc:docMk/>
            <pc:sldMk cId="3090192272" sldId="267"/>
            <ac:picMk id="4" creationId="{00000000-0000-0000-0000-000000000000}"/>
          </ac:picMkLst>
        </pc:picChg>
      </pc:sldChg>
      <pc:sldChg chg="modSp">
        <pc:chgData name="Kristofer Carta" userId="a949ead7c4bcd18f" providerId="LiveId" clId="{8AAC0A60-0DC6-4837-95AB-2BF88444FD1C}" dt="2017-09-13T21:04:06.133" v="2605" actId="20577"/>
        <pc:sldMkLst>
          <pc:docMk/>
          <pc:sldMk cId="3732819703" sldId="269"/>
        </pc:sldMkLst>
        <pc:spChg chg="mod">
          <ac:chgData name="Kristofer Carta" userId="a949ead7c4bcd18f" providerId="LiveId" clId="{8AAC0A60-0DC6-4837-95AB-2BF88444FD1C}" dt="2017-09-13T21:04:06.133" v="2605" actId="20577"/>
          <ac:spMkLst>
            <pc:docMk/>
            <pc:sldMk cId="3732819703" sldId="269"/>
            <ac:spMk id="3" creationId="{00000000-0000-0000-0000-000000000000}"/>
          </ac:spMkLst>
        </pc:spChg>
      </pc:sldChg>
      <pc:sldChg chg="addSp delSp modSp">
        <pc:chgData name="Kristofer Carta" userId="a949ead7c4bcd18f" providerId="LiveId" clId="{8AAC0A60-0DC6-4837-95AB-2BF88444FD1C}" dt="2017-09-13T21:20:31.705" v="3265" actId="5793"/>
        <pc:sldMkLst>
          <pc:docMk/>
          <pc:sldMk cId="944621421" sldId="270"/>
        </pc:sldMkLst>
        <pc:spChg chg="mod">
          <ac:chgData name="Kristofer Carta" userId="a949ead7c4bcd18f" providerId="LiveId" clId="{8AAC0A60-0DC6-4837-95AB-2BF88444FD1C}" dt="2017-09-13T21:17:08.843" v="3188" actId="20577"/>
          <ac:spMkLst>
            <pc:docMk/>
            <pc:sldMk cId="944621421" sldId="270"/>
            <ac:spMk id="2" creationId="{00000000-0000-0000-0000-000000000000}"/>
          </ac:spMkLst>
        </pc:spChg>
        <pc:spChg chg="mod">
          <ac:chgData name="Kristofer Carta" userId="a949ead7c4bcd18f" providerId="LiveId" clId="{8AAC0A60-0DC6-4837-95AB-2BF88444FD1C}" dt="2017-09-13T21:20:31.705" v="3265" actId="5793"/>
          <ac:spMkLst>
            <pc:docMk/>
            <pc:sldMk cId="944621421" sldId="270"/>
            <ac:spMk id="3" creationId="{00000000-0000-0000-0000-000000000000}"/>
          </ac:spMkLst>
        </pc:spChg>
        <pc:picChg chg="add del mod">
          <ac:chgData name="Kristofer Carta" userId="a949ead7c4bcd18f" providerId="LiveId" clId="{8AAC0A60-0DC6-4837-95AB-2BF88444FD1C}" dt="2017-09-13T21:17:12.354" v="3189" actId="1076"/>
          <ac:picMkLst>
            <pc:docMk/>
            <pc:sldMk cId="944621421" sldId="270"/>
            <ac:picMk id="4" creationId="{00000000-0000-0000-0000-000000000000}"/>
          </ac:picMkLst>
        </pc:picChg>
        <pc:picChg chg="add del">
          <ac:chgData name="Kristofer Carta" userId="a949ead7c4bcd18f" providerId="LiveId" clId="{8AAC0A60-0DC6-4837-95AB-2BF88444FD1C}" dt="2017-09-13T21:16:16.693" v="3174" actId="5793"/>
          <ac:picMkLst>
            <pc:docMk/>
            <pc:sldMk cId="944621421" sldId="270"/>
            <ac:picMk id="5122" creationId="{52AF6ED5-2B25-4B92-AA54-DF8D4D4CE3BB}"/>
          </ac:picMkLst>
        </pc:picChg>
        <pc:picChg chg="add mod modCrop">
          <ac:chgData name="Kristofer Carta" userId="a949ead7c4bcd18f" providerId="LiveId" clId="{8AAC0A60-0DC6-4837-95AB-2BF88444FD1C}" dt="2017-09-13T21:17:36.677" v="3207" actId="1076"/>
          <ac:picMkLst>
            <pc:docMk/>
            <pc:sldMk cId="944621421" sldId="270"/>
            <ac:picMk id="5124" creationId="{25C7E135-EEE6-4558-9FD2-B9A6657739DD}"/>
          </ac:picMkLst>
        </pc:picChg>
      </pc:sldChg>
      <pc:sldChg chg="modSp">
        <pc:chgData name="Kristofer Carta" userId="a949ead7c4bcd18f" providerId="LiveId" clId="{8AAC0A60-0DC6-4837-95AB-2BF88444FD1C}" dt="2017-09-13T21:06:03.449" v="2800" actId="5793"/>
        <pc:sldMkLst>
          <pc:docMk/>
          <pc:sldMk cId="1787701096" sldId="271"/>
        </pc:sldMkLst>
        <pc:spChg chg="mod">
          <ac:chgData name="Kristofer Carta" userId="a949ead7c4bcd18f" providerId="LiveId" clId="{8AAC0A60-0DC6-4837-95AB-2BF88444FD1C}" dt="2017-09-13T21:06:03.449" v="2800" actId="5793"/>
          <ac:spMkLst>
            <pc:docMk/>
            <pc:sldMk cId="1787701096" sldId="271"/>
            <ac:spMk id="3" creationId="{00000000-0000-0000-0000-000000000000}"/>
          </ac:spMkLst>
        </pc:spChg>
      </pc:sldChg>
      <pc:sldChg chg="modSp">
        <pc:chgData name="Kristofer Carta" userId="a949ead7c4bcd18f" providerId="LiveId" clId="{8AAC0A60-0DC6-4837-95AB-2BF88444FD1C}" dt="2017-09-13T21:11:15.204" v="2930" actId="20577"/>
        <pc:sldMkLst>
          <pc:docMk/>
          <pc:sldMk cId="1862757253" sldId="272"/>
        </pc:sldMkLst>
        <pc:spChg chg="mod">
          <ac:chgData name="Kristofer Carta" userId="a949ead7c4bcd18f" providerId="LiveId" clId="{8AAC0A60-0DC6-4837-95AB-2BF88444FD1C}" dt="2017-09-13T21:11:15.204" v="2930" actId="20577"/>
          <ac:spMkLst>
            <pc:docMk/>
            <pc:sldMk cId="1862757253" sldId="272"/>
            <ac:spMk id="3" creationId="{00000000-0000-0000-0000-000000000000}"/>
          </ac:spMkLst>
        </pc:spChg>
      </pc:sldChg>
      <pc:sldChg chg="modSp">
        <pc:chgData name="Kristofer Carta" userId="a949ead7c4bcd18f" providerId="LiveId" clId="{8AAC0A60-0DC6-4837-95AB-2BF88444FD1C}" dt="2017-09-13T21:13:59.337" v="3011" actId="20577"/>
        <pc:sldMkLst>
          <pc:docMk/>
          <pc:sldMk cId="2059038303" sldId="273"/>
        </pc:sldMkLst>
        <pc:spChg chg="mod">
          <ac:chgData name="Kristofer Carta" userId="a949ead7c4bcd18f" providerId="LiveId" clId="{8AAC0A60-0DC6-4837-95AB-2BF88444FD1C}" dt="2017-09-13T21:13:59.337" v="3011" actId="20577"/>
          <ac:spMkLst>
            <pc:docMk/>
            <pc:sldMk cId="2059038303" sldId="273"/>
            <ac:spMk id="3" creationId="{00000000-0000-0000-0000-000000000000}"/>
          </ac:spMkLst>
        </pc:spChg>
      </pc:sldChg>
      <pc:sldChg chg="modSp">
        <pc:chgData name="Kristofer Carta" userId="a949ead7c4bcd18f" providerId="LiveId" clId="{8AAC0A60-0DC6-4837-95AB-2BF88444FD1C}" dt="2017-09-13T21:14:53.798" v="3020" actId="20577"/>
        <pc:sldMkLst>
          <pc:docMk/>
          <pc:sldMk cId="2127139079" sldId="274"/>
        </pc:sldMkLst>
        <pc:spChg chg="mod">
          <ac:chgData name="Kristofer Carta" userId="a949ead7c4bcd18f" providerId="LiveId" clId="{8AAC0A60-0DC6-4837-95AB-2BF88444FD1C}" dt="2017-09-13T21:14:53.798" v="3020" actId="20577"/>
          <ac:spMkLst>
            <pc:docMk/>
            <pc:sldMk cId="2127139079" sldId="274"/>
            <ac:spMk id="3" creationId="{00000000-0000-0000-0000-000000000000}"/>
          </ac:spMkLst>
        </pc:spChg>
      </pc:sldChg>
      <pc:sldChg chg="modSp">
        <pc:chgData name="Kristofer Carta" userId="a949ead7c4bcd18f" providerId="LiveId" clId="{8AAC0A60-0DC6-4837-95AB-2BF88444FD1C}" dt="2017-09-13T21:22:12.599" v="3388" actId="20577"/>
        <pc:sldMkLst>
          <pc:docMk/>
          <pc:sldMk cId="2670308916" sldId="275"/>
        </pc:sldMkLst>
        <pc:spChg chg="mod">
          <ac:chgData name="Kristofer Carta" userId="a949ead7c4bcd18f" providerId="LiveId" clId="{8AAC0A60-0DC6-4837-95AB-2BF88444FD1C}" dt="2017-09-13T21:22:12.599" v="3388" actId="20577"/>
          <ac:spMkLst>
            <pc:docMk/>
            <pc:sldMk cId="2670308916" sldId="275"/>
            <ac:spMk id="3" creationId="{00000000-0000-0000-0000-000000000000}"/>
          </ac:spMkLst>
        </pc:spChg>
      </pc:sldChg>
      <pc:sldChg chg="modSp">
        <pc:chgData name="Kristofer Carta" userId="a949ead7c4bcd18f" providerId="LiveId" clId="{8AAC0A60-0DC6-4837-95AB-2BF88444FD1C}" dt="2017-09-13T21:04:58.432" v="2750" actId="20577"/>
        <pc:sldMkLst>
          <pc:docMk/>
          <pc:sldMk cId="1112345308" sldId="276"/>
        </pc:sldMkLst>
        <pc:spChg chg="mod">
          <ac:chgData name="Kristofer Carta" userId="a949ead7c4bcd18f" providerId="LiveId" clId="{8AAC0A60-0DC6-4837-95AB-2BF88444FD1C}" dt="2017-09-13T21:04:58.432" v="2750" actId="20577"/>
          <ac:spMkLst>
            <pc:docMk/>
            <pc:sldMk cId="1112345308" sldId="276"/>
            <ac:spMk id="3" creationId="{7B1233B2-B352-4668-B855-FCB8C6C1F729}"/>
          </ac:spMkLst>
        </pc:spChg>
      </pc:sldChg>
      <pc:sldChg chg="modSp">
        <pc:chgData name="Kristofer Carta" userId="a949ead7c4bcd18f" providerId="LiveId" clId="{8AAC0A60-0DC6-4837-95AB-2BF88444FD1C}" dt="2017-09-13T21:03:53.991" v="2595" actId="20577"/>
        <pc:sldMkLst>
          <pc:docMk/>
          <pc:sldMk cId="3847533927" sldId="277"/>
        </pc:sldMkLst>
        <pc:spChg chg="mod">
          <ac:chgData name="Kristofer Carta" userId="a949ead7c4bcd18f" providerId="LiveId" clId="{8AAC0A60-0DC6-4837-95AB-2BF88444FD1C}" dt="2017-09-13T21:03:53.991" v="2595" actId="20577"/>
          <ac:spMkLst>
            <pc:docMk/>
            <pc:sldMk cId="3847533927" sldId="277"/>
            <ac:spMk id="3" creationId="{D64459D8-98D3-4A9A-9093-993B1BDCC76B}"/>
          </ac:spMkLst>
        </pc:spChg>
      </pc:sldChg>
      <pc:sldChg chg="addSp modSp">
        <pc:chgData name="Kristofer Carta" userId="a949ead7c4bcd18f" providerId="LiveId" clId="{8AAC0A60-0DC6-4837-95AB-2BF88444FD1C}" dt="2017-09-13T20:55:47.865" v="1848" actId="14100"/>
        <pc:sldMkLst>
          <pc:docMk/>
          <pc:sldMk cId="4066433051" sldId="278"/>
        </pc:sldMkLst>
        <pc:picChg chg="add mod">
          <ac:chgData name="Kristofer Carta" userId="a949ead7c4bcd18f" providerId="LiveId" clId="{8AAC0A60-0DC6-4837-95AB-2BF88444FD1C}" dt="2017-09-13T20:55:47.865" v="1848" actId="14100"/>
          <ac:picMkLst>
            <pc:docMk/>
            <pc:sldMk cId="4066433051" sldId="278"/>
            <ac:picMk id="4098" creationId="{6C650C93-CFB9-4F73-B5EF-522985C643E3}"/>
          </ac:picMkLst>
        </pc:picChg>
      </pc:sldChg>
      <pc:sldChg chg="modSp">
        <pc:chgData name="Kristofer Carta" userId="a949ead7c4bcd18f" providerId="LiveId" clId="{8AAC0A60-0DC6-4837-95AB-2BF88444FD1C}" dt="2017-09-13T21:29:25.740" v="3651" actId="27636"/>
        <pc:sldMkLst>
          <pc:docMk/>
          <pc:sldMk cId="595797367" sldId="280"/>
        </pc:sldMkLst>
        <pc:spChg chg="mod">
          <ac:chgData name="Kristofer Carta" userId="a949ead7c4bcd18f" providerId="LiveId" clId="{8AAC0A60-0DC6-4837-95AB-2BF88444FD1C}" dt="2017-09-13T21:29:25.740" v="3651" actId="27636"/>
          <ac:spMkLst>
            <pc:docMk/>
            <pc:sldMk cId="595797367" sldId="280"/>
            <ac:spMk id="3" creationId="{E590A1C0-07BC-4A17-9FCE-1A4C425E9F41}"/>
          </ac:spMkLst>
        </pc:spChg>
      </pc:sldChg>
      <pc:sldChg chg="addSp modSp">
        <pc:chgData name="Kristofer Carta" userId="a949ead7c4bcd18f" providerId="LiveId" clId="{8AAC0A60-0DC6-4837-95AB-2BF88444FD1C}" dt="2017-09-13T21:28:39.534" v="3647" actId="1076"/>
        <pc:sldMkLst>
          <pc:docMk/>
          <pc:sldMk cId="3318833404" sldId="281"/>
        </pc:sldMkLst>
        <pc:spChg chg="mod">
          <ac:chgData name="Kristofer Carta" userId="a949ead7c4bcd18f" providerId="LiveId" clId="{8AAC0A60-0DC6-4837-95AB-2BF88444FD1C}" dt="2017-09-13T21:27:37.986" v="3636" actId="27636"/>
          <ac:spMkLst>
            <pc:docMk/>
            <pc:sldMk cId="3318833404" sldId="281"/>
            <ac:spMk id="3" creationId="{5E4631DB-3CA0-49B6-BFBB-E8558D28E5BA}"/>
          </ac:spMkLst>
        </pc:spChg>
        <pc:spChg chg="add mod">
          <ac:chgData name="Kristofer Carta" userId="a949ead7c4bcd18f" providerId="LiveId" clId="{8AAC0A60-0DC6-4837-95AB-2BF88444FD1C}" dt="2017-09-13T21:28:39.534" v="3647" actId="1076"/>
          <ac:spMkLst>
            <pc:docMk/>
            <pc:sldMk cId="3318833404" sldId="281"/>
            <ac:spMk id="4" creationId="{05D81036-3D30-4A98-A697-D6832F0DC52E}"/>
          </ac:spMkLst>
        </pc:spChg>
        <pc:picChg chg="add mod modCrop">
          <ac:chgData name="Kristofer Carta" userId="a949ead7c4bcd18f" providerId="LiveId" clId="{8AAC0A60-0DC6-4837-95AB-2BF88444FD1C}" dt="2017-09-13T21:27:43.992" v="3637" actId="1076"/>
          <ac:picMkLst>
            <pc:docMk/>
            <pc:sldMk cId="3318833404" sldId="281"/>
            <ac:picMk id="1026" creationId="{17382F3A-4EB8-41CF-923F-F1A4060AEC71}"/>
          </ac:picMkLst>
        </pc:picChg>
      </pc:sldChg>
      <pc:sldChg chg="addSp delSp modSp">
        <pc:chgData name="Kristofer Carta" userId="a949ead7c4bcd18f" providerId="LiveId" clId="{8AAC0A60-0DC6-4837-95AB-2BF88444FD1C}" dt="2017-09-13T21:36:17.491" v="3752" actId="14100"/>
        <pc:sldMkLst>
          <pc:docMk/>
          <pc:sldMk cId="2009934006" sldId="283"/>
        </pc:sldMkLst>
        <pc:spChg chg="mod">
          <ac:chgData name="Kristofer Carta" userId="a949ead7c4bcd18f" providerId="LiveId" clId="{8AAC0A60-0DC6-4837-95AB-2BF88444FD1C}" dt="2017-09-13T21:35:55.433" v="3748" actId="20577"/>
          <ac:spMkLst>
            <pc:docMk/>
            <pc:sldMk cId="2009934006" sldId="283"/>
            <ac:spMk id="3" creationId="{ACCB80E0-2196-457F-BB88-0FE700D57934}"/>
          </ac:spMkLst>
        </pc:spChg>
        <pc:spChg chg="add del">
          <ac:chgData name="Kristofer Carta" userId="a949ead7c4bcd18f" providerId="LiveId" clId="{8AAC0A60-0DC6-4837-95AB-2BF88444FD1C}" dt="2017-09-13T21:31:43.590" v="3698" actId="14100"/>
          <ac:spMkLst>
            <pc:docMk/>
            <pc:sldMk cId="2009934006" sldId="283"/>
            <ac:spMk id="4" creationId="{116CE668-64C2-4BE1-ABDC-9CBD8D754145}"/>
          </ac:spMkLst>
        </pc:spChg>
        <pc:picChg chg="add mod">
          <ac:chgData name="Kristofer Carta" userId="a949ead7c4bcd18f" providerId="LiveId" clId="{8AAC0A60-0DC6-4837-95AB-2BF88444FD1C}" dt="2017-09-13T21:36:17.491" v="3752" actId="14100"/>
          <ac:picMkLst>
            <pc:docMk/>
            <pc:sldMk cId="2009934006" sldId="283"/>
            <ac:picMk id="6146" creationId="{E8114275-8E2E-4C5B-B30F-FC781689C66A}"/>
          </ac:picMkLst>
        </pc:picChg>
        <pc:picChg chg="add mod">
          <ac:chgData name="Kristofer Carta" userId="a949ead7c4bcd18f" providerId="LiveId" clId="{8AAC0A60-0DC6-4837-95AB-2BF88444FD1C}" dt="2017-09-13T21:36:11.206" v="3750" actId="1076"/>
          <ac:picMkLst>
            <pc:docMk/>
            <pc:sldMk cId="2009934006" sldId="283"/>
            <ac:picMk id="6150" creationId="{C4B71D7B-6E32-442E-82A4-7B350A5134F2}"/>
          </ac:picMkLst>
        </pc:picChg>
      </pc:sldChg>
      <pc:sldChg chg="addSp modSp">
        <pc:chgData name="Kristofer Carta" userId="a949ead7c4bcd18f" providerId="LiveId" clId="{8AAC0A60-0DC6-4837-95AB-2BF88444FD1C}" dt="2017-09-13T20:24:23.669" v="311" actId="20577"/>
        <pc:sldMkLst>
          <pc:docMk/>
          <pc:sldMk cId="3576034683" sldId="285"/>
        </pc:sldMkLst>
        <pc:spChg chg="mod">
          <ac:chgData name="Kristofer Carta" userId="a949ead7c4bcd18f" providerId="LiveId" clId="{8AAC0A60-0DC6-4837-95AB-2BF88444FD1C}" dt="2017-09-13T20:24:23.669" v="311" actId="20577"/>
          <ac:spMkLst>
            <pc:docMk/>
            <pc:sldMk cId="3576034683" sldId="285"/>
            <ac:spMk id="3" creationId="{00000000-0000-0000-0000-000000000000}"/>
          </ac:spMkLst>
        </pc:spChg>
        <pc:picChg chg="mod">
          <ac:chgData name="Kristofer Carta" userId="a949ead7c4bcd18f" providerId="LiveId" clId="{8AAC0A60-0DC6-4837-95AB-2BF88444FD1C}" dt="2017-09-13T20:24:02.425" v="303" actId="1076"/>
          <ac:picMkLst>
            <pc:docMk/>
            <pc:sldMk cId="3576034683" sldId="285"/>
            <ac:picMk id="5" creationId="{00000000-0000-0000-0000-000000000000}"/>
          </ac:picMkLst>
        </pc:picChg>
        <pc:picChg chg="add mod">
          <ac:chgData name="Kristofer Carta" userId="a949ead7c4bcd18f" providerId="LiveId" clId="{8AAC0A60-0DC6-4837-95AB-2BF88444FD1C}" dt="2017-09-13T20:24:02.425" v="303" actId="1076"/>
          <ac:picMkLst>
            <pc:docMk/>
            <pc:sldMk cId="3576034683" sldId="285"/>
            <ac:picMk id="2050" creationId="{6A15E80E-4DBD-47B5-BD99-83D14C287AE5}"/>
          </ac:picMkLst>
        </pc:picChg>
        <pc:picChg chg="add mod modCrop">
          <ac:chgData name="Kristofer Carta" userId="a949ead7c4bcd18f" providerId="LiveId" clId="{8AAC0A60-0DC6-4837-95AB-2BF88444FD1C}" dt="2017-09-13T20:24:02.425" v="303" actId="1076"/>
          <ac:picMkLst>
            <pc:docMk/>
            <pc:sldMk cId="3576034683" sldId="285"/>
            <ac:picMk id="2052" creationId="{7780245A-7E00-4E70-A707-AC22AC3E24E7}"/>
          </ac:picMkLst>
        </pc:picChg>
      </pc:sldChg>
      <pc:sldChg chg="modSp">
        <pc:chgData name="Kristofer Carta" userId="a949ead7c4bcd18f" providerId="LiveId" clId="{8AAC0A60-0DC6-4837-95AB-2BF88444FD1C}" dt="2017-09-13T21:23:05.598" v="3461" actId="20577"/>
        <pc:sldMkLst>
          <pc:docMk/>
          <pc:sldMk cId="3642082465" sldId="286"/>
        </pc:sldMkLst>
        <pc:spChg chg="mod">
          <ac:chgData name="Kristofer Carta" userId="a949ead7c4bcd18f" providerId="LiveId" clId="{8AAC0A60-0DC6-4837-95AB-2BF88444FD1C}" dt="2017-09-13T21:23:05.598" v="3461" actId="20577"/>
          <ac:spMkLst>
            <pc:docMk/>
            <pc:sldMk cId="3642082465" sldId="286"/>
            <ac:spMk id="3" creationId="{00000000-0000-0000-0000-000000000000}"/>
          </ac:spMkLst>
        </pc:spChg>
      </pc:sldChg>
      <pc:sldChg chg="del">
        <pc:chgData name="Kristofer Carta" userId="a949ead7c4bcd18f" providerId="LiveId" clId="{8AAC0A60-0DC6-4837-95AB-2BF88444FD1C}" dt="2017-09-13T21:23:20.701" v="3462" actId="2696"/>
        <pc:sldMkLst>
          <pc:docMk/>
          <pc:sldMk cId="3304155368" sldId="287"/>
        </pc:sldMkLst>
      </pc:sldChg>
      <pc:sldChg chg="modSp">
        <pc:chgData name="Kristofer Carta" userId="a949ead7c4bcd18f" providerId="LiveId" clId="{8AAC0A60-0DC6-4837-95AB-2BF88444FD1C}" dt="2017-09-13T21:29:41.532" v="3655" actId="14100"/>
        <pc:sldMkLst>
          <pc:docMk/>
          <pc:sldMk cId="3703012633" sldId="293"/>
        </pc:sldMkLst>
        <pc:spChg chg="mod">
          <ac:chgData name="Kristofer Carta" userId="a949ead7c4bcd18f" providerId="LiveId" clId="{8AAC0A60-0DC6-4837-95AB-2BF88444FD1C}" dt="2017-09-13T21:29:41.532" v="3655" actId="14100"/>
          <ac:spMkLst>
            <pc:docMk/>
            <pc:sldMk cId="3703012633" sldId="293"/>
            <ac:spMk id="3" creationId="{657DBA78-6A17-4419-B970-D258865861B6}"/>
          </ac:spMkLst>
        </pc:spChg>
      </pc:sldChg>
      <pc:sldChg chg="modSp">
        <pc:chgData name="Kristofer Carta" userId="a949ead7c4bcd18f" providerId="LiveId" clId="{8AAC0A60-0DC6-4837-95AB-2BF88444FD1C}" dt="2017-09-13T20:57:27.540" v="1929" actId="20577"/>
        <pc:sldMkLst>
          <pc:docMk/>
          <pc:sldMk cId="2845719660" sldId="294"/>
        </pc:sldMkLst>
        <pc:spChg chg="mod">
          <ac:chgData name="Kristofer Carta" userId="a949ead7c4bcd18f" providerId="LiveId" clId="{8AAC0A60-0DC6-4837-95AB-2BF88444FD1C}" dt="2017-09-13T20:57:27.540" v="1929" actId="20577"/>
          <ac:spMkLst>
            <pc:docMk/>
            <pc:sldMk cId="2845719660" sldId="294"/>
            <ac:spMk id="3" creationId="{E2CA1CAF-6621-44F9-9374-CBF530C0D4B0}"/>
          </ac:spMkLst>
        </pc:spChg>
      </pc:sldChg>
      <pc:sldChg chg="modSp">
        <pc:chgData name="Kristofer Carta" userId="a949ead7c4bcd18f" providerId="LiveId" clId="{8AAC0A60-0DC6-4837-95AB-2BF88444FD1C}" dt="2017-09-13T20:58:29.744" v="2006" actId="20577"/>
        <pc:sldMkLst>
          <pc:docMk/>
          <pc:sldMk cId="4178925931" sldId="295"/>
        </pc:sldMkLst>
        <pc:spChg chg="mod">
          <ac:chgData name="Kristofer Carta" userId="a949ead7c4bcd18f" providerId="LiveId" clId="{8AAC0A60-0DC6-4837-95AB-2BF88444FD1C}" dt="2017-09-13T20:58:29.744" v="2006" actId="20577"/>
          <ac:spMkLst>
            <pc:docMk/>
            <pc:sldMk cId="4178925931" sldId="295"/>
            <ac:spMk id="3" creationId="{69CFE205-D0D0-4CE5-958C-9CE653184C2B}"/>
          </ac:spMkLst>
        </pc:spChg>
      </pc:sldChg>
      <pc:sldChg chg="modSp">
        <pc:chgData name="Kristofer Carta" userId="a949ead7c4bcd18f" providerId="LiveId" clId="{8AAC0A60-0DC6-4837-95AB-2BF88444FD1C}" dt="2017-09-13T20:59:01.251" v="2014" actId="20577"/>
        <pc:sldMkLst>
          <pc:docMk/>
          <pc:sldMk cId="538055377" sldId="296"/>
        </pc:sldMkLst>
        <pc:spChg chg="mod">
          <ac:chgData name="Kristofer Carta" userId="a949ead7c4bcd18f" providerId="LiveId" clId="{8AAC0A60-0DC6-4837-95AB-2BF88444FD1C}" dt="2017-09-13T20:59:01.251" v="2014" actId="20577"/>
          <ac:spMkLst>
            <pc:docMk/>
            <pc:sldMk cId="538055377" sldId="296"/>
            <ac:spMk id="3" creationId="{A0D6915F-734E-4FD9-9CCE-30D579A4E507}"/>
          </ac:spMkLst>
        </pc:spChg>
      </pc:sldChg>
      <pc:sldChg chg="modSp">
        <pc:chgData name="Kristofer Carta" userId="a949ead7c4bcd18f" providerId="LiveId" clId="{8AAC0A60-0DC6-4837-95AB-2BF88444FD1C}" dt="2017-09-13T20:59:27.377" v="2049" actId="20577"/>
        <pc:sldMkLst>
          <pc:docMk/>
          <pc:sldMk cId="3066313667" sldId="298"/>
        </pc:sldMkLst>
        <pc:spChg chg="mod">
          <ac:chgData name="Kristofer Carta" userId="a949ead7c4bcd18f" providerId="LiveId" clId="{8AAC0A60-0DC6-4837-95AB-2BF88444FD1C}" dt="2017-09-13T20:59:27.377" v="2049" actId="20577"/>
          <ac:spMkLst>
            <pc:docMk/>
            <pc:sldMk cId="3066313667" sldId="298"/>
            <ac:spMk id="3" creationId="{5C39E524-B704-4AD0-8FC5-94F1AA175D54}"/>
          </ac:spMkLst>
        </pc:spChg>
      </pc:sldChg>
      <pc:sldChg chg="modSp">
        <pc:chgData name="Kristofer Carta" userId="a949ead7c4bcd18f" providerId="LiveId" clId="{8AAC0A60-0DC6-4837-95AB-2BF88444FD1C}" dt="2017-09-13T21:01:39.227" v="2304" actId="20577"/>
        <pc:sldMkLst>
          <pc:docMk/>
          <pc:sldMk cId="226996428" sldId="299"/>
        </pc:sldMkLst>
        <pc:spChg chg="mod">
          <ac:chgData name="Kristofer Carta" userId="a949ead7c4bcd18f" providerId="LiveId" clId="{8AAC0A60-0DC6-4837-95AB-2BF88444FD1C}" dt="2017-09-13T21:01:39.227" v="2304" actId="20577"/>
          <ac:spMkLst>
            <pc:docMk/>
            <pc:sldMk cId="226996428" sldId="299"/>
            <ac:spMk id="3" creationId="{A4B6B249-B8AB-42DF-963B-D4CD78981231}"/>
          </ac:spMkLst>
        </pc:spChg>
      </pc:sldChg>
      <pc:sldChg chg="modSp">
        <pc:chgData name="Kristofer Carta" userId="a949ead7c4bcd18f" providerId="LiveId" clId="{8AAC0A60-0DC6-4837-95AB-2BF88444FD1C}" dt="2017-09-13T21:02:52.624" v="2510" actId="20577"/>
        <pc:sldMkLst>
          <pc:docMk/>
          <pc:sldMk cId="2434738546" sldId="300"/>
        </pc:sldMkLst>
        <pc:spChg chg="mod">
          <ac:chgData name="Kristofer Carta" userId="a949ead7c4bcd18f" providerId="LiveId" clId="{8AAC0A60-0DC6-4837-95AB-2BF88444FD1C}" dt="2017-09-13T21:02:52.624" v="2510" actId="20577"/>
          <ac:spMkLst>
            <pc:docMk/>
            <pc:sldMk cId="2434738546" sldId="300"/>
            <ac:spMk id="3" creationId="{863805C4-FDAB-4114-A674-A1020174CB6E}"/>
          </ac:spMkLst>
        </pc:spChg>
      </pc:sldChg>
      <pc:sldChg chg="modSp">
        <pc:chgData name="Kristofer Carta" userId="a949ead7c4bcd18f" providerId="LiveId" clId="{8AAC0A60-0DC6-4837-95AB-2BF88444FD1C}" dt="2017-09-13T21:03:24.008" v="2591" actId="15"/>
        <pc:sldMkLst>
          <pc:docMk/>
          <pc:sldMk cId="2508109494" sldId="301"/>
        </pc:sldMkLst>
        <pc:spChg chg="mod">
          <ac:chgData name="Kristofer Carta" userId="a949ead7c4bcd18f" providerId="LiveId" clId="{8AAC0A60-0DC6-4837-95AB-2BF88444FD1C}" dt="2017-09-13T21:03:24.008" v="2591" actId="15"/>
          <ac:spMkLst>
            <pc:docMk/>
            <pc:sldMk cId="2508109494" sldId="301"/>
            <ac:spMk id="3" creationId="{7F7C67A7-322F-4B8F-963C-586647A5F229}"/>
          </ac:spMkLst>
        </pc:spChg>
      </pc:sldChg>
      <pc:sldChg chg="modSp">
        <pc:chgData name="Kristofer Carta" userId="a949ead7c4bcd18f" providerId="LiveId" clId="{8AAC0A60-0DC6-4837-95AB-2BF88444FD1C}" dt="2017-09-13T20:57:42.548" v="1935" actId="6549"/>
        <pc:sldMkLst>
          <pc:docMk/>
          <pc:sldMk cId="2190210979" sldId="302"/>
        </pc:sldMkLst>
        <pc:spChg chg="mod">
          <ac:chgData name="Kristofer Carta" userId="a949ead7c4bcd18f" providerId="LiveId" clId="{8AAC0A60-0DC6-4837-95AB-2BF88444FD1C}" dt="2017-09-13T20:57:42.548" v="1935" actId="6549"/>
          <ac:spMkLst>
            <pc:docMk/>
            <pc:sldMk cId="2190210979" sldId="302"/>
            <ac:spMk id="3" creationId="{40B8B313-6A37-4111-841B-0818A66BED9A}"/>
          </ac:spMkLst>
        </pc:spChg>
      </pc:sldChg>
      <pc:sldChg chg="addSp delSp modSp add ord">
        <pc:chgData name="Kristofer Carta" userId="a949ead7c4bcd18f" providerId="LiveId" clId="{8AAC0A60-0DC6-4837-95AB-2BF88444FD1C}" dt="2017-09-13T21:58:26.991" v="3966"/>
        <pc:sldMkLst>
          <pc:docMk/>
          <pc:sldMk cId="1817722891" sldId="303"/>
        </pc:sldMkLst>
        <pc:spChg chg="mod">
          <ac:chgData name="Kristofer Carta" userId="a949ead7c4bcd18f" providerId="LiveId" clId="{8AAC0A60-0DC6-4837-95AB-2BF88444FD1C}" dt="2017-09-13T20:26:53.945" v="516" actId="20577"/>
          <ac:spMkLst>
            <pc:docMk/>
            <pc:sldMk cId="1817722891" sldId="303"/>
            <ac:spMk id="2" creationId="{00000000-0000-0000-0000-000000000000}"/>
          </ac:spMkLst>
        </pc:spChg>
        <pc:spChg chg="mod">
          <ac:chgData name="Kristofer Carta" userId="a949ead7c4bcd18f" providerId="LiveId" clId="{8AAC0A60-0DC6-4837-95AB-2BF88444FD1C}" dt="2017-09-13T21:38:44.064" v="3901" actId="15"/>
          <ac:spMkLst>
            <pc:docMk/>
            <pc:sldMk cId="1817722891" sldId="303"/>
            <ac:spMk id="3" creationId="{00000000-0000-0000-0000-000000000000}"/>
          </ac:spMkLst>
        </pc:spChg>
        <pc:picChg chg="del">
          <ac:chgData name="Kristofer Carta" userId="a949ead7c4bcd18f" providerId="LiveId" clId="{8AAC0A60-0DC6-4837-95AB-2BF88444FD1C}" dt="2017-09-13T20:48:32.246" v="1339" actId="478"/>
          <ac:picMkLst>
            <pc:docMk/>
            <pc:sldMk cId="1817722891" sldId="303"/>
            <ac:picMk id="5" creationId="{00000000-0000-0000-0000-000000000000}"/>
          </ac:picMkLst>
        </pc:picChg>
        <pc:picChg chg="add mod">
          <ac:chgData name="Kristofer Carta" userId="a949ead7c4bcd18f" providerId="LiveId" clId="{8AAC0A60-0DC6-4837-95AB-2BF88444FD1C}" dt="2017-09-13T20:49:19.044" v="1345" actId="1076"/>
          <ac:picMkLst>
            <pc:docMk/>
            <pc:sldMk cId="1817722891" sldId="303"/>
            <ac:picMk id="3074" creationId="{DCBBFDBC-A2A4-4C30-82E4-E3B842C53CF1}"/>
          </ac:picMkLst>
        </pc:picChg>
      </pc:sldChg>
      <pc:sldChg chg="modSp add">
        <pc:chgData name="Kristofer Carta" userId="a949ead7c4bcd18f" providerId="LiveId" clId="{8AAC0A60-0DC6-4837-95AB-2BF88444FD1C}" dt="2017-09-13T21:40:11.266" v="3917" actId="20577"/>
        <pc:sldMkLst>
          <pc:docMk/>
          <pc:sldMk cId="112097286" sldId="304"/>
        </pc:sldMkLst>
        <pc:spChg chg="mod">
          <ac:chgData name="Kristofer Carta" userId="a949ead7c4bcd18f" providerId="LiveId" clId="{8AAC0A60-0DC6-4837-95AB-2BF88444FD1C}" dt="2017-09-13T21:23:43.748" v="3510" actId="20577"/>
          <ac:spMkLst>
            <pc:docMk/>
            <pc:sldMk cId="112097286" sldId="304"/>
            <ac:spMk id="2" creationId="{00000000-0000-0000-0000-000000000000}"/>
          </ac:spMkLst>
        </pc:spChg>
        <pc:graphicFrameChg chg="mod">
          <ac:chgData name="Kristofer Carta" userId="a949ead7c4bcd18f" providerId="LiveId" clId="{8AAC0A60-0DC6-4837-95AB-2BF88444FD1C}" dt="2017-09-13T21:40:11.266" v="3917" actId="20577"/>
          <ac:graphicFrameMkLst>
            <pc:docMk/>
            <pc:sldMk cId="112097286" sldId="304"/>
            <ac:graphicFrameMk id="5" creationId="{00000000-0000-0000-0000-000000000000}"/>
          </ac:graphicFrameMkLst>
        </pc:graphicFrameChg>
      </pc:sldChg>
    </pc:docChg>
  </pc:docChgLst>
  <pc:docChgLst>
    <pc:chgData name="Kristofer Carta" userId="a949ead7c4bcd18f" providerId="LiveId" clId="{5893055D-DEE2-46A0-BC50-A41D26673B65}"/>
    <pc:docChg chg="undo custSel addSld modSld sldOrd">
      <pc:chgData name="Kristofer Carta" userId="a949ead7c4bcd18f" providerId="LiveId" clId="{5893055D-DEE2-46A0-BC50-A41D26673B65}" dt="2017-09-13T17:24:27.392" v="4312" actId="20577"/>
      <pc:docMkLst>
        <pc:docMk/>
      </pc:docMkLst>
      <pc:sldChg chg="modSp">
        <pc:chgData name="Kristofer Carta" userId="a949ead7c4bcd18f" providerId="LiveId" clId="{5893055D-DEE2-46A0-BC50-A41D26673B65}" dt="2017-09-13T17:02:05.887" v="2133" actId="20577"/>
        <pc:sldMkLst>
          <pc:docMk/>
          <pc:sldMk cId="3840200507" sldId="260"/>
        </pc:sldMkLst>
        <pc:spChg chg="mod">
          <ac:chgData name="Kristofer Carta" userId="a949ead7c4bcd18f" providerId="LiveId" clId="{5893055D-DEE2-46A0-BC50-A41D26673B65}" dt="2017-09-13T17:02:05.887" v="2133" actId="20577"/>
          <ac:spMkLst>
            <pc:docMk/>
            <pc:sldMk cId="3840200507" sldId="260"/>
            <ac:spMk id="3" creationId="{FFC353AD-FA04-47E2-BB20-54AD62996ABA}"/>
          </ac:spMkLst>
        </pc:spChg>
      </pc:sldChg>
      <pc:sldChg chg="modSp">
        <pc:chgData name="Kristofer Carta" userId="a949ead7c4bcd18f" providerId="LiveId" clId="{5893055D-DEE2-46A0-BC50-A41D26673B65}" dt="2017-09-13T16:45:00.651" v="671" actId="20577"/>
        <pc:sldMkLst>
          <pc:docMk/>
          <pc:sldMk cId="3430925239" sldId="262"/>
        </pc:sldMkLst>
        <pc:spChg chg="mod">
          <ac:chgData name="Kristofer Carta" userId="a949ead7c4bcd18f" providerId="LiveId" clId="{5893055D-DEE2-46A0-BC50-A41D26673B65}" dt="2017-09-13T16:45:00.651" v="671" actId="20577"/>
          <ac:spMkLst>
            <pc:docMk/>
            <pc:sldMk cId="3430925239" sldId="262"/>
            <ac:spMk id="2" creationId="{00000000-0000-0000-0000-000000000000}"/>
          </ac:spMkLst>
        </pc:spChg>
      </pc:sldChg>
      <pc:sldChg chg="modSp">
        <pc:chgData name="Kristofer Carta" userId="a949ead7c4bcd18f" providerId="LiveId" clId="{5893055D-DEE2-46A0-BC50-A41D26673B65}" dt="2017-09-13T17:16:57.106" v="3703" actId="20577"/>
        <pc:sldMkLst>
          <pc:docMk/>
          <pc:sldMk cId="808202410" sldId="264"/>
        </pc:sldMkLst>
        <pc:spChg chg="mod">
          <ac:chgData name="Kristofer Carta" userId="a949ead7c4bcd18f" providerId="LiveId" clId="{5893055D-DEE2-46A0-BC50-A41D26673B65}" dt="2017-09-13T17:16:57.106" v="3703" actId="20577"/>
          <ac:spMkLst>
            <pc:docMk/>
            <pc:sldMk cId="808202410" sldId="264"/>
            <ac:spMk id="3" creationId="{00000000-0000-0000-0000-000000000000}"/>
          </ac:spMkLst>
        </pc:spChg>
      </pc:sldChg>
      <pc:sldChg chg="modSp">
        <pc:chgData name="Kristofer Carta" userId="a949ead7c4bcd18f" providerId="LiveId" clId="{5893055D-DEE2-46A0-BC50-A41D26673B65}" dt="2017-09-13T17:17:22.094" v="3714" actId="27636"/>
        <pc:sldMkLst>
          <pc:docMk/>
          <pc:sldMk cId="2491980110" sldId="265"/>
        </pc:sldMkLst>
        <pc:spChg chg="mod">
          <ac:chgData name="Kristofer Carta" userId="a949ead7c4bcd18f" providerId="LiveId" clId="{5893055D-DEE2-46A0-BC50-A41D26673B65}" dt="2017-09-13T17:17:22.094" v="3714" actId="27636"/>
          <ac:spMkLst>
            <pc:docMk/>
            <pc:sldMk cId="2491980110" sldId="265"/>
            <ac:spMk id="3" creationId="{00000000-0000-0000-0000-000000000000}"/>
          </ac:spMkLst>
        </pc:spChg>
      </pc:sldChg>
      <pc:sldChg chg="modSp">
        <pc:chgData name="Kristofer Carta" userId="a949ead7c4bcd18f" providerId="LiveId" clId="{5893055D-DEE2-46A0-BC50-A41D26673B65}" dt="2017-09-13T17:19:32.696" v="3910" actId="20577"/>
        <pc:sldMkLst>
          <pc:docMk/>
          <pc:sldMk cId="3090192272" sldId="267"/>
        </pc:sldMkLst>
        <pc:spChg chg="mod">
          <ac:chgData name="Kristofer Carta" userId="a949ead7c4bcd18f" providerId="LiveId" clId="{5893055D-DEE2-46A0-BC50-A41D26673B65}" dt="2017-09-13T17:19:32.696" v="3910" actId="20577"/>
          <ac:spMkLst>
            <pc:docMk/>
            <pc:sldMk cId="3090192272" sldId="267"/>
            <ac:spMk id="2" creationId="{00000000-0000-0000-0000-000000000000}"/>
          </ac:spMkLst>
        </pc:spChg>
        <pc:spChg chg="mod">
          <ac:chgData name="Kristofer Carta" userId="a949ead7c4bcd18f" providerId="LiveId" clId="{5893055D-DEE2-46A0-BC50-A41D26673B65}" dt="2017-09-13T17:19:26.263" v="3902" actId="2710"/>
          <ac:spMkLst>
            <pc:docMk/>
            <pc:sldMk cId="3090192272" sldId="267"/>
            <ac:spMk id="3" creationId="{00000000-0000-0000-0000-000000000000}"/>
          </ac:spMkLst>
        </pc:spChg>
      </pc:sldChg>
      <pc:sldChg chg="modSp">
        <pc:chgData name="Kristofer Carta" userId="a949ead7c4bcd18f" providerId="LiveId" clId="{5893055D-DEE2-46A0-BC50-A41D26673B65}" dt="2017-09-13T17:24:05.934" v="4296" actId="20577"/>
        <pc:sldMkLst>
          <pc:docMk/>
          <pc:sldMk cId="3732819703" sldId="269"/>
        </pc:sldMkLst>
        <pc:spChg chg="mod">
          <ac:chgData name="Kristofer Carta" userId="a949ead7c4bcd18f" providerId="LiveId" clId="{5893055D-DEE2-46A0-BC50-A41D26673B65}" dt="2017-09-13T17:24:05.934" v="4296" actId="20577"/>
          <ac:spMkLst>
            <pc:docMk/>
            <pc:sldMk cId="3732819703" sldId="269"/>
            <ac:spMk id="3" creationId="{00000000-0000-0000-0000-000000000000}"/>
          </ac:spMkLst>
        </pc:spChg>
      </pc:sldChg>
      <pc:sldChg chg="modSp">
        <pc:chgData name="Kristofer Carta" userId="a949ead7c4bcd18f" providerId="LiveId" clId="{5893055D-DEE2-46A0-BC50-A41D26673B65}" dt="2017-09-13T17:24:27.392" v="4312" actId="20577"/>
        <pc:sldMkLst>
          <pc:docMk/>
          <pc:sldMk cId="3847533927" sldId="277"/>
        </pc:sldMkLst>
        <pc:spChg chg="mod">
          <ac:chgData name="Kristofer Carta" userId="a949ead7c4bcd18f" providerId="LiveId" clId="{5893055D-DEE2-46A0-BC50-A41D26673B65}" dt="2017-09-13T17:21:01.376" v="3970" actId="20577"/>
          <ac:spMkLst>
            <pc:docMk/>
            <pc:sldMk cId="3847533927" sldId="277"/>
            <ac:spMk id="2" creationId="{EF63E6EA-1045-422D-A2E5-3DC725EC81C5}"/>
          </ac:spMkLst>
        </pc:spChg>
        <pc:spChg chg="mod">
          <ac:chgData name="Kristofer Carta" userId="a949ead7c4bcd18f" providerId="LiveId" clId="{5893055D-DEE2-46A0-BC50-A41D26673B65}" dt="2017-09-13T17:24:27.392" v="4312" actId="20577"/>
          <ac:spMkLst>
            <pc:docMk/>
            <pc:sldMk cId="3847533927" sldId="277"/>
            <ac:spMk id="3" creationId="{D64459D8-98D3-4A9A-9093-993B1BDCC76B}"/>
          </ac:spMkLst>
        </pc:spChg>
      </pc:sldChg>
      <pc:sldChg chg="modSp">
        <pc:chgData name="Kristofer Carta" userId="a949ead7c4bcd18f" providerId="LiveId" clId="{5893055D-DEE2-46A0-BC50-A41D26673B65}" dt="2017-09-13T17:18:13.099" v="3840" actId="20577"/>
        <pc:sldMkLst>
          <pc:docMk/>
          <pc:sldMk cId="4066433051" sldId="278"/>
        </pc:sldMkLst>
        <pc:spChg chg="mod">
          <ac:chgData name="Kristofer Carta" userId="a949ead7c4bcd18f" providerId="LiveId" clId="{5893055D-DEE2-46A0-BC50-A41D26673B65}" dt="2017-09-13T17:18:13.099" v="3840" actId="20577"/>
          <ac:spMkLst>
            <pc:docMk/>
            <pc:sldMk cId="4066433051" sldId="278"/>
            <ac:spMk id="3" creationId="{39959BC9-F8AB-49B0-ADCC-B6268427AD7B}"/>
          </ac:spMkLst>
        </pc:spChg>
      </pc:sldChg>
      <pc:sldChg chg="modSp">
        <pc:chgData name="Kristofer Carta" userId="a949ead7c4bcd18f" providerId="LiveId" clId="{5893055D-DEE2-46A0-BC50-A41D26673B65}" dt="2017-09-13T17:08:37.515" v="2944" actId="113"/>
        <pc:sldMkLst>
          <pc:docMk/>
          <pc:sldMk cId="3971112072" sldId="279"/>
        </pc:sldMkLst>
        <pc:spChg chg="mod">
          <ac:chgData name="Kristofer Carta" userId="a949ead7c4bcd18f" providerId="LiveId" clId="{5893055D-DEE2-46A0-BC50-A41D26673B65}" dt="2017-09-13T17:08:37.515" v="2944" actId="113"/>
          <ac:spMkLst>
            <pc:docMk/>
            <pc:sldMk cId="3971112072" sldId="279"/>
            <ac:spMk id="3" creationId="{0CF9F469-3338-4B0E-8B3D-23023DA7AEF8}"/>
          </ac:spMkLst>
        </pc:spChg>
      </pc:sldChg>
      <pc:sldChg chg="modSp">
        <pc:chgData name="Kristofer Carta" userId="a949ead7c4bcd18f" providerId="LiveId" clId="{5893055D-DEE2-46A0-BC50-A41D26673B65}" dt="2017-09-13T17:09:53.770" v="3082" actId="20577"/>
        <pc:sldMkLst>
          <pc:docMk/>
          <pc:sldMk cId="595797367" sldId="280"/>
        </pc:sldMkLst>
        <pc:spChg chg="mod">
          <ac:chgData name="Kristofer Carta" userId="a949ead7c4bcd18f" providerId="LiveId" clId="{5893055D-DEE2-46A0-BC50-A41D26673B65}" dt="2017-09-13T17:09:53.770" v="3082" actId="20577"/>
          <ac:spMkLst>
            <pc:docMk/>
            <pc:sldMk cId="595797367" sldId="280"/>
            <ac:spMk id="3" creationId="{E590A1C0-07BC-4A17-9FCE-1A4C425E9F41}"/>
          </ac:spMkLst>
        </pc:spChg>
        <pc:picChg chg="mod">
          <ac:chgData name="Kristofer Carta" userId="a949ead7c4bcd18f" providerId="LiveId" clId="{5893055D-DEE2-46A0-BC50-A41D26673B65}" dt="2017-09-13T17:00:33.607" v="2100" actId="1076"/>
          <ac:picMkLst>
            <pc:docMk/>
            <pc:sldMk cId="595797367" sldId="280"/>
            <ac:picMk id="12" creationId="{931A2CBC-A09D-4EF4-B803-F733352365E4}"/>
          </ac:picMkLst>
        </pc:picChg>
      </pc:sldChg>
      <pc:sldChg chg="modSp">
        <pc:chgData name="Kristofer Carta" userId="a949ead7c4bcd18f" providerId="LiveId" clId="{5893055D-DEE2-46A0-BC50-A41D26673B65}" dt="2017-09-13T17:05:13.829" v="2532" actId="20577"/>
        <pc:sldMkLst>
          <pc:docMk/>
          <pc:sldMk cId="3318833404" sldId="281"/>
        </pc:sldMkLst>
        <pc:spChg chg="mod">
          <ac:chgData name="Kristofer Carta" userId="a949ead7c4bcd18f" providerId="LiveId" clId="{5893055D-DEE2-46A0-BC50-A41D26673B65}" dt="2017-09-13T17:05:13.829" v="2532" actId="20577"/>
          <ac:spMkLst>
            <pc:docMk/>
            <pc:sldMk cId="3318833404" sldId="281"/>
            <ac:spMk id="3" creationId="{5E4631DB-3CA0-49B6-BFBB-E8558D28E5BA}"/>
          </ac:spMkLst>
        </pc:spChg>
      </pc:sldChg>
      <pc:sldChg chg="modSp">
        <pc:chgData name="Kristofer Carta" userId="a949ead7c4bcd18f" providerId="LiveId" clId="{5893055D-DEE2-46A0-BC50-A41D26673B65}" dt="2017-09-13T16:47:59.757" v="959" actId="20577"/>
        <pc:sldMkLst>
          <pc:docMk/>
          <pc:sldMk cId="844553973" sldId="282"/>
        </pc:sldMkLst>
        <pc:spChg chg="mod">
          <ac:chgData name="Kristofer Carta" userId="a949ead7c4bcd18f" providerId="LiveId" clId="{5893055D-DEE2-46A0-BC50-A41D26673B65}" dt="2017-09-13T16:46:36.416" v="885" actId="20577"/>
          <ac:spMkLst>
            <pc:docMk/>
            <pc:sldMk cId="844553973" sldId="282"/>
            <ac:spMk id="2" creationId="{670CEB21-0950-4480-97DC-AE40D584EADD}"/>
          </ac:spMkLst>
        </pc:spChg>
        <pc:spChg chg="mod">
          <ac:chgData name="Kristofer Carta" userId="a949ead7c4bcd18f" providerId="LiveId" clId="{5893055D-DEE2-46A0-BC50-A41D26673B65}" dt="2017-09-13T16:47:59.757" v="959" actId="20577"/>
          <ac:spMkLst>
            <pc:docMk/>
            <pc:sldMk cId="844553973" sldId="282"/>
            <ac:spMk id="3" creationId="{657DBA78-6A17-4419-B970-D258865861B6}"/>
          </ac:spMkLst>
        </pc:spChg>
      </pc:sldChg>
      <pc:sldChg chg="modSp">
        <pc:chgData name="Kristofer Carta" userId="a949ead7c4bcd18f" providerId="LiveId" clId="{5893055D-DEE2-46A0-BC50-A41D26673B65}" dt="2017-09-13T17:10:37.070" v="3121" actId="113"/>
        <pc:sldMkLst>
          <pc:docMk/>
          <pc:sldMk cId="2009934006" sldId="283"/>
        </pc:sldMkLst>
        <pc:spChg chg="mod">
          <ac:chgData name="Kristofer Carta" userId="a949ead7c4bcd18f" providerId="LiveId" clId="{5893055D-DEE2-46A0-BC50-A41D26673B65}" dt="2017-09-13T17:10:37.070" v="3121" actId="113"/>
          <ac:spMkLst>
            <pc:docMk/>
            <pc:sldMk cId="2009934006" sldId="283"/>
            <ac:spMk id="3" creationId="{ACCB80E0-2196-457F-BB88-0FE700D57934}"/>
          </ac:spMkLst>
        </pc:spChg>
      </pc:sldChg>
      <pc:sldChg chg="modSp ord">
        <pc:chgData name="Kristofer Carta" userId="a949ead7c4bcd18f" providerId="LiveId" clId="{5893055D-DEE2-46A0-BC50-A41D26673B65}" dt="2017-09-13T16:44:48.864" v="651" actId="20577"/>
        <pc:sldMkLst>
          <pc:docMk/>
          <pc:sldMk cId="2818901668" sldId="284"/>
        </pc:sldMkLst>
        <pc:picChg chg="mod">
          <ac:chgData name="Kristofer Carta" userId="a949ead7c4bcd18f" providerId="LiveId" clId="{5893055D-DEE2-46A0-BC50-A41D26673B65}" dt="2017-09-13T16:43:27.183" v="649" actId="1076"/>
          <ac:picMkLst>
            <pc:docMk/>
            <pc:sldMk cId="2818901668" sldId="284"/>
            <ac:picMk id="4" creationId="{A4E58DC4-84EA-4356-865E-E64B0FA24D8F}"/>
          </ac:picMkLst>
        </pc:picChg>
      </pc:sldChg>
      <pc:sldChg chg="modSp">
        <pc:chgData name="Kristofer Carta" userId="a949ead7c4bcd18f" providerId="LiveId" clId="{5893055D-DEE2-46A0-BC50-A41D26673B65}" dt="2017-09-13T17:16:22.884" v="3696" actId="20577"/>
        <pc:sldMkLst>
          <pc:docMk/>
          <pc:sldMk cId="3576034683" sldId="285"/>
        </pc:sldMkLst>
        <pc:spChg chg="mod">
          <ac:chgData name="Kristofer Carta" userId="a949ead7c4bcd18f" providerId="LiveId" clId="{5893055D-DEE2-46A0-BC50-A41D26673B65}" dt="2017-09-13T17:16:22.884" v="3696" actId="20577"/>
          <ac:spMkLst>
            <pc:docMk/>
            <pc:sldMk cId="3576034683" sldId="285"/>
            <ac:spMk id="3" creationId="{00000000-0000-0000-0000-000000000000}"/>
          </ac:spMkLst>
        </pc:spChg>
      </pc:sldChg>
      <pc:sldChg chg="addSp modSp add ord">
        <pc:chgData name="Kristofer Carta" userId="a949ead7c4bcd18f" providerId="LiveId" clId="{5893055D-DEE2-46A0-BC50-A41D26673B65}" dt="2017-09-13T16:45:56.549" v="776" actId="20577"/>
        <pc:sldMkLst>
          <pc:docMk/>
          <pc:sldMk cId="3703012633" sldId="293"/>
        </pc:sldMkLst>
        <pc:spChg chg="mod">
          <ac:chgData name="Kristofer Carta" userId="a949ead7c4bcd18f" providerId="LiveId" clId="{5893055D-DEE2-46A0-BC50-A41D26673B65}" dt="2017-09-13T16:45:56.549" v="776" actId="20577"/>
          <ac:spMkLst>
            <pc:docMk/>
            <pc:sldMk cId="3703012633" sldId="293"/>
            <ac:spMk id="3" creationId="{657DBA78-6A17-4419-B970-D258865861B6}"/>
          </ac:spMkLst>
        </pc:spChg>
        <pc:picChg chg="add mod">
          <ac:chgData name="Kristofer Carta" userId="a949ead7c4bcd18f" providerId="LiveId" clId="{5893055D-DEE2-46A0-BC50-A41D26673B65}" dt="2017-09-13T16:36:34.124" v="144" actId="1076"/>
          <ac:picMkLst>
            <pc:docMk/>
            <pc:sldMk cId="3703012633" sldId="293"/>
            <ac:picMk id="1026" creationId="{CE982603-FAC7-4062-A888-5C7B796CC4B4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-scm.com/" TargetMode="Externa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-scm.com/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032D16-2FAE-4E9E-BD3E-F401CC311A71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74058E3-C070-4963-A51C-5B7E2DFF1884}">
      <dgm:prSet custT="1"/>
      <dgm:spPr/>
      <dgm:t>
        <a:bodyPr/>
        <a:lstStyle/>
        <a:p>
          <a:r>
            <a:rPr lang="en-US" sz="2400" dirty="0"/>
            <a:t>Download from </a:t>
          </a:r>
          <a:r>
            <a:rPr lang="en-US" sz="2400" dirty="0">
              <a:hlinkClick xmlns:r="http://schemas.openxmlformats.org/officeDocument/2006/relationships" r:id="rId1"/>
            </a:rPr>
            <a:t>git-scm.com/</a:t>
          </a:r>
          <a:endParaRPr lang="en-US" sz="2400" dirty="0"/>
        </a:p>
      </dgm:t>
    </dgm:pt>
    <dgm:pt modelId="{E334ECC9-F251-45AF-96E8-C2B04AB10C8F}" type="parTrans" cxnId="{CD043DE3-1375-40AD-9F4B-15464B6B944D}">
      <dgm:prSet/>
      <dgm:spPr/>
      <dgm:t>
        <a:bodyPr/>
        <a:lstStyle/>
        <a:p>
          <a:endParaRPr lang="en-US"/>
        </a:p>
      </dgm:t>
    </dgm:pt>
    <dgm:pt modelId="{ACF44E2C-3CC6-4C9E-9800-3A59C7D1FEFD}" type="sibTrans" cxnId="{CD043DE3-1375-40AD-9F4B-15464B6B944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FB77E1D-F0CB-4B23-96BB-A5BBDFB85B6E}">
      <dgm:prSet custT="1"/>
      <dgm:spPr/>
      <dgm:t>
        <a:bodyPr/>
        <a:lstStyle/>
        <a:p>
          <a:r>
            <a:rPr lang="en-US" sz="2400" dirty="0"/>
            <a:t>Install it (Check </a:t>
          </a:r>
          <a:r>
            <a:rPr lang="en-US" sz="2400" b="1" dirty="0"/>
            <a:t>Add to path</a:t>
          </a:r>
          <a:r>
            <a:rPr lang="en-US" sz="2400" dirty="0"/>
            <a:t>)</a:t>
          </a:r>
        </a:p>
        <a:p>
          <a:r>
            <a:rPr lang="en-US" sz="1400" dirty="0"/>
            <a:t>Read all of the other options. </a:t>
          </a:r>
          <a:br>
            <a:rPr lang="en-US" sz="1400" dirty="0"/>
          </a:br>
          <a:r>
            <a:rPr lang="en-US" sz="1400" dirty="0"/>
            <a:t>Most of them can be left at default but it’s up to you</a:t>
          </a:r>
          <a:endParaRPr lang="en-US" sz="2400" dirty="0"/>
        </a:p>
      </dgm:t>
    </dgm:pt>
    <dgm:pt modelId="{9F6A0E64-CBE7-47BB-A119-1F52C81F57EF}" type="parTrans" cxnId="{B02ED078-A162-498C-8F6F-C6D08F5AA41C}">
      <dgm:prSet/>
      <dgm:spPr/>
      <dgm:t>
        <a:bodyPr/>
        <a:lstStyle/>
        <a:p>
          <a:endParaRPr lang="en-US"/>
        </a:p>
      </dgm:t>
    </dgm:pt>
    <dgm:pt modelId="{02D31A47-A53D-41CE-8BE4-1DF773B09781}" type="sibTrans" cxnId="{B02ED078-A162-498C-8F6F-C6D08F5AA41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5EBDCB4-3EFE-420E-90A1-DDF3CDDBA1FF}" type="pres">
      <dgm:prSet presAssocID="{FC032D16-2FAE-4E9E-BD3E-F401CC311A71}" presName="linearFlow" presStyleCnt="0">
        <dgm:presLayoutVars>
          <dgm:dir/>
          <dgm:animLvl val="lvl"/>
          <dgm:resizeHandles val="exact"/>
        </dgm:presLayoutVars>
      </dgm:prSet>
      <dgm:spPr/>
    </dgm:pt>
    <dgm:pt modelId="{8E7E8864-759D-447B-9F68-291791B2DA87}" type="pres">
      <dgm:prSet presAssocID="{C74058E3-C070-4963-A51C-5B7E2DFF1884}" presName="compositeNode" presStyleCnt="0"/>
      <dgm:spPr/>
    </dgm:pt>
    <dgm:pt modelId="{1AF83DDC-4651-4C64-AD8E-12E0D068C14E}" type="pres">
      <dgm:prSet presAssocID="{C74058E3-C070-4963-A51C-5B7E2DFF188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CFD2CE1-0292-4B59-92E2-84F09D683089}" type="pres">
      <dgm:prSet presAssocID="{C74058E3-C070-4963-A51C-5B7E2DFF1884}" presName="parSh" presStyleCnt="0"/>
      <dgm:spPr/>
    </dgm:pt>
    <dgm:pt modelId="{9D0644D0-148F-48C6-B255-AD66EAEA7434}" type="pres">
      <dgm:prSet presAssocID="{C74058E3-C070-4963-A51C-5B7E2DFF1884}" presName="lineNode" presStyleLbl="alignAccFollowNode1" presStyleIdx="0" presStyleCnt="6"/>
      <dgm:spPr/>
    </dgm:pt>
    <dgm:pt modelId="{8D561DC0-64AE-4459-9AA9-87459AC1A999}" type="pres">
      <dgm:prSet presAssocID="{C74058E3-C070-4963-A51C-5B7E2DFF1884}" presName="lineArrowNode" presStyleLbl="alignAccFollowNode1" presStyleIdx="1" presStyleCnt="6"/>
      <dgm:spPr/>
    </dgm:pt>
    <dgm:pt modelId="{7F8BBE2F-9A21-40ED-AAC1-E89D6AD20686}" type="pres">
      <dgm:prSet presAssocID="{ACF44E2C-3CC6-4C9E-9800-3A59C7D1FEFD}" presName="sibTransNodeCircle" presStyleLbl="alignNode1" presStyleIdx="0" presStyleCnt="2">
        <dgm:presLayoutVars>
          <dgm:chMax val="0"/>
          <dgm:bulletEnabled/>
        </dgm:presLayoutVars>
      </dgm:prSet>
      <dgm:spPr/>
    </dgm:pt>
    <dgm:pt modelId="{B4AC092E-EF8E-4FFC-A541-3F4E5BC58BEE}" type="pres">
      <dgm:prSet presAssocID="{ACF44E2C-3CC6-4C9E-9800-3A59C7D1FEFD}" presName="spacerBetweenCircleAndCallout" presStyleCnt="0">
        <dgm:presLayoutVars/>
      </dgm:prSet>
      <dgm:spPr/>
    </dgm:pt>
    <dgm:pt modelId="{FA642600-B87C-4DCF-8B7C-BD93488FD20E}" type="pres">
      <dgm:prSet presAssocID="{C74058E3-C070-4963-A51C-5B7E2DFF1884}" presName="nodeText" presStyleLbl="alignAccFollowNode1" presStyleIdx="2" presStyleCnt="6">
        <dgm:presLayoutVars>
          <dgm:bulletEnabled val="1"/>
        </dgm:presLayoutVars>
      </dgm:prSet>
      <dgm:spPr/>
    </dgm:pt>
    <dgm:pt modelId="{43CEB0FD-70E6-4E9E-B645-4BDC63E31917}" type="pres">
      <dgm:prSet presAssocID="{ACF44E2C-3CC6-4C9E-9800-3A59C7D1FEFD}" presName="sibTransComposite" presStyleCnt="0"/>
      <dgm:spPr/>
    </dgm:pt>
    <dgm:pt modelId="{0AF54037-4FE0-486A-8DAF-B1A3F2CBBAD4}" type="pres">
      <dgm:prSet presAssocID="{DFB77E1D-F0CB-4B23-96BB-A5BBDFB85B6E}" presName="compositeNode" presStyleCnt="0"/>
      <dgm:spPr/>
    </dgm:pt>
    <dgm:pt modelId="{25D95EF7-A164-4914-BE16-EB3CF51A748F}" type="pres">
      <dgm:prSet presAssocID="{DFB77E1D-F0CB-4B23-96BB-A5BBDFB85B6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E04928B-499E-45F2-A83B-4C5636F1C449}" type="pres">
      <dgm:prSet presAssocID="{DFB77E1D-F0CB-4B23-96BB-A5BBDFB85B6E}" presName="parSh" presStyleCnt="0"/>
      <dgm:spPr/>
    </dgm:pt>
    <dgm:pt modelId="{5D7CD6DB-2AE9-4E6E-B138-2E72D70C46B9}" type="pres">
      <dgm:prSet presAssocID="{DFB77E1D-F0CB-4B23-96BB-A5BBDFB85B6E}" presName="lineNode" presStyleLbl="alignAccFollowNode1" presStyleIdx="3" presStyleCnt="6"/>
      <dgm:spPr/>
    </dgm:pt>
    <dgm:pt modelId="{4C4CE375-D18D-43F9-9F7E-37B734F923DB}" type="pres">
      <dgm:prSet presAssocID="{DFB77E1D-F0CB-4B23-96BB-A5BBDFB85B6E}" presName="lineArrowNode" presStyleLbl="alignAccFollowNode1" presStyleIdx="4" presStyleCnt="6"/>
      <dgm:spPr/>
    </dgm:pt>
    <dgm:pt modelId="{80DB424C-EFBD-4ACD-BA6E-4252C11B68FB}" type="pres">
      <dgm:prSet presAssocID="{02D31A47-A53D-41CE-8BE4-1DF773B09781}" presName="sibTransNodeCircle" presStyleLbl="alignNode1" presStyleIdx="1" presStyleCnt="2">
        <dgm:presLayoutVars>
          <dgm:chMax val="0"/>
          <dgm:bulletEnabled/>
        </dgm:presLayoutVars>
      </dgm:prSet>
      <dgm:spPr/>
    </dgm:pt>
    <dgm:pt modelId="{BE887A73-5725-4CAA-89E1-A8172DE9163A}" type="pres">
      <dgm:prSet presAssocID="{02D31A47-A53D-41CE-8BE4-1DF773B09781}" presName="spacerBetweenCircleAndCallout" presStyleCnt="0">
        <dgm:presLayoutVars/>
      </dgm:prSet>
      <dgm:spPr/>
    </dgm:pt>
    <dgm:pt modelId="{4D0C1683-4C14-4C52-A93A-4528F2D240BA}" type="pres">
      <dgm:prSet presAssocID="{DFB77E1D-F0CB-4B23-96BB-A5BBDFB85B6E}" presName="nodeText" presStyleLbl="alignAccFollowNode1" presStyleIdx="5" presStyleCnt="6">
        <dgm:presLayoutVars>
          <dgm:bulletEnabled val="1"/>
        </dgm:presLayoutVars>
      </dgm:prSet>
      <dgm:spPr/>
    </dgm:pt>
  </dgm:ptLst>
  <dgm:cxnLst>
    <dgm:cxn modelId="{45A1A551-30D0-4802-8DDF-2D0321125E56}" type="presOf" srcId="{02D31A47-A53D-41CE-8BE4-1DF773B09781}" destId="{80DB424C-EFBD-4ACD-BA6E-4252C11B68FB}" srcOrd="0" destOrd="0" presId="urn:microsoft.com/office/officeart/2016/7/layout/LinearArrowProcessNumbered"/>
    <dgm:cxn modelId="{B02ED078-A162-498C-8F6F-C6D08F5AA41C}" srcId="{FC032D16-2FAE-4E9E-BD3E-F401CC311A71}" destId="{DFB77E1D-F0CB-4B23-96BB-A5BBDFB85B6E}" srcOrd="1" destOrd="0" parTransId="{9F6A0E64-CBE7-47BB-A119-1F52C81F57EF}" sibTransId="{02D31A47-A53D-41CE-8BE4-1DF773B09781}"/>
    <dgm:cxn modelId="{4377D992-3A55-42B4-ADAB-BB8D29182F04}" type="presOf" srcId="{ACF44E2C-3CC6-4C9E-9800-3A59C7D1FEFD}" destId="{7F8BBE2F-9A21-40ED-AAC1-E89D6AD20686}" srcOrd="0" destOrd="0" presId="urn:microsoft.com/office/officeart/2016/7/layout/LinearArrowProcessNumbered"/>
    <dgm:cxn modelId="{D8D801B8-DCED-4497-B4CC-A9DFFF35D9A1}" type="presOf" srcId="{C74058E3-C070-4963-A51C-5B7E2DFF1884}" destId="{FA642600-B87C-4DCF-8B7C-BD93488FD20E}" srcOrd="0" destOrd="0" presId="urn:microsoft.com/office/officeart/2016/7/layout/LinearArrowProcessNumbered"/>
    <dgm:cxn modelId="{98894DC7-FDF4-4E30-9770-74C9858304CA}" type="presOf" srcId="{DFB77E1D-F0CB-4B23-96BB-A5BBDFB85B6E}" destId="{4D0C1683-4C14-4C52-A93A-4528F2D240BA}" srcOrd="0" destOrd="0" presId="urn:microsoft.com/office/officeart/2016/7/layout/LinearArrowProcessNumbered"/>
    <dgm:cxn modelId="{CD043DE3-1375-40AD-9F4B-15464B6B944D}" srcId="{FC032D16-2FAE-4E9E-BD3E-F401CC311A71}" destId="{C74058E3-C070-4963-A51C-5B7E2DFF1884}" srcOrd="0" destOrd="0" parTransId="{E334ECC9-F251-45AF-96E8-C2B04AB10C8F}" sibTransId="{ACF44E2C-3CC6-4C9E-9800-3A59C7D1FEFD}"/>
    <dgm:cxn modelId="{2F66D4EC-D3F2-4064-951C-56CF5B9DC1DB}" type="presOf" srcId="{FC032D16-2FAE-4E9E-BD3E-F401CC311A71}" destId="{45EBDCB4-3EFE-420E-90A1-DDF3CDDBA1FF}" srcOrd="0" destOrd="0" presId="urn:microsoft.com/office/officeart/2016/7/layout/LinearArrowProcessNumbered"/>
    <dgm:cxn modelId="{B9220869-1184-41F6-AD3B-1538917B3EFE}" type="presParOf" srcId="{45EBDCB4-3EFE-420E-90A1-DDF3CDDBA1FF}" destId="{8E7E8864-759D-447B-9F68-291791B2DA87}" srcOrd="0" destOrd="0" presId="urn:microsoft.com/office/officeart/2016/7/layout/LinearArrowProcessNumbered"/>
    <dgm:cxn modelId="{B522677E-E9A3-4ADC-B8CF-CE73DF23EAFC}" type="presParOf" srcId="{8E7E8864-759D-447B-9F68-291791B2DA87}" destId="{1AF83DDC-4651-4C64-AD8E-12E0D068C14E}" srcOrd="0" destOrd="0" presId="urn:microsoft.com/office/officeart/2016/7/layout/LinearArrowProcessNumbered"/>
    <dgm:cxn modelId="{51A2F664-381C-452E-ADAB-CDC2F6288439}" type="presParOf" srcId="{8E7E8864-759D-447B-9F68-291791B2DA87}" destId="{CCFD2CE1-0292-4B59-92E2-84F09D683089}" srcOrd="1" destOrd="0" presId="urn:microsoft.com/office/officeart/2016/7/layout/LinearArrowProcessNumbered"/>
    <dgm:cxn modelId="{3F499485-F4ED-44E4-A645-79C420250986}" type="presParOf" srcId="{CCFD2CE1-0292-4B59-92E2-84F09D683089}" destId="{9D0644D0-148F-48C6-B255-AD66EAEA7434}" srcOrd="0" destOrd="0" presId="urn:microsoft.com/office/officeart/2016/7/layout/LinearArrowProcessNumbered"/>
    <dgm:cxn modelId="{11863008-09BB-449B-A804-C0933782864E}" type="presParOf" srcId="{CCFD2CE1-0292-4B59-92E2-84F09D683089}" destId="{8D561DC0-64AE-4459-9AA9-87459AC1A999}" srcOrd="1" destOrd="0" presId="urn:microsoft.com/office/officeart/2016/7/layout/LinearArrowProcessNumbered"/>
    <dgm:cxn modelId="{6B394B24-4854-47E8-873B-0FD5F894AAAE}" type="presParOf" srcId="{CCFD2CE1-0292-4B59-92E2-84F09D683089}" destId="{7F8BBE2F-9A21-40ED-AAC1-E89D6AD20686}" srcOrd="2" destOrd="0" presId="urn:microsoft.com/office/officeart/2016/7/layout/LinearArrowProcessNumbered"/>
    <dgm:cxn modelId="{64FE5F9D-C98B-4627-8404-3FAA1462F996}" type="presParOf" srcId="{CCFD2CE1-0292-4B59-92E2-84F09D683089}" destId="{B4AC092E-EF8E-4FFC-A541-3F4E5BC58BEE}" srcOrd="3" destOrd="0" presId="urn:microsoft.com/office/officeart/2016/7/layout/LinearArrowProcessNumbered"/>
    <dgm:cxn modelId="{3F8C0417-45CE-416C-9F7E-0DE24EE42AF2}" type="presParOf" srcId="{8E7E8864-759D-447B-9F68-291791B2DA87}" destId="{FA642600-B87C-4DCF-8B7C-BD93488FD20E}" srcOrd="2" destOrd="0" presId="urn:microsoft.com/office/officeart/2016/7/layout/LinearArrowProcessNumbered"/>
    <dgm:cxn modelId="{98CD33A1-079A-4DFD-B450-1DF64F8FB1AD}" type="presParOf" srcId="{45EBDCB4-3EFE-420E-90A1-DDF3CDDBA1FF}" destId="{43CEB0FD-70E6-4E9E-B645-4BDC63E31917}" srcOrd="1" destOrd="0" presId="urn:microsoft.com/office/officeart/2016/7/layout/LinearArrowProcessNumbered"/>
    <dgm:cxn modelId="{07D82116-E601-48D3-ADFB-F6E2E926E531}" type="presParOf" srcId="{45EBDCB4-3EFE-420E-90A1-DDF3CDDBA1FF}" destId="{0AF54037-4FE0-486A-8DAF-B1A3F2CBBAD4}" srcOrd="2" destOrd="0" presId="urn:microsoft.com/office/officeart/2016/7/layout/LinearArrowProcessNumbered"/>
    <dgm:cxn modelId="{D92D1D6D-FE47-4067-970C-A34B7E44DFFD}" type="presParOf" srcId="{0AF54037-4FE0-486A-8DAF-B1A3F2CBBAD4}" destId="{25D95EF7-A164-4914-BE16-EB3CF51A748F}" srcOrd="0" destOrd="0" presId="urn:microsoft.com/office/officeart/2016/7/layout/LinearArrowProcessNumbered"/>
    <dgm:cxn modelId="{3641D8E9-45EE-4075-9463-E81022566B31}" type="presParOf" srcId="{0AF54037-4FE0-486A-8DAF-B1A3F2CBBAD4}" destId="{9E04928B-499E-45F2-A83B-4C5636F1C449}" srcOrd="1" destOrd="0" presId="urn:microsoft.com/office/officeart/2016/7/layout/LinearArrowProcessNumbered"/>
    <dgm:cxn modelId="{063FA214-A01C-44C6-B7B3-125EBA0636AD}" type="presParOf" srcId="{9E04928B-499E-45F2-A83B-4C5636F1C449}" destId="{5D7CD6DB-2AE9-4E6E-B138-2E72D70C46B9}" srcOrd="0" destOrd="0" presId="urn:microsoft.com/office/officeart/2016/7/layout/LinearArrowProcessNumbered"/>
    <dgm:cxn modelId="{FD41B136-742C-4999-BEB7-DA9C30DBE886}" type="presParOf" srcId="{9E04928B-499E-45F2-A83B-4C5636F1C449}" destId="{4C4CE375-D18D-43F9-9F7E-37B734F923DB}" srcOrd="1" destOrd="0" presId="urn:microsoft.com/office/officeart/2016/7/layout/LinearArrowProcessNumbered"/>
    <dgm:cxn modelId="{AB4B052D-3AAD-465F-832C-553C61952375}" type="presParOf" srcId="{9E04928B-499E-45F2-A83B-4C5636F1C449}" destId="{80DB424C-EFBD-4ACD-BA6E-4252C11B68FB}" srcOrd="2" destOrd="0" presId="urn:microsoft.com/office/officeart/2016/7/layout/LinearArrowProcessNumbered"/>
    <dgm:cxn modelId="{22DBE432-0B4A-4A5E-B9C8-64DD79DE4532}" type="presParOf" srcId="{9E04928B-499E-45F2-A83B-4C5636F1C449}" destId="{BE887A73-5725-4CAA-89E1-A8172DE9163A}" srcOrd="3" destOrd="0" presId="urn:microsoft.com/office/officeart/2016/7/layout/LinearArrowProcessNumbered"/>
    <dgm:cxn modelId="{B29746A9-B053-4C18-8006-CAD7124CCA62}" type="presParOf" srcId="{0AF54037-4FE0-486A-8DAF-B1A3F2CBBAD4}" destId="{4D0C1683-4C14-4C52-A93A-4528F2D240BA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3EBEEB-9B6E-47F8-A471-A6638AC12F99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A9537C9-0FD8-43C5-BA2B-D7EA60AB21D7}">
      <dgm:prSet custT="1"/>
      <dgm:spPr/>
      <dgm:t>
        <a:bodyPr/>
        <a:lstStyle/>
        <a:p>
          <a:r>
            <a:rPr lang="en-US" sz="2400" dirty="0"/>
            <a:t>Go to </a:t>
          </a:r>
          <a:r>
            <a:rPr lang="en-US" sz="2400" dirty="0">
              <a:hlinkClick xmlns:r="http://schemas.openxmlformats.org/officeDocument/2006/relationships" r:id="rId1"/>
            </a:rPr>
            <a:t>https://github.com/</a:t>
          </a:r>
          <a:endParaRPr lang="en-US" sz="2400" dirty="0"/>
        </a:p>
      </dgm:t>
    </dgm:pt>
    <dgm:pt modelId="{FC630328-7B68-4B4D-84A5-E59F54E41773}" type="parTrans" cxnId="{025CD449-9051-4EC2-BB7E-E7812F7890A2}">
      <dgm:prSet/>
      <dgm:spPr/>
      <dgm:t>
        <a:bodyPr/>
        <a:lstStyle/>
        <a:p>
          <a:endParaRPr lang="en-US"/>
        </a:p>
      </dgm:t>
    </dgm:pt>
    <dgm:pt modelId="{AFE33F58-071C-45FD-BF39-74D6947151D4}" type="sibTrans" cxnId="{025CD449-9051-4EC2-BB7E-E7812F7890A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D62CD2F-4920-4772-9910-2CD7B29EBBD8}">
      <dgm:prSet custT="1"/>
      <dgm:spPr/>
      <dgm:t>
        <a:bodyPr/>
        <a:lstStyle/>
        <a:p>
          <a:r>
            <a:rPr lang="en-US" sz="2400" dirty="0"/>
            <a:t>Create an account</a:t>
          </a:r>
        </a:p>
      </dgm:t>
    </dgm:pt>
    <dgm:pt modelId="{5F0A1B1A-D8D8-434D-BF4F-AFE520296CF7}" type="parTrans" cxnId="{D3F5D0A3-4468-44F5-91F7-7485501A68CB}">
      <dgm:prSet/>
      <dgm:spPr/>
      <dgm:t>
        <a:bodyPr/>
        <a:lstStyle/>
        <a:p>
          <a:endParaRPr lang="en-US"/>
        </a:p>
      </dgm:t>
    </dgm:pt>
    <dgm:pt modelId="{2F532C67-7F86-4563-98C3-0E173239D0EB}" type="sibTrans" cxnId="{D3F5D0A3-4468-44F5-91F7-7485501A68C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511B476-91A8-4157-B6F3-6FFFECA67067}">
      <dgm:prSet custT="1"/>
      <dgm:spPr/>
      <dgm:t>
        <a:bodyPr/>
        <a:lstStyle/>
        <a:p>
          <a:r>
            <a:rPr lang="en-US" sz="2400" dirty="0"/>
            <a:t>Create an empty new repository</a:t>
          </a:r>
        </a:p>
      </dgm:t>
    </dgm:pt>
    <dgm:pt modelId="{667E9887-BBB4-4105-8000-41E7744C2518}" type="parTrans" cxnId="{CF162219-10BE-46EB-B49B-51B323D6D88E}">
      <dgm:prSet/>
      <dgm:spPr/>
      <dgm:t>
        <a:bodyPr/>
        <a:lstStyle/>
        <a:p>
          <a:endParaRPr lang="en-US"/>
        </a:p>
      </dgm:t>
    </dgm:pt>
    <dgm:pt modelId="{8D4D03A4-6D40-497B-8E69-E74294053FA5}" type="sibTrans" cxnId="{CF162219-10BE-46EB-B49B-51B323D6D88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35DAE86-42DC-4DFC-AC4A-19315551B5E2}" type="pres">
      <dgm:prSet presAssocID="{403EBEEB-9B6E-47F8-A471-A6638AC12F99}" presName="linearFlow" presStyleCnt="0">
        <dgm:presLayoutVars>
          <dgm:dir/>
          <dgm:animLvl val="lvl"/>
          <dgm:resizeHandles val="exact"/>
        </dgm:presLayoutVars>
      </dgm:prSet>
      <dgm:spPr/>
    </dgm:pt>
    <dgm:pt modelId="{C46F121A-B158-42D2-BA38-45471F65FAF4}" type="pres">
      <dgm:prSet presAssocID="{2A9537C9-0FD8-43C5-BA2B-D7EA60AB21D7}" presName="compositeNode" presStyleCnt="0"/>
      <dgm:spPr/>
    </dgm:pt>
    <dgm:pt modelId="{57853FCA-E8F9-496B-B8A4-A7BF117FB209}" type="pres">
      <dgm:prSet presAssocID="{2A9537C9-0FD8-43C5-BA2B-D7EA60AB21D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D18B718-1625-44E6-92A8-B8EC2B141AC4}" type="pres">
      <dgm:prSet presAssocID="{2A9537C9-0FD8-43C5-BA2B-D7EA60AB21D7}" presName="parSh" presStyleCnt="0"/>
      <dgm:spPr/>
    </dgm:pt>
    <dgm:pt modelId="{58BFC14B-E79E-4AF8-AC23-81461F530FF0}" type="pres">
      <dgm:prSet presAssocID="{2A9537C9-0FD8-43C5-BA2B-D7EA60AB21D7}" presName="lineNode" presStyleLbl="alignAccFollowNode1" presStyleIdx="0" presStyleCnt="9"/>
      <dgm:spPr/>
    </dgm:pt>
    <dgm:pt modelId="{4C19BDE2-9715-49C1-B80B-AD9D08183C2D}" type="pres">
      <dgm:prSet presAssocID="{2A9537C9-0FD8-43C5-BA2B-D7EA60AB21D7}" presName="lineArrowNode" presStyleLbl="alignAccFollowNode1" presStyleIdx="1" presStyleCnt="9"/>
      <dgm:spPr/>
    </dgm:pt>
    <dgm:pt modelId="{BC2665EE-5DD1-477F-8099-B6E39618A81D}" type="pres">
      <dgm:prSet presAssocID="{AFE33F58-071C-45FD-BF39-74D6947151D4}" presName="sibTransNodeCircle" presStyleLbl="alignNode1" presStyleIdx="0" presStyleCnt="3">
        <dgm:presLayoutVars>
          <dgm:chMax val="0"/>
          <dgm:bulletEnabled/>
        </dgm:presLayoutVars>
      </dgm:prSet>
      <dgm:spPr/>
    </dgm:pt>
    <dgm:pt modelId="{5A88C28B-5A96-4C5C-BA4A-1998CFFD7A9E}" type="pres">
      <dgm:prSet presAssocID="{AFE33F58-071C-45FD-BF39-74D6947151D4}" presName="spacerBetweenCircleAndCallout" presStyleCnt="0">
        <dgm:presLayoutVars/>
      </dgm:prSet>
      <dgm:spPr/>
    </dgm:pt>
    <dgm:pt modelId="{2F8C2D7B-0B24-4213-BE7B-092F10A91415}" type="pres">
      <dgm:prSet presAssocID="{2A9537C9-0FD8-43C5-BA2B-D7EA60AB21D7}" presName="nodeText" presStyleLbl="alignAccFollowNode1" presStyleIdx="2" presStyleCnt="9">
        <dgm:presLayoutVars>
          <dgm:bulletEnabled val="1"/>
        </dgm:presLayoutVars>
      </dgm:prSet>
      <dgm:spPr/>
    </dgm:pt>
    <dgm:pt modelId="{ACEF9AEA-1B1A-41C6-B685-94C8EF4D14E7}" type="pres">
      <dgm:prSet presAssocID="{AFE33F58-071C-45FD-BF39-74D6947151D4}" presName="sibTransComposite" presStyleCnt="0"/>
      <dgm:spPr/>
    </dgm:pt>
    <dgm:pt modelId="{4FA424FB-D115-40C2-820F-09C1CEE009DE}" type="pres">
      <dgm:prSet presAssocID="{7D62CD2F-4920-4772-9910-2CD7B29EBBD8}" presName="compositeNode" presStyleCnt="0"/>
      <dgm:spPr/>
    </dgm:pt>
    <dgm:pt modelId="{E03EA59C-8623-418A-8E37-58E1E5EAA1E5}" type="pres">
      <dgm:prSet presAssocID="{7D62CD2F-4920-4772-9910-2CD7B29EBBD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8DE28B5-51C7-4183-B9EE-B42B7BC2C43A}" type="pres">
      <dgm:prSet presAssocID="{7D62CD2F-4920-4772-9910-2CD7B29EBBD8}" presName="parSh" presStyleCnt="0"/>
      <dgm:spPr/>
    </dgm:pt>
    <dgm:pt modelId="{8980033F-9338-4034-9CB9-B22BB2C72D49}" type="pres">
      <dgm:prSet presAssocID="{7D62CD2F-4920-4772-9910-2CD7B29EBBD8}" presName="lineNode" presStyleLbl="alignAccFollowNode1" presStyleIdx="3" presStyleCnt="9"/>
      <dgm:spPr/>
    </dgm:pt>
    <dgm:pt modelId="{415B4BED-E431-4D90-BA25-85D1AC06A470}" type="pres">
      <dgm:prSet presAssocID="{7D62CD2F-4920-4772-9910-2CD7B29EBBD8}" presName="lineArrowNode" presStyleLbl="alignAccFollowNode1" presStyleIdx="4" presStyleCnt="9"/>
      <dgm:spPr/>
    </dgm:pt>
    <dgm:pt modelId="{D09C8911-FF2E-445C-9B1D-90197C1C367B}" type="pres">
      <dgm:prSet presAssocID="{2F532C67-7F86-4563-98C3-0E173239D0EB}" presName="sibTransNodeCircle" presStyleLbl="alignNode1" presStyleIdx="1" presStyleCnt="3">
        <dgm:presLayoutVars>
          <dgm:chMax val="0"/>
          <dgm:bulletEnabled/>
        </dgm:presLayoutVars>
      </dgm:prSet>
      <dgm:spPr/>
    </dgm:pt>
    <dgm:pt modelId="{C382333A-7460-4C1C-B557-6A9F0423BBB8}" type="pres">
      <dgm:prSet presAssocID="{2F532C67-7F86-4563-98C3-0E173239D0EB}" presName="spacerBetweenCircleAndCallout" presStyleCnt="0">
        <dgm:presLayoutVars/>
      </dgm:prSet>
      <dgm:spPr/>
    </dgm:pt>
    <dgm:pt modelId="{5E3B2A5C-269D-4957-9EA3-F383AB87F2A4}" type="pres">
      <dgm:prSet presAssocID="{7D62CD2F-4920-4772-9910-2CD7B29EBBD8}" presName="nodeText" presStyleLbl="alignAccFollowNode1" presStyleIdx="5" presStyleCnt="9">
        <dgm:presLayoutVars>
          <dgm:bulletEnabled val="1"/>
        </dgm:presLayoutVars>
      </dgm:prSet>
      <dgm:spPr/>
    </dgm:pt>
    <dgm:pt modelId="{F23295FF-6A1D-4EEB-8B41-1BB359695B5A}" type="pres">
      <dgm:prSet presAssocID="{2F532C67-7F86-4563-98C3-0E173239D0EB}" presName="sibTransComposite" presStyleCnt="0"/>
      <dgm:spPr/>
    </dgm:pt>
    <dgm:pt modelId="{57AF3167-BBF3-4632-B0B9-32B504046E70}" type="pres">
      <dgm:prSet presAssocID="{1511B476-91A8-4157-B6F3-6FFFECA67067}" presName="compositeNode" presStyleCnt="0"/>
      <dgm:spPr/>
    </dgm:pt>
    <dgm:pt modelId="{57CD8AA7-7F6B-4FA8-A849-0185533397BF}" type="pres">
      <dgm:prSet presAssocID="{1511B476-91A8-4157-B6F3-6FFFECA6706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0F28556-99C2-48EE-BE01-56CC336FDF21}" type="pres">
      <dgm:prSet presAssocID="{1511B476-91A8-4157-B6F3-6FFFECA67067}" presName="parSh" presStyleCnt="0"/>
      <dgm:spPr/>
    </dgm:pt>
    <dgm:pt modelId="{6D1157A4-8458-49F8-B260-4D7E5D581306}" type="pres">
      <dgm:prSet presAssocID="{1511B476-91A8-4157-B6F3-6FFFECA67067}" presName="lineNode" presStyleLbl="alignAccFollowNode1" presStyleIdx="6" presStyleCnt="9"/>
      <dgm:spPr/>
    </dgm:pt>
    <dgm:pt modelId="{0BCDEBAD-24C6-451C-A0C1-5A2836E25313}" type="pres">
      <dgm:prSet presAssocID="{1511B476-91A8-4157-B6F3-6FFFECA67067}" presName="lineArrowNode" presStyleLbl="alignAccFollowNode1" presStyleIdx="7" presStyleCnt="9"/>
      <dgm:spPr/>
    </dgm:pt>
    <dgm:pt modelId="{AD7B2380-E4CB-42B2-8D1B-3162E26FE2E6}" type="pres">
      <dgm:prSet presAssocID="{8D4D03A4-6D40-497B-8E69-E74294053FA5}" presName="sibTransNodeCircle" presStyleLbl="alignNode1" presStyleIdx="2" presStyleCnt="3">
        <dgm:presLayoutVars>
          <dgm:chMax val="0"/>
          <dgm:bulletEnabled/>
        </dgm:presLayoutVars>
      </dgm:prSet>
      <dgm:spPr/>
    </dgm:pt>
    <dgm:pt modelId="{AD961CE1-7DD3-415E-882F-E16911ACEC91}" type="pres">
      <dgm:prSet presAssocID="{8D4D03A4-6D40-497B-8E69-E74294053FA5}" presName="spacerBetweenCircleAndCallout" presStyleCnt="0">
        <dgm:presLayoutVars/>
      </dgm:prSet>
      <dgm:spPr/>
    </dgm:pt>
    <dgm:pt modelId="{F995DD55-FB4C-4F8C-A783-93A03D97EE06}" type="pres">
      <dgm:prSet presAssocID="{1511B476-91A8-4157-B6F3-6FFFECA67067}" presName="nodeText" presStyleLbl="alignAccFollowNode1" presStyleIdx="8" presStyleCnt="9">
        <dgm:presLayoutVars>
          <dgm:bulletEnabled val="1"/>
        </dgm:presLayoutVars>
      </dgm:prSet>
      <dgm:spPr/>
    </dgm:pt>
  </dgm:ptLst>
  <dgm:cxnLst>
    <dgm:cxn modelId="{CF162219-10BE-46EB-B49B-51B323D6D88E}" srcId="{403EBEEB-9B6E-47F8-A471-A6638AC12F99}" destId="{1511B476-91A8-4157-B6F3-6FFFECA67067}" srcOrd="2" destOrd="0" parTransId="{667E9887-BBB4-4105-8000-41E7744C2518}" sibTransId="{8D4D03A4-6D40-497B-8E69-E74294053FA5}"/>
    <dgm:cxn modelId="{2658573A-B40D-42B2-847D-717CC9D7F406}" type="presOf" srcId="{AFE33F58-071C-45FD-BF39-74D6947151D4}" destId="{BC2665EE-5DD1-477F-8099-B6E39618A81D}" srcOrd="0" destOrd="0" presId="urn:microsoft.com/office/officeart/2016/7/layout/LinearArrowProcessNumbered"/>
    <dgm:cxn modelId="{025CD449-9051-4EC2-BB7E-E7812F7890A2}" srcId="{403EBEEB-9B6E-47F8-A471-A6638AC12F99}" destId="{2A9537C9-0FD8-43C5-BA2B-D7EA60AB21D7}" srcOrd="0" destOrd="0" parTransId="{FC630328-7B68-4B4D-84A5-E59F54E41773}" sibTransId="{AFE33F58-071C-45FD-BF39-74D6947151D4}"/>
    <dgm:cxn modelId="{DBB32F4C-783E-4EDC-8AF4-FC6A753D7688}" type="presOf" srcId="{1511B476-91A8-4157-B6F3-6FFFECA67067}" destId="{F995DD55-FB4C-4F8C-A783-93A03D97EE06}" srcOrd="0" destOrd="0" presId="urn:microsoft.com/office/officeart/2016/7/layout/LinearArrowProcessNumbered"/>
    <dgm:cxn modelId="{C8103E52-98EF-4132-AAB1-BE03502FC660}" type="presOf" srcId="{2F532C67-7F86-4563-98C3-0E173239D0EB}" destId="{D09C8911-FF2E-445C-9B1D-90197C1C367B}" srcOrd="0" destOrd="0" presId="urn:microsoft.com/office/officeart/2016/7/layout/LinearArrowProcessNumbered"/>
    <dgm:cxn modelId="{FC6FFA52-E668-4EA9-BDAF-361F736D931A}" type="presOf" srcId="{403EBEEB-9B6E-47F8-A471-A6638AC12F99}" destId="{D35DAE86-42DC-4DFC-AC4A-19315551B5E2}" srcOrd="0" destOrd="0" presId="urn:microsoft.com/office/officeart/2016/7/layout/LinearArrowProcessNumbered"/>
    <dgm:cxn modelId="{8F0A7DA2-3243-4BDD-A1F3-212E5348BC6E}" type="presOf" srcId="{8D4D03A4-6D40-497B-8E69-E74294053FA5}" destId="{AD7B2380-E4CB-42B2-8D1B-3162E26FE2E6}" srcOrd="0" destOrd="0" presId="urn:microsoft.com/office/officeart/2016/7/layout/LinearArrowProcessNumbered"/>
    <dgm:cxn modelId="{D3F5D0A3-4468-44F5-91F7-7485501A68CB}" srcId="{403EBEEB-9B6E-47F8-A471-A6638AC12F99}" destId="{7D62CD2F-4920-4772-9910-2CD7B29EBBD8}" srcOrd="1" destOrd="0" parTransId="{5F0A1B1A-D8D8-434D-BF4F-AFE520296CF7}" sibTransId="{2F532C67-7F86-4563-98C3-0E173239D0EB}"/>
    <dgm:cxn modelId="{C7DC3FAF-D0A5-4374-8C22-8662B58862EB}" type="presOf" srcId="{7D62CD2F-4920-4772-9910-2CD7B29EBBD8}" destId="{5E3B2A5C-269D-4957-9EA3-F383AB87F2A4}" srcOrd="0" destOrd="0" presId="urn:microsoft.com/office/officeart/2016/7/layout/LinearArrowProcessNumbered"/>
    <dgm:cxn modelId="{9D0B40EF-C08E-4205-9B96-7F277DC65DF4}" type="presOf" srcId="{2A9537C9-0FD8-43C5-BA2B-D7EA60AB21D7}" destId="{2F8C2D7B-0B24-4213-BE7B-092F10A91415}" srcOrd="0" destOrd="0" presId="urn:microsoft.com/office/officeart/2016/7/layout/LinearArrowProcessNumbered"/>
    <dgm:cxn modelId="{E70D8AC0-9F6F-4542-B708-6A4AE6512019}" type="presParOf" srcId="{D35DAE86-42DC-4DFC-AC4A-19315551B5E2}" destId="{C46F121A-B158-42D2-BA38-45471F65FAF4}" srcOrd="0" destOrd="0" presId="urn:microsoft.com/office/officeart/2016/7/layout/LinearArrowProcessNumbered"/>
    <dgm:cxn modelId="{54FAABE4-60D9-426B-9F0B-A3FE57C67FB0}" type="presParOf" srcId="{C46F121A-B158-42D2-BA38-45471F65FAF4}" destId="{57853FCA-E8F9-496B-B8A4-A7BF117FB209}" srcOrd="0" destOrd="0" presId="urn:microsoft.com/office/officeart/2016/7/layout/LinearArrowProcessNumbered"/>
    <dgm:cxn modelId="{8324A28D-C08D-48DC-A8C3-D1AF2E08B463}" type="presParOf" srcId="{C46F121A-B158-42D2-BA38-45471F65FAF4}" destId="{FD18B718-1625-44E6-92A8-B8EC2B141AC4}" srcOrd="1" destOrd="0" presId="urn:microsoft.com/office/officeart/2016/7/layout/LinearArrowProcessNumbered"/>
    <dgm:cxn modelId="{4FE28867-A05F-4CF1-B938-14D6CED09F2A}" type="presParOf" srcId="{FD18B718-1625-44E6-92A8-B8EC2B141AC4}" destId="{58BFC14B-E79E-4AF8-AC23-81461F530FF0}" srcOrd="0" destOrd="0" presId="urn:microsoft.com/office/officeart/2016/7/layout/LinearArrowProcessNumbered"/>
    <dgm:cxn modelId="{86065C78-2DE3-4B71-ABFD-044F8100F860}" type="presParOf" srcId="{FD18B718-1625-44E6-92A8-B8EC2B141AC4}" destId="{4C19BDE2-9715-49C1-B80B-AD9D08183C2D}" srcOrd="1" destOrd="0" presId="urn:microsoft.com/office/officeart/2016/7/layout/LinearArrowProcessNumbered"/>
    <dgm:cxn modelId="{C4A41FE9-AB00-4613-B66A-66810C246ACB}" type="presParOf" srcId="{FD18B718-1625-44E6-92A8-B8EC2B141AC4}" destId="{BC2665EE-5DD1-477F-8099-B6E39618A81D}" srcOrd="2" destOrd="0" presId="urn:microsoft.com/office/officeart/2016/7/layout/LinearArrowProcessNumbered"/>
    <dgm:cxn modelId="{39EEB4A9-A295-46F5-A2D7-7E4AF555943B}" type="presParOf" srcId="{FD18B718-1625-44E6-92A8-B8EC2B141AC4}" destId="{5A88C28B-5A96-4C5C-BA4A-1998CFFD7A9E}" srcOrd="3" destOrd="0" presId="urn:microsoft.com/office/officeart/2016/7/layout/LinearArrowProcessNumbered"/>
    <dgm:cxn modelId="{BF622799-8669-4706-8B50-0E945007F9B0}" type="presParOf" srcId="{C46F121A-B158-42D2-BA38-45471F65FAF4}" destId="{2F8C2D7B-0B24-4213-BE7B-092F10A91415}" srcOrd="2" destOrd="0" presId="urn:microsoft.com/office/officeart/2016/7/layout/LinearArrowProcessNumbered"/>
    <dgm:cxn modelId="{727FA6DB-44FC-41EA-8169-284E5D983CDF}" type="presParOf" srcId="{D35DAE86-42DC-4DFC-AC4A-19315551B5E2}" destId="{ACEF9AEA-1B1A-41C6-B685-94C8EF4D14E7}" srcOrd="1" destOrd="0" presId="urn:microsoft.com/office/officeart/2016/7/layout/LinearArrowProcessNumbered"/>
    <dgm:cxn modelId="{585DA329-A2B9-4371-AD15-C9627DA590D5}" type="presParOf" srcId="{D35DAE86-42DC-4DFC-AC4A-19315551B5E2}" destId="{4FA424FB-D115-40C2-820F-09C1CEE009DE}" srcOrd="2" destOrd="0" presId="urn:microsoft.com/office/officeart/2016/7/layout/LinearArrowProcessNumbered"/>
    <dgm:cxn modelId="{317E6C82-9F2E-4E70-B31A-2F446ADE5E01}" type="presParOf" srcId="{4FA424FB-D115-40C2-820F-09C1CEE009DE}" destId="{E03EA59C-8623-418A-8E37-58E1E5EAA1E5}" srcOrd="0" destOrd="0" presId="urn:microsoft.com/office/officeart/2016/7/layout/LinearArrowProcessNumbered"/>
    <dgm:cxn modelId="{80108B43-49FB-4106-88A6-2E61EFFBBAFF}" type="presParOf" srcId="{4FA424FB-D115-40C2-820F-09C1CEE009DE}" destId="{A8DE28B5-51C7-4183-B9EE-B42B7BC2C43A}" srcOrd="1" destOrd="0" presId="urn:microsoft.com/office/officeart/2016/7/layout/LinearArrowProcessNumbered"/>
    <dgm:cxn modelId="{323A8B19-30CE-4F55-9DC8-66D384FACE41}" type="presParOf" srcId="{A8DE28B5-51C7-4183-B9EE-B42B7BC2C43A}" destId="{8980033F-9338-4034-9CB9-B22BB2C72D49}" srcOrd="0" destOrd="0" presId="urn:microsoft.com/office/officeart/2016/7/layout/LinearArrowProcessNumbered"/>
    <dgm:cxn modelId="{C0C2F82F-2BA1-495F-968A-E01A6B5B5947}" type="presParOf" srcId="{A8DE28B5-51C7-4183-B9EE-B42B7BC2C43A}" destId="{415B4BED-E431-4D90-BA25-85D1AC06A470}" srcOrd="1" destOrd="0" presId="urn:microsoft.com/office/officeart/2016/7/layout/LinearArrowProcessNumbered"/>
    <dgm:cxn modelId="{3D8F8DCB-C21D-4343-8E19-80205A83B319}" type="presParOf" srcId="{A8DE28B5-51C7-4183-B9EE-B42B7BC2C43A}" destId="{D09C8911-FF2E-445C-9B1D-90197C1C367B}" srcOrd="2" destOrd="0" presId="urn:microsoft.com/office/officeart/2016/7/layout/LinearArrowProcessNumbered"/>
    <dgm:cxn modelId="{90534745-EED1-4D1B-8041-0A8B11CFF430}" type="presParOf" srcId="{A8DE28B5-51C7-4183-B9EE-B42B7BC2C43A}" destId="{C382333A-7460-4C1C-B557-6A9F0423BBB8}" srcOrd="3" destOrd="0" presId="urn:microsoft.com/office/officeart/2016/7/layout/LinearArrowProcessNumbered"/>
    <dgm:cxn modelId="{6F20592D-B564-415D-9339-6181A832B8BA}" type="presParOf" srcId="{4FA424FB-D115-40C2-820F-09C1CEE009DE}" destId="{5E3B2A5C-269D-4957-9EA3-F383AB87F2A4}" srcOrd="2" destOrd="0" presId="urn:microsoft.com/office/officeart/2016/7/layout/LinearArrowProcessNumbered"/>
    <dgm:cxn modelId="{42F81291-3CF6-4733-B2A6-BD77D30DF69D}" type="presParOf" srcId="{D35DAE86-42DC-4DFC-AC4A-19315551B5E2}" destId="{F23295FF-6A1D-4EEB-8B41-1BB359695B5A}" srcOrd="3" destOrd="0" presId="urn:microsoft.com/office/officeart/2016/7/layout/LinearArrowProcessNumbered"/>
    <dgm:cxn modelId="{AB7C13F7-4349-49D3-B4E0-6620AD1A4AB9}" type="presParOf" srcId="{D35DAE86-42DC-4DFC-AC4A-19315551B5E2}" destId="{57AF3167-BBF3-4632-B0B9-32B504046E70}" srcOrd="4" destOrd="0" presId="urn:microsoft.com/office/officeart/2016/7/layout/LinearArrowProcessNumbered"/>
    <dgm:cxn modelId="{5311D2EF-E412-4359-8ADB-2D2566FA56CB}" type="presParOf" srcId="{57AF3167-BBF3-4632-B0B9-32B504046E70}" destId="{57CD8AA7-7F6B-4FA8-A849-0185533397BF}" srcOrd="0" destOrd="0" presId="urn:microsoft.com/office/officeart/2016/7/layout/LinearArrowProcessNumbered"/>
    <dgm:cxn modelId="{38BFDC98-FA46-473A-82D1-C3326A26364F}" type="presParOf" srcId="{57AF3167-BBF3-4632-B0B9-32B504046E70}" destId="{E0F28556-99C2-48EE-BE01-56CC336FDF21}" srcOrd="1" destOrd="0" presId="urn:microsoft.com/office/officeart/2016/7/layout/LinearArrowProcessNumbered"/>
    <dgm:cxn modelId="{94BCD318-8176-4E82-A34F-C20B1E9D1E24}" type="presParOf" srcId="{E0F28556-99C2-48EE-BE01-56CC336FDF21}" destId="{6D1157A4-8458-49F8-B260-4D7E5D581306}" srcOrd="0" destOrd="0" presId="urn:microsoft.com/office/officeart/2016/7/layout/LinearArrowProcessNumbered"/>
    <dgm:cxn modelId="{D62DA380-C5CE-41CA-B877-FBC0955D7AEA}" type="presParOf" srcId="{E0F28556-99C2-48EE-BE01-56CC336FDF21}" destId="{0BCDEBAD-24C6-451C-A0C1-5A2836E25313}" srcOrd="1" destOrd="0" presId="urn:microsoft.com/office/officeart/2016/7/layout/LinearArrowProcessNumbered"/>
    <dgm:cxn modelId="{FC99BCF2-17AC-458D-8D9D-FDC5C4D82748}" type="presParOf" srcId="{E0F28556-99C2-48EE-BE01-56CC336FDF21}" destId="{AD7B2380-E4CB-42B2-8D1B-3162E26FE2E6}" srcOrd="2" destOrd="0" presId="urn:microsoft.com/office/officeart/2016/7/layout/LinearArrowProcessNumbered"/>
    <dgm:cxn modelId="{351E7F50-1D1E-430B-BBFB-5A47A291A9FC}" type="presParOf" srcId="{E0F28556-99C2-48EE-BE01-56CC336FDF21}" destId="{AD961CE1-7DD3-415E-882F-E16911ACEC91}" srcOrd="3" destOrd="0" presId="urn:microsoft.com/office/officeart/2016/7/layout/LinearArrowProcessNumbered"/>
    <dgm:cxn modelId="{4770B448-AC6A-40AB-8C9C-765C3378FFAB}" type="presParOf" srcId="{57AF3167-BBF3-4632-B0B9-32B504046E70}" destId="{F995DD55-FB4C-4F8C-A783-93A03D97EE06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37EB18-902A-445A-9187-21B9B95DC3D8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C715B65-0C13-494B-8B31-7F347C9C6910}">
      <dgm:prSet custT="1"/>
      <dgm:spPr/>
      <dgm:t>
        <a:bodyPr/>
        <a:lstStyle/>
        <a:p>
          <a:r>
            <a:rPr lang="en-US" sz="1600" dirty="0"/>
            <a:t>Create a </a:t>
          </a:r>
          <a:r>
            <a:rPr lang="en-US" sz="1600" b="1" dirty="0"/>
            <a:t>git</a:t>
          </a:r>
          <a:r>
            <a:rPr lang="en-US" sz="1600" dirty="0"/>
            <a:t> repository in your eclipse workspace</a:t>
          </a:r>
        </a:p>
      </dgm:t>
    </dgm:pt>
    <dgm:pt modelId="{7BFC618E-2591-4165-9181-80723258090F}" type="parTrans" cxnId="{0B76A110-F427-420A-A715-330C570A43A6}">
      <dgm:prSet/>
      <dgm:spPr/>
      <dgm:t>
        <a:bodyPr/>
        <a:lstStyle/>
        <a:p>
          <a:endParaRPr lang="en-US"/>
        </a:p>
      </dgm:t>
    </dgm:pt>
    <dgm:pt modelId="{8B1E5D16-0EF1-4B3D-BE7D-D79BC02791F2}" type="sibTrans" cxnId="{0B76A110-F427-420A-A715-330C570A43A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2A32F98-EC7B-4032-B1E7-61D24B96BCDB}">
      <dgm:prSet custT="1"/>
      <dgm:spPr/>
      <dgm:t>
        <a:bodyPr/>
        <a:lstStyle/>
        <a:p>
          <a:r>
            <a:rPr lang="en-US" sz="1600" dirty="0"/>
            <a:t>Add a .</a:t>
          </a:r>
          <a:r>
            <a:rPr lang="en-US" sz="1600" dirty="0" err="1"/>
            <a:t>gitignore</a:t>
          </a:r>
          <a:r>
            <a:rPr lang="en-US" sz="1600" dirty="0"/>
            <a:t> file (hint: you can find them on </a:t>
          </a:r>
          <a:r>
            <a:rPr lang="en-US" sz="1600" b="1" dirty="0"/>
            <a:t>GitHub</a:t>
          </a:r>
          <a:r>
            <a:rPr lang="en-US" sz="1600" dirty="0"/>
            <a:t>)</a:t>
          </a:r>
        </a:p>
      </dgm:t>
    </dgm:pt>
    <dgm:pt modelId="{CCDAE803-13B8-4590-B5D1-FDFC2D224DD6}" type="parTrans" cxnId="{DCA0C5A1-2308-4E94-93C2-675C8FFB9583}">
      <dgm:prSet/>
      <dgm:spPr/>
      <dgm:t>
        <a:bodyPr/>
        <a:lstStyle/>
        <a:p>
          <a:endParaRPr lang="en-US"/>
        </a:p>
      </dgm:t>
    </dgm:pt>
    <dgm:pt modelId="{C53E1635-F6D1-4ABC-8716-2E9E9048080F}" type="sibTrans" cxnId="{DCA0C5A1-2308-4E94-93C2-675C8FFB958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AA5A1DD-5373-4623-966F-2D20F7A2CEBB}">
      <dgm:prSet custT="1"/>
      <dgm:spPr/>
      <dgm:t>
        <a:bodyPr/>
        <a:lstStyle/>
        <a:p>
          <a:r>
            <a:rPr lang="en-US" sz="1600" dirty="0"/>
            <a:t>Add all code to the </a:t>
          </a:r>
          <a:r>
            <a:rPr lang="en-US" sz="1600" b="1" dirty="0"/>
            <a:t>staging area</a:t>
          </a:r>
          <a:endParaRPr lang="en-US" sz="1600" dirty="0"/>
        </a:p>
      </dgm:t>
    </dgm:pt>
    <dgm:pt modelId="{6B7734CF-D484-46B5-9E6C-F210FC0BCCD7}" type="parTrans" cxnId="{6C539F13-C789-49F8-8499-8409FB8D1821}">
      <dgm:prSet/>
      <dgm:spPr/>
      <dgm:t>
        <a:bodyPr/>
        <a:lstStyle/>
        <a:p>
          <a:endParaRPr lang="en-US"/>
        </a:p>
      </dgm:t>
    </dgm:pt>
    <dgm:pt modelId="{12913AD5-4FC1-4288-B5C6-97E88ECA9A37}" type="sibTrans" cxnId="{6C539F13-C789-49F8-8499-8409FB8D182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7152722-2C25-4D82-BCFA-7BCF47E57768}">
      <dgm:prSet custT="1"/>
      <dgm:spPr/>
      <dgm:t>
        <a:bodyPr/>
        <a:lstStyle/>
        <a:p>
          <a:r>
            <a:rPr lang="en-US" sz="1600" dirty="0"/>
            <a:t>Commit all code in </a:t>
          </a:r>
          <a:r>
            <a:rPr lang="en-US" sz="1600" b="1" dirty="0"/>
            <a:t>staging area </a:t>
          </a:r>
          <a:r>
            <a:rPr lang="en-US" sz="1600" b="0" dirty="0"/>
            <a:t>to the repository</a:t>
          </a:r>
          <a:endParaRPr lang="en-US" sz="1600" dirty="0"/>
        </a:p>
      </dgm:t>
    </dgm:pt>
    <dgm:pt modelId="{3660397B-F28D-4601-8040-A1C4BB046776}" type="parTrans" cxnId="{1E642AF6-AF15-41D9-AD52-3AE0441B61DD}">
      <dgm:prSet/>
      <dgm:spPr/>
      <dgm:t>
        <a:bodyPr/>
        <a:lstStyle/>
        <a:p>
          <a:endParaRPr lang="en-US"/>
        </a:p>
      </dgm:t>
    </dgm:pt>
    <dgm:pt modelId="{E2FF9E89-6E71-436E-84D1-54F28BA257C2}" type="sibTrans" cxnId="{1E642AF6-AF15-41D9-AD52-3AE0441B61DD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33E49FEC-C3A4-4B07-ADAE-37DFCBDDD6B8}">
      <dgm:prSet/>
      <dgm:spPr/>
      <dgm:t>
        <a:bodyPr/>
        <a:lstStyle/>
        <a:p>
          <a:r>
            <a:rPr lang="en-US" dirty="0"/>
            <a:t>Add the </a:t>
          </a:r>
          <a:r>
            <a:rPr lang="en-US" b="1" dirty="0"/>
            <a:t>GitHub </a:t>
          </a:r>
          <a:r>
            <a:rPr lang="en-US" dirty="0"/>
            <a:t>repository as a </a:t>
          </a:r>
          <a:r>
            <a:rPr lang="en-US" b="1" dirty="0"/>
            <a:t>remote</a:t>
          </a:r>
          <a:r>
            <a:rPr lang="en-US" dirty="0"/>
            <a:t> (Instructions can be found in the empty repository)</a:t>
          </a:r>
        </a:p>
      </dgm:t>
    </dgm:pt>
    <dgm:pt modelId="{C030B346-BB09-4B8E-9CDC-5FCE71A0ECAE}" type="parTrans" cxnId="{A2F0FF9F-FB9C-4113-B93B-7F6896B6F9B5}">
      <dgm:prSet/>
      <dgm:spPr/>
      <dgm:t>
        <a:bodyPr/>
        <a:lstStyle/>
        <a:p>
          <a:endParaRPr lang="en-US"/>
        </a:p>
      </dgm:t>
    </dgm:pt>
    <dgm:pt modelId="{7B03D99D-D84A-48C7-915D-F7F32CC9CF24}" type="sibTrans" cxnId="{A2F0FF9F-FB9C-4113-B93B-7F6896B6F9B5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486413CC-4350-4938-A011-91186C8D9E94}">
      <dgm:prSet custT="1"/>
      <dgm:spPr/>
      <dgm:t>
        <a:bodyPr/>
        <a:lstStyle/>
        <a:p>
          <a:r>
            <a:rPr lang="en-US" sz="1600" b="1" dirty="0"/>
            <a:t>Push!</a:t>
          </a:r>
          <a:endParaRPr lang="en-US" sz="1600" dirty="0"/>
        </a:p>
      </dgm:t>
    </dgm:pt>
    <dgm:pt modelId="{E0FD1402-DDBE-48D4-830D-F48B79C8FB6A}" type="parTrans" cxnId="{836C4191-322E-455F-8671-1E6A27BD9474}">
      <dgm:prSet/>
      <dgm:spPr/>
      <dgm:t>
        <a:bodyPr/>
        <a:lstStyle/>
        <a:p>
          <a:endParaRPr lang="en-US"/>
        </a:p>
      </dgm:t>
    </dgm:pt>
    <dgm:pt modelId="{3B28BF2B-2F92-42AC-9E59-E79A25B43B7B}" type="sibTrans" cxnId="{836C4191-322E-455F-8671-1E6A27BD9474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EDB4DC46-23A3-4E2F-89F6-9B414AB5D569}">
      <dgm:prSet custT="1"/>
      <dgm:spPr/>
      <dgm:t>
        <a:bodyPr/>
        <a:lstStyle/>
        <a:p>
          <a:r>
            <a:rPr lang="en-US" sz="1600" dirty="0"/>
            <a:t>Make sure all changes are on the </a:t>
          </a:r>
          <a:r>
            <a:rPr lang="en-US" sz="1600" b="1" dirty="0"/>
            <a:t>GitHub</a:t>
          </a:r>
          <a:r>
            <a:rPr lang="en-US" sz="1600" dirty="0"/>
            <a:t> repository </a:t>
          </a:r>
        </a:p>
      </dgm:t>
    </dgm:pt>
    <dgm:pt modelId="{FCDFE908-39F9-42C6-8512-57749E814D86}" type="parTrans" cxnId="{35085F6D-4E8A-4387-9AC8-01A8CFD6CDFA}">
      <dgm:prSet/>
      <dgm:spPr/>
      <dgm:t>
        <a:bodyPr/>
        <a:lstStyle/>
        <a:p>
          <a:endParaRPr lang="en-US"/>
        </a:p>
      </dgm:t>
    </dgm:pt>
    <dgm:pt modelId="{CCDD7956-3F80-40D0-8ACF-F9180006851A}" type="sibTrans" cxnId="{35085F6D-4E8A-4387-9AC8-01A8CFD6CDFA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323CD02B-DC87-425F-8F3B-EF4C355ED1D6}" type="pres">
      <dgm:prSet presAssocID="{5437EB18-902A-445A-9187-21B9B95DC3D8}" presName="linearFlow" presStyleCnt="0">
        <dgm:presLayoutVars>
          <dgm:dir/>
          <dgm:animLvl val="lvl"/>
          <dgm:resizeHandles val="exact"/>
        </dgm:presLayoutVars>
      </dgm:prSet>
      <dgm:spPr/>
    </dgm:pt>
    <dgm:pt modelId="{95FE4B4E-200E-4824-A43D-E06278A63914}" type="pres">
      <dgm:prSet presAssocID="{BC715B65-0C13-494B-8B31-7F347C9C6910}" presName="compositeNode" presStyleCnt="0"/>
      <dgm:spPr/>
    </dgm:pt>
    <dgm:pt modelId="{F4974721-BE31-456F-8739-761FD034FC6C}" type="pres">
      <dgm:prSet presAssocID="{BC715B65-0C13-494B-8B31-7F347C9C691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65D0719-B455-4C4A-BB2B-0C4DD15CF8C6}" type="pres">
      <dgm:prSet presAssocID="{BC715B65-0C13-494B-8B31-7F347C9C6910}" presName="parSh" presStyleCnt="0"/>
      <dgm:spPr/>
    </dgm:pt>
    <dgm:pt modelId="{8C1AD0D1-17EE-421E-897C-6F64BC588A68}" type="pres">
      <dgm:prSet presAssocID="{BC715B65-0C13-494B-8B31-7F347C9C6910}" presName="lineNode" presStyleLbl="alignAccFollowNode1" presStyleIdx="0" presStyleCnt="21" custScaleX="110000" custScaleY="110000"/>
      <dgm:spPr/>
    </dgm:pt>
    <dgm:pt modelId="{BBEA4E42-EC78-435C-B574-DE35F68423FA}" type="pres">
      <dgm:prSet presAssocID="{BC715B65-0C13-494B-8B31-7F347C9C6910}" presName="lineArrowNode" presStyleLbl="alignAccFollowNode1" presStyleIdx="1" presStyleCnt="21" custScaleX="110000" custScaleY="110000"/>
      <dgm:spPr/>
    </dgm:pt>
    <dgm:pt modelId="{3A6F6535-6628-4843-8B60-7CC285B95ABC}" type="pres">
      <dgm:prSet presAssocID="{8B1E5D16-0EF1-4B3D-BE7D-D79BC02791F2}" presName="sibTransNodeCircle" presStyleLbl="alignNode1" presStyleIdx="0" presStyleCnt="7" custScaleX="110000" custScaleY="110000">
        <dgm:presLayoutVars>
          <dgm:chMax val="0"/>
          <dgm:bulletEnabled/>
        </dgm:presLayoutVars>
      </dgm:prSet>
      <dgm:spPr/>
    </dgm:pt>
    <dgm:pt modelId="{C1EA11DB-F16C-4DB0-AA9B-8FAA6D49B321}" type="pres">
      <dgm:prSet presAssocID="{8B1E5D16-0EF1-4B3D-BE7D-D79BC02791F2}" presName="spacerBetweenCircleAndCallout" presStyleCnt="0">
        <dgm:presLayoutVars/>
      </dgm:prSet>
      <dgm:spPr/>
    </dgm:pt>
    <dgm:pt modelId="{5E1BCAE3-729B-43F9-923F-284FFE3C8CE6}" type="pres">
      <dgm:prSet presAssocID="{BC715B65-0C13-494B-8B31-7F347C9C6910}" presName="nodeText" presStyleLbl="alignAccFollowNode1" presStyleIdx="2" presStyleCnt="21" custScaleX="110000" custScaleY="110000">
        <dgm:presLayoutVars>
          <dgm:bulletEnabled val="1"/>
        </dgm:presLayoutVars>
      </dgm:prSet>
      <dgm:spPr/>
    </dgm:pt>
    <dgm:pt modelId="{2390434D-DA41-45AB-99CB-0E8BAA75D09B}" type="pres">
      <dgm:prSet presAssocID="{8B1E5D16-0EF1-4B3D-BE7D-D79BC02791F2}" presName="sibTransComposite" presStyleCnt="0"/>
      <dgm:spPr/>
    </dgm:pt>
    <dgm:pt modelId="{398D0D38-8B2D-490E-B90C-4AC92E94310A}" type="pres">
      <dgm:prSet presAssocID="{B2A32F98-EC7B-4032-B1E7-61D24B96BCDB}" presName="compositeNode" presStyleCnt="0"/>
      <dgm:spPr/>
    </dgm:pt>
    <dgm:pt modelId="{98AC86A5-4B8C-4B0B-91D3-57222562DEE9}" type="pres">
      <dgm:prSet presAssocID="{B2A32F98-EC7B-4032-B1E7-61D24B96BCD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8517A95-9606-4AAE-BFDE-04D813C67042}" type="pres">
      <dgm:prSet presAssocID="{B2A32F98-EC7B-4032-B1E7-61D24B96BCDB}" presName="parSh" presStyleCnt="0"/>
      <dgm:spPr/>
    </dgm:pt>
    <dgm:pt modelId="{B0667F28-D4AF-426A-8E2F-FDCDAC269639}" type="pres">
      <dgm:prSet presAssocID="{B2A32F98-EC7B-4032-B1E7-61D24B96BCDB}" presName="lineNode" presStyleLbl="alignAccFollowNode1" presStyleIdx="3" presStyleCnt="21" custScaleX="110000" custScaleY="110000"/>
      <dgm:spPr/>
    </dgm:pt>
    <dgm:pt modelId="{3CA173AB-823A-42D7-BEFB-4B17E695CE62}" type="pres">
      <dgm:prSet presAssocID="{B2A32F98-EC7B-4032-B1E7-61D24B96BCDB}" presName="lineArrowNode" presStyleLbl="alignAccFollowNode1" presStyleIdx="4" presStyleCnt="21" custScaleX="110000" custScaleY="110000"/>
      <dgm:spPr/>
    </dgm:pt>
    <dgm:pt modelId="{22668033-B16F-448A-BC81-64136E64406D}" type="pres">
      <dgm:prSet presAssocID="{C53E1635-F6D1-4ABC-8716-2E9E9048080F}" presName="sibTransNodeCircle" presStyleLbl="alignNode1" presStyleIdx="1" presStyleCnt="7" custScaleX="110000" custScaleY="110000">
        <dgm:presLayoutVars>
          <dgm:chMax val="0"/>
          <dgm:bulletEnabled/>
        </dgm:presLayoutVars>
      </dgm:prSet>
      <dgm:spPr/>
    </dgm:pt>
    <dgm:pt modelId="{3B88D914-657F-4918-804D-81CA47806D3B}" type="pres">
      <dgm:prSet presAssocID="{C53E1635-F6D1-4ABC-8716-2E9E9048080F}" presName="spacerBetweenCircleAndCallout" presStyleCnt="0">
        <dgm:presLayoutVars/>
      </dgm:prSet>
      <dgm:spPr/>
    </dgm:pt>
    <dgm:pt modelId="{FC72BD79-EF59-4280-BAEE-EF5742197C2B}" type="pres">
      <dgm:prSet presAssocID="{B2A32F98-EC7B-4032-B1E7-61D24B96BCDB}" presName="nodeText" presStyleLbl="alignAccFollowNode1" presStyleIdx="5" presStyleCnt="21" custScaleX="110000" custScaleY="110000">
        <dgm:presLayoutVars>
          <dgm:bulletEnabled val="1"/>
        </dgm:presLayoutVars>
      </dgm:prSet>
      <dgm:spPr/>
    </dgm:pt>
    <dgm:pt modelId="{D79178C3-5BA1-48C9-817D-326AD9021E9D}" type="pres">
      <dgm:prSet presAssocID="{C53E1635-F6D1-4ABC-8716-2E9E9048080F}" presName="sibTransComposite" presStyleCnt="0"/>
      <dgm:spPr/>
    </dgm:pt>
    <dgm:pt modelId="{2F59DA03-417D-45B4-B50E-BACE379CFBBF}" type="pres">
      <dgm:prSet presAssocID="{1AA5A1DD-5373-4623-966F-2D20F7A2CEBB}" presName="compositeNode" presStyleCnt="0"/>
      <dgm:spPr/>
    </dgm:pt>
    <dgm:pt modelId="{45ADFC06-D9D0-42AD-A006-B4E91B590A28}" type="pres">
      <dgm:prSet presAssocID="{1AA5A1DD-5373-4623-966F-2D20F7A2CEB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DDFF5B2-3886-493A-A059-17493D19A4D2}" type="pres">
      <dgm:prSet presAssocID="{1AA5A1DD-5373-4623-966F-2D20F7A2CEBB}" presName="parSh" presStyleCnt="0"/>
      <dgm:spPr/>
    </dgm:pt>
    <dgm:pt modelId="{938907DF-EC99-4D2A-8474-656A748D59EB}" type="pres">
      <dgm:prSet presAssocID="{1AA5A1DD-5373-4623-966F-2D20F7A2CEBB}" presName="lineNode" presStyleLbl="alignAccFollowNode1" presStyleIdx="6" presStyleCnt="21" custScaleX="110000" custScaleY="110000"/>
      <dgm:spPr/>
    </dgm:pt>
    <dgm:pt modelId="{8E58AC19-9E60-4E08-BF18-EDC83E4A5F14}" type="pres">
      <dgm:prSet presAssocID="{1AA5A1DD-5373-4623-966F-2D20F7A2CEBB}" presName="lineArrowNode" presStyleLbl="alignAccFollowNode1" presStyleIdx="7" presStyleCnt="21" custScaleX="110000" custScaleY="110000"/>
      <dgm:spPr/>
    </dgm:pt>
    <dgm:pt modelId="{DC850E99-1816-42F1-BBD2-95CBFC0E1514}" type="pres">
      <dgm:prSet presAssocID="{12913AD5-4FC1-4288-B5C6-97E88ECA9A37}" presName="sibTransNodeCircle" presStyleLbl="alignNode1" presStyleIdx="2" presStyleCnt="7" custScaleX="110000" custScaleY="110000">
        <dgm:presLayoutVars>
          <dgm:chMax val="0"/>
          <dgm:bulletEnabled/>
        </dgm:presLayoutVars>
      </dgm:prSet>
      <dgm:spPr/>
    </dgm:pt>
    <dgm:pt modelId="{810D83D5-49FE-412A-A1CB-C22C011CC59D}" type="pres">
      <dgm:prSet presAssocID="{12913AD5-4FC1-4288-B5C6-97E88ECA9A37}" presName="spacerBetweenCircleAndCallout" presStyleCnt="0">
        <dgm:presLayoutVars/>
      </dgm:prSet>
      <dgm:spPr/>
    </dgm:pt>
    <dgm:pt modelId="{93C8C6FF-4470-4023-A7C6-69C95B4359FE}" type="pres">
      <dgm:prSet presAssocID="{1AA5A1DD-5373-4623-966F-2D20F7A2CEBB}" presName="nodeText" presStyleLbl="alignAccFollowNode1" presStyleIdx="8" presStyleCnt="21" custScaleX="110000" custScaleY="110000">
        <dgm:presLayoutVars>
          <dgm:bulletEnabled val="1"/>
        </dgm:presLayoutVars>
      </dgm:prSet>
      <dgm:spPr/>
    </dgm:pt>
    <dgm:pt modelId="{B9B24876-1721-4E02-8298-94B16CEF7292}" type="pres">
      <dgm:prSet presAssocID="{12913AD5-4FC1-4288-B5C6-97E88ECA9A37}" presName="sibTransComposite" presStyleCnt="0"/>
      <dgm:spPr/>
    </dgm:pt>
    <dgm:pt modelId="{12C74DB2-F9F2-41D4-BD5C-1835474BA0E1}" type="pres">
      <dgm:prSet presAssocID="{D7152722-2C25-4D82-BCFA-7BCF47E57768}" presName="compositeNode" presStyleCnt="0"/>
      <dgm:spPr/>
    </dgm:pt>
    <dgm:pt modelId="{06563AF2-E381-4A78-91FE-0EAF24D991FF}" type="pres">
      <dgm:prSet presAssocID="{D7152722-2C25-4D82-BCFA-7BCF47E5776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27814D3-C68C-4C95-98C0-7EC82BD0023E}" type="pres">
      <dgm:prSet presAssocID="{D7152722-2C25-4D82-BCFA-7BCF47E57768}" presName="parSh" presStyleCnt="0"/>
      <dgm:spPr/>
    </dgm:pt>
    <dgm:pt modelId="{C2891014-E490-47BC-925B-8F60C8BBC812}" type="pres">
      <dgm:prSet presAssocID="{D7152722-2C25-4D82-BCFA-7BCF47E57768}" presName="lineNode" presStyleLbl="alignAccFollowNode1" presStyleIdx="9" presStyleCnt="21" custScaleX="110000" custScaleY="110000"/>
      <dgm:spPr/>
    </dgm:pt>
    <dgm:pt modelId="{4F6F8AF7-38AF-47EB-AB1C-0C5C0B1C257F}" type="pres">
      <dgm:prSet presAssocID="{D7152722-2C25-4D82-BCFA-7BCF47E57768}" presName="lineArrowNode" presStyleLbl="alignAccFollowNode1" presStyleIdx="10" presStyleCnt="21" custScaleX="110000" custScaleY="110000"/>
      <dgm:spPr/>
    </dgm:pt>
    <dgm:pt modelId="{6DC79DC6-EAB6-42C0-974C-06AF26114B1F}" type="pres">
      <dgm:prSet presAssocID="{E2FF9E89-6E71-436E-84D1-54F28BA257C2}" presName="sibTransNodeCircle" presStyleLbl="alignNode1" presStyleIdx="3" presStyleCnt="7" custScaleX="110000" custScaleY="110000">
        <dgm:presLayoutVars>
          <dgm:chMax val="0"/>
          <dgm:bulletEnabled/>
        </dgm:presLayoutVars>
      </dgm:prSet>
      <dgm:spPr/>
    </dgm:pt>
    <dgm:pt modelId="{571D8227-7AE5-472A-9BBD-65983C14E256}" type="pres">
      <dgm:prSet presAssocID="{E2FF9E89-6E71-436E-84D1-54F28BA257C2}" presName="spacerBetweenCircleAndCallout" presStyleCnt="0">
        <dgm:presLayoutVars/>
      </dgm:prSet>
      <dgm:spPr/>
    </dgm:pt>
    <dgm:pt modelId="{EEB91EC4-BA65-47CB-9D8C-DAD9064512D7}" type="pres">
      <dgm:prSet presAssocID="{D7152722-2C25-4D82-BCFA-7BCF47E57768}" presName="nodeText" presStyleLbl="alignAccFollowNode1" presStyleIdx="11" presStyleCnt="21" custScaleX="110000" custScaleY="110000">
        <dgm:presLayoutVars>
          <dgm:bulletEnabled val="1"/>
        </dgm:presLayoutVars>
      </dgm:prSet>
      <dgm:spPr/>
    </dgm:pt>
    <dgm:pt modelId="{F8C20AFD-EF5E-4503-BF66-9F203AE69948}" type="pres">
      <dgm:prSet presAssocID="{E2FF9E89-6E71-436E-84D1-54F28BA257C2}" presName="sibTransComposite" presStyleCnt="0"/>
      <dgm:spPr/>
    </dgm:pt>
    <dgm:pt modelId="{E9AC08B6-E8EC-4B40-B138-EE1C0C08891F}" type="pres">
      <dgm:prSet presAssocID="{33E49FEC-C3A4-4B07-ADAE-37DFCBDDD6B8}" presName="compositeNode" presStyleCnt="0"/>
      <dgm:spPr/>
    </dgm:pt>
    <dgm:pt modelId="{0EAE5549-4543-49DA-8FB9-C96C5CA3F090}" type="pres">
      <dgm:prSet presAssocID="{33E49FEC-C3A4-4B07-ADAE-37DFCBDDD6B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7DE2732-9875-48AC-9B8C-63AAC9ECE0DD}" type="pres">
      <dgm:prSet presAssocID="{33E49FEC-C3A4-4B07-ADAE-37DFCBDDD6B8}" presName="parSh" presStyleCnt="0"/>
      <dgm:spPr/>
    </dgm:pt>
    <dgm:pt modelId="{25339C74-9F47-47D0-93CD-6387D6266793}" type="pres">
      <dgm:prSet presAssocID="{33E49FEC-C3A4-4B07-ADAE-37DFCBDDD6B8}" presName="lineNode" presStyleLbl="alignAccFollowNode1" presStyleIdx="12" presStyleCnt="21" custScaleX="110000" custScaleY="110000"/>
      <dgm:spPr/>
    </dgm:pt>
    <dgm:pt modelId="{86D887A2-5D06-416B-BB48-880FA0E4B95A}" type="pres">
      <dgm:prSet presAssocID="{33E49FEC-C3A4-4B07-ADAE-37DFCBDDD6B8}" presName="lineArrowNode" presStyleLbl="alignAccFollowNode1" presStyleIdx="13" presStyleCnt="21" custScaleX="110000" custScaleY="110000"/>
      <dgm:spPr/>
    </dgm:pt>
    <dgm:pt modelId="{C8045E49-FBCC-4E76-B690-09CC131549B9}" type="pres">
      <dgm:prSet presAssocID="{7B03D99D-D84A-48C7-915D-F7F32CC9CF24}" presName="sibTransNodeCircle" presStyleLbl="alignNode1" presStyleIdx="4" presStyleCnt="7" custScaleX="110000" custScaleY="110000">
        <dgm:presLayoutVars>
          <dgm:chMax val="0"/>
          <dgm:bulletEnabled/>
        </dgm:presLayoutVars>
      </dgm:prSet>
      <dgm:spPr/>
    </dgm:pt>
    <dgm:pt modelId="{ADD5051C-F800-4D8F-8407-9C472769532C}" type="pres">
      <dgm:prSet presAssocID="{7B03D99D-D84A-48C7-915D-F7F32CC9CF24}" presName="spacerBetweenCircleAndCallout" presStyleCnt="0">
        <dgm:presLayoutVars/>
      </dgm:prSet>
      <dgm:spPr/>
    </dgm:pt>
    <dgm:pt modelId="{E4BC0BE2-0EAD-41CA-84E2-0DD4053017F0}" type="pres">
      <dgm:prSet presAssocID="{33E49FEC-C3A4-4B07-ADAE-37DFCBDDD6B8}" presName="nodeText" presStyleLbl="alignAccFollowNode1" presStyleIdx="14" presStyleCnt="21" custScaleX="110000" custScaleY="110000">
        <dgm:presLayoutVars>
          <dgm:bulletEnabled val="1"/>
        </dgm:presLayoutVars>
      </dgm:prSet>
      <dgm:spPr/>
    </dgm:pt>
    <dgm:pt modelId="{37BE5E63-D841-48E7-9CEF-767EDE8C0DAC}" type="pres">
      <dgm:prSet presAssocID="{7B03D99D-D84A-48C7-915D-F7F32CC9CF24}" presName="sibTransComposite" presStyleCnt="0"/>
      <dgm:spPr/>
    </dgm:pt>
    <dgm:pt modelId="{39FDC571-FA57-44B6-9754-3AEFD4C27B67}" type="pres">
      <dgm:prSet presAssocID="{486413CC-4350-4938-A011-91186C8D9E94}" presName="compositeNode" presStyleCnt="0"/>
      <dgm:spPr/>
    </dgm:pt>
    <dgm:pt modelId="{DC92D3D8-34F3-40B1-96E2-FC93B2DD82FB}" type="pres">
      <dgm:prSet presAssocID="{486413CC-4350-4938-A011-91186C8D9E9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2495406-B74B-43BC-8B5D-E0B1401FCEC0}" type="pres">
      <dgm:prSet presAssocID="{486413CC-4350-4938-A011-91186C8D9E94}" presName="parSh" presStyleCnt="0"/>
      <dgm:spPr/>
    </dgm:pt>
    <dgm:pt modelId="{96A79B22-2927-4DA1-9629-B8D92F9A49EE}" type="pres">
      <dgm:prSet presAssocID="{486413CC-4350-4938-A011-91186C8D9E94}" presName="lineNode" presStyleLbl="alignAccFollowNode1" presStyleIdx="15" presStyleCnt="21" custScaleX="110000" custScaleY="110000"/>
      <dgm:spPr/>
    </dgm:pt>
    <dgm:pt modelId="{0C4C8AC7-512F-40E0-BFE2-004EF6835374}" type="pres">
      <dgm:prSet presAssocID="{486413CC-4350-4938-A011-91186C8D9E94}" presName="lineArrowNode" presStyleLbl="alignAccFollowNode1" presStyleIdx="16" presStyleCnt="21" custScaleX="110000" custScaleY="110000"/>
      <dgm:spPr/>
    </dgm:pt>
    <dgm:pt modelId="{A33A3C85-2404-4AAB-B3AC-54F850CC44DD}" type="pres">
      <dgm:prSet presAssocID="{3B28BF2B-2F92-42AC-9E59-E79A25B43B7B}" presName="sibTransNodeCircle" presStyleLbl="alignNode1" presStyleIdx="5" presStyleCnt="7" custScaleX="110000" custScaleY="110000">
        <dgm:presLayoutVars>
          <dgm:chMax val="0"/>
          <dgm:bulletEnabled/>
        </dgm:presLayoutVars>
      </dgm:prSet>
      <dgm:spPr/>
    </dgm:pt>
    <dgm:pt modelId="{DFE58DBA-07F2-4496-B899-6E4549507248}" type="pres">
      <dgm:prSet presAssocID="{3B28BF2B-2F92-42AC-9E59-E79A25B43B7B}" presName="spacerBetweenCircleAndCallout" presStyleCnt="0">
        <dgm:presLayoutVars/>
      </dgm:prSet>
      <dgm:spPr/>
    </dgm:pt>
    <dgm:pt modelId="{7BF59293-C122-425B-B156-DEBC0834A810}" type="pres">
      <dgm:prSet presAssocID="{486413CC-4350-4938-A011-91186C8D9E94}" presName="nodeText" presStyleLbl="alignAccFollowNode1" presStyleIdx="17" presStyleCnt="21" custScaleX="110000" custScaleY="110000">
        <dgm:presLayoutVars>
          <dgm:bulletEnabled val="1"/>
        </dgm:presLayoutVars>
      </dgm:prSet>
      <dgm:spPr/>
    </dgm:pt>
    <dgm:pt modelId="{CAEBC08C-AE43-4865-8A59-39290E9EE890}" type="pres">
      <dgm:prSet presAssocID="{3B28BF2B-2F92-42AC-9E59-E79A25B43B7B}" presName="sibTransComposite" presStyleCnt="0"/>
      <dgm:spPr/>
    </dgm:pt>
    <dgm:pt modelId="{7C4B5F3C-740B-46BE-A967-8579967319E1}" type="pres">
      <dgm:prSet presAssocID="{EDB4DC46-23A3-4E2F-89F6-9B414AB5D569}" presName="compositeNode" presStyleCnt="0"/>
      <dgm:spPr/>
    </dgm:pt>
    <dgm:pt modelId="{B554B171-E792-4737-8B29-9796FB743BD3}" type="pres">
      <dgm:prSet presAssocID="{EDB4DC46-23A3-4E2F-89F6-9B414AB5D56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930F58E-C83D-4727-9A3D-EA8B1ECC0B79}" type="pres">
      <dgm:prSet presAssocID="{EDB4DC46-23A3-4E2F-89F6-9B414AB5D569}" presName="parSh" presStyleCnt="0"/>
      <dgm:spPr/>
    </dgm:pt>
    <dgm:pt modelId="{75E65A9C-0107-43B5-84B1-7221B423589A}" type="pres">
      <dgm:prSet presAssocID="{EDB4DC46-23A3-4E2F-89F6-9B414AB5D569}" presName="lineNode" presStyleLbl="alignAccFollowNode1" presStyleIdx="18" presStyleCnt="21" custScaleX="110000" custScaleY="110000"/>
      <dgm:spPr/>
    </dgm:pt>
    <dgm:pt modelId="{D318DE23-43D1-478F-8D39-DB85B27A7E61}" type="pres">
      <dgm:prSet presAssocID="{EDB4DC46-23A3-4E2F-89F6-9B414AB5D569}" presName="lineArrowNode" presStyleLbl="alignAccFollowNode1" presStyleIdx="19" presStyleCnt="21"/>
      <dgm:spPr/>
    </dgm:pt>
    <dgm:pt modelId="{E1286343-4EA2-45BD-95EB-8EAD5FF4FD02}" type="pres">
      <dgm:prSet presAssocID="{CCDD7956-3F80-40D0-8ACF-F9180006851A}" presName="sibTransNodeCircle" presStyleLbl="alignNode1" presStyleIdx="6" presStyleCnt="7" custScaleX="110000" custScaleY="110000">
        <dgm:presLayoutVars>
          <dgm:chMax val="0"/>
          <dgm:bulletEnabled/>
        </dgm:presLayoutVars>
      </dgm:prSet>
      <dgm:spPr/>
    </dgm:pt>
    <dgm:pt modelId="{0A9B2F5D-2CB9-4150-AFB6-9D126C08985E}" type="pres">
      <dgm:prSet presAssocID="{CCDD7956-3F80-40D0-8ACF-F9180006851A}" presName="spacerBetweenCircleAndCallout" presStyleCnt="0">
        <dgm:presLayoutVars/>
      </dgm:prSet>
      <dgm:spPr/>
    </dgm:pt>
    <dgm:pt modelId="{07F88BBC-29FE-41FF-92E2-B5923CEA18B0}" type="pres">
      <dgm:prSet presAssocID="{EDB4DC46-23A3-4E2F-89F6-9B414AB5D569}" presName="nodeText" presStyleLbl="alignAccFollowNode1" presStyleIdx="20" presStyleCnt="21" custScaleX="110000" custScaleY="110000">
        <dgm:presLayoutVars>
          <dgm:bulletEnabled val="1"/>
        </dgm:presLayoutVars>
      </dgm:prSet>
      <dgm:spPr/>
    </dgm:pt>
  </dgm:ptLst>
  <dgm:cxnLst>
    <dgm:cxn modelId="{0B76A110-F427-420A-A715-330C570A43A6}" srcId="{5437EB18-902A-445A-9187-21B9B95DC3D8}" destId="{BC715B65-0C13-494B-8B31-7F347C9C6910}" srcOrd="0" destOrd="0" parTransId="{7BFC618E-2591-4165-9181-80723258090F}" sibTransId="{8B1E5D16-0EF1-4B3D-BE7D-D79BC02791F2}"/>
    <dgm:cxn modelId="{6C539F13-C789-49F8-8499-8409FB8D1821}" srcId="{5437EB18-902A-445A-9187-21B9B95DC3D8}" destId="{1AA5A1DD-5373-4623-966F-2D20F7A2CEBB}" srcOrd="2" destOrd="0" parTransId="{6B7734CF-D484-46B5-9E6C-F210FC0BCCD7}" sibTransId="{12913AD5-4FC1-4288-B5C6-97E88ECA9A37}"/>
    <dgm:cxn modelId="{7251EE16-6960-4E5B-A872-C675B7018EF6}" type="presOf" srcId="{E2FF9E89-6E71-436E-84D1-54F28BA257C2}" destId="{6DC79DC6-EAB6-42C0-974C-06AF26114B1F}" srcOrd="0" destOrd="0" presId="urn:microsoft.com/office/officeart/2016/7/layout/LinearArrowProcessNumbered"/>
    <dgm:cxn modelId="{342C6C1A-C347-4072-9DE2-EFB470E9EFA4}" type="presOf" srcId="{BC715B65-0C13-494B-8B31-7F347C9C6910}" destId="{5E1BCAE3-729B-43F9-923F-284FFE3C8CE6}" srcOrd="0" destOrd="0" presId="urn:microsoft.com/office/officeart/2016/7/layout/LinearArrowProcessNumbered"/>
    <dgm:cxn modelId="{6124F31F-9C14-4198-A5B5-B678FDBCF1A7}" type="presOf" srcId="{C53E1635-F6D1-4ABC-8716-2E9E9048080F}" destId="{22668033-B16F-448A-BC81-64136E64406D}" srcOrd="0" destOrd="0" presId="urn:microsoft.com/office/officeart/2016/7/layout/LinearArrowProcessNumbered"/>
    <dgm:cxn modelId="{A6BBC527-2D1B-4348-8871-7DED83128AFB}" type="presOf" srcId="{D7152722-2C25-4D82-BCFA-7BCF47E57768}" destId="{EEB91EC4-BA65-47CB-9D8C-DAD9064512D7}" srcOrd="0" destOrd="0" presId="urn:microsoft.com/office/officeart/2016/7/layout/LinearArrowProcessNumbered"/>
    <dgm:cxn modelId="{2EDD4F5B-9CE6-4695-87A2-86D96F733B8F}" type="presOf" srcId="{CCDD7956-3F80-40D0-8ACF-F9180006851A}" destId="{E1286343-4EA2-45BD-95EB-8EAD5FF4FD02}" srcOrd="0" destOrd="0" presId="urn:microsoft.com/office/officeart/2016/7/layout/LinearArrowProcessNumbered"/>
    <dgm:cxn modelId="{35085F6D-4E8A-4387-9AC8-01A8CFD6CDFA}" srcId="{5437EB18-902A-445A-9187-21B9B95DC3D8}" destId="{EDB4DC46-23A3-4E2F-89F6-9B414AB5D569}" srcOrd="6" destOrd="0" parTransId="{FCDFE908-39F9-42C6-8512-57749E814D86}" sibTransId="{CCDD7956-3F80-40D0-8ACF-F9180006851A}"/>
    <dgm:cxn modelId="{AB0BA877-2689-4DBA-B048-1D43C7AAD1F5}" type="presOf" srcId="{33E49FEC-C3A4-4B07-ADAE-37DFCBDDD6B8}" destId="{E4BC0BE2-0EAD-41CA-84E2-0DD4053017F0}" srcOrd="0" destOrd="0" presId="urn:microsoft.com/office/officeart/2016/7/layout/LinearArrowProcessNumbered"/>
    <dgm:cxn modelId="{702C4B7D-DEF0-4D05-9433-E889275CDB51}" type="presOf" srcId="{B2A32F98-EC7B-4032-B1E7-61D24B96BCDB}" destId="{FC72BD79-EF59-4280-BAEE-EF5742197C2B}" srcOrd="0" destOrd="0" presId="urn:microsoft.com/office/officeart/2016/7/layout/LinearArrowProcessNumbered"/>
    <dgm:cxn modelId="{DF50E27F-1A44-4021-9907-BC683E35B716}" type="presOf" srcId="{EDB4DC46-23A3-4E2F-89F6-9B414AB5D569}" destId="{07F88BBC-29FE-41FF-92E2-B5923CEA18B0}" srcOrd="0" destOrd="0" presId="urn:microsoft.com/office/officeart/2016/7/layout/LinearArrowProcessNumbered"/>
    <dgm:cxn modelId="{70977D89-BA71-4920-8BE0-B62A7B4A5B56}" type="presOf" srcId="{7B03D99D-D84A-48C7-915D-F7F32CC9CF24}" destId="{C8045E49-FBCC-4E76-B690-09CC131549B9}" srcOrd="0" destOrd="0" presId="urn:microsoft.com/office/officeart/2016/7/layout/LinearArrowProcessNumbered"/>
    <dgm:cxn modelId="{836C4191-322E-455F-8671-1E6A27BD9474}" srcId="{5437EB18-902A-445A-9187-21B9B95DC3D8}" destId="{486413CC-4350-4938-A011-91186C8D9E94}" srcOrd="5" destOrd="0" parTransId="{E0FD1402-DDBE-48D4-830D-F48B79C8FB6A}" sibTransId="{3B28BF2B-2F92-42AC-9E59-E79A25B43B7B}"/>
    <dgm:cxn modelId="{A2F0FF9F-FB9C-4113-B93B-7F6896B6F9B5}" srcId="{5437EB18-902A-445A-9187-21B9B95DC3D8}" destId="{33E49FEC-C3A4-4B07-ADAE-37DFCBDDD6B8}" srcOrd="4" destOrd="0" parTransId="{C030B346-BB09-4B8E-9CDC-5FCE71A0ECAE}" sibTransId="{7B03D99D-D84A-48C7-915D-F7F32CC9CF24}"/>
    <dgm:cxn modelId="{DCA0C5A1-2308-4E94-93C2-675C8FFB9583}" srcId="{5437EB18-902A-445A-9187-21B9B95DC3D8}" destId="{B2A32F98-EC7B-4032-B1E7-61D24B96BCDB}" srcOrd="1" destOrd="0" parTransId="{CCDAE803-13B8-4590-B5D1-FDFC2D224DD6}" sibTransId="{C53E1635-F6D1-4ABC-8716-2E9E9048080F}"/>
    <dgm:cxn modelId="{11437CA9-97F8-49CC-98AB-9F65F3451861}" type="presOf" srcId="{3B28BF2B-2F92-42AC-9E59-E79A25B43B7B}" destId="{A33A3C85-2404-4AAB-B3AC-54F850CC44DD}" srcOrd="0" destOrd="0" presId="urn:microsoft.com/office/officeart/2016/7/layout/LinearArrowProcessNumbered"/>
    <dgm:cxn modelId="{DAC38FAD-BFC4-44AA-99C0-33063F30186D}" type="presOf" srcId="{486413CC-4350-4938-A011-91186C8D9E94}" destId="{7BF59293-C122-425B-B156-DEBC0834A810}" srcOrd="0" destOrd="0" presId="urn:microsoft.com/office/officeart/2016/7/layout/LinearArrowProcessNumbered"/>
    <dgm:cxn modelId="{13DC8EB9-7BF6-42FE-815E-E7C8E98CC229}" type="presOf" srcId="{5437EB18-902A-445A-9187-21B9B95DC3D8}" destId="{323CD02B-DC87-425F-8F3B-EF4C355ED1D6}" srcOrd="0" destOrd="0" presId="urn:microsoft.com/office/officeart/2016/7/layout/LinearArrowProcessNumbered"/>
    <dgm:cxn modelId="{65F362BA-F5FB-49FA-9036-5483EA744D26}" type="presOf" srcId="{12913AD5-4FC1-4288-B5C6-97E88ECA9A37}" destId="{DC850E99-1816-42F1-BBD2-95CBFC0E1514}" srcOrd="0" destOrd="0" presId="urn:microsoft.com/office/officeart/2016/7/layout/LinearArrowProcessNumbered"/>
    <dgm:cxn modelId="{6FA769CD-7BDD-43CD-A26C-ABD85A00C653}" type="presOf" srcId="{1AA5A1DD-5373-4623-966F-2D20F7A2CEBB}" destId="{93C8C6FF-4470-4023-A7C6-69C95B4359FE}" srcOrd="0" destOrd="0" presId="urn:microsoft.com/office/officeart/2016/7/layout/LinearArrowProcessNumbered"/>
    <dgm:cxn modelId="{3EF9B7E0-B1C3-4E6A-A720-75C3F9878D95}" type="presOf" srcId="{8B1E5D16-0EF1-4B3D-BE7D-D79BC02791F2}" destId="{3A6F6535-6628-4843-8B60-7CC285B95ABC}" srcOrd="0" destOrd="0" presId="urn:microsoft.com/office/officeart/2016/7/layout/LinearArrowProcessNumbered"/>
    <dgm:cxn modelId="{1E642AF6-AF15-41D9-AD52-3AE0441B61DD}" srcId="{5437EB18-902A-445A-9187-21B9B95DC3D8}" destId="{D7152722-2C25-4D82-BCFA-7BCF47E57768}" srcOrd="3" destOrd="0" parTransId="{3660397B-F28D-4601-8040-A1C4BB046776}" sibTransId="{E2FF9E89-6E71-436E-84D1-54F28BA257C2}"/>
    <dgm:cxn modelId="{49DE2D3A-4400-42FE-8556-989572295196}" type="presParOf" srcId="{323CD02B-DC87-425F-8F3B-EF4C355ED1D6}" destId="{95FE4B4E-200E-4824-A43D-E06278A63914}" srcOrd="0" destOrd="0" presId="urn:microsoft.com/office/officeart/2016/7/layout/LinearArrowProcessNumbered"/>
    <dgm:cxn modelId="{05A857F7-43AA-4AD9-9C43-0EF8BF02EB79}" type="presParOf" srcId="{95FE4B4E-200E-4824-A43D-E06278A63914}" destId="{F4974721-BE31-456F-8739-761FD034FC6C}" srcOrd="0" destOrd="0" presId="urn:microsoft.com/office/officeart/2016/7/layout/LinearArrowProcessNumbered"/>
    <dgm:cxn modelId="{7ECB84C7-8B42-4D3F-A31B-6903F1CE2724}" type="presParOf" srcId="{95FE4B4E-200E-4824-A43D-E06278A63914}" destId="{D65D0719-B455-4C4A-BB2B-0C4DD15CF8C6}" srcOrd="1" destOrd="0" presId="urn:microsoft.com/office/officeart/2016/7/layout/LinearArrowProcessNumbered"/>
    <dgm:cxn modelId="{F6E08B85-7E2C-44CE-8998-A687778DCA96}" type="presParOf" srcId="{D65D0719-B455-4C4A-BB2B-0C4DD15CF8C6}" destId="{8C1AD0D1-17EE-421E-897C-6F64BC588A68}" srcOrd="0" destOrd="0" presId="urn:microsoft.com/office/officeart/2016/7/layout/LinearArrowProcessNumbered"/>
    <dgm:cxn modelId="{DB1C9623-7989-4DEA-95E4-44507F4DE114}" type="presParOf" srcId="{D65D0719-B455-4C4A-BB2B-0C4DD15CF8C6}" destId="{BBEA4E42-EC78-435C-B574-DE35F68423FA}" srcOrd="1" destOrd="0" presId="urn:microsoft.com/office/officeart/2016/7/layout/LinearArrowProcessNumbered"/>
    <dgm:cxn modelId="{B00FD7F8-0A3A-4058-B777-88C18666578F}" type="presParOf" srcId="{D65D0719-B455-4C4A-BB2B-0C4DD15CF8C6}" destId="{3A6F6535-6628-4843-8B60-7CC285B95ABC}" srcOrd="2" destOrd="0" presId="urn:microsoft.com/office/officeart/2016/7/layout/LinearArrowProcessNumbered"/>
    <dgm:cxn modelId="{ECAF7D16-E295-403C-84AF-5A4432EED0AF}" type="presParOf" srcId="{D65D0719-B455-4C4A-BB2B-0C4DD15CF8C6}" destId="{C1EA11DB-F16C-4DB0-AA9B-8FAA6D49B321}" srcOrd="3" destOrd="0" presId="urn:microsoft.com/office/officeart/2016/7/layout/LinearArrowProcessNumbered"/>
    <dgm:cxn modelId="{40A082C0-EC90-4CFF-AD81-C3BD11E58C69}" type="presParOf" srcId="{95FE4B4E-200E-4824-A43D-E06278A63914}" destId="{5E1BCAE3-729B-43F9-923F-284FFE3C8CE6}" srcOrd="2" destOrd="0" presId="urn:microsoft.com/office/officeart/2016/7/layout/LinearArrowProcessNumbered"/>
    <dgm:cxn modelId="{D9BEE49F-C6DB-4E9F-8E83-A267DA8B19E2}" type="presParOf" srcId="{323CD02B-DC87-425F-8F3B-EF4C355ED1D6}" destId="{2390434D-DA41-45AB-99CB-0E8BAA75D09B}" srcOrd="1" destOrd="0" presId="urn:microsoft.com/office/officeart/2016/7/layout/LinearArrowProcessNumbered"/>
    <dgm:cxn modelId="{1B6971B6-432B-48D3-B7FD-9D8BA7EE85B8}" type="presParOf" srcId="{323CD02B-DC87-425F-8F3B-EF4C355ED1D6}" destId="{398D0D38-8B2D-490E-B90C-4AC92E94310A}" srcOrd="2" destOrd="0" presId="urn:microsoft.com/office/officeart/2016/7/layout/LinearArrowProcessNumbered"/>
    <dgm:cxn modelId="{25175A00-980B-440A-A498-F9175C3319F1}" type="presParOf" srcId="{398D0D38-8B2D-490E-B90C-4AC92E94310A}" destId="{98AC86A5-4B8C-4B0B-91D3-57222562DEE9}" srcOrd="0" destOrd="0" presId="urn:microsoft.com/office/officeart/2016/7/layout/LinearArrowProcessNumbered"/>
    <dgm:cxn modelId="{B67DAB6F-7AA6-4E9D-BDAC-3AC0F6F98998}" type="presParOf" srcId="{398D0D38-8B2D-490E-B90C-4AC92E94310A}" destId="{48517A95-9606-4AAE-BFDE-04D813C67042}" srcOrd="1" destOrd="0" presId="urn:microsoft.com/office/officeart/2016/7/layout/LinearArrowProcessNumbered"/>
    <dgm:cxn modelId="{671FA301-5D1C-4185-BC0F-5AE73CB3FFA0}" type="presParOf" srcId="{48517A95-9606-4AAE-BFDE-04D813C67042}" destId="{B0667F28-D4AF-426A-8E2F-FDCDAC269639}" srcOrd="0" destOrd="0" presId="urn:microsoft.com/office/officeart/2016/7/layout/LinearArrowProcessNumbered"/>
    <dgm:cxn modelId="{8104069A-0276-4271-8FD7-8154C54D8E33}" type="presParOf" srcId="{48517A95-9606-4AAE-BFDE-04D813C67042}" destId="{3CA173AB-823A-42D7-BEFB-4B17E695CE62}" srcOrd="1" destOrd="0" presId="urn:microsoft.com/office/officeart/2016/7/layout/LinearArrowProcessNumbered"/>
    <dgm:cxn modelId="{B9D0961D-B985-4AE3-9F8D-3235F50DCF01}" type="presParOf" srcId="{48517A95-9606-4AAE-BFDE-04D813C67042}" destId="{22668033-B16F-448A-BC81-64136E64406D}" srcOrd="2" destOrd="0" presId="urn:microsoft.com/office/officeart/2016/7/layout/LinearArrowProcessNumbered"/>
    <dgm:cxn modelId="{5FE7C0BA-C924-47DD-BF43-EBEFF37757AD}" type="presParOf" srcId="{48517A95-9606-4AAE-BFDE-04D813C67042}" destId="{3B88D914-657F-4918-804D-81CA47806D3B}" srcOrd="3" destOrd="0" presId="urn:microsoft.com/office/officeart/2016/7/layout/LinearArrowProcessNumbered"/>
    <dgm:cxn modelId="{ADE922AF-ACF8-49EA-BE63-75253D4700A9}" type="presParOf" srcId="{398D0D38-8B2D-490E-B90C-4AC92E94310A}" destId="{FC72BD79-EF59-4280-BAEE-EF5742197C2B}" srcOrd="2" destOrd="0" presId="urn:microsoft.com/office/officeart/2016/7/layout/LinearArrowProcessNumbered"/>
    <dgm:cxn modelId="{7C4C1216-2F93-48EF-B2DE-7C6F015C9E89}" type="presParOf" srcId="{323CD02B-DC87-425F-8F3B-EF4C355ED1D6}" destId="{D79178C3-5BA1-48C9-817D-326AD9021E9D}" srcOrd="3" destOrd="0" presId="urn:microsoft.com/office/officeart/2016/7/layout/LinearArrowProcessNumbered"/>
    <dgm:cxn modelId="{035D00C2-8F25-499D-BAAA-6170AE4672BD}" type="presParOf" srcId="{323CD02B-DC87-425F-8F3B-EF4C355ED1D6}" destId="{2F59DA03-417D-45B4-B50E-BACE379CFBBF}" srcOrd="4" destOrd="0" presId="urn:microsoft.com/office/officeart/2016/7/layout/LinearArrowProcessNumbered"/>
    <dgm:cxn modelId="{6F3D83D1-2F8A-45EB-A340-01492C46A855}" type="presParOf" srcId="{2F59DA03-417D-45B4-B50E-BACE379CFBBF}" destId="{45ADFC06-D9D0-42AD-A006-B4E91B590A28}" srcOrd="0" destOrd="0" presId="urn:microsoft.com/office/officeart/2016/7/layout/LinearArrowProcessNumbered"/>
    <dgm:cxn modelId="{ECC2B5B0-C8B4-4AD3-96CF-A6ECB12A1CA6}" type="presParOf" srcId="{2F59DA03-417D-45B4-B50E-BACE379CFBBF}" destId="{6DDFF5B2-3886-493A-A059-17493D19A4D2}" srcOrd="1" destOrd="0" presId="urn:microsoft.com/office/officeart/2016/7/layout/LinearArrowProcessNumbered"/>
    <dgm:cxn modelId="{BAF7E5B1-2139-49F5-BEDB-4988384EB5EE}" type="presParOf" srcId="{6DDFF5B2-3886-493A-A059-17493D19A4D2}" destId="{938907DF-EC99-4D2A-8474-656A748D59EB}" srcOrd="0" destOrd="0" presId="urn:microsoft.com/office/officeart/2016/7/layout/LinearArrowProcessNumbered"/>
    <dgm:cxn modelId="{E6F26EAD-8F59-462D-A3B3-8DBACA09BD9D}" type="presParOf" srcId="{6DDFF5B2-3886-493A-A059-17493D19A4D2}" destId="{8E58AC19-9E60-4E08-BF18-EDC83E4A5F14}" srcOrd="1" destOrd="0" presId="urn:microsoft.com/office/officeart/2016/7/layout/LinearArrowProcessNumbered"/>
    <dgm:cxn modelId="{0BD20FDD-56E3-429B-96AF-DFBF58C25129}" type="presParOf" srcId="{6DDFF5B2-3886-493A-A059-17493D19A4D2}" destId="{DC850E99-1816-42F1-BBD2-95CBFC0E1514}" srcOrd="2" destOrd="0" presId="urn:microsoft.com/office/officeart/2016/7/layout/LinearArrowProcessNumbered"/>
    <dgm:cxn modelId="{A5D8A339-B0A3-4007-8CEA-553A0F412A26}" type="presParOf" srcId="{6DDFF5B2-3886-493A-A059-17493D19A4D2}" destId="{810D83D5-49FE-412A-A1CB-C22C011CC59D}" srcOrd="3" destOrd="0" presId="urn:microsoft.com/office/officeart/2016/7/layout/LinearArrowProcessNumbered"/>
    <dgm:cxn modelId="{BF1360B2-9B1A-4855-A4FC-5DBC563109B7}" type="presParOf" srcId="{2F59DA03-417D-45B4-B50E-BACE379CFBBF}" destId="{93C8C6FF-4470-4023-A7C6-69C95B4359FE}" srcOrd="2" destOrd="0" presId="urn:microsoft.com/office/officeart/2016/7/layout/LinearArrowProcessNumbered"/>
    <dgm:cxn modelId="{22306109-8D47-400B-BBA7-6D3D038AB21F}" type="presParOf" srcId="{323CD02B-DC87-425F-8F3B-EF4C355ED1D6}" destId="{B9B24876-1721-4E02-8298-94B16CEF7292}" srcOrd="5" destOrd="0" presId="urn:microsoft.com/office/officeart/2016/7/layout/LinearArrowProcessNumbered"/>
    <dgm:cxn modelId="{E8FD72E1-0C5A-42AB-90D5-358EB141CD79}" type="presParOf" srcId="{323CD02B-DC87-425F-8F3B-EF4C355ED1D6}" destId="{12C74DB2-F9F2-41D4-BD5C-1835474BA0E1}" srcOrd="6" destOrd="0" presId="urn:microsoft.com/office/officeart/2016/7/layout/LinearArrowProcessNumbered"/>
    <dgm:cxn modelId="{9BB034DC-8087-4AC6-846E-3A6723362330}" type="presParOf" srcId="{12C74DB2-F9F2-41D4-BD5C-1835474BA0E1}" destId="{06563AF2-E381-4A78-91FE-0EAF24D991FF}" srcOrd="0" destOrd="0" presId="urn:microsoft.com/office/officeart/2016/7/layout/LinearArrowProcessNumbered"/>
    <dgm:cxn modelId="{6C77DE80-F08D-484E-B11C-8CF21E765A15}" type="presParOf" srcId="{12C74DB2-F9F2-41D4-BD5C-1835474BA0E1}" destId="{F27814D3-C68C-4C95-98C0-7EC82BD0023E}" srcOrd="1" destOrd="0" presId="urn:microsoft.com/office/officeart/2016/7/layout/LinearArrowProcessNumbered"/>
    <dgm:cxn modelId="{10AB645C-C2D9-4C3C-AB70-A58F56020834}" type="presParOf" srcId="{F27814D3-C68C-4C95-98C0-7EC82BD0023E}" destId="{C2891014-E490-47BC-925B-8F60C8BBC812}" srcOrd="0" destOrd="0" presId="urn:microsoft.com/office/officeart/2016/7/layout/LinearArrowProcessNumbered"/>
    <dgm:cxn modelId="{A3567312-1021-434B-BCF2-4804EF673211}" type="presParOf" srcId="{F27814D3-C68C-4C95-98C0-7EC82BD0023E}" destId="{4F6F8AF7-38AF-47EB-AB1C-0C5C0B1C257F}" srcOrd="1" destOrd="0" presId="urn:microsoft.com/office/officeart/2016/7/layout/LinearArrowProcessNumbered"/>
    <dgm:cxn modelId="{C962B2D2-FA09-47A0-B4DC-11C010E461E5}" type="presParOf" srcId="{F27814D3-C68C-4C95-98C0-7EC82BD0023E}" destId="{6DC79DC6-EAB6-42C0-974C-06AF26114B1F}" srcOrd="2" destOrd="0" presId="urn:microsoft.com/office/officeart/2016/7/layout/LinearArrowProcessNumbered"/>
    <dgm:cxn modelId="{9F02FD75-3CE3-49BE-B045-7CAF4D2C4222}" type="presParOf" srcId="{F27814D3-C68C-4C95-98C0-7EC82BD0023E}" destId="{571D8227-7AE5-472A-9BBD-65983C14E256}" srcOrd="3" destOrd="0" presId="urn:microsoft.com/office/officeart/2016/7/layout/LinearArrowProcessNumbered"/>
    <dgm:cxn modelId="{8B79772A-9EF5-4AAA-BC60-0062FE5498BF}" type="presParOf" srcId="{12C74DB2-F9F2-41D4-BD5C-1835474BA0E1}" destId="{EEB91EC4-BA65-47CB-9D8C-DAD9064512D7}" srcOrd="2" destOrd="0" presId="urn:microsoft.com/office/officeart/2016/7/layout/LinearArrowProcessNumbered"/>
    <dgm:cxn modelId="{7E145B85-AACE-4137-B218-C21ACC59254F}" type="presParOf" srcId="{323CD02B-DC87-425F-8F3B-EF4C355ED1D6}" destId="{F8C20AFD-EF5E-4503-BF66-9F203AE69948}" srcOrd="7" destOrd="0" presId="urn:microsoft.com/office/officeart/2016/7/layout/LinearArrowProcessNumbered"/>
    <dgm:cxn modelId="{97BBAE5D-BB8C-4E9D-BC8E-E6758144DAFA}" type="presParOf" srcId="{323CD02B-DC87-425F-8F3B-EF4C355ED1D6}" destId="{E9AC08B6-E8EC-4B40-B138-EE1C0C08891F}" srcOrd="8" destOrd="0" presId="urn:microsoft.com/office/officeart/2016/7/layout/LinearArrowProcessNumbered"/>
    <dgm:cxn modelId="{DF288109-A803-4A35-AB8D-0457F3F6D3AC}" type="presParOf" srcId="{E9AC08B6-E8EC-4B40-B138-EE1C0C08891F}" destId="{0EAE5549-4543-49DA-8FB9-C96C5CA3F090}" srcOrd="0" destOrd="0" presId="urn:microsoft.com/office/officeart/2016/7/layout/LinearArrowProcessNumbered"/>
    <dgm:cxn modelId="{57F1604C-5709-49B7-92B3-7737DA9F79A4}" type="presParOf" srcId="{E9AC08B6-E8EC-4B40-B138-EE1C0C08891F}" destId="{17DE2732-9875-48AC-9B8C-63AAC9ECE0DD}" srcOrd="1" destOrd="0" presId="urn:microsoft.com/office/officeart/2016/7/layout/LinearArrowProcessNumbered"/>
    <dgm:cxn modelId="{91EAA0AD-B29B-46B9-96F4-B15DA902DB11}" type="presParOf" srcId="{17DE2732-9875-48AC-9B8C-63AAC9ECE0DD}" destId="{25339C74-9F47-47D0-93CD-6387D6266793}" srcOrd="0" destOrd="0" presId="urn:microsoft.com/office/officeart/2016/7/layout/LinearArrowProcessNumbered"/>
    <dgm:cxn modelId="{54457BB8-978F-473B-8398-9B764188C759}" type="presParOf" srcId="{17DE2732-9875-48AC-9B8C-63AAC9ECE0DD}" destId="{86D887A2-5D06-416B-BB48-880FA0E4B95A}" srcOrd="1" destOrd="0" presId="urn:microsoft.com/office/officeart/2016/7/layout/LinearArrowProcessNumbered"/>
    <dgm:cxn modelId="{CC04183D-319C-4BFF-BF41-565D5938C93E}" type="presParOf" srcId="{17DE2732-9875-48AC-9B8C-63AAC9ECE0DD}" destId="{C8045E49-FBCC-4E76-B690-09CC131549B9}" srcOrd="2" destOrd="0" presId="urn:microsoft.com/office/officeart/2016/7/layout/LinearArrowProcessNumbered"/>
    <dgm:cxn modelId="{491D78E4-3CB1-4E5A-9AB3-FF8AC436A64E}" type="presParOf" srcId="{17DE2732-9875-48AC-9B8C-63AAC9ECE0DD}" destId="{ADD5051C-F800-4D8F-8407-9C472769532C}" srcOrd="3" destOrd="0" presId="urn:microsoft.com/office/officeart/2016/7/layout/LinearArrowProcessNumbered"/>
    <dgm:cxn modelId="{2420A4B8-9DA5-48DB-8D86-5690BCE88946}" type="presParOf" srcId="{E9AC08B6-E8EC-4B40-B138-EE1C0C08891F}" destId="{E4BC0BE2-0EAD-41CA-84E2-0DD4053017F0}" srcOrd="2" destOrd="0" presId="urn:microsoft.com/office/officeart/2016/7/layout/LinearArrowProcessNumbered"/>
    <dgm:cxn modelId="{CAE9700C-80BE-4656-9CCD-2B464D812CDC}" type="presParOf" srcId="{323CD02B-DC87-425F-8F3B-EF4C355ED1D6}" destId="{37BE5E63-D841-48E7-9CEF-767EDE8C0DAC}" srcOrd="9" destOrd="0" presId="urn:microsoft.com/office/officeart/2016/7/layout/LinearArrowProcessNumbered"/>
    <dgm:cxn modelId="{1F4AADC5-FFB4-4738-BADA-3339099D81E2}" type="presParOf" srcId="{323CD02B-DC87-425F-8F3B-EF4C355ED1D6}" destId="{39FDC571-FA57-44B6-9754-3AEFD4C27B67}" srcOrd="10" destOrd="0" presId="urn:microsoft.com/office/officeart/2016/7/layout/LinearArrowProcessNumbered"/>
    <dgm:cxn modelId="{A9FF6898-9584-468D-A683-0309A783F9F7}" type="presParOf" srcId="{39FDC571-FA57-44B6-9754-3AEFD4C27B67}" destId="{DC92D3D8-34F3-40B1-96E2-FC93B2DD82FB}" srcOrd="0" destOrd="0" presId="urn:microsoft.com/office/officeart/2016/7/layout/LinearArrowProcessNumbered"/>
    <dgm:cxn modelId="{864BE25B-EFFD-45D0-9114-B524A752AA60}" type="presParOf" srcId="{39FDC571-FA57-44B6-9754-3AEFD4C27B67}" destId="{52495406-B74B-43BC-8B5D-E0B1401FCEC0}" srcOrd="1" destOrd="0" presId="urn:microsoft.com/office/officeart/2016/7/layout/LinearArrowProcessNumbered"/>
    <dgm:cxn modelId="{79BF1B3A-DFCC-4ACF-85BC-36AC3806CEFF}" type="presParOf" srcId="{52495406-B74B-43BC-8B5D-E0B1401FCEC0}" destId="{96A79B22-2927-4DA1-9629-B8D92F9A49EE}" srcOrd="0" destOrd="0" presId="urn:microsoft.com/office/officeart/2016/7/layout/LinearArrowProcessNumbered"/>
    <dgm:cxn modelId="{3CFFC182-7B95-49C1-9EDF-0F5E7A48E6A8}" type="presParOf" srcId="{52495406-B74B-43BC-8B5D-E0B1401FCEC0}" destId="{0C4C8AC7-512F-40E0-BFE2-004EF6835374}" srcOrd="1" destOrd="0" presId="urn:microsoft.com/office/officeart/2016/7/layout/LinearArrowProcessNumbered"/>
    <dgm:cxn modelId="{B52B2EE0-CFAB-42AC-8BFF-E08248253AB8}" type="presParOf" srcId="{52495406-B74B-43BC-8B5D-E0B1401FCEC0}" destId="{A33A3C85-2404-4AAB-B3AC-54F850CC44DD}" srcOrd="2" destOrd="0" presId="urn:microsoft.com/office/officeart/2016/7/layout/LinearArrowProcessNumbered"/>
    <dgm:cxn modelId="{5AAEA1D5-E2E5-4003-9A97-E945141D4A7D}" type="presParOf" srcId="{52495406-B74B-43BC-8B5D-E0B1401FCEC0}" destId="{DFE58DBA-07F2-4496-B899-6E4549507248}" srcOrd="3" destOrd="0" presId="urn:microsoft.com/office/officeart/2016/7/layout/LinearArrowProcessNumbered"/>
    <dgm:cxn modelId="{A062FEFF-C334-4BEC-9E88-7C72E11A10C2}" type="presParOf" srcId="{39FDC571-FA57-44B6-9754-3AEFD4C27B67}" destId="{7BF59293-C122-425B-B156-DEBC0834A810}" srcOrd="2" destOrd="0" presId="urn:microsoft.com/office/officeart/2016/7/layout/LinearArrowProcessNumbered"/>
    <dgm:cxn modelId="{3FDB1160-CDE2-4275-8A92-67E36EE504D0}" type="presParOf" srcId="{323CD02B-DC87-425F-8F3B-EF4C355ED1D6}" destId="{CAEBC08C-AE43-4865-8A59-39290E9EE890}" srcOrd="11" destOrd="0" presId="urn:microsoft.com/office/officeart/2016/7/layout/LinearArrowProcessNumbered"/>
    <dgm:cxn modelId="{55DA1E9F-C7E9-4AE5-A2E3-2917D80D4B8F}" type="presParOf" srcId="{323CD02B-DC87-425F-8F3B-EF4C355ED1D6}" destId="{7C4B5F3C-740B-46BE-A967-8579967319E1}" srcOrd="12" destOrd="0" presId="urn:microsoft.com/office/officeart/2016/7/layout/LinearArrowProcessNumbered"/>
    <dgm:cxn modelId="{465617B0-7748-49B1-A0CD-5BBF4D02B011}" type="presParOf" srcId="{7C4B5F3C-740B-46BE-A967-8579967319E1}" destId="{B554B171-E792-4737-8B29-9796FB743BD3}" srcOrd="0" destOrd="0" presId="urn:microsoft.com/office/officeart/2016/7/layout/LinearArrowProcessNumbered"/>
    <dgm:cxn modelId="{1A6D71AF-FE79-4037-A0CC-BD413D560F0F}" type="presParOf" srcId="{7C4B5F3C-740B-46BE-A967-8579967319E1}" destId="{C930F58E-C83D-4727-9A3D-EA8B1ECC0B79}" srcOrd="1" destOrd="0" presId="urn:microsoft.com/office/officeart/2016/7/layout/LinearArrowProcessNumbered"/>
    <dgm:cxn modelId="{FD2263E9-788B-45B4-B1DB-206DA0237877}" type="presParOf" srcId="{C930F58E-C83D-4727-9A3D-EA8B1ECC0B79}" destId="{75E65A9C-0107-43B5-84B1-7221B423589A}" srcOrd="0" destOrd="0" presId="urn:microsoft.com/office/officeart/2016/7/layout/LinearArrowProcessNumbered"/>
    <dgm:cxn modelId="{4FBB9F0B-3C93-4338-991F-55A3640C7AA0}" type="presParOf" srcId="{C930F58E-C83D-4727-9A3D-EA8B1ECC0B79}" destId="{D318DE23-43D1-478F-8D39-DB85B27A7E61}" srcOrd="1" destOrd="0" presId="urn:microsoft.com/office/officeart/2016/7/layout/LinearArrowProcessNumbered"/>
    <dgm:cxn modelId="{36C9CB30-F326-4E13-AF28-C9E8C1B05909}" type="presParOf" srcId="{C930F58E-C83D-4727-9A3D-EA8B1ECC0B79}" destId="{E1286343-4EA2-45BD-95EB-8EAD5FF4FD02}" srcOrd="2" destOrd="0" presId="urn:microsoft.com/office/officeart/2016/7/layout/LinearArrowProcessNumbered"/>
    <dgm:cxn modelId="{FA2436F5-F8E4-4381-B3B5-66696ACCB451}" type="presParOf" srcId="{C930F58E-C83D-4727-9A3D-EA8B1ECC0B79}" destId="{0A9B2F5D-2CB9-4150-AFB6-9D126C08985E}" srcOrd="3" destOrd="0" presId="urn:microsoft.com/office/officeart/2016/7/layout/LinearArrowProcessNumbered"/>
    <dgm:cxn modelId="{36BE4344-FBD4-4B36-A062-5FF52146230A}" type="presParOf" srcId="{7C4B5F3C-740B-46BE-A967-8579967319E1}" destId="{07F88BBC-29FE-41FF-92E2-B5923CEA18B0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644D0-148F-48C6-B255-AD66EAEA7434}">
      <dsp:nvSpPr>
        <dsp:cNvPr id="0" name=""/>
        <dsp:cNvSpPr/>
      </dsp:nvSpPr>
      <dsp:spPr>
        <a:xfrm>
          <a:off x="2628899" y="1012330"/>
          <a:ext cx="2103120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561DC0-64AE-4459-9AA9-87459AC1A999}">
      <dsp:nvSpPr>
        <dsp:cNvPr id="0" name=""/>
        <dsp:cNvSpPr/>
      </dsp:nvSpPr>
      <dsp:spPr>
        <a:xfrm>
          <a:off x="4858207" y="895458"/>
          <a:ext cx="241858" cy="300619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169845"/>
            <a:satOff val="-15069"/>
            <a:lumOff val="-15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69845"/>
              <a:satOff val="-15069"/>
              <a:lumOff val="-1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BBE2F-9A21-40ED-AAC1-E89D6AD20686}">
      <dsp:nvSpPr>
        <dsp:cNvPr id="0" name=""/>
        <dsp:cNvSpPr/>
      </dsp:nvSpPr>
      <dsp:spPr>
        <a:xfrm>
          <a:off x="1598999" y="252043"/>
          <a:ext cx="1520643" cy="152064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529" tIns="59529" rIns="59529" bIns="59529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1</a:t>
          </a:r>
        </a:p>
      </dsp:txBody>
      <dsp:txXfrm>
        <a:off x="1821692" y="474736"/>
        <a:ext cx="1075257" cy="1075257"/>
      </dsp:txXfrm>
    </dsp:sp>
    <dsp:sp modelId="{FA642600-B87C-4DCF-8B7C-BD93488FD20E}">
      <dsp:nvSpPr>
        <dsp:cNvPr id="0" name=""/>
        <dsp:cNvSpPr/>
      </dsp:nvSpPr>
      <dsp:spPr>
        <a:xfrm>
          <a:off x="0" y="1936843"/>
          <a:ext cx="473202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339690"/>
            <a:satOff val="-30138"/>
            <a:lumOff val="-3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39690"/>
              <a:satOff val="-30138"/>
              <a:lumOff val="-3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267" tIns="165100" rIns="373267" bIns="1651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Download from </a:t>
          </a:r>
          <a:r>
            <a:rPr lang="en-US" sz="2400" kern="1200" dirty="0">
              <a:hlinkClick xmlns:r="http://schemas.openxmlformats.org/officeDocument/2006/relationships" r:id="rId1"/>
            </a:rPr>
            <a:t>git-scm.com/</a:t>
          </a:r>
          <a:endParaRPr lang="en-US" sz="2400" kern="1200" dirty="0"/>
        </a:p>
      </dsp:txBody>
      <dsp:txXfrm>
        <a:off x="0" y="2329963"/>
        <a:ext cx="4732020" cy="1572480"/>
      </dsp:txXfrm>
    </dsp:sp>
    <dsp:sp modelId="{5D7CD6DB-2AE9-4E6E-B138-2E72D70C46B9}">
      <dsp:nvSpPr>
        <dsp:cNvPr id="0" name=""/>
        <dsp:cNvSpPr/>
      </dsp:nvSpPr>
      <dsp:spPr>
        <a:xfrm>
          <a:off x="5257800" y="1019021"/>
          <a:ext cx="2366010" cy="65"/>
        </a:xfrm>
        <a:prstGeom prst="rect">
          <a:avLst/>
        </a:prstGeom>
        <a:solidFill>
          <a:schemeClr val="accent2">
            <a:tint val="40000"/>
            <a:alpha val="90000"/>
            <a:hueOff val="-509536"/>
            <a:satOff val="-45208"/>
            <a:lumOff val="-46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09536"/>
              <a:satOff val="-45208"/>
              <a:lumOff val="-4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B424C-EFBD-4ACD-BA6E-4252C11B68FB}">
      <dsp:nvSpPr>
        <dsp:cNvPr id="0" name=""/>
        <dsp:cNvSpPr/>
      </dsp:nvSpPr>
      <dsp:spPr>
        <a:xfrm>
          <a:off x="6863488" y="258732"/>
          <a:ext cx="1520643" cy="1520643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09" tIns="59009" rIns="59009" bIns="59009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2</a:t>
          </a:r>
        </a:p>
      </dsp:txBody>
      <dsp:txXfrm>
        <a:off x="7086181" y="481425"/>
        <a:ext cx="1075257" cy="1075257"/>
      </dsp:txXfrm>
    </dsp:sp>
    <dsp:sp modelId="{4D0C1683-4C14-4C52-A93A-4528F2D240BA}">
      <dsp:nvSpPr>
        <dsp:cNvPr id="0" name=""/>
        <dsp:cNvSpPr/>
      </dsp:nvSpPr>
      <dsp:spPr>
        <a:xfrm>
          <a:off x="5257800" y="1936843"/>
          <a:ext cx="473202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267" tIns="165100" rIns="373267" bIns="1651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Install it (Check </a:t>
          </a:r>
          <a:r>
            <a:rPr lang="en-US" sz="2400" b="1" kern="1200" dirty="0"/>
            <a:t>Add to path</a:t>
          </a:r>
          <a:r>
            <a:rPr lang="en-US" sz="2400" kern="1200" dirty="0"/>
            <a:t>)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Read all of the other options. </a:t>
          </a:r>
          <a:br>
            <a:rPr lang="en-US" sz="1400" kern="1200" dirty="0"/>
          </a:br>
          <a:r>
            <a:rPr lang="en-US" sz="1400" kern="1200" dirty="0"/>
            <a:t>Most of them can be left at default but it’s up to you</a:t>
          </a:r>
          <a:endParaRPr lang="en-US" sz="2400" kern="1200" dirty="0"/>
        </a:p>
      </dsp:txBody>
      <dsp:txXfrm>
        <a:off x="5257800" y="2329963"/>
        <a:ext cx="4732020" cy="1572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FC14B-E79E-4AF8-AC23-81461F530FF0}">
      <dsp:nvSpPr>
        <dsp:cNvPr id="0" name=""/>
        <dsp:cNvSpPr/>
      </dsp:nvSpPr>
      <dsp:spPr>
        <a:xfrm>
          <a:off x="1756023" y="1011050"/>
          <a:ext cx="1400710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19BDE2-9715-49C1-B80B-AD9D08183C2D}">
      <dsp:nvSpPr>
        <dsp:cNvPr id="0" name=""/>
        <dsp:cNvSpPr/>
      </dsp:nvSpPr>
      <dsp:spPr>
        <a:xfrm>
          <a:off x="3240776" y="893426"/>
          <a:ext cx="161081" cy="302330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106153"/>
            <a:satOff val="-9418"/>
            <a:lumOff val="-9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6153"/>
              <a:satOff val="-9418"/>
              <a:lumOff val="-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665EE-5DD1-477F-8099-B6E39618A81D}">
      <dsp:nvSpPr>
        <dsp:cNvPr id="0" name=""/>
        <dsp:cNvSpPr/>
      </dsp:nvSpPr>
      <dsp:spPr>
        <a:xfrm>
          <a:off x="824550" y="254702"/>
          <a:ext cx="1512767" cy="151276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704" tIns="58704" rIns="58704" bIns="58704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1</a:t>
          </a:r>
        </a:p>
      </dsp:txBody>
      <dsp:txXfrm>
        <a:off x="1046090" y="476242"/>
        <a:ext cx="1069687" cy="1069687"/>
      </dsp:txXfrm>
    </dsp:sp>
    <dsp:sp modelId="{2F8C2D7B-0B24-4213-BE7B-092F10A91415}">
      <dsp:nvSpPr>
        <dsp:cNvPr id="0" name=""/>
        <dsp:cNvSpPr/>
      </dsp:nvSpPr>
      <dsp:spPr>
        <a:xfrm>
          <a:off x="5134" y="1934251"/>
          <a:ext cx="315159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602" tIns="165100" rIns="248602" bIns="1651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Go to </a:t>
          </a:r>
          <a:r>
            <a:rPr lang="en-US" sz="2400" kern="1200" dirty="0">
              <a:hlinkClick xmlns:r="http://schemas.openxmlformats.org/officeDocument/2006/relationships" r:id="rId1"/>
            </a:rPr>
            <a:t>https://github.com/</a:t>
          </a:r>
          <a:endParaRPr lang="en-US" sz="2400" kern="1200" dirty="0"/>
        </a:p>
      </dsp:txBody>
      <dsp:txXfrm>
        <a:off x="5134" y="2327371"/>
        <a:ext cx="3151599" cy="1572480"/>
      </dsp:txXfrm>
    </dsp:sp>
    <dsp:sp modelId="{8980033F-9338-4034-9CB9-B22BB2C72D49}">
      <dsp:nvSpPr>
        <dsp:cNvPr id="0" name=""/>
        <dsp:cNvSpPr/>
      </dsp:nvSpPr>
      <dsp:spPr>
        <a:xfrm>
          <a:off x="3506911" y="1011607"/>
          <a:ext cx="3151599" cy="72"/>
        </a:xfrm>
        <a:prstGeom prst="rect">
          <a:avLst/>
        </a:prstGeom>
        <a:solidFill>
          <a:schemeClr val="accent2">
            <a:tint val="40000"/>
            <a:alpha val="90000"/>
            <a:hueOff val="-318460"/>
            <a:satOff val="-28255"/>
            <a:lumOff val="-28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18460"/>
              <a:satOff val="-28255"/>
              <a:lumOff val="-2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B4BED-E431-4D90-BA25-85D1AC06A470}">
      <dsp:nvSpPr>
        <dsp:cNvPr id="0" name=""/>
        <dsp:cNvSpPr/>
      </dsp:nvSpPr>
      <dsp:spPr>
        <a:xfrm>
          <a:off x="6742553" y="893897"/>
          <a:ext cx="161081" cy="302776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C8911-FF2E-445C-9B1D-90197C1C367B}">
      <dsp:nvSpPr>
        <dsp:cNvPr id="0" name=""/>
        <dsp:cNvSpPr/>
      </dsp:nvSpPr>
      <dsp:spPr>
        <a:xfrm>
          <a:off x="4325770" y="254703"/>
          <a:ext cx="1513881" cy="1513881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747" tIns="58747" rIns="58747" bIns="5874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2</a:t>
          </a:r>
        </a:p>
      </dsp:txBody>
      <dsp:txXfrm>
        <a:off x="4547473" y="476406"/>
        <a:ext cx="1070475" cy="1070475"/>
      </dsp:txXfrm>
    </dsp:sp>
    <dsp:sp modelId="{5E3B2A5C-269D-4957-9EA3-F383AB87F2A4}">
      <dsp:nvSpPr>
        <dsp:cNvPr id="0" name=""/>
        <dsp:cNvSpPr/>
      </dsp:nvSpPr>
      <dsp:spPr>
        <a:xfrm>
          <a:off x="3506911" y="1935489"/>
          <a:ext cx="315159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530766"/>
            <a:satOff val="-47091"/>
            <a:lumOff val="-48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30766"/>
              <a:satOff val="-47091"/>
              <a:lumOff val="-4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602" tIns="165100" rIns="248602" bIns="1651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Create an account</a:t>
          </a:r>
        </a:p>
      </dsp:txBody>
      <dsp:txXfrm>
        <a:off x="3506911" y="2328609"/>
        <a:ext cx="3151599" cy="1572480"/>
      </dsp:txXfrm>
    </dsp:sp>
    <dsp:sp modelId="{6D1157A4-8458-49F8-B260-4D7E5D581306}">
      <dsp:nvSpPr>
        <dsp:cNvPr id="0" name=""/>
        <dsp:cNvSpPr/>
      </dsp:nvSpPr>
      <dsp:spPr>
        <a:xfrm>
          <a:off x="7008688" y="1011607"/>
          <a:ext cx="1575799" cy="72"/>
        </a:xfrm>
        <a:prstGeom prst="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B2380-E4CB-42B2-8D1B-3162E26FE2E6}">
      <dsp:nvSpPr>
        <dsp:cNvPr id="0" name=""/>
        <dsp:cNvSpPr/>
      </dsp:nvSpPr>
      <dsp:spPr>
        <a:xfrm>
          <a:off x="7826800" y="253956"/>
          <a:ext cx="1515374" cy="1515374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05" tIns="58805" rIns="58805" bIns="58805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3</a:t>
          </a:r>
        </a:p>
      </dsp:txBody>
      <dsp:txXfrm>
        <a:off x="8048721" y="475877"/>
        <a:ext cx="1071532" cy="1071532"/>
      </dsp:txXfrm>
    </dsp:sp>
    <dsp:sp modelId="{F995DD55-FB4C-4F8C-A783-93A03D97EE06}">
      <dsp:nvSpPr>
        <dsp:cNvPr id="0" name=""/>
        <dsp:cNvSpPr/>
      </dsp:nvSpPr>
      <dsp:spPr>
        <a:xfrm>
          <a:off x="7008688" y="1935489"/>
          <a:ext cx="315159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602" tIns="165100" rIns="248602" bIns="1651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Create an empty new repository</a:t>
          </a:r>
        </a:p>
      </dsp:txBody>
      <dsp:txXfrm>
        <a:off x="7008688" y="2328609"/>
        <a:ext cx="3151599" cy="1572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AD0D1-17EE-421E-897C-6F64BC588A68}">
      <dsp:nvSpPr>
        <dsp:cNvPr id="0" name=""/>
        <dsp:cNvSpPr/>
      </dsp:nvSpPr>
      <dsp:spPr>
        <a:xfrm>
          <a:off x="747152" y="765379"/>
          <a:ext cx="617554" cy="7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EA4E42-EC78-435C-B574-DE35F68423FA}">
      <dsp:nvSpPr>
        <dsp:cNvPr id="0" name=""/>
        <dsp:cNvSpPr/>
      </dsp:nvSpPr>
      <dsp:spPr>
        <a:xfrm>
          <a:off x="1367092" y="710999"/>
          <a:ext cx="71018" cy="13639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42461"/>
            <a:satOff val="-3767"/>
            <a:lumOff val="-3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"/>
              <a:satOff val="-3767"/>
              <a:lumOff val="-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6F6535-6628-4843-8B60-7CC285B95ABC}">
      <dsp:nvSpPr>
        <dsp:cNvPr id="0" name=""/>
        <dsp:cNvSpPr/>
      </dsp:nvSpPr>
      <dsp:spPr>
        <a:xfrm>
          <a:off x="417256" y="477628"/>
          <a:ext cx="575579" cy="5755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05" tIns="20305" rIns="20305" bIns="203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</a:t>
          </a:r>
        </a:p>
      </dsp:txBody>
      <dsp:txXfrm>
        <a:off x="501548" y="561920"/>
        <a:ext cx="406995" cy="406995"/>
      </dsp:txXfrm>
    </dsp:sp>
    <dsp:sp modelId="{5E1BCAE3-729B-43F9-923F-284FFE3C8CE6}">
      <dsp:nvSpPr>
        <dsp:cNvPr id="0" name=""/>
        <dsp:cNvSpPr/>
      </dsp:nvSpPr>
      <dsp:spPr>
        <a:xfrm>
          <a:off x="8876" y="1060645"/>
          <a:ext cx="1420761" cy="261621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84923"/>
            <a:satOff val="-7535"/>
            <a:lumOff val="-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3"/>
              <a:satOff val="-7535"/>
              <a:lumOff val="-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83" tIns="165100" rIns="101883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 a </a:t>
          </a:r>
          <a:r>
            <a:rPr lang="en-US" sz="1600" b="1" kern="1200" dirty="0"/>
            <a:t>git</a:t>
          </a:r>
          <a:r>
            <a:rPr lang="en-US" sz="1600" kern="1200" dirty="0"/>
            <a:t> repository in your eclipse workspace</a:t>
          </a:r>
        </a:p>
      </dsp:txBody>
      <dsp:txXfrm>
        <a:off x="8876" y="1344797"/>
        <a:ext cx="1420761" cy="2332061"/>
      </dsp:txXfrm>
    </dsp:sp>
    <dsp:sp modelId="{B0667F28-D4AF-426A-8E2F-FDCDAC269639}">
      <dsp:nvSpPr>
        <dsp:cNvPr id="0" name=""/>
        <dsp:cNvSpPr/>
      </dsp:nvSpPr>
      <dsp:spPr>
        <a:xfrm>
          <a:off x="1541569" y="765379"/>
          <a:ext cx="1389497" cy="79"/>
        </a:xfrm>
        <a:prstGeom prst="rect">
          <a:avLst/>
        </a:prstGeom>
        <a:solidFill>
          <a:schemeClr val="accent2">
            <a:tint val="40000"/>
            <a:alpha val="90000"/>
            <a:hueOff val="-127384"/>
            <a:satOff val="-11302"/>
            <a:lumOff val="-1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27384"/>
              <a:satOff val="-11302"/>
              <a:lumOff val="-1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173AB-823A-42D7-BEFB-4B17E695CE62}">
      <dsp:nvSpPr>
        <dsp:cNvPr id="0" name=""/>
        <dsp:cNvSpPr/>
      </dsp:nvSpPr>
      <dsp:spPr>
        <a:xfrm>
          <a:off x="2898364" y="710999"/>
          <a:ext cx="71018" cy="13639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169845"/>
            <a:satOff val="-15069"/>
            <a:lumOff val="-15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69845"/>
              <a:satOff val="-15069"/>
              <a:lumOff val="-1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668033-B16F-448A-BC81-64136E64406D}">
      <dsp:nvSpPr>
        <dsp:cNvPr id="0" name=""/>
        <dsp:cNvSpPr/>
      </dsp:nvSpPr>
      <dsp:spPr>
        <a:xfrm>
          <a:off x="1948528" y="477628"/>
          <a:ext cx="575579" cy="575579"/>
        </a:xfrm>
        <a:prstGeom prst="ellips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05" tIns="20305" rIns="20305" bIns="203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</a:t>
          </a:r>
        </a:p>
      </dsp:txBody>
      <dsp:txXfrm>
        <a:off x="2032820" y="561920"/>
        <a:ext cx="406995" cy="406995"/>
      </dsp:txXfrm>
    </dsp:sp>
    <dsp:sp modelId="{FC72BD79-EF59-4280-BAEE-EF5742197C2B}">
      <dsp:nvSpPr>
        <dsp:cNvPr id="0" name=""/>
        <dsp:cNvSpPr/>
      </dsp:nvSpPr>
      <dsp:spPr>
        <a:xfrm>
          <a:off x="1508568" y="1060645"/>
          <a:ext cx="1420761" cy="261621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83" tIns="165100" rIns="101883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 a .</a:t>
          </a:r>
          <a:r>
            <a:rPr lang="en-US" sz="1600" kern="1200" dirty="0" err="1"/>
            <a:t>gitignore</a:t>
          </a:r>
          <a:r>
            <a:rPr lang="en-US" sz="1600" kern="1200" dirty="0"/>
            <a:t> file (hint: you can find them on </a:t>
          </a:r>
          <a:r>
            <a:rPr lang="en-US" sz="1600" b="1" kern="1200" dirty="0"/>
            <a:t>GitHub</a:t>
          </a:r>
          <a:r>
            <a:rPr lang="en-US" sz="1600" kern="1200" dirty="0"/>
            <a:t>)</a:t>
          </a:r>
        </a:p>
      </dsp:txBody>
      <dsp:txXfrm>
        <a:off x="1508568" y="1344797"/>
        <a:ext cx="1420761" cy="2332061"/>
      </dsp:txXfrm>
    </dsp:sp>
    <dsp:sp modelId="{938907DF-EC99-4D2A-8474-656A748D59EB}">
      <dsp:nvSpPr>
        <dsp:cNvPr id="0" name=""/>
        <dsp:cNvSpPr/>
      </dsp:nvSpPr>
      <dsp:spPr>
        <a:xfrm>
          <a:off x="3041261" y="765379"/>
          <a:ext cx="1389497" cy="79"/>
        </a:xfrm>
        <a:prstGeom prst="rect">
          <a:avLst/>
        </a:prstGeom>
        <a:solidFill>
          <a:schemeClr val="accent2">
            <a:tint val="40000"/>
            <a:alpha val="90000"/>
            <a:hueOff val="-254768"/>
            <a:satOff val="-22604"/>
            <a:lumOff val="-23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54768"/>
              <a:satOff val="-22604"/>
              <a:lumOff val="-2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8AC19-9E60-4E08-BF18-EDC83E4A5F14}">
      <dsp:nvSpPr>
        <dsp:cNvPr id="0" name=""/>
        <dsp:cNvSpPr/>
      </dsp:nvSpPr>
      <dsp:spPr>
        <a:xfrm>
          <a:off x="4398057" y="710999"/>
          <a:ext cx="71018" cy="13639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297229"/>
            <a:satOff val="-26371"/>
            <a:lumOff val="-2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97229"/>
              <a:satOff val="-26371"/>
              <a:lumOff val="-2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50E99-1816-42F1-BBD2-95CBFC0E1514}">
      <dsp:nvSpPr>
        <dsp:cNvPr id="0" name=""/>
        <dsp:cNvSpPr/>
      </dsp:nvSpPr>
      <dsp:spPr>
        <a:xfrm>
          <a:off x="3448220" y="477628"/>
          <a:ext cx="575579" cy="575579"/>
        </a:xfrm>
        <a:prstGeom prst="ellips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05" tIns="20305" rIns="20305" bIns="203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3</a:t>
          </a:r>
        </a:p>
      </dsp:txBody>
      <dsp:txXfrm>
        <a:off x="3532512" y="561920"/>
        <a:ext cx="406995" cy="406995"/>
      </dsp:txXfrm>
    </dsp:sp>
    <dsp:sp modelId="{93C8C6FF-4470-4023-A7C6-69C95B4359FE}">
      <dsp:nvSpPr>
        <dsp:cNvPr id="0" name=""/>
        <dsp:cNvSpPr/>
      </dsp:nvSpPr>
      <dsp:spPr>
        <a:xfrm>
          <a:off x="3008261" y="1060645"/>
          <a:ext cx="1420761" cy="261621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339690"/>
            <a:satOff val="-30138"/>
            <a:lumOff val="-3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39690"/>
              <a:satOff val="-30138"/>
              <a:lumOff val="-3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83" tIns="165100" rIns="101883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 all code to the </a:t>
          </a:r>
          <a:r>
            <a:rPr lang="en-US" sz="1600" b="1" kern="1200" dirty="0"/>
            <a:t>staging area</a:t>
          </a:r>
          <a:endParaRPr lang="en-US" sz="1600" kern="1200" dirty="0"/>
        </a:p>
      </dsp:txBody>
      <dsp:txXfrm>
        <a:off x="3008261" y="1344797"/>
        <a:ext cx="1420761" cy="2332061"/>
      </dsp:txXfrm>
    </dsp:sp>
    <dsp:sp modelId="{C2891014-E490-47BC-925B-8F60C8BBC812}">
      <dsp:nvSpPr>
        <dsp:cNvPr id="0" name=""/>
        <dsp:cNvSpPr/>
      </dsp:nvSpPr>
      <dsp:spPr>
        <a:xfrm>
          <a:off x="4540954" y="765379"/>
          <a:ext cx="1389497" cy="79"/>
        </a:xfrm>
        <a:prstGeom prst="rect">
          <a:avLst/>
        </a:prstGeom>
        <a:solidFill>
          <a:schemeClr val="accent2">
            <a:tint val="40000"/>
            <a:alpha val="90000"/>
            <a:hueOff val="-382152"/>
            <a:satOff val="-33906"/>
            <a:lumOff val="-34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82152"/>
              <a:satOff val="-33906"/>
              <a:lumOff val="-3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6F8AF7-38AF-47EB-AB1C-0C5C0B1C257F}">
      <dsp:nvSpPr>
        <dsp:cNvPr id="0" name=""/>
        <dsp:cNvSpPr/>
      </dsp:nvSpPr>
      <dsp:spPr>
        <a:xfrm>
          <a:off x="5897749" y="710999"/>
          <a:ext cx="71018" cy="13639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79DC6-EAB6-42C0-974C-06AF26114B1F}">
      <dsp:nvSpPr>
        <dsp:cNvPr id="0" name=""/>
        <dsp:cNvSpPr/>
      </dsp:nvSpPr>
      <dsp:spPr>
        <a:xfrm>
          <a:off x="4947913" y="477628"/>
          <a:ext cx="575579" cy="575579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05" tIns="20305" rIns="20305" bIns="203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4</a:t>
          </a:r>
        </a:p>
      </dsp:txBody>
      <dsp:txXfrm>
        <a:off x="5032205" y="561920"/>
        <a:ext cx="406995" cy="406995"/>
      </dsp:txXfrm>
    </dsp:sp>
    <dsp:sp modelId="{EEB91EC4-BA65-47CB-9D8C-DAD9064512D7}">
      <dsp:nvSpPr>
        <dsp:cNvPr id="0" name=""/>
        <dsp:cNvSpPr/>
      </dsp:nvSpPr>
      <dsp:spPr>
        <a:xfrm>
          <a:off x="4507953" y="1060645"/>
          <a:ext cx="1420761" cy="261621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467074"/>
            <a:satOff val="-41440"/>
            <a:lumOff val="-42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67074"/>
              <a:satOff val="-41440"/>
              <a:lumOff val="-4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83" tIns="165100" rIns="101883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Commit all code in </a:t>
          </a:r>
          <a:r>
            <a:rPr lang="en-US" sz="1600" b="1" kern="1200" dirty="0"/>
            <a:t>staging area </a:t>
          </a:r>
          <a:r>
            <a:rPr lang="en-US" sz="1600" b="0" kern="1200" dirty="0"/>
            <a:t>to the repository</a:t>
          </a:r>
          <a:endParaRPr lang="en-US" sz="1600" kern="1200" dirty="0"/>
        </a:p>
      </dsp:txBody>
      <dsp:txXfrm>
        <a:off x="4507953" y="1344797"/>
        <a:ext cx="1420761" cy="2332061"/>
      </dsp:txXfrm>
    </dsp:sp>
    <dsp:sp modelId="{25339C74-9F47-47D0-93CD-6387D6266793}">
      <dsp:nvSpPr>
        <dsp:cNvPr id="0" name=""/>
        <dsp:cNvSpPr/>
      </dsp:nvSpPr>
      <dsp:spPr>
        <a:xfrm>
          <a:off x="6040646" y="765379"/>
          <a:ext cx="1389497" cy="79"/>
        </a:xfrm>
        <a:prstGeom prst="rect">
          <a:avLst/>
        </a:prstGeom>
        <a:solidFill>
          <a:schemeClr val="accent2">
            <a:tint val="40000"/>
            <a:alpha val="90000"/>
            <a:hueOff val="-509536"/>
            <a:satOff val="-45208"/>
            <a:lumOff val="-46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09536"/>
              <a:satOff val="-45208"/>
              <a:lumOff val="-4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D887A2-5D06-416B-BB48-880FA0E4B95A}">
      <dsp:nvSpPr>
        <dsp:cNvPr id="0" name=""/>
        <dsp:cNvSpPr/>
      </dsp:nvSpPr>
      <dsp:spPr>
        <a:xfrm>
          <a:off x="7397442" y="710999"/>
          <a:ext cx="71018" cy="13639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551997"/>
            <a:satOff val="-48975"/>
            <a:lumOff val="-50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51997"/>
              <a:satOff val="-48975"/>
              <a:lumOff val="-5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045E49-FBCC-4E76-B690-09CC131549B9}">
      <dsp:nvSpPr>
        <dsp:cNvPr id="0" name=""/>
        <dsp:cNvSpPr/>
      </dsp:nvSpPr>
      <dsp:spPr>
        <a:xfrm>
          <a:off x="6447605" y="477628"/>
          <a:ext cx="575579" cy="575579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05" tIns="20305" rIns="20305" bIns="203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5</a:t>
          </a:r>
        </a:p>
      </dsp:txBody>
      <dsp:txXfrm>
        <a:off x="6531897" y="561920"/>
        <a:ext cx="406995" cy="406995"/>
      </dsp:txXfrm>
    </dsp:sp>
    <dsp:sp modelId="{E4BC0BE2-0EAD-41CA-84E2-0DD4053017F0}">
      <dsp:nvSpPr>
        <dsp:cNvPr id="0" name=""/>
        <dsp:cNvSpPr/>
      </dsp:nvSpPr>
      <dsp:spPr>
        <a:xfrm>
          <a:off x="6007646" y="1060645"/>
          <a:ext cx="1420761" cy="261621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594458"/>
            <a:satOff val="-52742"/>
            <a:lumOff val="-53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94458"/>
              <a:satOff val="-52742"/>
              <a:lumOff val="-5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83" tIns="165100" rIns="101883" bIns="1651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Add the </a:t>
          </a:r>
          <a:r>
            <a:rPr lang="en-US" sz="1500" b="1" kern="1200" dirty="0"/>
            <a:t>GitHub </a:t>
          </a:r>
          <a:r>
            <a:rPr lang="en-US" sz="1500" kern="1200" dirty="0"/>
            <a:t>repository as a </a:t>
          </a:r>
          <a:r>
            <a:rPr lang="en-US" sz="1500" b="1" kern="1200" dirty="0"/>
            <a:t>remote</a:t>
          </a:r>
          <a:r>
            <a:rPr lang="en-US" sz="1500" kern="1200" dirty="0"/>
            <a:t> (Instructions can be found in the empty repository)</a:t>
          </a:r>
        </a:p>
      </dsp:txBody>
      <dsp:txXfrm>
        <a:off x="6007646" y="1344797"/>
        <a:ext cx="1420761" cy="2332061"/>
      </dsp:txXfrm>
    </dsp:sp>
    <dsp:sp modelId="{96A79B22-2927-4DA1-9629-B8D92F9A49EE}">
      <dsp:nvSpPr>
        <dsp:cNvPr id="0" name=""/>
        <dsp:cNvSpPr/>
      </dsp:nvSpPr>
      <dsp:spPr>
        <a:xfrm>
          <a:off x="7540339" y="765379"/>
          <a:ext cx="1389497" cy="79"/>
        </a:xfrm>
        <a:prstGeom prst="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C8AC7-512F-40E0-BFE2-004EF6835374}">
      <dsp:nvSpPr>
        <dsp:cNvPr id="0" name=""/>
        <dsp:cNvSpPr/>
      </dsp:nvSpPr>
      <dsp:spPr>
        <a:xfrm>
          <a:off x="8897134" y="710999"/>
          <a:ext cx="71018" cy="13639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679381"/>
            <a:satOff val="-60277"/>
            <a:lumOff val="-6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79381"/>
              <a:satOff val="-60277"/>
              <a:lumOff val="-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A3C85-2404-4AAB-B3AC-54F850CC44DD}">
      <dsp:nvSpPr>
        <dsp:cNvPr id="0" name=""/>
        <dsp:cNvSpPr/>
      </dsp:nvSpPr>
      <dsp:spPr>
        <a:xfrm>
          <a:off x="7947298" y="477628"/>
          <a:ext cx="575579" cy="575579"/>
        </a:xfrm>
        <a:prstGeom prst="ellips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05" tIns="20305" rIns="20305" bIns="203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6</a:t>
          </a:r>
        </a:p>
      </dsp:txBody>
      <dsp:txXfrm>
        <a:off x="8031590" y="561920"/>
        <a:ext cx="406995" cy="406995"/>
      </dsp:txXfrm>
    </dsp:sp>
    <dsp:sp modelId="{7BF59293-C122-425B-B156-DEBC0834A810}">
      <dsp:nvSpPr>
        <dsp:cNvPr id="0" name=""/>
        <dsp:cNvSpPr/>
      </dsp:nvSpPr>
      <dsp:spPr>
        <a:xfrm>
          <a:off x="7507338" y="1060645"/>
          <a:ext cx="1420761" cy="261621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721842"/>
            <a:satOff val="-64044"/>
            <a:lumOff val="-65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21842"/>
              <a:satOff val="-64044"/>
              <a:lumOff val="-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83" tIns="165100" rIns="101883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Push!</a:t>
          </a:r>
          <a:endParaRPr lang="en-US" sz="1600" kern="1200" dirty="0"/>
        </a:p>
      </dsp:txBody>
      <dsp:txXfrm>
        <a:off x="7507338" y="1344797"/>
        <a:ext cx="1420761" cy="2332061"/>
      </dsp:txXfrm>
    </dsp:sp>
    <dsp:sp modelId="{75E65A9C-0107-43B5-84B1-7221B423589A}">
      <dsp:nvSpPr>
        <dsp:cNvPr id="0" name=""/>
        <dsp:cNvSpPr/>
      </dsp:nvSpPr>
      <dsp:spPr>
        <a:xfrm>
          <a:off x="9055821" y="765379"/>
          <a:ext cx="694748" cy="79"/>
        </a:xfrm>
        <a:prstGeom prst="rect">
          <a:avLst/>
        </a:prstGeom>
        <a:solidFill>
          <a:schemeClr val="accent2">
            <a:tint val="40000"/>
            <a:alpha val="90000"/>
            <a:hueOff val="-764303"/>
            <a:satOff val="-67811"/>
            <a:lumOff val="-6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64303"/>
              <a:satOff val="-67811"/>
              <a:lumOff val="-6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286343-4EA2-45BD-95EB-8EAD5FF4FD02}">
      <dsp:nvSpPr>
        <dsp:cNvPr id="0" name=""/>
        <dsp:cNvSpPr/>
      </dsp:nvSpPr>
      <dsp:spPr>
        <a:xfrm>
          <a:off x="9431201" y="477628"/>
          <a:ext cx="575579" cy="575579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05" tIns="20305" rIns="20305" bIns="203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7</a:t>
          </a:r>
        </a:p>
      </dsp:txBody>
      <dsp:txXfrm>
        <a:off x="9515493" y="561920"/>
        <a:ext cx="406995" cy="406995"/>
      </dsp:txXfrm>
    </dsp:sp>
    <dsp:sp modelId="{07F88BBC-29FE-41FF-92E2-B5923CEA18B0}">
      <dsp:nvSpPr>
        <dsp:cNvPr id="0" name=""/>
        <dsp:cNvSpPr/>
      </dsp:nvSpPr>
      <dsp:spPr>
        <a:xfrm>
          <a:off x="9007031" y="1060645"/>
          <a:ext cx="1420761" cy="261621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83" tIns="165100" rIns="101883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Make sure all changes are on the </a:t>
          </a:r>
          <a:r>
            <a:rPr lang="en-US" sz="1600" b="1" kern="1200" dirty="0"/>
            <a:t>GitHub</a:t>
          </a:r>
          <a:r>
            <a:rPr lang="en-US" sz="1600" kern="1200" dirty="0"/>
            <a:t> repository </a:t>
          </a:r>
        </a:p>
      </dsp:txBody>
      <dsp:txXfrm>
        <a:off x="9007031" y="1344797"/>
        <a:ext cx="1420761" cy="2332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5F620-2651-4EE7-A021-86DCF70839ED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907B6-B406-49C4-A9BC-C317D9299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9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907B6-B406-49C4-A9BC-C317D9299C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76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907B6-B406-49C4-A9BC-C317D9299CD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64340-ECC3-472D-8A7E-0068CDD34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5B592-67EC-4506-A064-8CA035712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A87FB-2C62-4B1F-8063-545D322D0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F406E-10AC-4FAA-B76B-CFAEC74A5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43F82-2E13-4B33-B52D-EAE8C772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7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16A75-BC04-486C-B37D-A1E8509C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1CD7D-0DC7-45EF-9E6A-8CBEC770B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0EE88-E69E-40C7-A0DB-A2A13D7A7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F97EC-2118-4675-88DF-1C255A57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FD85D-3023-4DE6-9CA0-1EC001E3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B79AD6-C729-42D7-AEE6-D00414B6A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F4A9A-E192-49B1-A2D2-FC3BE215B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E365-633F-4455-8EBA-7074B576F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F4B65-8EE9-4A5C-93AE-A8B4A768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9A6D3-E62A-4E7E-9730-898C9060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23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39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66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11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06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64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676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28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1EE0-5084-49D5-90A9-AFFFC7BA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A00D3-AE5B-4C9B-AD06-221D692FE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80047-C21A-4595-AC41-43A48E68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58A2B-1ABA-47F3-B905-AD38DC9A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D1422-D836-4371-8ACB-A5AE8A36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42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151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45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665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403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32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806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886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761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234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0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31F88-4DE9-434D-B2EF-31F73592C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B9D78-967F-4A0C-93B3-03846BBDA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1AC12-A97B-4762-9ECB-30B3189F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334CC-6B22-450B-8C86-33A8AAF9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29B8D-FEC6-4B92-8C15-46118AFE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637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661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980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443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0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D436-9B12-4A43-8E35-8AF72883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02CF2-584B-4FCB-BA6D-397D4B928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08EEE-E89E-4315-888A-A59C02A00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2912D-068B-4043-9B3E-50B80CF1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BB63D-0FE2-4CDA-86C5-14D90AA9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56C24-5793-461F-8245-62418340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8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E342-C814-4007-B734-FBB7207F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378B2-D4CB-40F7-B98A-0EB1F2F81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2046A-7D89-4C31-BACE-A30AEFB33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88AD40-4B60-4B95-A2A0-D9FD0C132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F88EDF-E271-4D45-87DB-4B4BDC38E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A987D-2F84-4DE4-AABC-6D77911A6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85EED0-5A46-44C9-8A30-B0D45BD9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9F1361-3365-4C86-ABC2-99473383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2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FDD8-ECA5-406E-BC60-A82C2D98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D3FD06-341C-4482-B7AD-37E74393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576D6-F868-40A4-B8FD-FC9231A49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BDF94-17EB-4FC7-8C71-0D14C730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3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F3E529-90B9-4920-9EBA-3390BEF8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A09E1A-E507-4F70-8B71-ECE245610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84245-D63B-4DC8-A0F9-5D8DECED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9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D1FC-F239-4D18-B1F2-E0885997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2927E-C187-4EFB-8729-BDE80447B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1E33E-BD5D-4CFE-BEEA-CFC17EF73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7209B-256F-4EB4-A88E-BA0D48D7E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39FBF-BFA5-4345-9FE2-BD415B28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B85E0-C17F-46B5-A1AB-B71E8961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6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5A63-1DE5-477A-8D67-3E25F2988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3A35E6-CFA5-419C-8E91-74FFD0617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C9CA2-04B0-48B5-8E06-A902D3510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72F67-FC00-4625-8F29-D9275738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360ED-F4BC-476B-89A4-D8AC9797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536D9-AD67-4584-880F-7CF45A48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4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F21373-C5FE-4DE1-B701-A3DA8DE3A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453DD-7F7B-4064-8592-8B47A08DF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EF668-2EB8-4B35-A9E4-52B7DDE3C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DD622-C1AA-44F0-A8FB-38C1DDF2B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3B69A-8936-480B-ABD1-4EB949067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0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yVksFviJV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ducation.github.com/pack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hub/gitignore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-scm.com/book/en/v2/Git-Branching-Branches-in-a-Nutshel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" TargetMode="External"/><Relationship Id="rId2" Type="http://schemas.openxmlformats.org/officeDocument/2006/relationships/hyperlink" Target="https://try.github.io/levels/1/challenges/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ethrobertson.github.io/GitFixUm/fixup.html" TargetMode="External"/><Relationship Id="rId4" Type="http://schemas.openxmlformats.org/officeDocument/2006/relationships/hyperlink" Target="http://firstaidgit.io/#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7E42-72B6-441E-9A19-C3A97DA78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Skills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D2EFF-91D1-4FCE-84B8-A7286782B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2389" y="4325938"/>
            <a:ext cx="9144000" cy="1655762"/>
          </a:xfrm>
        </p:spPr>
        <p:txBody>
          <a:bodyPr/>
          <a:lstStyle/>
          <a:p>
            <a:r>
              <a:rPr lang="en-US" dirty="0"/>
              <a:t>Lesson 8 – Group Work &amp; More Tools</a:t>
            </a:r>
          </a:p>
        </p:txBody>
      </p:sp>
    </p:spTree>
    <p:extLst>
      <p:ext uri="{BB962C8B-B14F-4D97-AF65-F5344CB8AC3E}">
        <p14:creationId xmlns:p14="http://schemas.microsoft.com/office/powerpoint/2010/main" val="974364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CEB21-0950-4480-97DC-AE40D584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and Deadlines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BA78-6A17-4419-B970-D25886586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Following an iterative process helps minimize the pain of missing deadlines.</a:t>
            </a:r>
          </a:p>
          <a:p>
            <a:pPr marL="0" indent="0">
              <a:buNone/>
            </a:pPr>
            <a:r>
              <a:rPr lang="en-US" dirty="0"/>
              <a:t>Also, tools and processes (Agile estimation) exist to simplify estimation.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important to keep in mind:</a:t>
            </a:r>
          </a:p>
          <a:p>
            <a:r>
              <a:rPr lang="en-US" dirty="0"/>
              <a:t>An unfinished product is not always a bad product*</a:t>
            </a:r>
          </a:p>
          <a:p>
            <a:pPr lvl="1"/>
            <a:r>
              <a:rPr lang="en-US" dirty="0"/>
              <a:t>Your project (at VIA) won’t lose points if it’s unfinished, as long as you document this.</a:t>
            </a:r>
          </a:p>
          <a:p>
            <a:pPr lvl="1"/>
            <a:r>
              <a:rPr lang="en-US" dirty="0"/>
              <a:t>In real life, you can usually negotiate this with your customer.</a:t>
            </a:r>
          </a:p>
          <a:p>
            <a:r>
              <a:rPr lang="en-US" dirty="0"/>
              <a:t>Under promise and overdeliver*</a:t>
            </a:r>
          </a:p>
          <a:p>
            <a:pPr lvl="1"/>
            <a:r>
              <a:rPr lang="en-US" dirty="0"/>
              <a:t>It’s better than the opposite, but don’t overdo it </a:t>
            </a:r>
          </a:p>
        </p:txBody>
      </p:sp>
    </p:spTree>
    <p:extLst>
      <p:ext uri="{BB962C8B-B14F-4D97-AF65-F5344CB8AC3E}">
        <p14:creationId xmlns:p14="http://schemas.microsoft.com/office/powerpoint/2010/main" val="844553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552D2-7BFB-406C-8184-C338D5AA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Standup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B80E0-2196-457F-BB88-0FE700D57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340634" cy="46535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Meetings suck, and most developers </a:t>
            </a:r>
            <a:r>
              <a:rPr lang="en-US" b="1" dirty="0"/>
              <a:t>hate </a:t>
            </a:r>
            <a:r>
              <a:rPr lang="en-US" dirty="0"/>
              <a:t>them.</a:t>
            </a:r>
          </a:p>
          <a:p>
            <a:pPr marL="0" indent="0">
              <a:buNone/>
            </a:pPr>
            <a:r>
              <a:rPr lang="en-US" dirty="0"/>
              <a:t>In Agile, </a:t>
            </a:r>
            <a:r>
              <a:rPr lang="en-US" b="1" dirty="0"/>
              <a:t>developer-oriented meetings </a:t>
            </a:r>
            <a:r>
              <a:rPr lang="en-US" dirty="0"/>
              <a:t>are a </a:t>
            </a:r>
            <a:r>
              <a:rPr lang="en-US" b="1" dirty="0"/>
              <a:t>good thing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/>
              <a:t>Brief (&lt; 10 minutes) daily “standup” meetings</a:t>
            </a:r>
          </a:p>
          <a:p>
            <a:pPr>
              <a:buFontTx/>
              <a:buChar char="-"/>
            </a:pPr>
            <a:r>
              <a:rPr lang="en-US" dirty="0"/>
              <a:t>Review meetings to discuss how things have gone</a:t>
            </a:r>
          </a:p>
          <a:p>
            <a:pPr>
              <a:buFontTx/>
              <a:buChar char="-"/>
            </a:pPr>
            <a:r>
              <a:rPr lang="en-US" dirty="0"/>
              <a:t>You can’t learn from your </a:t>
            </a:r>
            <a:r>
              <a:rPr lang="en-US" dirty="0" err="1"/>
              <a:t>devs</a:t>
            </a:r>
            <a:r>
              <a:rPr lang="en-US" dirty="0"/>
              <a:t> if you don’t talk to them!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a typical Agile meeting:</a:t>
            </a:r>
          </a:p>
          <a:p>
            <a:r>
              <a:rPr lang="en-US" dirty="0" err="1"/>
              <a:t>Devs</a:t>
            </a:r>
            <a:r>
              <a:rPr lang="en-US" dirty="0"/>
              <a:t> talk about what they did and plan on doing</a:t>
            </a:r>
          </a:p>
          <a:p>
            <a:r>
              <a:rPr lang="en-US" dirty="0" err="1"/>
              <a:t>Devs</a:t>
            </a:r>
            <a:r>
              <a:rPr lang="en-US" dirty="0"/>
              <a:t> share knowledge on common issues</a:t>
            </a:r>
          </a:p>
          <a:p>
            <a:r>
              <a:rPr lang="en-US" dirty="0"/>
              <a:t>See if anyone is falling behind or has difficulties</a:t>
            </a:r>
          </a:p>
          <a:p>
            <a:r>
              <a:rPr lang="en-US" dirty="0"/>
              <a:t>Managers and </a:t>
            </a:r>
            <a:r>
              <a:rPr lang="en-US" dirty="0" err="1"/>
              <a:t>devs</a:t>
            </a:r>
            <a:r>
              <a:rPr lang="en-US" dirty="0"/>
              <a:t> discuss how things can be improved</a:t>
            </a:r>
          </a:p>
        </p:txBody>
      </p:sp>
      <p:pic>
        <p:nvPicPr>
          <p:cNvPr id="6146" name="Picture 2" descr="Image result for standup meeting">
            <a:extLst>
              <a:ext uri="{FF2B5EF4-FFF2-40B4-BE49-F238E27FC236}">
                <a16:creationId xmlns:a16="http://schemas.microsoft.com/office/drawing/2014/main" id="{E8114275-8E2E-4C5B-B30F-FC781689C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890" y="4734998"/>
            <a:ext cx="2849966" cy="174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standup meeting">
            <a:extLst>
              <a:ext uri="{FF2B5EF4-FFF2-40B4-BE49-F238E27FC236}">
                <a16:creationId xmlns:a16="http://schemas.microsoft.com/office/drawing/2014/main" id="{C4B71D7B-6E32-442E-82A4-7B350A513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890" y="1825625"/>
            <a:ext cx="2841257" cy="160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93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Boards are a commonly used Agile tool.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Visualization </a:t>
            </a:r>
            <a:r>
              <a:rPr lang="en-US" dirty="0"/>
              <a:t>is key for quickly answering:</a:t>
            </a:r>
          </a:p>
          <a:p>
            <a:r>
              <a:rPr lang="en-US" dirty="0"/>
              <a:t>What is being done right now?</a:t>
            </a:r>
          </a:p>
          <a:p>
            <a:r>
              <a:rPr lang="en-US" dirty="0"/>
              <a:t>What has been done so far?</a:t>
            </a:r>
          </a:p>
          <a:p>
            <a:r>
              <a:rPr lang="en-US" dirty="0"/>
              <a:t>What still needs to be done?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Useful tools for this:</a:t>
            </a:r>
          </a:p>
          <a:p>
            <a:pPr lvl="1"/>
            <a:r>
              <a:rPr lang="en-US" b="1" dirty="0"/>
              <a:t>Trello</a:t>
            </a:r>
            <a:r>
              <a:rPr lang="en-US" dirty="0"/>
              <a:t> (best for students)</a:t>
            </a:r>
            <a:endParaRPr lang="en-US" b="1" dirty="0"/>
          </a:p>
          <a:p>
            <a:pPr lvl="1"/>
            <a:r>
              <a:rPr lang="en-US" b="1" dirty="0" err="1"/>
              <a:t>Github</a:t>
            </a:r>
            <a:r>
              <a:rPr lang="en-US" b="1" dirty="0"/>
              <a:t> Projects </a:t>
            </a:r>
            <a:r>
              <a:rPr lang="en-US" dirty="0"/>
              <a:t>(great if you’re already using GitHub)</a:t>
            </a:r>
            <a:endParaRPr lang="en-US" b="1" dirty="0"/>
          </a:p>
          <a:p>
            <a:pPr lvl="1"/>
            <a:r>
              <a:rPr lang="en-US" b="1" dirty="0"/>
              <a:t>Jira</a:t>
            </a:r>
            <a:r>
              <a:rPr lang="en-US" dirty="0"/>
              <a:t> (best for modern workplaces)</a:t>
            </a:r>
            <a:endParaRPr lang="en-US" b="1" dirty="0"/>
          </a:p>
          <a:p>
            <a:pPr lvl="1"/>
            <a:r>
              <a:rPr lang="en-US" b="1" dirty="0"/>
              <a:t>Visual Studio Team Services</a:t>
            </a:r>
            <a:r>
              <a:rPr lang="en-US" dirty="0"/>
              <a:t> (If in Microsoft ecosystem)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891" y="1690688"/>
            <a:ext cx="3132909" cy="867575"/>
          </a:xfrm>
          <a:prstGeom prst="rect">
            <a:avLst/>
          </a:prstGeom>
        </p:spPr>
      </p:pic>
      <p:pic>
        <p:nvPicPr>
          <p:cNvPr id="2050" name="Picture 2" descr="Image result for jira logo">
            <a:extLst>
              <a:ext uri="{FF2B5EF4-FFF2-40B4-BE49-F238E27FC236}">
                <a16:creationId xmlns:a16="http://schemas.microsoft.com/office/drawing/2014/main" id="{6A15E80E-4DBD-47B5-BD99-83D14C287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890" y="2603535"/>
            <a:ext cx="3132909" cy="156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vsts">
            <a:extLst>
              <a:ext uri="{FF2B5EF4-FFF2-40B4-BE49-F238E27FC236}">
                <a16:creationId xmlns:a16="http://schemas.microsoft.com/office/drawing/2014/main" id="{7780245A-7E00-4E70-A707-AC22AC3E24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1" t="10391" r="9311" b="4335"/>
          <a:stretch/>
        </p:blipFill>
        <p:spPr bwMode="auto">
          <a:xfrm>
            <a:off x="8220891" y="4215263"/>
            <a:ext cx="3132909" cy="179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034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CF601-9ABF-47D4-A579-052F77E13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Boards</a:t>
            </a:r>
          </a:p>
        </p:txBody>
      </p:sp>
      <p:pic>
        <p:nvPicPr>
          <p:cNvPr id="4" name="Online Media ^0 3">
            <a:hlinkClick r:id="" action="ppaction://media"/>
            <a:extLst>
              <a:ext uri="{FF2B5EF4-FFF2-40B4-BE49-F238E27FC236}">
                <a16:creationId xmlns:a16="http://schemas.microsoft.com/office/drawing/2014/main" id="{A4E58DC4-84EA-4356-865E-E64B0FA24D8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51125" y="1429430"/>
            <a:ext cx="6889749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0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0E2A4B-5490-43EB-8EA0-E22877389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831" y="286214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&lt;GitHub Projects or Trello demo&gt;</a:t>
            </a:r>
          </a:p>
        </p:txBody>
      </p:sp>
    </p:spTree>
    <p:extLst>
      <p:ext uri="{BB962C8B-B14F-4D97-AF65-F5344CB8AC3E}">
        <p14:creationId xmlns:p14="http://schemas.microsoft.com/office/powerpoint/2010/main" val="3043496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719535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Version control and Git</a:t>
            </a:r>
          </a:p>
        </p:txBody>
      </p:sp>
    </p:spTree>
    <p:extLst>
      <p:ext uri="{BB962C8B-B14F-4D97-AF65-F5344CB8AC3E}">
        <p14:creationId xmlns:p14="http://schemas.microsoft.com/office/powerpoint/2010/main" val="2321813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VCS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Imagine you’re working in a team.</a:t>
            </a:r>
          </a:p>
          <a:p>
            <a:pPr marL="0" indent="0">
              <a:buNone/>
            </a:pPr>
            <a:br>
              <a:rPr lang="en-US" sz="3200" dirty="0"/>
            </a:br>
            <a:r>
              <a:rPr lang="en-US" sz="3200" dirty="0"/>
              <a:t>How do you:</a:t>
            </a:r>
          </a:p>
          <a:p>
            <a:r>
              <a:rPr lang="en-US" sz="3200" b="1" dirty="0"/>
              <a:t>Share code with each other?</a:t>
            </a:r>
          </a:p>
          <a:p>
            <a:pPr lvl="1">
              <a:buFontTx/>
              <a:buChar char="-"/>
            </a:pPr>
            <a:r>
              <a:rPr lang="en-US" sz="2800" dirty="0"/>
              <a:t>Especially offline </a:t>
            </a:r>
          </a:p>
          <a:p>
            <a:r>
              <a:rPr lang="en-US" sz="3200" b="1" dirty="0"/>
              <a:t>Back up your code?</a:t>
            </a:r>
          </a:p>
          <a:p>
            <a:r>
              <a:rPr lang="en-US" sz="3200" b="1" dirty="0"/>
              <a:t>Track history of your code?</a:t>
            </a:r>
          </a:p>
          <a:p>
            <a:pPr lvl="1">
              <a:buFontTx/>
              <a:buChar char="-"/>
            </a:pPr>
            <a:r>
              <a:rPr lang="en-US" sz="2800" dirty="0"/>
              <a:t>Who wrote what, when?</a:t>
            </a:r>
          </a:p>
        </p:txBody>
      </p:sp>
    </p:spTree>
    <p:extLst>
      <p:ext uri="{BB962C8B-B14F-4D97-AF65-F5344CB8AC3E}">
        <p14:creationId xmlns:p14="http://schemas.microsoft.com/office/powerpoint/2010/main" val="293865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VCS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(hopefully obvious) answer is:</a:t>
            </a:r>
          </a:p>
          <a:p>
            <a:pPr marL="0" indent="0">
              <a:buNone/>
            </a:pPr>
            <a:r>
              <a:rPr lang="en-US" dirty="0"/>
              <a:t>You use a tool.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Version control </a:t>
            </a:r>
            <a:r>
              <a:rPr lang="en-US" dirty="0"/>
              <a:t>(aka source control) tools do all these things and more.</a:t>
            </a:r>
          </a:p>
          <a:p>
            <a:pPr lvl="1">
              <a:buFontTx/>
              <a:buChar char="-"/>
            </a:pPr>
            <a:r>
              <a:rPr lang="en-US" dirty="0"/>
              <a:t>VCS has been around since the late 1970s.</a:t>
            </a:r>
          </a:p>
          <a:p>
            <a:pPr lvl="1"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tools help you </a:t>
            </a:r>
            <a:r>
              <a:rPr lang="en-US" b="1" dirty="0"/>
              <a:t>safely share and backup code</a:t>
            </a:r>
            <a:r>
              <a:rPr lang="en-US" dirty="0"/>
              <a:t>.</a:t>
            </a:r>
          </a:p>
          <a:p>
            <a:pPr lvl="1">
              <a:buFontTx/>
              <a:buChar char="-"/>
            </a:pPr>
            <a:r>
              <a:rPr lang="en-US" dirty="0"/>
              <a:t>There is no other reliable way to do this!</a:t>
            </a:r>
          </a:p>
          <a:p>
            <a:pPr lvl="2">
              <a:buFontTx/>
              <a:buChar char="-"/>
            </a:pPr>
            <a:r>
              <a:rPr lang="en-US" dirty="0"/>
              <a:t>Every time you share code over Dropbox, God kills a kitten!</a:t>
            </a:r>
          </a:p>
          <a:p>
            <a:pPr lvl="2">
              <a:buFontTx/>
              <a:buChar char="-"/>
            </a:pPr>
            <a:r>
              <a:rPr lang="en-US" dirty="0"/>
              <a:t>And deletes a random line in your code.</a:t>
            </a:r>
          </a:p>
        </p:txBody>
      </p:sp>
      <p:pic>
        <p:nvPicPr>
          <p:cNvPr id="3074" name="Picture 2" descr="Image result for git">
            <a:extLst>
              <a:ext uri="{FF2B5EF4-FFF2-40B4-BE49-F238E27FC236}">
                <a16:creationId xmlns:a16="http://schemas.microsoft.com/office/drawing/2014/main" id="{DCBBFDBC-A2A4-4C30-82E4-E3B842C53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976" y="-635"/>
            <a:ext cx="5820024" cy="168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722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Git is a </a:t>
            </a:r>
            <a:r>
              <a:rPr lang="en-US" b="1" dirty="0"/>
              <a:t>distributed version control system</a:t>
            </a:r>
            <a:r>
              <a:rPr lang="en-US" dirty="0"/>
              <a:t>.</a:t>
            </a:r>
          </a:p>
          <a:p>
            <a:pPr lvl="1">
              <a:buFontTx/>
              <a:buChar char="-"/>
            </a:pPr>
            <a:r>
              <a:rPr lang="en-US" dirty="0"/>
              <a:t>In a distributed system every developer keeps their own copy of the code.</a:t>
            </a:r>
          </a:p>
          <a:p>
            <a:pPr lvl="1">
              <a:buFontTx/>
              <a:buChar char="-"/>
            </a:pPr>
            <a:r>
              <a:rPr lang="en-US" dirty="0"/>
              <a:t>In a centralized system the code is stored in one central place.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Referred to by its creator, Linus Torvalds, as a “stupid content tracker”.</a:t>
            </a:r>
          </a:p>
          <a:p>
            <a:pPr lvl="1">
              <a:buFontTx/>
              <a:buChar char="-"/>
            </a:pPr>
            <a:r>
              <a:rPr lang="en-US" dirty="0"/>
              <a:t>Created in 2005 to help develop the Linux kernel.</a:t>
            </a:r>
          </a:p>
          <a:p>
            <a:pPr lvl="1">
              <a:buFontTx/>
              <a:buChar char="-"/>
            </a:pPr>
            <a:r>
              <a:rPr lang="en-US" dirty="0"/>
              <a:t>Nothing else was fast enough or suitable for distributed teams.</a:t>
            </a:r>
          </a:p>
          <a:p>
            <a:pPr lvl="1">
              <a:buFontTx/>
              <a:buChar char="-"/>
            </a:pPr>
            <a:r>
              <a:rPr lang="en-US" dirty="0"/>
              <a:t>It is extremely powerful, but the core features are simple.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is by far the most popular VCS tool today.</a:t>
            </a:r>
          </a:p>
          <a:p>
            <a:pPr marL="0" indent="0">
              <a:buNone/>
            </a:pPr>
            <a:r>
              <a:rPr lang="en-US" dirty="0"/>
              <a:t>It is free, and open source under the GNU General Public License.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569" y="520108"/>
            <a:ext cx="2803231" cy="117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02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Let’s install Git!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977862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097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A2D2D-B9E1-41ED-B9D6-E637C153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Course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9B296-6FED-46D7-B938-C6029FE5A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6142818" cy="55747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Tues 22</a:t>
            </a:r>
            <a:r>
              <a:rPr lang="en-US" baseline="30000" dirty="0">
                <a:solidFill>
                  <a:schemeClr val="bg1"/>
                </a:solidFill>
              </a:rPr>
              <a:t>nd</a:t>
            </a:r>
            <a:r>
              <a:rPr lang="en-US" dirty="0">
                <a:solidFill>
                  <a:schemeClr val="bg1"/>
                </a:solidFill>
              </a:rPr>
              <a:t> – 	Intro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Wed 23</a:t>
            </a:r>
            <a:r>
              <a:rPr lang="en-US" baseline="30000" dirty="0">
                <a:solidFill>
                  <a:schemeClr val="bg1"/>
                </a:solidFill>
              </a:rPr>
              <a:t>rd</a:t>
            </a:r>
            <a:r>
              <a:rPr lang="en-US" dirty="0">
                <a:solidFill>
                  <a:schemeClr val="bg1"/>
                </a:solidFill>
              </a:rPr>
              <a:t> –	Windows Administration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Thu 24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	Windows Command Line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Wed 30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	Cancelled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Thu 31</a:t>
            </a:r>
            <a:r>
              <a:rPr lang="en-US" baseline="30000" dirty="0">
                <a:solidFill>
                  <a:schemeClr val="bg1"/>
                </a:solidFill>
              </a:rPr>
              <a:t>st</a:t>
            </a:r>
            <a:r>
              <a:rPr lang="en-US" dirty="0">
                <a:solidFill>
                  <a:schemeClr val="bg1"/>
                </a:solidFill>
              </a:rPr>
              <a:t> – 	Programming Tips &amp; Tricks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Wed 6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	Programming Tools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Thu 7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	Linux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Wed 13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	More Linux &amp; Languages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Thu 14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 	Group Work &amp; More Tools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783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GitHub is </a:t>
            </a:r>
            <a:r>
              <a:rPr lang="en-US"/>
              <a:t>the most popular </a:t>
            </a:r>
            <a:r>
              <a:rPr lang="en-US" b="1" dirty="0"/>
              <a:t>Git repository hosting service</a:t>
            </a:r>
            <a:r>
              <a:rPr lang="en-US" dirty="0"/>
              <a:t>.</a:t>
            </a:r>
          </a:p>
          <a:p>
            <a:r>
              <a:rPr lang="en-US" dirty="0"/>
              <a:t>One of many (</a:t>
            </a:r>
            <a:r>
              <a:rPr lang="en-US" dirty="0" err="1"/>
              <a:t>BitBucket</a:t>
            </a:r>
            <a:r>
              <a:rPr lang="en-US" dirty="0"/>
              <a:t>, GitLab,…)</a:t>
            </a:r>
          </a:p>
          <a:p>
            <a:r>
              <a:rPr lang="en-US" dirty="0"/>
              <a:t>Git </a:t>
            </a:r>
            <a:r>
              <a:rPr lang="en-US" b="1" dirty="0"/>
              <a:t>does not </a:t>
            </a:r>
            <a:r>
              <a:rPr lang="en-US" dirty="0"/>
              <a:t>belong to GitHub!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GitHub focuses on open source.</a:t>
            </a:r>
          </a:p>
          <a:p>
            <a:pPr lvl="1"/>
            <a:r>
              <a:rPr lang="en-US" dirty="0"/>
              <a:t>Repositories are public by default.</a:t>
            </a:r>
          </a:p>
          <a:p>
            <a:pPr lvl="1"/>
            <a:r>
              <a:rPr lang="en-US" dirty="0"/>
              <a:t>Private repositories are paid (free for students!).</a:t>
            </a:r>
          </a:p>
          <a:p>
            <a:pPr marL="0" indent="0">
              <a:buNone/>
            </a:pPr>
            <a:r>
              <a:rPr lang="en-US" dirty="0"/>
              <a:t>Many other features beside Git</a:t>
            </a:r>
          </a:p>
          <a:p>
            <a:pPr lvl="1"/>
            <a:r>
              <a:rPr lang="en-US" dirty="0"/>
              <a:t>Feature planning, bug tracking,…</a:t>
            </a:r>
          </a:p>
          <a:p>
            <a:pPr lvl="1"/>
            <a:r>
              <a:rPr lang="en-US" dirty="0"/>
              <a:t>Hosting your portfolio for free (</a:t>
            </a:r>
            <a:r>
              <a:rPr lang="en-US" dirty="0">
                <a:hlinkClick r:id="rId2"/>
              </a:rPr>
              <a:t>GitHub Pages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325" y="246062"/>
            <a:ext cx="1881128" cy="156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80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6055-1747-4F86-9788-2FDE3212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Student Developer 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59BC9-F8AB-49B0-ADCC-B6268427A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Great free resources for students!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Lasts as long as you are a student.</a:t>
            </a:r>
          </a:p>
          <a:p>
            <a:pPr lvl="1"/>
            <a:r>
              <a:rPr lang="en-US" dirty="0"/>
              <a:t>Has to be renewed every few years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https://education.github.com/pack</a:t>
            </a:r>
            <a:endParaRPr lang="en-US" dirty="0"/>
          </a:p>
        </p:txBody>
      </p:sp>
      <p:pic>
        <p:nvPicPr>
          <p:cNvPr id="4098" name="Picture 2" descr="Sdp backpack">
            <a:extLst>
              <a:ext uri="{FF2B5EF4-FFF2-40B4-BE49-F238E27FC236}">
                <a16:creationId xmlns:a16="http://schemas.microsoft.com/office/drawing/2014/main" id="{6C650C93-CFB9-4F73-B5EF-522985C64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246" y="1694189"/>
            <a:ext cx="3890554" cy="448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433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  <a:p>
            <a:r>
              <a:rPr lang="en-US" dirty="0"/>
              <a:t>Staging area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Remote</a:t>
            </a:r>
          </a:p>
          <a:p>
            <a:r>
              <a:rPr lang="en-US" dirty="0"/>
              <a:t>Branch</a:t>
            </a:r>
          </a:p>
          <a:p>
            <a:r>
              <a:rPr lang="en-US" dirty="0"/>
              <a:t>Collaborator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667" y="1825625"/>
            <a:ext cx="5797133" cy="334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28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git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init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git status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git add &lt;filename&gt; | -A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git commit –m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git pull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git push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790" y="798724"/>
            <a:ext cx="3713010" cy="53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92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7CB2-AF3E-491B-9A31-D242FDF7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A1CAF-6621-44F9-9374-CBF530C0D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a git repository in current directory</a:t>
            </a:r>
          </a:p>
          <a:p>
            <a:r>
              <a:rPr lang="en-US" dirty="0"/>
              <a:t>First command you use when creating a new repository</a:t>
            </a:r>
          </a:p>
          <a:p>
            <a:pPr lvl="1"/>
            <a:r>
              <a:rPr lang="en-US" dirty="0"/>
              <a:t>You’ll never need it again after the first time</a:t>
            </a:r>
          </a:p>
        </p:txBody>
      </p:sp>
    </p:spTree>
    <p:extLst>
      <p:ext uri="{BB962C8B-B14F-4D97-AF65-F5344CB8AC3E}">
        <p14:creationId xmlns:p14="http://schemas.microsoft.com/office/powerpoint/2010/main" val="2845719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9866-3E30-4403-A73F-023D38F0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clone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B313-6A37-4111-841B-0818A66BE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git clone &lt;link to remote repo&gt;</a:t>
            </a:r>
          </a:p>
          <a:p>
            <a:r>
              <a:rPr lang="en-US" dirty="0"/>
              <a:t>Creates a local copy of the remote repository</a:t>
            </a:r>
          </a:p>
          <a:p>
            <a:r>
              <a:rPr lang="en-US" dirty="0"/>
              <a:t>Copy is placed in a folder with the name of the repository</a:t>
            </a:r>
          </a:p>
          <a:p>
            <a:pPr lvl="1"/>
            <a:r>
              <a:rPr lang="en-US" dirty="0"/>
              <a:t>If you want to work in it you have to </a:t>
            </a:r>
            <a:r>
              <a:rPr lang="en-US" b="1" dirty="0"/>
              <a:t>cd</a:t>
            </a:r>
            <a:r>
              <a:rPr lang="en-US" dirty="0"/>
              <a:t> into it</a:t>
            </a:r>
          </a:p>
        </p:txBody>
      </p:sp>
    </p:spTree>
    <p:extLst>
      <p:ext uri="{BB962C8B-B14F-4D97-AF65-F5344CB8AC3E}">
        <p14:creationId xmlns:p14="http://schemas.microsoft.com/office/powerpoint/2010/main" val="2190210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1E31-0867-4F37-8118-EB788464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FE205-D0D0-4CE5-958C-9CE653184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Shows the current status of the repository</a:t>
            </a:r>
          </a:p>
          <a:p>
            <a:r>
              <a:rPr lang="en-US" dirty="0"/>
              <a:t>Prints exactly what’s in the staging area and which files have changed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It is best to type this obsessively!</a:t>
            </a:r>
          </a:p>
        </p:txBody>
      </p:sp>
    </p:spTree>
    <p:extLst>
      <p:ext uri="{BB962C8B-B14F-4D97-AF65-F5344CB8AC3E}">
        <p14:creationId xmlns:p14="http://schemas.microsoft.com/office/powerpoint/2010/main" val="4178925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9674-A161-46BD-9A28-78EA99F0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6915F-734E-4FD9-9CCE-30D579A4E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git add &lt;filename&gt;</a:t>
            </a:r>
          </a:p>
          <a:p>
            <a:pPr lvl="1"/>
            <a:r>
              <a:rPr lang="en-US" dirty="0"/>
              <a:t>Will add a single file to the staging area and prepare it for committing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git add –A </a:t>
            </a:r>
          </a:p>
          <a:p>
            <a:pPr marL="0" indent="0">
              <a:buNone/>
            </a:pPr>
            <a:r>
              <a:rPr lang="en-US" dirty="0"/>
              <a:t>OR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git add *</a:t>
            </a:r>
          </a:p>
          <a:p>
            <a:pPr lvl="1"/>
            <a:r>
              <a:rPr lang="en-US" dirty="0"/>
              <a:t>Will add all changed or new files to the staging area</a:t>
            </a:r>
          </a:p>
        </p:txBody>
      </p:sp>
    </p:spTree>
    <p:extLst>
      <p:ext uri="{BB962C8B-B14F-4D97-AF65-F5344CB8AC3E}">
        <p14:creationId xmlns:p14="http://schemas.microsoft.com/office/powerpoint/2010/main" val="538055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47B05-1D21-42F9-9ABC-60FAA853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reset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9C7A5-BA5B-40AB-93C4-EBEE476E5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remove all files from staging area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git reset --hard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Will throw out all of your uncommitted changes! Dangerous!</a:t>
            </a:r>
          </a:p>
        </p:txBody>
      </p:sp>
    </p:spTree>
    <p:extLst>
      <p:ext uri="{BB962C8B-B14F-4D97-AF65-F5344CB8AC3E}">
        <p14:creationId xmlns:p14="http://schemas.microsoft.com/office/powerpoint/2010/main" val="3454209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75B0-0CE5-462C-B132-6F667DF6F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diff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9E524-B704-4AD0-8FC5-94F1AA175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git diff &lt;filename&gt;</a:t>
            </a:r>
          </a:p>
          <a:p>
            <a:pPr lvl="1"/>
            <a:r>
              <a:rPr lang="en-US" dirty="0"/>
              <a:t>Will print out what exactly has changed in that file</a:t>
            </a:r>
          </a:p>
        </p:txBody>
      </p:sp>
    </p:spTree>
    <p:extLst>
      <p:ext uri="{BB962C8B-B14F-4D97-AF65-F5344CB8AC3E}">
        <p14:creationId xmlns:p14="http://schemas.microsoft.com/office/powerpoint/2010/main" val="306631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FA6FE-49AC-4D37-B270-E527DFCE2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Course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CF5F7-55FD-40B2-8557-A3B9DF5E6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309" y="2197163"/>
            <a:ext cx="7772399" cy="41543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Course items up on GitHub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https://github.com/kcarta/programming-workshop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will be updated weekly </a:t>
            </a:r>
          </a:p>
        </p:txBody>
      </p:sp>
    </p:spTree>
    <p:extLst>
      <p:ext uri="{BB962C8B-B14F-4D97-AF65-F5344CB8AC3E}">
        <p14:creationId xmlns:p14="http://schemas.microsoft.com/office/powerpoint/2010/main" val="2783061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3609-6B79-41EC-8524-DB356FD8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6B249-B8AB-42DF-963B-D4CD78981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git commit</a:t>
            </a:r>
          </a:p>
          <a:p>
            <a:pPr lvl="1"/>
            <a:r>
              <a:rPr lang="en-US" dirty="0"/>
              <a:t>Creates a new commit with all changes that are added to the staging area</a:t>
            </a:r>
          </a:p>
          <a:p>
            <a:pPr lvl="1"/>
            <a:r>
              <a:rPr lang="en-US" dirty="0"/>
              <a:t>If you only type this, a text editor will open and you will have to write a commit message and then save and exit the editor.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git commit –m “commit message”</a:t>
            </a:r>
          </a:p>
          <a:p>
            <a:pPr lvl="1"/>
            <a:r>
              <a:rPr lang="en-US" dirty="0"/>
              <a:t>This makes the commit immediately with the message you’ve written.</a:t>
            </a:r>
          </a:p>
          <a:p>
            <a:pPr lvl="1"/>
            <a:r>
              <a:rPr lang="en-US" dirty="0"/>
              <a:t>This is what you will normally use</a:t>
            </a:r>
          </a:p>
        </p:txBody>
      </p:sp>
    </p:spTree>
    <p:extLst>
      <p:ext uri="{BB962C8B-B14F-4D97-AF65-F5344CB8AC3E}">
        <p14:creationId xmlns:p14="http://schemas.microsoft.com/office/powerpoint/2010/main" val="226996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AD8D-5903-427D-AEAA-9449C1DE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805C4-FDAB-4114-A674-A1020174C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git pull </a:t>
            </a:r>
          </a:p>
          <a:p>
            <a:endParaRPr lang="en-US" dirty="0"/>
          </a:p>
          <a:p>
            <a:r>
              <a:rPr lang="en-US" dirty="0"/>
              <a:t>Will </a:t>
            </a:r>
            <a:r>
              <a:rPr lang="en-US" dirty="0">
                <a:latin typeface="Consolas" panose="020B0609020204030204" pitchFamily="49" charset="0"/>
              </a:rPr>
              <a:t>fetch</a:t>
            </a:r>
            <a:r>
              <a:rPr lang="en-US" dirty="0"/>
              <a:t> all of the changes from the linked </a:t>
            </a:r>
            <a:r>
              <a:rPr lang="en-US" b="1" dirty="0"/>
              <a:t>remote</a:t>
            </a:r>
            <a:r>
              <a:rPr lang="en-US" dirty="0"/>
              <a:t> repository and try to </a:t>
            </a:r>
            <a:r>
              <a:rPr lang="en-US" b="1" dirty="0"/>
              <a:t>merge</a:t>
            </a:r>
            <a:r>
              <a:rPr lang="en-US" dirty="0"/>
              <a:t> them with your own files</a:t>
            </a:r>
          </a:p>
          <a:p>
            <a:pPr lvl="1"/>
            <a:r>
              <a:rPr lang="en-US" dirty="0"/>
              <a:t>If your files have been changed and conflict with the remote files, this might cause a merge conflict. Don’t worry, this is normal!</a:t>
            </a:r>
          </a:p>
        </p:txBody>
      </p:sp>
    </p:spTree>
    <p:extLst>
      <p:ext uri="{BB962C8B-B14F-4D97-AF65-F5344CB8AC3E}">
        <p14:creationId xmlns:p14="http://schemas.microsoft.com/office/powerpoint/2010/main" val="2434738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E9DF-2B02-4D1C-B3D5-50C3E1C8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C67A7-322F-4B8F-963C-586647A5F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“Uploads” all of your committed changes to the </a:t>
            </a:r>
            <a:r>
              <a:rPr lang="en-US" b="1" dirty="0"/>
              <a:t>remote</a:t>
            </a:r>
            <a:r>
              <a:rPr lang="en-US" dirty="0"/>
              <a:t> repository.</a:t>
            </a:r>
          </a:p>
          <a:p>
            <a:pPr lvl="1"/>
            <a:r>
              <a:rPr lang="en-US" dirty="0"/>
              <a:t>Only works when you are up to date with the remote repository.</a:t>
            </a:r>
          </a:p>
        </p:txBody>
      </p:sp>
    </p:spTree>
    <p:extLst>
      <p:ext uri="{BB962C8B-B14F-4D97-AF65-F5344CB8AC3E}">
        <p14:creationId xmlns:p14="http://schemas.microsoft.com/office/powerpoint/2010/main" val="2508109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&lt;Basic example – repo creation&gt;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250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3E6EA-1045-422D-A2E5-3DC725EC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and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59D8-98D3-4A9A-9093-993B1BDCC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9366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push</a:t>
            </a:r>
            <a:r>
              <a:rPr lang="en-US" dirty="0"/>
              <a:t> – takes the local branch and “upload” it to the remote repo.</a:t>
            </a:r>
          </a:p>
          <a:p>
            <a:pPr lvl="1"/>
            <a:r>
              <a:rPr lang="en-US" dirty="0"/>
              <a:t>Push only uploads committed changes.</a:t>
            </a:r>
          </a:p>
          <a:p>
            <a:pPr lvl="1"/>
            <a:r>
              <a:rPr lang="en-US" dirty="0"/>
              <a:t>Push only uploads current branch.</a:t>
            </a:r>
          </a:p>
          <a:p>
            <a:pPr lvl="2"/>
            <a:r>
              <a:rPr lang="en-US" dirty="0"/>
              <a:t>There is an argument that will push all branches.</a:t>
            </a:r>
          </a:p>
          <a:p>
            <a:pPr lvl="1"/>
            <a:r>
              <a:rPr lang="en-US" dirty="0"/>
              <a:t>You always want to pull before pushing.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pull</a:t>
            </a:r>
            <a:r>
              <a:rPr lang="en-US" b="1" dirty="0"/>
              <a:t> </a:t>
            </a:r>
            <a:r>
              <a:rPr lang="en-US" dirty="0"/>
              <a:t>– downloads all changes from remote and merges them with local.</a:t>
            </a:r>
          </a:p>
          <a:p>
            <a:pPr lvl="1"/>
            <a:r>
              <a:rPr lang="en-US" dirty="0"/>
              <a:t>This may give you a </a:t>
            </a:r>
            <a:r>
              <a:rPr lang="en-US" b="1" dirty="0"/>
              <a:t>merge error </a:t>
            </a:r>
            <a:r>
              <a:rPr lang="en-US" dirty="0"/>
              <a:t>if there are conflicting changes on remote.</a:t>
            </a:r>
          </a:p>
        </p:txBody>
      </p:sp>
    </p:spTree>
    <p:extLst>
      <p:ext uri="{BB962C8B-B14F-4D97-AF65-F5344CB8AC3E}">
        <p14:creationId xmlns:p14="http://schemas.microsoft.com/office/powerpoint/2010/main" val="38475339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don’t want to store nonsense Eclipse files in your code repository!</a:t>
            </a:r>
          </a:p>
          <a:p>
            <a:pPr marL="0" indent="0">
              <a:buNone/>
            </a:pPr>
            <a:r>
              <a:rPr lang="en-US" dirty="0"/>
              <a:t>Git lets you specify files that should be </a:t>
            </a:r>
            <a:r>
              <a:rPr lang="en-US" b="1" dirty="0"/>
              <a:t>ignored</a:t>
            </a:r>
            <a:r>
              <a:rPr lang="en-US" dirty="0"/>
              <a:t>.</a:t>
            </a:r>
          </a:p>
          <a:p>
            <a:pPr lvl="1">
              <a:buFontTx/>
              <a:buChar char="-"/>
            </a:pPr>
            <a:r>
              <a:rPr lang="en-US" dirty="0"/>
              <a:t>All you have to do is place a .</a:t>
            </a:r>
            <a:r>
              <a:rPr lang="en-US" dirty="0" err="1"/>
              <a:t>gitignore</a:t>
            </a:r>
            <a:r>
              <a:rPr lang="en-US" dirty="0"/>
              <a:t> file in the root of your repository.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collection of ready-made .</a:t>
            </a:r>
            <a:r>
              <a:rPr lang="en-US" dirty="0" err="1"/>
              <a:t>gitignore</a:t>
            </a:r>
            <a:r>
              <a:rPr lang="en-US" dirty="0"/>
              <a:t> files is here:</a:t>
            </a:r>
            <a:r>
              <a:rPr lang="en-US" dirty="0">
                <a:hlinkClick r:id="rId2"/>
              </a:rPr>
              <a:t> github.com/github/gitignore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IDEs (Visual studio, IntelliJ,…) create a .</a:t>
            </a:r>
            <a:r>
              <a:rPr lang="en-US" dirty="0" err="1"/>
              <a:t>gitignore</a:t>
            </a:r>
            <a:r>
              <a:rPr lang="en-US" dirty="0"/>
              <a:t> for you.</a:t>
            </a:r>
          </a:p>
        </p:txBody>
      </p:sp>
    </p:spTree>
    <p:extLst>
      <p:ext uri="{BB962C8B-B14F-4D97-AF65-F5344CB8AC3E}">
        <p14:creationId xmlns:p14="http://schemas.microsoft.com/office/powerpoint/2010/main" val="37328197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EC77-40AD-4086-84F1-6A81CEE2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233B2-B352-4668-B855-FCB8C6C1F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They will happen!</a:t>
            </a:r>
          </a:p>
          <a:p>
            <a:pPr marL="0" indent="0">
              <a:buNone/>
            </a:pPr>
            <a:r>
              <a:rPr lang="en-US" dirty="0"/>
              <a:t>They are not bad!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merge conflict </a:t>
            </a:r>
            <a:r>
              <a:rPr lang="en-US" dirty="0"/>
              <a:t>means that there were two different changes done that are incompatible and you are trying to merge them.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resolve this, go into the conflicting files, edit them to the version you’d like, and then make a new commit.</a:t>
            </a:r>
          </a:p>
        </p:txBody>
      </p:sp>
    </p:spTree>
    <p:extLst>
      <p:ext uri="{BB962C8B-B14F-4D97-AF65-F5344CB8AC3E}">
        <p14:creationId xmlns:p14="http://schemas.microsoft.com/office/powerpoint/2010/main" val="1112345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ED03-70A8-4071-BA28-F923FE1CC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5204"/>
          </a:xfrm>
        </p:spPr>
        <p:txBody>
          <a:bodyPr/>
          <a:lstStyle/>
          <a:p>
            <a:pPr algn="ctr"/>
            <a:r>
              <a:rPr lang="en-US" dirty="0"/>
              <a:t>&lt;Merge conflict demo&gt;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66450-2396-421F-B36D-5818BB832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678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1638"/>
            <a:ext cx="10515600" cy="43553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Branching and merging in Git is simple</a:t>
            </a:r>
          </a:p>
          <a:p>
            <a:pPr lvl="1"/>
            <a:r>
              <a:rPr lang="en-US" dirty="0"/>
              <a:t>As opposed to other VCS systems</a:t>
            </a:r>
          </a:p>
          <a:p>
            <a:pPr marL="0" indent="0">
              <a:buNone/>
            </a:pPr>
            <a:r>
              <a:rPr lang="en-US" dirty="0"/>
              <a:t>Merge conflicts are not something you avoid at all costs</a:t>
            </a:r>
          </a:p>
          <a:p>
            <a:pPr lvl="1"/>
            <a:r>
              <a:rPr lang="en-US" dirty="0"/>
              <a:t>They are easy to resolve</a:t>
            </a:r>
          </a:p>
          <a:p>
            <a:pPr marL="0" indent="0">
              <a:buNone/>
            </a:pPr>
            <a:r>
              <a:rPr lang="en-US" dirty="0"/>
              <a:t>Common names for branches:</a:t>
            </a:r>
          </a:p>
          <a:p>
            <a:pPr lvl="1"/>
            <a:r>
              <a:rPr lang="en-US" dirty="0"/>
              <a:t>Master</a:t>
            </a:r>
          </a:p>
          <a:p>
            <a:pPr lvl="1"/>
            <a:r>
              <a:rPr lang="en-US" dirty="0"/>
              <a:t>Develop</a:t>
            </a:r>
          </a:p>
          <a:p>
            <a:pPr lvl="1"/>
            <a:r>
              <a:rPr lang="en-US" dirty="0"/>
              <a:t>Release</a:t>
            </a:r>
          </a:p>
          <a:p>
            <a:pPr marL="0" indent="0">
              <a:buNone/>
            </a:pPr>
            <a:r>
              <a:rPr lang="en-US" dirty="0"/>
              <a:t>In low level terms, a branch is a pointer to the latest commit</a:t>
            </a:r>
          </a:p>
          <a:p>
            <a:pPr marL="0" indent="0">
              <a:buNone/>
            </a:pPr>
            <a:r>
              <a:rPr lang="en-US" dirty="0" err="1">
                <a:hlinkClick r:id="rId2"/>
              </a:rPr>
              <a:t>Git</a:t>
            </a:r>
            <a:r>
              <a:rPr lang="en-US" dirty="0">
                <a:hlinkClick r:id="rId2"/>
              </a:rPr>
              <a:t> branching in a nutshell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315" y="352367"/>
            <a:ext cx="4142874" cy="133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010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8208"/>
            <a:ext cx="506811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Git is decentralized by default.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can also act centralized:</a:t>
            </a:r>
          </a:p>
          <a:p>
            <a:r>
              <a:rPr lang="en-US" b="1" dirty="0"/>
              <a:t>origin </a:t>
            </a:r>
            <a:r>
              <a:rPr lang="en-US" dirty="0"/>
              <a:t>is the True Repository</a:t>
            </a:r>
          </a:p>
          <a:p>
            <a:r>
              <a:rPr lang="en-US" b="1" dirty="0"/>
              <a:t>origin/master </a:t>
            </a:r>
            <a:r>
              <a:rPr lang="en-US" dirty="0"/>
              <a:t>is branch master at remote origin</a:t>
            </a:r>
          </a:p>
          <a:p>
            <a:r>
              <a:rPr lang="en-US" dirty="0"/>
              <a:t>Local version of a remote branch is a separate branch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318" y="606592"/>
            <a:ext cx="5152656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5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AF845F-8A2E-4747-B6FF-CBC854FA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Today’s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353AD-FA04-47E2-BB20-54AD62996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0875"/>
            <a:ext cx="10515600" cy="406598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Working in teams and using source control</a:t>
            </a:r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US" sz="2400" b="1" u="sng" dirty="0"/>
              <a:t>What you’ll learn: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Skills</a:t>
            </a:r>
            <a:r>
              <a:rPr lang="en-US" sz="2400" dirty="0"/>
              <a:t>: Using </a:t>
            </a:r>
            <a:r>
              <a:rPr lang="en-US" sz="2400" dirty="0" err="1"/>
              <a:t>git</a:t>
            </a:r>
            <a:r>
              <a:rPr lang="en-US" sz="2400" dirty="0"/>
              <a:t> and other tools for team management.</a:t>
            </a:r>
          </a:p>
          <a:p>
            <a:pPr marL="0" indent="0">
              <a:buNone/>
            </a:pPr>
            <a:r>
              <a:rPr lang="en-US" sz="2400" b="1" dirty="0"/>
              <a:t>Knowledge</a:t>
            </a:r>
            <a:r>
              <a:rPr lang="en-US" sz="2400" dirty="0"/>
              <a:t>: Group work practices, source control and Git.</a:t>
            </a:r>
          </a:p>
          <a:p>
            <a:pPr marL="0" indent="0">
              <a:buNone/>
            </a:pPr>
            <a:r>
              <a:rPr lang="en-US" sz="2400" b="1" dirty="0"/>
              <a:t>Values</a:t>
            </a:r>
            <a:r>
              <a:rPr lang="en-US" sz="2400" dirty="0"/>
              <a:t>: Working with others is a lot easier if you use the right tools and processes.</a:t>
            </a:r>
          </a:p>
          <a:p>
            <a:pPr>
              <a:buFontTx/>
              <a:buChar char="-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0200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Important because they create history</a:t>
            </a:r>
          </a:p>
          <a:p>
            <a:r>
              <a:rPr lang="en-US" dirty="0"/>
              <a:t>Short and concise</a:t>
            </a:r>
          </a:p>
          <a:p>
            <a:r>
              <a:rPr lang="en-US" dirty="0"/>
              <a:t>In </a:t>
            </a:r>
            <a:r>
              <a:rPr lang="en-US" b="1" dirty="0"/>
              <a:t>active voice</a:t>
            </a:r>
          </a:p>
          <a:p>
            <a:pPr lvl="1"/>
            <a:r>
              <a:rPr lang="en-US" dirty="0"/>
              <a:t>“Do this thing”</a:t>
            </a:r>
          </a:p>
          <a:p>
            <a:r>
              <a:rPr lang="en-US" dirty="0"/>
              <a:t>If applied, this commit will…</a:t>
            </a:r>
          </a:p>
          <a:p>
            <a:pPr lvl="1"/>
            <a:r>
              <a:rPr lang="en-US" dirty="0"/>
              <a:t>“Fix typo in introduction to user guide”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Great blog post: </a:t>
            </a:r>
            <a:r>
              <a:rPr lang="en-US" dirty="0">
                <a:hlinkClick r:id="rId2"/>
              </a:rPr>
              <a:t>chris.beams.io/posts/git-commit/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428" y="365125"/>
            <a:ext cx="5017143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383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Subject and body separated by a blank line</a:t>
            </a:r>
          </a:p>
          <a:p>
            <a:r>
              <a:rPr lang="en-US" dirty="0"/>
              <a:t>Subject</a:t>
            </a:r>
          </a:p>
          <a:p>
            <a:pPr lvl="1"/>
            <a:r>
              <a:rPr lang="en-US" dirty="0"/>
              <a:t>In imperative style</a:t>
            </a:r>
          </a:p>
          <a:p>
            <a:pPr lvl="1"/>
            <a:r>
              <a:rPr lang="en-US" dirty="0"/>
              <a:t>Starts with capital letter</a:t>
            </a:r>
          </a:p>
          <a:p>
            <a:pPr lvl="1"/>
            <a:r>
              <a:rPr lang="en-US" dirty="0"/>
              <a:t>No period at the end</a:t>
            </a:r>
          </a:p>
          <a:p>
            <a:pPr lvl="1"/>
            <a:r>
              <a:rPr lang="en-US" dirty="0"/>
              <a:t>No more than 50 characters</a:t>
            </a:r>
          </a:p>
          <a:p>
            <a:r>
              <a:rPr lang="en-US" dirty="0"/>
              <a:t>Body</a:t>
            </a:r>
          </a:p>
          <a:p>
            <a:pPr lvl="1"/>
            <a:r>
              <a:rPr lang="en-US" dirty="0"/>
              <a:t>Wrap after 72 characters</a:t>
            </a:r>
          </a:p>
          <a:p>
            <a:pPr lvl="1"/>
            <a:r>
              <a:rPr lang="en-US" dirty="0"/>
              <a:t>Explain </a:t>
            </a:r>
            <a:r>
              <a:rPr lang="en-US" i="1" dirty="0"/>
              <a:t>What </a:t>
            </a:r>
            <a:r>
              <a:rPr lang="en-US" dirty="0"/>
              <a:t>and </a:t>
            </a:r>
            <a:r>
              <a:rPr lang="en-US" i="1" dirty="0"/>
              <a:t>Why</a:t>
            </a:r>
            <a:r>
              <a:rPr lang="en-US" dirty="0"/>
              <a:t> rather than </a:t>
            </a:r>
            <a:r>
              <a:rPr lang="en-US" i="1" dirty="0"/>
              <a:t>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1390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Desktop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you </a:t>
            </a:r>
            <a:r>
              <a:rPr lang="en-US" b="1" dirty="0"/>
              <a:t>hate</a:t>
            </a:r>
            <a:r>
              <a:rPr lang="en-US" dirty="0"/>
              <a:t> the command line, there are many applications for Git.</a:t>
            </a:r>
          </a:p>
          <a:p>
            <a:pPr marL="0" indent="0">
              <a:buNone/>
            </a:pPr>
            <a:r>
              <a:rPr lang="en-US" b="1" dirty="0"/>
              <a:t>GitHub Desktop</a:t>
            </a:r>
            <a:r>
              <a:rPr lang="en-US" dirty="0"/>
              <a:t> is the easiest to use:</a:t>
            </a:r>
          </a:p>
          <a:p>
            <a:r>
              <a:rPr lang="en-US" dirty="0"/>
              <a:t>On Windows and Mac</a:t>
            </a:r>
          </a:p>
          <a:p>
            <a:r>
              <a:rPr lang="en-US" dirty="0"/>
              <a:t>Comes in two versions</a:t>
            </a:r>
          </a:p>
          <a:p>
            <a:pPr lvl="1"/>
            <a:r>
              <a:rPr lang="en-US" dirty="0"/>
              <a:t>Old version is really good</a:t>
            </a:r>
          </a:p>
          <a:p>
            <a:pPr lvl="1"/>
            <a:r>
              <a:rPr lang="en-US" dirty="0"/>
              <a:t>New version is in beta</a:t>
            </a:r>
          </a:p>
          <a:p>
            <a:r>
              <a:rPr lang="en-US" dirty="0"/>
              <a:t>Links with GitHub account</a:t>
            </a:r>
          </a:p>
          <a:p>
            <a:r>
              <a:rPr lang="en-US" dirty="0"/>
              <a:t>Works with non GitHub repositories too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https://desktop.github.com/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254" y="2384380"/>
            <a:ext cx="2762250" cy="457200"/>
          </a:xfrm>
          <a:prstGeom prst="rect">
            <a:avLst/>
          </a:prstGeom>
        </p:spPr>
      </p:pic>
      <p:pic>
        <p:nvPicPr>
          <p:cNvPr id="5124" name="Picture 4" descr="Image result for github desktop">
            <a:extLst>
              <a:ext uri="{FF2B5EF4-FFF2-40B4-BE49-F238E27FC236}">
                <a16:creationId xmlns:a16="http://schemas.microsoft.com/office/drawing/2014/main" id="{25C7E135-EEE6-4558-9FD2-B9A6657739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5" t="3937" r="5241" b="9930"/>
          <a:stretch/>
        </p:blipFill>
        <p:spPr bwMode="auto">
          <a:xfrm>
            <a:off x="7323909" y="2976517"/>
            <a:ext cx="4472595" cy="298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6214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87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Git command line tutorial – Best starting place.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https://try.github.io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Pro Git – Perfect (and free!) e-book about Git.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Pro </a:t>
            </a:r>
            <a:r>
              <a:rPr lang="en-US" dirty="0" err="1">
                <a:hlinkClick r:id="rId3"/>
              </a:rPr>
              <a:t>Git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First-Aid Git - Great place to look for quick solutions.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http://firstaidgit.io/#/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Git fix Um - Great place to search for solutions.</a:t>
            </a:r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sethrobertson.github.io/</a:t>
            </a:r>
            <a:r>
              <a:rPr lang="en-US" dirty="0" err="1">
                <a:hlinkClick r:id="rId5"/>
              </a:rPr>
              <a:t>GitFixUm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089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going to: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b="1" dirty="0"/>
              <a:t>GitHub</a:t>
            </a:r>
            <a:r>
              <a:rPr lang="en-US" dirty="0"/>
              <a:t>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repository for our SDJ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Push our workspace folder to the repo on GitHub</a:t>
            </a:r>
          </a:p>
        </p:txBody>
      </p:sp>
    </p:spTree>
    <p:extLst>
      <p:ext uri="{BB962C8B-B14F-4D97-AF65-F5344CB8AC3E}">
        <p14:creationId xmlns:p14="http://schemas.microsoft.com/office/powerpoint/2010/main" val="36420824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GitHub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0962556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3578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0E4D1A3-EAF7-49A0-AB5F-BB516CB8CE4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341" y="0"/>
            <a:ext cx="8721319" cy="6861406"/>
          </a:xfrm>
        </p:spPr>
      </p:pic>
    </p:spTree>
    <p:extLst>
      <p:ext uri="{BB962C8B-B14F-4D97-AF65-F5344CB8AC3E}">
        <p14:creationId xmlns:p14="http://schemas.microsoft.com/office/powerpoint/2010/main" val="27051129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local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196400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9658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Team Work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Processes &amp; Tools</a:t>
            </a:r>
          </a:p>
        </p:txBody>
      </p:sp>
    </p:spTree>
    <p:extLst>
      <p:ext uri="{BB962C8B-B14F-4D97-AF65-F5344CB8AC3E}">
        <p14:creationId xmlns:p14="http://schemas.microsoft.com/office/powerpoint/2010/main" val="3430925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E06A-4191-4657-A57C-02F98454E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Work in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9F469-3338-4B0E-8B3D-23023DA7A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Team work is at the core of every software project.</a:t>
            </a:r>
          </a:p>
          <a:p>
            <a:r>
              <a:rPr lang="en-US" b="1" dirty="0"/>
              <a:t>No software is simple enough to be built by a single person.</a:t>
            </a:r>
          </a:p>
          <a:p>
            <a:r>
              <a:rPr lang="en-US" dirty="0"/>
              <a:t>Humans aren’t perfect, and many humans are really imperfect.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Many </a:t>
            </a:r>
            <a:r>
              <a:rPr lang="en-US" b="1" dirty="0"/>
              <a:t>methodologies</a:t>
            </a:r>
            <a:r>
              <a:rPr lang="en-US" dirty="0"/>
              <a:t>, or practices, have been made to try to solve the “human problem” in software development.</a:t>
            </a:r>
          </a:p>
          <a:p>
            <a:r>
              <a:rPr lang="en-US" dirty="0"/>
              <a:t>The two most common are </a:t>
            </a:r>
            <a:r>
              <a:rPr lang="en-US" b="1" dirty="0"/>
              <a:t>Waterfall </a:t>
            </a:r>
            <a:r>
              <a:rPr lang="en-US" dirty="0"/>
              <a:t>and </a:t>
            </a:r>
            <a:r>
              <a:rPr lang="en-US" b="1" dirty="0"/>
              <a:t>Agile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1112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EEEA9-F20F-4682-B5EC-058E154B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Waterfall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631DB-3CA0-49B6-BFBB-E8558D28E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791"/>
            <a:ext cx="9768840" cy="515435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Waterfall</a:t>
            </a:r>
            <a:r>
              <a:rPr lang="en-US" dirty="0"/>
              <a:t> is the standard and most common software development process.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The following activities happen in order: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Requirements</a:t>
            </a:r>
          </a:p>
          <a:p>
            <a:pPr lvl="1"/>
            <a:r>
              <a:rPr lang="en-US" dirty="0"/>
              <a:t>Find out what to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Analysis</a:t>
            </a:r>
          </a:p>
          <a:p>
            <a:pPr lvl="1"/>
            <a:r>
              <a:rPr lang="en-US" dirty="0"/>
              <a:t>Find out what is needed to code it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Design</a:t>
            </a:r>
          </a:p>
          <a:p>
            <a:pPr lvl="1"/>
            <a:r>
              <a:rPr lang="en-US" dirty="0"/>
              <a:t>Plan how to code it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Implementation</a:t>
            </a:r>
          </a:p>
          <a:p>
            <a:pPr lvl="1"/>
            <a:r>
              <a:rPr lang="en-US" dirty="0"/>
              <a:t>Code it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Testing</a:t>
            </a:r>
          </a:p>
          <a:p>
            <a:pPr lvl="1"/>
            <a:r>
              <a:rPr lang="en-US" dirty="0"/>
              <a:t>See if the code 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Maintenance</a:t>
            </a:r>
          </a:p>
          <a:p>
            <a:pPr lvl="1"/>
            <a:r>
              <a:rPr lang="en-US" dirty="0"/>
              <a:t>Continue fixing the code forever</a:t>
            </a:r>
          </a:p>
        </p:txBody>
      </p:sp>
      <p:pic>
        <p:nvPicPr>
          <p:cNvPr id="1026" name="Picture 2" descr="https://embeddedsystemsvvce.files.wordpress.com/2013/02/waterfall-copy1.jpg">
            <a:extLst>
              <a:ext uri="{FF2B5EF4-FFF2-40B4-BE49-F238E27FC236}">
                <a16:creationId xmlns:a16="http://schemas.microsoft.com/office/drawing/2014/main" id="{17382F3A-4EB8-41CF-923F-F1A4060AEC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42"/>
          <a:stretch/>
        </p:blipFill>
        <p:spPr bwMode="auto">
          <a:xfrm>
            <a:off x="5356149" y="2769326"/>
            <a:ext cx="6557176" cy="345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D81036-3D30-4A98-A697-D6832F0DC52E}"/>
              </a:ext>
            </a:extLst>
          </p:cNvPr>
          <p:cNvSpPr txBox="1"/>
          <p:nvPr/>
        </p:nvSpPr>
        <p:spPr>
          <a:xfrm>
            <a:off x="8384009" y="6026220"/>
            <a:ext cx="1746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Looks great!</a:t>
            </a:r>
          </a:p>
        </p:txBody>
      </p:sp>
    </p:spTree>
    <p:extLst>
      <p:ext uri="{BB962C8B-B14F-4D97-AF65-F5344CB8AC3E}">
        <p14:creationId xmlns:p14="http://schemas.microsoft.com/office/powerpoint/2010/main" val="3318833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9912-871F-4D84-9002-0F325E4C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Agile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0A1C0-07BC-4A17-9FCE-1A4C425E9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38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Agile </a:t>
            </a:r>
            <a:r>
              <a:rPr lang="en-US" dirty="0"/>
              <a:t>is a family of methodologies and processes.</a:t>
            </a:r>
          </a:p>
          <a:p>
            <a:pPr>
              <a:buFontTx/>
              <a:buChar char="-"/>
            </a:pPr>
            <a:r>
              <a:rPr lang="en-US" dirty="0"/>
              <a:t>A </a:t>
            </a:r>
            <a:r>
              <a:rPr lang="en-US" b="1" dirty="0"/>
              <a:t>set of beliefs and values</a:t>
            </a:r>
            <a:r>
              <a:rPr lang="en-US" dirty="0"/>
              <a:t> instead of hard rules.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Agile processes tend to be </a:t>
            </a:r>
            <a:r>
              <a:rPr lang="en-US" b="1" dirty="0"/>
              <a:t>iterative</a:t>
            </a:r>
            <a:r>
              <a:rPr lang="en-US" dirty="0"/>
              <a:t>:</a:t>
            </a:r>
            <a:endParaRPr lang="en-US" b="1" dirty="0"/>
          </a:p>
          <a:p>
            <a:r>
              <a:rPr lang="en-US" dirty="0"/>
              <a:t>Design, Build, Test, Repeat.</a:t>
            </a:r>
          </a:p>
          <a:p>
            <a:r>
              <a:rPr lang="en-US" dirty="0"/>
              <a:t>Change is </a:t>
            </a:r>
            <a:r>
              <a:rPr lang="en-US" b="1" dirty="0"/>
              <a:t>embraced</a:t>
            </a:r>
            <a:r>
              <a:rPr lang="en-US" dirty="0"/>
              <a:t>, even late in product development.</a:t>
            </a:r>
          </a:p>
          <a:p>
            <a:pPr lvl="1"/>
            <a:r>
              <a:rPr lang="en-US" b="1" dirty="0"/>
              <a:t>We (and our customers) never know what we want at the start</a:t>
            </a:r>
          </a:p>
          <a:p>
            <a:pPr lvl="1"/>
            <a:r>
              <a:rPr lang="en-US" b="1" dirty="0"/>
              <a:t>What was valuable yesterday may not be valuable anymore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two most used Agile methodologies right now are: </a:t>
            </a:r>
            <a:r>
              <a:rPr lang="en-US" b="1" dirty="0"/>
              <a:t>Scrum</a:t>
            </a:r>
            <a:r>
              <a:rPr lang="en-US" dirty="0"/>
              <a:t> and </a:t>
            </a:r>
            <a:r>
              <a:rPr lang="en-US" b="1" dirty="0"/>
              <a:t>Kanban</a:t>
            </a:r>
          </a:p>
          <a:p>
            <a:pPr>
              <a:buFontTx/>
              <a:buChar char="-"/>
            </a:pPr>
            <a:r>
              <a:rPr lang="en-US" dirty="0"/>
              <a:t>Scrum is about following a process and using specific tools</a:t>
            </a:r>
          </a:p>
          <a:p>
            <a:pPr>
              <a:buFontTx/>
              <a:buChar char="-"/>
            </a:pPr>
            <a:r>
              <a:rPr lang="en-US" dirty="0"/>
              <a:t>Kanban is about visualizing work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A2CBC-A09D-4EF4-B803-F73335236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354" y="365125"/>
            <a:ext cx="3206446" cy="321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97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CEB21-0950-4480-97DC-AE40D584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BA78-6A17-4419-B970-D25886586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61915" cy="46361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Estimating how much time a task will take sounds easy, but it isn’t!</a:t>
            </a:r>
          </a:p>
          <a:p>
            <a:pPr marL="0" indent="0">
              <a:buNone/>
            </a:pPr>
            <a:r>
              <a:rPr lang="en-US" dirty="0"/>
              <a:t>Estimation is critical to software planning, but </a:t>
            </a:r>
            <a:r>
              <a:rPr lang="en-US" b="1" dirty="0"/>
              <a:t>most estimates are wrong</a:t>
            </a:r>
            <a:r>
              <a:rPr lang="en-US" dirty="0"/>
              <a:t>. </a:t>
            </a:r>
            <a:r>
              <a:rPr lang="en-US" b="1" dirty="0"/>
              <a:t>Almost all software overruns deadlines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Common reasons include:</a:t>
            </a:r>
          </a:p>
          <a:p>
            <a:r>
              <a:rPr lang="en-US" dirty="0"/>
              <a:t>Feature creep</a:t>
            </a:r>
          </a:p>
          <a:p>
            <a:r>
              <a:rPr lang="en-US" dirty="0"/>
              <a:t>Unrealistic expectations</a:t>
            </a:r>
          </a:p>
          <a:p>
            <a:r>
              <a:rPr lang="en-US" dirty="0"/>
              <a:t>Unforeseen problems</a:t>
            </a:r>
          </a:p>
        </p:txBody>
      </p:sp>
      <p:pic>
        <p:nvPicPr>
          <p:cNvPr id="1026" name="Picture 2" descr="https://imgs.xkcd.com/comics/estimating_time.png">
            <a:extLst>
              <a:ext uri="{FF2B5EF4-FFF2-40B4-BE49-F238E27FC236}">
                <a16:creationId xmlns:a16="http://schemas.microsoft.com/office/drawing/2014/main" id="{CE982603-FAC7-4062-A888-5C7B796CC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3529013"/>
            <a:ext cx="57816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012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1897</Words>
  <Application>Microsoft Office PowerPoint</Application>
  <PresentationFormat>Widescreen</PresentationFormat>
  <Paragraphs>334</Paragraphs>
  <Slides>47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Calibri Light</vt:lpstr>
      <vt:lpstr>Consolas</vt:lpstr>
      <vt:lpstr>Courier New</vt:lpstr>
      <vt:lpstr>Office Theme</vt:lpstr>
      <vt:lpstr>1_Office Theme</vt:lpstr>
      <vt:lpstr>2_Office Theme</vt:lpstr>
      <vt:lpstr>Programming Skills Workshop</vt:lpstr>
      <vt:lpstr>Course Schedule</vt:lpstr>
      <vt:lpstr>Course Resources</vt:lpstr>
      <vt:lpstr>Today’s Lesson</vt:lpstr>
      <vt:lpstr>Team Work Processes &amp; Tools</vt:lpstr>
      <vt:lpstr>Team Work in general</vt:lpstr>
      <vt:lpstr>The Waterfall Method</vt:lpstr>
      <vt:lpstr>Agile</vt:lpstr>
      <vt:lpstr>Time estimation</vt:lpstr>
      <vt:lpstr>Estimation and Deadlines</vt:lpstr>
      <vt:lpstr>Standup meeting</vt:lpstr>
      <vt:lpstr>Boards</vt:lpstr>
      <vt:lpstr>Boards</vt:lpstr>
      <vt:lpstr>&lt;GitHub Projects or Trello demo&gt;</vt:lpstr>
      <vt:lpstr>Version control and Git</vt:lpstr>
      <vt:lpstr>VCS Introduction</vt:lpstr>
      <vt:lpstr>VCS Introduction</vt:lpstr>
      <vt:lpstr>What is Git?</vt:lpstr>
      <vt:lpstr>Let’s install Git!</vt:lpstr>
      <vt:lpstr>What is GitHub?</vt:lpstr>
      <vt:lpstr>GitHub Student Developer Pack</vt:lpstr>
      <vt:lpstr>Basic terms</vt:lpstr>
      <vt:lpstr>Git Commands</vt:lpstr>
      <vt:lpstr>git init</vt:lpstr>
      <vt:lpstr>git clone</vt:lpstr>
      <vt:lpstr>git status</vt:lpstr>
      <vt:lpstr>git add</vt:lpstr>
      <vt:lpstr>git reset</vt:lpstr>
      <vt:lpstr>git diff</vt:lpstr>
      <vt:lpstr>git commit</vt:lpstr>
      <vt:lpstr>git pull</vt:lpstr>
      <vt:lpstr>git push</vt:lpstr>
      <vt:lpstr>&lt;Basic example – repo creation&gt;</vt:lpstr>
      <vt:lpstr>Push and Pull</vt:lpstr>
      <vt:lpstr>.gitignore</vt:lpstr>
      <vt:lpstr>Merge conflicts</vt:lpstr>
      <vt:lpstr>&lt;Merge conflict demo&gt;</vt:lpstr>
      <vt:lpstr>Branching</vt:lpstr>
      <vt:lpstr>Remotes</vt:lpstr>
      <vt:lpstr>Commit messages</vt:lpstr>
      <vt:lpstr>Commit messages</vt:lpstr>
      <vt:lpstr>GitHub Desktop</vt:lpstr>
      <vt:lpstr>Git Resources</vt:lpstr>
      <vt:lpstr>Practical part</vt:lpstr>
      <vt:lpstr>GitHub</vt:lpstr>
      <vt:lpstr>PowerPoint Presentation</vt:lpstr>
      <vt:lpstr>Git local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Skills Workshop</dc:title>
  <dc:creator>David Weis</dc:creator>
  <cp:lastModifiedBy>Kristofer James Carta</cp:lastModifiedBy>
  <cp:revision>39</cp:revision>
  <dcterms:created xsi:type="dcterms:W3CDTF">2017-09-10T12:57:25Z</dcterms:created>
  <dcterms:modified xsi:type="dcterms:W3CDTF">2017-09-13T21:58:38Z</dcterms:modified>
</cp:coreProperties>
</file>