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22.jpg" ContentType="image/pn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2"/>
  </p:notesMasterIdLst>
  <p:sldIdLst>
    <p:sldId id="256" r:id="rId3"/>
    <p:sldId id="346" r:id="rId4"/>
    <p:sldId id="272" r:id="rId5"/>
    <p:sldId id="269" r:id="rId6"/>
    <p:sldId id="273" r:id="rId7"/>
    <p:sldId id="268" r:id="rId8"/>
    <p:sldId id="275" r:id="rId9"/>
    <p:sldId id="347" r:id="rId10"/>
    <p:sldId id="276" r:id="rId11"/>
    <p:sldId id="277" r:id="rId12"/>
    <p:sldId id="278" r:id="rId13"/>
    <p:sldId id="279" r:id="rId14"/>
    <p:sldId id="280" r:id="rId15"/>
    <p:sldId id="281" r:id="rId16"/>
    <p:sldId id="282" r:id="rId17"/>
    <p:sldId id="283" r:id="rId18"/>
    <p:sldId id="284" r:id="rId19"/>
    <p:sldId id="286" r:id="rId20"/>
    <p:sldId id="287" r:id="rId21"/>
    <p:sldId id="290" r:id="rId22"/>
    <p:sldId id="288" r:id="rId23"/>
    <p:sldId id="289" r:id="rId24"/>
    <p:sldId id="291" r:id="rId25"/>
    <p:sldId id="292" r:id="rId26"/>
    <p:sldId id="293" r:id="rId27"/>
    <p:sldId id="294" r:id="rId28"/>
    <p:sldId id="295" r:id="rId29"/>
    <p:sldId id="296" r:id="rId30"/>
    <p:sldId id="297" r:id="rId31"/>
    <p:sldId id="298" r:id="rId32"/>
    <p:sldId id="299" r:id="rId33"/>
    <p:sldId id="300" r:id="rId34"/>
    <p:sldId id="301" r:id="rId35"/>
    <p:sldId id="305" r:id="rId36"/>
    <p:sldId id="306" r:id="rId37"/>
    <p:sldId id="307" r:id="rId38"/>
    <p:sldId id="309" r:id="rId39"/>
    <p:sldId id="310" r:id="rId40"/>
    <p:sldId id="312" r:id="rId41"/>
    <p:sldId id="313" r:id="rId42"/>
    <p:sldId id="314" r:id="rId43"/>
    <p:sldId id="315" r:id="rId44"/>
    <p:sldId id="316" r:id="rId45"/>
    <p:sldId id="323" r:id="rId46"/>
    <p:sldId id="318" r:id="rId47"/>
    <p:sldId id="319" r:id="rId48"/>
    <p:sldId id="320" r:id="rId49"/>
    <p:sldId id="321" r:id="rId50"/>
    <p:sldId id="322" r:id="rId51"/>
    <p:sldId id="324" r:id="rId52"/>
    <p:sldId id="325" r:id="rId53"/>
    <p:sldId id="326" r:id="rId54"/>
    <p:sldId id="327" r:id="rId55"/>
    <p:sldId id="328" r:id="rId56"/>
    <p:sldId id="329" r:id="rId57"/>
    <p:sldId id="330" r:id="rId58"/>
    <p:sldId id="331" r:id="rId59"/>
    <p:sldId id="332" r:id="rId60"/>
    <p:sldId id="333" r:id="rId61"/>
    <p:sldId id="334" r:id="rId62"/>
    <p:sldId id="335" r:id="rId63"/>
    <p:sldId id="336" r:id="rId64"/>
    <p:sldId id="339" r:id="rId65"/>
    <p:sldId id="340" r:id="rId66"/>
    <p:sldId id="341" r:id="rId67"/>
    <p:sldId id="342" r:id="rId68"/>
    <p:sldId id="343" r:id="rId69"/>
    <p:sldId id="344" r:id="rId70"/>
    <p:sldId id="34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673DD8-A9A3-44EB-9A6C-796D1BC0A1FA}">
          <p14:sldIdLst>
            <p14:sldId id="256"/>
            <p14:sldId id="346"/>
            <p14:sldId id="272"/>
            <p14:sldId id="269"/>
            <p14:sldId id="273"/>
            <p14:sldId id="268"/>
            <p14:sldId id="275"/>
            <p14:sldId id="347"/>
            <p14:sldId id="276"/>
            <p14:sldId id="277"/>
            <p14:sldId id="278"/>
            <p14:sldId id="279"/>
            <p14:sldId id="280"/>
            <p14:sldId id="281"/>
            <p14:sldId id="282"/>
            <p14:sldId id="283"/>
            <p14:sldId id="284"/>
            <p14:sldId id="286"/>
            <p14:sldId id="287"/>
            <p14:sldId id="290"/>
            <p14:sldId id="288"/>
            <p14:sldId id="289"/>
            <p14:sldId id="291"/>
            <p14:sldId id="292"/>
            <p14:sldId id="293"/>
            <p14:sldId id="294"/>
            <p14:sldId id="295"/>
            <p14:sldId id="296"/>
            <p14:sldId id="297"/>
            <p14:sldId id="298"/>
            <p14:sldId id="299"/>
            <p14:sldId id="300"/>
            <p14:sldId id="301"/>
            <p14:sldId id="305"/>
            <p14:sldId id="306"/>
            <p14:sldId id="307"/>
            <p14:sldId id="309"/>
            <p14:sldId id="310"/>
            <p14:sldId id="312"/>
            <p14:sldId id="313"/>
            <p14:sldId id="314"/>
            <p14:sldId id="315"/>
            <p14:sldId id="316"/>
            <p14:sldId id="323"/>
            <p14:sldId id="318"/>
            <p14:sldId id="319"/>
            <p14:sldId id="320"/>
            <p14:sldId id="321"/>
            <p14:sldId id="322"/>
            <p14:sldId id="324"/>
            <p14:sldId id="325"/>
            <p14:sldId id="326"/>
            <p14:sldId id="327"/>
            <p14:sldId id="328"/>
            <p14:sldId id="329"/>
            <p14:sldId id="330"/>
            <p14:sldId id="331"/>
            <p14:sldId id="332"/>
            <p14:sldId id="333"/>
            <p14:sldId id="334"/>
            <p14:sldId id="335"/>
            <p14:sldId id="336"/>
            <p14:sldId id="339"/>
            <p14:sldId id="340"/>
            <p14:sldId id="341"/>
            <p14:sldId id="342"/>
            <p14:sldId id="343"/>
            <p14:sldId id="344"/>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168" y="10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ofer Carta" userId="a949ead7c4bcd18f" providerId="LiveId" clId="{DC448491-B5B1-4C54-A7C5-1DD1B9C52ECE}"/>
    <pc:docChg chg="undo custSel addSld modSld">
      <pc:chgData name="Kristofer Carta" userId="a949ead7c4bcd18f" providerId="LiveId" clId="{DC448491-B5B1-4C54-A7C5-1DD1B9C52ECE}" dt="2017-08-21T20:28:02.885" v="1132" actId="20577"/>
      <pc:docMkLst>
        <pc:docMk/>
      </pc:docMkLst>
      <pc:sldChg chg="addSp delSp modSp add">
        <pc:chgData name="Kristofer Carta" userId="a949ead7c4bcd18f" providerId="LiveId" clId="{DC448491-B5B1-4C54-A7C5-1DD1B9C52ECE}" dt="2017-08-21T20:22:07.315" v="611" actId="20577"/>
        <pc:sldMkLst>
          <pc:docMk/>
          <pc:sldMk cId="258584565" sldId="272"/>
        </pc:sldMkLst>
        <pc:spChg chg="mod">
          <ac:chgData name="Kristofer Carta" userId="a949ead7c4bcd18f" providerId="LiveId" clId="{DC448491-B5B1-4C54-A7C5-1DD1B9C52ECE}" dt="2017-08-21T20:17:44.736" v="36" actId="20577"/>
          <ac:spMkLst>
            <pc:docMk/>
            <pc:sldMk cId="258584565" sldId="272"/>
            <ac:spMk id="2" creationId="{26C127DD-EA79-4DA7-8B10-7DEE97CE2EAE}"/>
          </ac:spMkLst>
        </pc:spChg>
        <pc:spChg chg="mod">
          <ac:chgData name="Kristofer Carta" userId="a949ead7c4bcd18f" providerId="LiveId" clId="{DC448491-B5B1-4C54-A7C5-1DD1B9C52ECE}" dt="2017-08-21T20:22:07.315" v="611" actId="20577"/>
          <ac:spMkLst>
            <pc:docMk/>
            <pc:sldMk cId="258584565" sldId="272"/>
            <ac:spMk id="3" creationId="{D1B1226A-9863-424B-B2FF-DB7AD831C5A3}"/>
          </ac:spMkLst>
        </pc:spChg>
        <pc:spChg chg="add del">
          <ac:chgData name="Kristofer Carta" userId="a949ead7c4bcd18f" providerId="LiveId" clId="{DC448491-B5B1-4C54-A7C5-1DD1B9C52ECE}" dt="2017-08-21T20:17:48.523" v="38" actId="20577"/>
          <ac:spMkLst>
            <pc:docMk/>
            <pc:sldMk cId="258584565" sldId="272"/>
            <ac:spMk id="4" creationId="{49A086BC-9F08-4B1D-8D9A-0FDABF38D2CB}"/>
          </ac:spMkLst>
        </pc:spChg>
      </pc:sldChg>
      <pc:sldChg chg="modSp add">
        <pc:chgData name="Kristofer Carta" userId="a949ead7c4bcd18f" providerId="LiveId" clId="{DC448491-B5B1-4C54-A7C5-1DD1B9C52ECE}" dt="2017-08-21T20:28:02.885" v="1132" actId="20577"/>
        <pc:sldMkLst>
          <pc:docMk/>
          <pc:sldMk cId="2889338845" sldId="273"/>
        </pc:sldMkLst>
        <pc:spChg chg="mod">
          <ac:chgData name="Kristofer Carta" userId="a949ead7c4bcd18f" providerId="LiveId" clId="{DC448491-B5B1-4C54-A7C5-1DD1B9C52ECE}" dt="2017-08-21T20:17:56.289" v="48" actId="20577"/>
          <ac:spMkLst>
            <pc:docMk/>
            <pc:sldMk cId="2889338845" sldId="273"/>
            <ac:spMk id="2" creationId="{26C127DD-EA79-4DA7-8B10-7DEE97CE2EAE}"/>
          </ac:spMkLst>
        </pc:spChg>
        <pc:spChg chg="mod">
          <ac:chgData name="Kristofer Carta" userId="a949ead7c4bcd18f" providerId="LiveId" clId="{DC448491-B5B1-4C54-A7C5-1DD1B9C52ECE}" dt="2017-08-21T20:28:02.885" v="1132" actId="20577"/>
          <ac:spMkLst>
            <pc:docMk/>
            <pc:sldMk cId="2889338845" sldId="273"/>
            <ac:spMk id="3" creationId="{D1B1226A-9863-424B-B2FF-DB7AD831C5A3}"/>
          </ac:spMkLst>
        </pc:spChg>
      </pc:sldChg>
    </pc:docChg>
  </pc:docChgLst>
  <pc:docChgLst>
    <pc:chgData name="Kristofer Carta" userId="a949ead7c4bcd18f" providerId="LiveId" clId="{EE21B5BA-F702-4589-8258-402869B4781F}"/>
    <pc:docChg chg="undo redo custSel addSld modSld sldOrd delSection">
      <pc:chgData name="Kristofer Carta" userId="a949ead7c4bcd18f" providerId="LiveId" clId="{EE21B5BA-F702-4589-8258-402869B4781F}" dt="2017-08-22T10:23:23.672" v="1449" actId="1038"/>
      <pc:docMkLst>
        <pc:docMk/>
      </pc:docMkLst>
      <pc:sldChg chg="modSp">
        <pc:chgData name="Kristofer Carta" userId="a949ead7c4bcd18f" providerId="LiveId" clId="{EE21B5BA-F702-4589-8258-402869B4781F}" dt="2017-08-22T10:23:23.672" v="1449" actId="1038"/>
        <pc:sldMkLst>
          <pc:docMk/>
          <pc:sldMk cId="974364153" sldId="256"/>
        </pc:sldMkLst>
        <pc:spChg chg="mod">
          <ac:chgData name="Kristofer Carta" userId="a949ead7c4bcd18f" providerId="LiveId" clId="{EE21B5BA-F702-4589-8258-402869B4781F}" dt="2017-08-22T10:23:23.672" v="1449" actId="1038"/>
          <ac:spMkLst>
            <pc:docMk/>
            <pc:sldMk cId="974364153" sldId="256"/>
            <ac:spMk id="3" creationId="{BB7D2EFF-91D1-4FCE-84B8-A7286782BC3D}"/>
          </ac:spMkLst>
        </pc:spChg>
      </pc:sldChg>
      <pc:sldChg chg="addSp delSp modSp delDesignElem">
        <pc:chgData name="Kristofer Carta" userId="a949ead7c4bcd18f" providerId="LiveId" clId="{EE21B5BA-F702-4589-8258-402869B4781F}" dt="2017-08-21T21:02:38.352" v="371" actId="20577"/>
        <pc:sldMkLst>
          <pc:docMk/>
          <pc:sldMk cId="3212783590" sldId="258"/>
        </pc:sldMkLst>
        <pc:spChg chg="mod">
          <ac:chgData name="Kristofer Carta" userId="a949ead7c4bcd18f" providerId="LiveId" clId="{EE21B5BA-F702-4589-8258-402869B4781F}" dt="2017-08-21T21:02:38.352" v="371" actId="20577"/>
          <ac:spMkLst>
            <pc:docMk/>
            <pc:sldMk cId="3212783590" sldId="258"/>
            <ac:spMk id="3" creationId="{05F9B296-6FED-46D7-B938-C6029FE5AE22}"/>
          </ac:spMkLst>
        </pc:spChg>
        <pc:spChg chg="add del">
          <ac:chgData name="Kristofer Carta" userId="a949ead7c4bcd18f" providerId="LiveId" clId="{EE21B5BA-F702-4589-8258-402869B4781F}" dt="2017-08-21T20:57:24.235" v="162" actId="20577"/>
          <ac:spMkLst>
            <pc:docMk/>
            <pc:sldMk cId="3212783590" sldId="258"/>
            <ac:spMk id="12" creationId="{00000000-0000-0000-0000-000000000000}"/>
          </ac:spMkLst>
        </pc:spChg>
      </pc:sldChg>
      <pc:sldChg chg="addSp delSp ord delDesignElem">
        <pc:chgData name="Kristofer Carta" userId="a949ead7c4bcd18f" providerId="LiveId" clId="{EE21B5BA-F702-4589-8258-402869B4781F}" dt="2017-08-21T21:03:15.676" v="380" actId="113"/>
        <pc:sldMkLst>
          <pc:docMk/>
          <pc:sldMk cId="1871955869" sldId="259"/>
        </pc:sldMkLst>
        <pc:spChg chg="add del">
          <ac:chgData name="Kristofer Carta" userId="a949ead7c4bcd18f" providerId="LiveId" clId="{EE21B5BA-F702-4589-8258-402869B4781F}" dt="2017-08-21T20:57:24.235" v="162" actId="113"/>
          <ac:spMkLst>
            <pc:docMk/>
            <pc:sldMk cId="1871955869" sldId="259"/>
            <ac:spMk id="85" creationId="{00000000-0000-0000-0000-000000000000}"/>
          </ac:spMkLst>
        </pc:spChg>
        <pc:spChg chg="add del">
          <ac:chgData name="Kristofer Carta" userId="a949ead7c4bcd18f" providerId="LiveId" clId="{EE21B5BA-F702-4589-8258-402869B4781F}" dt="2017-08-21T20:57:24.235" v="162" actId="113"/>
          <ac:spMkLst>
            <pc:docMk/>
            <pc:sldMk cId="1871955869" sldId="259"/>
            <ac:spMk id="1043" creationId="{00000000-0000-0000-0000-000000000000}"/>
          </ac:spMkLst>
        </pc:spChg>
        <pc:cxnChg chg="add del">
          <ac:chgData name="Kristofer Carta" userId="a949ead7c4bcd18f" providerId="LiveId" clId="{EE21B5BA-F702-4589-8258-402869B4781F}" dt="2017-08-21T20:57:24.235" v="162" actId="113"/>
          <ac:cxnSpMkLst>
            <pc:docMk/>
            <pc:sldMk cId="1871955869" sldId="259"/>
            <ac:cxnSpMk id="87" creationId="{00000000-0000-0000-0000-000000000000}"/>
          </ac:cxnSpMkLst>
        </pc:cxnChg>
      </pc:sldChg>
      <pc:sldChg chg="addSp delSp modSp delDesignElem">
        <pc:chgData name="Kristofer Carta" userId="a949ead7c4bcd18f" providerId="LiveId" clId="{EE21B5BA-F702-4589-8258-402869B4781F}" dt="2017-08-21T21:14:10.899" v="493" actId="20577"/>
        <pc:sldMkLst>
          <pc:docMk/>
          <pc:sldMk cId="3956988050" sldId="260"/>
        </pc:sldMkLst>
        <pc:spChg chg="mod">
          <ac:chgData name="Kristofer Carta" userId="a949ead7c4bcd18f" providerId="LiveId" clId="{EE21B5BA-F702-4589-8258-402869B4781F}" dt="2017-08-21T21:14:10.899" v="493" actId="20577"/>
          <ac:spMkLst>
            <pc:docMk/>
            <pc:sldMk cId="3956988050" sldId="260"/>
            <ac:spMk id="3" creationId="{FFC353AD-FA04-47E2-BB20-54AD62996ABA}"/>
          </ac:spMkLst>
        </pc:spChg>
        <pc:spChg chg="add del">
          <ac:chgData name="Kristofer Carta" userId="a949ead7c4bcd18f" providerId="LiveId" clId="{EE21B5BA-F702-4589-8258-402869B4781F}" dt="2017-08-21T20:57:24.235" v="162" actId="113"/>
          <ac:spMkLst>
            <pc:docMk/>
            <pc:sldMk cId="3956988050" sldId="260"/>
            <ac:spMk id="27" creationId="{00000000-0000-0000-0000-000000000000}"/>
          </ac:spMkLst>
        </pc:spChg>
        <pc:spChg chg="add del">
          <ac:chgData name="Kristofer Carta" userId="a949ead7c4bcd18f" providerId="LiveId" clId="{EE21B5BA-F702-4589-8258-402869B4781F}" dt="2017-08-21T20:57:24.235" v="162" actId="113"/>
          <ac:spMkLst>
            <pc:docMk/>
            <pc:sldMk cId="3956988050" sldId="260"/>
            <ac:spMk id="28" creationId="{00000000-0000-0000-0000-000000000000}"/>
          </ac:spMkLst>
        </pc:spChg>
      </pc:sldChg>
      <pc:sldChg chg="addSp delSp modSp delDesignElem">
        <pc:chgData name="Kristofer Carta" userId="a949ead7c4bcd18f" providerId="LiveId" clId="{EE21B5BA-F702-4589-8258-402869B4781F}" dt="2017-08-21T20:57:24.235" v="162" actId="113"/>
        <pc:sldMkLst>
          <pc:docMk/>
          <pc:sldMk cId="1483780471" sldId="261"/>
        </pc:sldMkLst>
        <pc:spChg chg="mod">
          <ac:chgData name="Kristofer Carta" userId="a949ead7c4bcd18f" providerId="LiveId" clId="{EE21B5BA-F702-4589-8258-402869B4781F}" dt="2017-08-21T20:54:21.327" v="118" actId="20577"/>
          <ac:spMkLst>
            <pc:docMk/>
            <pc:sldMk cId="1483780471" sldId="261"/>
            <ac:spMk id="3" creationId="{B6466418-089E-4177-8FBC-1155E9BB8870}"/>
          </ac:spMkLst>
        </pc:spChg>
        <pc:spChg chg="add del">
          <ac:chgData name="Kristofer Carta" userId="a949ead7c4bcd18f" providerId="LiveId" clId="{EE21B5BA-F702-4589-8258-402869B4781F}" dt="2017-08-21T20:57:24.235" v="162" actId="113"/>
          <ac:spMkLst>
            <pc:docMk/>
            <pc:sldMk cId="1483780471" sldId="261"/>
            <ac:spMk id="71" creationId="{00000000-0000-0000-0000-000000000000}"/>
          </ac:spMkLst>
        </pc:spChg>
      </pc:sldChg>
      <pc:sldChg chg="addSp delSp modSp mod setBg setClrOvrMap">
        <pc:chgData name="Kristofer Carta" userId="a949ead7c4bcd18f" providerId="LiveId" clId="{EE21B5BA-F702-4589-8258-402869B4781F}" dt="2017-08-21T20:59:44.640" v="251" actId="113"/>
        <pc:sldMkLst>
          <pc:docMk/>
          <pc:sldMk cId="2700095255" sldId="265"/>
        </pc:sldMkLst>
        <pc:spChg chg="mod">
          <ac:chgData name="Kristofer Carta" userId="a949ead7c4bcd18f" providerId="LiveId" clId="{EE21B5BA-F702-4589-8258-402869B4781F}" dt="2017-08-21T20:57:16.726" v="154" actId="1076"/>
          <ac:spMkLst>
            <pc:docMk/>
            <pc:sldMk cId="2700095255" sldId="265"/>
            <ac:spMk id="2" creationId="{B25C8939-68B1-4966-B6F0-0CB9790784DD}"/>
          </ac:spMkLst>
        </pc:spChg>
        <pc:spChg chg="add del mod">
          <ac:chgData name="Kristofer Carta" userId="a949ead7c4bcd18f" providerId="LiveId" clId="{EE21B5BA-F702-4589-8258-402869B4781F}" dt="2017-08-21T20:59:44.640" v="251" actId="113"/>
          <ac:spMkLst>
            <pc:docMk/>
            <pc:sldMk cId="2700095255" sldId="265"/>
            <ac:spMk id="3" creationId="{9DB25D54-DF59-4420-A50E-BCB89C484DB5}"/>
          </ac:spMkLst>
        </pc:spChg>
        <pc:spChg chg="add del">
          <ac:chgData name="Kristofer Carta" userId="a949ead7c4bcd18f" providerId="LiveId" clId="{EE21B5BA-F702-4589-8258-402869B4781F}" dt="2017-08-21T20:57:03.379" v="146" actId="26606"/>
          <ac:spMkLst>
            <pc:docMk/>
            <pc:sldMk cId="2700095255" sldId="265"/>
            <ac:spMk id="6" creationId="{00000000-0000-0000-0000-000000000000}"/>
          </ac:spMkLst>
        </pc:spChg>
        <pc:spChg chg="add del">
          <ac:chgData name="Kristofer Carta" userId="a949ead7c4bcd18f" providerId="LiveId" clId="{EE21B5BA-F702-4589-8258-402869B4781F}" dt="2017-08-21T20:57:07.026" v="148" actId="26606"/>
          <ac:spMkLst>
            <pc:docMk/>
            <pc:sldMk cId="2700095255" sldId="265"/>
            <ac:spMk id="9" creationId="{00000000-0000-0000-0000-000000000000}"/>
          </ac:spMkLst>
        </pc:spChg>
        <pc:spChg chg="add del">
          <ac:chgData name="Kristofer Carta" userId="a949ead7c4bcd18f" providerId="LiveId" clId="{EE21B5BA-F702-4589-8258-402869B4781F}" dt="2017-08-21T20:56:05.823" v="133" actId="26606"/>
          <ac:spMkLst>
            <pc:docMk/>
            <pc:sldMk cId="2700095255" sldId="265"/>
            <ac:spMk id="10" creationId="{00000000-0000-0000-0000-000000000000}"/>
          </ac:spMkLst>
        </pc:spChg>
        <pc:spChg chg="add del">
          <ac:chgData name="Kristofer Carta" userId="a949ead7c4bcd18f" providerId="LiveId" clId="{EE21B5BA-F702-4589-8258-402869B4781F}" dt="2017-08-21T20:56:09.995" v="135" actId="26606"/>
          <ac:spMkLst>
            <pc:docMk/>
            <pc:sldMk cId="2700095255" sldId="265"/>
            <ac:spMk id="12" creationId="{00000000-0000-0000-0000-000000000000}"/>
          </ac:spMkLst>
        </pc:spChg>
        <pc:spChg chg="add del">
          <ac:chgData name="Kristofer Carta" userId="a949ead7c4bcd18f" providerId="LiveId" clId="{EE21B5BA-F702-4589-8258-402869B4781F}" dt="2017-08-21T20:56:09.995" v="135" actId="26606"/>
          <ac:spMkLst>
            <pc:docMk/>
            <pc:sldMk cId="2700095255" sldId="265"/>
            <ac:spMk id="13" creationId="{00000000-0000-0000-0000-000000000000}"/>
          </ac:spMkLst>
        </pc:spChg>
        <pc:spChg chg="add del">
          <ac:chgData name="Kristofer Carta" userId="a949ead7c4bcd18f" providerId="LiveId" clId="{EE21B5BA-F702-4589-8258-402869B4781F}" dt="2017-08-21T20:56:12.869" v="139" actId="26606"/>
          <ac:spMkLst>
            <pc:docMk/>
            <pc:sldMk cId="2700095255" sldId="265"/>
            <ac:spMk id="18" creationId="{00000000-0000-0000-0000-000000000000}"/>
          </ac:spMkLst>
        </pc:spChg>
        <pc:spChg chg="add del">
          <ac:chgData name="Kristofer Carta" userId="a949ead7c4bcd18f" providerId="LiveId" clId="{EE21B5BA-F702-4589-8258-402869B4781F}" dt="2017-08-21T20:56:12.869" v="139" actId="26606"/>
          <ac:spMkLst>
            <pc:docMk/>
            <pc:sldMk cId="2700095255" sldId="265"/>
            <ac:spMk id="19" creationId="{00000000-0000-0000-0000-000000000000}"/>
          </ac:spMkLst>
        </pc:spChg>
        <pc:spChg chg="add del">
          <ac:chgData name="Kristofer Carta" userId="a949ead7c4bcd18f" providerId="LiveId" clId="{EE21B5BA-F702-4589-8258-402869B4781F}" dt="2017-08-21T20:56:12.869" v="139" actId="26606"/>
          <ac:spMkLst>
            <pc:docMk/>
            <pc:sldMk cId="2700095255" sldId="265"/>
            <ac:spMk id="20" creationId="{00000000-0000-0000-0000-000000000000}"/>
          </ac:spMkLst>
        </pc:spChg>
        <pc:graphicFrameChg chg="add del">
          <ac:chgData name="Kristofer Carta" userId="a949ead7c4bcd18f" providerId="LiveId" clId="{EE21B5BA-F702-4589-8258-402869B4781F}" dt="2017-08-21T20:56:05.823" v="133" actId="26606"/>
          <ac:graphicFrameMkLst>
            <pc:docMk/>
            <pc:sldMk cId="2700095255" sldId="265"/>
            <ac:graphicFrameMk id="5" creationId="{00000000-0000-0000-0000-000000000000}"/>
          </ac:graphicFrameMkLst>
        </pc:graphicFrameChg>
        <pc:graphicFrameChg chg="add del">
          <ac:chgData name="Kristofer Carta" userId="a949ead7c4bcd18f" providerId="LiveId" clId="{EE21B5BA-F702-4589-8258-402869B4781F}" dt="2017-08-21T20:57:03.379" v="146" actId="26606"/>
          <ac:graphicFrameMkLst>
            <pc:docMk/>
            <pc:sldMk cId="2700095255" sldId="265"/>
            <ac:graphicFrameMk id="7" creationId="{00000000-0000-0000-0000-000000000000}"/>
          </ac:graphicFrameMkLst>
        </pc:graphicFrameChg>
        <pc:graphicFrameChg chg="add del">
          <ac:chgData name="Kristofer Carta" userId="a949ead7c4bcd18f" providerId="LiveId" clId="{EE21B5BA-F702-4589-8258-402869B4781F}" dt="2017-08-21T20:56:09.995" v="135" actId="26606"/>
          <ac:graphicFrameMkLst>
            <pc:docMk/>
            <pc:sldMk cId="2700095255" sldId="265"/>
            <ac:graphicFrameMk id="14" creationId="{00000000-0000-0000-0000-000000000000}"/>
          </ac:graphicFrameMkLst>
        </pc:graphicFrameChg>
        <pc:graphicFrameChg chg="add del">
          <ac:chgData name="Kristofer Carta" userId="a949ead7c4bcd18f" providerId="LiveId" clId="{EE21B5BA-F702-4589-8258-402869B4781F}" dt="2017-08-21T20:57:07.026" v="148" actId="26606"/>
          <ac:graphicFrameMkLst>
            <pc:docMk/>
            <pc:sldMk cId="2700095255" sldId="265"/>
            <ac:graphicFrameMk id="15" creationId="{00000000-0000-0000-0000-000000000000}"/>
          </ac:graphicFrameMkLst>
        </pc:graphicFrameChg>
        <pc:graphicFrameChg chg="add del">
          <ac:chgData name="Kristofer Carta" userId="a949ead7c4bcd18f" providerId="LiveId" clId="{EE21B5BA-F702-4589-8258-402869B4781F}" dt="2017-08-21T20:56:11.920" v="137" actId="26606"/>
          <ac:graphicFrameMkLst>
            <pc:docMk/>
            <pc:sldMk cId="2700095255" sldId="265"/>
            <ac:graphicFrameMk id="16" creationId="{00000000-0000-0000-0000-000000000000}"/>
          </ac:graphicFrameMkLst>
        </pc:graphicFrameChg>
        <pc:graphicFrameChg chg="add del">
          <ac:chgData name="Kristofer Carta" userId="a949ead7c4bcd18f" providerId="LiveId" clId="{EE21B5BA-F702-4589-8258-402869B4781F}" dt="2017-08-21T20:57:09.354" v="150" actId="26606"/>
          <ac:graphicFrameMkLst>
            <pc:docMk/>
            <pc:sldMk cId="2700095255" sldId="265"/>
            <ac:graphicFrameMk id="17" creationId="{00000000-0000-0000-0000-000000000000}"/>
          </ac:graphicFrameMkLst>
        </pc:graphicFrameChg>
        <pc:graphicFrameChg chg="add del">
          <ac:chgData name="Kristofer Carta" userId="a949ead7c4bcd18f" providerId="LiveId" clId="{EE21B5BA-F702-4589-8258-402869B4781F}" dt="2017-08-21T20:56:12.869" v="139" actId="26606"/>
          <ac:graphicFrameMkLst>
            <pc:docMk/>
            <pc:sldMk cId="2700095255" sldId="265"/>
            <ac:graphicFrameMk id="21" creationId="{00000000-0000-0000-0000-000000000000}"/>
          </ac:graphicFrameMkLst>
        </pc:graphicFrameChg>
        <pc:cxnChg chg="add del">
          <ac:chgData name="Kristofer Carta" userId="a949ead7c4bcd18f" providerId="LiveId" clId="{EE21B5BA-F702-4589-8258-402869B4781F}" dt="2017-08-21T20:57:07.026" v="148" actId="26606"/>
          <ac:cxnSpMkLst>
            <pc:docMk/>
            <pc:sldMk cId="2700095255" sldId="265"/>
            <ac:cxnSpMk id="11" creationId="{00000000-0000-0000-0000-000000000000}"/>
          </ac:cxnSpMkLst>
        </pc:cxnChg>
      </pc:sldChg>
      <pc:sldChg chg="addSp delSp modSp ord">
        <pc:chgData name="Kristofer Carta" userId="a949ead7c4bcd18f" providerId="LiveId" clId="{EE21B5BA-F702-4589-8258-402869B4781F}" dt="2017-08-21T20:59:53.977" v="259" actId="20577"/>
        <pc:sldMkLst>
          <pc:docMk/>
          <pc:sldMk cId="2413704392" sldId="266"/>
        </pc:sldMkLst>
        <pc:spChg chg="mod">
          <ac:chgData name="Kristofer Carta" userId="a949ead7c4bcd18f" providerId="LiveId" clId="{EE21B5BA-F702-4589-8258-402869B4781F}" dt="2017-08-21T20:58:04.416" v="203" actId="26606"/>
          <ac:spMkLst>
            <pc:docMk/>
            <pc:sldMk cId="2413704392" sldId="266"/>
            <ac:spMk id="2" creationId="{F988F3E1-779C-4B9E-97FD-01A1B9A3A1CD}"/>
          </ac:spMkLst>
        </pc:spChg>
        <pc:spChg chg="mod">
          <ac:chgData name="Kristofer Carta" userId="a949ead7c4bcd18f" providerId="LiveId" clId="{EE21B5BA-F702-4589-8258-402869B4781F}" dt="2017-08-21T20:59:53.977" v="259" actId="20577"/>
          <ac:spMkLst>
            <pc:docMk/>
            <pc:sldMk cId="2413704392" sldId="266"/>
            <ac:spMk id="3" creationId="{67A1AF6A-2F04-4A37-B5E2-0DB309813C9A}"/>
          </ac:spMkLst>
        </pc:spChg>
        <pc:spChg chg="add del">
          <ac:chgData name="Kristofer Carta" userId="a949ead7c4bcd18f" providerId="LiveId" clId="{EE21B5BA-F702-4589-8258-402869B4781F}" dt="2017-08-21T20:58:04.416" v="203" actId="26606"/>
          <ac:spMkLst>
            <pc:docMk/>
            <pc:sldMk cId="2413704392" sldId="266"/>
            <ac:spMk id="8" creationId="{00000000-0000-0000-0000-000000000000}"/>
          </ac:spMkLst>
        </pc:spChg>
      </pc:sldChg>
      <pc:sldChg chg="addSp delSp delDesignElem">
        <pc:chgData name="Kristofer Carta" userId="a949ead7c4bcd18f" providerId="LiveId" clId="{EE21B5BA-F702-4589-8258-402869B4781F}" dt="2017-08-21T20:57:24.235" v="162" actId="113"/>
        <pc:sldMkLst>
          <pc:docMk/>
          <pc:sldMk cId="2886054059" sldId="268"/>
        </pc:sldMkLst>
        <pc:spChg chg="add del">
          <ac:chgData name="Kristofer Carta" userId="a949ead7c4bcd18f" providerId="LiveId" clId="{EE21B5BA-F702-4589-8258-402869B4781F}" dt="2017-08-21T20:57:24.235" v="162" actId="113"/>
          <ac:spMkLst>
            <pc:docMk/>
            <pc:sldMk cId="2886054059" sldId="268"/>
            <ac:spMk id="8" creationId="{00000000-0000-0000-0000-000000000000}"/>
          </ac:spMkLst>
        </pc:spChg>
      </pc:sldChg>
      <pc:sldChg chg="addSp delSp delDesignElem">
        <pc:chgData name="Kristofer Carta" userId="a949ead7c4bcd18f" providerId="LiveId" clId="{EE21B5BA-F702-4589-8258-402869B4781F}" dt="2017-08-21T20:57:24.235" v="162" actId="113"/>
        <pc:sldMkLst>
          <pc:docMk/>
          <pc:sldMk cId="1087171556" sldId="269"/>
        </pc:sldMkLst>
        <pc:spChg chg="add del">
          <ac:chgData name="Kristofer Carta" userId="a949ead7c4bcd18f" providerId="LiveId" clId="{EE21B5BA-F702-4589-8258-402869B4781F}" dt="2017-08-21T20:57:24.235" v="162" actId="113"/>
          <ac:spMkLst>
            <pc:docMk/>
            <pc:sldMk cId="1087171556" sldId="269"/>
            <ac:spMk id="8" creationId="{00000000-0000-0000-0000-000000000000}"/>
          </ac:spMkLst>
        </pc:spChg>
      </pc:sldChg>
      <pc:sldChg chg="addSp delSp modSp mod setBg setClrOvrMap">
        <pc:chgData name="Kristofer Carta" userId="a949ead7c4bcd18f" providerId="LiveId" clId="{EE21B5BA-F702-4589-8258-402869B4781F}" dt="2017-08-21T21:04:47.605" v="394" actId="20577"/>
        <pc:sldMkLst>
          <pc:docMk/>
          <pc:sldMk cId="2783061044" sldId="271"/>
        </pc:sldMkLst>
        <pc:spChg chg="mod">
          <ac:chgData name="Kristofer Carta" userId="a949ead7c4bcd18f" providerId="LiveId" clId="{EE21B5BA-F702-4589-8258-402869B4781F}" dt="2017-08-21T21:03:41.934" v="384" actId="26606"/>
          <ac:spMkLst>
            <pc:docMk/>
            <pc:sldMk cId="2783061044" sldId="271"/>
            <ac:spMk id="2" creationId="{682FA6FE-49AC-4D37-B270-E527DFCE236A}"/>
          </ac:spMkLst>
        </pc:spChg>
        <pc:spChg chg="mod">
          <ac:chgData name="Kristofer Carta" userId="a949ead7c4bcd18f" providerId="LiveId" clId="{EE21B5BA-F702-4589-8258-402869B4781F}" dt="2017-08-21T21:04:47.605" v="394" actId="20577"/>
          <ac:spMkLst>
            <pc:docMk/>
            <pc:sldMk cId="2783061044" sldId="271"/>
            <ac:spMk id="3" creationId="{CB5CF5F7-55FD-40B2-8557-A3B9DF5E60B1}"/>
          </ac:spMkLst>
        </pc:spChg>
        <pc:spChg chg="add del">
          <ac:chgData name="Kristofer Carta" userId="a949ead7c4bcd18f" providerId="LiveId" clId="{EE21B5BA-F702-4589-8258-402869B4781F}" dt="2017-08-21T21:03:41.929" v="383" actId="26606"/>
          <ac:spMkLst>
            <pc:docMk/>
            <pc:sldMk cId="2783061044" sldId="271"/>
            <ac:spMk id="8" creationId="{00000000-0000-0000-0000-000000000000}"/>
          </ac:spMkLst>
        </pc:spChg>
        <pc:spChg chg="add">
          <ac:chgData name="Kristofer Carta" userId="a949ead7c4bcd18f" providerId="LiveId" clId="{EE21B5BA-F702-4589-8258-402869B4781F}" dt="2017-08-21T21:03:41.934" v="384" actId="26606"/>
          <ac:spMkLst>
            <pc:docMk/>
            <pc:sldMk cId="2783061044" sldId="271"/>
            <ac:spMk id="12" creationId="{00000000-0000-0000-0000-000000000000}"/>
          </ac:spMkLst>
        </pc:spChg>
        <pc:spChg chg="add">
          <ac:chgData name="Kristofer Carta" userId="a949ead7c4bcd18f" providerId="LiveId" clId="{EE21B5BA-F702-4589-8258-402869B4781F}" dt="2017-08-21T21:03:41.934" v="384" actId="26606"/>
          <ac:spMkLst>
            <pc:docMk/>
            <pc:sldMk cId="2783061044" sldId="271"/>
            <ac:spMk id="13" creationId="{00000000-0000-0000-0000-000000000000}"/>
          </ac:spMkLst>
        </pc:spChg>
        <pc:spChg chg="add">
          <ac:chgData name="Kristofer Carta" userId="a949ead7c4bcd18f" providerId="LiveId" clId="{EE21B5BA-F702-4589-8258-402869B4781F}" dt="2017-08-21T21:03:41.934" v="384" actId="26606"/>
          <ac:spMkLst>
            <pc:docMk/>
            <pc:sldMk cId="2783061044" sldId="271"/>
            <ac:spMk id="14" creationId="{00000000-0000-0000-0000-000000000000}"/>
          </ac:spMkLst>
        </pc:spChg>
        <pc:cxnChg chg="add del">
          <ac:chgData name="Kristofer Carta" userId="a949ead7c4bcd18f" providerId="LiveId" clId="{EE21B5BA-F702-4589-8258-402869B4781F}" dt="2017-08-21T21:03:41.929" v="383" actId="26606"/>
          <ac:cxnSpMkLst>
            <pc:docMk/>
            <pc:sldMk cId="2783061044" sldId="271"/>
            <ac:cxnSpMk id="10" creationId="{00000000-0000-0000-0000-000000000000}"/>
          </ac:cxnSpMkLst>
        </pc:cxnChg>
      </pc:sldChg>
      <pc:sldChg chg="modSp">
        <pc:chgData name="Kristofer Carta" userId="a949ead7c4bcd18f" providerId="LiveId" clId="{EE21B5BA-F702-4589-8258-402869B4781F}" dt="2017-08-21T21:06:10.031" v="451" actId="113"/>
        <pc:sldMkLst>
          <pc:docMk/>
          <pc:sldMk cId="258584565" sldId="272"/>
        </pc:sldMkLst>
        <pc:spChg chg="mod">
          <ac:chgData name="Kristofer Carta" userId="a949ead7c4bcd18f" providerId="LiveId" clId="{EE21B5BA-F702-4589-8258-402869B4781F}" dt="2017-08-21T21:06:10.031" v="451" actId="113"/>
          <ac:spMkLst>
            <pc:docMk/>
            <pc:sldMk cId="258584565" sldId="272"/>
            <ac:spMk id="3" creationId="{D1B1226A-9863-424B-B2FF-DB7AD831C5A3}"/>
          </ac:spMkLst>
        </pc:spChg>
      </pc:sldChg>
      <pc:sldChg chg="addSp modSp add mod setBg setClrOvrMap">
        <pc:chgData name="Kristofer Carta" userId="a949ead7c4bcd18f" providerId="LiveId" clId="{EE21B5BA-F702-4589-8258-402869B4781F}" dt="2017-08-21T21:23:13.376" v="739" actId="1076"/>
        <pc:sldMkLst>
          <pc:docMk/>
          <pc:sldMk cId="371282952" sldId="274"/>
        </pc:sldMkLst>
        <pc:spChg chg="mod">
          <ac:chgData name="Kristofer Carta" userId="a949ead7c4bcd18f" providerId="LiveId" clId="{EE21B5BA-F702-4589-8258-402869B4781F}" dt="2017-08-21T21:22:25.797" v="687" actId="26606"/>
          <ac:spMkLst>
            <pc:docMk/>
            <pc:sldMk cId="371282952" sldId="274"/>
            <ac:spMk id="2" creationId="{BBC4660B-A003-40EA-91DF-E29FCA70ED31}"/>
          </ac:spMkLst>
        </pc:spChg>
        <pc:spChg chg="mod">
          <ac:chgData name="Kristofer Carta" userId="a949ead7c4bcd18f" providerId="LiveId" clId="{EE21B5BA-F702-4589-8258-402869B4781F}" dt="2017-08-21T21:23:13.376" v="739" actId="1076"/>
          <ac:spMkLst>
            <pc:docMk/>
            <pc:sldMk cId="371282952" sldId="274"/>
            <ac:spMk id="3" creationId="{CFC9B3E3-1F8E-457A-8A5F-8C16303A7DF9}"/>
          </ac:spMkLst>
        </pc:spChg>
        <pc:spChg chg="add">
          <ac:chgData name="Kristofer Carta" userId="a949ead7c4bcd18f" providerId="LiveId" clId="{EE21B5BA-F702-4589-8258-402869B4781F}" dt="2017-08-21T21:22:25.797" v="687" actId="26606"/>
          <ac:spMkLst>
            <pc:docMk/>
            <pc:sldMk cId="371282952" sldId="274"/>
            <ac:spMk id="8" creationId="{00000000-0000-0000-0000-000000000000}"/>
          </ac:spMkLst>
        </pc:spChg>
        <pc:spChg chg="add">
          <ac:chgData name="Kristofer Carta" userId="a949ead7c4bcd18f" providerId="LiveId" clId="{EE21B5BA-F702-4589-8258-402869B4781F}" dt="2017-08-21T21:22:25.797" v="687" actId="26606"/>
          <ac:spMkLst>
            <pc:docMk/>
            <pc:sldMk cId="371282952" sldId="274"/>
            <ac:spMk id="10" creationId="{00000000-0000-0000-0000-000000000000}"/>
          </ac:spMkLst>
        </pc:spChg>
        <pc:spChg chg="add">
          <ac:chgData name="Kristofer Carta" userId="a949ead7c4bcd18f" providerId="LiveId" clId="{EE21B5BA-F702-4589-8258-402869B4781F}" dt="2017-08-21T21:22:25.797" v="687" actId="26606"/>
          <ac:spMkLst>
            <pc:docMk/>
            <pc:sldMk cId="371282952" sldId="274"/>
            <ac:spMk id="12" creationId="{00000000-0000-0000-0000-000000000000}"/>
          </ac:spMkLst>
        </pc:spChg>
      </pc:sldChg>
      <pc:sldChg chg="modSp add">
        <pc:chgData name="Kristofer Carta" userId="a949ead7c4bcd18f" providerId="LiveId" clId="{EE21B5BA-F702-4589-8258-402869B4781F}" dt="2017-08-21T21:32:09.200" v="1340" actId="20577"/>
        <pc:sldMkLst>
          <pc:docMk/>
          <pc:sldMk cId="311738350" sldId="275"/>
        </pc:sldMkLst>
        <pc:spChg chg="mod">
          <ac:chgData name="Kristofer Carta" userId="a949ead7c4bcd18f" providerId="LiveId" clId="{EE21B5BA-F702-4589-8258-402869B4781F}" dt="2017-08-21T21:25:24.680" v="758" actId="20577"/>
          <ac:spMkLst>
            <pc:docMk/>
            <pc:sldMk cId="311738350" sldId="275"/>
            <ac:spMk id="2" creationId="{50813FC1-0B5C-4E30-980E-03F1557788AA}"/>
          </ac:spMkLst>
        </pc:spChg>
        <pc:spChg chg="mod">
          <ac:chgData name="Kristofer Carta" userId="a949ead7c4bcd18f" providerId="LiveId" clId="{EE21B5BA-F702-4589-8258-402869B4781F}" dt="2017-08-21T21:32:09.200" v="1340" actId="20577"/>
          <ac:spMkLst>
            <pc:docMk/>
            <pc:sldMk cId="311738350" sldId="275"/>
            <ac:spMk id="3" creationId="{AADA4A45-4FE9-4FC7-A116-BAF06F399409}"/>
          </ac:spMkLst>
        </pc:spChg>
      </pc:sldChg>
      <pc:sldChg chg="delSp modSp add">
        <pc:chgData name="Kristofer Carta" userId="a949ead7c4bcd18f" providerId="LiveId" clId="{EE21B5BA-F702-4589-8258-402869B4781F}" dt="2017-08-21T21:23:47.781" v="749" actId="478"/>
        <pc:sldMkLst>
          <pc:docMk/>
          <pc:sldMk cId="2245622187" sldId="276"/>
        </pc:sldMkLst>
        <pc:spChg chg="mod">
          <ac:chgData name="Kristofer Carta" userId="a949ead7c4bcd18f" providerId="LiveId" clId="{EE21B5BA-F702-4589-8258-402869B4781F}" dt="2017-08-21T21:23:43.290" v="747" actId="20577"/>
          <ac:spMkLst>
            <pc:docMk/>
            <pc:sldMk cId="2245622187" sldId="276"/>
            <ac:spMk id="2" creationId="{1F1EF97D-66EF-4DCF-9EFF-EA639C490522}"/>
          </ac:spMkLst>
        </pc:spChg>
        <pc:spChg chg="del mod">
          <ac:chgData name="Kristofer Carta" userId="a949ead7c4bcd18f" providerId="LiveId" clId="{EE21B5BA-F702-4589-8258-402869B4781F}" dt="2017-08-21T21:23:47.781" v="749" actId="478"/>
          <ac:spMkLst>
            <pc:docMk/>
            <pc:sldMk cId="2245622187" sldId="276"/>
            <ac:spMk id="3" creationId="{807A7C8B-32C2-4824-820A-ED9AC9BA50A6}"/>
          </ac:spMkLst>
        </pc:spChg>
      </pc:sldChg>
      <pc:sldChg chg="add">
        <pc:chgData name="Kristofer Carta" userId="a949ead7c4bcd18f" providerId="LiveId" clId="{EE21B5BA-F702-4589-8258-402869B4781F}" dt="2017-08-21T21:23:57.613" v="750" actId="20577"/>
        <pc:sldMkLst>
          <pc:docMk/>
          <pc:sldMk cId="597761154" sldId="277"/>
        </pc:sldMkLst>
      </pc:sldChg>
      <pc:sldChg chg="modSp add">
        <pc:chgData name="Kristofer Carta" userId="a949ead7c4bcd18f" providerId="LiveId" clId="{EE21B5BA-F702-4589-8258-402869B4781F}" dt="2017-08-22T10:19:24.738" v="1436" actId="20577"/>
        <pc:sldMkLst>
          <pc:docMk/>
          <pc:sldMk cId="3081455738" sldId="278"/>
        </pc:sldMkLst>
        <pc:spChg chg="mod">
          <ac:chgData name="Kristofer Carta" userId="a949ead7c4bcd18f" providerId="LiveId" clId="{EE21B5BA-F702-4589-8258-402869B4781F}" dt="2017-08-21T21:29:27.794" v="1084" actId="20577"/>
          <ac:spMkLst>
            <pc:docMk/>
            <pc:sldMk cId="3081455738" sldId="278"/>
            <ac:spMk id="2" creationId="{68F475E6-7D37-468D-9AF2-FD15D95A9545}"/>
          </ac:spMkLst>
        </pc:spChg>
        <pc:spChg chg="mod">
          <ac:chgData name="Kristofer Carta" userId="a949ead7c4bcd18f" providerId="LiveId" clId="{EE21B5BA-F702-4589-8258-402869B4781F}" dt="2017-08-22T10:19:24.738" v="1436" actId="20577"/>
          <ac:spMkLst>
            <pc:docMk/>
            <pc:sldMk cId="3081455738" sldId="278"/>
            <ac:spMk id="3" creationId="{343444A7-2703-48E0-9935-A7B1A3C1F912}"/>
          </ac:spMkLst>
        </pc:spChg>
      </pc:sldChg>
      <pc:sldChg chg="addSp delSp modSp add">
        <pc:chgData name="Kristofer Carta" userId="a949ead7c4bcd18f" providerId="LiveId" clId="{EE21B5BA-F702-4589-8258-402869B4781F}" dt="2017-08-22T10:22:10.164" v="1448" actId="1038"/>
        <pc:sldMkLst>
          <pc:docMk/>
          <pc:sldMk cId="533655295" sldId="279"/>
        </pc:sldMkLst>
        <pc:spChg chg="del">
          <ac:chgData name="Kristofer Carta" userId="a949ead7c4bcd18f" providerId="LiveId" clId="{EE21B5BA-F702-4589-8258-402869B4781F}" dt="2017-08-22T10:21:26.072" v="1439" actId="478"/>
          <ac:spMkLst>
            <pc:docMk/>
            <pc:sldMk cId="533655295" sldId="279"/>
            <ac:spMk id="2" creationId="{1E583C6B-51FB-4F17-AFA4-07B3DF058419}"/>
          </ac:spMkLst>
        </pc:spChg>
        <pc:spChg chg="del">
          <ac:chgData name="Kristofer Carta" userId="a949ead7c4bcd18f" providerId="LiveId" clId="{EE21B5BA-F702-4589-8258-402869B4781F}" dt="2017-08-22T10:21:26.072" v="1439" actId="478"/>
          <ac:spMkLst>
            <pc:docMk/>
            <pc:sldMk cId="533655295" sldId="279"/>
            <ac:spMk id="3" creationId="{BA82E502-A005-47AB-B80F-A69BBE0038A8}"/>
          </ac:spMkLst>
        </pc:spChg>
        <pc:spChg chg="add del">
          <ac:chgData name="Kristofer Carta" userId="a949ead7c4bcd18f" providerId="LiveId" clId="{EE21B5BA-F702-4589-8258-402869B4781F}" dt="2017-08-22T10:21:27.127" v="1441" actId="1038"/>
          <ac:spMkLst>
            <pc:docMk/>
            <pc:sldMk cId="533655295" sldId="279"/>
            <ac:spMk id="4" creationId="{BEC984D1-E841-447D-94AE-06A6430DD207}"/>
          </ac:spMkLst>
        </pc:spChg>
        <pc:picChg chg="add mod">
          <ac:chgData name="Kristofer Carta" userId="a949ead7c4bcd18f" providerId="LiveId" clId="{EE21B5BA-F702-4589-8258-402869B4781F}" dt="2017-08-22T10:22:10.164" v="1448" actId="1038"/>
          <ac:picMkLst>
            <pc:docMk/>
            <pc:sldMk cId="533655295" sldId="279"/>
            <ac:picMk id="5" creationId="{B3215D08-2983-41DA-BED9-5D7B37090991}"/>
          </ac:picMkLst>
        </pc:picChg>
      </pc:sldChg>
    </pc:docChg>
  </pc:docChgLst>
  <pc:docChgLst>
    <pc:chgData name="Kristofer Carta" userId="a949ead7c4bcd18f" providerId="LiveId" clId="{229E100A-3661-4499-855B-910B5EA77F94}"/>
    <pc:docChg chg="custSel addSld delSld modSld delMainMaster modSection">
      <pc:chgData name="Kristofer Carta" userId="a949ead7c4bcd18f" providerId="LiveId" clId="{229E100A-3661-4499-855B-910B5EA77F94}" dt="2017-09-13T22:05:06.179" v="460" actId="2696"/>
      <pc:docMkLst>
        <pc:docMk/>
      </pc:docMkLst>
      <pc:sldChg chg="modSp">
        <pc:chgData name="Kristofer Carta" userId="a949ead7c4bcd18f" providerId="LiveId" clId="{229E100A-3661-4499-855B-910B5EA77F94}" dt="2017-09-13T21:59:30.338" v="216" actId="20577"/>
        <pc:sldMkLst>
          <pc:docMk/>
          <pc:sldMk cId="974364153" sldId="256"/>
        </pc:sldMkLst>
        <pc:spChg chg="mod">
          <ac:chgData name="Kristofer Carta" userId="a949ead7c4bcd18f" providerId="LiveId" clId="{229E100A-3661-4499-855B-910B5EA77F94}" dt="2017-09-13T21:59:30.338" v="216" actId="20577"/>
          <ac:spMkLst>
            <pc:docMk/>
            <pc:sldMk cId="974364153" sldId="256"/>
            <ac:spMk id="3" creationId="{BB7D2EFF-91D1-4FCE-84B8-A7286782BC3D}"/>
          </ac:spMkLst>
        </pc:spChg>
      </pc:sldChg>
      <pc:sldChg chg="del">
        <pc:chgData name="Kristofer Carta" userId="a949ead7c4bcd18f" providerId="LiveId" clId="{229E100A-3661-4499-855B-910B5EA77F94}" dt="2017-09-13T21:59:37.657" v="217" actId="2696"/>
        <pc:sldMkLst>
          <pc:docMk/>
          <pc:sldMk cId="1531087304" sldId="257"/>
        </pc:sldMkLst>
      </pc:sldChg>
      <pc:sldChg chg="del">
        <pc:chgData name="Kristofer Carta" userId="a949ead7c4bcd18f" providerId="LiveId" clId="{229E100A-3661-4499-855B-910B5EA77F94}" dt="2017-09-13T21:45:33.406" v="0" actId="2696"/>
        <pc:sldMkLst>
          <pc:docMk/>
          <pc:sldMk cId="3212783590" sldId="258"/>
        </pc:sldMkLst>
      </pc:sldChg>
      <pc:sldChg chg="del">
        <pc:chgData name="Kristofer Carta" userId="a949ead7c4bcd18f" providerId="LiveId" clId="{229E100A-3661-4499-855B-910B5EA77F94}" dt="2017-09-13T21:45:34.635" v="2" actId="2696"/>
        <pc:sldMkLst>
          <pc:docMk/>
          <pc:sldMk cId="1871955869" sldId="259"/>
        </pc:sldMkLst>
      </pc:sldChg>
      <pc:sldChg chg="del">
        <pc:chgData name="Kristofer Carta" userId="a949ead7c4bcd18f" providerId="LiveId" clId="{229E100A-3661-4499-855B-910B5EA77F94}" dt="2017-09-13T21:45:35.699" v="4" actId="2696"/>
        <pc:sldMkLst>
          <pc:docMk/>
          <pc:sldMk cId="3956988050" sldId="260"/>
        </pc:sldMkLst>
      </pc:sldChg>
      <pc:sldChg chg="del">
        <pc:chgData name="Kristofer Carta" userId="a949ead7c4bcd18f" providerId="LiveId" clId="{229E100A-3661-4499-855B-910B5EA77F94}" dt="2017-09-13T21:45:56.298" v="22" actId="2696"/>
        <pc:sldMkLst>
          <pc:docMk/>
          <pc:sldMk cId="1483780471" sldId="261"/>
        </pc:sldMkLst>
      </pc:sldChg>
      <pc:sldChg chg="del">
        <pc:chgData name="Kristofer Carta" userId="a949ead7c4bcd18f" providerId="LiveId" clId="{229E100A-3661-4499-855B-910B5EA77F94}" dt="2017-09-13T21:45:57.091" v="23" actId="2696"/>
        <pc:sldMkLst>
          <pc:docMk/>
          <pc:sldMk cId="1550220192" sldId="262"/>
        </pc:sldMkLst>
      </pc:sldChg>
      <pc:sldChg chg="del">
        <pc:chgData name="Kristofer Carta" userId="a949ead7c4bcd18f" providerId="LiveId" clId="{229E100A-3661-4499-855B-910B5EA77F94}" dt="2017-09-13T21:45:57.382" v="24" actId="2696"/>
        <pc:sldMkLst>
          <pc:docMk/>
          <pc:sldMk cId="492457668" sldId="263"/>
        </pc:sldMkLst>
      </pc:sldChg>
      <pc:sldChg chg="del">
        <pc:chgData name="Kristofer Carta" userId="a949ead7c4bcd18f" providerId="LiveId" clId="{229E100A-3661-4499-855B-910B5EA77F94}" dt="2017-09-13T21:45:35.115" v="3" actId="2696"/>
        <pc:sldMkLst>
          <pc:docMk/>
          <pc:sldMk cId="428011476" sldId="264"/>
        </pc:sldMkLst>
      </pc:sldChg>
      <pc:sldChg chg="del">
        <pc:chgData name="Kristofer Carta" userId="a949ead7c4bcd18f" providerId="LiveId" clId="{229E100A-3661-4499-855B-910B5EA77F94}" dt="2017-09-13T21:45:53.181" v="9" actId="2696"/>
        <pc:sldMkLst>
          <pc:docMk/>
          <pc:sldMk cId="2700095255" sldId="265"/>
        </pc:sldMkLst>
      </pc:sldChg>
      <pc:sldChg chg="del">
        <pc:chgData name="Kristofer Carta" userId="a949ead7c4bcd18f" providerId="LiveId" clId="{229E100A-3661-4499-855B-910B5EA77F94}" dt="2017-09-13T21:45:52.148" v="8" actId="2696"/>
        <pc:sldMkLst>
          <pc:docMk/>
          <pc:sldMk cId="2413704392" sldId="266"/>
        </pc:sldMkLst>
      </pc:sldChg>
      <pc:sldChg chg="del">
        <pc:chgData name="Kristofer Carta" userId="a949ead7c4bcd18f" providerId="LiveId" clId="{229E100A-3661-4499-855B-910B5EA77F94}" dt="2017-09-13T21:45:39.223" v="5" actId="2696"/>
        <pc:sldMkLst>
          <pc:docMk/>
          <pc:sldMk cId="2834989558" sldId="270"/>
        </pc:sldMkLst>
      </pc:sldChg>
      <pc:sldChg chg="del">
        <pc:chgData name="Kristofer Carta" userId="a949ead7c4bcd18f" providerId="LiveId" clId="{229E100A-3661-4499-855B-910B5EA77F94}" dt="2017-09-13T21:45:34.047" v="1" actId="2696"/>
        <pc:sldMkLst>
          <pc:docMk/>
          <pc:sldMk cId="2783061044" sldId="271"/>
        </pc:sldMkLst>
      </pc:sldChg>
      <pc:sldChg chg="del">
        <pc:chgData name="Kristofer Carta" userId="a949ead7c4bcd18f" providerId="LiveId" clId="{229E100A-3661-4499-855B-910B5EA77F94}" dt="2017-09-13T21:45:51.531" v="7" actId="2696"/>
        <pc:sldMkLst>
          <pc:docMk/>
          <pc:sldMk cId="371282952" sldId="274"/>
        </pc:sldMkLst>
      </pc:sldChg>
      <pc:sldChg chg="add">
        <pc:chgData name="Kristofer Carta" userId="a949ead7c4bcd18f" providerId="LiveId" clId="{229E100A-3661-4499-855B-910B5EA77F94}" dt="2017-09-13T21:46:53.141" v="28"/>
        <pc:sldMkLst>
          <pc:docMk/>
          <pc:sldMk cId="39224183" sldId="276"/>
        </pc:sldMkLst>
      </pc:sldChg>
      <pc:sldChg chg="del">
        <pc:chgData name="Kristofer Carta" userId="a949ead7c4bcd18f" providerId="LiveId" clId="{229E100A-3661-4499-855B-910B5EA77F94}" dt="2017-09-13T21:45:57.762" v="25" actId="2696"/>
        <pc:sldMkLst>
          <pc:docMk/>
          <pc:sldMk cId="2245622187" sldId="276"/>
        </pc:sldMkLst>
      </pc:sldChg>
      <pc:sldChg chg="add">
        <pc:chgData name="Kristofer Carta" userId="a949ead7c4bcd18f" providerId="LiveId" clId="{229E100A-3661-4499-855B-910B5EA77F94}" dt="2017-09-13T21:46:53.141" v="28"/>
        <pc:sldMkLst>
          <pc:docMk/>
          <pc:sldMk cId="505186429" sldId="277"/>
        </pc:sldMkLst>
      </pc:sldChg>
      <pc:sldChg chg="del">
        <pc:chgData name="Kristofer Carta" userId="a949ead7c4bcd18f" providerId="LiveId" clId="{229E100A-3661-4499-855B-910B5EA77F94}" dt="2017-09-13T21:45:50.300" v="6" actId="2696"/>
        <pc:sldMkLst>
          <pc:docMk/>
          <pc:sldMk cId="597761154" sldId="277"/>
        </pc:sldMkLst>
      </pc:sldChg>
      <pc:sldChg chg="add">
        <pc:chgData name="Kristofer Carta" userId="a949ead7c4bcd18f" providerId="LiveId" clId="{229E100A-3661-4499-855B-910B5EA77F94}" dt="2017-09-13T21:47:04.079" v="29"/>
        <pc:sldMkLst>
          <pc:docMk/>
          <pc:sldMk cId="142365089" sldId="278"/>
        </pc:sldMkLst>
      </pc:sldChg>
      <pc:sldChg chg="del">
        <pc:chgData name="Kristofer Carta" userId="a949ead7c4bcd18f" providerId="LiveId" clId="{229E100A-3661-4499-855B-910B5EA77F94}" dt="2017-09-13T21:46:06.737" v="26" actId="2696"/>
        <pc:sldMkLst>
          <pc:docMk/>
          <pc:sldMk cId="3081455738" sldId="278"/>
        </pc:sldMkLst>
      </pc:sldChg>
      <pc:sldChg chg="del">
        <pc:chgData name="Kristofer Carta" userId="a949ead7c4bcd18f" providerId="LiveId" clId="{229E100A-3661-4499-855B-910B5EA77F94}" dt="2017-09-13T21:46:07.296" v="27" actId="2696"/>
        <pc:sldMkLst>
          <pc:docMk/>
          <pc:sldMk cId="533655295" sldId="279"/>
        </pc:sldMkLst>
      </pc:sldChg>
      <pc:sldChg chg="add">
        <pc:chgData name="Kristofer Carta" userId="a949ead7c4bcd18f" providerId="LiveId" clId="{229E100A-3661-4499-855B-910B5EA77F94}" dt="2017-09-13T21:47:13.731" v="30"/>
        <pc:sldMkLst>
          <pc:docMk/>
          <pc:sldMk cId="746043981" sldId="279"/>
        </pc:sldMkLst>
      </pc:sldChg>
      <pc:sldChg chg="add">
        <pc:chgData name="Kristofer Carta" userId="a949ead7c4bcd18f" providerId="LiveId" clId="{229E100A-3661-4499-855B-910B5EA77F94}" dt="2017-09-13T21:47:37.545" v="31"/>
        <pc:sldMkLst>
          <pc:docMk/>
          <pc:sldMk cId="612518781" sldId="280"/>
        </pc:sldMkLst>
      </pc:sldChg>
      <pc:sldChg chg="add">
        <pc:chgData name="Kristofer Carta" userId="a949ead7c4bcd18f" providerId="LiveId" clId="{229E100A-3661-4499-855B-910B5EA77F94}" dt="2017-09-13T21:48:02.021" v="32"/>
        <pc:sldMkLst>
          <pc:docMk/>
          <pc:sldMk cId="2160951464" sldId="281"/>
        </pc:sldMkLst>
      </pc:sldChg>
      <pc:sldChg chg="add">
        <pc:chgData name="Kristofer Carta" userId="a949ead7c4bcd18f" providerId="LiveId" clId="{229E100A-3661-4499-855B-910B5EA77F94}" dt="2017-09-13T21:48:02.021" v="32"/>
        <pc:sldMkLst>
          <pc:docMk/>
          <pc:sldMk cId="1574427063" sldId="282"/>
        </pc:sldMkLst>
      </pc:sldChg>
      <pc:sldChg chg="add">
        <pc:chgData name="Kristofer Carta" userId="a949ead7c4bcd18f" providerId="LiveId" clId="{229E100A-3661-4499-855B-910B5EA77F94}" dt="2017-09-13T21:48:02.021" v="32"/>
        <pc:sldMkLst>
          <pc:docMk/>
          <pc:sldMk cId="3607963425" sldId="283"/>
        </pc:sldMkLst>
      </pc:sldChg>
      <pc:sldChg chg="add">
        <pc:chgData name="Kristofer Carta" userId="a949ead7c4bcd18f" providerId="LiveId" clId="{229E100A-3661-4499-855B-910B5EA77F94}" dt="2017-09-13T21:48:13.906" v="33"/>
        <pc:sldMkLst>
          <pc:docMk/>
          <pc:sldMk cId="2035023214" sldId="284"/>
        </pc:sldMkLst>
      </pc:sldChg>
      <pc:sldChg chg="add del">
        <pc:chgData name="Kristofer Carta" userId="a949ead7c4bcd18f" providerId="LiveId" clId="{229E100A-3661-4499-855B-910B5EA77F94}" dt="2017-09-13T22:01:23.024" v="334" actId="2696"/>
        <pc:sldMkLst>
          <pc:docMk/>
          <pc:sldMk cId="2483379484" sldId="285"/>
        </pc:sldMkLst>
      </pc:sldChg>
      <pc:sldChg chg="add">
        <pc:chgData name="Kristofer Carta" userId="a949ead7c4bcd18f" providerId="LiveId" clId="{229E100A-3661-4499-855B-910B5EA77F94}" dt="2017-09-13T21:48:13.906" v="33"/>
        <pc:sldMkLst>
          <pc:docMk/>
          <pc:sldMk cId="2693777697" sldId="286"/>
        </pc:sldMkLst>
      </pc:sldChg>
      <pc:sldChg chg="add">
        <pc:chgData name="Kristofer Carta" userId="a949ead7c4bcd18f" providerId="LiveId" clId="{229E100A-3661-4499-855B-910B5EA77F94}" dt="2017-09-13T21:48:23.317" v="34"/>
        <pc:sldMkLst>
          <pc:docMk/>
          <pc:sldMk cId="2406742168" sldId="287"/>
        </pc:sldMkLst>
      </pc:sldChg>
      <pc:sldChg chg="add">
        <pc:chgData name="Kristofer Carta" userId="a949ead7c4bcd18f" providerId="LiveId" clId="{229E100A-3661-4499-855B-910B5EA77F94}" dt="2017-09-13T21:48:47.001" v="35"/>
        <pc:sldMkLst>
          <pc:docMk/>
          <pc:sldMk cId="514362684" sldId="288"/>
        </pc:sldMkLst>
      </pc:sldChg>
      <pc:sldChg chg="modSp add">
        <pc:chgData name="Kristofer Carta" userId="a949ead7c4bcd18f" providerId="LiveId" clId="{229E100A-3661-4499-855B-910B5EA77F94}" dt="2017-09-13T22:02:04.079" v="337" actId="27636"/>
        <pc:sldMkLst>
          <pc:docMk/>
          <pc:sldMk cId="3587808903" sldId="289"/>
        </pc:sldMkLst>
        <pc:spChg chg="mod">
          <ac:chgData name="Kristofer Carta" userId="a949ead7c4bcd18f" providerId="LiveId" clId="{229E100A-3661-4499-855B-910B5EA77F94}" dt="2017-09-13T22:02:04.079" v="337" actId="27636"/>
          <ac:spMkLst>
            <pc:docMk/>
            <pc:sldMk cId="3587808903" sldId="289"/>
            <ac:spMk id="3" creationId="{00000000-0000-0000-0000-000000000000}"/>
          </ac:spMkLst>
        </pc:spChg>
      </pc:sldChg>
      <pc:sldChg chg="add del">
        <pc:chgData name="Kristofer Carta" userId="a949ead7c4bcd18f" providerId="LiveId" clId="{229E100A-3661-4499-855B-910B5EA77F94}" dt="2017-09-13T21:48:59.498" v="40"/>
        <pc:sldMkLst>
          <pc:docMk/>
          <pc:sldMk cId="391658223" sldId="290"/>
        </pc:sldMkLst>
      </pc:sldChg>
      <pc:sldChg chg="addSp delSp modSp add del setBg delDesignElem">
        <pc:chgData name="Kristofer Carta" userId="a949ead7c4bcd18f" providerId="LiveId" clId="{229E100A-3661-4499-855B-910B5EA77F94}" dt="2017-09-13T22:03:54.580" v="413" actId="20577"/>
        <pc:sldMkLst>
          <pc:docMk/>
          <pc:sldMk cId="2069327080" sldId="290"/>
        </pc:sldMkLst>
        <pc:spChg chg="mod">
          <ac:chgData name="Kristofer Carta" userId="a949ead7c4bcd18f" providerId="LiveId" clId="{229E100A-3661-4499-855B-910B5EA77F94}" dt="2017-09-13T22:03:54.580" v="413" actId="20577"/>
          <ac:spMkLst>
            <pc:docMk/>
            <pc:sldMk cId="2069327080" sldId="290"/>
            <ac:spMk id="2" creationId="{00000000-0000-0000-0000-000000000000}"/>
          </ac:spMkLst>
        </pc:spChg>
        <pc:spChg chg="add del">
          <ac:chgData name="Kristofer Carta" userId="a949ead7c4bcd18f" providerId="LiveId" clId="{229E100A-3661-4499-855B-910B5EA77F94}" dt="2017-09-13T21:48:51.490" v="38"/>
          <ac:spMkLst>
            <pc:docMk/>
            <pc:sldMk cId="2069327080" sldId="290"/>
            <ac:spMk id="11" creationId="{00000000-0000-0000-0000-000000000000}"/>
          </ac:spMkLst>
        </pc:spChg>
        <pc:spChg chg="add del">
          <ac:chgData name="Kristofer Carta" userId="a949ead7c4bcd18f" providerId="LiveId" clId="{229E100A-3661-4499-855B-910B5EA77F94}" dt="2017-09-13T21:48:51.490" v="38"/>
          <ac:spMkLst>
            <pc:docMk/>
            <pc:sldMk cId="2069327080" sldId="290"/>
            <ac:spMk id="13" creationId="{00000000-0000-0000-0000-000000000000}"/>
          </ac:spMkLst>
        </pc:spChg>
        <pc:spChg chg="add del">
          <ac:chgData name="Kristofer Carta" userId="a949ead7c4bcd18f" providerId="LiveId" clId="{229E100A-3661-4499-855B-910B5EA77F94}" dt="2017-09-13T21:48:51.490" v="38"/>
          <ac:spMkLst>
            <pc:docMk/>
            <pc:sldMk cId="2069327080" sldId="290"/>
            <ac:spMk id="15" creationId="{00000000-0000-0000-0000-000000000000}"/>
          </ac:spMkLst>
        </pc:spChg>
        <pc:spChg chg="add del">
          <ac:chgData name="Kristofer Carta" userId="a949ead7c4bcd18f" providerId="LiveId" clId="{229E100A-3661-4499-855B-910B5EA77F94}" dt="2017-09-13T21:48:51.490" v="38"/>
          <ac:spMkLst>
            <pc:docMk/>
            <pc:sldMk cId="2069327080" sldId="290"/>
            <ac:spMk id="17" creationId="{00000000-0000-0000-0000-000000000000}"/>
          </ac:spMkLst>
        </pc:spChg>
      </pc:sldChg>
      <pc:sldChg chg="add del">
        <pc:chgData name="Kristofer Carta" userId="a949ead7c4bcd18f" providerId="LiveId" clId="{229E100A-3661-4499-855B-910B5EA77F94}" dt="2017-09-13T21:48:59.498" v="40"/>
        <pc:sldMkLst>
          <pc:docMk/>
          <pc:sldMk cId="2781031151" sldId="291"/>
        </pc:sldMkLst>
      </pc:sldChg>
      <pc:sldChg chg="add">
        <pc:chgData name="Kristofer Carta" userId="a949ead7c4bcd18f" providerId="LiveId" clId="{229E100A-3661-4499-855B-910B5EA77F94}" dt="2017-09-13T21:49:27.248" v="42"/>
        <pc:sldMkLst>
          <pc:docMk/>
          <pc:sldMk cId="3952786061" sldId="291"/>
        </pc:sldMkLst>
      </pc:sldChg>
      <pc:sldChg chg="add">
        <pc:chgData name="Kristofer Carta" userId="a949ead7c4bcd18f" providerId="LiveId" clId="{229E100A-3661-4499-855B-910B5EA77F94}" dt="2017-09-13T21:49:34.871" v="43"/>
        <pc:sldMkLst>
          <pc:docMk/>
          <pc:sldMk cId="3068617673" sldId="292"/>
        </pc:sldMkLst>
      </pc:sldChg>
      <pc:sldChg chg="add">
        <pc:chgData name="Kristofer Carta" userId="a949ead7c4bcd18f" providerId="LiveId" clId="{229E100A-3661-4499-855B-910B5EA77F94}" dt="2017-09-13T21:49:55.559" v="44"/>
        <pc:sldMkLst>
          <pc:docMk/>
          <pc:sldMk cId="740213187" sldId="293"/>
        </pc:sldMkLst>
      </pc:sldChg>
      <pc:sldChg chg="modSp add">
        <pc:chgData name="Kristofer Carta" userId="a949ead7c4bcd18f" providerId="LiveId" clId="{229E100A-3661-4499-855B-910B5EA77F94}" dt="2017-09-13T22:01:53.786" v="335" actId="20577"/>
        <pc:sldMkLst>
          <pc:docMk/>
          <pc:sldMk cId="378992134" sldId="294"/>
        </pc:sldMkLst>
        <pc:spChg chg="mod">
          <ac:chgData name="Kristofer Carta" userId="a949ead7c4bcd18f" providerId="LiveId" clId="{229E100A-3661-4499-855B-910B5EA77F94}" dt="2017-09-13T22:01:53.786" v="335" actId="20577"/>
          <ac:spMkLst>
            <pc:docMk/>
            <pc:sldMk cId="378992134" sldId="294"/>
            <ac:spMk id="4" creationId="{00000000-0000-0000-0000-000000000000}"/>
          </ac:spMkLst>
        </pc:spChg>
      </pc:sldChg>
      <pc:sldChg chg="add">
        <pc:chgData name="Kristofer Carta" userId="a949ead7c4bcd18f" providerId="LiveId" clId="{229E100A-3661-4499-855B-910B5EA77F94}" dt="2017-09-13T21:49:55.559" v="44"/>
        <pc:sldMkLst>
          <pc:docMk/>
          <pc:sldMk cId="2956315511" sldId="295"/>
        </pc:sldMkLst>
      </pc:sldChg>
      <pc:sldChg chg="add">
        <pc:chgData name="Kristofer Carta" userId="a949ead7c4bcd18f" providerId="LiveId" clId="{229E100A-3661-4499-855B-910B5EA77F94}" dt="2017-09-13T21:49:55.559" v="44"/>
        <pc:sldMkLst>
          <pc:docMk/>
          <pc:sldMk cId="4094898900" sldId="296"/>
        </pc:sldMkLst>
      </pc:sldChg>
      <pc:sldChg chg="add">
        <pc:chgData name="Kristofer Carta" userId="a949ead7c4bcd18f" providerId="LiveId" clId="{229E100A-3661-4499-855B-910B5EA77F94}" dt="2017-09-13T21:49:55.559" v="44"/>
        <pc:sldMkLst>
          <pc:docMk/>
          <pc:sldMk cId="2218825753" sldId="297"/>
        </pc:sldMkLst>
      </pc:sldChg>
      <pc:sldChg chg="add">
        <pc:chgData name="Kristofer Carta" userId="a949ead7c4bcd18f" providerId="LiveId" clId="{229E100A-3661-4499-855B-910B5EA77F94}" dt="2017-09-13T21:50:20.490" v="45"/>
        <pc:sldMkLst>
          <pc:docMk/>
          <pc:sldMk cId="2939084433" sldId="298"/>
        </pc:sldMkLst>
      </pc:sldChg>
      <pc:sldChg chg="add">
        <pc:chgData name="Kristofer Carta" userId="a949ead7c4bcd18f" providerId="LiveId" clId="{229E100A-3661-4499-855B-910B5EA77F94}" dt="2017-09-13T21:50:20.490" v="45"/>
        <pc:sldMkLst>
          <pc:docMk/>
          <pc:sldMk cId="3624275419" sldId="299"/>
        </pc:sldMkLst>
      </pc:sldChg>
      <pc:sldChg chg="add">
        <pc:chgData name="Kristofer Carta" userId="a949ead7c4bcd18f" providerId="LiveId" clId="{229E100A-3661-4499-855B-910B5EA77F94}" dt="2017-09-13T21:50:20.490" v="45"/>
        <pc:sldMkLst>
          <pc:docMk/>
          <pc:sldMk cId="1335420335" sldId="300"/>
        </pc:sldMkLst>
      </pc:sldChg>
      <pc:sldChg chg="add">
        <pc:chgData name="Kristofer Carta" userId="a949ead7c4bcd18f" providerId="LiveId" clId="{229E100A-3661-4499-855B-910B5EA77F94}" dt="2017-09-13T21:50:41.205" v="46"/>
        <pc:sldMkLst>
          <pc:docMk/>
          <pc:sldMk cId="2924280605" sldId="301"/>
        </pc:sldMkLst>
      </pc:sldChg>
      <pc:sldChg chg="modSp add del">
        <pc:chgData name="Kristofer Carta" userId="a949ead7c4bcd18f" providerId="LiveId" clId="{229E100A-3661-4499-855B-910B5EA77F94}" dt="2017-09-13T22:02:25.933" v="350" actId="2696"/>
        <pc:sldMkLst>
          <pc:docMk/>
          <pc:sldMk cId="2785841846" sldId="302"/>
        </pc:sldMkLst>
        <pc:spChg chg="mod">
          <ac:chgData name="Kristofer Carta" userId="a949ead7c4bcd18f" providerId="LiveId" clId="{229E100A-3661-4499-855B-910B5EA77F94}" dt="2017-09-13T21:51:41.537" v="167" actId="20577"/>
          <ac:spMkLst>
            <pc:docMk/>
            <pc:sldMk cId="2785841846" sldId="302"/>
            <ac:spMk id="3" creationId="{B04F4A66-282C-4A9E-924B-B13072560D4E}"/>
          </ac:spMkLst>
        </pc:spChg>
      </pc:sldChg>
      <pc:sldChg chg="add del">
        <pc:chgData name="Kristofer Carta" userId="a949ead7c4bcd18f" providerId="LiveId" clId="{229E100A-3661-4499-855B-910B5EA77F94}" dt="2017-09-13T22:02:25.945" v="351" actId="2696"/>
        <pc:sldMkLst>
          <pc:docMk/>
          <pc:sldMk cId="1484369849" sldId="303"/>
        </pc:sldMkLst>
      </pc:sldChg>
      <pc:sldChg chg="modSp add del">
        <pc:chgData name="Kristofer Carta" userId="a949ead7c4bcd18f" providerId="LiveId" clId="{229E100A-3661-4499-855B-910B5EA77F94}" dt="2017-09-13T22:02:25.924" v="349" actId="2696"/>
        <pc:sldMkLst>
          <pc:docMk/>
          <pc:sldMk cId="2140651610" sldId="304"/>
        </pc:sldMkLst>
        <pc:spChg chg="mod">
          <ac:chgData name="Kristofer Carta" userId="a949ead7c4bcd18f" providerId="LiveId" clId="{229E100A-3661-4499-855B-910B5EA77F94}" dt="2017-09-13T22:02:18.506" v="348" actId="20577"/>
          <ac:spMkLst>
            <pc:docMk/>
            <pc:sldMk cId="2140651610" sldId="304"/>
            <ac:spMk id="2" creationId="{00000000-0000-0000-0000-000000000000}"/>
          </ac:spMkLst>
        </pc:spChg>
      </pc:sldChg>
      <pc:sldChg chg="modSp add">
        <pc:chgData name="Kristofer Carta" userId="a949ead7c4bcd18f" providerId="LiveId" clId="{229E100A-3661-4499-855B-910B5EA77F94}" dt="2017-09-13T22:03:46.071" v="408" actId="20577"/>
        <pc:sldMkLst>
          <pc:docMk/>
          <pc:sldMk cId="4121541603" sldId="305"/>
        </pc:sldMkLst>
        <pc:spChg chg="mod">
          <ac:chgData name="Kristofer Carta" userId="a949ead7c4bcd18f" providerId="LiveId" clId="{229E100A-3661-4499-855B-910B5EA77F94}" dt="2017-09-13T22:03:46.071" v="408" actId="20577"/>
          <ac:spMkLst>
            <pc:docMk/>
            <pc:sldMk cId="4121541603" sldId="305"/>
            <ac:spMk id="2" creationId="{00000000-0000-0000-0000-000000000000}"/>
          </ac:spMkLst>
        </pc:spChg>
      </pc:sldChg>
      <pc:sldChg chg="add">
        <pc:chgData name="Kristofer Carta" userId="a949ead7c4bcd18f" providerId="LiveId" clId="{229E100A-3661-4499-855B-910B5EA77F94}" dt="2017-09-13T21:52:36.794" v="170"/>
        <pc:sldMkLst>
          <pc:docMk/>
          <pc:sldMk cId="3057090943" sldId="306"/>
        </pc:sldMkLst>
      </pc:sldChg>
      <pc:sldChg chg="add">
        <pc:chgData name="Kristofer Carta" userId="a949ead7c4bcd18f" providerId="LiveId" clId="{229E100A-3661-4499-855B-910B5EA77F94}" dt="2017-09-13T21:52:50.385" v="171"/>
        <pc:sldMkLst>
          <pc:docMk/>
          <pc:sldMk cId="829846919" sldId="307"/>
        </pc:sldMkLst>
      </pc:sldChg>
      <pc:sldChg chg="add del">
        <pc:chgData name="Kristofer Carta" userId="a949ead7c4bcd18f" providerId="LiveId" clId="{229E100A-3661-4499-855B-910B5EA77F94}" dt="2017-09-13T22:02:55.360" v="389" actId="2696"/>
        <pc:sldMkLst>
          <pc:docMk/>
          <pc:sldMk cId="1263330398" sldId="308"/>
        </pc:sldMkLst>
      </pc:sldChg>
      <pc:sldChg chg="add">
        <pc:chgData name="Kristofer Carta" userId="a949ead7c4bcd18f" providerId="LiveId" clId="{229E100A-3661-4499-855B-910B5EA77F94}" dt="2017-09-13T21:53:11.475" v="172"/>
        <pc:sldMkLst>
          <pc:docMk/>
          <pc:sldMk cId="789730599" sldId="309"/>
        </pc:sldMkLst>
      </pc:sldChg>
      <pc:sldChg chg="add">
        <pc:chgData name="Kristofer Carta" userId="a949ead7c4bcd18f" providerId="LiveId" clId="{229E100A-3661-4499-855B-910B5EA77F94}" dt="2017-09-13T21:53:11.475" v="172"/>
        <pc:sldMkLst>
          <pc:docMk/>
          <pc:sldMk cId="607678077" sldId="310"/>
        </pc:sldMkLst>
      </pc:sldChg>
      <pc:sldChg chg="add del">
        <pc:chgData name="Kristofer Carta" userId="a949ead7c4bcd18f" providerId="LiveId" clId="{229E100A-3661-4499-855B-910B5EA77F94}" dt="2017-09-13T22:03:08.560" v="390" actId="2696"/>
        <pc:sldMkLst>
          <pc:docMk/>
          <pc:sldMk cId="2750432455" sldId="311"/>
        </pc:sldMkLst>
      </pc:sldChg>
      <pc:sldChg chg="add">
        <pc:chgData name="Kristofer Carta" userId="a949ead7c4bcd18f" providerId="LiveId" clId="{229E100A-3661-4499-855B-910B5EA77F94}" dt="2017-09-13T21:53:11.475" v="172"/>
        <pc:sldMkLst>
          <pc:docMk/>
          <pc:sldMk cId="1017365284" sldId="312"/>
        </pc:sldMkLst>
      </pc:sldChg>
      <pc:sldChg chg="add">
        <pc:chgData name="Kristofer Carta" userId="a949ead7c4bcd18f" providerId="LiveId" clId="{229E100A-3661-4499-855B-910B5EA77F94}" dt="2017-09-13T21:53:27.042" v="173"/>
        <pc:sldMkLst>
          <pc:docMk/>
          <pc:sldMk cId="1297092951" sldId="313"/>
        </pc:sldMkLst>
      </pc:sldChg>
      <pc:sldChg chg="add">
        <pc:chgData name="Kristofer Carta" userId="a949ead7c4bcd18f" providerId="LiveId" clId="{229E100A-3661-4499-855B-910B5EA77F94}" dt="2017-09-13T21:53:27.042" v="173"/>
        <pc:sldMkLst>
          <pc:docMk/>
          <pc:sldMk cId="3705844285" sldId="314"/>
        </pc:sldMkLst>
      </pc:sldChg>
      <pc:sldChg chg="add">
        <pc:chgData name="Kristofer Carta" userId="a949ead7c4bcd18f" providerId="LiveId" clId="{229E100A-3661-4499-855B-910B5EA77F94}" dt="2017-09-13T21:53:27.042" v="173"/>
        <pc:sldMkLst>
          <pc:docMk/>
          <pc:sldMk cId="3518198814" sldId="315"/>
        </pc:sldMkLst>
      </pc:sldChg>
      <pc:sldChg chg="modSp add">
        <pc:chgData name="Kristofer Carta" userId="a949ead7c4bcd18f" providerId="LiveId" clId="{229E100A-3661-4499-855B-910B5EA77F94}" dt="2017-09-13T22:03:37.276" v="403" actId="20577"/>
        <pc:sldMkLst>
          <pc:docMk/>
          <pc:sldMk cId="3927110884" sldId="316"/>
        </pc:sldMkLst>
        <pc:spChg chg="mod">
          <ac:chgData name="Kristofer Carta" userId="a949ead7c4bcd18f" providerId="LiveId" clId="{229E100A-3661-4499-855B-910B5EA77F94}" dt="2017-09-13T22:03:37.276" v="403" actId="20577"/>
          <ac:spMkLst>
            <pc:docMk/>
            <pc:sldMk cId="3927110884" sldId="316"/>
            <ac:spMk id="2" creationId="{00000000-0000-0000-0000-000000000000}"/>
          </ac:spMkLst>
        </pc:spChg>
      </pc:sldChg>
      <pc:sldChg chg="add del">
        <pc:chgData name="Kristofer Carta" userId="a949ead7c4bcd18f" providerId="LiveId" clId="{229E100A-3661-4499-855B-910B5EA77F94}" dt="2017-09-13T21:55:29.079" v="178" actId="2696"/>
        <pc:sldMkLst>
          <pc:docMk/>
          <pc:sldMk cId="3618365274" sldId="317"/>
        </pc:sldMkLst>
      </pc:sldChg>
      <pc:sldChg chg="add">
        <pc:chgData name="Kristofer Carta" userId="a949ead7c4bcd18f" providerId="LiveId" clId="{229E100A-3661-4499-855B-910B5EA77F94}" dt="2017-09-13T21:54:01.717" v="175"/>
        <pc:sldMkLst>
          <pc:docMk/>
          <pc:sldMk cId="1399399936" sldId="318"/>
        </pc:sldMkLst>
      </pc:sldChg>
      <pc:sldChg chg="add">
        <pc:chgData name="Kristofer Carta" userId="a949ead7c4bcd18f" providerId="LiveId" clId="{229E100A-3661-4499-855B-910B5EA77F94}" dt="2017-09-13T21:54:54.207" v="176"/>
        <pc:sldMkLst>
          <pc:docMk/>
          <pc:sldMk cId="2552888671" sldId="319"/>
        </pc:sldMkLst>
      </pc:sldChg>
      <pc:sldChg chg="add">
        <pc:chgData name="Kristofer Carta" userId="a949ead7c4bcd18f" providerId="LiveId" clId="{229E100A-3661-4499-855B-910B5EA77F94}" dt="2017-09-13T21:54:54.207" v="176"/>
        <pc:sldMkLst>
          <pc:docMk/>
          <pc:sldMk cId="703870887" sldId="320"/>
        </pc:sldMkLst>
      </pc:sldChg>
      <pc:sldChg chg="add">
        <pc:chgData name="Kristofer Carta" userId="a949ead7c4bcd18f" providerId="LiveId" clId="{229E100A-3661-4499-855B-910B5EA77F94}" dt="2017-09-13T21:54:54.207" v="176"/>
        <pc:sldMkLst>
          <pc:docMk/>
          <pc:sldMk cId="3703584420" sldId="321"/>
        </pc:sldMkLst>
      </pc:sldChg>
      <pc:sldChg chg="add">
        <pc:chgData name="Kristofer Carta" userId="a949ead7c4bcd18f" providerId="LiveId" clId="{229E100A-3661-4499-855B-910B5EA77F94}" dt="2017-09-13T21:54:54.207" v="176"/>
        <pc:sldMkLst>
          <pc:docMk/>
          <pc:sldMk cId="3231171519" sldId="322"/>
        </pc:sldMkLst>
      </pc:sldChg>
      <pc:sldChg chg="add">
        <pc:chgData name="Kristofer Carta" userId="a949ead7c4bcd18f" providerId="LiveId" clId="{229E100A-3661-4499-855B-910B5EA77F94}" dt="2017-09-13T21:55:26.773" v="177"/>
        <pc:sldMkLst>
          <pc:docMk/>
          <pc:sldMk cId="655527831" sldId="323"/>
        </pc:sldMkLst>
      </pc:sldChg>
      <pc:sldChg chg="modSp add">
        <pc:chgData name="Kristofer Carta" userId="a949ead7c4bcd18f" providerId="LiveId" clId="{229E100A-3661-4499-855B-910B5EA77F94}" dt="2017-09-13T22:04:11.089" v="431" actId="20577"/>
        <pc:sldMkLst>
          <pc:docMk/>
          <pc:sldMk cId="2444980737" sldId="324"/>
        </pc:sldMkLst>
        <pc:spChg chg="mod">
          <ac:chgData name="Kristofer Carta" userId="a949ead7c4bcd18f" providerId="LiveId" clId="{229E100A-3661-4499-855B-910B5EA77F94}" dt="2017-09-13T22:04:11.089" v="431" actId="20577"/>
          <ac:spMkLst>
            <pc:docMk/>
            <pc:sldMk cId="2444980737" sldId="324"/>
            <ac:spMk id="2" creationId="{00000000-0000-0000-0000-000000000000}"/>
          </ac:spMkLst>
        </pc:spChg>
      </pc:sldChg>
      <pc:sldChg chg="add">
        <pc:chgData name="Kristofer Carta" userId="a949ead7c4bcd18f" providerId="LiveId" clId="{229E100A-3661-4499-855B-910B5EA77F94}" dt="2017-09-13T21:56:11.309" v="183"/>
        <pc:sldMkLst>
          <pc:docMk/>
          <pc:sldMk cId="3249746593" sldId="325"/>
        </pc:sldMkLst>
      </pc:sldChg>
      <pc:sldChg chg="add">
        <pc:chgData name="Kristofer Carta" userId="a949ead7c4bcd18f" providerId="LiveId" clId="{229E100A-3661-4499-855B-910B5EA77F94}" dt="2017-09-13T21:56:25.649" v="184"/>
        <pc:sldMkLst>
          <pc:docMk/>
          <pc:sldMk cId="4082473584" sldId="326"/>
        </pc:sldMkLst>
      </pc:sldChg>
      <pc:sldChg chg="add">
        <pc:chgData name="Kristofer Carta" userId="a949ead7c4bcd18f" providerId="LiveId" clId="{229E100A-3661-4499-855B-910B5EA77F94}" dt="2017-09-13T21:56:34.967" v="185"/>
        <pc:sldMkLst>
          <pc:docMk/>
          <pc:sldMk cId="1450879766" sldId="327"/>
        </pc:sldMkLst>
      </pc:sldChg>
      <pc:sldChg chg="add">
        <pc:chgData name="Kristofer Carta" userId="a949ead7c4bcd18f" providerId="LiveId" clId="{229E100A-3661-4499-855B-910B5EA77F94}" dt="2017-09-13T21:56:34.967" v="185"/>
        <pc:sldMkLst>
          <pc:docMk/>
          <pc:sldMk cId="1595980557" sldId="328"/>
        </pc:sldMkLst>
      </pc:sldChg>
      <pc:sldChg chg="add">
        <pc:chgData name="Kristofer Carta" userId="a949ead7c4bcd18f" providerId="LiveId" clId="{229E100A-3661-4499-855B-910B5EA77F94}" dt="2017-09-13T21:56:34.967" v="185"/>
        <pc:sldMkLst>
          <pc:docMk/>
          <pc:sldMk cId="949247661" sldId="329"/>
        </pc:sldMkLst>
      </pc:sldChg>
      <pc:sldChg chg="add">
        <pc:chgData name="Kristofer Carta" userId="a949ead7c4bcd18f" providerId="LiveId" clId="{229E100A-3661-4499-855B-910B5EA77F94}" dt="2017-09-13T21:56:45.062" v="186"/>
        <pc:sldMkLst>
          <pc:docMk/>
          <pc:sldMk cId="2417660977" sldId="330"/>
        </pc:sldMkLst>
      </pc:sldChg>
      <pc:sldChg chg="add">
        <pc:chgData name="Kristofer Carta" userId="a949ead7c4bcd18f" providerId="LiveId" clId="{229E100A-3661-4499-855B-910B5EA77F94}" dt="2017-09-13T21:56:59.019" v="187"/>
        <pc:sldMkLst>
          <pc:docMk/>
          <pc:sldMk cId="189468244" sldId="331"/>
        </pc:sldMkLst>
      </pc:sldChg>
      <pc:sldChg chg="add del">
        <pc:chgData name="Kristofer Carta" userId="a949ead7c4bcd18f" providerId="LiveId" clId="{229E100A-3661-4499-855B-910B5EA77F94}" dt="2017-09-13T21:57:39.057" v="192"/>
        <pc:sldMkLst>
          <pc:docMk/>
          <pc:sldMk cId="4029733059" sldId="332"/>
        </pc:sldMkLst>
      </pc:sldChg>
      <pc:sldChg chg="delSp add del delDesignElem">
        <pc:chgData name="Kristofer Carta" userId="a949ead7c4bcd18f" providerId="LiveId" clId="{229E100A-3661-4499-855B-910B5EA77F94}" dt="2017-09-13T21:57:39.057" v="192"/>
        <pc:sldMkLst>
          <pc:docMk/>
          <pc:sldMk cId="1815960188" sldId="333"/>
        </pc:sldMkLst>
        <pc:grpChg chg="del">
          <ac:chgData name="Kristofer Carta" userId="a949ead7c4bcd18f" providerId="LiveId" clId="{229E100A-3661-4499-855B-910B5EA77F94}" dt="2017-09-13T21:57:13.499" v="189"/>
          <ac:grpSpMkLst>
            <pc:docMk/>
            <pc:sldMk cId="1815960188" sldId="333"/>
            <ac:grpSpMk id="2052" creationId="{00000000-0000-0000-0000-000000000000}"/>
          </ac:grpSpMkLst>
        </pc:grpChg>
      </pc:sldChg>
      <pc:sldChg chg="modSp add">
        <pc:chgData name="Kristofer Carta" userId="a949ead7c4bcd18f" providerId="LiveId" clId="{229E100A-3661-4499-855B-910B5EA77F94}" dt="2017-09-13T22:04:44.608" v="446" actId="20577"/>
        <pc:sldMkLst>
          <pc:docMk/>
          <pc:sldMk cId="3430925239" sldId="334"/>
        </pc:sldMkLst>
        <pc:spChg chg="mod">
          <ac:chgData name="Kristofer Carta" userId="a949ead7c4bcd18f" providerId="LiveId" clId="{229E100A-3661-4499-855B-910B5EA77F94}" dt="2017-09-13T22:04:44.608" v="446" actId="20577"/>
          <ac:spMkLst>
            <pc:docMk/>
            <pc:sldMk cId="3430925239" sldId="334"/>
            <ac:spMk id="2" creationId="{00000000-0000-0000-0000-000000000000}"/>
          </ac:spMkLst>
        </pc:spChg>
      </pc:sldChg>
      <pc:sldChg chg="add">
        <pc:chgData name="Kristofer Carta" userId="a949ead7c4bcd18f" providerId="LiveId" clId="{229E100A-3661-4499-855B-910B5EA77F94}" dt="2017-09-13T21:58:08.937" v="194"/>
        <pc:sldMkLst>
          <pc:docMk/>
          <pc:sldMk cId="3318833404" sldId="335"/>
        </pc:sldMkLst>
      </pc:sldChg>
      <pc:sldChg chg="add">
        <pc:chgData name="Kristofer Carta" userId="a949ead7c4bcd18f" providerId="LiveId" clId="{229E100A-3661-4499-855B-910B5EA77F94}" dt="2017-09-13T21:58:08.937" v="194"/>
        <pc:sldMkLst>
          <pc:docMk/>
          <pc:sldMk cId="595797367" sldId="336"/>
        </pc:sldMkLst>
      </pc:sldChg>
      <pc:sldChg chg="add del">
        <pc:chgData name="Kristofer Carta" userId="a949ead7c4bcd18f" providerId="LiveId" clId="{229E100A-3661-4499-855B-910B5EA77F94}" dt="2017-09-13T22:04:55.707" v="447" actId="2696"/>
        <pc:sldMkLst>
          <pc:docMk/>
          <pc:sldMk cId="293865707" sldId="337"/>
        </pc:sldMkLst>
      </pc:sldChg>
      <pc:sldChg chg="add del">
        <pc:chgData name="Kristofer Carta" userId="a949ead7c4bcd18f" providerId="LiveId" clId="{229E100A-3661-4499-855B-910B5EA77F94}" dt="2017-09-13T22:05:06.167" v="448" actId="2696"/>
        <pc:sldMkLst>
          <pc:docMk/>
          <pc:sldMk cId="1817722891" sldId="338"/>
        </pc:sldMkLst>
      </pc:sldChg>
      <pc:sldChg chg="add">
        <pc:chgData name="Kristofer Carta" userId="a949ead7c4bcd18f" providerId="LiveId" clId="{229E100A-3661-4499-855B-910B5EA77F94}" dt="2017-09-13T21:58:30.473" v="195"/>
        <pc:sldMkLst>
          <pc:docMk/>
          <pc:sldMk cId="808202410" sldId="339"/>
        </pc:sldMkLst>
      </pc:sldChg>
      <pc:sldChg chg="add">
        <pc:chgData name="Kristofer Carta" userId="a949ead7c4bcd18f" providerId="LiveId" clId="{229E100A-3661-4499-855B-910B5EA77F94}" dt="2017-09-13T21:58:40.734" v="196"/>
        <pc:sldMkLst>
          <pc:docMk/>
          <pc:sldMk cId="2147828794" sldId="340"/>
        </pc:sldMkLst>
      </pc:sldChg>
      <pc:sldChg chg="add">
        <pc:chgData name="Kristofer Carta" userId="a949ead7c4bcd18f" providerId="LiveId" clId="{229E100A-3661-4499-855B-910B5EA77F94}" dt="2017-09-13T21:58:40.734" v="196"/>
        <pc:sldMkLst>
          <pc:docMk/>
          <pc:sldMk cId="3090192272" sldId="341"/>
        </pc:sldMkLst>
      </pc:sldChg>
      <pc:sldChg chg="add">
        <pc:chgData name="Kristofer Carta" userId="a949ead7c4bcd18f" providerId="LiveId" clId="{229E100A-3661-4499-855B-910B5EA77F94}" dt="2017-09-13T21:58:49.470" v="197"/>
        <pc:sldMkLst>
          <pc:docMk/>
          <pc:sldMk cId="3732819703" sldId="342"/>
        </pc:sldMkLst>
      </pc:sldChg>
      <pc:sldChg chg="add">
        <pc:chgData name="Kristofer Carta" userId="a949ead7c4bcd18f" providerId="LiveId" clId="{229E100A-3661-4499-855B-910B5EA77F94}" dt="2017-09-13T21:59:07.691" v="198"/>
        <pc:sldMkLst>
          <pc:docMk/>
          <pc:sldMk cId="2059038303" sldId="343"/>
        </pc:sldMkLst>
      </pc:sldChg>
      <pc:sldChg chg="add">
        <pc:chgData name="Kristofer Carta" userId="a949ead7c4bcd18f" providerId="LiveId" clId="{229E100A-3661-4499-855B-910B5EA77F94}" dt="2017-09-13T21:59:07.691" v="198"/>
        <pc:sldMkLst>
          <pc:docMk/>
          <pc:sldMk cId="944621421" sldId="344"/>
        </pc:sldMkLst>
      </pc:sldChg>
      <pc:sldChg chg="add">
        <pc:chgData name="Kristofer Carta" userId="a949ead7c4bcd18f" providerId="LiveId" clId="{229E100A-3661-4499-855B-910B5EA77F94}" dt="2017-09-13T21:59:07.691" v="198"/>
        <pc:sldMkLst>
          <pc:docMk/>
          <pc:sldMk cId="2670308916" sldId="345"/>
        </pc:sldMkLst>
      </pc:sldChg>
      <pc:sldChg chg="modSp add">
        <pc:chgData name="Kristofer Carta" userId="a949ead7c4bcd18f" providerId="LiveId" clId="{229E100A-3661-4499-855B-910B5EA77F94}" dt="2017-09-13T22:00:22.238" v="260" actId="20577"/>
        <pc:sldMkLst>
          <pc:docMk/>
          <pc:sldMk cId="977596595" sldId="346"/>
        </pc:sldMkLst>
        <pc:spChg chg="mod">
          <ac:chgData name="Kristofer Carta" userId="a949ead7c4bcd18f" providerId="LiveId" clId="{229E100A-3661-4499-855B-910B5EA77F94}" dt="2017-09-13T22:00:22.238" v="260" actId="20577"/>
          <ac:spMkLst>
            <pc:docMk/>
            <pc:sldMk cId="977596595" sldId="346"/>
            <ac:spMk id="2" creationId="{00000000-0000-0000-0000-000000000000}"/>
          </ac:spMkLst>
        </pc:spChg>
      </pc:sldChg>
      <pc:sldChg chg="modSp add">
        <pc:chgData name="Kristofer Carta" userId="a949ead7c4bcd18f" providerId="LiveId" clId="{229E100A-3661-4499-855B-910B5EA77F94}" dt="2017-09-13T22:01:01.887" v="322" actId="20577"/>
        <pc:sldMkLst>
          <pc:docMk/>
          <pc:sldMk cId="1128787380" sldId="347"/>
        </pc:sldMkLst>
        <pc:spChg chg="mod">
          <ac:chgData name="Kristofer Carta" userId="a949ead7c4bcd18f" providerId="LiveId" clId="{229E100A-3661-4499-855B-910B5EA77F94}" dt="2017-09-13T22:01:01.887" v="322" actId="20577"/>
          <ac:spMkLst>
            <pc:docMk/>
            <pc:sldMk cId="1128787380" sldId="347"/>
            <ac:spMk id="2" creationId="{00000000-0000-0000-0000-000000000000}"/>
          </ac:spMkLst>
        </pc:spChg>
      </pc:sldChg>
      <pc:sldMasterChg chg="del delSldLayout">
        <pc:chgData name="Kristofer Carta" userId="a949ead7c4bcd18f" providerId="LiveId" clId="{229E100A-3661-4499-855B-910B5EA77F94}" dt="2017-09-13T21:45:53.189" v="21" actId="2696"/>
        <pc:sldMasterMkLst>
          <pc:docMk/>
          <pc:sldMasterMk cId="1321859155" sldId="2147483660"/>
        </pc:sldMasterMkLst>
        <pc:sldLayoutChg chg="del">
          <pc:chgData name="Kristofer Carta" userId="a949ead7c4bcd18f" providerId="LiveId" clId="{229E100A-3661-4499-855B-910B5EA77F94}" dt="2017-09-13T21:45:53.181" v="10" actId="2696"/>
          <pc:sldLayoutMkLst>
            <pc:docMk/>
            <pc:sldMasterMk cId="1321859155" sldId="2147483660"/>
            <pc:sldLayoutMk cId="3973853676" sldId="2147483661"/>
          </pc:sldLayoutMkLst>
        </pc:sldLayoutChg>
        <pc:sldLayoutChg chg="del">
          <pc:chgData name="Kristofer Carta" userId="a949ead7c4bcd18f" providerId="LiveId" clId="{229E100A-3661-4499-855B-910B5EA77F94}" dt="2017-09-13T21:45:53.182" v="11" actId="2696"/>
          <pc:sldLayoutMkLst>
            <pc:docMk/>
            <pc:sldMasterMk cId="1321859155" sldId="2147483660"/>
            <pc:sldLayoutMk cId="2974076596" sldId="2147483662"/>
          </pc:sldLayoutMkLst>
        </pc:sldLayoutChg>
        <pc:sldLayoutChg chg="del">
          <pc:chgData name="Kristofer Carta" userId="a949ead7c4bcd18f" providerId="LiveId" clId="{229E100A-3661-4499-855B-910B5EA77F94}" dt="2017-09-13T21:45:53.183" v="12" actId="2696"/>
          <pc:sldLayoutMkLst>
            <pc:docMk/>
            <pc:sldMasterMk cId="1321859155" sldId="2147483660"/>
            <pc:sldLayoutMk cId="3653884782" sldId="2147483663"/>
          </pc:sldLayoutMkLst>
        </pc:sldLayoutChg>
        <pc:sldLayoutChg chg="del">
          <pc:chgData name="Kristofer Carta" userId="a949ead7c4bcd18f" providerId="LiveId" clId="{229E100A-3661-4499-855B-910B5EA77F94}" dt="2017-09-13T21:45:53.183" v="13" actId="2696"/>
          <pc:sldLayoutMkLst>
            <pc:docMk/>
            <pc:sldMasterMk cId="1321859155" sldId="2147483660"/>
            <pc:sldLayoutMk cId="1705030098" sldId="2147483664"/>
          </pc:sldLayoutMkLst>
        </pc:sldLayoutChg>
        <pc:sldLayoutChg chg="del">
          <pc:chgData name="Kristofer Carta" userId="a949ead7c4bcd18f" providerId="LiveId" clId="{229E100A-3661-4499-855B-910B5EA77F94}" dt="2017-09-13T21:45:53.184" v="14" actId="2696"/>
          <pc:sldLayoutMkLst>
            <pc:docMk/>
            <pc:sldMasterMk cId="1321859155" sldId="2147483660"/>
            <pc:sldLayoutMk cId="2074326156" sldId="2147483665"/>
          </pc:sldLayoutMkLst>
        </pc:sldLayoutChg>
        <pc:sldLayoutChg chg="del">
          <pc:chgData name="Kristofer Carta" userId="a949ead7c4bcd18f" providerId="LiveId" clId="{229E100A-3661-4499-855B-910B5EA77F94}" dt="2017-09-13T21:45:53.185" v="15" actId="2696"/>
          <pc:sldLayoutMkLst>
            <pc:docMk/>
            <pc:sldMasterMk cId="1321859155" sldId="2147483660"/>
            <pc:sldLayoutMk cId="4242145447" sldId="2147483666"/>
          </pc:sldLayoutMkLst>
        </pc:sldLayoutChg>
        <pc:sldLayoutChg chg="del">
          <pc:chgData name="Kristofer Carta" userId="a949ead7c4bcd18f" providerId="LiveId" clId="{229E100A-3661-4499-855B-910B5EA77F94}" dt="2017-09-13T21:45:53.185" v="16" actId="2696"/>
          <pc:sldLayoutMkLst>
            <pc:docMk/>
            <pc:sldMasterMk cId="1321859155" sldId="2147483660"/>
            <pc:sldLayoutMk cId="1618508700" sldId="2147483667"/>
          </pc:sldLayoutMkLst>
        </pc:sldLayoutChg>
        <pc:sldLayoutChg chg="del">
          <pc:chgData name="Kristofer Carta" userId="a949ead7c4bcd18f" providerId="LiveId" clId="{229E100A-3661-4499-855B-910B5EA77F94}" dt="2017-09-13T21:45:53.186" v="17" actId="2696"/>
          <pc:sldLayoutMkLst>
            <pc:docMk/>
            <pc:sldMasterMk cId="1321859155" sldId="2147483660"/>
            <pc:sldLayoutMk cId="3173534071" sldId="2147483668"/>
          </pc:sldLayoutMkLst>
        </pc:sldLayoutChg>
        <pc:sldLayoutChg chg="del">
          <pc:chgData name="Kristofer Carta" userId="a949ead7c4bcd18f" providerId="LiveId" clId="{229E100A-3661-4499-855B-910B5EA77F94}" dt="2017-09-13T21:45:53.186" v="18" actId="2696"/>
          <pc:sldLayoutMkLst>
            <pc:docMk/>
            <pc:sldMasterMk cId="1321859155" sldId="2147483660"/>
            <pc:sldLayoutMk cId="3168844201" sldId="2147483669"/>
          </pc:sldLayoutMkLst>
        </pc:sldLayoutChg>
        <pc:sldLayoutChg chg="del">
          <pc:chgData name="Kristofer Carta" userId="a949ead7c4bcd18f" providerId="LiveId" clId="{229E100A-3661-4499-855B-910B5EA77F94}" dt="2017-09-13T21:45:53.187" v="19" actId="2696"/>
          <pc:sldLayoutMkLst>
            <pc:docMk/>
            <pc:sldMasterMk cId="1321859155" sldId="2147483660"/>
            <pc:sldLayoutMk cId="3964689264" sldId="2147483670"/>
          </pc:sldLayoutMkLst>
        </pc:sldLayoutChg>
        <pc:sldLayoutChg chg="del">
          <pc:chgData name="Kristofer Carta" userId="a949ead7c4bcd18f" providerId="LiveId" clId="{229E100A-3661-4499-855B-910B5EA77F94}" dt="2017-09-13T21:45:53.188" v="20" actId="2696"/>
          <pc:sldLayoutMkLst>
            <pc:docMk/>
            <pc:sldMasterMk cId="1321859155" sldId="2147483660"/>
            <pc:sldLayoutMk cId="3596709308" sldId="2147483671"/>
          </pc:sldLayoutMkLst>
        </pc:sldLayoutChg>
      </pc:sldMasterChg>
      <pc:sldMasterChg chg="del delSldLayout">
        <pc:chgData name="Kristofer Carta" userId="a949ead7c4bcd18f" providerId="LiveId" clId="{229E100A-3661-4499-855B-910B5EA77F94}" dt="2017-09-13T22:05:06.179" v="460" actId="2696"/>
        <pc:sldMasterMkLst>
          <pc:docMk/>
          <pc:sldMasterMk cId="3624324952" sldId="2147483672"/>
        </pc:sldMasterMkLst>
        <pc:sldLayoutChg chg="del">
          <pc:chgData name="Kristofer Carta" userId="a949ead7c4bcd18f" providerId="LiveId" clId="{229E100A-3661-4499-855B-910B5EA77F94}" dt="2017-09-13T22:05:06.168" v="449" actId="2696"/>
          <pc:sldLayoutMkLst>
            <pc:docMk/>
            <pc:sldMasterMk cId="3624324952" sldId="2147483672"/>
            <pc:sldLayoutMk cId="1783963564" sldId="2147483673"/>
          </pc:sldLayoutMkLst>
        </pc:sldLayoutChg>
        <pc:sldLayoutChg chg="del">
          <pc:chgData name="Kristofer Carta" userId="a949ead7c4bcd18f" providerId="LiveId" clId="{229E100A-3661-4499-855B-910B5EA77F94}" dt="2017-09-13T22:05:06.169" v="450" actId="2696"/>
          <pc:sldLayoutMkLst>
            <pc:docMk/>
            <pc:sldMasterMk cId="3624324952" sldId="2147483672"/>
            <pc:sldLayoutMk cId="1744746435" sldId="2147483674"/>
          </pc:sldLayoutMkLst>
        </pc:sldLayoutChg>
        <pc:sldLayoutChg chg="del">
          <pc:chgData name="Kristofer Carta" userId="a949ead7c4bcd18f" providerId="LiveId" clId="{229E100A-3661-4499-855B-910B5EA77F94}" dt="2017-09-13T22:05:06.170" v="451" actId="2696"/>
          <pc:sldLayoutMkLst>
            <pc:docMk/>
            <pc:sldMasterMk cId="3624324952" sldId="2147483672"/>
            <pc:sldLayoutMk cId="72634778" sldId="2147483675"/>
          </pc:sldLayoutMkLst>
        </pc:sldLayoutChg>
        <pc:sldLayoutChg chg="del">
          <pc:chgData name="Kristofer Carta" userId="a949ead7c4bcd18f" providerId="LiveId" clId="{229E100A-3661-4499-855B-910B5EA77F94}" dt="2017-09-13T22:05:06.171" v="452" actId="2696"/>
          <pc:sldLayoutMkLst>
            <pc:docMk/>
            <pc:sldMasterMk cId="3624324952" sldId="2147483672"/>
            <pc:sldLayoutMk cId="3462995506" sldId="2147483676"/>
          </pc:sldLayoutMkLst>
        </pc:sldLayoutChg>
        <pc:sldLayoutChg chg="del">
          <pc:chgData name="Kristofer Carta" userId="a949ead7c4bcd18f" providerId="LiveId" clId="{229E100A-3661-4499-855B-910B5EA77F94}" dt="2017-09-13T22:05:06.172" v="453" actId="2696"/>
          <pc:sldLayoutMkLst>
            <pc:docMk/>
            <pc:sldMasterMk cId="3624324952" sldId="2147483672"/>
            <pc:sldLayoutMk cId="3711545932" sldId="2147483677"/>
          </pc:sldLayoutMkLst>
        </pc:sldLayoutChg>
        <pc:sldLayoutChg chg="del">
          <pc:chgData name="Kristofer Carta" userId="a949ead7c4bcd18f" providerId="LiveId" clId="{229E100A-3661-4499-855B-910B5EA77F94}" dt="2017-09-13T22:05:06.173" v="454" actId="2696"/>
          <pc:sldLayoutMkLst>
            <pc:docMk/>
            <pc:sldMasterMk cId="3624324952" sldId="2147483672"/>
            <pc:sldLayoutMk cId="2700700926" sldId="2147483678"/>
          </pc:sldLayoutMkLst>
        </pc:sldLayoutChg>
        <pc:sldLayoutChg chg="del">
          <pc:chgData name="Kristofer Carta" userId="a949ead7c4bcd18f" providerId="LiveId" clId="{229E100A-3661-4499-855B-910B5EA77F94}" dt="2017-09-13T22:05:06.174" v="455" actId="2696"/>
          <pc:sldLayoutMkLst>
            <pc:docMk/>
            <pc:sldMasterMk cId="3624324952" sldId="2147483672"/>
            <pc:sldLayoutMk cId="2006475170" sldId="2147483679"/>
          </pc:sldLayoutMkLst>
        </pc:sldLayoutChg>
        <pc:sldLayoutChg chg="del">
          <pc:chgData name="Kristofer Carta" userId="a949ead7c4bcd18f" providerId="LiveId" clId="{229E100A-3661-4499-855B-910B5EA77F94}" dt="2017-09-13T22:05:06.175" v="456" actId="2696"/>
          <pc:sldLayoutMkLst>
            <pc:docMk/>
            <pc:sldMasterMk cId="3624324952" sldId="2147483672"/>
            <pc:sldLayoutMk cId="292741732" sldId="2147483680"/>
          </pc:sldLayoutMkLst>
        </pc:sldLayoutChg>
        <pc:sldLayoutChg chg="del">
          <pc:chgData name="Kristofer Carta" userId="a949ead7c4bcd18f" providerId="LiveId" clId="{229E100A-3661-4499-855B-910B5EA77F94}" dt="2017-09-13T22:05:06.176" v="457" actId="2696"/>
          <pc:sldLayoutMkLst>
            <pc:docMk/>
            <pc:sldMasterMk cId="3624324952" sldId="2147483672"/>
            <pc:sldLayoutMk cId="553064059" sldId="2147483681"/>
          </pc:sldLayoutMkLst>
        </pc:sldLayoutChg>
        <pc:sldLayoutChg chg="del">
          <pc:chgData name="Kristofer Carta" userId="a949ead7c4bcd18f" providerId="LiveId" clId="{229E100A-3661-4499-855B-910B5EA77F94}" dt="2017-09-13T22:05:06.177" v="458" actId="2696"/>
          <pc:sldLayoutMkLst>
            <pc:docMk/>
            <pc:sldMasterMk cId="3624324952" sldId="2147483672"/>
            <pc:sldLayoutMk cId="1155250004" sldId="2147483682"/>
          </pc:sldLayoutMkLst>
        </pc:sldLayoutChg>
        <pc:sldLayoutChg chg="del">
          <pc:chgData name="Kristofer Carta" userId="a949ead7c4bcd18f" providerId="LiveId" clId="{229E100A-3661-4499-855B-910B5EA77F94}" dt="2017-09-13T22:05:06.177" v="459" actId="2696"/>
          <pc:sldLayoutMkLst>
            <pc:docMk/>
            <pc:sldMasterMk cId="3624324952" sldId="2147483672"/>
            <pc:sldLayoutMk cId="2053913885" sldId="214748368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87A287-95E2-4D1C-8CF7-5C683889D2AD}" type="doc">
      <dgm:prSet loTypeId="urn:microsoft.com/office/officeart/2008/layout/HorizontalMultiLevelHierarchy" loCatId="hierarchy" qsTypeId="urn:microsoft.com/office/officeart/2005/8/quickstyle/simple1" qsCatId="simple" csTypeId="urn:microsoft.com/office/officeart/2005/8/colors/accent1_1" csCatId="accent1" phldr="1"/>
      <dgm:spPr/>
      <dgm:t>
        <a:bodyPr/>
        <a:lstStyle/>
        <a:p>
          <a:endParaRPr lang="da-DK"/>
        </a:p>
      </dgm:t>
    </dgm:pt>
    <dgm:pt modelId="{61BD7ACF-41FD-449E-B62D-E887B328E3E4}">
      <dgm:prSet phldrT="[Text]" custT="1"/>
      <dgm:spPr/>
      <dgm:t>
        <a:bodyPr/>
        <a:lstStyle/>
        <a:p>
          <a:r>
            <a:rPr lang="da-DK" sz="1800" dirty="0">
              <a:latin typeface="Calibri" panose="020F0502020204030204" pitchFamily="34" charset="0"/>
            </a:rPr>
            <a:t>C:\</a:t>
          </a:r>
        </a:p>
      </dgm:t>
    </dgm:pt>
    <dgm:pt modelId="{485BB6B7-604E-4187-8713-4A40C20AD68D}" type="parTrans" cxnId="{2ED4685A-8240-431A-A906-B60A40BB8A74}">
      <dgm:prSet/>
      <dgm:spPr/>
      <dgm:t>
        <a:bodyPr/>
        <a:lstStyle/>
        <a:p>
          <a:endParaRPr lang="da-DK" sz="1800">
            <a:latin typeface="Source Sans Pro" panose="020B0503030403020204" pitchFamily="34" charset="0"/>
          </a:endParaRPr>
        </a:p>
      </dgm:t>
    </dgm:pt>
    <dgm:pt modelId="{E1F62821-AA62-4269-905A-B359301C4A0D}" type="sibTrans" cxnId="{2ED4685A-8240-431A-A906-B60A40BB8A74}">
      <dgm:prSet/>
      <dgm:spPr/>
      <dgm:t>
        <a:bodyPr/>
        <a:lstStyle/>
        <a:p>
          <a:endParaRPr lang="da-DK" sz="1800">
            <a:latin typeface="Source Sans Pro" panose="020B0503030403020204" pitchFamily="34" charset="0"/>
          </a:endParaRPr>
        </a:p>
      </dgm:t>
    </dgm:pt>
    <dgm:pt modelId="{62E1CBBF-16EA-44BC-8C11-F5C617359727}">
      <dgm:prSet phldrT="[Text]" custT="1"/>
      <dgm:spPr/>
      <dgm:t>
        <a:bodyPr/>
        <a:lstStyle/>
        <a:p>
          <a:r>
            <a:rPr lang="da-DK" sz="1800" dirty="0">
              <a:latin typeface="Calibri" panose="020F0502020204030204" pitchFamily="34" charset="0"/>
            </a:rPr>
            <a:t>Users\</a:t>
          </a:r>
        </a:p>
      </dgm:t>
    </dgm:pt>
    <dgm:pt modelId="{DD96815E-7382-4020-BF37-8D7DD41CD61F}" type="parTrans" cxnId="{20730720-98CA-4FCB-9565-B1B5DE0E0572}">
      <dgm:prSet/>
      <dgm:spPr/>
      <dgm:t>
        <a:bodyPr/>
        <a:lstStyle/>
        <a:p>
          <a:endParaRPr lang="da-DK" sz="1800" dirty="0">
            <a:latin typeface="Calibri" panose="020F0502020204030204" pitchFamily="34" charset="0"/>
          </a:endParaRPr>
        </a:p>
      </dgm:t>
    </dgm:pt>
    <dgm:pt modelId="{71D67A47-1B57-4D1E-A71A-798FBF89059D}" type="sibTrans" cxnId="{20730720-98CA-4FCB-9565-B1B5DE0E0572}">
      <dgm:prSet/>
      <dgm:spPr/>
      <dgm:t>
        <a:bodyPr/>
        <a:lstStyle/>
        <a:p>
          <a:endParaRPr lang="da-DK" sz="1800">
            <a:latin typeface="Source Sans Pro" panose="020B0503030403020204" pitchFamily="34" charset="0"/>
          </a:endParaRPr>
        </a:p>
      </dgm:t>
    </dgm:pt>
    <dgm:pt modelId="{E8D4C36A-4940-4EFC-BF5A-F35987D999D3}">
      <dgm:prSet phldrT="[Text]" custT="1"/>
      <dgm:spPr/>
      <dgm:t>
        <a:bodyPr/>
        <a:lstStyle/>
        <a:p>
          <a:r>
            <a:rPr lang="da-DK" sz="1800" dirty="0">
              <a:latin typeface="Calibri" panose="020F0502020204030204" pitchFamily="34" charset="0"/>
            </a:rPr>
            <a:t>Username\</a:t>
          </a:r>
        </a:p>
      </dgm:t>
    </dgm:pt>
    <dgm:pt modelId="{4C1E7085-5ABC-4E0C-BEFD-4A8BEE9603DB}" type="parTrans" cxnId="{AE248B2A-2A1B-4E99-8BBE-A7CFADDD4142}">
      <dgm:prSet/>
      <dgm:spPr/>
      <dgm:t>
        <a:bodyPr/>
        <a:lstStyle/>
        <a:p>
          <a:endParaRPr lang="da-DK" sz="1800" dirty="0">
            <a:latin typeface="Calibri" panose="020F0502020204030204" pitchFamily="34" charset="0"/>
          </a:endParaRPr>
        </a:p>
      </dgm:t>
    </dgm:pt>
    <dgm:pt modelId="{AACFE1EC-32C6-4C3C-ADDA-A8993522F2FE}" type="sibTrans" cxnId="{AE248B2A-2A1B-4E99-8BBE-A7CFADDD4142}">
      <dgm:prSet/>
      <dgm:spPr/>
      <dgm:t>
        <a:bodyPr/>
        <a:lstStyle/>
        <a:p>
          <a:endParaRPr lang="da-DK" sz="1800">
            <a:latin typeface="Source Sans Pro" panose="020B0503030403020204" pitchFamily="34" charset="0"/>
          </a:endParaRPr>
        </a:p>
      </dgm:t>
    </dgm:pt>
    <dgm:pt modelId="{C6337F24-65C5-4806-BA8C-7DDB900A40CC}">
      <dgm:prSet phldrT="[Text]" custT="1"/>
      <dgm:spPr/>
      <dgm:t>
        <a:bodyPr/>
        <a:lstStyle/>
        <a:p>
          <a:r>
            <a:rPr lang="da-DK" sz="1800" i="1" dirty="0">
              <a:latin typeface="Calibri" panose="020F0502020204030204" pitchFamily="34" charset="0"/>
            </a:rPr>
            <a:t>Other user directories</a:t>
          </a:r>
        </a:p>
      </dgm:t>
    </dgm:pt>
    <dgm:pt modelId="{6B387B5E-CA4A-440D-9F44-77A7623A485C}" type="parTrans" cxnId="{20C8B030-BB4B-4171-9021-AB198DE76AF4}">
      <dgm:prSet/>
      <dgm:spPr/>
      <dgm:t>
        <a:bodyPr/>
        <a:lstStyle/>
        <a:p>
          <a:endParaRPr lang="da-DK" sz="1800" dirty="0">
            <a:latin typeface="Calibri" panose="020F0502020204030204" pitchFamily="34" charset="0"/>
          </a:endParaRPr>
        </a:p>
      </dgm:t>
    </dgm:pt>
    <dgm:pt modelId="{C8EB1FC9-6A9E-41E0-84C5-B299177D7530}" type="sibTrans" cxnId="{20C8B030-BB4B-4171-9021-AB198DE76AF4}">
      <dgm:prSet/>
      <dgm:spPr/>
      <dgm:t>
        <a:bodyPr/>
        <a:lstStyle/>
        <a:p>
          <a:endParaRPr lang="da-DK" sz="1800">
            <a:latin typeface="Source Sans Pro" panose="020B0503030403020204" pitchFamily="34" charset="0"/>
          </a:endParaRPr>
        </a:p>
      </dgm:t>
    </dgm:pt>
    <dgm:pt modelId="{0B0B698D-1778-487B-B72F-BF20A826A94A}">
      <dgm:prSet phldrT="[Text]" custT="1"/>
      <dgm:spPr/>
      <dgm:t>
        <a:bodyPr/>
        <a:lstStyle/>
        <a:p>
          <a:r>
            <a:rPr lang="da-DK" sz="1800" dirty="0">
              <a:latin typeface="Calibri" panose="020F0502020204030204" pitchFamily="34" charset="0"/>
            </a:rPr>
            <a:t>Program Files\</a:t>
          </a:r>
        </a:p>
      </dgm:t>
    </dgm:pt>
    <dgm:pt modelId="{CC34F64E-D863-4D24-8E7F-52F13EEC74EB}" type="parTrans" cxnId="{1D9D63FC-CC7D-44B9-B337-3E5B41AD549D}">
      <dgm:prSet/>
      <dgm:spPr/>
      <dgm:t>
        <a:bodyPr/>
        <a:lstStyle/>
        <a:p>
          <a:endParaRPr lang="da-DK" sz="1800" dirty="0">
            <a:latin typeface="Calibri" panose="020F0502020204030204" pitchFamily="34" charset="0"/>
          </a:endParaRPr>
        </a:p>
      </dgm:t>
    </dgm:pt>
    <dgm:pt modelId="{2570A19D-FC4F-408C-94C5-CE086A01FE99}" type="sibTrans" cxnId="{1D9D63FC-CC7D-44B9-B337-3E5B41AD549D}">
      <dgm:prSet/>
      <dgm:spPr/>
      <dgm:t>
        <a:bodyPr/>
        <a:lstStyle/>
        <a:p>
          <a:endParaRPr lang="da-DK" sz="1800">
            <a:latin typeface="Source Sans Pro" panose="020B0503030403020204" pitchFamily="34" charset="0"/>
          </a:endParaRPr>
        </a:p>
      </dgm:t>
    </dgm:pt>
    <dgm:pt modelId="{432F16ED-E1F0-4060-8395-46E6634FC820}">
      <dgm:prSet phldrT="[Text]" custT="1"/>
      <dgm:spPr/>
      <dgm:t>
        <a:bodyPr/>
        <a:lstStyle/>
        <a:p>
          <a:r>
            <a:rPr lang="da-DK" sz="1800" i="1" dirty="0">
              <a:latin typeface="Calibri" panose="020F0502020204030204" pitchFamily="34" charset="0"/>
            </a:rPr>
            <a:t>Program directories</a:t>
          </a:r>
        </a:p>
      </dgm:t>
    </dgm:pt>
    <dgm:pt modelId="{6144A39F-1EEF-4B4F-BF8B-94083F500F27}" type="parTrans" cxnId="{6CB0026A-283C-4358-BA13-F3770BABCC8E}">
      <dgm:prSet/>
      <dgm:spPr/>
      <dgm:t>
        <a:bodyPr/>
        <a:lstStyle/>
        <a:p>
          <a:endParaRPr lang="da-DK" sz="1800" dirty="0">
            <a:latin typeface="Calibri" panose="020F0502020204030204" pitchFamily="34" charset="0"/>
          </a:endParaRPr>
        </a:p>
      </dgm:t>
    </dgm:pt>
    <dgm:pt modelId="{511A715D-B08F-4CDA-BD33-921FBD0D68FF}" type="sibTrans" cxnId="{6CB0026A-283C-4358-BA13-F3770BABCC8E}">
      <dgm:prSet/>
      <dgm:spPr/>
      <dgm:t>
        <a:bodyPr/>
        <a:lstStyle/>
        <a:p>
          <a:endParaRPr lang="da-DK" sz="1800">
            <a:latin typeface="Source Sans Pro" panose="020B0503030403020204" pitchFamily="34" charset="0"/>
          </a:endParaRPr>
        </a:p>
      </dgm:t>
    </dgm:pt>
    <dgm:pt modelId="{79BEDE8E-1B55-455E-8D56-F36EAE67A6AD}">
      <dgm:prSet custT="1"/>
      <dgm:spPr/>
      <dgm:t>
        <a:bodyPr/>
        <a:lstStyle/>
        <a:p>
          <a:r>
            <a:rPr lang="da-DK" sz="1800" dirty="0">
              <a:latin typeface="Calibri" panose="020F0502020204030204" pitchFamily="34" charset="0"/>
            </a:rPr>
            <a:t>Windows\</a:t>
          </a:r>
        </a:p>
      </dgm:t>
    </dgm:pt>
    <dgm:pt modelId="{C87054F7-D8E6-4BA5-8DBD-C2B54FD921BE}" type="parTrans" cxnId="{8D642397-235F-41FD-967A-5065B80FB791}">
      <dgm:prSet/>
      <dgm:spPr/>
      <dgm:t>
        <a:bodyPr/>
        <a:lstStyle/>
        <a:p>
          <a:endParaRPr lang="da-DK" sz="1800" dirty="0">
            <a:latin typeface="Calibri" panose="020F0502020204030204" pitchFamily="34" charset="0"/>
          </a:endParaRPr>
        </a:p>
      </dgm:t>
    </dgm:pt>
    <dgm:pt modelId="{6C2953CD-738F-47FA-B980-19C6E5A93159}" type="sibTrans" cxnId="{8D642397-235F-41FD-967A-5065B80FB791}">
      <dgm:prSet/>
      <dgm:spPr/>
      <dgm:t>
        <a:bodyPr/>
        <a:lstStyle/>
        <a:p>
          <a:endParaRPr lang="da-DK" sz="1800">
            <a:latin typeface="Source Sans Pro" panose="020B0503030403020204" pitchFamily="34" charset="0"/>
          </a:endParaRPr>
        </a:p>
      </dgm:t>
    </dgm:pt>
    <dgm:pt modelId="{C8DF0037-0B4D-4DEC-BDE7-6995CDACC96D}">
      <dgm:prSet custT="1"/>
      <dgm:spPr/>
      <dgm:t>
        <a:bodyPr/>
        <a:lstStyle/>
        <a:p>
          <a:r>
            <a:rPr lang="da-DK" sz="1800" i="1" dirty="0">
              <a:latin typeface="Calibri" panose="020F0502020204030204" pitchFamily="34" charset="0"/>
            </a:rPr>
            <a:t>System files and directories</a:t>
          </a:r>
        </a:p>
      </dgm:t>
    </dgm:pt>
    <dgm:pt modelId="{C1D48562-771C-4F64-B743-8B07D015CB8E}" type="parTrans" cxnId="{D2423991-CE1C-4958-B517-B92CEEA1FFA4}">
      <dgm:prSet/>
      <dgm:spPr/>
      <dgm:t>
        <a:bodyPr/>
        <a:lstStyle/>
        <a:p>
          <a:endParaRPr lang="da-DK" sz="1800" dirty="0">
            <a:latin typeface="Calibri" panose="020F0502020204030204" pitchFamily="34" charset="0"/>
          </a:endParaRPr>
        </a:p>
      </dgm:t>
    </dgm:pt>
    <dgm:pt modelId="{8B58ADB8-292E-449F-847C-1CFC84A5028C}" type="sibTrans" cxnId="{D2423991-CE1C-4958-B517-B92CEEA1FFA4}">
      <dgm:prSet/>
      <dgm:spPr/>
      <dgm:t>
        <a:bodyPr/>
        <a:lstStyle/>
        <a:p>
          <a:endParaRPr lang="da-DK" sz="1800">
            <a:latin typeface="Source Sans Pro" panose="020B0503030403020204" pitchFamily="34" charset="0"/>
          </a:endParaRPr>
        </a:p>
      </dgm:t>
    </dgm:pt>
    <dgm:pt modelId="{5653DBBC-1E32-4469-B359-2E5F297E2020}">
      <dgm:prSet custT="1"/>
      <dgm:spPr/>
      <dgm:t>
        <a:bodyPr/>
        <a:lstStyle/>
        <a:p>
          <a:r>
            <a:rPr lang="da-DK" sz="1800" dirty="0">
              <a:latin typeface="Calibri" panose="020F0502020204030204" pitchFamily="34" charset="0"/>
            </a:rPr>
            <a:t>Desktop\</a:t>
          </a:r>
        </a:p>
      </dgm:t>
    </dgm:pt>
    <dgm:pt modelId="{A08F3FFF-6387-4F95-B29F-9CC46CCA1488}" type="parTrans" cxnId="{41CAB172-0D8D-4BE4-B0CA-7C4F01F28BA5}">
      <dgm:prSet/>
      <dgm:spPr/>
      <dgm:t>
        <a:bodyPr/>
        <a:lstStyle/>
        <a:p>
          <a:endParaRPr lang="da-DK" sz="1800"/>
        </a:p>
      </dgm:t>
    </dgm:pt>
    <dgm:pt modelId="{46639415-6893-47CA-9837-989E7E30C340}" type="sibTrans" cxnId="{41CAB172-0D8D-4BE4-B0CA-7C4F01F28BA5}">
      <dgm:prSet/>
      <dgm:spPr/>
      <dgm:t>
        <a:bodyPr/>
        <a:lstStyle/>
        <a:p>
          <a:endParaRPr lang="da-DK" sz="1800"/>
        </a:p>
      </dgm:t>
    </dgm:pt>
    <dgm:pt modelId="{F19A8AF8-7E66-4331-A65E-FF11B7DDEB30}">
      <dgm:prSet custT="1"/>
      <dgm:spPr/>
      <dgm:t>
        <a:bodyPr/>
        <a:lstStyle/>
        <a:p>
          <a:r>
            <a:rPr lang="da-DK" sz="1800" dirty="0">
              <a:latin typeface="Calibri" panose="020F0502020204030204" pitchFamily="34" charset="0"/>
            </a:rPr>
            <a:t>Documents\</a:t>
          </a:r>
        </a:p>
      </dgm:t>
    </dgm:pt>
    <dgm:pt modelId="{5AC9E83B-9136-4E9D-9D15-C78CD1C41874}" type="parTrans" cxnId="{9A30E9A6-1405-4E8A-A296-785D4D129553}">
      <dgm:prSet/>
      <dgm:spPr/>
      <dgm:t>
        <a:bodyPr/>
        <a:lstStyle/>
        <a:p>
          <a:endParaRPr lang="da-DK" sz="1800"/>
        </a:p>
      </dgm:t>
    </dgm:pt>
    <dgm:pt modelId="{580196C1-8B7F-4DF2-B17C-68CCDA8C898B}" type="sibTrans" cxnId="{9A30E9A6-1405-4E8A-A296-785D4D129553}">
      <dgm:prSet/>
      <dgm:spPr/>
      <dgm:t>
        <a:bodyPr/>
        <a:lstStyle/>
        <a:p>
          <a:endParaRPr lang="da-DK" sz="1800"/>
        </a:p>
      </dgm:t>
    </dgm:pt>
    <dgm:pt modelId="{6D9826E5-4F7D-418F-818C-E3AF97895D6F}">
      <dgm:prSet custT="1"/>
      <dgm:spPr/>
      <dgm:t>
        <a:bodyPr/>
        <a:lstStyle/>
        <a:p>
          <a:r>
            <a:rPr lang="da-DK" sz="1800" dirty="0">
              <a:latin typeface="Calibri" panose="020F0502020204030204" pitchFamily="34" charset="0"/>
            </a:rPr>
            <a:t>Downloads\</a:t>
          </a:r>
        </a:p>
      </dgm:t>
    </dgm:pt>
    <dgm:pt modelId="{C4CCAAB3-100C-48F6-92BD-E1F07F0860BF}" type="parTrans" cxnId="{6E2387CB-4365-42C4-BE53-73EC643E775B}">
      <dgm:prSet/>
      <dgm:spPr/>
      <dgm:t>
        <a:bodyPr/>
        <a:lstStyle/>
        <a:p>
          <a:endParaRPr lang="da-DK" sz="1800"/>
        </a:p>
      </dgm:t>
    </dgm:pt>
    <dgm:pt modelId="{97BBCF2F-B4FB-4E9F-ADA9-F71D0AC3ABFE}" type="sibTrans" cxnId="{6E2387CB-4365-42C4-BE53-73EC643E775B}">
      <dgm:prSet/>
      <dgm:spPr/>
      <dgm:t>
        <a:bodyPr/>
        <a:lstStyle/>
        <a:p>
          <a:endParaRPr lang="da-DK" sz="1800"/>
        </a:p>
      </dgm:t>
    </dgm:pt>
    <dgm:pt modelId="{2DCE4B94-5599-4829-9C33-2D109F93D9A4}">
      <dgm:prSet custT="1"/>
      <dgm:spPr/>
      <dgm:t>
        <a:bodyPr/>
        <a:lstStyle/>
        <a:p>
          <a:r>
            <a:rPr lang="da-DK" sz="1800" dirty="0">
              <a:latin typeface="Calibri" panose="020F0502020204030204" pitchFamily="34" charset="0"/>
            </a:rPr>
            <a:t>OneDrive\</a:t>
          </a:r>
        </a:p>
      </dgm:t>
    </dgm:pt>
    <dgm:pt modelId="{E1E0BA90-FA46-4822-A9E2-3571EFAC3EA5}" type="parTrans" cxnId="{5938422C-BECC-4386-BB59-DB66ADE428AB}">
      <dgm:prSet/>
      <dgm:spPr/>
      <dgm:t>
        <a:bodyPr/>
        <a:lstStyle/>
        <a:p>
          <a:endParaRPr lang="da-DK" sz="1800"/>
        </a:p>
      </dgm:t>
    </dgm:pt>
    <dgm:pt modelId="{17A32A26-A676-4F2E-A372-FC95106717F9}" type="sibTrans" cxnId="{5938422C-BECC-4386-BB59-DB66ADE428AB}">
      <dgm:prSet/>
      <dgm:spPr/>
      <dgm:t>
        <a:bodyPr/>
        <a:lstStyle/>
        <a:p>
          <a:endParaRPr lang="da-DK" sz="1800"/>
        </a:p>
      </dgm:t>
    </dgm:pt>
    <dgm:pt modelId="{4E7D40BA-26B5-4183-910E-907941FB2546}">
      <dgm:prSet custT="1"/>
      <dgm:spPr/>
      <dgm:t>
        <a:bodyPr/>
        <a:lstStyle/>
        <a:p>
          <a:r>
            <a:rPr lang="da-DK" sz="1800" i="1" dirty="0">
              <a:latin typeface="Calibri" panose="020F0502020204030204" pitchFamily="34" charset="0"/>
            </a:rPr>
            <a:t>Various personal files and directories</a:t>
          </a:r>
        </a:p>
      </dgm:t>
    </dgm:pt>
    <dgm:pt modelId="{22E59266-8D9A-4F0B-8941-A77E2C217E85}" type="parTrans" cxnId="{2EDA215B-8BC6-450A-B4E7-7769CA0790CB}">
      <dgm:prSet/>
      <dgm:spPr/>
      <dgm:t>
        <a:bodyPr/>
        <a:lstStyle/>
        <a:p>
          <a:endParaRPr lang="da-DK" sz="1800"/>
        </a:p>
      </dgm:t>
    </dgm:pt>
    <dgm:pt modelId="{988B7320-C510-4382-BEA8-5FA9216E3108}" type="sibTrans" cxnId="{2EDA215B-8BC6-450A-B4E7-7769CA0790CB}">
      <dgm:prSet/>
      <dgm:spPr/>
      <dgm:t>
        <a:bodyPr/>
        <a:lstStyle/>
        <a:p>
          <a:endParaRPr lang="da-DK" sz="1800"/>
        </a:p>
      </dgm:t>
    </dgm:pt>
    <dgm:pt modelId="{2E7E64B1-1568-4C70-A81C-E0D6D539AD0D}" type="pres">
      <dgm:prSet presAssocID="{E987A287-95E2-4D1C-8CF7-5C683889D2AD}" presName="Name0" presStyleCnt="0">
        <dgm:presLayoutVars>
          <dgm:chPref val="1"/>
          <dgm:dir/>
          <dgm:animOne val="branch"/>
          <dgm:animLvl val="lvl"/>
          <dgm:resizeHandles val="exact"/>
        </dgm:presLayoutVars>
      </dgm:prSet>
      <dgm:spPr/>
    </dgm:pt>
    <dgm:pt modelId="{C7D991A6-A329-4253-9AB6-5B225957D7BD}" type="pres">
      <dgm:prSet presAssocID="{61BD7ACF-41FD-449E-B62D-E887B328E3E4}" presName="root1" presStyleCnt="0"/>
      <dgm:spPr/>
    </dgm:pt>
    <dgm:pt modelId="{AC4FF9E1-7748-4705-BE93-356C27449D9F}" type="pres">
      <dgm:prSet presAssocID="{61BD7ACF-41FD-449E-B62D-E887B328E3E4}" presName="LevelOneTextNode" presStyleLbl="node0" presStyleIdx="0" presStyleCnt="1" custScaleY="32174">
        <dgm:presLayoutVars>
          <dgm:chPref val="3"/>
        </dgm:presLayoutVars>
      </dgm:prSet>
      <dgm:spPr/>
    </dgm:pt>
    <dgm:pt modelId="{7F8320D9-B90E-4895-A6B1-8A431D908EE0}" type="pres">
      <dgm:prSet presAssocID="{61BD7ACF-41FD-449E-B62D-E887B328E3E4}" presName="level2hierChild" presStyleCnt="0"/>
      <dgm:spPr/>
    </dgm:pt>
    <dgm:pt modelId="{52583B67-06F3-45D5-A644-728E795FEA8A}" type="pres">
      <dgm:prSet presAssocID="{CC34F64E-D863-4D24-8E7F-52F13EEC74EB}" presName="conn2-1" presStyleLbl="parChTrans1D2" presStyleIdx="0" presStyleCnt="3"/>
      <dgm:spPr/>
    </dgm:pt>
    <dgm:pt modelId="{D850D482-BB37-4555-B67C-72D0BD861B40}" type="pres">
      <dgm:prSet presAssocID="{CC34F64E-D863-4D24-8E7F-52F13EEC74EB}" presName="connTx" presStyleLbl="parChTrans1D2" presStyleIdx="0" presStyleCnt="3"/>
      <dgm:spPr/>
    </dgm:pt>
    <dgm:pt modelId="{1C4E13F4-C872-42B7-AAD4-0E0175CA7121}" type="pres">
      <dgm:prSet presAssocID="{0B0B698D-1778-487B-B72F-BF20A826A94A}" presName="root2" presStyleCnt="0"/>
      <dgm:spPr/>
    </dgm:pt>
    <dgm:pt modelId="{E65E65F8-3263-42BF-9F5C-193DA33B663B}" type="pres">
      <dgm:prSet presAssocID="{0B0B698D-1778-487B-B72F-BF20A826A94A}" presName="LevelTwoTextNode" presStyleLbl="node2" presStyleIdx="0" presStyleCnt="3" custLinFactY="56897" custLinFactNeighborY="100000">
        <dgm:presLayoutVars>
          <dgm:chPref val="3"/>
        </dgm:presLayoutVars>
      </dgm:prSet>
      <dgm:spPr/>
    </dgm:pt>
    <dgm:pt modelId="{2F5423A9-1DF4-4F66-83D0-DFA2BF59C370}" type="pres">
      <dgm:prSet presAssocID="{0B0B698D-1778-487B-B72F-BF20A826A94A}" presName="level3hierChild" presStyleCnt="0"/>
      <dgm:spPr/>
    </dgm:pt>
    <dgm:pt modelId="{CF887656-9510-4F2C-A038-EAA81727113A}" type="pres">
      <dgm:prSet presAssocID="{6144A39F-1EEF-4B4F-BF8B-94083F500F27}" presName="conn2-1" presStyleLbl="parChTrans1D3" presStyleIdx="0" presStyleCnt="4"/>
      <dgm:spPr/>
    </dgm:pt>
    <dgm:pt modelId="{786E1443-B870-4B7C-83FD-92B2B04EE10C}" type="pres">
      <dgm:prSet presAssocID="{6144A39F-1EEF-4B4F-BF8B-94083F500F27}" presName="connTx" presStyleLbl="parChTrans1D3" presStyleIdx="0" presStyleCnt="4"/>
      <dgm:spPr/>
    </dgm:pt>
    <dgm:pt modelId="{BEB81BF7-08F6-42E1-994A-50E4A664AE26}" type="pres">
      <dgm:prSet presAssocID="{432F16ED-E1F0-4060-8395-46E6634FC820}" presName="root2" presStyleCnt="0"/>
      <dgm:spPr/>
    </dgm:pt>
    <dgm:pt modelId="{942ECC01-176D-4EDE-95E0-1C12F0DAE21C}" type="pres">
      <dgm:prSet presAssocID="{432F16ED-E1F0-4060-8395-46E6634FC820}" presName="LevelTwoTextNode" presStyleLbl="node3" presStyleIdx="0" presStyleCnt="4" custScaleX="90909" custLinFactY="56899" custLinFactNeighborX="8698" custLinFactNeighborY="100000">
        <dgm:presLayoutVars>
          <dgm:chPref val="3"/>
        </dgm:presLayoutVars>
      </dgm:prSet>
      <dgm:spPr/>
    </dgm:pt>
    <dgm:pt modelId="{2CD694AA-3C56-4FCA-918C-5A814F6C3C8E}" type="pres">
      <dgm:prSet presAssocID="{432F16ED-E1F0-4060-8395-46E6634FC820}" presName="level3hierChild" presStyleCnt="0"/>
      <dgm:spPr/>
    </dgm:pt>
    <dgm:pt modelId="{E69CF172-C41A-4C2F-A063-2ED5E9B47434}" type="pres">
      <dgm:prSet presAssocID="{DD96815E-7382-4020-BF37-8D7DD41CD61F}" presName="conn2-1" presStyleLbl="parChTrans1D2" presStyleIdx="1" presStyleCnt="3"/>
      <dgm:spPr/>
    </dgm:pt>
    <dgm:pt modelId="{96DF5F34-0DE9-4012-988C-3AD69A5C7ABD}" type="pres">
      <dgm:prSet presAssocID="{DD96815E-7382-4020-BF37-8D7DD41CD61F}" presName="connTx" presStyleLbl="parChTrans1D2" presStyleIdx="1" presStyleCnt="3"/>
      <dgm:spPr/>
    </dgm:pt>
    <dgm:pt modelId="{2429F505-A7C2-4DF4-826F-232BC3A89A2C}" type="pres">
      <dgm:prSet presAssocID="{62E1CBBF-16EA-44BC-8C11-F5C617359727}" presName="root2" presStyleCnt="0"/>
      <dgm:spPr/>
    </dgm:pt>
    <dgm:pt modelId="{D7D0A7BC-77D5-40DD-914E-625999D506F4}" type="pres">
      <dgm:prSet presAssocID="{62E1CBBF-16EA-44BC-8C11-F5C617359727}" presName="LevelTwoTextNode" presStyleLbl="node2" presStyleIdx="1" presStyleCnt="3">
        <dgm:presLayoutVars>
          <dgm:chPref val="3"/>
        </dgm:presLayoutVars>
      </dgm:prSet>
      <dgm:spPr/>
    </dgm:pt>
    <dgm:pt modelId="{1A6A3FD9-6EC7-4013-B162-1D6B91913376}" type="pres">
      <dgm:prSet presAssocID="{62E1CBBF-16EA-44BC-8C11-F5C617359727}" presName="level3hierChild" presStyleCnt="0"/>
      <dgm:spPr/>
    </dgm:pt>
    <dgm:pt modelId="{98394844-678A-49B3-80DC-CA11D384B2AC}" type="pres">
      <dgm:prSet presAssocID="{4C1E7085-5ABC-4E0C-BEFD-4A8BEE9603DB}" presName="conn2-1" presStyleLbl="parChTrans1D3" presStyleIdx="1" presStyleCnt="4"/>
      <dgm:spPr/>
    </dgm:pt>
    <dgm:pt modelId="{E38BB03D-A688-4039-B955-FEED8E66B7F8}" type="pres">
      <dgm:prSet presAssocID="{4C1E7085-5ABC-4E0C-BEFD-4A8BEE9603DB}" presName="connTx" presStyleLbl="parChTrans1D3" presStyleIdx="1" presStyleCnt="4"/>
      <dgm:spPr/>
    </dgm:pt>
    <dgm:pt modelId="{D7A023DF-3E56-42A5-837F-A0696727A2B7}" type="pres">
      <dgm:prSet presAssocID="{E8D4C36A-4940-4EFC-BF5A-F35987D999D3}" presName="root2" presStyleCnt="0"/>
      <dgm:spPr/>
    </dgm:pt>
    <dgm:pt modelId="{15A2CA6D-732E-4978-8E66-F81F8EC6358B}" type="pres">
      <dgm:prSet presAssocID="{E8D4C36A-4940-4EFC-BF5A-F35987D999D3}" presName="LevelTwoTextNode" presStyleLbl="node3" presStyleIdx="1" presStyleCnt="4" custLinFactNeighborX="9093">
        <dgm:presLayoutVars>
          <dgm:chPref val="3"/>
        </dgm:presLayoutVars>
      </dgm:prSet>
      <dgm:spPr/>
    </dgm:pt>
    <dgm:pt modelId="{662CE1B9-C42F-4774-8A6A-B78FEE4F8742}" type="pres">
      <dgm:prSet presAssocID="{E8D4C36A-4940-4EFC-BF5A-F35987D999D3}" presName="level3hierChild" presStyleCnt="0"/>
      <dgm:spPr/>
    </dgm:pt>
    <dgm:pt modelId="{C094507B-2E56-4621-AAC5-2DE5FDD070AC}" type="pres">
      <dgm:prSet presAssocID="{A08F3FFF-6387-4F95-B29F-9CC46CCA1488}" presName="conn2-1" presStyleLbl="parChTrans1D4" presStyleIdx="0" presStyleCnt="5"/>
      <dgm:spPr/>
    </dgm:pt>
    <dgm:pt modelId="{0685BD63-1E5D-43E9-8CC8-7B1E6D00C04E}" type="pres">
      <dgm:prSet presAssocID="{A08F3FFF-6387-4F95-B29F-9CC46CCA1488}" presName="connTx" presStyleLbl="parChTrans1D4" presStyleIdx="0" presStyleCnt="5"/>
      <dgm:spPr/>
    </dgm:pt>
    <dgm:pt modelId="{59F81A0B-7654-4B42-9F97-E4696B1C7386}" type="pres">
      <dgm:prSet presAssocID="{5653DBBC-1E32-4469-B359-2E5F297E2020}" presName="root2" presStyleCnt="0"/>
      <dgm:spPr/>
    </dgm:pt>
    <dgm:pt modelId="{04603865-E81A-4785-8FE4-D8C7890582BD}" type="pres">
      <dgm:prSet presAssocID="{5653DBBC-1E32-4469-B359-2E5F297E2020}" presName="LevelTwoTextNode" presStyleLbl="node4" presStyleIdx="0" presStyleCnt="5" custLinFactNeighborX="23720">
        <dgm:presLayoutVars>
          <dgm:chPref val="3"/>
        </dgm:presLayoutVars>
      </dgm:prSet>
      <dgm:spPr/>
    </dgm:pt>
    <dgm:pt modelId="{3F298B79-6AAA-482E-BB52-0927EC2CCC31}" type="pres">
      <dgm:prSet presAssocID="{5653DBBC-1E32-4469-B359-2E5F297E2020}" presName="level3hierChild" presStyleCnt="0"/>
      <dgm:spPr/>
    </dgm:pt>
    <dgm:pt modelId="{887FDA88-D449-449F-BE0F-D19D5DEA27A8}" type="pres">
      <dgm:prSet presAssocID="{5AC9E83B-9136-4E9D-9D15-C78CD1C41874}" presName="conn2-1" presStyleLbl="parChTrans1D4" presStyleIdx="1" presStyleCnt="5"/>
      <dgm:spPr/>
    </dgm:pt>
    <dgm:pt modelId="{FF700ED2-2AC5-40B8-8A90-4849AA9A79D1}" type="pres">
      <dgm:prSet presAssocID="{5AC9E83B-9136-4E9D-9D15-C78CD1C41874}" presName="connTx" presStyleLbl="parChTrans1D4" presStyleIdx="1" presStyleCnt="5"/>
      <dgm:spPr/>
    </dgm:pt>
    <dgm:pt modelId="{C62AAC88-7E9D-406B-BA01-0A5CD9E93B63}" type="pres">
      <dgm:prSet presAssocID="{F19A8AF8-7E66-4331-A65E-FF11B7DDEB30}" presName="root2" presStyleCnt="0"/>
      <dgm:spPr/>
    </dgm:pt>
    <dgm:pt modelId="{37AEE5C7-A0C0-481A-84F9-71F27FCD5B35}" type="pres">
      <dgm:prSet presAssocID="{F19A8AF8-7E66-4331-A65E-FF11B7DDEB30}" presName="LevelTwoTextNode" presStyleLbl="node4" presStyleIdx="1" presStyleCnt="5" custLinFactNeighborX="23720">
        <dgm:presLayoutVars>
          <dgm:chPref val="3"/>
        </dgm:presLayoutVars>
      </dgm:prSet>
      <dgm:spPr/>
    </dgm:pt>
    <dgm:pt modelId="{BB48DC54-68A8-45AA-B104-DB0461D07E4A}" type="pres">
      <dgm:prSet presAssocID="{F19A8AF8-7E66-4331-A65E-FF11B7DDEB30}" presName="level3hierChild" presStyleCnt="0"/>
      <dgm:spPr/>
    </dgm:pt>
    <dgm:pt modelId="{AC0C8931-F2F7-4FDE-83ED-BC5218C93555}" type="pres">
      <dgm:prSet presAssocID="{C4CCAAB3-100C-48F6-92BD-E1F07F0860BF}" presName="conn2-1" presStyleLbl="parChTrans1D4" presStyleIdx="2" presStyleCnt="5"/>
      <dgm:spPr/>
    </dgm:pt>
    <dgm:pt modelId="{F79D8CFD-7A99-447A-A1BD-85B1C4141822}" type="pres">
      <dgm:prSet presAssocID="{C4CCAAB3-100C-48F6-92BD-E1F07F0860BF}" presName="connTx" presStyleLbl="parChTrans1D4" presStyleIdx="2" presStyleCnt="5"/>
      <dgm:spPr/>
    </dgm:pt>
    <dgm:pt modelId="{EEFA350F-783B-478E-B94F-20CD6FC7415A}" type="pres">
      <dgm:prSet presAssocID="{6D9826E5-4F7D-418F-818C-E3AF97895D6F}" presName="root2" presStyleCnt="0"/>
      <dgm:spPr/>
    </dgm:pt>
    <dgm:pt modelId="{25CE9658-A124-469B-A744-6B2A8D58201C}" type="pres">
      <dgm:prSet presAssocID="{6D9826E5-4F7D-418F-818C-E3AF97895D6F}" presName="LevelTwoTextNode" presStyleLbl="node4" presStyleIdx="2" presStyleCnt="5" custLinFactNeighborX="23720">
        <dgm:presLayoutVars>
          <dgm:chPref val="3"/>
        </dgm:presLayoutVars>
      </dgm:prSet>
      <dgm:spPr/>
    </dgm:pt>
    <dgm:pt modelId="{E3351FA6-3C85-4D6D-944F-F7768F43E43C}" type="pres">
      <dgm:prSet presAssocID="{6D9826E5-4F7D-418F-818C-E3AF97895D6F}" presName="level3hierChild" presStyleCnt="0"/>
      <dgm:spPr/>
    </dgm:pt>
    <dgm:pt modelId="{968C6AC6-313F-4E3F-942B-514A4C551D63}" type="pres">
      <dgm:prSet presAssocID="{E1E0BA90-FA46-4822-A9E2-3571EFAC3EA5}" presName="conn2-1" presStyleLbl="parChTrans1D4" presStyleIdx="3" presStyleCnt="5"/>
      <dgm:spPr/>
    </dgm:pt>
    <dgm:pt modelId="{63CC89C9-2E86-4F40-9C9D-2EE3A9B1F0E6}" type="pres">
      <dgm:prSet presAssocID="{E1E0BA90-FA46-4822-A9E2-3571EFAC3EA5}" presName="connTx" presStyleLbl="parChTrans1D4" presStyleIdx="3" presStyleCnt="5"/>
      <dgm:spPr/>
    </dgm:pt>
    <dgm:pt modelId="{516EDCF8-913F-4CC6-AD60-56E2EDA63868}" type="pres">
      <dgm:prSet presAssocID="{2DCE4B94-5599-4829-9C33-2D109F93D9A4}" presName="root2" presStyleCnt="0"/>
      <dgm:spPr/>
    </dgm:pt>
    <dgm:pt modelId="{204CB837-682C-4913-BA4A-6859426CFE45}" type="pres">
      <dgm:prSet presAssocID="{2DCE4B94-5599-4829-9C33-2D109F93D9A4}" presName="LevelTwoTextNode" presStyleLbl="node4" presStyleIdx="3" presStyleCnt="5" custLinFactNeighborX="23720">
        <dgm:presLayoutVars>
          <dgm:chPref val="3"/>
        </dgm:presLayoutVars>
      </dgm:prSet>
      <dgm:spPr/>
    </dgm:pt>
    <dgm:pt modelId="{D4B6CA6D-DA67-4FEC-8A97-B72485003BB0}" type="pres">
      <dgm:prSet presAssocID="{2DCE4B94-5599-4829-9C33-2D109F93D9A4}" presName="level3hierChild" presStyleCnt="0"/>
      <dgm:spPr/>
    </dgm:pt>
    <dgm:pt modelId="{C72AFE05-3D21-4373-8BC9-F416D0E0DDB3}" type="pres">
      <dgm:prSet presAssocID="{22E59266-8D9A-4F0B-8941-A77E2C217E85}" presName="conn2-1" presStyleLbl="parChTrans1D4" presStyleIdx="4" presStyleCnt="5"/>
      <dgm:spPr/>
    </dgm:pt>
    <dgm:pt modelId="{AEF3311C-66E7-45C9-9C58-09DE460F1963}" type="pres">
      <dgm:prSet presAssocID="{22E59266-8D9A-4F0B-8941-A77E2C217E85}" presName="connTx" presStyleLbl="parChTrans1D4" presStyleIdx="4" presStyleCnt="5"/>
      <dgm:spPr/>
    </dgm:pt>
    <dgm:pt modelId="{326C7E09-965C-4993-9DAA-7DEB710E5147}" type="pres">
      <dgm:prSet presAssocID="{4E7D40BA-26B5-4183-910E-907941FB2546}" presName="root2" presStyleCnt="0"/>
      <dgm:spPr/>
    </dgm:pt>
    <dgm:pt modelId="{DBBF19C4-9D98-48E9-9555-8EBDB16E83F2}" type="pres">
      <dgm:prSet presAssocID="{4E7D40BA-26B5-4183-910E-907941FB2546}" presName="LevelTwoTextNode" presStyleLbl="node4" presStyleIdx="4" presStyleCnt="5" custLinFactNeighborX="23720">
        <dgm:presLayoutVars>
          <dgm:chPref val="3"/>
        </dgm:presLayoutVars>
      </dgm:prSet>
      <dgm:spPr/>
    </dgm:pt>
    <dgm:pt modelId="{E6679A1C-2ABE-4C10-B44A-D6955C25D172}" type="pres">
      <dgm:prSet presAssocID="{4E7D40BA-26B5-4183-910E-907941FB2546}" presName="level3hierChild" presStyleCnt="0"/>
      <dgm:spPr/>
    </dgm:pt>
    <dgm:pt modelId="{D98EC111-84B2-4443-9466-5F91AF5FBF38}" type="pres">
      <dgm:prSet presAssocID="{6B387B5E-CA4A-440D-9F44-77A7623A485C}" presName="conn2-1" presStyleLbl="parChTrans1D3" presStyleIdx="2" presStyleCnt="4"/>
      <dgm:spPr/>
    </dgm:pt>
    <dgm:pt modelId="{D6B06691-60B6-4CFE-B116-2A965AD64B8C}" type="pres">
      <dgm:prSet presAssocID="{6B387B5E-CA4A-440D-9F44-77A7623A485C}" presName="connTx" presStyleLbl="parChTrans1D3" presStyleIdx="2" presStyleCnt="4"/>
      <dgm:spPr/>
    </dgm:pt>
    <dgm:pt modelId="{BF0BB30F-FD14-434F-85C8-8232F326E37F}" type="pres">
      <dgm:prSet presAssocID="{C6337F24-65C5-4806-BA8C-7DDB900A40CC}" presName="root2" presStyleCnt="0"/>
      <dgm:spPr/>
    </dgm:pt>
    <dgm:pt modelId="{BBFCDBE6-D137-4D52-A710-23D393466E3A}" type="pres">
      <dgm:prSet presAssocID="{C6337F24-65C5-4806-BA8C-7DDB900A40CC}" presName="LevelTwoTextNode" presStyleLbl="node3" presStyleIdx="2" presStyleCnt="4" custLinFactNeighborX="9093">
        <dgm:presLayoutVars>
          <dgm:chPref val="3"/>
        </dgm:presLayoutVars>
      </dgm:prSet>
      <dgm:spPr/>
    </dgm:pt>
    <dgm:pt modelId="{5049DE3A-BB3E-43F7-9B91-C464E7A91699}" type="pres">
      <dgm:prSet presAssocID="{C6337F24-65C5-4806-BA8C-7DDB900A40CC}" presName="level3hierChild" presStyleCnt="0"/>
      <dgm:spPr/>
    </dgm:pt>
    <dgm:pt modelId="{EBC81286-4CAA-4A18-A7CF-F8FCF917B6BB}" type="pres">
      <dgm:prSet presAssocID="{C87054F7-D8E6-4BA5-8DBD-C2B54FD921BE}" presName="conn2-1" presStyleLbl="parChTrans1D2" presStyleIdx="2" presStyleCnt="3"/>
      <dgm:spPr/>
    </dgm:pt>
    <dgm:pt modelId="{59AC7306-B9FF-46F2-8816-8B70AD358D57}" type="pres">
      <dgm:prSet presAssocID="{C87054F7-D8E6-4BA5-8DBD-C2B54FD921BE}" presName="connTx" presStyleLbl="parChTrans1D2" presStyleIdx="2" presStyleCnt="3"/>
      <dgm:spPr/>
    </dgm:pt>
    <dgm:pt modelId="{3845CBD2-0B1B-4A8F-B730-8773BFB7A810}" type="pres">
      <dgm:prSet presAssocID="{79BEDE8E-1B55-455E-8D56-F36EAE67A6AD}" presName="root2" presStyleCnt="0"/>
      <dgm:spPr/>
    </dgm:pt>
    <dgm:pt modelId="{F683F206-B1A1-443C-BC9B-8164F579DBCB}" type="pres">
      <dgm:prSet presAssocID="{79BEDE8E-1B55-455E-8D56-F36EAE67A6AD}" presName="LevelTwoTextNode" presStyleLbl="node2" presStyleIdx="2" presStyleCnt="3">
        <dgm:presLayoutVars>
          <dgm:chPref val="3"/>
        </dgm:presLayoutVars>
      </dgm:prSet>
      <dgm:spPr/>
    </dgm:pt>
    <dgm:pt modelId="{EB7BE497-B511-4613-8C71-3D41D6DBD250}" type="pres">
      <dgm:prSet presAssocID="{79BEDE8E-1B55-455E-8D56-F36EAE67A6AD}" presName="level3hierChild" presStyleCnt="0"/>
      <dgm:spPr/>
    </dgm:pt>
    <dgm:pt modelId="{1F5CE471-C7E9-4E58-83D3-8C2F21FD895D}" type="pres">
      <dgm:prSet presAssocID="{C1D48562-771C-4F64-B743-8B07D015CB8E}" presName="conn2-1" presStyleLbl="parChTrans1D3" presStyleIdx="3" presStyleCnt="4"/>
      <dgm:spPr/>
    </dgm:pt>
    <dgm:pt modelId="{78526821-8E24-49D1-B3B7-ED3C8FDCE5D7}" type="pres">
      <dgm:prSet presAssocID="{C1D48562-771C-4F64-B743-8B07D015CB8E}" presName="connTx" presStyleLbl="parChTrans1D3" presStyleIdx="3" presStyleCnt="4"/>
      <dgm:spPr/>
    </dgm:pt>
    <dgm:pt modelId="{D27344C0-A1D4-49B1-82DE-A5910F59244E}" type="pres">
      <dgm:prSet presAssocID="{C8DF0037-0B4D-4DEC-BDE7-6995CDACC96D}" presName="root2" presStyleCnt="0"/>
      <dgm:spPr/>
    </dgm:pt>
    <dgm:pt modelId="{C76EE42F-B238-4F18-9708-91481F9CB171}" type="pres">
      <dgm:prSet presAssocID="{C8DF0037-0B4D-4DEC-BDE7-6995CDACC96D}" presName="LevelTwoTextNode" presStyleLbl="node3" presStyleIdx="3" presStyleCnt="4">
        <dgm:presLayoutVars>
          <dgm:chPref val="3"/>
        </dgm:presLayoutVars>
      </dgm:prSet>
      <dgm:spPr/>
    </dgm:pt>
    <dgm:pt modelId="{2BB3AD61-728C-4C56-AAC9-042551A5C9F1}" type="pres">
      <dgm:prSet presAssocID="{C8DF0037-0B4D-4DEC-BDE7-6995CDACC96D}" presName="level3hierChild" presStyleCnt="0"/>
      <dgm:spPr/>
    </dgm:pt>
  </dgm:ptLst>
  <dgm:cxnLst>
    <dgm:cxn modelId="{05E1290C-28C6-45C0-B762-9A8E15BE27E1}" type="presOf" srcId="{C87054F7-D8E6-4BA5-8DBD-C2B54FD921BE}" destId="{EBC81286-4CAA-4A18-A7CF-F8FCF917B6BB}" srcOrd="0" destOrd="0" presId="urn:microsoft.com/office/officeart/2008/layout/HorizontalMultiLevelHierarchy"/>
    <dgm:cxn modelId="{9E0F2414-B1C4-4163-89E2-2A1DE2E00584}" type="presOf" srcId="{6D9826E5-4F7D-418F-818C-E3AF97895D6F}" destId="{25CE9658-A124-469B-A744-6B2A8D58201C}" srcOrd="0" destOrd="0" presId="urn:microsoft.com/office/officeart/2008/layout/HorizontalMultiLevelHierarchy"/>
    <dgm:cxn modelId="{AE736718-67B7-4AF0-BA74-C18B33469F18}" type="presOf" srcId="{A08F3FFF-6387-4F95-B29F-9CC46CCA1488}" destId="{0685BD63-1E5D-43E9-8CC8-7B1E6D00C04E}" srcOrd="1" destOrd="0" presId="urn:microsoft.com/office/officeart/2008/layout/HorizontalMultiLevelHierarchy"/>
    <dgm:cxn modelId="{18B21E1D-1E35-4E38-9EAB-162492F72A7B}" type="presOf" srcId="{6B387B5E-CA4A-440D-9F44-77A7623A485C}" destId="{D98EC111-84B2-4443-9466-5F91AF5FBF38}" srcOrd="0" destOrd="0" presId="urn:microsoft.com/office/officeart/2008/layout/HorizontalMultiLevelHierarchy"/>
    <dgm:cxn modelId="{20730720-98CA-4FCB-9565-B1B5DE0E0572}" srcId="{61BD7ACF-41FD-449E-B62D-E887B328E3E4}" destId="{62E1CBBF-16EA-44BC-8C11-F5C617359727}" srcOrd="1" destOrd="0" parTransId="{DD96815E-7382-4020-BF37-8D7DD41CD61F}" sibTransId="{71D67A47-1B57-4D1E-A71A-798FBF89059D}"/>
    <dgm:cxn modelId="{94084024-6E07-41F9-92D3-DFB4F92EEE62}" type="presOf" srcId="{C6337F24-65C5-4806-BA8C-7DDB900A40CC}" destId="{BBFCDBE6-D137-4D52-A710-23D393466E3A}" srcOrd="0" destOrd="0" presId="urn:microsoft.com/office/officeart/2008/layout/HorizontalMultiLevelHierarchy"/>
    <dgm:cxn modelId="{FF2E5826-FB8C-4333-B031-A54E695CC5F5}" type="presOf" srcId="{0B0B698D-1778-487B-B72F-BF20A826A94A}" destId="{E65E65F8-3263-42BF-9F5C-193DA33B663B}" srcOrd="0" destOrd="0" presId="urn:microsoft.com/office/officeart/2008/layout/HorizontalMultiLevelHierarchy"/>
    <dgm:cxn modelId="{0B835127-8FAF-4A3E-8D16-47EC2068A719}" type="presOf" srcId="{C1D48562-771C-4F64-B743-8B07D015CB8E}" destId="{1F5CE471-C7E9-4E58-83D3-8C2F21FD895D}" srcOrd="0" destOrd="0" presId="urn:microsoft.com/office/officeart/2008/layout/HorizontalMultiLevelHierarchy"/>
    <dgm:cxn modelId="{AE248B2A-2A1B-4E99-8BBE-A7CFADDD4142}" srcId="{62E1CBBF-16EA-44BC-8C11-F5C617359727}" destId="{E8D4C36A-4940-4EFC-BF5A-F35987D999D3}" srcOrd="0" destOrd="0" parTransId="{4C1E7085-5ABC-4E0C-BEFD-4A8BEE9603DB}" sibTransId="{AACFE1EC-32C6-4C3C-ADDA-A8993522F2FE}"/>
    <dgm:cxn modelId="{5938422C-BECC-4386-BB59-DB66ADE428AB}" srcId="{E8D4C36A-4940-4EFC-BF5A-F35987D999D3}" destId="{2DCE4B94-5599-4829-9C33-2D109F93D9A4}" srcOrd="3" destOrd="0" parTransId="{E1E0BA90-FA46-4822-A9E2-3571EFAC3EA5}" sibTransId="{17A32A26-A676-4F2E-A372-FC95106717F9}"/>
    <dgm:cxn modelId="{DBE05A2E-1976-4223-B7A7-B441B14BFA9B}" type="presOf" srcId="{DD96815E-7382-4020-BF37-8D7DD41CD61F}" destId="{E69CF172-C41A-4C2F-A063-2ED5E9B47434}" srcOrd="0" destOrd="0" presId="urn:microsoft.com/office/officeart/2008/layout/HorizontalMultiLevelHierarchy"/>
    <dgm:cxn modelId="{20C8B030-BB4B-4171-9021-AB198DE76AF4}" srcId="{62E1CBBF-16EA-44BC-8C11-F5C617359727}" destId="{C6337F24-65C5-4806-BA8C-7DDB900A40CC}" srcOrd="1" destOrd="0" parTransId="{6B387B5E-CA4A-440D-9F44-77A7623A485C}" sibTransId="{C8EB1FC9-6A9E-41E0-84C5-B299177D7530}"/>
    <dgm:cxn modelId="{D46AB332-FECE-48CE-8364-DF826355FE4E}" type="presOf" srcId="{5AC9E83B-9136-4E9D-9D15-C78CD1C41874}" destId="{FF700ED2-2AC5-40B8-8A90-4849AA9A79D1}" srcOrd="1" destOrd="0" presId="urn:microsoft.com/office/officeart/2008/layout/HorizontalMultiLevelHierarchy"/>
    <dgm:cxn modelId="{93127B3A-ADB8-47CC-93CF-D737E54F6081}" type="presOf" srcId="{C4CCAAB3-100C-48F6-92BD-E1F07F0860BF}" destId="{AC0C8931-F2F7-4FDE-83ED-BC5218C93555}" srcOrd="0" destOrd="0" presId="urn:microsoft.com/office/officeart/2008/layout/HorizontalMultiLevelHierarchy"/>
    <dgm:cxn modelId="{2EDA215B-8BC6-450A-B4E7-7769CA0790CB}" srcId="{E8D4C36A-4940-4EFC-BF5A-F35987D999D3}" destId="{4E7D40BA-26B5-4183-910E-907941FB2546}" srcOrd="4" destOrd="0" parTransId="{22E59266-8D9A-4F0B-8941-A77E2C217E85}" sibTransId="{988B7320-C510-4382-BEA8-5FA9216E3108}"/>
    <dgm:cxn modelId="{5AFAB55B-0601-49FB-A52F-2F05A70285A7}" type="presOf" srcId="{C87054F7-D8E6-4BA5-8DBD-C2B54FD921BE}" destId="{59AC7306-B9FF-46F2-8816-8B70AD358D57}" srcOrd="1" destOrd="0" presId="urn:microsoft.com/office/officeart/2008/layout/HorizontalMultiLevelHierarchy"/>
    <dgm:cxn modelId="{8E015E62-9968-4ADD-AA43-A3CDE7DAB38C}" type="presOf" srcId="{6B387B5E-CA4A-440D-9F44-77A7623A485C}" destId="{D6B06691-60B6-4CFE-B116-2A965AD64B8C}" srcOrd="1" destOrd="0" presId="urn:microsoft.com/office/officeart/2008/layout/HorizontalMultiLevelHierarchy"/>
    <dgm:cxn modelId="{1E6ED048-7E9B-4418-B06E-53AE0C329FA4}" type="presOf" srcId="{22E59266-8D9A-4F0B-8941-A77E2C217E85}" destId="{C72AFE05-3D21-4373-8BC9-F416D0E0DDB3}" srcOrd="0" destOrd="0" presId="urn:microsoft.com/office/officeart/2008/layout/HorizontalMultiLevelHierarchy"/>
    <dgm:cxn modelId="{0FA26C49-05B5-444D-9DB1-670799105520}" type="presOf" srcId="{5AC9E83B-9136-4E9D-9D15-C78CD1C41874}" destId="{887FDA88-D449-449F-BE0F-D19D5DEA27A8}" srcOrd="0" destOrd="0" presId="urn:microsoft.com/office/officeart/2008/layout/HorizontalMultiLevelHierarchy"/>
    <dgm:cxn modelId="{6CB0026A-283C-4358-BA13-F3770BABCC8E}" srcId="{0B0B698D-1778-487B-B72F-BF20A826A94A}" destId="{432F16ED-E1F0-4060-8395-46E6634FC820}" srcOrd="0" destOrd="0" parTransId="{6144A39F-1EEF-4B4F-BF8B-94083F500F27}" sibTransId="{511A715D-B08F-4CDA-BD33-921FBD0D68FF}"/>
    <dgm:cxn modelId="{FDFD816B-AE7B-443F-8D71-463A998F458A}" type="presOf" srcId="{2DCE4B94-5599-4829-9C33-2D109F93D9A4}" destId="{204CB837-682C-4913-BA4A-6859426CFE45}" srcOrd="0" destOrd="0" presId="urn:microsoft.com/office/officeart/2008/layout/HorizontalMultiLevelHierarchy"/>
    <dgm:cxn modelId="{1DDFA44E-A6ED-4EDE-9E69-CBA0AFF57495}" type="presOf" srcId="{E1E0BA90-FA46-4822-A9E2-3571EFAC3EA5}" destId="{968C6AC6-313F-4E3F-942B-514A4C551D63}" srcOrd="0" destOrd="0" presId="urn:microsoft.com/office/officeart/2008/layout/HorizontalMultiLevelHierarchy"/>
    <dgm:cxn modelId="{F4A2B251-A249-49F4-A65B-D610117B676A}" type="presOf" srcId="{4E7D40BA-26B5-4183-910E-907941FB2546}" destId="{DBBF19C4-9D98-48E9-9555-8EBDB16E83F2}" srcOrd="0" destOrd="0" presId="urn:microsoft.com/office/officeart/2008/layout/HorizontalMultiLevelHierarchy"/>
    <dgm:cxn modelId="{41CAB172-0D8D-4BE4-B0CA-7C4F01F28BA5}" srcId="{E8D4C36A-4940-4EFC-BF5A-F35987D999D3}" destId="{5653DBBC-1E32-4469-B359-2E5F297E2020}" srcOrd="0" destOrd="0" parTransId="{A08F3FFF-6387-4F95-B29F-9CC46CCA1488}" sibTransId="{46639415-6893-47CA-9837-989E7E30C340}"/>
    <dgm:cxn modelId="{2ED4685A-8240-431A-A906-B60A40BB8A74}" srcId="{E987A287-95E2-4D1C-8CF7-5C683889D2AD}" destId="{61BD7ACF-41FD-449E-B62D-E887B328E3E4}" srcOrd="0" destOrd="0" parTransId="{485BB6B7-604E-4187-8713-4A40C20AD68D}" sibTransId="{E1F62821-AA62-4269-905A-B359301C4A0D}"/>
    <dgm:cxn modelId="{2CC0747E-020B-4CE8-BA4B-FB0015CB1634}" type="presOf" srcId="{C4CCAAB3-100C-48F6-92BD-E1F07F0860BF}" destId="{F79D8CFD-7A99-447A-A1BD-85B1C4141822}" srcOrd="1" destOrd="0" presId="urn:microsoft.com/office/officeart/2008/layout/HorizontalMultiLevelHierarchy"/>
    <dgm:cxn modelId="{9FCBA17F-51BE-4EB5-9EE9-9AFBF78411F0}" type="presOf" srcId="{F19A8AF8-7E66-4331-A65E-FF11B7DDEB30}" destId="{37AEE5C7-A0C0-481A-84F9-71F27FCD5B35}" srcOrd="0" destOrd="0" presId="urn:microsoft.com/office/officeart/2008/layout/HorizontalMultiLevelHierarchy"/>
    <dgm:cxn modelId="{BE541A85-B486-4E39-ADB5-EE6B1E0CE300}" type="presOf" srcId="{C8DF0037-0B4D-4DEC-BDE7-6995CDACC96D}" destId="{C76EE42F-B238-4F18-9708-91481F9CB171}" srcOrd="0" destOrd="0" presId="urn:microsoft.com/office/officeart/2008/layout/HorizontalMultiLevelHierarchy"/>
    <dgm:cxn modelId="{E0825B89-2632-4787-AD14-79CFCB1F7D37}" type="presOf" srcId="{6144A39F-1EEF-4B4F-BF8B-94083F500F27}" destId="{CF887656-9510-4F2C-A038-EAA81727113A}" srcOrd="0" destOrd="0" presId="urn:microsoft.com/office/officeart/2008/layout/HorizontalMultiLevelHierarchy"/>
    <dgm:cxn modelId="{C105B98B-42B4-43B2-861B-665BD8F5CDA6}" type="presOf" srcId="{DD96815E-7382-4020-BF37-8D7DD41CD61F}" destId="{96DF5F34-0DE9-4012-988C-3AD69A5C7ABD}" srcOrd="1" destOrd="0" presId="urn:microsoft.com/office/officeart/2008/layout/HorizontalMultiLevelHierarchy"/>
    <dgm:cxn modelId="{07B2318C-6C0E-43B8-9C30-A395CE7301A0}" type="presOf" srcId="{79BEDE8E-1B55-455E-8D56-F36EAE67A6AD}" destId="{F683F206-B1A1-443C-BC9B-8164F579DBCB}" srcOrd="0" destOrd="0" presId="urn:microsoft.com/office/officeart/2008/layout/HorizontalMultiLevelHierarchy"/>
    <dgm:cxn modelId="{D2423991-CE1C-4958-B517-B92CEEA1FFA4}" srcId="{79BEDE8E-1B55-455E-8D56-F36EAE67A6AD}" destId="{C8DF0037-0B4D-4DEC-BDE7-6995CDACC96D}" srcOrd="0" destOrd="0" parTransId="{C1D48562-771C-4F64-B743-8B07D015CB8E}" sibTransId="{8B58ADB8-292E-449F-847C-1CFC84A5028C}"/>
    <dgm:cxn modelId="{31E13393-CED8-4845-BE15-1147CB686F30}" type="presOf" srcId="{4C1E7085-5ABC-4E0C-BEFD-4A8BEE9603DB}" destId="{98394844-678A-49B3-80DC-CA11D384B2AC}" srcOrd="0" destOrd="0" presId="urn:microsoft.com/office/officeart/2008/layout/HorizontalMultiLevelHierarchy"/>
    <dgm:cxn modelId="{E0876D94-233F-445D-9DB5-631523C0C035}" type="presOf" srcId="{5653DBBC-1E32-4469-B359-2E5F297E2020}" destId="{04603865-E81A-4785-8FE4-D8C7890582BD}" srcOrd="0" destOrd="0" presId="urn:microsoft.com/office/officeart/2008/layout/HorizontalMultiLevelHierarchy"/>
    <dgm:cxn modelId="{8D642397-235F-41FD-967A-5065B80FB791}" srcId="{61BD7ACF-41FD-449E-B62D-E887B328E3E4}" destId="{79BEDE8E-1B55-455E-8D56-F36EAE67A6AD}" srcOrd="2" destOrd="0" parTransId="{C87054F7-D8E6-4BA5-8DBD-C2B54FD921BE}" sibTransId="{6C2953CD-738F-47FA-B980-19C6E5A93159}"/>
    <dgm:cxn modelId="{748BE2A0-BA74-4727-8928-30512C83E210}" type="presOf" srcId="{6144A39F-1EEF-4B4F-BF8B-94083F500F27}" destId="{786E1443-B870-4B7C-83FD-92B2B04EE10C}" srcOrd="1" destOrd="0" presId="urn:microsoft.com/office/officeart/2008/layout/HorizontalMultiLevelHierarchy"/>
    <dgm:cxn modelId="{9A30E9A6-1405-4E8A-A296-785D4D129553}" srcId="{E8D4C36A-4940-4EFC-BF5A-F35987D999D3}" destId="{F19A8AF8-7E66-4331-A65E-FF11B7DDEB30}" srcOrd="1" destOrd="0" parTransId="{5AC9E83B-9136-4E9D-9D15-C78CD1C41874}" sibTransId="{580196C1-8B7F-4DF2-B17C-68CCDA8C898B}"/>
    <dgm:cxn modelId="{40C6D7A7-527A-42F9-8B90-D9C271096615}" type="presOf" srcId="{E8D4C36A-4940-4EFC-BF5A-F35987D999D3}" destId="{15A2CA6D-732E-4978-8E66-F81F8EC6358B}" srcOrd="0" destOrd="0" presId="urn:microsoft.com/office/officeart/2008/layout/HorizontalMultiLevelHierarchy"/>
    <dgm:cxn modelId="{0D757FA8-6F67-4AD5-9B66-55C88422813D}" type="presOf" srcId="{A08F3FFF-6387-4F95-B29F-9CC46CCA1488}" destId="{C094507B-2E56-4621-AAC5-2DE5FDD070AC}" srcOrd="0" destOrd="0" presId="urn:microsoft.com/office/officeart/2008/layout/HorizontalMultiLevelHierarchy"/>
    <dgm:cxn modelId="{78F347AC-CD6E-471D-B533-E5E7A6168521}" type="presOf" srcId="{4C1E7085-5ABC-4E0C-BEFD-4A8BEE9603DB}" destId="{E38BB03D-A688-4039-B955-FEED8E66B7F8}" srcOrd="1" destOrd="0" presId="urn:microsoft.com/office/officeart/2008/layout/HorizontalMultiLevelHierarchy"/>
    <dgm:cxn modelId="{4AED21B9-AD66-48E9-A7A6-31CDD91AC22A}" type="presOf" srcId="{61BD7ACF-41FD-449E-B62D-E887B328E3E4}" destId="{AC4FF9E1-7748-4705-BE93-356C27449D9F}" srcOrd="0" destOrd="0" presId="urn:microsoft.com/office/officeart/2008/layout/HorizontalMultiLevelHierarchy"/>
    <dgm:cxn modelId="{6E2387CB-4365-42C4-BE53-73EC643E775B}" srcId="{E8D4C36A-4940-4EFC-BF5A-F35987D999D3}" destId="{6D9826E5-4F7D-418F-818C-E3AF97895D6F}" srcOrd="2" destOrd="0" parTransId="{C4CCAAB3-100C-48F6-92BD-E1F07F0860BF}" sibTransId="{97BBCF2F-B4FB-4E9F-ADA9-F71D0AC3ABFE}"/>
    <dgm:cxn modelId="{51486BD4-FC58-47E5-B7E7-D8289644F6FF}" type="presOf" srcId="{E1E0BA90-FA46-4822-A9E2-3571EFAC3EA5}" destId="{63CC89C9-2E86-4F40-9C9D-2EE3A9B1F0E6}" srcOrd="1" destOrd="0" presId="urn:microsoft.com/office/officeart/2008/layout/HorizontalMultiLevelHierarchy"/>
    <dgm:cxn modelId="{3192E0E1-69A3-4166-A815-DCE34605BA77}" type="presOf" srcId="{C1D48562-771C-4F64-B743-8B07D015CB8E}" destId="{78526821-8E24-49D1-B3B7-ED3C8FDCE5D7}" srcOrd="1" destOrd="0" presId="urn:microsoft.com/office/officeart/2008/layout/HorizontalMultiLevelHierarchy"/>
    <dgm:cxn modelId="{747F56E3-0F99-4741-95A8-D33DD8309ECC}" type="presOf" srcId="{E987A287-95E2-4D1C-8CF7-5C683889D2AD}" destId="{2E7E64B1-1568-4C70-A81C-E0D6D539AD0D}" srcOrd="0" destOrd="0" presId="urn:microsoft.com/office/officeart/2008/layout/HorizontalMultiLevelHierarchy"/>
    <dgm:cxn modelId="{E17559ED-C83B-4B7B-84F4-20F0465870A3}" type="presOf" srcId="{CC34F64E-D863-4D24-8E7F-52F13EEC74EB}" destId="{D850D482-BB37-4555-B67C-72D0BD861B40}" srcOrd="1" destOrd="0" presId="urn:microsoft.com/office/officeart/2008/layout/HorizontalMultiLevelHierarchy"/>
    <dgm:cxn modelId="{BBAEF4F2-0938-4957-A3D5-CC64169A7EAA}" type="presOf" srcId="{22E59266-8D9A-4F0B-8941-A77E2C217E85}" destId="{AEF3311C-66E7-45C9-9C58-09DE460F1963}" srcOrd="1" destOrd="0" presId="urn:microsoft.com/office/officeart/2008/layout/HorizontalMultiLevelHierarchy"/>
    <dgm:cxn modelId="{CABCDFF5-DE3E-4F77-ABE3-EC997092AF05}" type="presOf" srcId="{CC34F64E-D863-4D24-8E7F-52F13EEC74EB}" destId="{52583B67-06F3-45D5-A644-728E795FEA8A}" srcOrd="0" destOrd="0" presId="urn:microsoft.com/office/officeart/2008/layout/HorizontalMultiLevelHierarchy"/>
    <dgm:cxn modelId="{3373E8F9-AA28-495F-8491-947AD40C40A0}" type="presOf" srcId="{432F16ED-E1F0-4060-8395-46E6634FC820}" destId="{942ECC01-176D-4EDE-95E0-1C12F0DAE21C}" srcOrd="0" destOrd="0" presId="urn:microsoft.com/office/officeart/2008/layout/HorizontalMultiLevelHierarchy"/>
    <dgm:cxn modelId="{F7B10EFC-A9FF-4BEC-A59C-64D0F5B480E4}" type="presOf" srcId="{62E1CBBF-16EA-44BC-8C11-F5C617359727}" destId="{D7D0A7BC-77D5-40DD-914E-625999D506F4}" srcOrd="0" destOrd="0" presId="urn:microsoft.com/office/officeart/2008/layout/HorizontalMultiLevelHierarchy"/>
    <dgm:cxn modelId="{1D9D63FC-CC7D-44B9-B337-3E5B41AD549D}" srcId="{61BD7ACF-41FD-449E-B62D-E887B328E3E4}" destId="{0B0B698D-1778-487B-B72F-BF20A826A94A}" srcOrd="0" destOrd="0" parTransId="{CC34F64E-D863-4D24-8E7F-52F13EEC74EB}" sibTransId="{2570A19D-FC4F-408C-94C5-CE086A01FE99}"/>
    <dgm:cxn modelId="{0ABBDBEA-FEB0-4C6B-8F08-3D79CED3E8D2}" type="presParOf" srcId="{2E7E64B1-1568-4C70-A81C-E0D6D539AD0D}" destId="{C7D991A6-A329-4253-9AB6-5B225957D7BD}" srcOrd="0" destOrd="0" presId="urn:microsoft.com/office/officeart/2008/layout/HorizontalMultiLevelHierarchy"/>
    <dgm:cxn modelId="{330E37E8-F959-4FD8-A75E-E50F131667DD}" type="presParOf" srcId="{C7D991A6-A329-4253-9AB6-5B225957D7BD}" destId="{AC4FF9E1-7748-4705-BE93-356C27449D9F}" srcOrd="0" destOrd="0" presId="urn:microsoft.com/office/officeart/2008/layout/HorizontalMultiLevelHierarchy"/>
    <dgm:cxn modelId="{5126C44D-E5DD-48E3-A0FB-28E75654A5B1}" type="presParOf" srcId="{C7D991A6-A329-4253-9AB6-5B225957D7BD}" destId="{7F8320D9-B90E-4895-A6B1-8A431D908EE0}" srcOrd="1" destOrd="0" presId="urn:microsoft.com/office/officeart/2008/layout/HorizontalMultiLevelHierarchy"/>
    <dgm:cxn modelId="{FCD60BEF-5F13-464F-A58C-357046CCD626}" type="presParOf" srcId="{7F8320D9-B90E-4895-A6B1-8A431D908EE0}" destId="{52583B67-06F3-45D5-A644-728E795FEA8A}" srcOrd="0" destOrd="0" presId="urn:microsoft.com/office/officeart/2008/layout/HorizontalMultiLevelHierarchy"/>
    <dgm:cxn modelId="{D1061B1E-0CCD-4672-83E8-981AD657FB4A}" type="presParOf" srcId="{52583B67-06F3-45D5-A644-728E795FEA8A}" destId="{D850D482-BB37-4555-B67C-72D0BD861B40}" srcOrd="0" destOrd="0" presId="urn:microsoft.com/office/officeart/2008/layout/HorizontalMultiLevelHierarchy"/>
    <dgm:cxn modelId="{486D8E66-DE47-4FB9-A412-F843A58E96BB}" type="presParOf" srcId="{7F8320D9-B90E-4895-A6B1-8A431D908EE0}" destId="{1C4E13F4-C872-42B7-AAD4-0E0175CA7121}" srcOrd="1" destOrd="0" presId="urn:microsoft.com/office/officeart/2008/layout/HorizontalMultiLevelHierarchy"/>
    <dgm:cxn modelId="{DED50241-4683-4192-89F0-5F6A06D2014A}" type="presParOf" srcId="{1C4E13F4-C872-42B7-AAD4-0E0175CA7121}" destId="{E65E65F8-3263-42BF-9F5C-193DA33B663B}" srcOrd="0" destOrd="0" presId="urn:microsoft.com/office/officeart/2008/layout/HorizontalMultiLevelHierarchy"/>
    <dgm:cxn modelId="{EFD294B4-F180-4163-94FE-4C9E9342BE0D}" type="presParOf" srcId="{1C4E13F4-C872-42B7-AAD4-0E0175CA7121}" destId="{2F5423A9-1DF4-4F66-83D0-DFA2BF59C370}" srcOrd="1" destOrd="0" presId="urn:microsoft.com/office/officeart/2008/layout/HorizontalMultiLevelHierarchy"/>
    <dgm:cxn modelId="{451F0CD6-77E7-4925-91C6-8313BE103F68}" type="presParOf" srcId="{2F5423A9-1DF4-4F66-83D0-DFA2BF59C370}" destId="{CF887656-9510-4F2C-A038-EAA81727113A}" srcOrd="0" destOrd="0" presId="urn:microsoft.com/office/officeart/2008/layout/HorizontalMultiLevelHierarchy"/>
    <dgm:cxn modelId="{FC4107D5-7D13-4DD8-9392-3FC66A9CFD31}" type="presParOf" srcId="{CF887656-9510-4F2C-A038-EAA81727113A}" destId="{786E1443-B870-4B7C-83FD-92B2B04EE10C}" srcOrd="0" destOrd="0" presId="urn:microsoft.com/office/officeart/2008/layout/HorizontalMultiLevelHierarchy"/>
    <dgm:cxn modelId="{F3C15C2D-AA66-4C0B-AE28-C4B3BB8E9AE0}" type="presParOf" srcId="{2F5423A9-1DF4-4F66-83D0-DFA2BF59C370}" destId="{BEB81BF7-08F6-42E1-994A-50E4A664AE26}" srcOrd="1" destOrd="0" presId="urn:microsoft.com/office/officeart/2008/layout/HorizontalMultiLevelHierarchy"/>
    <dgm:cxn modelId="{4B82D693-4F02-43A5-94A9-CCBF19B81848}" type="presParOf" srcId="{BEB81BF7-08F6-42E1-994A-50E4A664AE26}" destId="{942ECC01-176D-4EDE-95E0-1C12F0DAE21C}" srcOrd="0" destOrd="0" presId="urn:microsoft.com/office/officeart/2008/layout/HorizontalMultiLevelHierarchy"/>
    <dgm:cxn modelId="{C86AA9DB-6096-4636-AFA3-5A19115FB89F}" type="presParOf" srcId="{BEB81BF7-08F6-42E1-994A-50E4A664AE26}" destId="{2CD694AA-3C56-4FCA-918C-5A814F6C3C8E}" srcOrd="1" destOrd="0" presId="urn:microsoft.com/office/officeart/2008/layout/HorizontalMultiLevelHierarchy"/>
    <dgm:cxn modelId="{9F6E123D-0ED4-4779-8B38-78D6C889DB77}" type="presParOf" srcId="{7F8320D9-B90E-4895-A6B1-8A431D908EE0}" destId="{E69CF172-C41A-4C2F-A063-2ED5E9B47434}" srcOrd="2" destOrd="0" presId="urn:microsoft.com/office/officeart/2008/layout/HorizontalMultiLevelHierarchy"/>
    <dgm:cxn modelId="{DEF008C3-889E-4750-BC07-3ABE313E08B4}" type="presParOf" srcId="{E69CF172-C41A-4C2F-A063-2ED5E9B47434}" destId="{96DF5F34-0DE9-4012-988C-3AD69A5C7ABD}" srcOrd="0" destOrd="0" presId="urn:microsoft.com/office/officeart/2008/layout/HorizontalMultiLevelHierarchy"/>
    <dgm:cxn modelId="{314BB5FC-6B5B-46C5-B2D3-935D0E0C94D9}" type="presParOf" srcId="{7F8320D9-B90E-4895-A6B1-8A431D908EE0}" destId="{2429F505-A7C2-4DF4-826F-232BC3A89A2C}" srcOrd="3" destOrd="0" presId="urn:microsoft.com/office/officeart/2008/layout/HorizontalMultiLevelHierarchy"/>
    <dgm:cxn modelId="{791A0738-9FAC-4BB8-A038-645A616C3FE3}" type="presParOf" srcId="{2429F505-A7C2-4DF4-826F-232BC3A89A2C}" destId="{D7D0A7BC-77D5-40DD-914E-625999D506F4}" srcOrd="0" destOrd="0" presId="urn:microsoft.com/office/officeart/2008/layout/HorizontalMultiLevelHierarchy"/>
    <dgm:cxn modelId="{461C6CEE-2D36-4AAF-93F0-A576A200D102}" type="presParOf" srcId="{2429F505-A7C2-4DF4-826F-232BC3A89A2C}" destId="{1A6A3FD9-6EC7-4013-B162-1D6B91913376}" srcOrd="1" destOrd="0" presId="urn:microsoft.com/office/officeart/2008/layout/HorizontalMultiLevelHierarchy"/>
    <dgm:cxn modelId="{9E0B386F-0B7A-4CD3-9017-1936625A2285}" type="presParOf" srcId="{1A6A3FD9-6EC7-4013-B162-1D6B91913376}" destId="{98394844-678A-49B3-80DC-CA11D384B2AC}" srcOrd="0" destOrd="0" presId="urn:microsoft.com/office/officeart/2008/layout/HorizontalMultiLevelHierarchy"/>
    <dgm:cxn modelId="{0FFFD87B-2959-43B1-AC5C-84ADED06214B}" type="presParOf" srcId="{98394844-678A-49B3-80DC-CA11D384B2AC}" destId="{E38BB03D-A688-4039-B955-FEED8E66B7F8}" srcOrd="0" destOrd="0" presId="urn:microsoft.com/office/officeart/2008/layout/HorizontalMultiLevelHierarchy"/>
    <dgm:cxn modelId="{1311C0E2-66B9-4880-A49A-1866BDFCB41B}" type="presParOf" srcId="{1A6A3FD9-6EC7-4013-B162-1D6B91913376}" destId="{D7A023DF-3E56-42A5-837F-A0696727A2B7}" srcOrd="1" destOrd="0" presId="urn:microsoft.com/office/officeart/2008/layout/HorizontalMultiLevelHierarchy"/>
    <dgm:cxn modelId="{F9D4CDD8-6621-4071-A7B9-18B8F4C1D43D}" type="presParOf" srcId="{D7A023DF-3E56-42A5-837F-A0696727A2B7}" destId="{15A2CA6D-732E-4978-8E66-F81F8EC6358B}" srcOrd="0" destOrd="0" presId="urn:microsoft.com/office/officeart/2008/layout/HorizontalMultiLevelHierarchy"/>
    <dgm:cxn modelId="{46B4719A-4934-4298-8763-581652C8CD67}" type="presParOf" srcId="{D7A023DF-3E56-42A5-837F-A0696727A2B7}" destId="{662CE1B9-C42F-4774-8A6A-B78FEE4F8742}" srcOrd="1" destOrd="0" presId="urn:microsoft.com/office/officeart/2008/layout/HorizontalMultiLevelHierarchy"/>
    <dgm:cxn modelId="{02714F67-C7C0-4C22-BC23-2CCEE653C399}" type="presParOf" srcId="{662CE1B9-C42F-4774-8A6A-B78FEE4F8742}" destId="{C094507B-2E56-4621-AAC5-2DE5FDD070AC}" srcOrd="0" destOrd="0" presId="urn:microsoft.com/office/officeart/2008/layout/HorizontalMultiLevelHierarchy"/>
    <dgm:cxn modelId="{343E0A00-2D03-4541-9B7A-BBE20ACCE01A}" type="presParOf" srcId="{C094507B-2E56-4621-AAC5-2DE5FDD070AC}" destId="{0685BD63-1E5D-43E9-8CC8-7B1E6D00C04E}" srcOrd="0" destOrd="0" presId="urn:microsoft.com/office/officeart/2008/layout/HorizontalMultiLevelHierarchy"/>
    <dgm:cxn modelId="{3DE687BE-5575-4524-9097-AB21AC38AB10}" type="presParOf" srcId="{662CE1B9-C42F-4774-8A6A-B78FEE4F8742}" destId="{59F81A0B-7654-4B42-9F97-E4696B1C7386}" srcOrd="1" destOrd="0" presId="urn:microsoft.com/office/officeart/2008/layout/HorizontalMultiLevelHierarchy"/>
    <dgm:cxn modelId="{94D77540-0E49-4390-9FC2-020BB233EA94}" type="presParOf" srcId="{59F81A0B-7654-4B42-9F97-E4696B1C7386}" destId="{04603865-E81A-4785-8FE4-D8C7890582BD}" srcOrd="0" destOrd="0" presId="urn:microsoft.com/office/officeart/2008/layout/HorizontalMultiLevelHierarchy"/>
    <dgm:cxn modelId="{E0CF1129-86C5-4C2F-84D6-70FBBA1AFAD9}" type="presParOf" srcId="{59F81A0B-7654-4B42-9F97-E4696B1C7386}" destId="{3F298B79-6AAA-482E-BB52-0927EC2CCC31}" srcOrd="1" destOrd="0" presId="urn:microsoft.com/office/officeart/2008/layout/HorizontalMultiLevelHierarchy"/>
    <dgm:cxn modelId="{37991348-0245-4BAC-A5EF-BD265E73D1D2}" type="presParOf" srcId="{662CE1B9-C42F-4774-8A6A-B78FEE4F8742}" destId="{887FDA88-D449-449F-BE0F-D19D5DEA27A8}" srcOrd="2" destOrd="0" presId="urn:microsoft.com/office/officeart/2008/layout/HorizontalMultiLevelHierarchy"/>
    <dgm:cxn modelId="{E1DCF29D-B697-41FC-A471-209AFE4F30D8}" type="presParOf" srcId="{887FDA88-D449-449F-BE0F-D19D5DEA27A8}" destId="{FF700ED2-2AC5-40B8-8A90-4849AA9A79D1}" srcOrd="0" destOrd="0" presId="urn:microsoft.com/office/officeart/2008/layout/HorizontalMultiLevelHierarchy"/>
    <dgm:cxn modelId="{C99361C0-CBD1-40B9-AF2B-704F96066DC5}" type="presParOf" srcId="{662CE1B9-C42F-4774-8A6A-B78FEE4F8742}" destId="{C62AAC88-7E9D-406B-BA01-0A5CD9E93B63}" srcOrd="3" destOrd="0" presId="urn:microsoft.com/office/officeart/2008/layout/HorizontalMultiLevelHierarchy"/>
    <dgm:cxn modelId="{82FBE462-312B-4FA6-A133-F14F90ECF250}" type="presParOf" srcId="{C62AAC88-7E9D-406B-BA01-0A5CD9E93B63}" destId="{37AEE5C7-A0C0-481A-84F9-71F27FCD5B35}" srcOrd="0" destOrd="0" presId="urn:microsoft.com/office/officeart/2008/layout/HorizontalMultiLevelHierarchy"/>
    <dgm:cxn modelId="{63545EF9-5704-4FB6-A61A-71CBB960562D}" type="presParOf" srcId="{C62AAC88-7E9D-406B-BA01-0A5CD9E93B63}" destId="{BB48DC54-68A8-45AA-B104-DB0461D07E4A}" srcOrd="1" destOrd="0" presId="urn:microsoft.com/office/officeart/2008/layout/HorizontalMultiLevelHierarchy"/>
    <dgm:cxn modelId="{05F6CE02-F5B9-463D-8138-D203A94C2801}" type="presParOf" srcId="{662CE1B9-C42F-4774-8A6A-B78FEE4F8742}" destId="{AC0C8931-F2F7-4FDE-83ED-BC5218C93555}" srcOrd="4" destOrd="0" presId="urn:microsoft.com/office/officeart/2008/layout/HorizontalMultiLevelHierarchy"/>
    <dgm:cxn modelId="{D37F64A7-CD3C-47D6-87C8-0753859133AD}" type="presParOf" srcId="{AC0C8931-F2F7-4FDE-83ED-BC5218C93555}" destId="{F79D8CFD-7A99-447A-A1BD-85B1C4141822}" srcOrd="0" destOrd="0" presId="urn:microsoft.com/office/officeart/2008/layout/HorizontalMultiLevelHierarchy"/>
    <dgm:cxn modelId="{1D04CBBF-1BF9-457F-AA02-2388712FA2D4}" type="presParOf" srcId="{662CE1B9-C42F-4774-8A6A-B78FEE4F8742}" destId="{EEFA350F-783B-478E-B94F-20CD6FC7415A}" srcOrd="5" destOrd="0" presId="urn:microsoft.com/office/officeart/2008/layout/HorizontalMultiLevelHierarchy"/>
    <dgm:cxn modelId="{ABDA2BCB-CA9E-47C6-ACE5-30A35367CF05}" type="presParOf" srcId="{EEFA350F-783B-478E-B94F-20CD6FC7415A}" destId="{25CE9658-A124-469B-A744-6B2A8D58201C}" srcOrd="0" destOrd="0" presId="urn:microsoft.com/office/officeart/2008/layout/HorizontalMultiLevelHierarchy"/>
    <dgm:cxn modelId="{D20D9F5F-854D-4C67-BA8F-61C743DF7BEA}" type="presParOf" srcId="{EEFA350F-783B-478E-B94F-20CD6FC7415A}" destId="{E3351FA6-3C85-4D6D-944F-F7768F43E43C}" srcOrd="1" destOrd="0" presId="urn:microsoft.com/office/officeart/2008/layout/HorizontalMultiLevelHierarchy"/>
    <dgm:cxn modelId="{51620BDB-B2D5-4157-804D-FF2247FDDC9E}" type="presParOf" srcId="{662CE1B9-C42F-4774-8A6A-B78FEE4F8742}" destId="{968C6AC6-313F-4E3F-942B-514A4C551D63}" srcOrd="6" destOrd="0" presId="urn:microsoft.com/office/officeart/2008/layout/HorizontalMultiLevelHierarchy"/>
    <dgm:cxn modelId="{F0200ECF-DE24-4AE1-93C9-56E50C36A727}" type="presParOf" srcId="{968C6AC6-313F-4E3F-942B-514A4C551D63}" destId="{63CC89C9-2E86-4F40-9C9D-2EE3A9B1F0E6}" srcOrd="0" destOrd="0" presId="urn:microsoft.com/office/officeart/2008/layout/HorizontalMultiLevelHierarchy"/>
    <dgm:cxn modelId="{18F3AD80-5BBA-49C0-9C3A-C19B8F9C8358}" type="presParOf" srcId="{662CE1B9-C42F-4774-8A6A-B78FEE4F8742}" destId="{516EDCF8-913F-4CC6-AD60-56E2EDA63868}" srcOrd="7" destOrd="0" presId="urn:microsoft.com/office/officeart/2008/layout/HorizontalMultiLevelHierarchy"/>
    <dgm:cxn modelId="{CD9834EE-74DB-475F-8044-4D1A32FE494C}" type="presParOf" srcId="{516EDCF8-913F-4CC6-AD60-56E2EDA63868}" destId="{204CB837-682C-4913-BA4A-6859426CFE45}" srcOrd="0" destOrd="0" presId="urn:microsoft.com/office/officeart/2008/layout/HorizontalMultiLevelHierarchy"/>
    <dgm:cxn modelId="{4B7FDCA0-B47E-411F-9602-E72D99CDC594}" type="presParOf" srcId="{516EDCF8-913F-4CC6-AD60-56E2EDA63868}" destId="{D4B6CA6D-DA67-4FEC-8A97-B72485003BB0}" srcOrd="1" destOrd="0" presId="urn:microsoft.com/office/officeart/2008/layout/HorizontalMultiLevelHierarchy"/>
    <dgm:cxn modelId="{75650C9D-9CF9-4C5E-AE5C-54053BD126F1}" type="presParOf" srcId="{662CE1B9-C42F-4774-8A6A-B78FEE4F8742}" destId="{C72AFE05-3D21-4373-8BC9-F416D0E0DDB3}" srcOrd="8" destOrd="0" presId="urn:microsoft.com/office/officeart/2008/layout/HorizontalMultiLevelHierarchy"/>
    <dgm:cxn modelId="{17F72154-B435-4F4D-92B9-E2AD3B2A4990}" type="presParOf" srcId="{C72AFE05-3D21-4373-8BC9-F416D0E0DDB3}" destId="{AEF3311C-66E7-45C9-9C58-09DE460F1963}" srcOrd="0" destOrd="0" presId="urn:microsoft.com/office/officeart/2008/layout/HorizontalMultiLevelHierarchy"/>
    <dgm:cxn modelId="{E1A4D700-2C4B-45FE-B56F-05F54C8651FA}" type="presParOf" srcId="{662CE1B9-C42F-4774-8A6A-B78FEE4F8742}" destId="{326C7E09-965C-4993-9DAA-7DEB710E5147}" srcOrd="9" destOrd="0" presId="urn:microsoft.com/office/officeart/2008/layout/HorizontalMultiLevelHierarchy"/>
    <dgm:cxn modelId="{D342225C-6D04-4B3E-A530-1D71684B2043}" type="presParOf" srcId="{326C7E09-965C-4993-9DAA-7DEB710E5147}" destId="{DBBF19C4-9D98-48E9-9555-8EBDB16E83F2}" srcOrd="0" destOrd="0" presId="urn:microsoft.com/office/officeart/2008/layout/HorizontalMultiLevelHierarchy"/>
    <dgm:cxn modelId="{CEF12847-1F16-4907-93E1-5CBDDF809351}" type="presParOf" srcId="{326C7E09-965C-4993-9DAA-7DEB710E5147}" destId="{E6679A1C-2ABE-4C10-B44A-D6955C25D172}" srcOrd="1" destOrd="0" presId="urn:microsoft.com/office/officeart/2008/layout/HorizontalMultiLevelHierarchy"/>
    <dgm:cxn modelId="{88C2B352-A559-4999-9A81-CF7461E86BFE}" type="presParOf" srcId="{1A6A3FD9-6EC7-4013-B162-1D6B91913376}" destId="{D98EC111-84B2-4443-9466-5F91AF5FBF38}" srcOrd="2" destOrd="0" presId="urn:microsoft.com/office/officeart/2008/layout/HorizontalMultiLevelHierarchy"/>
    <dgm:cxn modelId="{F78581BF-246A-4E81-8CB0-92A211B87CEB}" type="presParOf" srcId="{D98EC111-84B2-4443-9466-5F91AF5FBF38}" destId="{D6B06691-60B6-4CFE-B116-2A965AD64B8C}" srcOrd="0" destOrd="0" presId="urn:microsoft.com/office/officeart/2008/layout/HorizontalMultiLevelHierarchy"/>
    <dgm:cxn modelId="{DB8F0BDB-600D-4F55-ADD2-B9F1F5322C48}" type="presParOf" srcId="{1A6A3FD9-6EC7-4013-B162-1D6B91913376}" destId="{BF0BB30F-FD14-434F-85C8-8232F326E37F}" srcOrd="3" destOrd="0" presId="urn:microsoft.com/office/officeart/2008/layout/HorizontalMultiLevelHierarchy"/>
    <dgm:cxn modelId="{D287608A-BB56-45EC-9BF6-149A3B312D63}" type="presParOf" srcId="{BF0BB30F-FD14-434F-85C8-8232F326E37F}" destId="{BBFCDBE6-D137-4D52-A710-23D393466E3A}" srcOrd="0" destOrd="0" presId="urn:microsoft.com/office/officeart/2008/layout/HorizontalMultiLevelHierarchy"/>
    <dgm:cxn modelId="{2DF10593-8AD9-4806-928D-2A6B861DE52F}" type="presParOf" srcId="{BF0BB30F-FD14-434F-85C8-8232F326E37F}" destId="{5049DE3A-BB3E-43F7-9B91-C464E7A91699}" srcOrd="1" destOrd="0" presId="urn:microsoft.com/office/officeart/2008/layout/HorizontalMultiLevelHierarchy"/>
    <dgm:cxn modelId="{16819374-A2DA-4A65-953C-DE59B8B77166}" type="presParOf" srcId="{7F8320D9-B90E-4895-A6B1-8A431D908EE0}" destId="{EBC81286-4CAA-4A18-A7CF-F8FCF917B6BB}" srcOrd="4" destOrd="0" presId="urn:microsoft.com/office/officeart/2008/layout/HorizontalMultiLevelHierarchy"/>
    <dgm:cxn modelId="{E7A29B91-935C-49BE-B769-91DDBE8C8CF6}" type="presParOf" srcId="{EBC81286-4CAA-4A18-A7CF-F8FCF917B6BB}" destId="{59AC7306-B9FF-46F2-8816-8B70AD358D57}" srcOrd="0" destOrd="0" presId="urn:microsoft.com/office/officeart/2008/layout/HorizontalMultiLevelHierarchy"/>
    <dgm:cxn modelId="{8C55EB77-9468-4860-B3D2-1882C921CD53}" type="presParOf" srcId="{7F8320D9-B90E-4895-A6B1-8A431D908EE0}" destId="{3845CBD2-0B1B-4A8F-B730-8773BFB7A810}" srcOrd="5" destOrd="0" presId="urn:microsoft.com/office/officeart/2008/layout/HorizontalMultiLevelHierarchy"/>
    <dgm:cxn modelId="{A6FEAEDA-A4E8-4C05-A490-A8A4E8552848}" type="presParOf" srcId="{3845CBD2-0B1B-4A8F-B730-8773BFB7A810}" destId="{F683F206-B1A1-443C-BC9B-8164F579DBCB}" srcOrd="0" destOrd="0" presId="urn:microsoft.com/office/officeart/2008/layout/HorizontalMultiLevelHierarchy"/>
    <dgm:cxn modelId="{0867F093-F155-46BF-8BD7-12A91F14CA15}" type="presParOf" srcId="{3845CBD2-0B1B-4A8F-B730-8773BFB7A810}" destId="{EB7BE497-B511-4613-8C71-3D41D6DBD250}" srcOrd="1" destOrd="0" presId="urn:microsoft.com/office/officeart/2008/layout/HorizontalMultiLevelHierarchy"/>
    <dgm:cxn modelId="{08EFAAFC-59CE-49F4-AE53-789822938EA4}" type="presParOf" srcId="{EB7BE497-B511-4613-8C71-3D41D6DBD250}" destId="{1F5CE471-C7E9-4E58-83D3-8C2F21FD895D}" srcOrd="0" destOrd="0" presId="urn:microsoft.com/office/officeart/2008/layout/HorizontalMultiLevelHierarchy"/>
    <dgm:cxn modelId="{B76A14A5-5A51-44F9-A78A-DEA3746D435B}" type="presParOf" srcId="{1F5CE471-C7E9-4E58-83D3-8C2F21FD895D}" destId="{78526821-8E24-49D1-B3B7-ED3C8FDCE5D7}" srcOrd="0" destOrd="0" presId="urn:microsoft.com/office/officeart/2008/layout/HorizontalMultiLevelHierarchy"/>
    <dgm:cxn modelId="{4B9DF127-A32C-4F94-94ED-77A9CDEB4070}" type="presParOf" srcId="{EB7BE497-B511-4613-8C71-3D41D6DBD250}" destId="{D27344C0-A1D4-49B1-82DE-A5910F59244E}" srcOrd="1" destOrd="0" presId="urn:microsoft.com/office/officeart/2008/layout/HorizontalMultiLevelHierarchy"/>
    <dgm:cxn modelId="{777E4187-C346-4B2D-8778-EEE8F4AB6C84}" type="presParOf" srcId="{D27344C0-A1D4-49B1-82DE-A5910F59244E}" destId="{C76EE42F-B238-4F18-9708-91481F9CB171}" srcOrd="0" destOrd="0" presId="urn:microsoft.com/office/officeart/2008/layout/HorizontalMultiLevelHierarchy"/>
    <dgm:cxn modelId="{C592CE7C-8CC6-4178-A372-614C59F56AA6}" type="presParOf" srcId="{D27344C0-A1D4-49B1-82DE-A5910F59244E}" destId="{2BB3AD61-728C-4C56-AAC9-042551A5C9F1}"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5CE471-C7E9-4E58-83D3-8C2F21FD895D}">
      <dsp:nvSpPr>
        <dsp:cNvPr id="0" name=""/>
        <dsp:cNvSpPr/>
      </dsp:nvSpPr>
      <dsp:spPr>
        <a:xfrm>
          <a:off x="4464008" y="4622243"/>
          <a:ext cx="453533" cy="91440"/>
        </a:xfrm>
        <a:custGeom>
          <a:avLst/>
          <a:gdLst/>
          <a:ahLst/>
          <a:cxnLst/>
          <a:rect l="0" t="0" r="0" b="0"/>
          <a:pathLst>
            <a:path>
              <a:moveTo>
                <a:pt x="0" y="45720"/>
              </a:moveTo>
              <a:lnTo>
                <a:pt x="453533"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a-DK" sz="500" kern="1200" dirty="0">
            <a:latin typeface="Calibri" panose="020F0502020204030204" pitchFamily="34" charset="0"/>
          </a:endParaRPr>
        </a:p>
      </dsp:txBody>
      <dsp:txXfrm>
        <a:off x="4679437" y="4656625"/>
        <a:ext cx="22676" cy="22676"/>
      </dsp:txXfrm>
    </dsp:sp>
    <dsp:sp modelId="{EBC81286-4CAA-4A18-A7CF-F8FCF917B6BB}">
      <dsp:nvSpPr>
        <dsp:cNvPr id="0" name=""/>
        <dsp:cNvSpPr/>
      </dsp:nvSpPr>
      <dsp:spPr>
        <a:xfrm>
          <a:off x="1742806" y="2507456"/>
          <a:ext cx="453533" cy="2160507"/>
        </a:xfrm>
        <a:custGeom>
          <a:avLst/>
          <a:gdLst/>
          <a:ahLst/>
          <a:cxnLst/>
          <a:rect l="0" t="0" r="0" b="0"/>
          <a:pathLst>
            <a:path>
              <a:moveTo>
                <a:pt x="0" y="0"/>
              </a:moveTo>
              <a:lnTo>
                <a:pt x="226766" y="0"/>
              </a:lnTo>
              <a:lnTo>
                <a:pt x="226766" y="2160507"/>
              </a:lnTo>
              <a:lnTo>
                <a:pt x="453533" y="21605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da-DK" sz="700" kern="1200" dirty="0">
            <a:latin typeface="Calibri" panose="020F0502020204030204" pitchFamily="34" charset="0"/>
          </a:endParaRPr>
        </a:p>
      </dsp:txBody>
      <dsp:txXfrm>
        <a:off x="1914383" y="3532519"/>
        <a:ext cx="110379" cy="110379"/>
      </dsp:txXfrm>
    </dsp:sp>
    <dsp:sp modelId="{D98EC111-84B2-4443-9466-5F91AF5FBF38}">
      <dsp:nvSpPr>
        <dsp:cNvPr id="0" name=""/>
        <dsp:cNvSpPr/>
      </dsp:nvSpPr>
      <dsp:spPr>
        <a:xfrm>
          <a:off x="4464008" y="3371659"/>
          <a:ext cx="659732" cy="432101"/>
        </a:xfrm>
        <a:custGeom>
          <a:avLst/>
          <a:gdLst/>
          <a:ahLst/>
          <a:cxnLst/>
          <a:rect l="0" t="0" r="0" b="0"/>
          <a:pathLst>
            <a:path>
              <a:moveTo>
                <a:pt x="0" y="0"/>
              </a:moveTo>
              <a:lnTo>
                <a:pt x="329866" y="0"/>
              </a:lnTo>
              <a:lnTo>
                <a:pt x="329866" y="432101"/>
              </a:lnTo>
              <a:lnTo>
                <a:pt x="659732" y="4321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a-DK" sz="500" kern="1200" dirty="0">
            <a:latin typeface="Calibri" panose="020F0502020204030204" pitchFamily="34" charset="0"/>
          </a:endParaRPr>
        </a:p>
      </dsp:txBody>
      <dsp:txXfrm>
        <a:off x="4774159" y="3567993"/>
        <a:ext cx="39432" cy="39432"/>
      </dsp:txXfrm>
    </dsp:sp>
    <dsp:sp modelId="{C72AFE05-3D21-4373-8BC9-F416D0E0DDB3}">
      <dsp:nvSpPr>
        <dsp:cNvPr id="0" name=""/>
        <dsp:cNvSpPr/>
      </dsp:nvSpPr>
      <dsp:spPr>
        <a:xfrm>
          <a:off x="7391410" y="2939557"/>
          <a:ext cx="785225" cy="1728406"/>
        </a:xfrm>
        <a:custGeom>
          <a:avLst/>
          <a:gdLst/>
          <a:ahLst/>
          <a:cxnLst/>
          <a:rect l="0" t="0" r="0" b="0"/>
          <a:pathLst>
            <a:path>
              <a:moveTo>
                <a:pt x="0" y="0"/>
              </a:moveTo>
              <a:lnTo>
                <a:pt x="392612" y="0"/>
              </a:lnTo>
              <a:lnTo>
                <a:pt x="392612" y="1728406"/>
              </a:lnTo>
              <a:lnTo>
                <a:pt x="785225" y="17284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da-DK" sz="600" kern="1200"/>
        </a:p>
      </dsp:txBody>
      <dsp:txXfrm>
        <a:off x="7736563" y="3756300"/>
        <a:ext cx="94920" cy="94920"/>
      </dsp:txXfrm>
    </dsp:sp>
    <dsp:sp modelId="{968C6AC6-313F-4E3F-942B-514A4C551D63}">
      <dsp:nvSpPr>
        <dsp:cNvPr id="0" name=""/>
        <dsp:cNvSpPr/>
      </dsp:nvSpPr>
      <dsp:spPr>
        <a:xfrm>
          <a:off x="7391410" y="2939557"/>
          <a:ext cx="785225" cy="864203"/>
        </a:xfrm>
        <a:custGeom>
          <a:avLst/>
          <a:gdLst/>
          <a:ahLst/>
          <a:cxnLst/>
          <a:rect l="0" t="0" r="0" b="0"/>
          <a:pathLst>
            <a:path>
              <a:moveTo>
                <a:pt x="0" y="0"/>
              </a:moveTo>
              <a:lnTo>
                <a:pt x="392612" y="0"/>
              </a:lnTo>
              <a:lnTo>
                <a:pt x="392612" y="864203"/>
              </a:lnTo>
              <a:lnTo>
                <a:pt x="785225" y="8642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a-DK" sz="500" kern="1200"/>
        </a:p>
      </dsp:txBody>
      <dsp:txXfrm>
        <a:off x="7754831" y="3342467"/>
        <a:ext cx="58382" cy="58382"/>
      </dsp:txXfrm>
    </dsp:sp>
    <dsp:sp modelId="{AC0C8931-F2F7-4FDE-83ED-BC5218C93555}">
      <dsp:nvSpPr>
        <dsp:cNvPr id="0" name=""/>
        <dsp:cNvSpPr/>
      </dsp:nvSpPr>
      <dsp:spPr>
        <a:xfrm>
          <a:off x="7391410" y="2893837"/>
          <a:ext cx="785225" cy="91440"/>
        </a:xfrm>
        <a:custGeom>
          <a:avLst/>
          <a:gdLst/>
          <a:ahLst/>
          <a:cxnLst/>
          <a:rect l="0" t="0" r="0" b="0"/>
          <a:pathLst>
            <a:path>
              <a:moveTo>
                <a:pt x="0" y="45720"/>
              </a:moveTo>
              <a:lnTo>
                <a:pt x="785225"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a-DK" sz="500" kern="1200"/>
        </a:p>
      </dsp:txBody>
      <dsp:txXfrm>
        <a:off x="7764392" y="2919926"/>
        <a:ext cx="39261" cy="39261"/>
      </dsp:txXfrm>
    </dsp:sp>
    <dsp:sp modelId="{887FDA88-D449-449F-BE0F-D19D5DEA27A8}">
      <dsp:nvSpPr>
        <dsp:cNvPr id="0" name=""/>
        <dsp:cNvSpPr/>
      </dsp:nvSpPr>
      <dsp:spPr>
        <a:xfrm>
          <a:off x="7391410" y="2075354"/>
          <a:ext cx="785225" cy="864203"/>
        </a:xfrm>
        <a:custGeom>
          <a:avLst/>
          <a:gdLst/>
          <a:ahLst/>
          <a:cxnLst/>
          <a:rect l="0" t="0" r="0" b="0"/>
          <a:pathLst>
            <a:path>
              <a:moveTo>
                <a:pt x="0" y="864203"/>
              </a:moveTo>
              <a:lnTo>
                <a:pt x="392612" y="864203"/>
              </a:lnTo>
              <a:lnTo>
                <a:pt x="392612" y="0"/>
              </a:lnTo>
              <a:lnTo>
                <a:pt x="78522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a-DK" sz="500" kern="1200"/>
        </a:p>
      </dsp:txBody>
      <dsp:txXfrm>
        <a:off x="7754831" y="2478264"/>
        <a:ext cx="58382" cy="58382"/>
      </dsp:txXfrm>
    </dsp:sp>
    <dsp:sp modelId="{C094507B-2E56-4621-AAC5-2DE5FDD070AC}">
      <dsp:nvSpPr>
        <dsp:cNvPr id="0" name=""/>
        <dsp:cNvSpPr/>
      </dsp:nvSpPr>
      <dsp:spPr>
        <a:xfrm>
          <a:off x="7391410" y="1211151"/>
          <a:ext cx="785225" cy="1728406"/>
        </a:xfrm>
        <a:custGeom>
          <a:avLst/>
          <a:gdLst/>
          <a:ahLst/>
          <a:cxnLst/>
          <a:rect l="0" t="0" r="0" b="0"/>
          <a:pathLst>
            <a:path>
              <a:moveTo>
                <a:pt x="0" y="1728406"/>
              </a:moveTo>
              <a:lnTo>
                <a:pt x="392612" y="1728406"/>
              </a:lnTo>
              <a:lnTo>
                <a:pt x="392612" y="0"/>
              </a:lnTo>
              <a:lnTo>
                <a:pt x="78522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da-DK" sz="600" kern="1200"/>
        </a:p>
      </dsp:txBody>
      <dsp:txXfrm>
        <a:off x="7736563" y="2027894"/>
        <a:ext cx="94920" cy="94920"/>
      </dsp:txXfrm>
    </dsp:sp>
    <dsp:sp modelId="{98394844-678A-49B3-80DC-CA11D384B2AC}">
      <dsp:nvSpPr>
        <dsp:cNvPr id="0" name=""/>
        <dsp:cNvSpPr/>
      </dsp:nvSpPr>
      <dsp:spPr>
        <a:xfrm>
          <a:off x="4464008" y="2939557"/>
          <a:ext cx="659732" cy="432101"/>
        </a:xfrm>
        <a:custGeom>
          <a:avLst/>
          <a:gdLst/>
          <a:ahLst/>
          <a:cxnLst/>
          <a:rect l="0" t="0" r="0" b="0"/>
          <a:pathLst>
            <a:path>
              <a:moveTo>
                <a:pt x="0" y="432101"/>
              </a:moveTo>
              <a:lnTo>
                <a:pt x="329866" y="432101"/>
              </a:lnTo>
              <a:lnTo>
                <a:pt x="329866" y="0"/>
              </a:lnTo>
              <a:lnTo>
                <a:pt x="65973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a-DK" sz="500" kern="1200" dirty="0">
            <a:latin typeface="Calibri" panose="020F0502020204030204" pitchFamily="34" charset="0"/>
          </a:endParaRPr>
        </a:p>
      </dsp:txBody>
      <dsp:txXfrm>
        <a:off x="4774159" y="3135892"/>
        <a:ext cx="39432" cy="39432"/>
      </dsp:txXfrm>
    </dsp:sp>
    <dsp:sp modelId="{E69CF172-C41A-4C2F-A063-2ED5E9B47434}">
      <dsp:nvSpPr>
        <dsp:cNvPr id="0" name=""/>
        <dsp:cNvSpPr/>
      </dsp:nvSpPr>
      <dsp:spPr>
        <a:xfrm>
          <a:off x="1742806" y="2507456"/>
          <a:ext cx="453533" cy="864203"/>
        </a:xfrm>
        <a:custGeom>
          <a:avLst/>
          <a:gdLst/>
          <a:ahLst/>
          <a:cxnLst/>
          <a:rect l="0" t="0" r="0" b="0"/>
          <a:pathLst>
            <a:path>
              <a:moveTo>
                <a:pt x="0" y="0"/>
              </a:moveTo>
              <a:lnTo>
                <a:pt x="226766" y="0"/>
              </a:lnTo>
              <a:lnTo>
                <a:pt x="226766" y="864203"/>
              </a:lnTo>
              <a:lnTo>
                <a:pt x="453533" y="8642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a-DK" sz="500" kern="1200" dirty="0">
            <a:latin typeface="Calibri" panose="020F0502020204030204" pitchFamily="34" charset="0"/>
          </a:endParaRPr>
        </a:p>
      </dsp:txBody>
      <dsp:txXfrm>
        <a:off x="1945173" y="2915157"/>
        <a:ext cx="48799" cy="48799"/>
      </dsp:txXfrm>
    </dsp:sp>
    <dsp:sp modelId="{CF887656-9510-4F2C-A038-EAA81727113A}">
      <dsp:nvSpPr>
        <dsp:cNvPr id="0" name=""/>
        <dsp:cNvSpPr/>
      </dsp:nvSpPr>
      <dsp:spPr>
        <a:xfrm>
          <a:off x="4464008" y="1385955"/>
          <a:ext cx="650775" cy="91440"/>
        </a:xfrm>
        <a:custGeom>
          <a:avLst/>
          <a:gdLst/>
          <a:ahLst/>
          <a:cxnLst/>
          <a:rect l="0" t="0" r="0" b="0"/>
          <a:pathLst>
            <a:path>
              <a:moveTo>
                <a:pt x="0" y="45720"/>
              </a:moveTo>
              <a:lnTo>
                <a:pt x="325387" y="45720"/>
              </a:lnTo>
              <a:lnTo>
                <a:pt x="325387" y="45733"/>
              </a:lnTo>
              <a:lnTo>
                <a:pt x="650775" y="4573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a-DK" sz="500" kern="1200" dirty="0">
            <a:latin typeface="Calibri" panose="020F0502020204030204" pitchFamily="34" charset="0"/>
          </a:endParaRPr>
        </a:p>
      </dsp:txBody>
      <dsp:txXfrm>
        <a:off x="4773127" y="1415405"/>
        <a:ext cx="32538" cy="32538"/>
      </dsp:txXfrm>
    </dsp:sp>
    <dsp:sp modelId="{52583B67-06F3-45D5-A644-728E795FEA8A}">
      <dsp:nvSpPr>
        <dsp:cNvPr id="0" name=""/>
        <dsp:cNvSpPr/>
      </dsp:nvSpPr>
      <dsp:spPr>
        <a:xfrm>
          <a:off x="1742806" y="1431675"/>
          <a:ext cx="453533" cy="1075780"/>
        </a:xfrm>
        <a:custGeom>
          <a:avLst/>
          <a:gdLst/>
          <a:ahLst/>
          <a:cxnLst/>
          <a:rect l="0" t="0" r="0" b="0"/>
          <a:pathLst>
            <a:path>
              <a:moveTo>
                <a:pt x="0" y="1075780"/>
              </a:moveTo>
              <a:lnTo>
                <a:pt x="226766" y="1075780"/>
              </a:lnTo>
              <a:lnTo>
                <a:pt x="226766" y="0"/>
              </a:lnTo>
              <a:lnTo>
                <a:pt x="45353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a-DK" sz="500" kern="1200" dirty="0">
            <a:latin typeface="Calibri" panose="020F0502020204030204" pitchFamily="34" charset="0"/>
          </a:endParaRPr>
        </a:p>
      </dsp:txBody>
      <dsp:txXfrm>
        <a:off x="1940386" y="1940378"/>
        <a:ext cx="58373" cy="58373"/>
      </dsp:txXfrm>
    </dsp:sp>
    <dsp:sp modelId="{AC4FF9E1-7748-4705-BE93-356C27449D9F}">
      <dsp:nvSpPr>
        <dsp:cNvPr id="0" name=""/>
        <dsp:cNvSpPr/>
      </dsp:nvSpPr>
      <dsp:spPr>
        <a:xfrm rot="16200000">
          <a:off x="811759" y="2161774"/>
          <a:ext cx="1170731" cy="69136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da-DK" sz="1800" kern="1200" dirty="0">
              <a:latin typeface="Calibri" panose="020F0502020204030204" pitchFamily="34" charset="0"/>
            </a:rPr>
            <a:t>C:\</a:t>
          </a:r>
        </a:p>
      </dsp:txBody>
      <dsp:txXfrm>
        <a:off x="811759" y="2161774"/>
        <a:ext cx="1170731" cy="691362"/>
      </dsp:txXfrm>
    </dsp:sp>
    <dsp:sp modelId="{E65E65F8-3263-42BF-9F5C-193DA33B663B}">
      <dsp:nvSpPr>
        <dsp:cNvPr id="0" name=""/>
        <dsp:cNvSpPr/>
      </dsp:nvSpPr>
      <dsp:spPr>
        <a:xfrm>
          <a:off x="2196340" y="1085994"/>
          <a:ext cx="2267668" cy="69136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da-DK" sz="1800" kern="1200" dirty="0">
              <a:latin typeface="Calibri" panose="020F0502020204030204" pitchFamily="34" charset="0"/>
            </a:rPr>
            <a:t>Program Files\</a:t>
          </a:r>
        </a:p>
      </dsp:txBody>
      <dsp:txXfrm>
        <a:off x="2196340" y="1085994"/>
        <a:ext cx="2267668" cy="691362"/>
      </dsp:txXfrm>
    </dsp:sp>
    <dsp:sp modelId="{942ECC01-176D-4EDE-95E0-1C12F0DAE21C}">
      <dsp:nvSpPr>
        <dsp:cNvPr id="0" name=""/>
        <dsp:cNvSpPr/>
      </dsp:nvSpPr>
      <dsp:spPr>
        <a:xfrm>
          <a:off x="5114784" y="1086007"/>
          <a:ext cx="2061514" cy="69136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da-DK" sz="1800" i="1" kern="1200" dirty="0">
              <a:latin typeface="Calibri" panose="020F0502020204030204" pitchFamily="34" charset="0"/>
            </a:rPr>
            <a:t>Program directories</a:t>
          </a:r>
        </a:p>
      </dsp:txBody>
      <dsp:txXfrm>
        <a:off x="5114784" y="1086007"/>
        <a:ext cx="2061514" cy="691362"/>
      </dsp:txXfrm>
    </dsp:sp>
    <dsp:sp modelId="{D7D0A7BC-77D5-40DD-914E-625999D506F4}">
      <dsp:nvSpPr>
        <dsp:cNvPr id="0" name=""/>
        <dsp:cNvSpPr/>
      </dsp:nvSpPr>
      <dsp:spPr>
        <a:xfrm>
          <a:off x="2196340" y="3025977"/>
          <a:ext cx="2267668" cy="69136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da-DK" sz="1800" kern="1200" dirty="0">
              <a:latin typeface="Calibri" panose="020F0502020204030204" pitchFamily="34" charset="0"/>
            </a:rPr>
            <a:t>Users\</a:t>
          </a:r>
        </a:p>
      </dsp:txBody>
      <dsp:txXfrm>
        <a:off x="2196340" y="3025977"/>
        <a:ext cx="2267668" cy="691362"/>
      </dsp:txXfrm>
    </dsp:sp>
    <dsp:sp modelId="{15A2CA6D-732E-4978-8E66-F81F8EC6358B}">
      <dsp:nvSpPr>
        <dsp:cNvPr id="0" name=""/>
        <dsp:cNvSpPr/>
      </dsp:nvSpPr>
      <dsp:spPr>
        <a:xfrm>
          <a:off x="5123741" y="2593876"/>
          <a:ext cx="2267668" cy="69136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da-DK" sz="1800" kern="1200" dirty="0">
              <a:latin typeface="Calibri" panose="020F0502020204030204" pitchFamily="34" charset="0"/>
            </a:rPr>
            <a:t>Username\</a:t>
          </a:r>
        </a:p>
      </dsp:txBody>
      <dsp:txXfrm>
        <a:off x="5123741" y="2593876"/>
        <a:ext cx="2267668" cy="691362"/>
      </dsp:txXfrm>
    </dsp:sp>
    <dsp:sp modelId="{04603865-E81A-4785-8FE4-D8C7890582BD}">
      <dsp:nvSpPr>
        <dsp:cNvPr id="0" name=""/>
        <dsp:cNvSpPr/>
      </dsp:nvSpPr>
      <dsp:spPr>
        <a:xfrm>
          <a:off x="8176636" y="865470"/>
          <a:ext cx="2267668" cy="69136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da-DK" sz="1800" kern="1200" dirty="0">
              <a:latin typeface="Calibri" panose="020F0502020204030204" pitchFamily="34" charset="0"/>
            </a:rPr>
            <a:t>Desktop\</a:t>
          </a:r>
        </a:p>
      </dsp:txBody>
      <dsp:txXfrm>
        <a:off x="8176636" y="865470"/>
        <a:ext cx="2267668" cy="691362"/>
      </dsp:txXfrm>
    </dsp:sp>
    <dsp:sp modelId="{37AEE5C7-A0C0-481A-84F9-71F27FCD5B35}">
      <dsp:nvSpPr>
        <dsp:cNvPr id="0" name=""/>
        <dsp:cNvSpPr/>
      </dsp:nvSpPr>
      <dsp:spPr>
        <a:xfrm>
          <a:off x="8176636" y="1729673"/>
          <a:ext cx="2267668" cy="69136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da-DK" sz="1800" kern="1200" dirty="0">
              <a:latin typeface="Calibri" panose="020F0502020204030204" pitchFamily="34" charset="0"/>
            </a:rPr>
            <a:t>Documents\</a:t>
          </a:r>
        </a:p>
      </dsp:txBody>
      <dsp:txXfrm>
        <a:off x="8176636" y="1729673"/>
        <a:ext cx="2267668" cy="691362"/>
      </dsp:txXfrm>
    </dsp:sp>
    <dsp:sp modelId="{25CE9658-A124-469B-A744-6B2A8D58201C}">
      <dsp:nvSpPr>
        <dsp:cNvPr id="0" name=""/>
        <dsp:cNvSpPr/>
      </dsp:nvSpPr>
      <dsp:spPr>
        <a:xfrm>
          <a:off x="8176636" y="2593876"/>
          <a:ext cx="2267668" cy="69136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da-DK" sz="1800" kern="1200" dirty="0">
              <a:latin typeface="Calibri" panose="020F0502020204030204" pitchFamily="34" charset="0"/>
            </a:rPr>
            <a:t>Downloads\</a:t>
          </a:r>
        </a:p>
      </dsp:txBody>
      <dsp:txXfrm>
        <a:off x="8176636" y="2593876"/>
        <a:ext cx="2267668" cy="691362"/>
      </dsp:txXfrm>
    </dsp:sp>
    <dsp:sp modelId="{204CB837-682C-4913-BA4A-6859426CFE45}">
      <dsp:nvSpPr>
        <dsp:cNvPr id="0" name=""/>
        <dsp:cNvSpPr/>
      </dsp:nvSpPr>
      <dsp:spPr>
        <a:xfrm>
          <a:off x="8176636" y="3458079"/>
          <a:ext cx="2267668" cy="69136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da-DK" sz="1800" kern="1200" dirty="0">
              <a:latin typeface="Calibri" panose="020F0502020204030204" pitchFamily="34" charset="0"/>
            </a:rPr>
            <a:t>OneDrive\</a:t>
          </a:r>
        </a:p>
      </dsp:txBody>
      <dsp:txXfrm>
        <a:off x="8176636" y="3458079"/>
        <a:ext cx="2267668" cy="691362"/>
      </dsp:txXfrm>
    </dsp:sp>
    <dsp:sp modelId="{DBBF19C4-9D98-48E9-9555-8EBDB16E83F2}">
      <dsp:nvSpPr>
        <dsp:cNvPr id="0" name=""/>
        <dsp:cNvSpPr/>
      </dsp:nvSpPr>
      <dsp:spPr>
        <a:xfrm>
          <a:off x="8176636" y="4322282"/>
          <a:ext cx="2267668" cy="69136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da-DK" sz="1800" i="1" kern="1200" dirty="0">
              <a:latin typeface="Calibri" panose="020F0502020204030204" pitchFamily="34" charset="0"/>
            </a:rPr>
            <a:t>Various personal files and directories</a:t>
          </a:r>
        </a:p>
      </dsp:txBody>
      <dsp:txXfrm>
        <a:off x="8176636" y="4322282"/>
        <a:ext cx="2267668" cy="691362"/>
      </dsp:txXfrm>
    </dsp:sp>
    <dsp:sp modelId="{BBFCDBE6-D137-4D52-A710-23D393466E3A}">
      <dsp:nvSpPr>
        <dsp:cNvPr id="0" name=""/>
        <dsp:cNvSpPr/>
      </dsp:nvSpPr>
      <dsp:spPr>
        <a:xfrm>
          <a:off x="5123741" y="3458079"/>
          <a:ext cx="2267668" cy="69136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da-DK" sz="1800" i="1" kern="1200" dirty="0">
              <a:latin typeface="Calibri" panose="020F0502020204030204" pitchFamily="34" charset="0"/>
            </a:rPr>
            <a:t>Other user directories</a:t>
          </a:r>
        </a:p>
      </dsp:txBody>
      <dsp:txXfrm>
        <a:off x="5123741" y="3458079"/>
        <a:ext cx="2267668" cy="691362"/>
      </dsp:txXfrm>
    </dsp:sp>
    <dsp:sp modelId="{F683F206-B1A1-443C-BC9B-8164F579DBCB}">
      <dsp:nvSpPr>
        <dsp:cNvPr id="0" name=""/>
        <dsp:cNvSpPr/>
      </dsp:nvSpPr>
      <dsp:spPr>
        <a:xfrm>
          <a:off x="2196340" y="4322282"/>
          <a:ext cx="2267668" cy="69136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da-DK" sz="1800" kern="1200" dirty="0">
              <a:latin typeface="Calibri" panose="020F0502020204030204" pitchFamily="34" charset="0"/>
            </a:rPr>
            <a:t>Windows\</a:t>
          </a:r>
        </a:p>
      </dsp:txBody>
      <dsp:txXfrm>
        <a:off x="2196340" y="4322282"/>
        <a:ext cx="2267668" cy="691362"/>
      </dsp:txXfrm>
    </dsp:sp>
    <dsp:sp modelId="{C76EE42F-B238-4F18-9708-91481F9CB171}">
      <dsp:nvSpPr>
        <dsp:cNvPr id="0" name=""/>
        <dsp:cNvSpPr/>
      </dsp:nvSpPr>
      <dsp:spPr>
        <a:xfrm>
          <a:off x="4917542" y="4322282"/>
          <a:ext cx="2267668" cy="69136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da-DK" sz="1800" i="1" kern="1200" dirty="0">
              <a:latin typeface="Calibri" panose="020F0502020204030204" pitchFamily="34" charset="0"/>
            </a:rPr>
            <a:t>System files and directories</a:t>
          </a:r>
        </a:p>
      </dsp:txBody>
      <dsp:txXfrm>
        <a:off x="4917542" y="4322282"/>
        <a:ext cx="2267668" cy="69136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D83F73-BF14-4BA2-A05C-3238C6A804EF}" type="datetimeFigureOut">
              <a:rPr lang="en-US" smtClean="0"/>
              <a:t>13-Sep-17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953616-9221-4CC5-BF23-C1408E9EAA43}" type="slidenum">
              <a:rPr lang="en-US" smtClean="0"/>
              <a:t>‹#›</a:t>
            </a:fld>
            <a:endParaRPr lang="en-US"/>
          </a:p>
        </p:txBody>
      </p:sp>
    </p:spTree>
    <p:extLst>
      <p:ext uri="{BB962C8B-B14F-4D97-AF65-F5344CB8AC3E}">
        <p14:creationId xmlns:p14="http://schemas.microsoft.com/office/powerpoint/2010/main" val="481692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57C2CB8A-9009-4C94-8A34-7C286C2D053A}" type="slidenum">
              <a:rPr lang="da-DK" smtClean="0"/>
              <a:t>33</a:t>
            </a:fld>
            <a:endParaRPr lang="da-DK"/>
          </a:p>
        </p:txBody>
      </p:sp>
    </p:spTree>
    <p:extLst>
      <p:ext uri="{BB962C8B-B14F-4D97-AF65-F5344CB8AC3E}">
        <p14:creationId xmlns:p14="http://schemas.microsoft.com/office/powerpoint/2010/main" val="2933347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1C4EC7-32EF-4A88-A777-BD3273CFE7A6}" type="slidenum">
              <a:rPr lang="en-US" smtClean="0"/>
              <a:t>52</a:t>
            </a:fld>
            <a:endParaRPr lang="en-US"/>
          </a:p>
        </p:txBody>
      </p:sp>
    </p:spTree>
    <p:extLst>
      <p:ext uri="{BB962C8B-B14F-4D97-AF65-F5344CB8AC3E}">
        <p14:creationId xmlns:p14="http://schemas.microsoft.com/office/powerpoint/2010/main" val="589521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1C4EC7-32EF-4A88-A777-BD3273CFE7A6}" type="slidenum">
              <a:rPr lang="en-US" smtClean="0"/>
              <a:t>53</a:t>
            </a:fld>
            <a:endParaRPr lang="en-US"/>
          </a:p>
        </p:txBody>
      </p:sp>
    </p:spTree>
    <p:extLst>
      <p:ext uri="{BB962C8B-B14F-4D97-AF65-F5344CB8AC3E}">
        <p14:creationId xmlns:p14="http://schemas.microsoft.com/office/powerpoint/2010/main" val="77722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1C4EC7-32EF-4A88-A777-BD3273CFE7A6}" type="slidenum">
              <a:rPr lang="en-US" smtClean="0"/>
              <a:t>54</a:t>
            </a:fld>
            <a:endParaRPr lang="en-US"/>
          </a:p>
        </p:txBody>
      </p:sp>
    </p:spTree>
    <p:extLst>
      <p:ext uri="{BB962C8B-B14F-4D97-AF65-F5344CB8AC3E}">
        <p14:creationId xmlns:p14="http://schemas.microsoft.com/office/powerpoint/2010/main" val="2698634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1C4EC7-32EF-4A88-A777-BD3273CFE7A6}" type="slidenum">
              <a:rPr lang="en-US" smtClean="0"/>
              <a:t>57</a:t>
            </a:fld>
            <a:endParaRPr lang="en-US"/>
          </a:p>
        </p:txBody>
      </p:sp>
    </p:spTree>
    <p:extLst>
      <p:ext uri="{BB962C8B-B14F-4D97-AF65-F5344CB8AC3E}">
        <p14:creationId xmlns:p14="http://schemas.microsoft.com/office/powerpoint/2010/main" val="287034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C4EC7-32EF-4A88-A777-BD3273CFE7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0100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907B6-B406-49C4-A9BC-C317D9299CD9}" type="slidenum">
              <a:rPr lang="en-US" smtClean="0"/>
              <a:t>61</a:t>
            </a:fld>
            <a:endParaRPr lang="en-US"/>
          </a:p>
        </p:txBody>
      </p:sp>
    </p:spTree>
    <p:extLst>
      <p:ext uri="{BB962C8B-B14F-4D97-AF65-F5344CB8AC3E}">
        <p14:creationId xmlns:p14="http://schemas.microsoft.com/office/powerpoint/2010/main" val="2735553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C89CB-7A06-490E-95E7-8A7BE3D25D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737DD6-3E6D-432E-9701-920A84A1AF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F3FECF-4244-4D11-9CF8-FF3B1E089E87}"/>
              </a:ext>
            </a:extLst>
          </p:cNvPr>
          <p:cNvSpPr>
            <a:spLocks noGrp="1"/>
          </p:cNvSpPr>
          <p:nvPr>
            <p:ph type="dt" sz="half" idx="10"/>
          </p:nvPr>
        </p:nvSpPr>
        <p:spPr/>
        <p:txBody>
          <a:bodyPr/>
          <a:lstStyle/>
          <a:p>
            <a:fld id="{AAFCE6F1-8B4F-42E0-974C-C71DE6AE50C1}" type="datetimeFigureOut">
              <a:rPr lang="en-US" smtClean="0"/>
              <a:t>13-Sep-17</a:t>
            </a:fld>
            <a:endParaRPr lang="en-US"/>
          </a:p>
        </p:txBody>
      </p:sp>
      <p:sp>
        <p:nvSpPr>
          <p:cNvPr id="5" name="Footer Placeholder 4">
            <a:extLst>
              <a:ext uri="{FF2B5EF4-FFF2-40B4-BE49-F238E27FC236}">
                <a16:creationId xmlns:a16="http://schemas.microsoft.com/office/drawing/2014/main" id="{C5902E6A-FB32-4A7E-96C8-2A0A560AB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7E5E8-5FA6-4990-9236-7A3293ACB2B6}"/>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3099586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3DB8-8EED-474C-93D5-A02BDED47F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6EFFF-9F40-4A3E-A066-03250A8C42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B2501-E2C4-4825-99DB-CE7BF497094A}"/>
              </a:ext>
            </a:extLst>
          </p:cNvPr>
          <p:cNvSpPr>
            <a:spLocks noGrp="1"/>
          </p:cNvSpPr>
          <p:nvPr>
            <p:ph type="dt" sz="half" idx="10"/>
          </p:nvPr>
        </p:nvSpPr>
        <p:spPr/>
        <p:txBody>
          <a:bodyPr/>
          <a:lstStyle/>
          <a:p>
            <a:fld id="{AAFCE6F1-8B4F-42E0-974C-C71DE6AE50C1}" type="datetimeFigureOut">
              <a:rPr lang="en-US" smtClean="0"/>
              <a:t>13-Sep-17</a:t>
            </a:fld>
            <a:endParaRPr lang="en-US"/>
          </a:p>
        </p:txBody>
      </p:sp>
      <p:sp>
        <p:nvSpPr>
          <p:cNvPr id="5" name="Footer Placeholder 4">
            <a:extLst>
              <a:ext uri="{FF2B5EF4-FFF2-40B4-BE49-F238E27FC236}">
                <a16:creationId xmlns:a16="http://schemas.microsoft.com/office/drawing/2014/main" id="{7DED7A0E-B4C2-4195-ABB1-7699785EE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4898B-7E92-4338-B1E8-BE9F86D31074}"/>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238974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0C0FA6-343F-4601-B155-A4476EB411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95E18B-94C9-45E7-863C-A567A57A21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104E3-8370-4408-9F31-C119400F8468}"/>
              </a:ext>
            </a:extLst>
          </p:cNvPr>
          <p:cNvSpPr>
            <a:spLocks noGrp="1"/>
          </p:cNvSpPr>
          <p:nvPr>
            <p:ph type="dt" sz="half" idx="10"/>
          </p:nvPr>
        </p:nvSpPr>
        <p:spPr/>
        <p:txBody>
          <a:bodyPr/>
          <a:lstStyle/>
          <a:p>
            <a:fld id="{AAFCE6F1-8B4F-42E0-974C-C71DE6AE50C1}" type="datetimeFigureOut">
              <a:rPr lang="en-US" smtClean="0"/>
              <a:t>13-Sep-17</a:t>
            </a:fld>
            <a:endParaRPr lang="en-US"/>
          </a:p>
        </p:txBody>
      </p:sp>
      <p:sp>
        <p:nvSpPr>
          <p:cNvPr id="5" name="Footer Placeholder 4">
            <a:extLst>
              <a:ext uri="{FF2B5EF4-FFF2-40B4-BE49-F238E27FC236}">
                <a16:creationId xmlns:a16="http://schemas.microsoft.com/office/drawing/2014/main" id="{3B75FBBE-7966-487D-90D4-11769A9AF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B289-BCF6-4BF9-9BC1-D9D2A337018F}"/>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121259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FCE6F1-8B4F-42E0-974C-C71DE6AE50C1}" type="datetimeFigureOut">
              <a:rPr lang="en-US" smtClean="0"/>
              <a:t>13-Sep-17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2720132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FCE6F1-8B4F-42E0-974C-C71DE6AE50C1}" type="datetimeFigureOut">
              <a:rPr lang="en-US" smtClean="0"/>
              <a:t>13-Sep-17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1384910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FCE6F1-8B4F-42E0-974C-C71DE6AE50C1}" type="datetimeFigureOut">
              <a:rPr lang="en-US" smtClean="0"/>
              <a:t>13-Sep-17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2834346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FCE6F1-8B4F-42E0-974C-C71DE6AE50C1}" type="datetimeFigureOut">
              <a:rPr lang="en-US" smtClean="0"/>
              <a:t>13-Sep-17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1262259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FCE6F1-8B4F-42E0-974C-C71DE6AE50C1}" type="datetimeFigureOut">
              <a:rPr lang="en-US" smtClean="0"/>
              <a:t>13-Sep-17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693346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FCE6F1-8B4F-42E0-974C-C71DE6AE50C1}" type="datetimeFigureOut">
              <a:rPr lang="en-US" smtClean="0"/>
              <a:t>13-Sep-17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4255598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CE6F1-8B4F-42E0-974C-C71DE6AE50C1}" type="datetimeFigureOut">
              <a:rPr lang="en-US" smtClean="0"/>
              <a:t>13-Sep-17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62800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FCE6F1-8B4F-42E0-974C-C71DE6AE50C1}" type="datetimeFigureOut">
              <a:rPr lang="en-US" smtClean="0"/>
              <a:t>13-Sep-17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389627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7629-7A14-4BB4-93C0-2007E56C4D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EF3081-70F2-438A-B4E2-CFA78B003F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1A2EB-82D8-43B7-B012-6947040E9CB8}"/>
              </a:ext>
            </a:extLst>
          </p:cNvPr>
          <p:cNvSpPr>
            <a:spLocks noGrp="1"/>
          </p:cNvSpPr>
          <p:nvPr>
            <p:ph type="dt" sz="half" idx="10"/>
          </p:nvPr>
        </p:nvSpPr>
        <p:spPr/>
        <p:txBody>
          <a:bodyPr/>
          <a:lstStyle/>
          <a:p>
            <a:fld id="{AAFCE6F1-8B4F-42E0-974C-C71DE6AE50C1}" type="datetimeFigureOut">
              <a:rPr lang="en-US" smtClean="0"/>
              <a:t>13-Sep-17</a:t>
            </a:fld>
            <a:endParaRPr lang="en-US"/>
          </a:p>
        </p:txBody>
      </p:sp>
      <p:sp>
        <p:nvSpPr>
          <p:cNvPr id="5" name="Footer Placeholder 4">
            <a:extLst>
              <a:ext uri="{FF2B5EF4-FFF2-40B4-BE49-F238E27FC236}">
                <a16:creationId xmlns:a16="http://schemas.microsoft.com/office/drawing/2014/main" id="{94E4E473-F0F2-4383-80B5-8ED682700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D53B3-065D-42DF-A180-3C94485D7929}"/>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39672956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FCE6F1-8B4F-42E0-974C-C71DE6AE50C1}" type="datetimeFigureOut">
              <a:rPr lang="en-US" smtClean="0"/>
              <a:t>13-Sep-17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41958183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FCE6F1-8B4F-42E0-974C-C71DE6AE50C1}" type="datetimeFigureOut">
              <a:rPr lang="en-US" smtClean="0"/>
              <a:t>13-Sep-17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19366310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FCE6F1-8B4F-42E0-974C-C71DE6AE50C1}" type="datetimeFigureOut">
              <a:rPr lang="en-US" smtClean="0"/>
              <a:t>13-Sep-17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58567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02C14-AE0D-4B22-AEBC-B8861AE576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C959DC-2795-47B7-9736-2B0B096C5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996532-71F1-416D-8146-E95DB6AF2A44}"/>
              </a:ext>
            </a:extLst>
          </p:cNvPr>
          <p:cNvSpPr>
            <a:spLocks noGrp="1"/>
          </p:cNvSpPr>
          <p:nvPr>
            <p:ph type="dt" sz="half" idx="10"/>
          </p:nvPr>
        </p:nvSpPr>
        <p:spPr/>
        <p:txBody>
          <a:bodyPr/>
          <a:lstStyle/>
          <a:p>
            <a:fld id="{AAFCE6F1-8B4F-42E0-974C-C71DE6AE50C1}" type="datetimeFigureOut">
              <a:rPr lang="en-US" smtClean="0"/>
              <a:t>13-Sep-17</a:t>
            </a:fld>
            <a:endParaRPr lang="en-US"/>
          </a:p>
        </p:txBody>
      </p:sp>
      <p:sp>
        <p:nvSpPr>
          <p:cNvPr id="5" name="Footer Placeholder 4">
            <a:extLst>
              <a:ext uri="{FF2B5EF4-FFF2-40B4-BE49-F238E27FC236}">
                <a16:creationId xmlns:a16="http://schemas.microsoft.com/office/drawing/2014/main" id="{B140FB10-3440-4ADC-AFB5-DF859BA4B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283ED-FD08-4BE1-96F4-9F3977851E1F}"/>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18854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F63E-6918-4F55-AF6A-0B5AFB4DB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7B472-5640-4117-B552-3BDEB94093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21F47D-77CB-4D2E-906D-C38E74A43B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A69F54-79CE-4690-A5A4-A190F4213C64}"/>
              </a:ext>
            </a:extLst>
          </p:cNvPr>
          <p:cNvSpPr>
            <a:spLocks noGrp="1"/>
          </p:cNvSpPr>
          <p:nvPr>
            <p:ph type="dt" sz="half" idx="10"/>
          </p:nvPr>
        </p:nvSpPr>
        <p:spPr/>
        <p:txBody>
          <a:bodyPr/>
          <a:lstStyle/>
          <a:p>
            <a:fld id="{AAFCE6F1-8B4F-42E0-974C-C71DE6AE50C1}" type="datetimeFigureOut">
              <a:rPr lang="en-US" smtClean="0"/>
              <a:t>13-Sep-17</a:t>
            </a:fld>
            <a:endParaRPr lang="en-US"/>
          </a:p>
        </p:txBody>
      </p:sp>
      <p:sp>
        <p:nvSpPr>
          <p:cNvPr id="6" name="Footer Placeholder 5">
            <a:extLst>
              <a:ext uri="{FF2B5EF4-FFF2-40B4-BE49-F238E27FC236}">
                <a16:creationId xmlns:a16="http://schemas.microsoft.com/office/drawing/2014/main" id="{4F97130F-CCDF-47A6-9FFD-EA70CCE72B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3F1AF2-C6BB-4C6E-8956-F67856B5E688}"/>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235283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3956-CD3C-4658-A2F8-06DEFD3942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C77E92-A609-4028-8CA7-5649E82886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D4F250-1DEE-450A-8F5C-7AE768193B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720A0A-0A03-4588-86DA-AAA2E20681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F9B90AB-A1BC-42C8-B423-5815710782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9C59B5-8216-4279-9861-446A06F53AF7}"/>
              </a:ext>
            </a:extLst>
          </p:cNvPr>
          <p:cNvSpPr>
            <a:spLocks noGrp="1"/>
          </p:cNvSpPr>
          <p:nvPr>
            <p:ph type="dt" sz="half" idx="10"/>
          </p:nvPr>
        </p:nvSpPr>
        <p:spPr/>
        <p:txBody>
          <a:bodyPr/>
          <a:lstStyle/>
          <a:p>
            <a:fld id="{AAFCE6F1-8B4F-42E0-974C-C71DE6AE50C1}" type="datetimeFigureOut">
              <a:rPr lang="en-US" smtClean="0"/>
              <a:t>13-Sep-17</a:t>
            </a:fld>
            <a:endParaRPr lang="en-US"/>
          </a:p>
        </p:txBody>
      </p:sp>
      <p:sp>
        <p:nvSpPr>
          <p:cNvPr id="8" name="Footer Placeholder 7">
            <a:extLst>
              <a:ext uri="{FF2B5EF4-FFF2-40B4-BE49-F238E27FC236}">
                <a16:creationId xmlns:a16="http://schemas.microsoft.com/office/drawing/2014/main" id="{2F57DCFE-C084-4C70-8736-864156A696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CD7B4C-BED2-4A19-B5BF-7006744372E1}"/>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422605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1158-969F-40E5-9D6F-3D8234E982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207B79-CEAD-4058-A3AC-0FA8B3ECE09F}"/>
              </a:ext>
            </a:extLst>
          </p:cNvPr>
          <p:cNvSpPr>
            <a:spLocks noGrp="1"/>
          </p:cNvSpPr>
          <p:nvPr>
            <p:ph type="dt" sz="half" idx="10"/>
          </p:nvPr>
        </p:nvSpPr>
        <p:spPr/>
        <p:txBody>
          <a:bodyPr/>
          <a:lstStyle/>
          <a:p>
            <a:fld id="{AAFCE6F1-8B4F-42E0-974C-C71DE6AE50C1}" type="datetimeFigureOut">
              <a:rPr lang="en-US" smtClean="0"/>
              <a:t>13-Sep-17</a:t>
            </a:fld>
            <a:endParaRPr lang="en-US"/>
          </a:p>
        </p:txBody>
      </p:sp>
      <p:sp>
        <p:nvSpPr>
          <p:cNvPr id="4" name="Footer Placeholder 3">
            <a:extLst>
              <a:ext uri="{FF2B5EF4-FFF2-40B4-BE49-F238E27FC236}">
                <a16:creationId xmlns:a16="http://schemas.microsoft.com/office/drawing/2014/main" id="{D3E97562-81AA-4C15-B711-C513802121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0D74C9-5034-4A2B-90A3-EDBC9E691371}"/>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1747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C36C8-63CD-48D8-8863-F3D0E046CE49}"/>
              </a:ext>
            </a:extLst>
          </p:cNvPr>
          <p:cNvSpPr>
            <a:spLocks noGrp="1"/>
          </p:cNvSpPr>
          <p:nvPr>
            <p:ph type="dt" sz="half" idx="10"/>
          </p:nvPr>
        </p:nvSpPr>
        <p:spPr/>
        <p:txBody>
          <a:bodyPr/>
          <a:lstStyle/>
          <a:p>
            <a:fld id="{AAFCE6F1-8B4F-42E0-974C-C71DE6AE50C1}" type="datetimeFigureOut">
              <a:rPr lang="en-US" smtClean="0"/>
              <a:t>13-Sep-17</a:t>
            </a:fld>
            <a:endParaRPr lang="en-US"/>
          </a:p>
        </p:txBody>
      </p:sp>
      <p:sp>
        <p:nvSpPr>
          <p:cNvPr id="3" name="Footer Placeholder 2">
            <a:extLst>
              <a:ext uri="{FF2B5EF4-FFF2-40B4-BE49-F238E27FC236}">
                <a16:creationId xmlns:a16="http://schemas.microsoft.com/office/drawing/2014/main" id="{E05F54D0-E087-4888-A174-E09D9FB0B8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127103-0AB0-46C7-8333-E1A8D68F980D}"/>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1115810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90F0-F739-47A9-B604-1ED2BE6D62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498066-3519-4F49-9BF1-F0C3942952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4A5E4A-EC3D-451E-9397-4319CD3A2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3949FA-3968-4069-963B-0BC46473AD24}"/>
              </a:ext>
            </a:extLst>
          </p:cNvPr>
          <p:cNvSpPr>
            <a:spLocks noGrp="1"/>
          </p:cNvSpPr>
          <p:nvPr>
            <p:ph type="dt" sz="half" idx="10"/>
          </p:nvPr>
        </p:nvSpPr>
        <p:spPr/>
        <p:txBody>
          <a:bodyPr/>
          <a:lstStyle/>
          <a:p>
            <a:fld id="{AAFCE6F1-8B4F-42E0-974C-C71DE6AE50C1}" type="datetimeFigureOut">
              <a:rPr lang="en-US" smtClean="0"/>
              <a:t>13-Sep-17</a:t>
            </a:fld>
            <a:endParaRPr lang="en-US"/>
          </a:p>
        </p:txBody>
      </p:sp>
      <p:sp>
        <p:nvSpPr>
          <p:cNvPr id="6" name="Footer Placeholder 5">
            <a:extLst>
              <a:ext uri="{FF2B5EF4-FFF2-40B4-BE49-F238E27FC236}">
                <a16:creationId xmlns:a16="http://schemas.microsoft.com/office/drawing/2014/main" id="{AFCA65AB-0C6C-475A-AB15-FC78EC979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C1AF82-34FE-4C45-8195-9D1FF6EFC23A}"/>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339394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2626D-4CA9-4D34-A089-E02AE3E2D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E30D0A-8517-44E3-A23D-B11600D5D2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0078A9-C752-47A9-A7A6-E30084B39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3231B2-9586-4760-B5D4-F8B5D9E6C21D}"/>
              </a:ext>
            </a:extLst>
          </p:cNvPr>
          <p:cNvSpPr>
            <a:spLocks noGrp="1"/>
          </p:cNvSpPr>
          <p:nvPr>
            <p:ph type="dt" sz="half" idx="10"/>
          </p:nvPr>
        </p:nvSpPr>
        <p:spPr/>
        <p:txBody>
          <a:bodyPr/>
          <a:lstStyle/>
          <a:p>
            <a:fld id="{AAFCE6F1-8B4F-42E0-974C-C71DE6AE50C1}" type="datetimeFigureOut">
              <a:rPr lang="en-US" smtClean="0"/>
              <a:t>13-Sep-17</a:t>
            </a:fld>
            <a:endParaRPr lang="en-US"/>
          </a:p>
        </p:txBody>
      </p:sp>
      <p:sp>
        <p:nvSpPr>
          <p:cNvPr id="6" name="Footer Placeholder 5">
            <a:extLst>
              <a:ext uri="{FF2B5EF4-FFF2-40B4-BE49-F238E27FC236}">
                <a16:creationId xmlns:a16="http://schemas.microsoft.com/office/drawing/2014/main" id="{14533630-7830-4935-8833-8E42DB0D4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A9BE2-0D7F-4C43-9AA4-67B734B5DE64}"/>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1076249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74B298-0020-4638-B739-4AE494CDFA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F817BE-5FA8-40A8-A332-68E35897A4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F4082-427A-41C8-B3F9-33E5E24E7F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CE6F1-8B4F-42E0-974C-C71DE6AE50C1}" type="datetimeFigureOut">
              <a:rPr lang="en-US" smtClean="0"/>
              <a:t>13-Sep-17</a:t>
            </a:fld>
            <a:endParaRPr lang="en-US"/>
          </a:p>
        </p:txBody>
      </p:sp>
      <p:sp>
        <p:nvSpPr>
          <p:cNvPr id="5" name="Footer Placeholder 4">
            <a:extLst>
              <a:ext uri="{FF2B5EF4-FFF2-40B4-BE49-F238E27FC236}">
                <a16:creationId xmlns:a16="http://schemas.microsoft.com/office/drawing/2014/main" id="{24D21FCF-7467-461E-871F-38ACA94327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8EEF62-79AC-4D3B-9E07-7628D10DA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398DD-0303-4465-B655-9718002C4398}" type="slidenum">
              <a:rPr lang="en-US" smtClean="0"/>
              <a:t>‹#›</a:t>
            </a:fld>
            <a:endParaRPr lang="en-US"/>
          </a:p>
        </p:txBody>
      </p:sp>
    </p:spTree>
    <p:extLst>
      <p:ext uri="{BB962C8B-B14F-4D97-AF65-F5344CB8AC3E}">
        <p14:creationId xmlns:p14="http://schemas.microsoft.com/office/powerpoint/2010/main" val="2281052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CE6F1-8B4F-42E0-974C-C71DE6AE50C1}" type="datetimeFigureOut">
              <a:rPr lang="en-US" smtClean="0"/>
              <a:t>13-Sep-17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398DD-0303-4465-B655-9718002C4398}" type="slidenum">
              <a:rPr lang="en-US" smtClean="0"/>
              <a:t>‹#›</a:t>
            </a:fld>
            <a:endParaRPr lang="en-US"/>
          </a:p>
        </p:txBody>
      </p:sp>
    </p:spTree>
    <p:extLst>
      <p:ext uri="{BB962C8B-B14F-4D97-AF65-F5344CB8AC3E}">
        <p14:creationId xmlns:p14="http://schemas.microsoft.com/office/powerpoint/2010/main" val="1837150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youtube.com/watch?v=TBWX97e1E9g&amp;list=PLE7E8B7F4856C9B19" TargetMode="External"/><Relationship Id="rId2" Type="http://schemas.openxmlformats.org/officeDocument/2006/relationships/hyperlink" Target="http://www.codecademy.com/learn/learn-java" TargetMode="External"/><Relationship Id="rId1" Type="http://schemas.openxmlformats.org/officeDocument/2006/relationships/slideLayout" Target="../slideLayouts/slideLayout2.xml"/><Relationship Id="rId4" Type="http://schemas.openxmlformats.org/officeDocument/2006/relationships/hyperlink" Target="http://www.youtube.com/watch?v=tpIctyqH29Q&amp;list=PL8dPuuaLjXtNlUrzyH5r6jN9ulIgZBpd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xkcd.com/722/"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xkcd.com/627/"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msdn.microsoft.com/library/" TargetMode="External"/><Relationship Id="rId7" Type="http://schemas.openxmlformats.org/officeDocument/2006/relationships/hyperlink" Target="http://stackoverflow.com/" TargetMode="External"/><Relationship Id="rId2" Type="http://schemas.openxmlformats.org/officeDocument/2006/relationships/hyperlink" Target="http://docs.oracle.com/javase/8/docs/api/" TargetMode="External"/><Relationship Id="rId1" Type="http://schemas.openxmlformats.org/officeDocument/2006/relationships/slideLayout" Target="../slideLayouts/slideLayout2.xml"/><Relationship Id="rId6" Type="http://schemas.openxmlformats.org/officeDocument/2006/relationships/hyperlink" Target="http://css-tricks.com/" TargetMode="External"/><Relationship Id="rId5" Type="http://schemas.openxmlformats.org/officeDocument/2006/relationships/hyperlink" Target="http://mvp.microsoft.com/en-US/default.aspx" TargetMode="External"/><Relationship Id="rId4" Type="http://schemas.openxmlformats.org/officeDocument/2006/relationships/hyperlink" Target="https://developer.mozilla.org/en-US/docs/Web"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google/styleguide/blob/gh-pages/eclipse-java-google-style.x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github.com/github/gitignore"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chris.beams.io/posts/git-commit/"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esktop.github.com/"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9.xml.rels><?xml version="1.0" encoding="UTF-8" standalone="yes"?>
<Relationships xmlns="http://schemas.openxmlformats.org/package/2006/relationships"><Relationship Id="rId3" Type="http://schemas.openxmlformats.org/officeDocument/2006/relationships/hyperlink" Target="https://git-scm.com/book/en/v2" TargetMode="External"/><Relationship Id="rId2" Type="http://schemas.openxmlformats.org/officeDocument/2006/relationships/hyperlink" Target="https://try.github.io/levels/1/challenges/1" TargetMode="External"/><Relationship Id="rId1" Type="http://schemas.openxmlformats.org/officeDocument/2006/relationships/slideLayout" Target="../slideLayouts/slideLayout2.xml"/><Relationship Id="rId5" Type="http://schemas.openxmlformats.org/officeDocument/2006/relationships/hyperlink" Target="https://sethrobertson.github.io/GitFixUm/fixup.html" TargetMode="External"/><Relationship Id="rId4" Type="http://schemas.openxmlformats.org/officeDocument/2006/relationships/hyperlink" Target="http://firstaidgit.i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7E42-72B6-441E-9A19-C3A97DA787D7}"/>
              </a:ext>
            </a:extLst>
          </p:cNvPr>
          <p:cNvSpPr>
            <a:spLocks noGrp="1"/>
          </p:cNvSpPr>
          <p:nvPr>
            <p:ph type="ctrTitle"/>
          </p:nvPr>
        </p:nvSpPr>
        <p:spPr/>
        <p:txBody>
          <a:bodyPr/>
          <a:lstStyle/>
          <a:p>
            <a:r>
              <a:rPr lang="en-US" dirty="0"/>
              <a:t>Programming Skills Workshop</a:t>
            </a:r>
          </a:p>
        </p:txBody>
      </p:sp>
      <p:sp>
        <p:nvSpPr>
          <p:cNvPr id="3" name="Subtitle 2">
            <a:extLst>
              <a:ext uri="{FF2B5EF4-FFF2-40B4-BE49-F238E27FC236}">
                <a16:creationId xmlns:a16="http://schemas.microsoft.com/office/drawing/2014/main" id="{BB7D2EFF-91D1-4FCE-84B8-A7286782BC3D}"/>
              </a:ext>
            </a:extLst>
          </p:cNvPr>
          <p:cNvSpPr>
            <a:spLocks noGrp="1"/>
          </p:cNvSpPr>
          <p:nvPr>
            <p:ph type="subTitle" idx="1"/>
          </p:nvPr>
        </p:nvSpPr>
        <p:spPr>
          <a:xfrm>
            <a:off x="1532389" y="4325938"/>
            <a:ext cx="9144000" cy="1655762"/>
          </a:xfrm>
        </p:spPr>
        <p:txBody>
          <a:bodyPr/>
          <a:lstStyle/>
          <a:p>
            <a:r>
              <a:rPr lang="en-US" dirty="0"/>
              <a:t>Course Summary</a:t>
            </a:r>
          </a:p>
        </p:txBody>
      </p:sp>
    </p:spTree>
    <p:extLst>
      <p:ext uri="{BB962C8B-B14F-4D97-AF65-F5344CB8AC3E}">
        <p14:creationId xmlns:p14="http://schemas.microsoft.com/office/powerpoint/2010/main" val="974364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rPr>
              <a:t>Customizing your file system</a:t>
            </a:r>
          </a:p>
        </p:txBody>
      </p:sp>
      <p:sp>
        <p:nvSpPr>
          <p:cNvPr id="3" name="Content Placeholder 2"/>
          <p:cNvSpPr>
            <a:spLocks noGrp="1"/>
          </p:cNvSpPr>
          <p:nvPr>
            <p:ph idx="1"/>
          </p:nvPr>
        </p:nvSpPr>
        <p:spPr/>
        <p:txBody>
          <a:bodyPr>
            <a:normAutofit lnSpcReduction="10000"/>
          </a:bodyPr>
          <a:lstStyle/>
          <a:p>
            <a:pPr marL="0" indent="0">
              <a:buNone/>
            </a:pPr>
            <a:r>
              <a:rPr lang="da-DK" dirty="0">
                <a:latin typeface="Calibri" panose="020F0502020204030204" pitchFamily="34" charset="0"/>
              </a:rPr>
              <a:t>Common directories for programmers to create:</a:t>
            </a:r>
          </a:p>
          <a:p>
            <a:pPr marL="0" indent="0">
              <a:buNone/>
            </a:pPr>
            <a:endParaRPr lang="en-US" dirty="0">
              <a:latin typeface="Calibri" panose="020F0502020204030204" pitchFamily="34" charset="0"/>
            </a:endParaRPr>
          </a:p>
          <a:p>
            <a:pPr>
              <a:buFont typeface="Wingdings" panose="05000000000000000000" pitchFamily="2" charset="2"/>
              <a:buChar char="§"/>
            </a:pPr>
            <a:r>
              <a:rPr lang="en-US" b="1" dirty="0">
                <a:latin typeface="Calibri" panose="020F0502020204030204" pitchFamily="34" charset="0"/>
              </a:rPr>
              <a:t>C:\bin\</a:t>
            </a:r>
          </a:p>
          <a:p>
            <a:pPr lvl="1">
              <a:buFont typeface="Wingdings" panose="05000000000000000000" pitchFamily="2" charset="2"/>
              <a:buChar char="§"/>
            </a:pPr>
            <a:r>
              <a:rPr lang="en-US" dirty="0">
                <a:latin typeface="Calibri" panose="020F0502020204030204" pitchFamily="34" charset="0"/>
              </a:rPr>
              <a:t>For programs that run on the command line</a:t>
            </a:r>
          </a:p>
          <a:p>
            <a:pPr>
              <a:buFont typeface="Wingdings" panose="05000000000000000000" pitchFamily="2" charset="2"/>
              <a:buChar char="§"/>
            </a:pPr>
            <a:r>
              <a:rPr lang="en-US" b="1" dirty="0">
                <a:latin typeface="Calibri" panose="020F0502020204030204" pitchFamily="34" charset="0"/>
              </a:rPr>
              <a:t>C:\src\</a:t>
            </a:r>
          </a:p>
          <a:p>
            <a:pPr lvl="1">
              <a:buFont typeface="Wingdings" panose="05000000000000000000" pitchFamily="2" charset="2"/>
              <a:buChar char="§"/>
            </a:pPr>
            <a:r>
              <a:rPr lang="en-US" dirty="0">
                <a:latin typeface="Calibri" panose="020F0502020204030204" pitchFamily="34" charset="0"/>
              </a:rPr>
              <a:t>For your code</a:t>
            </a:r>
          </a:p>
          <a:p>
            <a:pPr>
              <a:buFont typeface="Wingdings" panose="05000000000000000000" pitchFamily="2" charset="2"/>
              <a:buChar char="§"/>
            </a:pPr>
            <a:endParaRPr lang="da-DK" dirty="0">
              <a:latin typeface="Calibri" panose="020F0502020204030204" pitchFamily="34" charset="0"/>
            </a:endParaRPr>
          </a:p>
          <a:p>
            <a:pPr marL="0" indent="0">
              <a:buNone/>
            </a:pPr>
            <a:r>
              <a:rPr lang="en-US" i="1" dirty="0">
                <a:latin typeface="Calibri" panose="020F0502020204030204" pitchFamily="34" charset="0"/>
              </a:rPr>
              <a:t>Keep your folders organized! </a:t>
            </a:r>
          </a:p>
          <a:p>
            <a:pPr marL="0" indent="0">
              <a:buNone/>
            </a:pPr>
            <a:r>
              <a:rPr lang="en-US" sz="2400" b="1" dirty="0">
                <a:latin typeface="Calibri" panose="020F0502020204030204" pitchFamily="34" charset="0"/>
              </a:rPr>
              <a:t>Nothing</a:t>
            </a:r>
            <a:r>
              <a:rPr lang="en-US" sz="2400" dirty="0">
                <a:latin typeface="Calibri" panose="020F0502020204030204" pitchFamily="34" charset="0"/>
              </a:rPr>
              <a:t> is more tedious than watching someone stumble through their file system looking for a file </a:t>
            </a:r>
            <a:r>
              <a:rPr lang="en-US" sz="2400" dirty="0">
                <a:latin typeface="Calibri" panose="020F0502020204030204" pitchFamily="34" charset="0"/>
                <a:sym typeface="Wingdings" panose="05000000000000000000" pitchFamily="2" charset="2"/>
              </a:rPr>
              <a:t></a:t>
            </a:r>
            <a:endParaRPr lang="da-DK" sz="2400" dirty="0">
              <a:latin typeface="Calibri" panose="020F0502020204030204" pitchFamily="34" charset="0"/>
            </a:endParaRPr>
          </a:p>
        </p:txBody>
      </p:sp>
    </p:spTree>
    <p:extLst>
      <p:ext uri="{BB962C8B-B14F-4D97-AF65-F5344CB8AC3E}">
        <p14:creationId xmlns:p14="http://schemas.microsoft.com/office/powerpoint/2010/main" val="505186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Finding and Opening Tools</a:t>
            </a:r>
          </a:p>
        </p:txBody>
      </p:sp>
      <p:sp>
        <p:nvSpPr>
          <p:cNvPr id="3" name="Content Placeholder 2"/>
          <p:cNvSpPr>
            <a:spLocks noGrp="1"/>
          </p:cNvSpPr>
          <p:nvPr>
            <p:ph idx="1"/>
          </p:nvPr>
        </p:nvSpPr>
        <p:spPr>
          <a:xfrm>
            <a:off x="838200" y="1825625"/>
            <a:ext cx="5562600" cy="4351338"/>
          </a:xfrm>
        </p:spPr>
        <p:txBody>
          <a:bodyPr>
            <a:normAutofit lnSpcReduction="10000"/>
          </a:bodyPr>
          <a:lstStyle/>
          <a:p>
            <a:pPr marL="0" indent="0">
              <a:buNone/>
            </a:pPr>
            <a:r>
              <a:rPr lang="da-DK" dirty="0">
                <a:latin typeface="Calibri" panose="020F0502020204030204" pitchFamily="34" charset="0"/>
              </a:rPr>
              <a:t>In older versions of Windows, tools were accessed through </a:t>
            </a:r>
            <a:r>
              <a:rPr lang="da-DK" b="1" dirty="0">
                <a:latin typeface="Calibri" panose="020F0502020204030204" pitchFamily="34" charset="0"/>
              </a:rPr>
              <a:t>Run</a:t>
            </a:r>
            <a:r>
              <a:rPr lang="da-DK" dirty="0">
                <a:latin typeface="Calibri" panose="020F0502020204030204" pitchFamily="34" charset="0"/>
              </a:rPr>
              <a:t> or in the </a:t>
            </a:r>
            <a:r>
              <a:rPr lang="da-DK" b="1" dirty="0">
                <a:latin typeface="Calibri" panose="020F0502020204030204" pitchFamily="34" charset="0"/>
              </a:rPr>
              <a:t>Control Panel</a:t>
            </a:r>
            <a:r>
              <a:rPr lang="da-DK" dirty="0">
                <a:latin typeface="Calibri" panose="020F0502020204030204" pitchFamily="34" charset="0"/>
              </a:rPr>
              <a:t>.</a:t>
            </a:r>
          </a:p>
          <a:p>
            <a:pPr marL="0" indent="0">
              <a:buNone/>
            </a:pPr>
            <a:endParaRPr lang="da-DK" dirty="0">
              <a:latin typeface="Calibri" panose="020F0502020204030204" pitchFamily="34" charset="0"/>
            </a:endParaRPr>
          </a:p>
          <a:p>
            <a:pPr marL="0" indent="0">
              <a:buNone/>
            </a:pPr>
            <a:r>
              <a:rPr lang="da-DK" dirty="0">
                <a:latin typeface="Calibri" panose="020F0502020204030204" pitchFamily="34" charset="0"/>
              </a:rPr>
              <a:t>In Windows 10, the </a:t>
            </a:r>
            <a:r>
              <a:rPr lang="da-DK" b="1" dirty="0">
                <a:latin typeface="Calibri" panose="020F0502020204030204" pitchFamily="34" charset="0"/>
              </a:rPr>
              <a:t>search bar</a:t>
            </a:r>
            <a:r>
              <a:rPr lang="da-DK" dirty="0">
                <a:latin typeface="Calibri" panose="020F0502020204030204" pitchFamily="34" charset="0"/>
              </a:rPr>
              <a:t> is your friend.</a:t>
            </a:r>
          </a:p>
          <a:p>
            <a:pPr marL="0" indent="0">
              <a:buNone/>
            </a:pPr>
            <a:endParaRPr lang="da-DK" dirty="0">
              <a:latin typeface="Calibri" panose="020F0502020204030204" pitchFamily="34" charset="0"/>
            </a:endParaRPr>
          </a:p>
          <a:p>
            <a:pPr marL="0" indent="0">
              <a:buNone/>
            </a:pPr>
            <a:r>
              <a:rPr lang="da-DK" dirty="0">
                <a:latin typeface="Calibri" panose="020F0502020204030204" pitchFamily="34" charset="0"/>
              </a:rPr>
              <a:t>Any Windows tool can be opened by just hitting the Windows key and </a:t>
            </a:r>
            <a:r>
              <a:rPr lang="da-DK" b="1" dirty="0">
                <a:latin typeface="Calibri" panose="020F0502020204030204" pitchFamily="34" charset="0"/>
              </a:rPr>
              <a:t>typing in the name of the tool</a:t>
            </a:r>
            <a:r>
              <a:rPr lang="da-DK" dirty="0">
                <a:latin typeface="Calibri" panose="020F0502020204030204" pitchFamily="34" charset="0"/>
              </a:rPr>
              <a:t>.</a:t>
            </a:r>
          </a:p>
        </p:txBody>
      </p:sp>
      <p:pic>
        <p:nvPicPr>
          <p:cNvPr id="4" name="Picture 3">
            <a:extLst>
              <a:ext uri="{FF2B5EF4-FFF2-40B4-BE49-F238E27FC236}">
                <a16:creationId xmlns:a16="http://schemas.microsoft.com/office/drawing/2014/main" id="{0747185A-8873-4B77-B98C-D5E998279B6A}"/>
              </a:ext>
            </a:extLst>
          </p:cNvPr>
          <p:cNvPicPr>
            <a:picLocks noChangeAspect="1"/>
          </p:cNvPicPr>
          <p:nvPr/>
        </p:nvPicPr>
        <p:blipFill>
          <a:blip r:embed="rId2"/>
          <a:stretch>
            <a:fillRect/>
          </a:stretch>
        </p:blipFill>
        <p:spPr>
          <a:xfrm>
            <a:off x="7620000" y="214312"/>
            <a:ext cx="3733800" cy="6486525"/>
          </a:xfrm>
          <a:prstGeom prst="rect">
            <a:avLst/>
          </a:prstGeom>
        </p:spPr>
      </p:pic>
    </p:spTree>
    <p:extLst>
      <p:ext uri="{BB962C8B-B14F-4D97-AF65-F5344CB8AC3E}">
        <p14:creationId xmlns:p14="http://schemas.microsoft.com/office/powerpoint/2010/main" val="142365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Task Manager</a:t>
            </a:r>
          </a:p>
        </p:txBody>
      </p:sp>
      <p:sp>
        <p:nvSpPr>
          <p:cNvPr id="3" name="Content Placeholder 2"/>
          <p:cNvSpPr>
            <a:spLocks noGrp="1"/>
          </p:cNvSpPr>
          <p:nvPr>
            <p:ph idx="1"/>
          </p:nvPr>
        </p:nvSpPr>
        <p:spPr>
          <a:xfrm>
            <a:off x="838200" y="1825625"/>
            <a:ext cx="5365376" cy="4611034"/>
          </a:xfrm>
        </p:spPr>
        <p:txBody>
          <a:bodyPr>
            <a:noAutofit/>
          </a:bodyPr>
          <a:lstStyle/>
          <a:p>
            <a:pPr marL="0" indent="0">
              <a:lnSpc>
                <a:spcPct val="100000"/>
              </a:lnSpc>
              <a:buNone/>
            </a:pPr>
            <a:r>
              <a:rPr lang="da-DK" sz="2600" dirty="0">
                <a:latin typeface="Calibri" panose="020F0502020204030204" pitchFamily="34" charset="0"/>
              </a:rPr>
              <a:t>When troubleshooting and debugging wayward programs, </a:t>
            </a:r>
            <a:br>
              <a:rPr lang="da-DK" sz="2600" dirty="0">
                <a:latin typeface="Calibri" panose="020F0502020204030204" pitchFamily="34" charset="0"/>
              </a:rPr>
            </a:br>
            <a:r>
              <a:rPr lang="da-DK" sz="2600" b="1" dirty="0">
                <a:latin typeface="Calibri" panose="020F0502020204030204" pitchFamily="34" charset="0"/>
              </a:rPr>
              <a:t>Task Manager</a:t>
            </a:r>
            <a:r>
              <a:rPr lang="da-DK" sz="2600" dirty="0">
                <a:latin typeface="Calibri" panose="020F0502020204030204" pitchFamily="34" charset="0"/>
              </a:rPr>
              <a:t> is your best friend.</a:t>
            </a:r>
          </a:p>
          <a:p>
            <a:pPr marL="0" indent="0">
              <a:lnSpc>
                <a:spcPct val="100000"/>
              </a:lnSpc>
              <a:buNone/>
            </a:pPr>
            <a:endParaRPr lang="da-DK" sz="2600" dirty="0">
              <a:latin typeface="Calibri" panose="020F0502020204030204" pitchFamily="34" charset="0"/>
            </a:endParaRPr>
          </a:p>
          <a:p>
            <a:pPr marL="0" indent="0">
              <a:buNone/>
            </a:pPr>
            <a:r>
              <a:rPr lang="da-DK" sz="2600" dirty="0">
                <a:latin typeface="Calibri" panose="020F0502020204030204" pitchFamily="34" charset="0"/>
              </a:rPr>
              <a:t>Task Manager is useful for viewing performance stats and </a:t>
            </a:r>
            <a:r>
              <a:rPr lang="da-DK" sz="2600" dirty="0" err="1">
                <a:latin typeface="Calibri" panose="020F0502020204030204" pitchFamily="34" charset="0"/>
              </a:rPr>
              <a:t>closing</a:t>
            </a:r>
            <a:r>
              <a:rPr lang="da-DK" sz="2600" dirty="0">
                <a:latin typeface="Calibri" panose="020F0502020204030204" pitchFamily="34" charset="0"/>
              </a:rPr>
              <a:t> </a:t>
            </a:r>
            <a:r>
              <a:rPr lang="da-DK" sz="2600" dirty="0" err="1">
                <a:latin typeface="Calibri" panose="020F0502020204030204" pitchFamily="34" charset="0"/>
              </a:rPr>
              <a:t>frozen</a:t>
            </a:r>
            <a:r>
              <a:rPr lang="da-DK" sz="2600" dirty="0">
                <a:latin typeface="Calibri" panose="020F0502020204030204" pitchFamily="34" charset="0"/>
              </a:rPr>
              <a:t> programs.</a:t>
            </a:r>
          </a:p>
          <a:p>
            <a:pPr marL="0" indent="0">
              <a:buNone/>
            </a:pPr>
            <a:endParaRPr lang="da-DK" sz="2600" dirty="0">
              <a:latin typeface="Calibri" panose="020F0502020204030204" pitchFamily="34" charset="0"/>
            </a:endParaRPr>
          </a:p>
          <a:p>
            <a:pPr marL="0" indent="0">
              <a:buNone/>
            </a:pPr>
            <a:r>
              <a:rPr lang="da-DK" sz="2600" dirty="0">
                <a:latin typeface="Calibri" panose="020F0502020204030204" pitchFamily="34" charset="0"/>
              </a:rPr>
              <a:t>In a pinch, you can reach Task Manager by </a:t>
            </a:r>
            <a:r>
              <a:rPr lang="da-DK" sz="2600" dirty="0" err="1">
                <a:latin typeface="Calibri" panose="020F0502020204030204" pitchFamily="34" charset="0"/>
              </a:rPr>
              <a:t>pressing</a:t>
            </a:r>
            <a:r>
              <a:rPr lang="da-DK" sz="2600" dirty="0">
                <a:latin typeface="Calibri" panose="020F0502020204030204" pitchFamily="34" charset="0"/>
              </a:rPr>
              <a:t> </a:t>
            </a:r>
            <a:r>
              <a:rPr lang="da-DK" sz="2600" b="1" dirty="0" err="1">
                <a:latin typeface="Calibri" panose="020F0502020204030204" pitchFamily="34" charset="0"/>
              </a:rPr>
              <a:t>Ctrl+Shift+Esc</a:t>
            </a:r>
            <a:endParaRPr lang="da-DK" sz="2600" dirty="0">
              <a:latin typeface="Calibri" panose="020F0502020204030204" pitchFamily="34" charset="0"/>
            </a:endParaRPr>
          </a:p>
        </p:txBody>
      </p:sp>
      <p:pic>
        <p:nvPicPr>
          <p:cNvPr id="5" name="Picture 4">
            <a:extLst>
              <a:ext uri="{FF2B5EF4-FFF2-40B4-BE49-F238E27FC236}">
                <a16:creationId xmlns:a16="http://schemas.microsoft.com/office/drawing/2014/main" id="{A4FF3F9F-75DC-45C0-B57A-C1EDA913CD4D}"/>
              </a:ext>
            </a:extLst>
          </p:cNvPr>
          <p:cNvPicPr>
            <a:picLocks noChangeAspect="1"/>
          </p:cNvPicPr>
          <p:nvPr/>
        </p:nvPicPr>
        <p:blipFill>
          <a:blip r:embed="rId2"/>
          <a:stretch>
            <a:fillRect/>
          </a:stretch>
        </p:blipFill>
        <p:spPr>
          <a:xfrm>
            <a:off x="7107478" y="1690688"/>
            <a:ext cx="4379672" cy="4745971"/>
          </a:xfrm>
          <a:prstGeom prst="rect">
            <a:avLst/>
          </a:prstGeom>
        </p:spPr>
      </p:pic>
    </p:spTree>
    <p:extLst>
      <p:ext uri="{BB962C8B-B14F-4D97-AF65-F5344CB8AC3E}">
        <p14:creationId xmlns:p14="http://schemas.microsoft.com/office/powerpoint/2010/main" val="746043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Using the Command Line</a:t>
            </a:r>
          </a:p>
        </p:txBody>
      </p:sp>
      <p:sp>
        <p:nvSpPr>
          <p:cNvPr id="3" name="Content Placeholder 2"/>
          <p:cNvSpPr>
            <a:spLocks noGrp="1"/>
          </p:cNvSpPr>
          <p:nvPr>
            <p:ph idx="1"/>
          </p:nvPr>
        </p:nvSpPr>
        <p:spPr>
          <a:xfrm>
            <a:off x="838200" y="1825625"/>
            <a:ext cx="10515600" cy="4792889"/>
          </a:xfrm>
        </p:spPr>
        <p:txBody>
          <a:bodyPr>
            <a:normAutofit fontScale="92500" lnSpcReduction="10000"/>
          </a:bodyPr>
          <a:lstStyle/>
          <a:p>
            <a:pPr marL="0" indent="0">
              <a:buNone/>
            </a:pPr>
            <a:r>
              <a:rPr lang="en-US" dirty="0">
                <a:latin typeface="Calibri" panose="020F0502020204030204" pitchFamily="34" charset="0"/>
              </a:rPr>
              <a:t>Working on the command line couldn’t be simpler: </a:t>
            </a:r>
          </a:p>
          <a:p>
            <a:pPr marL="0" indent="0">
              <a:buNone/>
            </a:pPr>
            <a:r>
              <a:rPr lang="en-US" dirty="0">
                <a:latin typeface="Calibri" panose="020F0502020204030204" pitchFamily="34" charset="0"/>
              </a:rPr>
              <a:t>Just write a command, hit enter, then read the response!</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You’ll see example commands written like this:</a:t>
            </a:r>
          </a:p>
          <a:p>
            <a:pPr marL="0" indent="0">
              <a:buNone/>
            </a:pPr>
            <a:r>
              <a:rPr lang="en-US" dirty="0">
                <a:latin typeface="Consolas" panose="020B0609020204030204" pitchFamily="49" charset="0"/>
              </a:rPr>
              <a:t>&gt; command argument1 argument2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‘&gt;’ </a:t>
            </a:r>
            <a:r>
              <a:rPr lang="en-US" dirty="0"/>
              <a:t>Tells you where you should start writing. In your case, there will be some text before the </a:t>
            </a:r>
            <a:r>
              <a:rPr lang="en-US" b="1" dirty="0">
                <a:latin typeface="Consolas" panose="020B0609020204030204" pitchFamily="49" charset="0"/>
              </a:rPr>
              <a:t>&gt;</a:t>
            </a:r>
            <a:r>
              <a:rPr lang="en-US" dirty="0"/>
              <a:t>. This is your current location.</a:t>
            </a:r>
          </a:p>
          <a:p>
            <a:pPr marL="0" indent="0">
              <a:buNone/>
            </a:pPr>
            <a:r>
              <a:rPr lang="en-US" dirty="0">
                <a:latin typeface="Consolas" panose="020B0609020204030204" pitchFamily="49" charset="0"/>
              </a:rPr>
              <a:t>‘command’ </a:t>
            </a:r>
            <a:r>
              <a:rPr lang="en-US" dirty="0"/>
              <a:t>is the actual command to write exactly as shown.</a:t>
            </a:r>
          </a:p>
          <a:p>
            <a:pPr marL="0" indent="0">
              <a:buNone/>
            </a:pPr>
            <a:r>
              <a:rPr lang="en-US" dirty="0">
                <a:latin typeface="Consolas" panose="020B0609020204030204" pitchFamily="49" charset="0"/>
              </a:rPr>
              <a:t>‘argument1’ </a:t>
            </a:r>
            <a:r>
              <a:rPr lang="en-US" dirty="0"/>
              <a:t>and</a:t>
            </a:r>
            <a:r>
              <a:rPr lang="en-US" dirty="0">
                <a:latin typeface="Consolas" panose="020B0609020204030204" pitchFamily="49" charset="0"/>
              </a:rPr>
              <a:t> ‘argument2’ </a:t>
            </a:r>
            <a:r>
              <a:rPr lang="en-US" dirty="0"/>
              <a:t>may or may not be shown, and can (usually) be up to you.</a:t>
            </a:r>
          </a:p>
        </p:txBody>
      </p:sp>
    </p:spTree>
    <p:extLst>
      <p:ext uri="{BB962C8B-B14F-4D97-AF65-F5344CB8AC3E}">
        <p14:creationId xmlns:p14="http://schemas.microsoft.com/office/powerpoint/2010/main" val="612518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Navigating on the Command Line</a:t>
            </a:r>
          </a:p>
        </p:txBody>
      </p:sp>
      <p:sp>
        <p:nvSpPr>
          <p:cNvPr id="3" name="Content Placeholder 2"/>
          <p:cNvSpPr>
            <a:spLocks noGrp="1"/>
          </p:cNvSpPr>
          <p:nvPr>
            <p:ph idx="1"/>
          </p:nvPr>
        </p:nvSpPr>
        <p:spPr>
          <a:xfrm>
            <a:off x="838199" y="1825625"/>
            <a:ext cx="10851777" cy="4351338"/>
          </a:xfrm>
        </p:spPr>
        <p:txBody>
          <a:bodyPr>
            <a:normAutofit/>
          </a:bodyPr>
          <a:lstStyle/>
          <a:p>
            <a:pPr marL="0" indent="0">
              <a:buNone/>
            </a:pPr>
            <a:r>
              <a:rPr lang="da-DK" dirty="0">
                <a:latin typeface="Calibri" panose="020F0502020204030204" pitchFamily="34" charset="0"/>
              </a:rPr>
              <a:t>Anything you can do in File Explorer can be done on the command line</a:t>
            </a:r>
          </a:p>
          <a:p>
            <a:pPr>
              <a:buFont typeface="Wingdings" panose="05000000000000000000" pitchFamily="2" charset="2"/>
              <a:buChar char="§"/>
            </a:pPr>
            <a:endParaRPr lang="da-DK" dirty="0">
              <a:latin typeface="Calibri" panose="020F0502020204030204" pitchFamily="34" charset="0"/>
            </a:endParaRPr>
          </a:p>
          <a:p>
            <a:pPr marL="0" indent="0">
              <a:buNone/>
            </a:pPr>
            <a:r>
              <a:rPr lang="da-DK" dirty="0">
                <a:latin typeface="Calibri" panose="020F0502020204030204" pitchFamily="34" charset="0"/>
              </a:rPr>
              <a:t>In Command Prompt:</a:t>
            </a:r>
          </a:p>
          <a:p>
            <a:pPr>
              <a:buFont typeface="Wingdings" panose="05000000000000000000" pitchFamily="2" charset="2"/>
              <a:buChar char="§"/>
            </a:pPr>
            <a:r>
              <a:rPr lang="da-DK" dirty="0">
                <a:latin typeface="Calibri" panose="020F0502020204030204" pitchFamily="34" charset="0"/>
              </a:rPr>
              <a:t>List the contents of the current directory:</a:t>
            </a:r>
          </a:p>
          <a:p>
            <a:pPr marL="0" indent="0">
              <a:buNone/>
            </a:pPr>
            <a:r>
              <a:rPr lang="da-DK" b="1" dirty="0">
                <a:latin typeface="Consolas" panose="020B0609020204030204" pitchFamily="49" charset="0"/>
              </a:rPr>
              <a:t>	&gt; dir</a:t>
            </a:r>
          </a:p>
          <a:p>
            <a:pPr>
              <a:buFont typeface="Wingdings" panose="05000000000000000000" pitchFamily="2" charset="2"/>
              <a:buChar char="§"/>
            </a:pPr>
            <a:r>
              <a:rPr lang="da-DK" dirty="0">
                <a:latin typeface="Calibri" panose="020F0502020204030204" pitchFamily="34" charset="0"/>
              </a:rPr>
              <a:t>Change to a different directory:</a:t>
            </a:r>
          </a:p>
          <a:p>
            <a:pPr marL="0" indent="0">
              <a:buNone/>
            </a:pPr>
            <a:r>
              <a:rPr lang="da-DK" b="1" dirty="0">
                <a:latin typeface="Consolas" panose="020B0609020204030204" pitchFamily="49" charset="0"/>
              </a:rPr>
              <a:t>	&gt; cd </a:t>
            </a:r>
            <a:r>
              <a:rPr lang="da-DK" dirty="0">
                <a:latin typeface="Consolas" panose="020B0609020204030204" pitchFamily="49" charset="0"/>
              </a:rPr>
              <a:t>directory-name</a:t>
            </a:r>
            <a:endParaRPr lang="da-DK" i="1" dirty="0">
              <a:latin typeface="Consolas" panose="020B0609020204030204" pitchFamily="49" charset="0"/>
            </a:endParaRPr>
          </a:p>
        </p:txBody>
      </p:sp>
    </p:spTree>
    <p:extLst>
      <p:ext uri="{BB962C8B-B14F-4D97-AF65-F5344CB8AC3E}">
        <p14:creationId xmlns:p14="http://schemas.microsoft.com/office/powerpoint/2010/main" val="2160951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Tips – Tab completion</a:t>
            </a:r>
          </a:p>
        </p:txBody>
      </p:sp>
      <p:sp>
        <p:nvSpPr>
          <p:cNvPr id="3" name="Content Placeholder 2"/>
          <p:cNvSpPr>
            <a:spLocks noGrp="1"/>
          </p:cNvSpPr>
          <p:nvPr>
            <p:ph idx="1"/>
          </p:nvPr>
        </p:nvSpPr>
        <p:spPr>
          <a:xfrm>
            <a:off x="838199" y="1825625"/>
            <a:ext cx="10851777" cy="4351338"/>
          </a:xfrm>
        </p:spPr>
        <p:txBody>
          <a:bodyPr>
            <a:normAutofit lnSpcReduction="10000"/>
          </a:bodyPr>
          <a:lstStyle/>
          <a:p>
            <a:pPr marL="0" indent="0">
              <a:buNone/>
            </a:pPr>
            <a:r>
              <a:rPr lang="da-DK" dirty="0">
                <a:latin typeface="Calibri" panose="020F0502020204030204" pitchFamily="34" charset="0"/>
              </a:rPr>
              <a:t>Typing full filenames is a pain in the butt. How can we be lazier?</a:t>
            </a:r>
          </a:p>
          <a:p>
            <a:pPr marL="0" indent="0">
              <a:buNone/>
            </a:pPr>
            <a:endParaRPr lang="da-DK" dirty="0">
              <a:latin typeface="Calibri" panose="020F0502020204030204" pitchFamily="34" charset="0"/>
            </a:endParaRPr>
          </a:p>
          <a:p>
            <a:pPr marL="0" indent="0">
              <a:buNone/>
            </a:pPr>
            <a:r>
              <a:rPr lang="da-DK" dirty="0"/>
              <a:t>The </a:t>
            </a:r>
            <a:r>
              <a:rPr lang="da-DK" b="1" dirty="0"/>
              <a:t>Tab </a:t>
            </a:r>
            <a:r>
              <a:rPr lang="da-DK" dirty="0"/>
              <a:t>key is your new best friend! It auto-completes based off the files and folders in your current directory.</a:t>
            </a:r>
          </a:p>
          <a:p>
            <a:pPr marL="0" indent="0">
              <a:buNone/>
            </a:pPr>
            <a:endParaRPr lang="da-DK" b="1" dirty="0"/>
          </a:p>
          <a:p>
            <a:pPr marL="0" indent="0">
              <a:buNone/>
            </a:pPr>
            <a:r>
              <a:rPr lang="da-DK" dirty="0"/>
              <a:t>Test this! </a:t>
            </a:r>
            <a:r>
              <a:rPr lang="en-US" dirty="0"/>
              <a:t>(This time, don’t hit enter just yet)</a:t>
            </a:r>
            <a:endParaRPr lang="da-DK" dirty="0"/>
          </a:p>
          <a:p>
            <a:pPr marL="0" indent="0">
              <a:buNone/>
            </a:pPr>
            <a:r>
              <a:rPr lang="da-DK" b="1" dirty="0">
                <a:latin typeface="Consolas" panose="020B0609020204030204" pitchFamily="49" charset="0"/>
              </a:rPr>
              <a:t>&gt; cd</a:t>
            </a:r>
          </a:p>
          <a:p>
            <a:pPr marL="0" indent="0">
              <a:buNone/>
            </a:pPr>
            <a:r>
              <a:rPr lang="da-DK" dirty="0"/>
              <a:t>Press tab, and see what happens.</a:t>
            </a:r>
          </a:p>
          <a:p>
            <a:pPr marL="0" indent="0">
              <a:buNone/>
            </a:pPr>
            <a:r>
              <a:rPr lang="da-DK" dirty="0"/>
              <a:t>What happens if you type the beginning of a file name, then hit tab</a:t>
            </a:r>
            <a:r>
              <a:rPr lang="en-US" dirty="0"/>
              <a:t>?</a:t>
            </a:r>
            <a:endParaRPr lang="da-DK" dirty="0"/>
          </a:p>
        </p:txBody>
      </p:sp>
    </p:spTree>
    <p:extLst>
      <p:ext uri="{BB962C8B-B14F-4D97-AF65-F5344CB8AC3E}">
        <p14:creationId xmlns:p14="http://schemas.microsoft.com/office/powerpoint/2010/main" val="1574427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Tips – Exiting Programs</a:t>
            </a:r>
          </a:p>
        </p:txBody>
      </p:sp>
      <p:sp>
        <p:nvSpPr>
          <p:cNvPr id="3" name="Content Placeholder 2"/>
          <p:cNvSpPr>
            <a:spLocks noGrp="1"/>
          </p:cNvSpPr>
          <p:nvPr>
            <p:ph idx="1"/>
          </p:nvPr>
        </p:nvSpPr>
        <p:spPr>
          <a:xfrm>
            <a:off x="838199" y="1825625"/>
            <a:ext cx="10851777" cy="4351338"/>
          </a:xfrm>
        </p:spPr>
        <p:txBody>
          <a:bodyPr>
            <a:normAutofit lnSpcReduction="10000"/>
          </a:bodyPr>
          <a:lstStyle/>
          <a:p>
            <a:pPr marL="0" indent="0">
              <a:buNone/>
            </a:pPr>
            <a:r>
              <a:rPr lang="da-DK" dirty="0">
                <a:latin typeface="Calibri" panose="020F0502020204030204" pitchFamily="34" charset="0"/>
              </a:rPr>
              <a:t>It’s easy to run into frozen or long-running programs in the command line.</a:t>
            </a:r>
          </a:p>
          <a:p>
            <a:pPr marL="0" indent="0">
              <a:buNone/>
            </a:pPr>
            <a:endParaRPr lang="da-DK" dirty="0">
              <a:latin typeface="Calibri" panose="020F0502020204030204" pitchFamily="34" charset="0"/>
            </a:endParaRPr>
          </a:p>
          <a:p>
            <a:pPr marL="0" indent="0">
              <a:buNone/>
            </a:pPr>
            <a:r>
              <a:rPr lang="da-DK" dirty="0"/>
              <a:t>Pressing</a:t>
            </a:r>
            <a:r>
              <a:rPr lang="da-DK" b="1" dirty="0"/>
              <a:t> Ctrl+c </a:t>
            </a:r>
            <a:r>
              <a:rPr lang="da-DK" dirty="0"/>
              <a:t>sends an ”abort” signal to the currently running program and will return you to the command interface.</a:t>
            </a:r>
            <a:endParaRPr lang="da-DK" dirty="0">
              <a:latin typeface="Consolas" panose="020B0609020204030204" pitchFamily="49" charset="0"/>
            </a:endParaRPr>
          </a:p>
          <a:p>
            <a:pPr marL="0" indent="0">
              <a:buNone/>
            </a:pPr>
            <a:endParaRPr lang="da-DK" dirty="0"/>
          </a:p>
          <a:p>
            <a:pPr marL="0" indent="0">
              <a:buNone/>
            </a:pPr>
            <a:r>
              <a:rPr lang="da-DK" dirty="0"/>
              <a:t>Test this!</a:t>
            </a:r>
          </a:p>
          <a:p>
            <a:pPr marL="0" indent="0">
              <a:buNone/>
            </a:pPr>
            <a:r>
              <a:rPr lang="da-DK" b="1" dirty="0">
                <a:latin typeface="Consolas" panose="020B0609020204030204" pitchFamily="49" charset="0"/>
              </a:rPr>
              <a:t>&gt; find ”a” war_peace.txt</a:t>
            </a:r>
          </a:p>
          <a:p>
            <a:pPr marL="0" indent="0">
              <a:buNone/>
            </a:pPr>
            <a:endParaRPr lang="da-DK" dirty="0"/>
          </a:p>
          <a:p>
            <a:pPr marL="0" indent="0">
              <a:buNone/>
            </a:pPr>
            <a:r>
              <a:rPr lang="da-DK" dirty="0"/>
              <a:t>Let’s get out of here! Press </a:t>
            </a:r>
            <a:r>
              <a:rPr lang="da-DK" b="1" dirty="0"/>
              <a:t>Ctrl+c</a:t>
            </a:r>
            <a:r>
              <a:rPr lang="da-DK" dirty="0"/>
              <a:t> to return to the console.</a:t>
            </a:r>
          </a:p>
        </p:txBody>
      </p:sp>
    </p:spTree>
    <p:extLst>
      <p:ext uri="{BB962C8B-B14F-4D97-AF65-F5344CB8AC3E}">
        <p14:creationId xmlns:p14="http://schemas.microsoft.com/office/powerpoint/2010/main" val="3607963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The PATH</a:t>
            </a:r>
          </a:p>
        </p:txBody>
      </p:sp>
      <p:sp>
        <p:nvSpPr>
          <p:cNvPr id="3" name="Content Placeholder 2"/>
          <p:cNvSpPr>
            <a:spLocks noGrp="1"/>
          </p:cNvSpPr>
          <p:nvPr>
            <p:ph idx="1"/>
          </p:nvPr>
        </p:nvSpPr>
        <p:spPr/>
        <p:txBody>
          <a:bodyPr>
            <a:normAutofit fontScale="92500" lnSpcReduction="10000"/>
          </a:bodyPr>
          <a:lstStyle/>
          <a:p>
            <a:pPr marL="0" indent="0">
              <a:buNone/>
            </a:pPr>
            <a:r>
              <a:rPr lang="da-DK" dirty="0">
                <a:latin typeface="Calibri" panose="020F0502020204030204" pitchFamily="34" charset="0"/>
              </a:rPr>
              <a:t>The </a:t>
            </a:r>
            <a:r>
              <a:rPr lang="da-DK" b="1" dirty="0">
                <a:latin typeface="Calibri" panose="020F0502020204030204" pitchFamily="34" charset="0"/>
              </a:rPr>
              <a:t>PATH</a:t>
            </a:r>
            <a:r>
              <a:rPr lang="da-DK" dirty="0">
                <a:latin typeface="Calibri" panose="020F0502020204030204" pitchFamily="34" charset="0"/>
              </a:rPr>
              <a:t> is a simple variable that tells Windows where to look to find programs that run on the command line.</a:t>
            </a:r>
          </a:p>
          <a:p>
            <a:pPr marL="0" indent="0">
              <a:buNone/>
            </a:pPr>
            <a:endParaRPr lang="da-DK" dirty="0">
              <a:latin typeface="Calibri" panose="020F0502020204030204" pitchFamily="34" charset="0"/>
            </a:endParaRPr>
          </a:p>
          <a:p>
            <a:pPr marL="0" indent="0">
              <a:buNone/>
            </a:pPr>
            <a:r>
              <a:rPr lang="da-DK" dirty="0">
                <a:latin typeface="Calibri" panose="020F0502020204030204" pitchFamily="34" charset="0"/>
              </a:rPr>
              <a:t>To check your current PATH, type:</a:t>
            </a:r>
          </a:p>
          <a:p>
            <a:pPr marL="0" indent="0">
              <a:buNone/>
            </a:pPr>
            <a:r>
              <a:rPr lang="da-DK" b="1" dirty="0">
                <a:latin typeface="Consolas" panose="020B0609020204030204" pitchFamily="49" charset="0"/>
              </a:rPr>
              <a:t>&gt; path</a:t>
            </a:r>
          </a:p>
          <a:p>
            <a:pPr marL="0" indent="0">
              <a:buNone/>
            </a:pPr>
            <a:endParaRPr lang="da-DK" dirty="0">
              <a:latin typeface="Calibri" panose="020F0502020204030204" pitchFamily="34" charset="0"/>
            </a:endParaRPr>
          </a:p>
          <a:p>
            <a:pPr marL="0" indent="0">
              <a:buNone/>
            </a:pPr>
            <a:r>
              <a:rPr lang="da-DK" dirty="0">
                <a:latin typeface="Calibri" panose="020F0502020204030204" pitchFamily="34" charset="0"/>
              </a:rPr>
              <a:t>To change the PATH, go to :</a:t>
            </a:r>
          </a:p>
          <a:p>
            <a:pPr>
              <a:buFont typeface="Wingdings" panose="05000000000000000000" pitchFamily="2" charset="2"/>
              <a:buChar char="§"/>
            </a:pPr>
            <a:r>
              <a:rPr lang="da-DK" dirty="0">
                <a:latin typeface="Calibri" panose="020F0502020204030204" pitchFamily="34" charset="0"/>
              </a:rPr>
              <a:t>System -&gt; Advanced System Settings -&gt; Environment Variables</a:t>
            </a:r>
          </a:p>
          <a:p>
            <a:pPr>
              <a:buFont typeface="Wingdings" panose="05000000000000000000" pitchFamily="2" charset="2"/>
              <a:buChar char="§"/>
            </a:pPr>
            <a:r>
              <a:rPr lang="da-DK" dirty="0">
                <a:latin typeface="Calibri" panose="020F0502020204030204" pitchFamily="34" charset="0"/>
              </a:rPr>
              <a:t>In the </a:t>
            </a:r>
            <a:r>
              <a:rPr lang="da-DK" b="1" dirty="0">
                <a:latin typeface="Calibri" panose="020F0502020204030204" pitchFamily="34" charset="0"/>
              </a:rPr>
              <a:t>System variables </a:t>
            </a:r>
            <a:r>
              <a:rPr lang="da-DK" dirty="0">
                <a:latin typeface="Calibri" panose="020F0502020204030204" pitchFamily="34" charset="0"/>
              </a:rPr>
              <a:t>box, click on </a:t>
            </a:r>
            <a:r>
              <a:rPr lang="da-DK" b="1" dirty="0">
                <a:latin typeface="Calibri" panose="020F0502020204030204" pitchFamily="34" charset="0"/>
              </a:rPr>
              <a:t>Path</a:t>
            </a:r>
            <a:r>
              <a:rPr lang="da-DK" dirty="0">
                <a:latin typeface="Calibri" panose="020F0502020204030204" pitchFamily="34" charset="0"/>
              </a:rPr>
              <a:t> and then select </a:t>
            </a:r>
            <a:r>
              <a:rPr lang="da-DK" b="1" dirty="0">
                <a:latin typeface="Calibri" panose="020F0502020204030204" pitchFamily="34" charset="0"/>
              </a:rPr>
              <a:t>Edit...</a:t>
            </a:r>
          </a:p>
          <a:p>
            <a:pPr lvl="1">
              <a:buFont typeface="Wingdings" panose="05000000000000000000" pitchFamily="2" charset="2"/>
              <a:buChar char="§"/>
            </a:pPr>
            <a:r>
              <a:rPr lang="da-DK" i="1" dirty="0">
                <a:latin typeface="Calibri" panose="020F0502020204030204" pitchFamily="34" charset="0"/>
              </a:rPr>
              <a:t>Note that you must separate directory paths by using a   ;   character</a:t>
            </a:r>
          </a:p>
        </p:txBody>
      </p:sp>
    </p:spTree>
    <p:extLst>
      <p:ext uri="{BB962C8B-B14F-4D97-AF65-F5344CB8AC3E}">
        <p14:creationId xmlns:p14="http://schemas.microsoft.com/office/powerpoint/2010/main" val="2035023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Using Command Line Programs</a:t>
            </a:r>
          </a:p>
        </p:txBody>
      </p:sp>
      <p:sp>
        <p:nvSpPr>
          <p:cNvPr id="3" name="Content Placeholder 2"/>
          <p:cNvSpPr>
            <a:spLocks noGrp="1"/>
          </p:cNvSpPr>
          <p:nvPr>
            <p:ph idx="1"/>
          </p:nvPr>
        </p:nvSpPr>
        <p:spPr>
          <a:xfrm>
            <a:off x="838200" y="1825625"/>
            <a:ext cx="10663518" cy="4351338"/>
          </a:xfrm>
        </p:spPr>
        <p:txBody>
          <a:bodyPr>
            <a:normAutofit/>
          </a:bodyPr>
          <a:lstStyle/>
          <a:p>
            <a:pPr marL="0" indent="0">
              <a:buNone/>
            </a:pPr>
            <a:r>
              <a:rPr lang="da-DK" dirty="0">
                <a:latin typeface="Calibri" panose="020F0502020204030204" pitchFamily="34" charset="0"/>
              </a:rPr>
              <a:t>To run a program on the command line, it either needs to be in the current directory or listed in the PATH variable.</a:t>
            </a:r>
          </a:p>
          <a:p>
            <a:pPr marL="0" indent="0">
              <a:buNone/>
            </a:pPr>
            <a:endParaRPr lang="da-DK" dirty="0">
              <a:latin typeface="Calibri" panose="020F0502020204030204" pitchFamily="34" charset="0"/>
            </a:endParaRPr>
          </a:p>
          <a:p>
            <a:pPr marL="0" indent="0">
              <a:buNone/>
            </a:pPr>
            <a:r>
              <a:rPr lang="da-DK" dirty="0">
                <a:latin typeface="Calibri" panose="020F0502020204030204" pitchFamily="34" charset="0"/>
              </a:rPr>
              <a:t>In both cases, running a program is as simple as typing the name of the program, followed by any options or arguments that it might need.</a:t>
            </a:r>
          </a:p>
          <a:p>
            <a:pPr marL="0" indent="0">
              <a:buNone/>
            </a:pPr>
            <a:endParaRPr lang="da-DK" dirty="0">
              <a:latin typeface="Calibri" panose="020F0502020204030204" pitchFamily="34" charset="0"/>
            </a:endParaRPr>
          </a:p>
          <a:p>
            <a:pPr marL="0" indent="0">
              <a:buNone/>
            </a:pPr>
            <a:r>
              <a:rPr lang="da-DK" dirty="0">
                <a:latin typeface="Calibri" panose="020F0502020204030204" pitchFamily="34" charset="0"/>
              </a:rPr>
              <a:t>Examples:</a:t>
            </a:r>
          </a:p>
          <a:p>
            <a:pPr marL="0" indent="0">
              <a:buNone/>
            </a:pPr>
            <a:r>
              <a:rPr lang="da-DK" sz="2400" b="1" dirty="0">
                <a:latin typeface="Consolas" panose="020B0609020204030204" pitchFamily="49" charset="0"/>
              </a:rPr>
              <a:t>	&gt; ping </a:t>
            </a:r>
            <a:r>
              <a:rPr lang="da-DK" sz="2400" dirty="0">
                <a:latin typeface="Consolas" panose="020B0609020204030204" pitchFamily="49" charset="0"/>
              </a:rPr>
              <a:t>www.google.com</a:t>
            </a:r>
          </a:p>
          <a:p>
            <a:pPr marL="0" indent="0">
              <a:buNone/>
            </a:pPr>
            <a:r>
              <a:rPr lang="da-DK" sz="2400" b="1" dirty="0">
                <a:latin typeface="Consolas" panose="020B0609020204030204" pitchFamily="49" charset="0"/>
              </a:rPr>
              <a:t>	&gt; ipconfig</a:t>
            </a:r>
          </a:p>
        </p:txBody>
      </p:sp>
    </p:spTree>
    <p:extLst>
      <p:ext uri="{BB962C8B-B14F-4D97-AF65-F5344CB8AC3E}">
        <p14:creationId xmlns:p14="http://schemas.microsoft.com/office/powerpoint/2010/main" val="2693777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Command line Java</a:t>
            </a:r>
          </a:p>
        </p:txBody>
      </p:sp>
      <p:sp>
        <p:nvSpPr>
          <p:cNvPr id="3" name="Content Placeholder 2"/>
          <p:cNvSpPr>
            <a:spLocks noGrp="1"/>
          </p:cNvSpPr>
          <p:nvPr>
            <p:ph idx="1"/>
          </p:nvPr>
        </p:nvSpPr>
        <p:spPr>
          <a:xfrm>
            <a:off x="838200" y="1825625"/>
            <a:ext cx="10515600" cy="4745504"/>
          </a:xfrm>
        </p:spPr>
        <p:txBody>
          <a:bodyPr>
            <a:normAutofit/>
          </a:bodyPr>
          <a:lstStyle/>
          <a:p>
            <a:pPr marL="0" indent="0">
              <a:buNone/>
            </a:pPr>
            <a:r>
              <a:rPr lang="da-DK" dirty="0">
                <a:latin typeface="Calibri" panose="020F0502020204030204" pitchFamily="34" charset="0"/>
              </a:rPr>
              <a:t>You don’t need to use Eclipse to compile and run your Java programs! </a:t>
            </a:r>
          </a:p>
          <a:p>
            <a:pPr marL="0" indent="0">
              <a:buNone/>
            </a:pPr>
            <a:r>
              <a:rPr lang="da-DK" dirty="0">
                <a:latin typeface="Calibri" panose="020F0502020204030204" pitchFamily="34" charset="0"/>
              </a:rPr>
              <a:t>The programs you want to use are simply called </a:t>
            </a:r>
            <a:r>
              <a:rPr lang="da-DK" b="1" dirty="0">
                <a:latin typeface="Calibri" panose="020F0502020204030204" pitchFamily="34" charset="0"/>
              </a:rPr>
              <a:t>javac</a:t>
            </a:r>
            <a:r>
              <a:rPr lang="da-DK" dirty="0">
                <a:latin typeface="Calibri" panose="020F0502020204030204" pitchFamily="34" charset="0"/>
              </a:rPr>
              <a:t> and </a:t>
            </a:r>
            <a:r>
              <a:rPr lang="da-DK" b="1" dirty="0">
                <a:latin typeface="Calibri" panose="020F0502020204030204" pitchFamily="34" charset="0"/>
              </a:rPr>
              <a:t>java</a:t>
            </a:r>
            <a:r>
              <a:rPr lang="da-DK" dirty="0">
                <a:latin typeface="Calibri" panose="020F0502020204030204" pitchFamily="34" charset="0"/>
              </a:rPr>
              <a:t>. </a:t>
            </a:r>
            <a:br>
              <a:rPr lang="da-DK" dirty="0">
                <a:latin typeface="Calibri" panose="020F0502020204030204" pitchFamily="34" charset="0"/>
              </a:rPr>
            </a:br>
            <a:r>
              <a:rPr lang="da-DK" dirty="0">
                <a:latin typeface="Calibri" panose="020F0502020204030204" pitchFamily="34" charset="0"/>
              </a:rPr>
              <a:t>If these programs are included in your </a:t>
            </a:r>
            <a:r>
              <a:rPr lang="da-DK" b="1" dirty="0">
                <a:latin typeface="Calibri" panose="020F0502020204030204" pitchFamily="34" charset="0"/>
              </a:rPr>
              <a:t>PATH</a:t>
            </a:r>
            <a:r>
              <a:rPr lang="da-DK" dirty="0">
                <a:latin typeface="Calibri" panose="020F0502020204030204" pitchFamily="34" charset="0"/>
              </a:rPr>
              <a:t> variable, you can use them from your command line.</a:t>
            </a:r>
          </a:p>
          <a:p>
            <a:pPr marL="0" indent="0">
              <a:buNone/>
            </a:pPr>
            <a:endParaRPr lang="da-DK" dirty="0">
              <a:latin typeface="Calibri" panose="020F0502020204030204" pitchFamily="34" charset="0"/>
            </a:endParaRPr>
          </a:p>
          <a:p>
            <a:pPr marL="514350" indent="-514350">
              <a:buFont typeface="+mj-lt"/>
              <a:buAutoNum type="arabicPeriod"/>
            </a:pPr>
            <a:r>
              <a:rPr lang="da-DK" u="sng" dirty="0">
                <a:latin typeface="Calibri" panose="020F0502020204030204" pitchFamily="34" charset="0"/>
              </a:rPr>
              <a:t>To compile a </a:t>
            </a:r>
            <a:r>
              <a:rPr lang="da-DK" b="1" u="sng" dirty="0">
                <a:latin typeface="Calibri" panose="020F0502020204030204" pitchFamily="34" charset="0"/>
              </a:rPr>
              <a:t>.java</a:t>
            </a:r>
            <a:r>
              <a:rPr lang="da-DK" u="sng" dirty="0">
                <a:latin typeface="Calibri" panose="020F0502020204030204" pitchFamily="34" charset="0"/>
              </a:rPr>
              <a:t> file:</a:t>
            </a:r>
          </a:p>
          <a:p>
            <a:pPr marL="971550" lvl="1" indent="-514350">
              <a:buFont typeface="+mj-lt"/>
              <a:buAutoNum type="arabicPeriod"/>
            </a:pPr>
            <a:r>
              <a:rPr lang="da-DK" dirty="0">
                <a:latin typeface="Calibri" panose="020F0502020204030204" pitchFamily="34" charset="0"/>
              </a:rPr>
              <a:t>Create a file containing a valid Java program. </a:t>
            </a:r>
          </a:p>
          <a:p>
            <a:pPr marL="971550" lvl="1" indent="-514350">
              <a:buFont typeface="+mj-lt"/>
              <a:buAutoNum type="arabicPeriod"/>
            </a:pPr>
            <a:r>
              <a:rPr lang="da-DK" dirty="0">
                <a:latin typeface="Calibri" panose="020F0502020204030204" pitchFamily="34" charset="0"/>
              </a:rPr>
              <a:t>Run </a:t>
            </a:r>
            <a:r>
              <a:rPr lang="da-DK" b="1" dirty="0">
                <a:latin typeface="Calibri" panose="020F0502020204030204" pitchFamily="34" charset="0"/>
              </a:rPr>
              <a:t>javac</a:t>
            </a:r>
            <a:r>
              <a:rPr lang="da-DK" dirty="0">
                <a:latin typeface="Calibri" panose="020F0502020204030204" pitchFamily="34" charset="0"/>
              </a:rPr>
              <a:t> on the file. The Java compiler will create a new </a:t>
            </a:r>
            <a:r>
              <a:rPr lang="da-DK" b="1" dirty="0">
                <a:latin typeface="Calibri" panose="020F0502020204030204" pitchFamily="34" charset="0"/>
              </a:rPr>
              <a:t>.class </a:t>
            </a:r>
            <a:r>
              <a:rPr lang="da-DK" dirty="0">
                <a:latin typeface="Calibri" panose="020F0502020204030204" pitchFamily="34" charset="0"/>
              </a:rPr>
              <a:t>file.</a:t>
            </a:r>
          </a:p>
          <a:p>
            <a:pPr marL="514350" indent="-514350">
              <a:buFont typeface="+mj-lt"/>
              <a:buAutoNum type="arabicPeriod"/>
            </a:pPr>
            <a:r>
              <a:rPr lang="da-DK" u="sng" dirty="0">
                <a:latin typeface="Calibri" panose="020F0502020204030204" pitchFamily="34" charset="0"/>
              </a:rPr>
              <a:t>To run a compiled Java program:</a:t>
            </a:r>
          </a:p>
          <a:p>
            <a:pPr marL="971550" lvl="1" indent="-514350">
              <a:buFont typeface="+mj-lt"/>
              <a:buAutoNum type="arabicPeriod"/>
            </a:pPr>
            <a:r>
              <a:rPr lang="da-DK" dirty="0">
                <a:latin typeface="Calibri" panose="020F0502020204030204" pitchFamily="34" charset="0"/>
              </a:rPr>
              <a:t>Run </a:t>
            </a:r>
            <a:r>
              <a:rPr lang="da-DK" b="1" dirty="0">
                <a:latin typeface="Calibri" panose="020F0502020204030204" pitchFamily="34" charset="0"/>
              </a:rPr>
              <a:t>java</a:t>
            </a:r>
            <a:r>
              <a:rPr lang="da-DK" dirty="0">
                <a:latin typeface="Calibri" panose="020F0502020204030204" pitchFamily="34" charset="0"/>
              </a:rPr>
              <a:t> on the </a:t>
            </a:r>
            <a:r>
              <a:rPr lang="da-DK" b="1" dirty="0">
                <a:latin typeface="Calibri" panose="020F0502020204030204" pitchFamily="34" charset="0"/>
              </a:rPr>
              <a:t>.class</a:t>
            </a:r>
            <a:r>
              <a:rPr lang="da-DK" dirty="0">
                <a:latin typeface="Calibri" panose="020F0502020204030204" pitchFamily="34" charset="0"/>
              </a:rPr>
              <a:t> file. Be sure to omit the </a:t>
            </a:r>
            <a:r>
              <a:rPr lang="da-DK" b="1" dirty="0">
                <a:latin typeface="Calibri" panose="020F0502020204030204" pitchFamily="34" charset="0"/>
              </a:rPr>
              <a:t>.class </a:t>
            </a:r>
            <a:r>
              <a:rPr lang="da-DK" dirty="0">
                <a:latin typeface="Calibri" panose="020F0502020204030204" pitchFamily="34" charset="0"/>
              </a:rPr>
              <a:t>extension.</a:t>
            </a:r>
          </a:p>
          <a:p>
            <a:pPr marL="971550" lvl="1" indent="-514350">
              <a:buFont typeface="+mj-lt"/>
              <a:buAutoNum type="arabicPeriod"/>
            </a:pPr>
            <a:endParaRPr lang="da-DK" dirty="0">
              <a:latin typeface="Calibri" panose="020F0502020204030204" pitchFamily="34" charset="0"/>
            </a:endParaRPr>
          </a:p>
          <a:p>
            <a:pPr marL="0" indent="0">
              <a:buNone/>
            </a:pPr>
            <a:endParaRPr lang="da-DK" dirty="0">
              <a:latin typeface="Calibri" panose="020F0502020204030204" pitchFamily="34" charset="0"/>
            </a:endParaRPr>
          </a:p>
          <a:p>
            <a:pPr marL="0" indent="0">
              <a:buNone/>
            </a:pPr>
            <a:endParaRPr lang="da-DK" dirty="0">
              <a:latin typeface="Calibri" panose="020F0502020204030204" pitchFamily="34" charset="0"/>
            </a:endParaRPr>
          </a:p>
        </p:txBody>
      </p:sp>
    </p:spTree>
    <p:extLst>
      <p:ext uri="{BB962C8B-B14F-4D97-AF65-F5344CB8AC3E}">
        <p14:creationId xmlns:p14="http://schemas.microsoft.com/office/powerpoint/2010/main" val="240674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latin typeface="+mj-lt"/>
                <a:ea typeface="+mj-ea"/>
                <a:cs typeface="+mj-cs"/>
              </a:rPr>
              <a:t>Programmer Skills</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(Lesson One)</a:t>
            </a:r>
          </a:p>
        </p:txBody>
      </p:sp>
    </p:spTree>
    <p:extLst>
      <p:ext uri="{BB962C8B-B14F-4D97-AF65-F5344CB8AC3E}">
        <p14:creationId xmlns:p14="http://schemas.microsoft.com/office/powerpoint/2010/main" val="97759659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latin typeface="+mj-lt"/>
                <a:ea typeface="+mj-ea"/>
                <a:cs typeface="+mj-cs"/>
              </a:rPr>
              <a:t>Coding,</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Troubleshooting,</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and Learning</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(Lesson Four)</a:t>
            </a:r>
          </a:p>
        </p:txBody>
      </p:sp>
    </p:spTree>
    <p:extLst>
      <p:ext uri="{BB962C8B-B14F-4D97-AF65-F5344CB8AC3E}">
        <p14:creationId xmlns:p14="http://schemas.microsoft.com/office/powerpoint/2010/main" val="206932708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Clean Code</a:t>
            </a:r>
          </a:p>
        </p:txBody>
      </p:sp>
      <p:sp>
        <p:nvSpPr>
          <p:cNvPr id="3" name="Content Placeholder 2"/>
          <p:cNvSpPr>
            <a:spLocks noGrp="1"/>
          </p:cNvSpPr>
          <p:nvPr>
            <p:ph idx="1"/>
          </p:nvPr>
        </p:nvSpPr>
        <p:spPr/>
        <p:txBody>
          <a:bodyPr>
            <a:normAutofit/>
          </a:bodyPr>
          <a:lstStyle/>
          <a:p>
            <a:pPr marL="0" indent="0">
              <a:buNone/>
            </a:pPr>
            <a:r>
              <a:rPr lang="en-US" sz="3200" i="1" dirty="0">
                <a:latin typeface="Calibri" panose="020F0502020204030204" pitchFamily="34" charset="0"/>
              </a:rPr>
              <a:t>“Any fool can write code that a computer can understand. Good programmers write code that humans can understand”</a:t>
            </a:r>
          </a:p>
          <a:p>
            <a:pPr>
              <a:buFontTx/>
              <a:buChar char="-"/>
            </a:pPr>
            <a:r>
              <a:rPr lang="en-US" sz="3200" dirty="0">
                <a:latin typeface="Calibri" panose="020F0502020204030204" pitchFamily="34" charset="0"/>
              </a:rPr>
              <a:t>Martin Fowler</a:t>
            </a:r>
          </a:p>
          <a:p>
            <a:pPr>
              <a:buFontTx/>
              <a:buChar char="-"/>
            </a:pPr>
            <a:endParaRPr lang="en-US" sz="3200" dirty="0">
              <a:latin typeface="Calibri" panose="020F0502020204030204" pitchFamily="34" charset="0"/>
            </a:endParaRPr>
          </a:p>
          <a:p>
            <a:pPr marL="0" indent="0">
              <a:buNone/>
            </a:pPr>
            <a:r>
              <a:rPr lang="en-US" sz="3200" dirty="0">
                <a:latin typeface="Calibri" panose="020F0502020204030204" pitchFamily="34" charset="0"/>
              </a:rPr>
              <a:t>Code is meant to be read and understood by humans.</a:t>
            </a:r>
          </a:p>
          <a:p>
            <a:pPr marL="0" indent="0">
              <a:buNone/>
            </a:pPr>
            <a:r>
              <a:rPr lang="en-US" sz="3200" dirty="0">
                <a:latin typeface="Calibri" panose="020F0502020204030204" pitchFamily="34" charset="0"/>
              </a:rPr>
              <a:t>For this reason alone, it is important to keep you code </a:t>
            </a:r>
            <a:r>
              <a:rPr lang="en-US" sz="3200" b="1" dirty="0">
                <a:latin typeface="Calibri" panose="020F0502020204030204" pitchFamily="34" charset="0"/>
              </a:rPr>
              <a:t>clean </a:t>
            </a:r>
            <a:r>
              <a:rPr lang="en-US" sz="3200" dirty="0">
                <a:latin typeface="Calibri" panose="020F0502020204030204" pitchFamily="34" charset="0"/>
              </a:rPr>
              <a:t>and </a:t>
            </a:r>
            <a:r>
              <a:rPr lang="en-US" sz="3200" b="1" dirty="0">
                <a:latin typeface="Calibri" panose="020F0502020204030204" pitchFamily="34" charset="0"/>
              </a:rPr>
              <a:t>organized</a:t>
            </a:r>
            <a:r>
              <a:rPr lang="en-US" sz="3200" dirty="0">
                <a:latin typeface="Calibri" panose="020F0502020204030204" pitchFamily="34" charset="0"/>
              </a:rPr>
              <a:t>.</a:t>
            </a:r>
          </a:p>
        </p:txBody>
      </p:sp>
    </p:spTree>
    <p:extLst>
      <p:ext uri="{BB962C8B-B14F-4D97-AF65-F5344CB8AC3E}">
        <p14:creationId xmlns:p14="http://schemas.microsoft.com/office/powerpoint/2010/main" val="514362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Naming</a:t>
            </a:r>
          </a:p>
        </p:txBody>
      </p:sp>
      <p:sp>
        <p:nvSpPr>
          <p:cNvPr id="3" name="Content Placeholder 2"/>
          <p:cNvSpPr>
            <a:spLocks noGrp="1"/>
          </p:cNvSpPr>
          <p:nvPr>
            <p:ph idx="1"/>
          </p:nvPr>
        </p:nvSpPr>
        <p:spPr>
          <a:xfrm>
            <a:off x="838200" y="1825625"/>
            <a:ext cx="10515600" cy="4705804"/>
          </a:xfrm>
        </p:spPr>
        <p:txBody>
          <a:bodyPr>
            <a:normAutofit fontScale="92500" lnSpcReduction="20000"/>
          </a:bodyPr>
          <a:lstStyle/>
          <a:p>
            <a:pPr marL="0" indent="0">
              <a:buNone/>
            </a:pPr>
            <a:r>
              <a:rPr lang="en-US" sz="3200" i="1" dirty="0">
                <a:latin typeface="Calibri" panose="020F0502020204030204" pitchFamily="34" charset="0"/>
              </a:rPr>
              <a:t>“</a:t>
            </a:r>
            <a:r>
              <a:rPr lang="en-US" sz="3200" i="1" dirty="0"/>
              <a:t>There are only two hard things in Computer Science: cache invalidation and naming things.</a:t>
            </a:r>
            <a:r>
              <a:rPr lang="en-US" sz="3200" i="1" dirty="0">
                <a:latin typeface="Calibri" panose="020F0502020204030204" pitchFamily="34" charset="0"/>
              </a:rPr>
              <a:t>”</a:t>
            </a:r>
          </a:p>
          <a:p>
            <a:pPr>
              <a:buFontTx/>
              <a:buChar char="-"/>
            </a:pPr>
            <a:r>
              <a:rPr lang="en-US" sz="3200" dirty="0">
                <a:latin typeface="Calibri" panose="020F0502020204030204" pitchFamily="34" charset="0"/>
              </a:rPr>
              <a:t>Phil </a:t>
            </a:r>
            <a:r>
              <a:rPr lang="en-US" sz="3200" dirty="0" err="1">
                <a:latin typeface="Calibri" panose="020F0502020204030204" pitchFamily="34" charset="0"/>
              </a:rPr>
              <a:t>Karlton</a:t>
            </a:r>
            <a:endParaRPr lang="en-US" sz="3200" dirty="0">
              <a:latin typeface="Calibri" panose="020F0502020204030204" pitchFamily="34" charset="0"/>
            </a:endParaRP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Handy rules for naming things:</a:t>
            </a:r>
          </a:p>
          <a:p>
            <a:pPr>
              <a:buFontTx/>
              <a:buChar char="-"/>
            </a:pPr>
            <a:r>
              <a:rPr lang="en-US" sz="3200" dirty="0">
                <a:latin typeface="Calibri" panose="020F0502020204030204" pitchFamily="34" charset="0"/>
              </a:rPr>
              <a:t>Follow </a:t>
            </a:r>
            <a:r>
              <a:rPr lang="en-US" sz="3200" b="1" dirty="0">
                <a:latin typeface="Calibri" panose="020F0502020204030204" pitchFamily="34" charset="0"/>
              </a:rPr>
              <a:t>conventions</a:t>
            </a:r>
            <a:r>
              <a:rPr lang="en-US" sz="3200" dirty="0">
                <a:latin typeface="Calibri" panose="020F0502020204030204" pitchFamily="34" charset="0"/>
              </a:rPr>
              <a:t> for your language/platform (Google it!)</a:t>
            </a:r>
          </a:p>
          <a:p>
            <a:pPr>
              <a:buFontTx/>
              <a:buChar char="-"/>
            </a:pPr>
            <a:r>
              <a:rPr lang="en-US" sz="3200" dirty="0">
                <a:latin typeface="Calibri" panose="020F0502020204030204" pitchFamily="34" charset="0"/>
              </a:rPr>
              <a:t>Avoid repetition </a:t>
            </a:r>
            <a:r>
              <a:rPr lang="en-US" sz="2800" dirty="0">
                <a:latin typeface="Consolas" panose="020B0609020204030204" pitchFamily="49" charset="0"/>
              </a:rPr>
              <a:t>(String </a:t>
            </a:r>
            <a:r>
              <a:rPr lang="en-US" sz="2800" dirty="0" err="1">
                <a:latin typeface="Consolas" panose="020B0609020204030204" pitchFamily="49" charset="0"/>
              </a:rPr>
              <a:t>nameString</a:t>
            </a:r>
            <a:r>
              <a:rPr lang="en-US" sz="2800" dirty="0">
                <a:latin typeface="Consolas" panose="020B0609020204030204" pitchFamily="49" charset="0"/>
              </a:rPr>
              <a:t> -&gt; String name)</a:t>
            </a:r>
            <a:endParaRPr lang="en-US" sz="2800" dirty="0"/>
          </a:p>
          <a:p>
            <a:pPr>
              <a:buFontTx/>
              <a:buChar char="-"/>
            </a:pPr>
            <a:r>
              <a:rPr lang="en-US" sz="3200" dirty="0"/>
              <a:t>Use </a:t>
            </a:r>
            <a:r>
              <a:rPr lang="en-US" sz="3200" b="1" dirty="0"/>
              <a:t>full words</a:t>
            </a:r>
            <a:r>
              <a:rPr lang="en-US" sz="3200" dirty="0"/>
              <a:t>, not single letters or abbreviations</a:t>
            </a:r>
            <a:endParaRPr lang="en-US" sz="2800" dirty="0"/>
          </a:p>
          <a:p>
            <a:pPr lvl="1">
              <a:buFontTx/>
              <a:buChar char="-"/>
            </a:pPr>
            <a:r>
              <a:rPr lang="en-US" sz="2800" dirty="0"/>
              <a:t>Unless it’s convention, like </a:t>
            </a:r>
            <a:r>
              <a:rPr lang="en-US" sz="2800" b="1" dirty="0" err="1">
                <a:latin typeface="Consolas" panose="020B0609020204030204" pitchFamily="49" charset="0"/>
              </a:rPr>
              <a:t>i</a:t>
            </a:r>
            <a:r>
              <a:rPr lang="en-US" sz="2800" b="1" dirty="0"/>
              <a:t> </a:t>
            </a:r>
            <a:r>
              <a:rPr lang="en-US" sz="2800" dirty="0"/>
              <a:t>for iterators and </a:t>
            </a:r>
            <a:r>
              <a:rPr lang="en-US" sz="2800" b="1" dirty="0">
                <a:latin typeface="Consolas" panose="020B0609020204030204" pitchFamily="49" charset="0"/>
              </a:rPr>
              <a:t>T</a:t>
            </a:r>
            <a:r>
              <a:rPr lang="en-US" sz="2800" dirty="0"/>
              <a:t> for generics</a:t>
            </a:r>
          </a:p>
          <a:p>
            <a:pPr>
              <a:buFontTx/>
              <a:buChar char="-"/>
            </a:pPr>
            <a:r>
              <a:rPr lang="en-US" sz="3200" dirty="0"/>
              <a:t>When in doubt, </a:t>
            </a:r>
            <a:r>
              <a:rPr lang="en-US" sz="3200" b="1" dirty="0"/>
              <a:t>clarity </a:t>
            </a:r>
            <a:r>
              <a:rPr lang="en-US" sz="3200" dirty="0"/>
              <a:t>wins over simplicity</a:t>
            </a:r>
          </a:p>
          <a:p>
            <a:pPr lvl="1">
              <a:buFontTx/>
              <a:buChar char="-"/>
            </a:pPr>
            <a:r>
              <a:rPr lang="en-US" sz="2800" dirty="0"/>
              <a:t>Ask “does this name </a:t>
            </a:r>
            <a:r>
              <a:rPr lang="en-US" sz="2800" b="1" dirty="0"/>
              <a:t>fully describe</a:t>
            </a:r>
            <a:r>
              <a:rPr lang="en-US" sz="2800" dirty="0"/>
              <a:t> what this does?”</a:t>
            </a:r>
          </a:p>
        </p:txBody>
      </p:sp>
    </p:spTree>
    <p:extLst>
      <p:ext uri="{BB962C8B-B14F-4D97-AF65-F5344CB8AC3E}">
        <p14:creationId xmlns:p14="http://schemas.microsoft.com/office/powerpoint/2010/main" val="3587808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Code Length</a:t>
            </a:r>
          </a:p>
        </p:txBody>
      </p:sp>
      <p:sp>
        <p:nvSpPr>
          <p:cNvPr id="3" name="Content Placeholder 2"/>
          <p:cNvSpPr>
            <a:spLocks noGrp="1"/>
          </p:cNvSpPr>
          <p:nvPr>
            <p:ph idx="1"/>
          </p:nvPr>
        </p:nvSpPr>
        <p:spPr/>
        <p:txBody>
          <a:bodyPr>
            <a:normAutofit lnSpcReduction="10000"/>
          </a:bodyPr>
          <a:lstStyle/>
          <a:p>
            <a:pPr marL="0" indent="0">
              <a:buNone/>
            </a:pPr>
            <a:r>
              <a:rPr lang="en-US" sz="3200" dirty="0">
                <a:latin typeface="Calibri" panose="020F0502020204030204" pitchFamily="34" charset="0"/>
              </a:rPr>
              <a:t>Longer code is harder to understand. </a:t>
            </a:r>
          </a:p>
          <a:p>
            <a:pPr marL="0" indent="0">
              <a:buNone/>
            </a:pPr>
            <a:r>
              <a:rPr lang="en-US" sz="3200" dirty="0">
                <a:latin typeface="Calibri" panose="020F0502020204030204" pitchFamily="34" charset="0"/>
              </a:rPr>
              <a:t>Code should be kept short and sweet.</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Follow </a:t>
            </a:r>
            <a:r>
              <a:rPr lang="en-US" sz="3200" b="1" dirty="0">
                <a:latin typeface="Calibri" panose="020F0502020204030204" pitchFamily="34" charset="0"/>
              </a:rPr>
              <a:t>principles</a:t>
            </a:r>
            <a:r>
              <a:rPr lang="en-US" sz="3200" dirty="0">
                <a:latin typeface="Calibri" panose="020F0502020204030204" pitchFamily="34" charset="0"/>
              </a:rPr>
              <a:t> instead of worrying about exact numbers:</a:t>
            </a:r>
          </a:p>
          <a:p>
            <a:pPr>
              <a:buFontTx/>
              <a:buChar char="-"/>
            </a:pPr>
            <a:r>
              <a:rPr lang="en-US" sz="3200" dirty="0">
                <a:latin typeface="Calibri" panose="020F0502020204030204" pitchFamily="34" charset="0"/>
              </a:rPr>
              <a:t>Classes and methods should </a:t>
            </a:r>
            <a:r>
              <a:rPr lang="en-US" sz="3200" b="1" dirty="0">
                <a:latin typeface="Calibri" panose="020F0502020204030204" pitchFamily="34" charset="0"/>
              </a:rPr>
              <a:t>do one thing</a:t>
            </a:r>
          </a:p>
          <a:p>
            <a:pPr>
              <a:buFontTx/>
              <a:buChar char="-"/>
            </a:pPr>
            <a:r>
              <a:rPr lang="en-US" sz="3200" b="1" dirty="0">
                <a:latin typeface="Calibri" panose="020F0502020204030204" pitchFamily="34" charset="0"/>
              </a:rPr>
              <a:t>D</a:t>
            </a:r>
            <a:r>
              <a:rPr lang="en-US" sz="3200" dirty="0">
                <a:latin typeface="Calibri" panose="020F0502020204030204" pitchFamily="34" charset="0"/>
              </a:rPr>
              <a:t>on’t </a:t>
            </a:r>
            <a:r>
              <a:rPr lang="en-US" sz="3200" b="1" dirty="0">
                <a:latin typeface="Calibri" panose="020F0502020204030204" pitchFamily="34" charset="0"/>
              </a:rPr>
              <a:t>R</a:t>
            </a:r>
            <a:r>
              <a:rPr lang="en-US" sz="3200" dirty="0">
                <a:latin typeface="Calibri" panose="020F0502020204030204" pitchFamily="34" charset="0"/>
              </a:rPr>
              <a:t>epeat </a:t>
            </a:r>
            <a:r>
              <a:rPr lang="en-US" sz="3200" b="1" dirty="0">
                <a:latin typeface="Calibri" panose="020F0502020204030204" pitchFamily="34" charset="0"/>
              </a:rPr>
              <a:t>Y</a:t>
            </a:r>
            <a:r>
              <a:rPr lang="en-US" sz="3200" dirty="0">
                <a:latin typeface="Calibri" panose="020F0502020204030204" pitchFamily="34" charset="0"/>
              </a:rPr>
              <a:t>ourself</a:t>
            </a:r>
            <a:endParaRPr lang="en-US" sz="3200" b="1" dirty="0">
              <a:latin typeface="Calibri" panose="020F0502020204030204" pitchFamily="34" charset="0"/>
            </a:endParaRPr>
          </a:p>
          <a:p>
            <a:pPr>
              <a:buFontTx/>
              <a:buChar char="-"/>
            </a:pPr>
            <a:r>
              <a:rPr lang="en-US" sz="3200" dirty="0">
                <a:latin typeface="Calibri" panose="020F0502020204030204" pitchFamily="34" charset="0"/>
              </a:rPr>
              <a:t>Don’t write code that you “might” need eventually</a:t>
            </a:r>
          </a:p>
          <a:p>
            <a:pPr marL="0" indent="0">
              <a:buNone/>
            </a:pPr>
            <a:r>
              <a:rPr lang="en-US" sz="3200" dirty="0">
                <a:latin typeface="Calibri" panose="020F0502020204030204" pitchFamily="34" charset="0"/>
              </a:rPr>
              <a:t>- Separate </a:t>
            </a:r>
            <a:r>
              <a:rPr lang="en-US" sz="3200" b="1" dirty="0">
                <a:latin typeface="Calibri" panose="020F0502020204030204" pitchFamily="34" charset="0"/>
              </a:rPr>
              <a:t>high-level </a:t>
            </a:r>
            <a:r>
              <a:rPr lang="en-US" sz="3200" dirty="0">
                <a:latin typeface="Calibri" panose="020F0502020204030204" pitchFamily="34" charset="0"/>
              </a:rPr>
              <a:t>and </a:t>
            </a:r>
            <a:r>
              <a:rPr lang="en-US" sz="3200" b="1" dirty="0">
                <a:latin typeface="Calibri" panose="020F0502020204030204" pitchFamily="34" charset="0"/>
              </a:rPr>
              <a:t>low-level </a:t>
            </a:r>
            <a:r>
              <a:rPr lang="en-US" sz="3200" dirty="0">
                <a:latin typeface="Calibri" panose="020F0502020204030204" pitchFamily="34" charset="0"/>
              </a:rPr>
              <a:t>code with </a:t>
            </a:r>
            <a:r>
              <a:rPr lang="en-US" sz="3200" b="1" dirty="0">
                <a:latin typeface="Calibri" panose="020F0502020204030204" pitchFamily="34" charset="0"/>
              </a:rPr>
              <a:t>abstractions</a:t>
            </a:r>
          </a:p>
        </p:txBody>
      </p:sp>
      <p:pic>
        <p:nvPicPr>
          <p:cNvPr id="1026" name="Picture 2" descr="https://historyofpunchcards.files.wordpress.com/2014/04/us__en_us__ibm100__punched_card__80_column__800x360.jpg">
            <a:extLst>
              <a:ext uri="{FF2B5EF4-FFF2-40B4-BE49-F238E27FC236}">
                <a16:creationId xmlns:a16="http://schemas.microsoft.com/office/drawing/2014/main" id="{6E65AB4C-0496-4C6C-94AC-10BB5D719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5070" y="365125"/>
            <a:ext cx="2858729" cy="1286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786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Helpful Resources</a:t>
            </a:r>
          </a:p>
        </p:txBody>
      </p:sp>
      <p:sp>
        <p:nvSpPr>
          <p:cNvPr id="3" name="Content Placeholder 2"/>
          <p:cNvSpPr>
            <a:spLocks noGrp="1"/>
          </p:cNvSpPr>
          <p:nvPr>
            <p:ph idx="1"/>
          </p:nvPr>
        </p:nvSpPr>
        <p:spPr>
          <a:xfrm>
            <a:off x="838200" y="1825625"/>
            <a:ext cx="9348216" cy="4351338"/>
          </a:xfrm>
        </p:spPr>
        <p:txBody>
          <a:bodyPr>
            <a:normAutofit fontScale="85000" lnSpcReduction="20000"/>
          </a:bodyPr>
          <a:lstStyle/>
          <a:p>
            <a:pPr marL="0" indent="0">
              <a:buNone/>
            </a:pPr>
            <a:r>
              <a:rPr lang="en-US" sz="3200" b="1" dirty="0" err="1">
                <a:latin typeface="Calibri" panose="020F0502020204030204" pitchFamily="34" charset="0"/>
              </a:rPr>
              <a:t>Codecademy</a:t>
            </a:r>
            <a:r>
              <a:rPr lang="en-US" sz="3200" b="1" dirty="0">
                <a:latin typeface="Calibri" panose="020F0502020204030204" pitchFamily="34" charset="0"/>
              </a:rPr>
              <a:t> </a:t>
            </a:r>
            <a:r>
              <a:rPr lang="en-US" sz="3200" dirty="0">
                <a:latin typeface="Calibri" panose="020F0502020204030204" pitchFamily="34" charset="0"/>
              </a:rPr>
              <a:t>– Guided coding lessons</a:t>
            </a:r>
          </a:p>
          <a:p>
            <a:pPr marL="0" indent="0">
              <a:buNone/>
            </a:pPr>
            <a:r>
              <a:rPr lang="en-US" sz="3200" dirty="0">
                <a:latin typeface="Calibri" panose="020F0502020204030204" pitchFamily="34" charset="0"/>
                <a:hlinkClick r:id="rId2"/>
              </a:rPr>
              <a:t>www.codecademy.com/learn/learn-java</a:t>
            </a:r>
            <a:endParaRPr lang="en-US" sz="3200" dirty="0">
              <a:latin typeface="Calibri" panose="020F0502020204030204" pitchFamily="34" charset="0"/>
            </a:endParaRPr>
          </a:p>
          <a:p>
            <a:pPr marL="0" indent="0">
              <a:buNone/>
            </a:pPr>
            <a:endParaRPr lang="en-US" sz="3200" dirty="0">
              <a:latin typeface="Calibri" panose="020F0502020204030204" pitchFamily="34" charset="0"/>
            </a:endParaRPr>
          </a:p>
          <a:p>
            <a:pPr marL="0" indent="0">
              <a:buNone/>
            </a:pPr>
            <a:r>
              <a:rPr lang="en-US" sz="3200" b="1" dirty="0">
                <a:latin typeface="Calibri" panose="020F0502020204030204" pitchFamily="34" charset="0"/>
              </a:rPr>
              <a:t>Derik Banas </a:t>
            </a:r>
            <a:r>
              <a:rPr lang="en-US" sz="3200" dirty="0">
                <a:latin typeface="Calibri" panose="020F0502020204030204" pitchFamily="34" charset="0"/>
              </a:rPr>
              <a:t>– The only good Java tutorial videos</a:t>
            </a:r>
          </a:p>
          <a:p>
            <a:pPr marL="0" indent="0">
              <a:buNone/>
            </a:pPr>
            <a:r>
              <a:rPr lang="en-US" sz="3200" dirty="0">
                <a:latin typeface="Calibri" panose="020F0502020204030204" pitchFamily="34" charset="0"/>
                <a:hlinkClick r:id="rId3"/>
              </a:rPr>
              <a:t>www.youtube.com/watch?v=TBWX97e1E9g&amp;list=PLE7E8B7F4856C9B19</a:t>
            </a:r>
            <a:endParaRPr lang="en-US" sz="3200" dirty="0">
              <a:latin typeface="Calibri" panose="020F0502020204030204" pitchFamily="34" charset="0"/>
            </a:endParaRPr>
          </a:p>
          <a:p>
            <a:pPr marL="0" indent="0">
              <a:buNone/>
            </a:pPr>
            <a:endParaRPr lang="en-US" sz="3200" b="1" dirty="0">
              <a:latin typeface="Calibri" panose="020F0502020204030204" pitchFamily="34" charset="0"/>
            </a:endParaRPr>
          </a:p>
          <a:p>
            <a:pPr marL="0" indent="0">
              <a:buNone/>
            </a:pPr>
            <a:r>
              <a:rPr lang="en-US" sz="3200" b="1" dirty="0">
                <a:latin typeface="Calibri" panose="020F0502020204030204" pitchFamily="34" charset="0"/>
              </a:rPr>
              <a:t>Computer Science Crash Course </a:t>
            </a:r>
            <a:r>
              <a:rPr lang="en-US" sz="3200" dirty="0">
                <a:latin typeface="Calibri" panose="020F0502020204030204" pitchFamily="34" charset="0"/>
              </a:rPr>
              <a:t>– Great videos for </a:t>
            </a:r>
            <a:r>
              <a:rPr lang="en-US" sz="3200">
                <a:latin typeface="Calibri" panose="020F0502020204030204" pitchFamily="34" charset="0"/>
              </a:rPr>
              <a:t>explaining programming </a:t>
            </a:r>
            <a:r>
              <a:rPr lang="en-US" sz="3200" dirty="0">
                <a:latin typeface="Calibri" panose="020F0502020204030204" pitchFamily="34" charset="0"/>
              </a:rPr>
              <a:t>concepts</a:t>
            </a:r>
          </a:p>
          <a:p>
            <a:pPr marL="0" indent="0">
              <a:buNone/>
            </a:pPr>
            <a:r>
              <a:rPr lang="en-US" sz="3200" dirty="0">
                <a:latin typeface="Calibri" panose="020F0502020204030204" pitchFamily="34" charset="0"/>
                <a:hlinkClick r:id="rId4"/>
              </a:rPr>
              <a:t>www.youtube.com/watch?v=tpIctyqH29Q&amp;list=PL8dPuuaLjXtNlUrzyH5r6jN9ulIgZBpdo</a:t>
            </a:r>
            <a:endParaRPr lang="en-US" sz="3200" b="1" dirty="0">
              <a:latin typeface="Calibri" panose="020F0502020204030204" pitchFamily="34" charset="0"/>
            </a:endParaRPr>
          </a:p>
          <a:p>
            <a:pPr marL="0" indent="0">
              <a:buNone/>
            </a:pPr>
            <a:endParaRPr lang="en-US" sz="3200" b="1" dirty="0">
              <a:latin typeface="Calibri" panose="020F0502020204030204" pitchFamily="34" charset="0"/>
            </a:endParaRPr>
          </a:p>
        </p:txBody>
      </p:sp>
    </p:spTree>
    <p:extLst>
      <p:ext uri="{BB962C8B-B14F-4D97-AF65-F5344CB8AC3E}">
        <p14:creationId xmlns:p14="http://schemas.microsoft.com/office/powerpoint/2010/main" val="3068617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latin typeface="Calibri Light" panose="020F0302020204030204" pitchFamily="34" charset="0"/>
              </a:rPr>
              <a:t>The Impostor Syndrome</a:t>
            </a:r>
            <a:endParaRPr lang="da-DK" dirty="0">
              <a:latin typeface="Calibri Light" panose="020F0302020204030204" pitchFamily="34" charset="0"/>
            </a:endParaRPr>
          </a:p>
        </p:txBody>
      </p:sp>
      <p:sp>
        <p:nvSpPr>
          <p:cNvPr id="3" name="Content Placeholder 2"/>
          <p:cNvSpPr>
            <a:spLocks noGrp="1"/>
          </p:cNvSpPr>
          <p:nvPr>
            <p:ph idx="1"/>
          </p:nvPr>
        </p:nvSpPr>
        <p:spPr/>
        <p:txBody>
          <a:bodyPr>
            <a:normAutofit fontScale="92500"/>
          </a:bodyPr>
          <a:lstStyle/>
          <a:p>
            <a:pPr marL="0" indent="0">
              <a:buNone/>
            </a:pPr>
            <a:r>
              <a:rPr lang="en-US" dirty="0">
                <a:latin typeface="Calibri" panose="020F0502020204030204" pitchFamily="34" charset="0"/>
              </a:rPr>
              <a:t>Since programming is difficult, you’ll find that </a:t>
            </a:r>
            <a:r>
              <a:rPr lang="en-US" b="1" dirty="0">
                <a:latin typeface="Calibri" panose="020F0502020204030204" pitchFamily="34" charset="0"/>
              </a:rPr>
              <a:t>every programmer struggles with confidence from time to time</a:t>
            </a:r>
            <a:r>
              <a:rPr lang="en-US" dirty="0">
                <a:latin typeface="Calibri" panose="020F0502020204030204" pitchFamily="34" charset="0"/>
              </a:rPr>
              <a:t>.</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Even expert programmers with decades of experience can feel like they aren’t good enough, and that they don’t belong. Even when they’re writing code, they feel like at any time their peers will “reveal them” to be a fraud.</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This lack of confidence is so common that it has a name – </a:t>
            </a:r>
            <a:r>
              <a:rPr lang="en-US" b="1" dirty="0">
                <a:latin typeface="Calibri" panose="020F0502020204030204" pitchFamily="34" charset="0"/>
              </a:rPr>
              <a:t>the Impostor Syndrome</a:t>
            </a:r>
            <a:r>
              <a:rPr lang="en-US" dirty="0">
                <a:latin typeface="Calibri" panose="020F0502020204030204" pitchFamily="34" charset="0"/>
              </a:rPr>
              <a:t>.</a:t>
            </a:r>
          </a:p>
          <a:p>
            <a:pPr marL="0" indent="0">
              <a:buNone/>
            </a:pPr>
            <a:r>
              <a:rPr lang="en-US" dirty="0">
                <a:latin typeface="Calibri" panose="020F0502020204030204" pitchFamily="34" charset="0"/>
              </a:rPr>
              <a:t>The best remedies for this are (once more) </a:t>
            </a:r>
            <a:r>
              <a:rPr lang="en-US" b="1" dirty="0">
                <a:latin typeface="Calibri" panose="020F0502020204030204" pitchFamily="34" charset="0"/>
              </a:rPr>
              <a:t>persistence </a:t>
            </a:r>
            <a:r>
              <a:rPr lang="en-US" dirty="0">
                <a:latin typeface="Calibri" panose="020F0502020204030204" pitchFamily="34" charset="0"/>
              </a:rPr>
              <a:t>and </a:t>
            </a:r>
            <a:r>
              <a:rPr lang="en-US" b="1" dirty="0">
                <a:latin typeface="Calibri" panose="020F0502020204030204" pitchFamily="34" charset="0"/>
              </a:rPr>
              <a:t>curiosity</a:t>
            </a:r>
            <a:r>
              <a:rPr lang="en-US" dirty="0">
                <a:latin typeface="Calibri" panose="020F0502020204030204" pitchFamily="34" charset="0"/>
              </a:rPr>
              <a:t>.</a:t>
            </a:r>
          </a:p>
        </p:txBody>
      </p:sp>
    </p:spTree>
    <p:extLst>
      <p:ext uri="{BB962C8B-B14F-4D97-AF65-F5344CB8AC3E}">
        <p14:creationId xmlns:p14="http://schemas.microsoft.com/office/powerpoint/2010/main" val="740213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Asking Questions</a:t>
            </a:r>
          </a:p>
        </p:txBody>
      </p:sp>
      <p:sp>
        <p:nvSpPr>
          <p:cNvPr id="4" name="Rectangle 3"/>
          <p:cNvSpPr/>
          <p:nvPr/>
        </p:nvSpPr>
        <p:spPr>
          <a:xfrm>
            <a:off x="838200" y="1690688"/>
            <a:ext cx="9508067" cy="4832092"/>
          </a:xfrm>
          <a:prstGeom prst="rect">
            <a:avLst/>
          </a:prstGeom>
        </p:spPr>
        <p:txBody>
          <a:bodyPr wrap="square">
            <a:spAutoFit/>
          </a:bodyPr>
          <a:lstStyle/>
          <a:p>
            <a:r>
              <a:rPr lang="en-US" sz="2800" dirty="0">
                <a:latin typeface="Calibri" panose="020F0502020204030204" pitchFamily="34" charset="0"/>
              </a:rPr>
              <a:t>Many IT professionals, especially software developers, are afraid to ask questions, in fear of exposing gaps in their knowledge. </a:t>
            </a:r>
          </a:p>
          <a:p>
            <a:endParaRPr lang="en-US" sz="2800" dirty="0">
              <a:latin typeface="Calibri" panose="020F0502020204030204" pitchFamily="34" charset="0"/>
            </a:endParaRPr>
          </a:p>
          <a:p>
            <a:r>
              <a:rPr lang="en-US" sz="2800" b="1" i="1" dirty="0">
                <a:latin typeface="Calibri" panose="020F0502020204030204" pitchFamily="34" charset="0"/>
              </a:rPr>
              <a:t>This is a terrible mistake</a:t>
            </a:r>
            <a:r>
              <a:rPr lang="en-US" sz="2800" dirty="0">
                <a:latin typeface="Calibri" panose="020F0502020204030204" pitchFamily="34" charset="0"/>
              </a:rPr>
              <a:t>. </a:t>
            </a:r>
          </a:p>
          <a:p>
            <a:r>
              <a:rPr lang="en-US" sz="2800" dirty="0">
                <a:latin typeface="Calibri" panose="020F0502020204030204" pitchFamily="34" charset="0"/>
              </a:rPr>
              <a:t>Programmers are always facing new challenges, and nobody can possibly be expected to know everything. </a:t>
            </a:r>
          </a:p>
          <a:p>
            <a:r>
              <a:rPr lang="en-US" sz="2800" b="1" dirty="0">
                <a:latin typeface="Calibri" panose="020F0502020204030204" pitchFamily="34" charset="0"/>
              </a:rPr>
              <a:t>All programmers get lost and feel stupid from time to time – the best know when and how to get help!</a:t>
            </a:r>
          </a:p>
          <a:p>
            <a:endParaRPr lang="en-US" sz="2800" dirty="0">
              <a:latin typeface="Calibri" panose="020F0502020204030204" pitchFamily="34" charset="0"/>
            </a:endParaRPr>
          </a:p>
          <a:p>
            <a:r>
              <a:rPr lang="en-US" sz="2800" dirty="0">
                <a:latin typeface="Calibri" panose="020F0502020204030204" pitchFamily="34" charset="0"/>
              </a:rPr>
              <a:t>Asking good questions will help you keep pace, and shows others that you are interested, disciplined and motivated.</a:t>
            </a:r>
          </a:p>
        </p:txBody>
      </p:sp>
    </p:spTree>
    <p:extLst>
      <p:ext uri="{BB962C8B-B14F-4D97-AF65-F5344CB8AC3E}">
        <p14:creationId xmlns:p14="http://schemas.microsoft.com/office/powerpoint/2010/main" val="378992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Solving Problems</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latin typeface="Calibri" panose="020F0502020204030204" pitchFamily="34" charset="0"/>
              </a:rPr>
              <a:t>Programming is essentially applied problem solving.</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It is not enough to rely on hacking around or following tutorials.</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To be a good ICT Engineer, you will have to learn how apply a process:</a:t>
            </a:r>
          </a:p>
          <a:p>
            <a:pPr marL="514350" indent="-514350">
              <a:buAutoNum type="arabicPeriod"/>
            </a:pPr>
            <a:r>
              <a:rPr lang="en-US" dirty="0">
                <a:latin typeface="Calibri" panose="020F0502020204030204" pitchFamily="34" charset="0"/>
              </a:rPr>
              <a:t>Understand the Problem</a:t>
            </a:r>
          </a:p>
          <a:p>
            <a:pPr lvl="1"/>
            <a:r>
              <a:rPr lang="en-US" dirty="0">
                <a:latin typeface="Calibri" panose="020F0502020204030204" pitchFamily="34" charset="0"/>
              </a:rPr>
              <a:t>Break it into pieces if you need to</a:t>
            </a:r>
          </a:p>
          <a:p>
            <a:pPr marL="514350" indent="-514350">
              <a:buAutoNum type="arabicPeriod"/>
            </a:pPr>
            <a:r>
              <a:rPr lang="en-US" dirty="0">
                <a:latin typeface="Calibri" panose="020F0502020204030204" pitchFamily="34" charset="0"/>
              </a:rPr>
              <a:t>Devise a Plan</a:t>
            </a:r>
          </a:p>
          <a:p>
            <a:pPr marL="514350" indent="-514350">
              <a:buAutoNum type="arabicPeriod"/>
            </a:pPr>
            <a:r>
              <a:rPr lang="en-US" dirty="0">
                <a:latin typeface="Calibri" panose="020F0502020204030204" pitchFamily="34" charset="0"/>
              </a:rPr>
              <a:t>Carry out the Plan</a:t>
            </a:r>
          </a:p>
          <a:p>
            <a:pPr marL="514350" indent="-514350">
              <a:buAutoNum type="arabicPeriod"/>
            </a:pPr>
            <a:r>
              <a:rPr lang="en-US" dirty="0">
                <a:latin typeface="Calibri" panose="020F0502020204030204" pitchFamily="34" charset="0"/>
              </a:rPr>
              <a:t>Review</a:t>
            </a:r>
          </a:p>
          <a:p>
            <a:pPr marL="0" indent="0">
              <a:buNone/>
            </a:pPr>
            <a:endParaRPr lang="en-US" dirty="0">
              <a:latin typeface="Calibri" panose="020F0502020204030204" pitchFamily="34" charset="0"/>
            </a:endParaRPr>
          </a:p>
          <a:p>
            <a:pPr marL="0" indent="0">
              <a:buNone/>
            </a:pPr>
            <a:endParaRPr lang="en-US" dirty="0">
              <a:latin typeface="Calibri" panose="020F0502020204030204" pitchFamily="34" charset="0"/>
            </a:endParaRPr>
          </a:p>
        </p:txBody>
      </p:sp>
    </p:spTree>
    <p:extLst>
      <p:ext uri="{BB962C8B-B14F-4D97-AF65-F5344CB8AC3E}">
        <p14:creationId xmlns:p14="http://schemas.microsoft.com/office/powerpoint/2010/main" val="2956315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Troubleshooting</a:t>
            </a:r>
          </a:p>
        </p:txBody>
      </p:sp>
      <p:sp>
        <p:nvSpPr>
          <p:cNvPr id="4" name="Rectangle 3"/>
          <p:cNvSpPr/>
          <p:nvPr/>
        </p:nvSpPr>
        <p:spPr>
          <a:xfrm>
            <a:off x="838200" y="1321356"/>
            <a:ext cx="9829800" cy="369332"/>
          </a:xfrm>
          <a:prstGeom prst="rect">
            <a:avLst/>
          </a:prstGeom>
        </p:spPr>
        <p:txBody>
          <a:bodyPr wrap="square">
            <a:spAutoFit/>
          </a:bodyPr>
          <a:lstStyle/>
          <a:p>
            <a:r>
              <a:rPr lang="da-DK" i="1" dirty="0">
                <a:latin typeface="Calibri" panose="020F0502020204030204" pitchFamily="34" charset="0"/>
              </a:rPr>
              <a:t>As an IT student, you should be able to work through most computer-related problems on your own.</a:t>
            </a:r>
          </a:p>
        </p:txBody>
      </p:sp>
      <p:pic>
        <p:nvPicPr>
          <p:cNvPr id="1028" name="Picture 4" descr="http://imgs.xkcd.com/comics/computer_proble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512" y="2083280"/>
            <a:ext cx="5591175" cy="24193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4895224"/>
            <a:ext cx="10361023" cy="1261884"/>
          </a:xfrm>
          <a:prstGeom prst="rect">
            <a:avLst/>
          </a:prstGeom>
          <a:noFill/>
        </p:spPr>
        <p:txBody>
          <a:bodyPr wrap="square" rtlCol="0">
            <a:spAutoFit/>
          </a:bodyPr>
          <a:lstStyle/>
          <a:p>
            <a:r>
              <a:rPr lang="da-DK" sz="2800" b="1" i="1" u="sng" dirty="0">
                <a:latin typeface="Calibri" panose="020F0502020204030204" pitchFamily="34" charset="0"/>
              </a:rPr>
              <a:t>The Secret of IT Troubleshooting:</a:t>
            </a:r>
          </a:p>
          <a:p>
            <a:r>
              <a:rPr lang="da-DK" sz="2400" dirty="0">
                <a:latin typeface="Calibri" panose="020F0502020204030204" pitchFamily="34" charset="0"/>
              </a:rPr>
              <a:t>You’ll almost never know the answer to a problem before it comes up. </a:t>
            </a:r>
          </a:p>
          <a:p>
            <a:r>
              <a:rPr lang="da-DK" sz="2400" dirty="0">
                <a:latin typeface="Calibri" panose="020F0502020204030204" pitchFamily="34" charset="0"/>
              </a:rPr>
              <a:t>Instead, a simple algorithm can be used to solve virtually any IT problem.</a:t>
            </a:r>
          </a:p>
        </p:txBody>
      </p:sp>
      <p:sp>
        <p:nvSpPr>
          <p:cNvPr id="8" name="TextBox 7"/>
          <p:cNvSpPr txBox="1"/>
          <p:nvPr/>
        </p:nvSpPr>
        <p:spPr>
          <a:xfrm>
            <a:off x="8548687" y="3856300"/>
            <a:ext cx="2233560" cy="646331"/>
          </a:xfrm>
          <a:prstGeom prst="rect">
            <a:avLst/>
          </a:prstGeom>
          <a:noFill/>
        </p:spPr>
        <p:txBody>
          <a:bodyPr wrap="none" rtlCol="0">
            <a:spAutoFit/>
          </a:bodyPr>
          <a:lstStyle/>
          <a:p>
            <a:r>
              <a:rPr lang="da-DK" dirty="0">
                <a:latin typeface="Calibri" panose="020F0502020204030204" pitchFamily="34" charset="0"/>
              </a:rPr>
              <a:t>Source:</a:t>
            </a:r>
          </a:p>
          <a:p>
            <a:r>
              <a:rPr lang="da-DK" dirty="0">
                <a:latin typeface="Calibri" panose="020F0502020204030204" pitchFamily="34" charset="0"/>
                <a:hlinkClick r:id="rId3"/>
              </a:rPr>
              <a:t>http://xkcd.com/722/</a:t>
            </a:r>
            <a:endParaRPr lang="da-DK" dirty="0">
              <a:latin typeface="Calibri" panose="020F0502020204030204" pitchFamily="34" charset="0"/>
            </a:endParaRPr>
          </a:p>
        </p:txBody>
      </p:sp>
    </p:spTree>
    <p:extLst>
      <p:ext uri="{BB962C8B-B14F-4D97-AF65-F5344CB8AC3E}">
        <p14:creationId xmlns:p14="http://schemas.microsoft.com/office/powerpoint/2010/main" val="4094898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Troubleshooting Cheat Sheet</a:t>
            </a:r>
          </a:p>
        </p:txBody>
      </p:sp>
      <p:pic>
        <p:nvPicPr>
          <p:cNvPr id="1026" name="Picture 2" descr="http://imgs.xkcd.com/comics/tech_support_cheat_sheet.png"/>
          <p:cNvPicPr>
            <a:picLocks noChangeAspect="1" noChangeArrowheads="1"/>
          </p:cNvPicPr>
          <p:nvPr/>
        </p:nvPicPr>
        <p:blipFill rotWithShape="1">
          <a:blip r:embed="rId2">
            <a:extLst>
              <a:ext uri="{28A0092B-C50C-407E-A947-70E740481C1C}">
                <a14:useLocalDpi xmlns:a14="http://schemas.microsoft.com/office/drawing/2010/main" val="0"/>
              </a:ext>
            </a:extLst>
          </a:blip>
          <a:srcRect t="16454" b="8005"/>
          <a:stretch/>
        </p:blipFill>
        <p:spPr bwMode="auto">
          <a:xfrm>
            <a:off x="3145366" y="1572154"/>
            <a:ext cx="5901267" cy="50191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120239" y="5944968"/>
            <a:ext cx="2233560" cy="646331"/>
          </a:xfrm>
          <a:prstGeom prst="rect">
            <a:avLst/>
          </a:prstGeom>
          <a:noFill/>
        </p:spPr>
        <p:txBody>
          <a:bodyPr wrap="none" rtlCol="0">
            <a:spAutoFit/>
          </a:bodyPr>
          <a:lstStyle/>
          <a:p>
            <a:r>
              <a:rPr lang="da-DK" dirty="0">
                <a:latin typeface="Calibri" panose="020F0502020204030204" pitchFamily="34" charset="0"/>
              </a:rPr>
              <a:t>Source:</a:t>
            </a:r>
          </a:p>
          <a:p>
            <a:r>
              <a:rPr lang="da-DK" dirty="0">
                <a:latin typeface="Calibri" panose="020F0502020204030204" pitchFamily="34" charset="0"/>
                <a:hlinkClick r:id="rId3"/>
              </a:rPr>
              <a:t>http://xkcd.com/627/</a:t>
            </a:r>
            <a:endParaRPr lang="da-DK" dirty="0">
              <a:latin typeface="Calibri" panose="020F0502020204030204" pitchFamily="34" charset="0"/>
            </a:endParaRPr>
          </a:p>
        </p:txBody>
      </p:sp>
    </p:spTree>
    <p:extLst>
      <p:ext uri="{BB962C8B-B14F-4D97-AF65-F5344CB8AC3E}">
        <p14:creationId xmlns:p14="http://schemas.microsoft.com/office/powerpoint/2010/main" val="2218825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127DD-EA79-4DA7-8B10-7DEE97CE2EAE}"/>
              </a:ext>
            </a:extLst>
          </p:cNvPr>
          <p:cNvSpPr>
            <a:spLocks noGrp="1"/>
          </p:cNvSpPr>
          <p:nvPr>
            <p:ph type="title"/>
          </p:nvPr>
        </p:nvSpPr>
        <p:spPr/>
        <p:txBody>
          <a:bodyPr/>
          <a:lstStyle/>
          <a:p>
            <a:r>
              <a:rPr lang="en-US" dirty="0"/>
              <a:t>Programming as a Social Practice</a:t>
            </a:r>
          </a:p>
        </p:txBody>
      </p:sp>
      <p:sp>
        <p:nvSpPr>
          <p:cNvPr id="3" name="Content Placeholder 2">
            <a:extLst>
              <a:ext uri="{FF2B5EF4-FFF2-40B4-BE49-F238E27FC236}">
                <a16:creationId xmlns:a16="http://schemas.microsoft.com/office/drawing/2014/main" id="{D1B1226A-9863-424B-B2FF-DB7AD831C5A3}"/>
              </a:ext>
            </a:extLst>
          </p:cNvPr>
          <p:cNvSpPr>
            <a:spLocks noGrp="1"/>
          </p:cNvSpPr>
          <p:nvPr>
            <p:ph idx="1"/>
          </p:nvPr>
        </p:nvSpPr>
        <p:spPr/>
        <p:txBody>
          <a:bodyPr>
            <a:normAutofit fontScale="85000" lnSpcReduction="20000"/>
          </a:bodyPr>
          <a:lstStyle/>
          <a:p>
            <a:pPr marL="0" indent="0">
              <a:buNone/>
            </a:pPr>
            <a:r>
              <a:rPr lang="en-US" dirty="0"/>
              <a:t>In the real world, about 20% of a typical work day is spent coding.</a:t>
            </a:r>
          </a:p>
          <a:p>
            <a:pPr marL="0" indent="0">
              <a:buNone/>
            </a:pPr>
            <a:endParaRPr lang="en-US" dirty="0"/>
          </a:p>
          <a:p>
            <a:pPr marL="0" indent="0">
              <a:buNone/>
            </a:pPr>
            <a:r>
              <a:rPr lang="en-US" dirty="0"/>
              <a:t>The other 80% is spent on:</a:t>
            </a:r>
          </a:p>
          <a:p>
            <a:pPr>
              <a:buFontTx/>
              <a:buChar char="-"/>
            </a:pPr>
            <a:r>
              <a:rPr lang="en-US" dirty="0"/>
              <a:t>Meetings</a:t>
            </a:r>
          </a:p>
          <a:p>
            <a:pPr>
              <a:buFontTx/>
              <a:buChar char="-"/>
            </a:pPr>
            <a:r>
              <a:rPr lang="en-US" dirty="0"/>
              <a:t>Project Management (Politics!)</a:t>
            </a:r>
          </a:p>
          <a:p>
            <a:pPr>
              <a:buFontTx/>
              <a:buChar char="-"/>
            </a:pPr>
            <a:r>
              <a:rPr lang="en-US" dirty="0"/>
              <a:t>Dealing with Customers</a:t>
            </a:r>
          </a:p>
          <a:p>
            <a:pPr>
              <a:buFontTx/>
              <a:buChar char="-"/>
            </a:pPr>
            <a:r>
              <a:rPr lang="en-US" dirty="0"/>
              <a:t>Training</a:t>
            </a:r>
          </a:p>
          <a:p>
            <a:pPr>
              <a:buFontTx/>
              <a:buChar char="-"/>
            </a:pPr>
            <a:r>
              <a:rPr lang="en-US" dirty="0"/>
              <a:t>Coffee breaks</a:t>
            </a:r>
          </a:p>
          <a:p>
            <a:pPr marL="0" indent="0">
              <a:buNone/>
            </a:pPr>
            <a:endParaRPr lang="en-US" dirty="0"/>
          </a:p>
          <a:p>
            <a:pPr marL="0" indent="0">
              <a:buNone/>
            </a:pPr>
            <a:r>
              <a:rPr lang="en-US" dirty="0"/>
              <a:t>Programmers don’t have to be cool, but they do have to be socially competent.</a:t>
            </a:r>
          </a:p>
          <a:p>
            <a:pPr marL="0" indent="0">
              <a:buNone/>
            </a:pPr>
            <a:r>
              <a:rPr lang="en-US" dirty="0"/>
              <a:t>If you don’t work on your social skills, you could be falling short at </a:t>
            </a:r>
            <a:r>
              <a:rPr lang="en-US" b="1" dirty="0"/>
              <a:t>80% </a:t>
            </a:r>
            <a:r>
              <a:rPr lang="en-US" dirty="0"/>
              <a:t>of the job!</a:t>
            </a:r>
          </a:p>
        </p:txBody>
      </p:sp>
    </p:spTree>
    <p:extLst>
      <p:ext uri="{BB962C8B-B14F-4D97-AF65-F5344CB8AC3E}">
        <p14:creationId xmlns:p14="http://schemas.microsoft.com/office/powerpoint/2010/main" val="2585845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Using high-quality sources</a:t>
            </a:r>
          </a:p>
        </p:txBody>
      </p:sp>
      <p:sp>
        <p:nvSpPr>
          <p:cNvPr id="3" name="Content Placeholder 2"/>
          <p:cNvSpPr>
            <a:spLocks noGrp="1"/>
          </p:cNvSpPr>
          <p:nvPr>
            <p:ph idx="1"/>
          </p:nvPr>
        </p:nvSpPr>
        <p:spPr>
          <a:xfrm>
            <a:off x="838200" y="2506662"/>
            <a:ext cx="10515600" cy="4351338"/>
          </a:xfrm>
        </p:spPr>
        <p:txBody>
          <a:bodyPr>
            <a:normAutofit/>
          </a:bodyPr>
          <a:lstStyle/>
          <a:p>
            <a:pPr marL="0" indent="0">
              <a:buNone/>
            </a:pPr>
            <a:r>
              <a:rPr lang="da-DK" b="1" u="sng" dirty="0">
                <a:latin typeface="Calibri" panose="020F0502020204030204" pitchFamily="34" charset="0"/>
              </a:rPr>
              <a:t>The Reference Hierarchy:</a:t>
            </a:r>
          </a:p>
          <a:p>
            <a:pPr marL="514350" indent="-514350">
              <a:buFont typeface="+mj-lt"/>
              <a:buAutoNum type="arabicPeriod"/>
            </a:pPr>
            <a:r>
              <a:rPr lang="da-DK" sz="2400" dirty="0">
                <a:latin typeface="Calibri" panose="020F0502020204030204" pitchFamily="34" charset="0"/>
              </a:rPr>
              <a:t>Official documentation and source code (</a:t>
            </a:r>
            <a:r>
              <a:rPr lang="da-DK" sz="2400" dirty="0">
                <a:latin typeface="Calibri" panose="020F0502020204030204" pitchFamily="34" charset="0"/>
                <a:hlinkClick r:id="rId2"/>
              </a:rPr>
              <a:t>Oracle Java API</a:t>
            </a:r>
            <a:r>
              <a:rPr lang="da-DK" sz="2400" dirty="0">
                <a:latin typeface="Calibri" panose="020F0502020204030204" pitchFamily="34" charset="0"/>
              </a:rPr>
              <a:t>, </a:t>
            </a:r>
            <a:r>
              <a:rPr lang="da-DK" sz="2400" dirty="0">
                <a:latin typeface="Calibri" panose="020F0502020204030204" pitchFamily="34" charset="0"/>
                <a:hlinkClick r:id="rId3"/>
              </a:rPr>
              <a:t>MSDN docs</a:t>
            </a:r>
            <a:r>
              <a:rPr lang="da-DK" sz="2400" dirty="0">
                <a:latin typeface="Calibri" panose="020F0502020204030204" pitchFamily="34" charset="0"/>
              </a:rPr>
              <a:t>)</a:t>
            </a:r>
          </a:p>
          <a:p>
            <a:pPr marL="514350" indent="-514350">
              <a:buFont typeface="+mj-lt"/>
              <a:buAutoNum type="arabicPeriod"/>
            </a:pPr>
            <a:r>
              <a:rPr lang="da-DK" sz="2400" dirty="0">
                <a:latin typeface="Calibri" panose="020F0502020204030204" pitchFamily="34" charset="0"/>
              </a:rPr>
              <a:t>Up-to-date books</a:t>
            </a:r>
          </a:p>
          <a:p>
            <a:pPr marL="514350" indent="-514350">
              <a:buFont typeface="+mj-lt"/>
              <a:buAutoNum type="arabicPeriod"/>
            </a:pPr>
            <a:r>
              <a:rPr lang="da-DK" sz="2400" dirty="0">
                <a:latin typeface="Calibri" panose="020F0502020204030204" pitchFamily="34" charset="0"/>
              </a:rPr>
              <a:t>Peer-reviewed documentation (</a:t>
            </a:r>
            <a:r>
              <a:rPr lang="da-DK" sz="2400" dirty="0">
                <a:latin typeface="Calibri" panose="020F0502020204030204" pitchFamily="34" charset="0"/>
                <a:hlinkClick r:id="rId4"/>
              </a:rPr>
              <a:t>Mozilla Developer Network</a:t>
            </a:r>
            <a:r>
              <a:rPr lang="da-DK" sz="2400" dirty="0">
                <a:latin typeface="Calibri" panose="020F0502020204030204" pitchFamily="34" charset="0"/>
              </a:rPr>
              <a:t>)</a:t>
            </a:r>
          </a:p>
          <a:p>
            <a:pPr marL="514350" indent="-514350">
              <a:buFont typeface="+mj-lt"/>
              <a:buAutoNum type="arabicPeriod"/>
            </a:pPr>
            <a:r>
              <a:rPr lang="da-DK" sz="2400" dirty="0">
                <a:latin typeface="Calibri" panose="020F0502020204030204" pitchFamily="34" charset="0"/>
              </a:rPr>
              <a:t>Blog posts by expert professionals (</a:t>
            </a:r>
            <a:r>
              <a:rPr lang="da-DK" sz="2400" dirty="0">
                <a:latin typeface="Calibri" panose="020F0502020204030204" pitchFamily="34" charset="0"/>
                <a:hlinkClick r:id="rId5"/>
              </a:rPr>
              <a:t>Microsoft MVPs</a:t>
            </a:r>
            <a:r>
              <a:rPr lang="da-DK" sz="2400" dirty="0">
                <a:latin typeface="Calibri" panose="020F0502020204030204" pitchFamily="34" charset="0"/>
              </a:rPr>
              <a:t>, </a:t>
            </a:r>
            <a:r>
              <a:rPr lang="da-DK" sz="2400" dirty="0">
                <a:latin typeface="Calibri" panose="020F0502020204030204" pitchFamily="34" charset="0"/>
                <a:hlinkClick r:id="rId6"/>
              </a:rPr>
              <a:t>CSS Tricks</a:t>
            </a:r>
            <a:r>
              <a:rPr lang="da-DK" sz="2400" dirty="0">
                <a:latin typeface="Calibri" panose="020F0502020204030204" pitchFamily="34" charset="0"/>
              </a:rPr>
              <a:t>, etc.)</a:t>
            </a:r>
          </a:p>
          <a:p>
            <a:pPr marL="514350" indent="-514350">
              <a:buFont typeface="+mj-lt"/>
              <a:buAutoNum type="arabicPeriod"/>
            </a:pPr>
            <a:r>
              <a:rPr lang="da-DK" sz="2400" dirty="0">
                <a:latin typeface="Calibri" panose="020F0502020204030204" pitchFamily="34" charset="0"/>
                <a:hlinkClick r:id="rId7"/>
              </a:rPr>
              <a:t>Stackoverflow </a:t>
            </a:r>
            <a:r>
              <a:rPr lang="da-DK" sz="2400" dirty="0">
                <a:latin typeface="Calibri" panose="020F0502020204030204" pitchFamily="34" charset="0"/>
              </a:rPr>
              <a:t>(most of the time)</a:t>
            </a:r>
          </a:p>
          <a:p>
            <a:pPr marL="514350" indent="-514350">
              <a:buFont typeface="+mj-lt"/>
              <a:buAutoNum type="arabicPeriod"/>
            </a:pPr>
            <a:r>
              <a:rPr lang="da-DK" sz="2400" dirty="0">
                <a:latin typeface="Calibri" panose="020F0502020204030204" pitchFamily="34" charset="0"/>
              </a:rPr>
              <a:t>Forum threads (on reputable sites)</a:t>
            </a:r>
          </a:p>
          <a:p>
            <a:pPr marL="514350" indent="-514350">
              <a:buFont typeface="+mj-lt"/>
              <a:buAutoNum type="arabicPeriod"/>
            </a:pPr>
            <a:r>
              <a:rPr lang="da-DK" sz="2400" dirty="0">
                <a:latin typeface="Calibri" panose="020F0502020204030204" pitchFamily="34" charset="0"/>
              </a:rPr>
              <a:t>Blog posts on personal (non-ad) sites</a:t>
            </a:r>
          </a:p>
          <a:p>
            <a:pPr marL="0" indent="0">
              <a:buNone/>
            </a:pPr>
            <a:endParaRPr lang="da-DK" dirty="0">
              <a:latin typeface="Calibri" panose="020F0502020204030204" pitchFamily="34" charset="0"/>
            </a:endParaRPr>
          </a:p>
        </p:txBody>
      </p:sp>
      <p:sp>
        <p:nvSpPr>
          <p:cNvPr id="4" name="Rectangle 3"/>
          <p:cNvSpPr/>
          <p:nvPr/>
        </p:nvSpPr>
        <p:spPr>
          <a:xfrm>
            <a:off x="838200" y="1321356"/>
            <a:ext cx="3952557" cy="369332"/>
          </a:xfrm>
          <a:prstGeom prst="rect">
            <a:avLst/>
          </a:prstGeom>
        </p:spPr>
        <p:txBody>
          <a:bodyPr wrap="none">
            <a:spAutoFit/>
          </a:bodyPr>
          <a:lstStyle/>
          <a:p>
            <a:r>
              <a:rPr lang="da-DK" i="1" dirty="0">
                <a:latin typeface="Calibri" panose="020F0502020204030204" pitchFamily="34" charset="0"/>
              </a:rPr>
              <a:t>Not all sources of information are equal!</a:t>
            </a:r>
          </a:p>
        </p:txBody>
      </p:sp>
    </p:spTree>
    <p:extLst>
      <p:ext uri="{BB962C8B-B14F-4D97-AF65-F5344CB8AC3E}">
        <p14:creationId xmlns:p14="http://schemas.microsoft.com/office/powerpoint/2010/main" val="2939084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Avoiding low-quality sources</a:t>
            </a:r>
          </a:p>
        </p:txBody>
      </p:sp>
      <p:sp>
        <p:nvSpPr>
          <p:cNvPr id="3" name="Content Placeholder 2"/>
          <p:cNvSpPr>
            <a:spLocks noGrp="1"/>
          </p:cNvSpPr>
          <p:nvPr>
            <p:ph idx="1"/>
          </p:nvPr>
        </p:nvSpPr>
        <p:spPr>
          <a:xfrm>
            <a:off x="862698" y="2506662"/>
            <a:ext cx="5689600" cy="4351338"/>
          </a:xfrm>
        </p:spPr>
        <p:txBody>
          <a:bodyPr>
            <a:normAutofit/>
          </a:bodyPr>
          <a:lstStyle/>
          <a:p>
            <a:pPr marL="0" indent="0">
              <a:buNone/>
            </a:pPr>
            <a:r>
              <a:rPr lang="da-DK" b="1" u="sng" dirty="0">
                <a:latin typeface="Calibri" panose="020F0502020204030204" pitchFamily="34" charset="0"/>
              </a:rPr>
              <a:t>Poor sources include:</a:t>
            </a:r>
          </a:p>
          <a:p>
            <a:r>
              <a:rPr lang="da-DK" sz="2400" dirty="0">
                <a:latin typeface="Calibri" panose="020F0502020204030204" pitchFamily="34" charset="0"/>
              </a:rPr>
              <a:t>Ad-based ”tutorial” sites (W3Schools, About.com, WikiHow, etc.)</a:t>
            </a:r>
          </a:p>
          <a:p>
            <a:pPr lvl="1"/>
            <a:r>
              <a:rPr lang="da-DK" sz="2000" dirty="0">
                <a:latin typeface="Calibri" panose="020F0502020204030204" pitchFamily="34" charset="0"/>
              </a:rPr>
              <a:t>Make sure you can see </a:t>
            </a:r>
            <a:r>
              <a:rPr lang="da-DK" sz="2000" b="1" dirty="0">
                <a:latin typeface="Calibri" panose="020F0502020204030204" pitchFamily="34" charset="0"/>
              </a:rPr>
              <a:t>who</a:t>
            </a:r>
            <a:r>
              <a:rPr lang="da-DK" sz="2000" dirty="0">
                <a:latin typeface="Calibri" panose="020F0502020204030204" pitchFamily="34" charset="0"/>
              </a:rPr>
              <a:t> wrote the content, </a:t>
            </a:r>
            <a:r>
              <a:rPr lang="da-DK" sz="2000" b="1" dirty="0">
                <a:latin typeface="Calibri" panose="020F0502020204030204" pitchFamily="34" charset="0"/>
              </a:rPr>
              <a:t>when</a:t>
            </a:r>
            <a:r>
              <a:rPr lang="da-DK" sz="2000" dirty="0">
                <a:latin typeface="Calibri" panose="020F0502020204030204" pitchFamily="34" charset="0"/>
              </a:rPr>
              <a:t> they wrote it, and what their </a:t>
            </a:r>
            <a:r>
              <a:rPr lang="da-DK" sz="2000" b="1" dirty="0">
                <a:latin typeface="Calibri" panose="020F0502020204030204" pitchFamily="34" charset="0"/>
              </a:rPr>
              <a:t>qualifications</a:t>
            </a:r>
            <a:r>
              <a:rPr lang="da-DK" sz="2000" dirty="0">
                <a:latin typeface="Calibri" panose="020F0502020204030204" pitchFamily="34" charset="0"/>
              </a:rPr>
              <a:t> are!</a:t>
            </a:r>
          </a:p>
          <a:p>
            <a:r>
              <a:rPr lang="da-DK" sz="2400" dirty="0">
                <a:latin typeface="Calibri" panose="020F0502020204030204" pitchFamily="34" charset="0"/>
              </a:rPr>
              <a:t>Out-of-date books and documentation</a:t>
            </a:r>
          </a:p>
          <a:p>
            <a:r>
              <a:rPr lang="da-DK" sz="2400" dirty="0">
                <a:latin typeface="Calibri" panose="020F0502020204030204" pitchFamily="34" charset="0"/>
              </a:rPr>
              <a:t>Anything on a site that has too many ads, is outdated, or just plain looks bad</a:t>
            </a:r>
            <a:endParaRPr lang="da-DK" sz="2000" dirty="0">
              <a:latin typeface="Calibri" panose="020F0502020204030204" pitchFamily="34" charset="0"/>
            </a:endParaRPr>
          </a:p>
          <a:p>
            <a:pPr marL="0" indent="0">
              <a:buNone/>
            </a:pPr>
            <a:endParaRPr lang="da-DK" dirty="0">
              <a:latin typeface="Calibri" panose="020F0502020204030204" pitchFamily="34" charset="0"/>
            </a:endParaRPr>
          </a:p>
        </p:txBody>
      </p:sp>
      <p:sp>
        <p:nvSpPr>
          <p:cNvPr id="4" name="Rectangle 3"/>
          <p:cNvSpPr/>
          <p:nvPr/>
        </p:nvSpPr>
        <p:spPr>
          <a:xfrm>
            <a:off x="838200" y="1321356"/>
            <a:ext cx="3952557" cy="369332"/>
          </a:xfrm>
          <a:prstGeom prst="rect">
            <a:avLst/>
          </a:prstGeom>
        </p:spPr>
        <p:txBody>
          <a:bodyPr wrap="none">
            <a:spAutoFit/>
          </a:bodyPr>
          <a:lstStyle/>
          <a:p>
            <a:r>
              <a:rPr lang="da-DK" i="1" dirty="0">
                <a:latin typeface="Calibri" panose="020F0502020204030204" pitchFamily="34" charset="0"/>
              </a:rPr>
              <a:t>Not all sources of information are equal!</a:t>
            </a:r>
          </a:p>
        </p:txBody>
      </p:sp>
      <p:pic>
        <p:nvPicPr>
          <p:cNvPr id="5" name="Picture 4"/>
          <p:cNvPicPr>
            <a:picLocks noChangeAspect="1"/>
          </p:cNvPicPr>
          <p:nvPr/>
        </p:nvPicPr>
        <p:blipFill rotWithShape="1">
          <a:blip r:embed="rId2"/>
          <a:srcRect l="4931" t="13457" r="1528"/>
          <a:stretch/>
        </p:blipFill>
        <p:spPr>
          <a:xfrm>
            <a:off x="7083176" y="2506662"/>
            <a:ext cx="4270624" cy="2222500"/>
          </a:xfrm>
          <a:prstGeom prst="rect">
            <a:avLst/>
          </a:prstGeom>
          <a:ln>
            <a:noFill/>
          </a:ln>
          <a:effectLst>
            <a:outerShdw blurRad="292100" dist="139700" dir="2700000" algn="tl" rotWithShape="0">
              <a:srgbClr val="333333">
                <a:alpha val="65000"/>
              </a:srgbClr>
            </a:outerShdw>
          </a:effectLst>
        </p:spPr>
      </p:pic>
      <p:grpSp>
        <p:nvGrpSpPr>
          <p:cNvPr id="10" name="Group 9"/>
          <p:cNvGrpSpPr/>
          <p:nvPr/>
        </p:nvGrpSpPr>
        <p:grpSpPr>
          <a:xfrm>
            <a:off x="7614054" y="2013478"/>
            <a:ext cx="3208868" cy="3208867"/>
            <a:chOff x="6900332" y="2125133"/>
            <a:chExt cx="3208868" cy="3208867"/>
          </a:xfrm>
        </p:grpSpPr>
        <p:cxnSp>
          <p:nvCxnSpPr>
            <p:cNvPr id="8" name="Straight Connector 7"/>
            <p:cNvCxnSpPr/>
            <p:nvPr/>
          </p:nvCxnSpPr>
          <p:spPr>
            <a:xfrm>
              <a:off x="6900333" y="2125133"/>
              <a:ext cx="3208867" cy="320886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900332" y="2125133"/>
              <a:ext cx="3208867" cy="320886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4275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da-DK" dirty="0">
                <a:latin typeface="Calibri Light" panose="020F0302020204030204" pitchFamily="34" charset="0"/>
              </a:rPr>
              <a:t>Source Quality Checklist</a:t>
            </a:r>
          </a:p>
        </p:txBody>
      </p:sp>
      <p:sp>
        <p:nvSpPr>
          <p:cNvPr id="3" name="Content Placeholder 2"/>
          <p:cNvSpPr>
            <a:spLocks noGrp="1"/>
          </p:cNvSpPr>
          <p:nvPr>
            <p:ph idx="1"/>
          </p:nvPr>
        </p:nvSpPr>
        <p:spPr>
          <a:xfrm>
            <a:off x="838200" y="1705449"/>
            <a:ext cx="10515600" cy="4636370"/>
          </a:xfrm>
        </p:spPr>
        <p:txBody>
          <a:bodyPr>
            <a:normAutofit fontScale="92500"/>
          </a:bodyPr>
          <a:lstStyle/>
          <a:p>
            <a:pPr marL="0" indent="0">
              <a:buNone/>
            </a:pPr>
            <a:r>
              <a:rPr lang="da-DK" sz="3200" b="1" i="1" dirty="0">
                <a:latin typeface="Calibri" panose="020F0502020204030204" pitchFamily="34" charset="0"/>
              </a:rPr>
              <a:t>For every source, ask:</a:t>
            </a:r>
          </a:p>
          <a:p>
            <a:pPr>
              <a:buFont typeface="Calibri" panose="020F0502020204030204" pitchFamily="34" charset="0"/>
              <a:buChar char="‐"/>
            </a:pPr>
            <a:r>
              <a:rPr lang="da-DK" sz="3200" b="1" dirty="0">
                <a:latin typeface="Calibri" panose="020F0502020204030204" pitchFamily="34" charset="0"/>
              </a:rPr>
              <a:t>Who</a:t>
            </a:r>
            <a:r>
              <a:rPr lang="da-DK" sz="3200" dirty="0">
                <a:latin typeface="Calibri" panose="020F0502020204030204" pitchFamily="34" charset="0"/>
              </a:rPr>
              <a:t> wrote this? Why should you trust them?</a:t>
            </a:r>
          </a:p>
          <a:p>
            <a:pPr>
              <a:buFont typeface="Calibri" panose="020F0502020204030204" pitchFamily="34" charset="0"/>
              <a:buChar char="‐"/>
            </a:pPr>
            <a:r>
              <a:rPr lang="da-DK" sz="3200" b="1" dirty="0">
                <a:latin typeface="Calibri" panose="020F0502020204030204" pitchFamily="34" charset="0"/>
              </a:rPr>
              <a:t>When</a:t>
            </a:r>
            <a:r>
              <a:rPr lang="da-DK" sz="3200" dirty="0">
                <a:latin typeface="Calibri" panose="020F0502020204030204" pitchFamily="34" charset="0"/>
              </a:rPr>
              <a:t> was this written?</a:t>
            </a:r>
          </a:p>
          <a:p>
            <a:pPr lvl="1">
              <a:buFont typeface="Calibri" panose="020F0502020204030204" pitchFamily="34" charset="0"/>
              <a:buChar char="‐"/>
            </a:pPr>
            <a:r>
              <a:rPr lang="da-DK" sz="2800" dirty="0">
                <a:latin typeface="Calibri" panose="020F0502020204030204" pitchFamily="34" charset="0"/>
              </a:rPr>
              <a:t>Is the information provided still relevant?</a:t>
            </a:r>
          </a:p>
          <a:p>
            <a:pPr>
              <a:buFont typeface="Calibri" panose="020F0502020204030204" pitchFamily="34" charset="0"/>
              <a:buChar char="‐"/>
            </a:pPr>
            <a:r>
              <a:rPr lang="da-DK" sz="3200" b="1" dirty="0">
                <a:latin typeface="Calibri" panose="020F0502020204030204" pitchFamily="34" charset="0"/>
              </a:rPr>
              <a:t>Why</a:t>
            </a:r>
            <a:r>
              <a:rPr lang="da-DK" sz="3200" dirty="0">
                <a:latin typeface="Calibri" panose="020F0502020204030204" pitchFamily="34" charset="0"/>
              </a:rPr>
              <a:t> was this written?</a:t>
            </a:r>
          </a:p>
          <a:p>
            <a:pPr>
              <a:buFont typeface="Calibri" panose="020F0502020204030204" pitchFamily="34" charset="0"/>
              <a:buChar char="‐"/>
            </a:pPr>
            <a:r>
              <a:rPr lang="da-DK" sz="3200" dirty="0">
                <a:latin typeface="Calibri" panose="020F0502020204030204" pitchFamily="34" charset="0"/>
              </a:rPr>
              <a:t>What </a:t>
            </a:r>
            <a:r>
              <a:rPr lang="da-DK" sz="3200" b="1" dirty="0">
                <a:latin typeface="Calibri" panose="020F0502020204030204" pitchFamily="34" charset="0"/>
              </a:rPr>
              <a:t>sources </a:t>
            </a:r>
            <a:r>
              <a:rPr lang="da-DK" sz="3200" dirty="0">
                <a:latin typeface="Calibri" panose="020F0502020204030204" pitchFamily="34" charset="0"/>
              </a:rPr>
              <a:t>are provided? Are they relevant and up</a:t>
            </a:r>
            <a:r>
              <a:rPr lang="en-US" sz="3200" dirty="0">
                <a:latin typeface="Calibri" panose="020F0502020204030204" pitchFamily="34" charset="0"/>
              </a:rPr>
              <a:t>-to-date</a:t>
            </a:r>
            <a:r>
              <a:rPr lang="da-DK" sz="3200" dirty="0">
                <a:latin typeface="Calibri" panose="020F0502020204030204" pitchFamily="34" charset="0"/>
              </a:rPr>
              <a:t>?</a:t>
            </a:r>
            <a:endParaRPr lang="en-US" sz="3200" dirty="0">
              <a:latin typeface="Calibri" panose="020F0502020204030204" pitchFamily="34" charset="0"/>
            </a:endParaRPr>
          </a:p>
          <a:p>
            <a:pPr lvl="1">
              <a:buFont typeface="Wingdings" panose="05000000000000000000" pitchFamily="2" charset="2"/>
              <a:buChar char="Ø"/>
            </a:pPr>
            <a:r>
              <a:rPr lang="en-US" sz="2800" dirty="0">
                <a:latin typeface="Calibri" panose="020F0502020204030204" pitchFamily="34" charset="0"/>
              </a:rPr>
              <a:t> Apply the same process to all major sources!</a:t>
            </a:r>
            <a:endParaRPr lang="da-DK" sz="3200" dirty="0">
              <a:latin typeface="Calibri" panose="020F0502020204030204" pitchFamily="34" charset="0"/>
            </a:endParaRPr>
          </a:p>
          <a:p>
            <a:pPr>
              <a:buFont typeface="Calibri" panose="020F0502020204030204" pitchFamily="34" charset="0"/>
              <a:buChar char="‐"/>
            </a:pPr>
            <a:r>
              <a:rPr lang="da-DK" sz="3200" dirty="0">
                <a:latin typeface="Calibri" panose="020F0502020204030204" pitchFamily="34" charset="0"/>
              </a:rPr>
              <a:t>Who paid</a:t>
            </a:r>
            <a:r>
              <a:rPr lang="da-DK" sz="3200" b="1" dirty="0">
                <a:latin typeface="Calibri" panose="020F0502020204030204" pitchFamily="34" charset="0"/>
              </a:rPr>
              <a:t> </a:t>
            </a:r>
            <a:r>
              <a:rPr lang="da-DK" sz="3200" dirty="0">
                <a:latin typeface="Calibri" panose="020F0502020204030204" pitchFamily="34" charset="0"/>
              </a:rPr>
              <a:t>for this to exist? Why? </a:t>
            </a:r>
          </a:p>
          <a:p>
            <a:pPr lvl="1">
              <a:buFont typeface="Calibri" panose="020F0502020204030204" pitchFamily="34" charset="0"/>
              <a:buChar char="‐"/>
            </a:pPr>
            <a:r>
              <a:rPr lang="da-DK" sz="2800" dirty="0">
                <a:latin typeface="Calibri" panose="020F0502020204030204" pitchFamily="34" charset="0"/>
              </a:rPr>
              <a:t>Are there </a:t>
            </a:r>
            <a:r>
              <a:rPr lang="da-DK" sz="2800" b="1" dirty="0">
                <a:latin typeface="Calibri" panose="020F0502020204030204" pitchFamily="34" charset="0"/>
              </a:rPr>
              <a:t>ads</a:t>
            </a:r>
            <a:r>
              <a:rPr lang="da-DK" sz="2800" dirty="0">
                <a:latin typeface="Calibri" panose="020F0502020204030204" pitchFamily="34" charset="0"/>
              </a:rPr>
              <a:t>? Do they distract from the content?</a:t>
            </a:r>
          </a:p>
        </p:txBody>
      </p:sp>
      <p:pic>
        <p:nvPicPr>
          <p:cNvPr id="5" name="Picture 4" descr="A close up of a logo&#10;&#10;Description generated with very high confidence">
            <a:extLst>
              <a:ext uri="{FF2B5EF4-FFF2-40B4-BE49-F238E27FC236}">
                <a16:creationId xmlns:a16="http://schemas.microsoft.com/office/drawing/2014/main" id="{C73B2D34-C9AB-4BE7-A614-323664F593B2}"/>
              </a:ext>
            </a:extLst>
          </p:cNvPr>
          <p:cNvPicPr>
            <a:picLocks noChangeAspect="1"/>
          </p:cNvPicPr>
          <p:nvPr/>
        </p:nvPicPr>
        <p:blipFill rotWithShape="1">
          <a:blip r:embed="rId2">
            <a:extLst>
              <a:ext uri="{28A0092B-C50C-407E-A947-70E740481C1C}">
                <a14:useLocalDpi xmlns:a14="http://schemas.microsoft.com/office/drawing/2010/main" val="0"/>
              </a:ext>
            </a:extLst>
          </a:blip>
          <a:srcRect l="8019" t="7905" r="7999" b="8112"/>
          <a:stretch/>
        </p:blipFill>
        <p:spPr>
          <a:xfrm>
            <a:off x="9815146" y="365125"/>
            <a:ext cx="1538654" cy="1538654"/>
          </a:xfrm>
          <a:prstGeom prst="rect">
            <a:avLst/>
          </a:prstGeom>
        </p:spPr>
      </p:pic>
    </p:spTree>
    <p:extLst>
      <p:ext uri="{BB962C8B-B14F-4D97-AF65-F5344CB8AC3E}">
        <p14:creationId xmlns:p14="http://schemas.microsoft.com/office/powerpoint/2010/main" val="1335420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Textbooks – The Skimming Method</a:t>
            </a:r>
          </a:p>
        </p:txBody>
      </p:sp>
      <p:sp>
        <p:nvSpPr>
          <p:cNvPr id="4" name="Rectangle 3"/>
          <p:cNvSpPr/>
          <p:nvPr/>
        </p:nvSpPr>
        <p:spPr>
          <a:xfrm>
            <a:off x="776653" y="1690688"/>
            <a:ext cx="10515599" cy="5632311"/>
          </a:xfrm>
          <a:prstGeom prst="rect">
            <a:avLst/>
          </a:prstGeom>
        </p:spPr>
        <p:txBody>
          <a:bodyPr wrap="square">
            <a:spAutoFit/>
          </a:bodyPr>
          <a:lstStyle/>
          <a:p>
            <a:r>
              <a:rPr lang="en-US" sz="2400" b="1" dirty="0">
                <a:latin typeface="Calibri" panose="020F0502020204030204" pitchFamily="34" charset="0"/>
              </a:rPr>
              <a:t>Textbooks exist for a reason </a:t>
            </a:r>
            <a:r>
              <a:rPr lang="en-US" sz="2400" dirty="0">
                <a:latin typeface="Calibri" panose="020F0502020204030204" pitchFamily="34" charset="0"/>
              </a:rPr>
              <a:t>– they are the first place you should go to learn more about topics that you couldn’t fully understand during course lectures.</a:t>
            </a:r>
          </a:p>
          <a:p>
            <a:endParaRPr lang="en-US" sz="2400" dirty="0">
              <a:latin typeface="Calibri" panose="020F0502020204030204" pitchFamily="34" charset="0"/>
            </a:endParaRPr>
          </a:p>
          <a:p>
            <a:r>
              <a:rPr lang="en-US" sz="2400" dirty="0">
                <a:latin typeface="Calibri" panose="020F0502020204030204" pitchFamily="34" charset="0"/>
              </a:rPr>
              <a:t>However, </a:t>
            </a:r>
            <a:r>
              <a:rPr lang="en-US" sz="2400" b="1" dirty="0">
                <a:latin typeface="Calibri" panose="020F0502020204030204" pitchFamily="34" charset="0"/>
              </a:rPr>
              <a:t>textbooks should not be read completely</a:t>
            </a:r>
            <a:r>
              <a:rPr lang="en-US" sz="2400" dirty="0">
                <a:latin typeface="Calibri" panose="020F0502020204030204" pitchFamily="34" charset="0"/>
              </a:rPr>
              <a:t>, from top to bottom! </a:t>
            </a:r>
          </a:p>
          <a:p>
            <a:r>
              <a:rPr lang="en-US" sz="2400" dirty="0">
                <a:latin typeface="Calibri" panose="020F0502020204030204" pitchFamily="34" charset="0"/>
              </a:rPr>
              <a:t>Textbooks contain more details than you’ll ever need or be able to remember.</a:t>
            </a:r>
            <a:endParaRPr lang="en-US" sz="2400" b="1" dirty="0">
              <a:latin typeface="Calibri" panose="020F0502020204030204" pitchFamily="34" charset="0"/>
            </a:endParaRPr>
          </a:p>
          <a:p>
            <a:endParaRPr lang="en-US" sz="2400" b="1" dirty="0">
              <a:latin typeface="Calibri" panose="020F0502020204030204" pitchFamily="34" charset="0"/>
            </a:endParaRPr>
          </a:p>
          <a:p>
            <a:r>
              <a:rPr lang="en-US" sz="2400" dirty="0">
                <a:latin typeface="Calibri" panose="020F0502020204030204" pitchFamily="34" charset="0"/>
              </a:rPr>
              <a:t>Learn to </a:t>
            </a:r>
            <a:r>
              <a:rPr lang="en-US" sz="2400" b="1" dirty="0">
                <a:latin typeface="Calibri" panose="020F0502020204030204" pitchFamily="34" charset="0"/>
              </a:rPr>
              <a:t>skim</a:t>
            </a:r>
            <a:r>
              <a:rPr lang="en-US" sz="2400" dirty="0">
                <a:latin typeface="Calibri" panose="020F0502020204030204" pitchFamily="34" charset="0"/>
              </a:rPr>
              <a:t> textbooks for the information you actually need:</a:t>
            </a:r>
          </a:p>
          <a:p>
            <a:pPr marL="457200" indent="-457200">
              <a:buFont typeface="+mj-lt"/>
              <a:buAutoNum type="arabicPeriod"/>
            </a:pPr>
            <a:r>
              <a:rPr lang="en-US" sz="2400" dirty="0">
                <a:latin typeface="Calibri" panose="020F0502020204030204" pitchFamily="34" charset="0"/>
              </a:rPr>
              <a:t>Find the relevant section (using the Table of Contents or Index).</a:t>
            </a:r>
          </a:p>
          <a:p>
            <a:pPr marL="457200" indent="-457200">
              <a:buFont typeface="+mj-lt"/>
              <a:buAutoNum type="arabicPeriod"/>
            </a:pPr>
            <a:r>
              <a:rPr lang="en-US" sz="2400" dirty="0">
                <a:latin typeface="Calibri" panose="020F0502020204030204" pitchFamily="34" charset="0"/>
              </a:rPr>
              <a:t>Read completely the opening and closing paragraphs in the section.</a:t>
            </a:r>
          </a:p>
          <a:p>
            <a:pPr marL="457200" indent="-457200">
              <a:buFont typeface="+mj-lt"/>
              <a:buAutoNum type="arabicPeriod"/>
            </a:pPr>
            <a:r>
              <a:rPr lang="en-US" sz="2400" dirty="0">
                <a:latin typeface="Calibri" panose="020F0502020204030204" pitchFamily="34" charset="0"/>
              </a:rPr>
              <a:t>Read the first sentence(s) in each paragraph. </a:t>
            </a:r>
          </a:p>
          <a:p>
            <a:pPr marL="914400" lvl="1" indent="-457200">
              <a:buFont typeface="Arial" panose="020B0604020202020204" pitchFamily="34" charset="0"/>
              <a:buChar char="•"/>
            </a:pPr>
            <a:r>
              <a:rPr lang="en-US" sz="2400" dirty="0">
                <a:latin typeface="Calibri" panose="020F0502020204030204" pitchFamily="34" charset="0"/>
              </a:rPr>
              <a:t>Write a </a:t>
            </a:r>
            <a:r>
              <a:rPr lang="en-US" sz="2400" b="1" dirty="0">
                <a:latin typeface="Calibri" panose="020F0502020204030204" pitchFamily="34" charset="0"/>
              </a:rPr>
              <a:t>brief </a:t>
            </a:r>
            <a:r>
              <a:rPr lang="en-US" sz="2400" dirty="0">
                <a:latin typeface="Calibri" panose="020F0502020204030204" pitchFamily="34" charset="0"/>
              </a:rPr>
              <a:t>summary of each in </a:t>
            </a:r>
            <a:r>
              <a:rPr lang="en-US" sz="2400" b="1" dirty="0">
                <a:latin typeface="Calibri" panose="020F0502020204030204" pitchFamily="34" charset="0"/>
              </a:rPr>
              <a:t>your own words</a:t>
            </a:r>
            <a:r>
              <a:rPr lang="en-US" sz="2400" dirty="0">
                <a:latin typeface="Calibri" panose="020F0502020204030204" pitchFamily="34" charset="0"/>
              </a:rPr>
              <a:t>.</a:t>
            </a:r>
          </a:p>
          <a:p>
            <a:pPr marL="457200" indent="-457200">
              <a:buFont typeface="+mj-lt"/>
              <a:buAutoNum type="arabicPeriod"/>
            </a:pPr>
            <a:r>
              <a:rPr lang="en-US" sz="2400" dirty="0">
                <a:latin typeface="Calibri" panose="020F0502020204030204" pitchFamily="34" charset="0"/>
              </a:rPr>
              <a:t>If you still don’t understand something, re-read the relevant paragraphs </a:t>
            </a:r>
            <a:r>
              <a:rPr lang="en-US" sz="2400" b="1" dirty="0">
                <a:latin typeface="Calibri" panose="020F0502020204030204" pitchFamily="34" charset="0"/>
              </a:rPr>
              <a:t>completely</a:t>
            </a:r>
            <a:r>
              <a:rPr lang="en-US" sz="2400" dirty="0">
                <a:latin typeface="Calibri" panose="020F0502020204030204" pitchFamily="34" charset="0"/>
              </a:rPr>
              <a:t> and write a </a:t>
            </a:r>
            <a:r>
              <a:rPr lang="en-US" sz="2400" b="1" dirty="0">
                <a:latin typeface="Calibri" panose="020F0502020204030204" pitchFamily="34" charset="0"/>
              </a:rPr>
              <a:t>detailed </a:t>
            </a:r>
            <a:r>
              <a:rPr lang="en-US" sz="2400" dirty="0">
                <a:latin typeface="Calibri" panose="020F0502020204030204" pitchFamily="34" charset="0"/>
              </a:rPr>
              <a:t>summary of each.</a:t>
            </a:r>
          </a:p>
          <a:p>
            <a:endParaRPr lang="en-US" sz="2400" b="1" dirty="0">
              <a:latin typeface="Calibri" panose="020F0502020204030204" pitchFamily="34" charset="0"/>
            </a:endParaRPr>
          </a:p>
          <a:p>
            <a:endParaRPr lang="en-US" sz="2400" b="1" dirty="0">
              <a:latin typeface="Calibri" panose="020F0502020204030204" pitchFamily="34" charset="0"/>
            </a:endParaRPr>
          </a:p>
        </p:txBody>
      </p:sp>
    </p:spTree>
    <p:extLst>
      <p:ext uri="{BB962C8B-B14F-4D97-AF65-F5344CB8AC3E}">
        <p14:creationId xmlns:p14="http://schemas.microsoft.com/office/powerpoint/2010/main" val="2924280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latin typeface="+mj-lt"/>
                <a:ea typeface="+mj-ea"/>
                <a:cs typeface="+mj-cs"/>
              </a:rPr>
              <a:t>Text Editors &amp; IDEs</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(Lesson Five)</a:t>
            </a:r>
          </a:p>
        </p:txBody>
      </p:sp>
    </p:spTree>
    <p:extLst>
      <p:ext uri="{BB962C8B-B14F-4D97-AF65-F5344CB8AC3E}">
        <p14:creationId xmlns:p14="http://schemas.microsoft.com/office/powerpoint/2010/main" val="4121541603"/>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Text Editors vs. IDEs</a:t>
            </a:r>
          </a:p>
        </p:txBody>
      </p:sp>
      <p:sp>
        <p:nvSpPr>
          <p:cNvPr id="4" name="Rectangle 3"/>
          <p:cNvSpPr/>
          <p:nvPr/>
        </p:nvSpPr>
        <p:spPr>
          <a:xfrm>
            <a:off x="838200" y="2481290"/>
            <a:ext cx="10715625"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The humble </a:t>
            </a:r>
            <a:r>
              <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text editor </a:t>
            </a: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is a developer’s best friend. Try them all, find one you like the most, and configure it to your heart’s desire.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An </a:t>
            </a:r>
            <a:r>
              <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IDE</a:t>
            </a: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on the other hand, will often be made for a specific language or platform.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 .NET developer, for example, will use Visual Studio for most coding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Text editors can be used to edit all types of text files, but IDEs should be used for their specific purpose. It is common to use a text editor and IDE together in a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pitchFamily="34" charset="0"/>
                <a:ea typeface="+mn-ea"/>
                <a:cs typeface="+mn-cs"/>
              </a:rPr>
              <a:t>Make sure you are using the right tool for the job!</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5843" y="256841"/>
            <a:ext cx="2394044" cy="2092742"/>
          </a:xfrm>
          <a:prstGeom prst="rect">
            <a:avLst/>
          </a:prstGeom>
        </p:spPr>
      </p:pic>
      <p:pic>
        <p:nvPicPr>
          <p:cNvPr id="1028" name="Picture 4" descr="http://static.davidreport.com/2011/03/Pure_Black_web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038" t="30262" b="34859"/>
          <a:stretch/>
        </p:blipFill>
        <p:spPr bwMode="auto">
          <a:xfrm rot="5400000" flipV="1">
            <a:off x="6147674" y="1007232"/>
            <a:ext cx="2194648" cy="693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0909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What a Text Editor isn’t</a:t>
            </a:r>
          </a:p>
        </p:txBody>
      </p:sp>
      <p:sp>
        <p:nvSpPr>
          <p:cNvPr id="3" name="Content Placeholder 2"/>
          <p:cNvSpPr>
            <a:spLocks noGrp="1"/>
          </p:cNvSpPr>
          <p:nvPr>
            <p:ph idx="1"/>
          </p:nvPr>
        </p:nvSpPr>
        <p:spPr>
          <a:xfrm>
            <a:off x="838200" y="1825625"/>
            <a:ext cx="8683305" cy="4351338"/>
          </a:xfrm>
        </p:spPr>
        <p:txBody>
          <a:bodyPr>
            <a:normAutofit/>
          </a:bodyPr>
          <a:lstStyle/>
          <a:p>
            <a:pPr marL="0" indent="0">
              <a:buNone/>
            </a:pPr>
            <a:r>
              <a:rPr lang="en-US" dirty="0"/>
              <a:t>A text editor is not an IDE, even if it can “become” like one</a:t>
            </a:r>
          </a:p>
          <a:p>
            <a:pPr>
              <a:buFont typeface="Wingdings" panose="05000000000000000000" pitchFamily="2" charset="2"/>
              <a:buChar char="Ø"/>
            </a:pPr>
            <a:r>
              <a:rPr lang="en-US" dirty="0"/>
              <a:t>Text editors are for single files and short scripts</a:t>
            </a:r>
          </a:p>
          <a:p>
            <a:pPr>
              <a:buFont typeface="Wingdings" panose="05000000000000000000" pitchFamily="2" charset="2"/>
              <a:buChar char="Ø"/>
            </a:pPr>
            <a:r>
              <a:rPr lang="en-US" dirty="0"/>
              <a:t>IDEs are for projects</a:t>
            </a:r>
          </a:p>
          <a:p>
            <a:pPr>
              <a:buFont typeface="Wingdings" panose="05000000000000000000" pitchFamily="2" charset="2"/>
              <a:buChar char="Ø"/>
            </a:pPr>
            <a:endParaRPr lang="en-US" dirty="0"/>
          </a:p>
          <a:p>
            <a:pPr marL="0" indent="0">
              <a:buNone/>
            </a:pPr>
            <a:r>
              <a:rPr lang="en-US" dirty="0"/>
              <a:t>For any platform there is usually a better IDE</a:t>
            </a:r>
          </a:p>
          <a:p>
            <a:pPr lvl="1"/>
            <a:r>
              <a:rPr lang="en-US" dirty="0"/>
              <a:t>Text editors can be great </a:t>
            </a:r>
            <a:r>
              <a:rPr lang="en-US" b="1" dirty="0"/>
              <a:t>companions</a:t>
            </a:r>
            <a:r>
              <a:rPr lang="en-US" dirty="0"/>
              <a:t> to IDEs</a:t>
            </a:r>
          </a:p>
          <a:p>
            <a:pPr marL="0" indent="0">
              <a:buNone/>
            </a:pPr>
            <a:endParaRPr lang="en-US" dirty="0"/>
          </a:p>
          <a:p>
            <a:pPr marL="0" indent="0">
              <a:buNone/>
            </a:pPr>
            <a:r>
              <a:rPr lang="en-US" dirty="0"/>
              <a:t>You </a:t>
            </a:r>
            <a:r>
              <a:rPr lang="en-US" b="1" i="1" dirty="0"/>
              <a:t>really</a:t>
            </a:r>
            <a:r>
              <a:rPr lang="en-US" i="1" dirty="0"/>
              <a:t> </a:t>
            </a:r>
            <a:r>
              <a:rPr lang="en-US" dirty="0"/>
              <a:t>don’t want to use Brackets for Java!</a:t>
            </a:r>
          </a:p>
        </p:txBody>
      </p:sp>
      <p:pic>
        <p:nvPicPr>
          <p:cNvPr id="3074" name="Picture 2" descr="http://www.quickanddirtytips.com/sites/default/files/images/6799/Suit_Oversized.jpg">
            <a:extLst>
              <a:ext uri="{FF2B5EF4-FFF2-40B4-BE49-F238E27FC236}">
                <a16:creationId xmlns:a16="http://schemas.microsoft.com/office/drawing/2014/main" id="{A46D235A-6817-4621-BFE5-349FD89F2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9484" y="2238939"/>
            <a:ext cx="3062490" cy="4592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846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Eclipse Autoformating</a:t>
            </a:r>
          </a:p>
        </p:txBody>
      </p:sp>
      <p:sp>
        <p:nvSpPr>
          <p:cNvPr id="5" name="Content Placeholder 2">
            <a:extLst>
              <a:ext uri="{FF2B5EF4-FFF2-40B4-BE49-F238E27FC236}">
                <a16:creationId xmlns:a16="http://schemas.microsoft.com/office/drawing/2014/main" id="{C93076E8-3D0F-499F-9472-BEABB0498BE1}"/>
              </a:ext>
            </a:extLst>
          </p:cNvPr>
          <p:cNvSpPr>
            <a:spLocks noGrp="1"/>
          </p:cNvSpPr>
          <p:nvPr>
            <p:ph idx="1"/>
          </p:nvPr>
        </p:nvSpPr>
        <p:spPr>
          <a:xfrm>
            <a:off x="838200" y="1825624"/>
            <a:ext cx="10515600" cy="4758056"/>
          </a:xfrm>
        </p:spPr>
        <p:txBody>
          <a:bodyPr>
            <a:normAutofit fontScale="92500"/>
          </a:bodyPr>
          <a:lstStyle/>
          <a:p>
            <a:pPr marL="0" indent="0">
              <a:buNone/>
            </a:pPr>
            <a:r>
              <a:rPr lang="en-US" dirty="0"/>
              <a:t>Do you like to type sloppy and clean up later? Eclipse can help!</a:t>
            </a:r>
          </a:p>
          <a:p>
            <a:pPr marL="0" indent="0">
              <a:buNone/>
            </a:pPr>
            <a:endParaRPr lang="en-US" dirty="0"/>
          </a:p>
          <a:p>
            <a:pPr marL="0" indent="0">
              <a:buNone/>
            </a:pPr>
            <a:r>
              <a:rPr lang="en-US" dirty="0"/>
              <a:t>Type </a:t>
            </a:r>
            <a:r>
              <a:rPr lang="en-US" b="1" dirty="0"/>
              <a:t>Ctrl + Shift + F</a:t>
            </a:r>
            <a:r>
              <a:rPr lang="en-US" dirty="0"/>
              <a:t> to have Eclipse autoformat (“pretty print”) your code. </a:t>
            </a:r>
          </a:p>
          <a:p>
            <a:pPr marL="0" indent="0">
              <a:buNone/>
            </a:pPr>
            <a:endParaRPr lang="en-US" dirty="0"/>
          </a:p>
          <a:p>
            <a:pPr marL="0" indent="0">
              <a:buNone/>
            </a:pPr>
            <a:r>
              <a:rPr lang="en-US" dirty="0"/>
              <a:t>In </a:t>
            </a:r>
            <a:r>
              <a:rPr lang="en-US" b="1" dirty="0"/>
              <a:t>Window</a:t>
            </a:r>
            <a:r>
              <a:rPr lang="en-US" dirty="0"/>
              <a:t> -&gt; </a:t>
            </a:r>
            <a:r>
              <a:rPr lang="en-US" b="1" dirty="0"/>
              <a:t>Preferences</a:t>
            </a:r>
            <a:r>
              <a:rPr lang="en-US" dirty="0"/>
              <a:t> -&gt; </a:t>
            </a:r>
            <a:r>
              <a:rPr lang="en-US" b="1" dirty="0"/>
              <a:t>Java</a:t>
            </a:r>
            <a:r>
              <a:rPr lang="en-US" dirty="0"/>
              <a:t> -&gt; </a:t>
            </a:r>
            <a:r>
              <a:rPr lang="en-US" b="1" dirty="0"/>
              <a:t>Code Style</a:t>
            </a:r>
            <a:r>
              <a:rPr lang="en-US" dirty="0"/>
              <a:t> - &gt; </a:t>
            </a:r>
            <a:r>
              <a:rPr lang="en-US" b="1" dirty="0"/>
              <a:t>Formatter </a:t>
            </a:r>
            <a:r>
              <a:rPr lang="en-US" dirty="0"/>
              <a:t>you can change and add code styles</a:t>
            </a:r>
          </a:p>
          <a:p>
            <a:pPr lvl="1">
              <a:buFontTx/>
              <a:buChar char="-"/>
            </a:pPr>
            <a:r>
              <a:rPr lang="en-US" dirty="0"/>
              <a:t>Google’s style guide (</a:t>
            </a:r>
            <a:r>
              <a:rPr lang="en-US" dirty="0">
                <a:hlinkClick r:id="rId2"/>
              </a:rPr>
              <a:t>github.com/google/</a:t>
            </a:r>
            <a:r>
              <a:rPr lang="en-US" dirty="0" err="1">
                <a:hlinkClick r:id="rId2"/>
              </a:rPr>
              <a:t>styleguide</a:t>
            </a:r>
            <a:r>
              <a:rPr lang="en-US" dirty="0">
                <a:hlinkClick r:id="rId2"/>
              </a:rPr>
              <a:t>/blob/</a:t>
            </a:r>
            <a:r>
              <a:rPr lang="en-US" dirty="0" err="1">
                <a:hlinkClick r:id="rId2"/>
              </a:rPr>
              <a:t>gh</a:t>
            </a:r>
            <a:r>
              <a:rPr lang="en-US" dirty="0">
                <a:hlinkClick r:id="rId2"/>
              </a:rPr>
              <a:t>-pages/eclipse-java-google-style.xml</a:t>
            </a:r>
            <a:r>
              <a:rPr lang="en-US" dirty="0"/>
              <a:t>) is a good standard to follow.</a:t>
            </a:r>
          </a:p>
          <a:p>
            <a:pPr marL="0" indent="0">
              <a:buNone/>
            </a:pPr>
            <a:endParaRPr lang="en-US" dirty="0"/>
          </a:p>
          <a:p>
            <a:pPr marL="0" indent="0">
              <a:buNone/>
            </a:pPr>
            <a:r>
              <a:rPr lang="en-US" dirty="0"/>
              <a:t>If you want to autoformat code in a whole project, you can right-click on the project and select </a:t>
            </a:r>
            <a:r>
              <a:rPr lang="en-US" b="1" dirty="0"/>
              <a:t>Source </a:t>
            </a:r>
            <a:r>
              <a:rPr lang="en-US" dirty="0"/>
              <a:t>-&gt; </a:t>
            </a:r>
            <a:r>
              <a:rPr lang="en-US" b="1" dirty="0"/>
              <a:t>Format</a:t>
            </a:r>
            <a:endParaRPr lang="en-US" dirty="0"/>
          </a:p>
          <a:p>
            <a:pPr marL="0" indent="0">
              <a:buNone/>
            </a:pPr>
            <a:endParaRPr lang="en-US" dirty="0"/>
          </a:p>
        </p:txBody>
      </p:sp>
    </p:spTree>
    <p:extLst>
      <p:ext uri="{BB962C8B-B14F-4D97-AF65-F5344CB8AC3E}">
        <p14:creationId xmlns:p14="http://schemas.microsoft.com/office/powerpoint/2010/main" val="7897305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Eclipse Autocomplete</a:t>
            </a:r>
          </a:p>
        </p:txBody>
      </p:sp>
      <p:sp>
        <p:nvSpPr>
          <p:cNvPr id="5" name="Content Placeholder 2">
            <a:extLst>
              <a:ext uri="{FF2B5EF4-FFF2-40B4-BE49-F238E27FC236}">
                <a16:creationId xmlns:a16="http://schemas.microsoft.com/office/drawing/2014/main" id="{5ECF8584-6385-47A1-8667-65E64C8474B7}"/>
              </a:ext>
            </a:extLst>
          </p:cNvPr>
          <p:cNvSpPr>
            <a:spLocks noGrp="1"/>
          </p:cNvSpPr>
          <p:nvPr>
            <p:ph idx="1"/>
          </p:nvPr>
        </p:nvSpPr>
        <p:spPr>
          <a:xfrm>
            <a:off x="838200" y="1825625"/>
            <a:ext cx="4933950" cy="4351338"/>
          </a:xfrm>
        </p:spPr>
        <p:txBody>
          <a:bodyPr>
            <a:normAutofit/>
          </a:bodyPr>
          <a:lstStyle/>
          <a:p>
            <a:pPr marL="0" indent="0">
              <a:buNone/>
            </a:pPr>
            <a:r>
              <a:rPr lang="en-US" dirty="0"/>
              <a:t>Be lazy!</a:t>
            </a:r>
            <a:br>
              <a:rPr lang="en-US" dirty="0"/>
            </a:br>
            <a:r>
              <a:rPr lang="en-US" dirty="0"/>
              <a:t>Don’t type long words manually!</a:t>
            </a:r>
          </a:p>
          <a:p>
            <a:pPr marL="0" indent="0">
              <a:buNone/>
            </a:pPr>
            <a:endParaRPr lang="en-US" dirty="0"/>
          </a:p>
          <a:p>
            <a:pPr marL="0" indent="0">
              <a:buNone/>
            </a:pPr>
            <a:r>
              <a:rPr lang="en-US" dirty="0"/>
              <a:t>Using </a:t>
            </a:r>
            <a:r>
              <a:rPr lang="en-US" b="1" dirty="0"/>
              <a:t>Ctrl + Space</a:t>
            </a:r>
            <a:r>
              <a:rPr lang="en-US" dirty="0"/>
              <a:t>, Eclipse will finish words for you.</a:t>
            </a:r>
          </a:p>
          <a:p>
            <a:pPr marL="0" indent="0">
              <a:buNone/>
            </a:pPr>
            <a:endParaRPr lang="en-US" dirty="0"/>
          </a:p>
          <a:p>
            <a:pPr marL="0" indent="0">
              <a:buNone/>
            </a:pPr>
            <a:r>
              <a:rPr lang="en-US" dirty="0"/>
              <a:t>This is a great way to write easily-misspelled class and variable names.</a:t>
            </a:r>
          </a:p>
        </p:txBody>
      </p:sp>
      <p:pic>
        <p:nvPicPr>
          <p:cNvPr id="3" name="Picture 2">
            <a:extLst>
              <a:ext uri="{FF2B5EF4-FFF2-40B4-BE49-F238E27FC236}">
                <a16:creationId xmlns:a16="http://schemas.microsoft.com/office/drawing/2014/main" id="{73CFBB94-331C-403F-BB82-7175035A178E}"/>
              </a:ext>
            </a:extLst>
          </p:cNvPr>
          <p:cNvPicPr>
            <a:picLocks noChangeAspect="1"/>
          </p:cNvPicPr>
          <p:nvPr/>
        </p:nvPicPr>
        <p:blipFill>
          <a:blip r:embed="rId2"/>
          <a:stretch>
            <a:fillRect/>
          </a:stretch>
        </p:blipFill>
        <p:spPr>
          <a:xfrm>
            <a:off x="5772150" y="2713037"/>
            <a:ext cx="6296613" cy="2576513"/>
          </a:xfrm>
          <a:prstGeom prst="rect">
            <a:avLst/>
          </a:prstGeom>
        </p:spPr>
      </p:pic>
    </p:spTree>
    <p:extLst>
      <p:ext uri="{BB962C8B-B14F-4D97-AF65-F5344CB8AC3E}">
        <p14:creationId xmlns:p14="http://schemas.microsoft.com/office/powerpoint/2010/main" val="607678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Eclipse Code Completion</a:t>
            </a:r>
          </a:p>
        </p:txBody>
      </p:sp>
      <p:sp>
        <p:nvSpPr>
          <p:cNvPr id="5" name="Content Placeholder 2">
            <a:extLst>
              <a:ext uri="{FF2B5EF4-FFF2-40B4-BE49-F238E27FC236}">
                <a16:creationId xmlns:a16="http://schemas.microsoft.com/office/drawing/2014/main" id="{975ECD89-E7F6-461B-B3B9-078CD0CCD0D7}"/>
              </a:ext>
            </a:extLst>
          </p:cNvPr>
          <p:cNvSpPr>
            <a:spLocks noGrp="1"/>
          </p:cNvSpPr>
          <p:nvPr>
            <p:ph idx="1"/>
          </p:nvPr>
        </p:nvSpPr>
        <p:spPr>
          <a:xfrm>
            <a:off x="838200" y="1825625"/>
            <a:ext cx="5210175" cy="4498975"/>
          </a:xfrm>
        </p:spPr>
        <p:txBody>
          <a:bodyPr>
            <a:normAutofit/>
          </a:bodyPr>
          <a:lstStyle/>
          <a:p>
            <a:pPr marL="0" indent="0">
              <a:buNone/>
            </a:pPr>
            <a:r>
              <a:rPr lang="en-US" sz="2400" b="1" dirty="0"/>
              <a:t>Code Completion</a:t>
            </a:r>
            <a:r>
              <a:rPr lang="en-US" sz="2400" dirty="0"/>
              <a:t> (“intellisense”) is a common feature in IDEs. </a:t>
            </a:r>
            <a:br>
              <a:rPr lang="en-US" sz="2400" dirty="0"/>
            </a:br>
            <a:r>
              <a:rPr lang="en-US" sz="2400" dirty="0"/>
              <a:t>It is your </a:t>
            </a:r>
            <a:r>
              <a:rPr lang="en-US" sz="2400" b="1" dirty="0"/>
              <a:t>new best friend</a:t>
            </a:r>
            <a:r>
              <a:rPr lang="en-US" sz="2400" dirty="0"/>
              <a:t>.</a:t>
            </a:r>
            <a:br>
              <a:rPr lang="en-US" sz="2400" dirty="0"/>
            </a:br>
            <a:endParaRPr lang="en-US" sz="2400" dirty="0"/>
          </a:p>
          <a:p>
            <a:pPr marL="0" indent="0">
              <a:buNone/>
            </a:pPr>
            <a:r>
              <a:rPr lang="en-US" sz="2400" dirty="0"/>
              <a:t>Eclipse tells you what a class or method does - without you having to look it up in documentation!</a:t>
            </a:r>
          </a:p>
          <a:p>
            <a:pPr marL="0" indent="0">
              <a:buNone/>
            </a:pPr>
            <a:endParaRPr lang="en-US" sz="2400" dirty="0"/>
          </a:p>
          <a:p>
            <a:pPr marL="0" indent="0">
              <a:buNone/>
            </a:pPr>
            <a:r>
              <a:rPr lang="en-US" sz="2400" dirty="0"/>
              <a:t>To activate this feature, simply hover your mouse over a class, method or variable.</a:t>
            </a:r>
          </a:p>
        </p:txBody>
      </p:sp>
      <p:pic>
        <p:nvPicPr>
          <p:cNvPr id="4" name="Picture 3">
            <a:extLst>
              <a:ext uri="{FF2B5EF4-FFF2-40B4-BE49-F238E27FC236}">
                <a16:creationId xmlns:a16="http://schemas.microsoft.com/office/drawing/2014/main" id="{4E527268-58D2-4FDC-B0F9-5B09F9A59BCA}"/>
              </a:ext>
            </a:extLst>
          </p:cNvPr>
          <p:cNvPicPr>
            <a:picLocks noChangeAspect="1"/>
          </p:cNvPicPr>
          <p:nvPr/>
        </p:nvPicPr>
        <p:blipFill>
          <a:blip r:embed="rId2"/>
          <a:stretch>
            <a:fillRect/>
          </a:stretch>
        </p:blipFill>
        <p:spPr>
          <a:xfrm>
            <a:off x="6206817" y="2584140"/>
            <a:ext cx="4807565" cy="2521260"/>
          </a:xfrm>
          <a:prstGeom prst="rect">
            <a:avLst/>
          </a:prstGeom>
        </p:spPr>
      </p:pic>
      <p:sp>
        <p:nvSpPr>
          <p:cNvPr id="6" name="Rectangle 5">
            <a:extLst>
              <a:ext uri="{FF2B5EF4-FFF2-40B4-BE49-F238E27FC236}">
                <a16:creationId xmlns:a16="http://schemas.microsoft.com/office/drawing/2014/main" id="{7892B946-18C3-4329-8092-4289DC0A4B23}"/>
              </a:ext>
            </a:extLst>
          </p:cNvPr>
          <p:cNvSpPr/>
          <p:nvPr/>
        </p:nvSpPr>
        <p:spPr>
          <a:xfrm>
            <a:off x="6191250" y="4933950"/>
            <a:ext cx="5067300" cy="923330"/>
          </a:xfrm>
          <a:prstGeom prst="rect">
            <a:avLst/>
          </a:prstGeom>
        </p:spPr>
        <p:txBody>
          <a:bodyPr wrap="square">
            <a:spAutoFit/>
          </a:bodyPr>
          <a:lstStyle/>
          <a:p>
            <a:endParaRPr lang="en-US" dirty="0"/>
          </a:p>
          <a:p>
            <a:r>
              <a:rPr lang="en-US" dirty="0"/>
              <a:t>Javadoc comments combined with code completion make it easy to code with Java libraries!</a:t>
            </a:r>
          </a:p>
        </p:txBody>
      </p:sp>
    </p:spTree>
    <p:extLst>
      <p:ext uri="{BB962C8B-B14F-4D97-AF65-F5344CB8AC3E}">
        <p14:creationId xmlns:p14="http://schemas.microsoft.com/office/powerpoint/2010/main" val="1017365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8E0AF-53C8-4A39-9625-721C24880E22}"/>
              </a:ext>
            </a:extLst>
          </p:cNvPr>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dirty="0"/>
              <a:t>Skills Checklist</a:t>
            </a:r>
            <a:br>
              <a:rPr lang="en-US" sz="3200" dirty="0"/>
            </a:br>
            <a:r>
              <a:rPr lang="en-US" sz="3200" dirty="0"/>
              <a:t>- Social</a:t>
            </a:r>
          </a:p>
        </p:txBody>
      </p:sp>
      <p:sp>
        <p:nvSpPr>
          <p:cNvPr id="3" name="Content Placeholder 2">
            <a:extLst>
              <a:ext uri="{FF2B5EF4-FFF2-40B4-BE49-F238E27FC236}">
                <a16:creationId xmlns:a16="http://schemas.microsoft.com/office/drawing/2014/main" id="{5A1FFE3F-A186-4569-A364-C6A45FE3826A}"/>
              </a:ext>
            </a:extLst>
          </p:cNvPr>
          <p:cNvSpPr>
            <a:spLocks noGrp="1"/>
          </p:cNvSpPr>
          <p:nvPr>
            <p:ph idx="1"/>
          </p:nvPr>
        </p:nvSpPr>
        <p:spPr>
          <a:xfrm>
            <a:off x="6049182" y="802638"/>
            <a:ext cx="5408696" cy="5252722"/>
          </a:xfrm>
        </p:spPr>
        <p:txBody>
          <a:bodyPr anchor="ctr">
            <a:normAutofit/>
          </a:bodyPr>
          <a:lstStyle/>
          <a:p>
            <a:pPr marL="0" indent="0">
              <a:buNone/>
            </a:pPr>
            <a:r>
              <a:rPr lang="en-US" sz="2400" u="sng" dirty="0">
                <a:solidFill>
                  <a:schemeClr val="bg1"/>
                </a:solidFill>
              </a:rPr>
              <a:t>I feel comfortable:</a:t>
            </a:r>
          </a:p>
          <a:p>
            <a:pPr>
              <a:buFontTx/>
              <a:buChar char="-"/>
            </a:pPr>
            <a:r>
              <a:rPr lang="en-US" sz="2400" dirty="0">
                <a:solidFill>
                  <a:schemeClr val="bg1"/>
                </a:solidFill>
              </a:rPr>
              <a:t>Interacting in English</a:t>
            </a:r>
          </a:p>
          <a:p>
            <a:pPr>
              <a:buFontTx/>
              <a:buChar char="-"/>
            </a:pPr>
            <a:r>
              <a:rPr lang="en-US" sz="2400" dirty="0">
                <a:solidFill>
                  <a:schemeClr val="bg1"/>
                </a:solidFill>
              </a:rPr>
              <a:t>Working in groups</a:t>
            </a:r>
          </a:p>
          <a:p>
            <a:pPr>
              <a:buFontTx/>
              <a:buChar char="-"/>
            </a:pPr>
            <a:r>
              <a:rPr lang="en-US" sz="2400" dirty="0">
                <a:solidFill>
                  <a:schemeClr val="bg1"/>
                </a:solidFill>
              </a:rPr>
              <a:t>Participating in class</a:t>
            </a:r>
          </a:p>
          <a:p>
            <a:pPr>
              <a:buFontTx/>
              <a:buChar char="-"/>
            </a:pPr>
            <a:r>
              <a:rPr lang="en-US" sz="2400" dirty="0">
                <a:solidFill>
                  <a:schemeClr val="bg1"/>
                </a:solidFill>
              </a:rPr>
              <a:t>Studying (reading in English)</a:t>
            </a:r>
          </a:p>
          <a:p>
            <a:pPr>
              <a:buFontTx/>
              <a:buChar char="-"/>
            </a:pPr>
            <a:r>
              <a:rPr lang="en-US" sz="2400" dirty="0">
                <a:solidFill>
                  <a:schemeClr val="bg1"/>
                </a:solidFill>
              </a:rPr>
              <a:t>Writing reports in English</a:t>
            </a:r>
          </a:p>
          <a:p>
            <a:pPr>
              <a:buFontTx/>
              <a:buChar char="-"/>
            </a:pPr>
            <a:r>
              <a:rPr lang="en-US" sz="2400" dirty="0">
                <a:solidFill>
                  <a:schemeClr val="bg1"/>
                </a:solidFill>
              </a:rPr>
              <a:t>Asking for help</a:t>
            </a:r>
          </a:p>
          <a:p>
            <a:pPr>
              <a:buFontTx/>
              <a:buChar char="-"/>
            </a:pPr>
            <a:r>
              <a:rPr lang="en-US" sz="2400" dirty="0">
                <a:solidFill>
                  <a:schemeClr val="bg1"/>
                </a:solidFill>
              </a:rPr>
              <a:t>Helping/teaching others</a:t>
            </a:r>
          </a:p>
          <a:p>
            <a:pPr>
              <a:buFontTx/>
              <a:buChar char="-"/>
            </a:pPr>
            <a:r>
              <a:rPr lang="en-US" sz="2400" dirty="0">
                <a:solidFill>
                  <a:schemeClr val="bg1"/>
                </a:solidFill>
              </a:rPr>
              <a:t>Being a nerd outside of class</a:t>
            </a:r>
          </a:p>
          <a:p>
            <a:pPr>
              <a:buFontTx/>
              <a:buChar char="-"/>
            </a:pPr>
            <a:endParaRPr lang="en-US" sz="2400" dirty="0">
              <a:solidFill>
                <a:schemeClr val="bg1"/>
              </a:solidFill>
            </a:endParaRPr>
          </a:p>
        </p:txBody>
      </p:sp>
    </p:spTree>
    <p:extLst>
      <p:ext uri="{BB962C8B-B14F-4D97-AF65-F5344CB8AC3E}">
        <p14:creationId xmlns:p14="http://schemas.microsoft.com/office/powerpoint/2010/main" val="10871715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Using a debugger</a:t>
            </a:r>
          </a:p>
        </p:txBody>
      </p:sp>
      <p:sp>
        <p:nvSpPr>
          <p:cNvPr id="3" name="Content Placeholder 2">
            <a:extLst>
              <a:ext uri="{FF2B5EF4-FFF2-40B4-BE49-F238E27FC236}">
                <a16:creationId xmlns:a16="http://schemas.microsoft.com/office/drawing/2014/main" id="{CCCA5681-8A32-4B02-9E67-C824D6B1F9E6}"/>
              </a:ext>
            </a:extLst>
          </p:cNvPr>
          <p:cNvSpPr>
            <a:spLocks noGrp="1"/>
          </p:cNvSpPr>
          <p:nvPr>
            <p:ph idx="1"/>
          </p:nvPr>
        </p:nvSpPr>
        <p:spPr>
          <a:xfrm>
            <a:off x="838200" y="1825625"/>
            <a:ext cx="11029950" cy="4351338"/>
          </a:xfrm>
        </p:spPr>
        <p:txBody>
          <a:bodyPr>
            <a:normAutofit/>
          </a:bodyPr>
          <a:lstStyle/>
          <a:p>
            <a:pPr marL="0" indent="0">
              <a:buNone/>
            </a:pPr>
            <a:r>
              <a:rPr lang="en-US" dirty="0"/>
              <a:t>Print statements are a very primitive technique, and aren’t interactive.</a:t>
            </a:r>
            <a:br>
              <a:rPr lang="en-US" dirty="0"/>
            </a:br>
            <a:endParaRPr lang="en-US" dirty="0"/>
          </a:p>
          <a:p>
            <a:pPr marL="0" indent="0">
              <a:buNone/>
            </a:pPr>
            <a:r>
              <a:rPr lang="en-US" dirty="0"/>
              <a:t>A modern debugger will </a:t>
            </a:r>
            <a:r>
              <a:rPr lang="en-US" b="1" dirty="0"/>
              <a:t>literally pause </a:t>
            </a:r>
            <a:r>
              <a:rPr lang="en-US" dirty="0"/>
              <a:t>your program while it is running, and let you view and even change the current values.</a:t>
            </a:r>
          </a:p>
          <a:p>
            <a:pPr marL="0" indent="0">
              <a:buNone/>
            </a:pPr>
            <a:endParaRPr lang="en-US" dirty="0"/>
          </a:p>
          <a:p>
            <a:pPr marL="0" indent="0">
              <a:buNone/>
            </a:pPr>
            <a:r>
              <a:rPr lang="en-US" dirty="0"/>
              <a:t>Using a debugger, you can </a:t>
            </a:r>
            <a:r>
              <a:rPr lang="en-US" b="1" dirty="0"/>
              <a:t>step through </a:t>
            </a:r>
            <a:r>
              <a:rPr lang="en-US" dirty="0"/>
              <a:t>code </a:t>
            </a:r>
            <a:r>
              <a:rPr lang="en-US" b="1" dirty="0"/>
              <a:t>one line at a time </a:t>
            </a:r>
            <a:r>
              <a:rPr lang="en-US" dirty="0"/>
              <a:t>to see exactly where bugs occur.</a:t>
            </a:r>
          </a:p>
          <a:p>
            <a:pPr marL="0" indent="0">
              <a:buNone/>
            </a:pPr>
            <a:endParaRPr lang="en-US" b="1" dirty="0"/>
          </a:p>
          <a:p>
            <a:pPr marL="0" indent="0" algn="ctr">
              <a:buNone/>
            </a:pPr>
            <a:r>
              <a:rPr lang="en-US" b="1" dirty="0"/>
              <a:t>A debugger is not magic! It just feels like it.</a:t>
            </a:r>
          </a:p>
        </p:txBody>
      </p:sp>
    </p:spTree>
    <p:extLst>
      <p:ext uri="{BB962C8B-B14F-4D97-AF65-F5344CB8AC3E}">
        <p14:creationId xmlns:p14="http://schemas.microsoft.com/office/powerpoint/2010/main" val="1297092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Debugging in Eclipse</a:t>
            </a:r>
          </a:p>
        </p:txBody>
      </p:sp>
      <p:sp>
        <p:nvSpPr>
          <p:cNvPr id="3" name="Content Placeholder 2">
            <a:extLst>
              <a:ext uri="{FF2B5EF4-FFF2-40B4-BE49-F238E27FC236}">
                <a16:creationId xmlns:a16="http://schemas.microsoft.com/office/drawing/2014/main" id="{CCCA5681-8A32-4B02-9E67-C824D6B1F9E6}"/>
              </a:ext>
            </a:extLst>
          </p:cNvPr>
          <p:cNvSpPr>
            <a:spLocks noGrp="1"/>
          </p:cNvSpPr>
          <p:nvPr>
            <p:ph idx="1"/>
          </p:nvPr>
        </p:nvSpPr>
        <p:spPr>
          <a:xfrm>
            <a:off x="838200" y="1825624"/>
            <a:ext cx="10515600" cy="1889125"/>
          </a:xfrm>
        </p:spPr>
        <p:txBody>
          <a:bodyPr/>
          <a:lstStyle/>
          <a:p>
            <a:pPr marL="0" indent="0">
              <a:buNone/>
            </a:pPr>
            <a:r>
              <a:rPr lang="en-US" dirty="0"/>
              <a:t>Tools like the Eclipse debugger make debugging an intuitive process.</a:t>
            </a:r>
          </a:p>
          <a:p>
            <a:pPr marL="0" indent="0">
              <a:buNone/>
            </a:pPr>
            <a:endParaRPr lang="en-US" dirty="0"/>
          </a:p>
          <a:p>
            <a:pPr marL="0" indent="0">
              <a:buNone/>
            </a:pPr>
            <a:r>
              <a:rPr lang="en-US" dirty="0"/>
              <a:t>To open the debugger, choose </a:t>
            </a:r>
            <a:r>
              <a:rPr lang="en-US" b="1" dirty="0"/>
              <a:t>Run -&gt; Debug</a:t>
            </a:r>
            <a:r>
              <a:rPr lang="en-US" dirty="0"/>
              <a:t>, hit </a:t>
            </a:r>
            <a:r>
              <a:rPr lang="en-US" b="1" dirty="0"/>
              <a:t>F11</a:t>
            </a:r>
            <a:r>
              <a:rPr lang="en-US" dirty="0"/>
              <a:t>, or use the debug perspective button.</a:t>
            </a:r>
          </a:p>
        </p:txBody>
      </p:sp>
      <p:pic>
        <p:nvPicPr>
          <p:cNvPr id="4" name="Picture 3">
            <a:extLst>
              <a:ext uri="{FF2B5EF4-FFF2-40B4-BE49-F238E27FC236}">
                <a16:creationId xmlns:a16="http://schemas.microsoft.com/office/drawing/2014/main" id="{C8E8BFA5-93C1-457B-A6CE-20BD852AD91F}"/>
              </a:ext>
            </a:extLst>
          </p:cNvPr>
          <p:cNvPicPr>
            <a:picLocks noChangeAspect="1"/>
          </p:cNvPicPr>
          <p:nvPr/>
        </p:nvPicPr>
        <p:blipFill rotWithShape="1">
          <a:blip r:embed="rId2"/>
          <a:srcRect b="31667"/>
          <a:stretch/>
        </p:blipFill>
        <p:spPr>
          <a:xfrm>
            <a:off x="9363075" y="3981451"/>
            <a:ext cx="2219325" cy="1171574"/>
          </a:xfrm>
          <a:prstGeom prst="rect">
            <a:avLst/>
          </a:prstGeom>
          <a:ln>
            <a:noFill/>
          </a:ln>
          <a:effectLst>
            <a:outerShdw blurRad="292100" dist="139700" dir="2700000" algn="tl" rotWithShape="0">
              <a:srgbClr val="333333">
                <a:alpha val="65000"/>
              </a:srgbClr>
            </a:outerShdw>
          </a:effectLst>
        </p:spPr>
      </p:pic>
      <p:sp>
        <p:nvSpPr>
          <p:cNvPr id="5" name="Content Placeholder 2">
            <a:extLst>
              <a:ext uri="{FF2B5EF4-FFF2-40B4-BE49-F238E27FC236}">
                <a16:creationId xmlns:a16="http://schemas.microsoft.com/office/drawing/2014/main" id="{AA61B8EE-EC48-4963-A396-09BE2165C830}"/>
              </a:ext>
            </a:extLst>
          </p:cNvPr>
          <p:cNvSpPr txBox="1">
            <a:spLocks/>
          </p:cNvSpPr>
          <p:nvPr/>
        </p:nvSpPr>
        <p:spPr>
          <a:xfrm>
            <a:off x="838200" y="4029077"/>
            <a:ext cx="8296275" cy="2195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Eclipse has a weird “perspective mode” for its debugger. </a:t>
            </a:r>
            <a:br>
              <a:rPr lang="en-US" dirty="0"/>
            </a:br>
            <a:endParaRPr lang="en-US" dirty="0"/>
          </a:p>
          <a:p>
            <a:pPr marL="0" indent="0">
              <a:buFont typeface="Arial" panose="020B0604020202020204" pitchFamily="34" charset="0"/>
              <a:buNone/>
            </a:pPr>
            <a:r>
              <a:rPr lang="en-US" dirty="0"/>
              <a:t>When done debugging, you can switch back to normal mode with the perspectives button in the upper-right of the program.</a:t>
            </a:r>
          </a:p>
        </p:txBody>
      </p:sp>
    </p:spTree>
    <p:extLst>
      <p:ext uri="{BB962C8B-B14F-4D97-AF65-F5344CB8AC3E}">
        <p14:creationId xmlns:p14="http://schemas.microsoft.com/office/powerpoint/2010/main" val="37058442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Debugging Process</a:t>
            </a:r>
          </a:p>
        </p:txBody>
      </p:sp>
      <p:sp>
        <p:nvSpPr>
          <p:cNvPr id="3" name="Content Placeholder 2">
            <a:extLst>
              <a:ext uri="{FF2B5EF4-FFF2-40B4-BE49-F238E27FC236}">
                <a16:creationId xmlns:a16="http://schemas.microsoft.com/office/drawing/2014/main" id="{CCCA5681-8A32-4B02-9E67-C824D6B1F9E6}"/>
              </a:ext>
            </a:extLst>
          </p:cNvPr>
          <p:cNvSpPr>
            <a:spLocks noGrp="1"/>
          </p:cNvSpPr>
          <p:nvPr>
            <p:ph idx="1"/>
          </p:nvPr>
        </p:nvSpPr>
        <p:spPr>
          <a:xfrm>
            <a:off x="838200" y="1690688"/>
            <a:ext cx="10515600" cy="4899026"/>
          </a:xfrm>
        </p:spPr>
        <p:txBody>
          <a:bodyPr>
            <a:normAutofit/>
          </a:bodyPr>
          <a:lstStyle/>
          <a:p>
            <a:pPr marL="0" indent="0">
              <a:buNone/>
            </a:pPr>
            <a:r>
              <a:rPr lang="en-US" dirty="0"/>
              <a:t>The normal debugging process is simple (and the same in most IDEs):</a:t>
            </a:r>
          </a:p>
          <a:p>
            <a:pPr marL="514350" indent="-514350">
              <a:buFont typeface="+mj-lt"/>
              <a:buAutoNum type="arabicPeriod"/>
            </a:pPr>
            <a:r>
              <a:rPr lang="en-US" dirty="0"/>
              <a:t>Place </a:t>
            </a:r>
            <a:r>
              <a:rPr lang="en-US" b="1" dirty="0"/>
              <a:t>breakpoints</a:t>
            </a:r>
            <a:r>
              <a:rPr lang="en-US" dirty="0"/>
              <a:t> in your code</a:t>
            </a:r>
          </a:p>
          <a:p>
            <a:pPr marL="514350" indent="-514350">
              <a:buFont typeface="+mj-lt"/>
              <a:buAutoNum type="arabicPeriod"/>
            </a:pPr>
            <a:r>
              <a:rPr lang="en-US" dirty="0"/>
              <a:t>Run the program in </a:t>
            </a:r>
            <a:r>
              <a:rPr lang="en-US" b="1" dirty="0"/>
              <a:t>debug mode</a:t>
            </a:r>
          </a:p>
          <a:p>
            <a:pPr marL="514350" indent="-514350">
              <a:buFont typeface="+mj-lt"/>
              <a:buAutoNum type="arabicPeriod"/>
            </a:pPr>
            <a:r>
              <a:rPr lang="en-US" dirty="0"/>
              <a:t>The program will pause at each breakpoint</a:t>
            </a:r>
          </a:p>
          <a:p>
            <a:pPr lvl="1"/>
            <a:r>
              <a:rPr lang="en-US" dirty="0"/>
              <a:t>Use the </a:t>
            </a:r>
            <a:r>
              <a:rPr lang="en-US" b="1" dirty="0"/>
              <a:t>inspector</a:t>
            </a:r>
            <a:r>
              <a:rPr lang="en-US" dirty="0"/>
              <a:t> to view the values of variables</a:t>
            </a:r>
          </a:p>
          <a:p>
            <a:pPr lvl="1"/>
            <a:r>
              <a:rPr lang="en-US" dirty="0"/>
              <a:t>Use </a:t>
            </a:r>
            <a:r>
              <a:rPr lang="en-US" b="1" dirty="0"/>
              <a:t>Step Into </a:t>
            </a:r>
            <a:r>
              <a:rPr lang="en-US" dirty="0"/>
              <a:t>or </a:t>
            </a:r>
            <a:r>
              <a:rPr lang="en-US" b="1" dirty="0"/>
              <a:t>Step Over</a:t>
            </a:r>
            <a:r>
              <a:rPr lang="en-US" dirty="0"/>
              <a:t> to advance to the next line (and repeat step 3).</a:t>
            </a:r>
          </a:p>
          <a:p>
            <a:pPr lvl="2"/>
            <a:r>
              <a:rPr lang="en-US" b="1" dirty="0"/>
              <a:t>Step Into </a:t>
            </a:r>
            <a:r>
              <a:rPr lang="en-US" dirty="0"/>
              <a:t>will enter into any method that is called on the current line</a:t>
            </a:r>
          </a:p>
          <a:p>
            <a:pPr lvl="2"/>
            <a:r>
              <a:rPr lang="en-US" b="1" dirty="0"/>
              <a:t>Step Over</a:t>
            </a:r>
            <a:r>
              <a:rPr lang="en-US" dirty="0"/>
              <a:t> will skip over any method that is called on the current line</a:t>
            </a:r>
          </a:p>
          <a:p>
            <a:pPr lvl="1"/>
            <a:r>
              <a:rPr lang="en-US" dirty="0"/>
              <a:t>Use </a:t>
            </a:r>
            <a:r>
              <a:rPr lang="en-US" b="1" dirty="0"/>
              <a:t>Resume</a:t>
            </a:r>
            <a:r>
              <a:rPr lang="en-US" dirty="0"/>
              <a:t> to continue your program (until the next breakpoint).</a:t>
            </a:r>
          </a:p>
          <a:p>
            <a:pPr marL="0" indent="0">
              <a:buNone/>
            </a:pPr>
            <a:endParaRPr lang="en-US" dirty="0"/>
          </a:p>
          <a:p>
            <a:pPr marL="0" indent="0">
              <a:buNone/>
            </a:pPr>
            <a:r>
              <a:rPr lang="en-US" dirty="0"/>
              <a:t>Alternatively, you can pause a running program at any time.</a:t>
            </a:r>
          </a:p>
        </p:txBody>
      </p:sp>
    </p:spTree>
    <p:extLst>
      <p:ext uri="{BB962C8B-B14F-4D97-AF65-F5344CB8AC3E}">
        <p14:creationId xmlns:p14="http://schemas.microsoft.com/office/powerpoint/2010/main" val="3518198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latin typeface="+mj-lt"/>
                <a:ea typeface="+mj-ea"/>
                <a:cs typeface="+mj-cs"/>
              </a:rPr>
              <a:t>Linux Background</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(Lesson Six)</a:t>
            </a:r>
          </a:p>
        </p:txBody>
      </p:sp>
    </p:spTree>
    <p:extLst>
      <p:ext uri="{BB962C8B-B14F-4D97-AF65-F5344CB8AC3E}">
        <p14:creationId xmlns:p14="http://schemas.microsoft.com/office/powerpoint/2010/main" val="3927110884"/>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da-DK" dirty="0">
                <a:latin typeface="Calibri Light" panose="020F0302020204030204" pitchFamily="34" charset="0"/>
              </a:rPr>
              <a:t>Linux in review</a:t>
            </a:r>
          </a:p>
        </p:txBody>
      </p:sp>
      <p:sp>
        <p:nvSpPr>
          <p:cNvPr id="3" name="Content Placeholder 2">
            <a:extLst>
              <a:ext uri="{FF2B5EF4-FFF2-40B4-BE49-F238E27FC236}">
                <a16:creationId xmlns:a16="http://schemas.microsoft.com/office/drawing/2014/main" id="{CCCA5681-8A32-4B02-9E67-C824D6B1F9E6}"/>
              </a:ext>
            </a:extLst>
          </p:cNvPr>
          <p:cNvSpPr>
            <a:spLocks noGrp="1"/>
          </p:cNvSpPr>
          <p:nvPr>
            <p:ph idx="1"/>
          </p:nvPr>
        </p:nvSpPr>
        <p:spPr>
          <a:xfrm>
            <a:off x="838200" y="1825625"/>
            <a:ext cx="7477664" cy="4351338"/>
          </a:xfrm>
        </p:spPr>
        <p:txBody>
          <a:bodyPr>
            <a:normAutofit/>
          </a:bodyPr>
          <a:lstStyle/>
          <a:p>
            <a:pPr marL="0" indent="0">
              <a:buNone/>
            </a:pPr>
            <a:r>
              <a:rPr lang="en-US" b="1" dirty="0"/>
              <a:t>Linux </a:t>
            </a:r>
            <a:r>
              <a:rPr lang="en-US" dirty="0"/>
              <a:t>is the common name for any operating system built on top of the Linux kernel.</a:t>
            </a:r>
          </a:p>
          <a:p>
            <a:pPr marL="0" indent="0">
              <a:buNone/>
            </a:pPr>
            <a:endParaRPr lang="en-US" b="1" dirty="0"/>
          </a:p>
          <a:p>
            <a:pPr marL="0" indent="0">
              <a:buNone/>
            </a:pPr>
            <a:r>
              <a:rPr lang="en-US" dirty="0"/>
              <a:t>Linux is often used in </a:t>
            </a:r>
            <a:r>
              <a:rPr lang="en-US" b="1" dirty="0"/>
              <a:t>a command line interface</a:t>
            </a:r>
            <a:r>
              <a:rPr lang="en-US" dirty="0"/>
              <a:t>.</a:t>
            </a:r>
          </a:p>
          <a:p>
            <a:pPr marL="0" indent="0">
              <a:buNone/>
            </a:pPr>
            <a:endParaRPr lang="en-US" dirty="0"/>
          </a:p>
          <a:p>
            <a:pPr marL="0" indent="0">
              <a:buNone/>
            </a:pPr>
            <a:r>
              <a:rPr lang="en-US" dirty="0"/>
              <a:t>Any Linux installation should come with a large number of tools for installing programs, configuring the operating system, and working with code.</a:t>
            </a:r>
          </a:p>
        </p:txBody>
      </p:sp>
      <p:pic>
        <p:nvPicPr>
          <p:cNvPr id="1026" name="Picture 2" descr="A black and yellow object&#10;&#10;Description generated with low confidence">
            <a:extLst>
              <a:ext uri="{FF2B5EF4-FFF2-40B4-BE49-F238E27FC236}">
                <a16:creationId xmlns:a16="http://schemas.microsoft.com/office/drawing/2014/main" id="{EBC42551-40B8-4C64-B527-D8DAA63717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8825" y="1825625"/>
            <a:ext cx="3254975" cy="383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5278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Much ado about licenses</a:t>
            </a:r>
          </a:p>
        </p:txBody>
      </p:sp>
      <p:sp>
        <p:nvSpPr>
          <p:cNvPr id="3" name="Content Placeholder 2">
            <a:extLst>
              <a:ext uri="{FF2B5EF4-FFF2-40B4-BE49-F238E27FC236}">
                <a16:creationId xmlns:a16="http://schemas.microsoft.com/office/drawing/2014/main" id="{CCCA5681-8A32-4B02-9E67-C824D6B1F9E6}"/>
              </a:ext>
            </a:extLst>
          </p:cNvPr>
          <p:cNvSpPr>
            <a:spLocks noGrp="1"/>
          </p:cNvSpPr>
          <p:nvPr>
            <p:ph idx="1"/>
          </p:nvPr>
        </p:nvSpPr>
        <p:spPr>
          <a:xfrm>
            <a:off x="838200" y="1800458"/>
            <a:ext cx="10515600" cy="4717788"/>
          </a:xfrm>
        </p:spPr>
        <p:txBody>
          <a:bodyPr>
            <a:normAutofit fontScale="92500" lnSpcReduction="10000"/>
          </a:bodyPr>
          <a:lstStyle/>
          <a:p>
            <a:pPr marL="0" indent="0">
              <a:buNone/>
            </a:pPr>
            <a:r>
              <a:rPr lang="en-US" b="1" dirty="0"/>
              <a:t>Licensing</a:t>
            </a:r>
            <a:r>
              <a:rPr lang="en-US" dirty="0"/>
              <a:t> is a </a:t>
            </a:r>
            <a:r>
              <a:rPr lang="en-US" b="1" dirty="0"/>
              <a:t>big deal</a:t>
            </a:r>
            <a:r>
              <a:rPr lang="en-US" dirty="0"/>
              <a:t> in software.</a:t>
            </a:r>
          </a:p>
          <a:p>
            <a:pPr marL="0" indent="0">
              <a:buNone/>
            </a:pPr>
            <a:r>
              <a:rPr lang="en-US" dirty="0"/>
              <a:t>A software license allows software to be legally used and distributed.</a:t>
            </a:r>
          </a:p>
          <a:p>
            <a:pPr marL="0" indent="0">
              <a:buNone/>
            </a:pPr>
            <a:r>
              <a:rPr lang="en-US" dirty="0"/>
              <a:t>Billions of dollars are made by selling licenses, and billions of dollars are won in legal courts over software license disagreements.</a:t>
            </a:r>
          </a:p>
          <a:p>
            <a:pPr marL="0" indent="0">
              <a:buNone/>
            </a:pPr>
            <a:endParaRPr lang="en-US" b="1" dirty="0"/>
          </a:p>
          <a:p>
            <a:pPr marL="0" indent="0">
              <a:buNone/>
            </a:pPr>
            <a:r>
              <a:rPr lang="en-US" b="1" dirty="0"/>
              <a:t>Source code</a:t>
            </a:r>
            <a:r>
              <a:rPr lang="en-US" dirty="0"/>
              <a:t> is also a big deal. Most software is </a:t>
            </a:r>
            <a:r>
              <a:rPr lang="en-US" b="1" dirty="0"/>
              <a:t>closed source</a:t>
            </a:r>
            <a:r>
              <a:rPr lang="en-US" dirty="0"/>
              <a:t> (secret).</a:t>
            </a:r>
          </a:p>
          <a:p>
            <a:pPr marL="0" indent="0">
              <a:buNone/>
            </a:pPr>
            <a:r>
              <a:rPr lang="en-US" b="1" dirty="0"/>
              <a:t>Open source </a:t>
            </a:r>
            <a:r>
              <a:rPr lang="en-US" dirty="0"/>
              <a:t>software (OSS) licenses allow for the source code to be read and changed (depending on license). OSS can be sold or given away for free.</a:t>
            </a:r>
          </a:p>
          <a:p>
            <a:pPr marL="0" indent="0">
              <a:buNone/>
            </a:pPr>
            <a:endParaRPr lang="en-US" dirty="0"/>
          </a:p>
          <a:p>
            <a:pPr marL="0" indent="0">
              <a:buNone/>
            </a:pPr>
            <a:r>
              <a:rPr lang="en-US" dirty="0"/>
              <a:t>The big problem with Unix, in the beginning, was its unclear licensing rules. Nobody wants to touch software with unclear licenses.</a:t>
            </a:r>
          </a:p>
        </p:txBody>
      </p:sp>
    </p:spTree>
    <p:extLst>
      <p:ext uri="{BB962C8B-B14F-4D97-AF65-F5344CB8AC3E}">
        <p14:creationId xmlns:p14="http://schemas.microsoft.com/office/powerpoint/2010/main" val="13993999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Navigating on the Linux Terminal</a:t>
            </a:r>
          </a:p>
        </p:txBody>
      </p:sp>
      <p:sp>
        <p:nvSpPr>
          <p:cNvPr id="3" name="Content Placeholder 2">
            <a:extLst>
              <a:ext uri="{FF2B5EF4-FFF2-40B4-BE49-F238E27FC236}">
                <a16:creationId xmlns:a16="http://schemas.microsoft.com/office/drawing/2014/main" id="{CCCA5681-8A32-4B02-9E67-C824D6B1F9E6}"/>
              </a:ext>
            </a:extLst>
          </p:cNvPr>
          <p:cNvSpPr>
            <a:spLocks noGrp="1"/>
          </p:cNvSpPr>
          <p:nvPr>
            <p:ph idx="1"/>
          </p:nvPr>
        </p:nvSpPr>
        <p:spPr>
          <a:xfrm>
            <a:off x="838200" y="1825625"/>
            <a:ext cx="11029950" cy="4351338"/>
          </a:xfrm>
        </p:spPr>
        <p:txBody>
          <a:bodyPr>
            <a:normAutofit fontScale="92500" lnSpcReduction="20000"/>
          </a:bodyPr>
          <a:lstStyle/>
          <a:p>
            <a:pPr marL="0" indent="0">
              <a:buNone/>
            </a:pPr>
            <a:r>
              <a:rPr lang="en-US" b="1" dirty="0">
                <a:latin typeface="Consolas" panose="020B0609020204030204" pitchFamily="49" charset="0"/>
              </a:rPr>
              <a:t>&gt; cd [target]</a:t>
            </a:r>
          </a:p>
          <a:p>
            <a:pPr marL="0" indent="0">
              <a:buNone/>
            </a:pPr>
            <a:r>
              <a:rPr lang="en-US" dirty="0"/>
              <a:t>Changes directory to the target. </a:t>
            </a:r>
          </a:p>
          <a:p>
            <a:pPr marL="0" indent="0">
              <a:buNone/>
            </a:pPr>
            <a:r>
              <a:rPr lang="en-US" dirty="0"/>
              <a:t>If no target provided, goes to your user home directory.</a:t>
            </a:r>
          </a:p>
          <a:p>
            <a:pPr marL="0" indent="0">
              <a:buNone/>
            </a:pPr>
            <a:endParaRPr lang="en-US" b="1" dirty="0"/>
          </a:p>
          <a:p>
            <a:pPr marL="0" indent="0">
              <a:buNone/>
            </a:pPr>
            <a:r>
              <a:rPr lang="en-US" b="1" dirty="0">
                <a:latin typeface="Consolas" panose="020B0609020204030204" pitchFamily="49" charset="0"/>
              </a:rPr>
              <a:t>&gt; </a:t>
            </a:r>
            <a:r>
              <a:rPr lang="en-US" b="1" dirty="0" err="1">
                <a:latin typeface="Consolas" panose="020B0609020204030204" pitchFamily="49" charset="0"/>
              </a:rPr>
              <a:t>pwd</a:t>
            </a:r>
            <a:r>
              <a:rPr lang="en-US" b="1" dirty="0"/>
              <a:t> </a:t>
            </a:r>
          </a:p>
          <a:p>
            <a:pPr marL="0" indent="0">
              <a:buNone/>
            </a:pPr>
            <a:r>
              <a:rPr lang="en-US" dirty="0"/>
              <a:t>Tells you where you are.</a:t>
            </a:r>
          </a:p>
          <a:p>
            <a:pPr marL="0" indent="0">
              <a:buNone/>
            </a:pPr>
            <a:endParaRPr lang="en-US" dirty="0"/>
          </a:p>
          <a:p>
            <a:pPr marL="0" indent="0">
              <a:buNone/>
            </a:pPr>
            <a:r>
              <a:rPr lang="en-US" b="1" dirty="0">
                <a:latin typeface="Consolas" panose="020B0609020204030204" pitchFamily="49" charset="0"/>
              </a:rPr>
              <a:t>&gt; ls</a:t>
            </a:r>
            <a:r>
              <a:rPr lang="en-US" b="1" dirty="0"/>
              <a:t> </a:t>
            </a:r>
          </a:p>
          <a:p>
            <a:pPr marL="0" indent="0">
              <a:buNone/>
            </a:pPr>
            <a:r>
              <a:rPr lang="en-US" dirty="0"/>
              <a:t>Lists all folders and files in your current directory.</a:t>
            </a:r>
            <a:endParaRPr lang="en-US" b="1" dirty="0"/>
          </a:p>
          <a:p>
            <a:pPr marL="0" indent="0">
              <a:buNone/>
            </a:pPr>
            <a:r>
              <a:rPr lang="en-US" dirty="0"/>
              <a:t>Same as </a:t>
            </a:r>
            <a:r>
              <a:rPr lang="en-US" b="1" dirty="0" err="1">
                <a:latin typeface="Consolas" panose="020B0609020204030204" pitchFamily="49" charset="0"/>
              </a:rPr>
              <a:t>dir</a:t>
            </a:r>
            <a:r>
              <a:rPr lang="en-US" b="1" dirty="0">
                <a:latin typeface="Consolas" panose="020B0609020204030204" pitchFamily="49" charset="0"/>
              </a:rPr>
              <a:t> </a:t>
            </a:r>
            <a:r>
              <a:rPr lang="en-US" dirty="0"/>
              <a:t>from windows. </a:t>
            </a:r>
            <a:endParaRPr lang="en-US" b="1" dirty="0"/>
          </a:p>
        </p:txBody>
      </p:sp>
    </p:spTree>
    <p:extLst>
      <p:ext uri="{BB962C8B-B14F-4D97-AF65-F5344CB8AC3E}">
        <p14:creationId xmlns:p14="http://schemas.microsoft.com/office/powerpoint/2010/main" val="25528886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File manipulation on the Linux Terminal</a:t>
            </a:r>
          </a:p>
        </p:txBody>
      </p:sp>
      <p:sp>
        <p:nvSpPr>
          <p:cNvPr id="3" name="Content Placeholder 2">
            <a:extLst>
              <a:ext uri="{FF2B5EF4-FFF2-40B4-BE49-F238E27FC236}">
                <a16:creationId xmlns:a16="http://schemas.microsoft.com/office/drawing/2014/main" id="{CCCA5681-8A32-4B02-9E67-C824D6B1F9E6}"/>
              </a:ext>
            </a:extLst>
          </p:cNvPr>
          <p:cNvSpPr>
            <a:spLocks noGrp="1"/>
          </p:cNvSpPr>
          <p:nvPr>
            <p:ph idx="1"/>
          </p:nvPr>
        </p:nvSpPr>
        <p:spPr>
          <a:xfrm>
            <a:off x="838200" y="1825625"/>
            <a:ext cx="11029950" cy="4351338"/>
          </a:xfrm>
        </p:spPr>
        <p:txBody>
          <a:bodyPr>
            <a:normAutofit/>
          </a:bodyPr>
          <a:lstStyle/>
          <a:p>
            <a:pPr marL="0" indent="0">
              <a:buNone/>
            </a:pPr>
            <a:r>
              <a:rPr lang="en-US" dirty="0"/>
              <a:t>To create a directory:</a:t>
            </a:r>
            <a:endParaRPr lang="en-US" b="1" dirty="0">
              <a:latin typeface="Consolas" panose="020B0609020204030204" pitchFamily="49" charset="0"/>
            </a:endParaRPr>
          </a:p>
          <a:p>
            <a:pPr marL="0" indent="0">
              <a:buNone/>
            </a:pPr>
            <a:r>
              <a:rPr lang="en-US" b="1" dirty="0">
                <a:latin typeface="Consolas" panose="020B0609020204030204" pitchFamily="49" charset="0"/>
              </a:rPr>
              <a:t>&gt; </a:t>
            </a:r>
            <a:r>
              <a:rPr lang="en-US" b="1" dirty="0" err="1">
                <a:latin typeface="Consolas" panose="020B0609020204030204" pitchFamily="49" charset="0"/>
              </a:rPr>
              <a:t>mkdir</a:t>
            </a:r>
            <a:r>
              <a:rPr lang="en-US" b="1" dirty="0">
                <a:latin typeface="Consolas" panose="020B0609020204030204" pitchFamily="49" charset="0"/>
              </a:rPr>
              <a:t> [</a:t>
            </a:r>
            <a:r>
              <a:rPr lang="en-US" b="1" dirty="0" err="1">
                <a:latin typeface="Consolas" panose="020B0609020204030204" pitchFamily="49" charset="0"/>
              </a:rPr>
              <a:t>directoryName</a:t>
            </a:r>
            <a:r>
              <a:rPr lang="en-US" b="1" dirty="0">
                <a:latin typeface="Consolas" panose="020B0609020204030204" pitchFamily="49" charset="0"/>
              </a:rPr>
              <a:t>]</a:t>
            </a:r>
          </a:p>
          <a:p>
            <a:pPr marL="0" indent="0">
              <a:buNone/>
            </a:pPr>
            <a:endParaRPr lang="en-US" dirty="0"/>
          </a:p>
          <a:p>
            <a:pPr marL="0" indent="0">
              <a:buNone/>
            </a:pPr>
            <a:r>
              <a:rPr lang="en-US" dirty="0"/>
              <a:t>To remove a file:</a:t>
            </a:r>
            <a:endParaRPr lang="en-US" b="1" dirty="0"/>
          </a:p>
          <a:p>
            <a:pPr marL="0" indent="0">
              <a:buNone/>
            </a:pPr>
            <a:r>
              <a:rPr lang="en-US" b="1" dirty="0">
                <a:latin typeface="Consolas" panose="020B0609020204030204" pitchFamily="49" charset="0"/>
              </a:rPr>
              <a:t>&gt; </a:t>
            </a:r>
            <a:r>
              <a:rPr lang="en-US" b="1" dirty="0" err="1">
                <a:latin typeface="Consolas" panose="020B0609020204030204" pitchFamily="49" charset="0"/>
              </a:rPr>
              <a:t>rm</a:t>
            </a:r>
            <a:r>
              <a:rPr lang="en-US" b="1" dirty="0">
                <a:latin typeface="Consolas" panose="020B0609020204030204" pitchFamily="49" charset="0"/>
              </a:rPr>
              <a:t> [</a:t>
            </a:r>
            <a:r>
              <a:rPr lang="en-US" b="1" dirty="0" err="1">
                <a:latin typeface="Consolas" panose="020B0609020204030204" pitchFamily="49" charset="0"/>
              </a:rPr>
              <a:t>fileName</a:t>
            </a:r>
            <a:r>
              <a:rPr lang="en-US" b="1" dirty="0">
                <a:latin typeface="Consolas" panose="020B0609020204030204" pitchFamily="49" charset="0"/>
              </a:rPr>
              <a:t>]</a:t>
            </a:r>
          </a:p>
          <a:p>
            <a:pPr marL="0" indent="0">
              <a:buNone/>
            </a:pPr>
            <a:r>
              <a:rPr lang="en-US" dirty="0"/>
              <a:t>To remove a directory and all its files (dangerous!!!):</a:t>
            </a:r>
          </a:p>
          <a:p>
            <a:pPr marL="0" indent="0">
              <a:buNone/>
            </a:pPr>
            <a:r>
              <a:rPr lang="en-US" b="1" dirty="0">
                <a:latin typeface="Consolas" panose="020B0609020204030204" pitchFamily="49" charset="0"/>
              </a:rPr>
              <a:t>&gt; </a:t>
            </a:r>
            <a:r>
              <a:rPr lang="en-US" b="1" dirty="0" err="1">
                <a:latin typeface="Consolas" panose="020B0609020204030204" pitchFamily="49" charset="0"/>
              </a:rPr>
              <a:t>rm</a:t>
            </a:r>
            <a:r>
              <a:rPr lang="en-US" b="1" dirty="0">
                <a:latin typeface="Consolas" panose="020B0609020204030204" pitchFamily="49" charset="0"/>
              </a:rPr>
              <a:t> –</a:t>
            </a:r>
            <a:r>
              <a:rPr lang="en-US" b="1" dirty="0" err="1">
                <a:latin typeface="Consolas" panose="020B0609020204030204" pitchFamily="49" charset="0"/>
              </a:rPr>
              <a:t>rf</a:t>
            </a:r>
            <a:r>
              <a:rPr lang="en-US" b="1" dirty="0">
                <a:latin typeface="Consolas" panose="020B0609020204030204" pitchFamily="49" charset="0"/>
              </a:rPr>
              <a:t> [</a:t>
            </a:r>
            <a:r>
              <a:rPr lang="en-US" b="1" dirty="0" err="1">
                <a:latin typeface="Consolas" panose="020B0609020204030204" pitchFamily="49" charset="0"/>
              </a:rPr>
              <a:t>directoryName</a:t>
            </a:r>
            <a:r>
              <a:rPr lang="en-US" b="1" dirty="0">
                <a:latin typeface="Consolas" panose="020B0609020204030204" pitchFamily="49" charset="0"/>
              </a:rPr>
              <a:t>]</a:t>
            </a:r>
            <a:endParaRPr lang="en-US" b="1" dirty="0"/>
          </a:p>
        </p:txBody>
      </p:sp>
    </p:spTree>
    <p:extLst>
      <p:ext uri="{BB962C8B-B14F-4D97-AF65-F5344CB8AC3E}">
        <p14:creationId xmlns:p14="http://schemas.microsoft.com/office/powerpoint/2010/main" val="703870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Linux File Structure</a:t>
            </a:r>
          </a:p>
        </p:txBody>
      </p:sp>
      <p:sp>
        <p:nvSpPr>
          <p:cNvPr id="3" name="Content Placeholder 2">
            <a:extLst>
              <a:ext uri="{FF2B5EF4-FFF2-40B4-BE49-F238E27FC236}">
                <a16:creationId xmlns:a16="http://schemas.microsoft.com/office/drawing/2014/main" id="{CCCA5681-8A32-4B02-9E67-C824D6B1F9E6}"/>
              </a:ext>
            </a:extLst>
          </p:cNvPr>
          <p:cNvSpPr>
            <a:spLocks noGrp="1"/>
          </p:cNvSpPr>
          <p:nvPr>
            <p:ph idx="1"/>
          </p:nvPr>
        </p:nvSpPr>
        <p:spPr>
          <a:xfrm>
            <a:off x="838200" y="1825625"/>
            <a:ext cx="11029950" cy="4351338"/>
          </a:xfrm>
        </p:spPr>
        <p:txBody>
          <a:bodyPr>
            <a:normAutofit/>
          </a:bodyPr>
          <a:lstStyle/>
          <a:p>
            <a:pPr marL="0" indent="0">
              <a:buNone/>
            </a:pPr>
            <a:r>
              <a:rPr lang="en-US" dirty="0"/>
              <a:t>/ - is the root directory of the file system</a:t>
            </a:r>
          </a:p>
          <a:p>
            <a:pPr marL="0" indent="0">
              <a:buNone/>
            </a:pPr>
            <a:r>
              <a:rPr lang="en-US" dirty="0"/>
              <a:t>~ - is your home directory. Its an alias for /home/&lt;username&gt;</a:t>
            </a:r>
          </a:p>
          <a:p>
            <a:pPr marL="0" indent="0">
              <a:buNone/>
            </a:pPr>
            <a:r>
              <a:rPr lang="en-US" dirty="0"/>
              <a:t>To see the full hierarchy run </a:t>
            </a:r>
            <a:r>
              <a:rPr lang="en-US" b="1" dirty="0"/>
              <a:t>man </a:t>
            </a:r>
            <a:r>
              <a:rPr lang="en-US" b="1" dirty="0" err="1"/>
              <a:t>hier</a:t>
            </a:r>
            <a:r>
              <a:rPr lang="en-US" b="1" dirty="0"/>
              <a:t> </a:t>
            </a:r>
            <a:r>
              <a:rPr lang="en-US" dirty="0"/>
              <a:t>or read </a:t>
            </a:r>
            <a:r>
              <a:rPr lang="en-US" dirty="0" err="1"/>
              <a:t>wikipeida</a:t>
            </a:r>
            <a:r>
              <a:rPr lang="en-US" dirty="0"/>
              <a:t> page about </a:t>
            </a:r>
            <a:r>
              <a:rPr lang="en-US" b="1" dirty="0"/>
              <a:t>FHS</a:t>
            </a:r>
          </a:p>
          <a:p>
            <a:r>
              <a:rPr lang="en-US" dirty="0"/>
              <a:t>Interesting files</a:t>
            </a:r>
          </a:p>
          <a:p>
            <a:pPr lvl="1"/>
            <a:r>
              <a:rPr lang="en-US" dirty="0"/>
              <a:t>/dev/null – everything written here is </a:t>
            </a:r>
            <a:r>
              <a:rPr lang="en-US" dirty="0" err="1"/>
              <a:t>imediatly</a:t>
            </a:r>
            <a:r>
              <a:rPr lang="en-US" dirty="0"/>
              <a:t> lost</a:t>
            </a:r>
          </a:p>
          <a:p>
            <a:pPr lvl="1"/>
            <a:r>
              <a:rPr lang="en-US" dirty="0"/>
              <a:t>/bin – contains all programs used by user or system during run</a:t>
            </a:r>
          </a:p>
          <a:p>
            <a:pPr lvl="1"/>
            <a:r>
              <a:rPr lang="en-US" dirty="0"/>
              <a:t>/</a:t>
            </a:r>
            <a:r>
              <a:rPr lang="en-US" dirty="0" err="1"/>
              <a:t>tmp</a:t>
            </a:r>
            <a:r>
              <a:rPr lang="en-US" dirty="0"/>
              <a:t> – temporary directory that may be randomly erased</a:t>
            </a:r>
          </a:p>
          <a:p>
            <a:pPr lvl="1"/>
            <a:r>
              <a:rPr lang="en-US" dirty="0"/>
              <a:t>/media – this is where devices get mounted (USB, DVD,…)</a:t>
            </a:r>
          </a:p>
        </p:txBody>
      </p:sp>
    </p:spTree>
    <p:extLst>
      <p:ext uri="{BB962C8B-B14F-4D97-AF65-F5344CB8AC3E}">
        <p14:creationId xmlns:p14="http://schemas.microsoft.com/office/powerpoint/2010/main" val="3703584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Root &amp; Privileges</a:t>
            </a:r>
          </a:p>
        </p:txBody>
      </p:sp>
      <p:sp>
        <p:nvSpPr>
          <p:cNvPr id="3" name="Content Placeholder 2">
            <a:extLst>
              <a:ext uri="{FF2B5EF4-FFF2-40B4-BE49-F238E27FC236}">
                <a16:creationId xmlns:a16="http://schemas.microsoft.com/office/drawing/2014/main" id="{CCCA5681-8A32-4B02-9E67-C824D6B1F9E6}"/>
              </a:ext>
            </a:extLst>
          </p:cNvPr>
          <p:cNvSpPr>
            <a:spLocks noGrp="1"/>
          </p:cNvSpPr>
          <p:nvPr>
            <p:ph idx="1"/>
          </p:nvPr>
        </p:nvSpPr>
        <p:spPr>
          <a:xfrm>
            <a:off x="838200" y="1825625"/>
            <a:ext cx="6391275" cy="4699000"/>
          </a:xfrm>
        </p:spPr>
        <p:txBody>
          <a:bodyPr>
            <a:normAutofit lnSpcReduction="10000"/>
          </a:bodyPr>
          <a:lstStyle/>
          <a:p>
            <a:pPr marL="0" indent="0">
              <a:buNone/>
            </a:pPr>
            <a:r>
              <a:rPr lang="en-US" b="1" dirty="0"/>
              <a:t>Root</a:t>
            </a:r>
            <a:r>
              <a:rPr lang="en-US" dirty="0"/>
              <a:t> is a Unix term for </a:t>
            </a:r>
            <a:r>
              <a:rPr lang="en-US" dirty="0" err="1"/>
              <a:t>SuperUser</a:t>
            </a:r>
            <a:r>
              <a:rPr lang="en-US" dirty="0"/>
              <a:t>. </a:t>
            </a:r>
          </a:p>
          <a:p>
            <a:pPr marL="0" indent="0">
              <a:buNone/>
            </a:pPr>
            <a:r>
              <a:rPr lang="en-US" dirty="0"/>
              <a:t>(Same as administrator in Windows).</a:t>
            </a:r>
          </a:p>
          <a:p>
            <a:pPr marL="0" indent="0">
              <a:buNone/>
            </a:pPr>
            <a:endParaRPr lang="en-US" dirty="0"/>
          </a:p>
          <a:p>
            <a:pPr marL="0" indent="0">
              <a:buNone/>
            </a:pPr>
            <a:r>
              <a:rPr lang="en-US" dirty="0"/>
              <a:t>Root can do </a:t>
            </a:r>
            <a:r>
              <a:rPr lang="en-US" b="1" dirty="0"/>
              <a:t>anything</a:t>
            </a:r>
            <a:r>
              <a:rPr lang="en-US" dirty="0"/>
              <a:t> and change anything on a computer (including breaking it!)</a:t>
            </a:r>
          </a:p>
          <a:p>
            <a:pPr marL="0" indent="0">
              <a:buNone/>
            </a:pPr>
            <a:endParaRPr lang="en-US" dirty="0"/>
          </a:p>
          <a:p>
            <a:pPr marL="0" indent="0">
              <a:buNone/>
            </a:pPr>
            <a:r>
              <a:rPr lang="en-US" dirty="0"/>
              <a:t>To execute program as root you can:</a:t>
            </a:r>
          </a:p>
          <a:p>
            <a:r>
              <a:rPr lang="en-US" dirty="0"/>
              <a:t>Use the </a:t>
            </a:r>
            <a:r>
              <a:rPr lang="en-US" b="1" dirty="0" err="1"/>
              <a:t>sudo</a:t>
            </a:r>
            <a:r>
              <a:rPr lang="en-US" b="1" dirty="0"/>
              <a:t> </a:t>
            </a:r>
            <a:r>
              <a:rPr lang="en-US" dirty="0"/>
              <a:t>prefix before a command:</a:t>
            </a:r>
          </a:p>
          <a:p>
            <a:pPr marL="457200" lvl="1" indent="0">
              <a:buNone/>
            </a:pPr>
            <a:r>
              <a:rPr lang="en-US" b="1" dirty="0">
                <a:latin typeface="Consolas" panose="020B0609020204030204" pitchFamily="49" charset="0"/>
              </a:rPr>
              <a:t>&gt; </a:t>
            </a:r>
            <a:r>
              <a:rPr lang="en-US" b="1" dirty="0" err="1">
                <a:latin typeface="Consolas" panose="020B0609020204030204" pitchFamily="49" charset="0"/>
              </a:rPr>
              <a:t>sudo</a:t>
            </a:r>
            <a:r>
              <a:rPr lang="en-US" dirty="0">
                <a:latin typeface="Consolas" panose="020B0609020204030204" pitchFamily="49" charset="0"/>
              </a:rPr>
              <a:t> [command]</a:t>
            </a:r>
          </a:p>
          <a:p>
            <a:r>
              <a:rPr lang="en-US" dirty="0">
                <a:latin typeface="Consolas" panose="020B0609020204030204" pitchFamily="49" charset="0"/>
              </a:rPr>
              <a:t> </a:t>
            </a:r>
            <a:r>
              <a:rPr lang="en-US" dirty="0"/>
              <a:t>Login with the </a:t>
            </a:r>
            <a:r>
              <a:rPr lang="en-US" b="1" dirty="0"/>
              <a:t>root</a:t>
            </a:r>
            <a:r>
              <a:rPr lang="en-US" dirty="0"/>
              <a:t> account</a:t>
            </a:r>
          </a:p>
        </p:txBody>
      </p:sp>
      <p:pic>
        <p:nvPicPr>
          <p:cNvPr id="1026" name="Picture 2" descr="Sandwich">
            <a:extLst>
              <a:ext uri="{FF2B5EF4-FFF2-40B4-BE49-F238E27FC236}">
                <a16:creationId xmlns:a16="http://schemas.microsoft.com/office/drawing/2014/main" id="{2BE0CCAC-72E7-46AF-A077-8D730FAE2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9312" y="1690688"/>
            <a:ext cx="3914488" cy="32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171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127DD-EA79-4DA7-8B10-7DEE97CE2EAE}"/>
              </a:ext>
            </a:extLst>
          </p:cNvPr>
          <p:cNvSpPr>
            <a:spLocks noGrp="1"/>
          </p:cNvSpPr>
          <p:nvPr>
            <p:ph type="title"/>
          </p:nvPr>
        </p:nvSpPr>
        <p:spPr/>
        <p:txBody>
          <a:bodyPr/>
          <a:lstStyle/>
          <a:p>
            <a:r>
              <a:rPr lang="en-US" dirty="0"/>
              <a:t>Programming as a Technical Practice</a:t>
            </a:r>
          </a:p>
        </p:txBody>
      </p:sp>
      <p:sp>
        <p:nvSpPr>
          <p:cNvPr id="3" name="Content Placeholder 2">
            <a:extLst>
              <a:ext uri="{FF2B5EF4-FFF2-40B4-BE49-F238E27FC236}">
                <a16:creationId xmlns:a16="http://schemas.microsoft.com/office/drawing/2014/main" id="{D1B1226A-9863-424B-B2FF-DB7AD831C5A3}"/>
              </a:ext>
            </a:extLst>
          </p:cNvPr>
          <p:cNvSpPr>
            <a:spLocks noGrp="1"/>
          </p:cNvSpPr>
          <p:nvPr>
            <p:ph idx="1"/>
          </p:nvPr>
        </p:nvSpPr>
        <p:spPr/>
        <p:txBody>
          <a:bodyPr/>
          <a:lstStyle/>
          <a:p>
            <a:pPr marL="0" indent="0">
              <a:buNone/>
            </a:pPr>
            <a:r>
              <a:rPr lang="en-US" dirty="0"/>
              <a:t>Coding may only be 20% of the job (most of the time).</a:t>
            </a:r>
          </a:p>
          <a:p>
            <a:pPr marL="0" indent="0">
              <a:buNone/>
            </a:pPr>
            <a:endParaRPr lang="en-US" dirty="0"/>
          </a:p>
          <a:p>
            <a:pPr marL="0" indent="0">
              <a:buNone/>
            </a:pPr>
            <a:r>
              <a:rPr lang="en-US" dirty="0"/>
              <a:t>But it’s by far the most important part - and the hardest.</a:t>
            </a:r>
          </a:p>
          <a:p>
            <a:pPr marL="0" indent="0">
              <a:buNone/>
            </a:pPr>
            <a:endParaRPr lang="en-US" dirty="0"/>
          </a:p>
          <a:p>
            <a:pPr marL="0" indent="0">
              <a:buNone/>
            </a:pPr>
            <a:r>
              <a:rPr lang="en-US" dirty="0"/>
              <a:t>Real-life programming requires constant learning and growth.</a:t>
            </a:r>
          </a:p>
          <a:p>
            <a:pPr marL="0" indent="0">
              <a:buNone/>
            </a:pPr>
            <a:endParaRPr lang="en-US" dirty="0"/>
          </a:p>
          <a:p>
            <a:pPr marL="0" indent="0">
              <a:buNone/>
            </a:pPr>
            <a:r>
              <a:rPr lang="en-US" dirty="0"/>
              <a:t>The skills you’ll need to learn programming now are the same you’ll be using throughout your entire </a:t>
            </a:r>
            <a:r>
              <a:rPr lang="en-US"/>
              <a:t>ICT Engineering career</a:t>
            </a:r>
            <a:r>
              <a:rPr lang="en-US" dirty="0"/>
              <a:t>.</a:t>
            </a:r>
          </a:p>
        </p:txBody>
      </p:sp>
    </p:spTree>
    <p:extLst>
      <p:ext uri="{BB962C8B-B14F-4D97-AF65-F5344CB8AC3E}">
        <p14:creationId xmlns:p14="http://schemas.microsoft.com/office/powerpoint/2010/main" val="28893388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latin typeface="+mj-lt"/>
                <a:ea typeface="+mj-ea"/>
                <a:cs typeface="+mj-cs"/>
              </a:rPr>
              <a:t>Programming Languages</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(Lesson Seven)</a:t>
            </a:r>
          </a:p>
        </p:txBody>
      </p:sp>
    </p:spTree>
    <p:extLst>
      <p:ext uri="{BB962C8B-B14F-4D97-AF65-F5344CB8AC3E}">
        <p14:creationId xmlns:p14="http://schemas.microsoft.com/office/powerpoint/2010/main" val="2444980737"/>
      </p:ext>
    </p:extLst>
  </p:cSld>
  <p:clrMapOvr>
    <a:overrideClrMapping bg1="dk1" tx1="lt1" bg2="dk2" tx2="lt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are there so many?</a:t>
            </a:r>
          </a:p>
        </p:txBody>
      </p:sp>
      <p:sp>
        <p:nvSpPr>
          <p:cNvPr id="4" name="Content Placeholder 3"/>
          <p:cNvSpPr>
            <a:spLocks noGrp="1"/>
          </p:cNvSpPr>
          <p:nvPr>
            <p:ph idx="1"/>
          </p:nvPr>
        </p:nvSpPr>
        <p:spPr>
          <a:xfrm>
            <a:off x="838200" y="1825624"/>
            <a:ext cx="10515600" cy="5032375"/>
          </a:xfrm>
        </p:spPr>
        <p:txBody>
          <a:bodyPr>
            <a:normAutofit lnSpcReduction="10000"/>
          </a:bodyPr>
          <a:lstStyle/>
          <a:p>
            <a:pPr marL="0" indent="0">
              <a:buNone/>
            </a:pPr>
            <a:r>
              <a:rPr lang="en-US" dirty="0"/>
              <a:t>The only correct answer to “what language is best?” is “</a:t>
            </a:r>
            <a:r>
              <a:rPr lang="en-US" b="1" dirty="0"/>
              <a:t>it depends!</a:t>
            </a:r>
            <a:r>
              <a:rPr lang="en-US" dirty="0"/>
              <a:t>”</a:t>
            </a:r>
          </a:p>
          <a:p>
            <a:pPr marL="0" indent="0">
              <a:buNone/>
            </a:pPr>
            <a:endParaRPr lang="en-US" dirty="0"/>
          </a:p>
          <a:p>
            <a:pPr marL="0" indent="0">
              <a:buNone/>
            </a:pPr>
            <a:r>
              <a:rPr lang="en-US" dirty="0"/>
              <a:t>A programming language is a tool for solving problems.</a:t>
            </a:r>
          </a:p>
          <a:p>
            <a:pPr marL="0" indent="0">
              <a:buNone/>
            </a:pPr>
            <a:r>
              <a:rPr lang="en-US" dirty="0"/>
              <a:t>Each language offers a different approach.</a:t>
            </a:r>
          </a:p>
          <a:p>
            <a:pPr marL="0" indent="0">
              <a:buNone/>
            </a:pPr>
            <a:endParaRPr lang="en-US" dirty="0"/>
          </a:p>
          <a:p>
            <a:pPr marL="0" indent="0">
              <a:buNone/>
            </a:pPr>
            <a:r>
              <a:rPr lang="en-US" dirty="0"/>
              <a:t>Often, languages are better at solving certain problems:</a:t>
            </a:r>
          </a:p>
          <a:p>
            <a:pPr marL="0" indent="0">
              <a:buNone/>
            </a:pPr>
            <a:r>
              <a:rPr lang="en-US" dirty="0"/>
              <a:t>	- How do I access data in a database? -&gt; SQL</a:t>
            </a:r>
          </a:p>
          <a:p>
            <a:pPr marL="0" indent="0">
              <a:buNone/>
            </a:pPr>
            <a:r>
              <a:rPr lang="en-US" dirty="0"/>
              <a:t>	- How do I manage payroll for my employees? -&gt; Excel</a:t>
            </a:r>
          </a:p>
          <a:p>
            <a:pPr marL="0" indent="0">
              <a:buNone/>
            </a:pPr>
            <a:r>
              <a:rPr lang="en-US" dirty="0"/>
              <a:t>	- How do I make sure my rover works on Mars? -&gt; C</a:t>
            </a:r>
          </a:p>
          <a:p>
            <a:pPr marL="0" indent="0">
              <a:lnSpc>
                <a:spcPct val="150000"/>
              </a:lnSpc>
              <a:buNone/>
            </a:pPr>
            <a:r>
              <a:rPr lang="en-US" b="1" dirty="0"/>
              <a:t>The language you choose should fit the problem you want to solve.</a:t>
            </a:r>
          </a:p>
        </p:txBody>
      </p:sp>
    </p:spTree>
    <p:extLst>
      <p:ext uri="{BB962C8B-B14F-4D97-AF65-F5344CB8AC3E}">
        <p14:creationId xmlns:p14="http://schemas.microsoft.com/office/powerpoint/2010/main" val="32497465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da-DK" dirty="0">
                <a:latin typeface="Calibri Light" panose="020F0302020204030204" pitchFamily="34" charset="0"/>
              </a:rPr>
              <a:t>Levels of Abstraction</a:t>
            </a:r>
          </a:p>
        </p:txBody>
      </p:sp>
      <p:sp>
        <p:nvSpPr>
          <p:cNvPr id="3" name="Content Placeholder 2">
            <a:extLst>
              <a:ext uri="{FF2B5EF4-FFF2-40B4-BE49-F238E27FC236}">
                <a16:creationId xmlns:a16="http://schemas.microsoft.com/office/drawing/2014/main" id="{CCCA5681-8A32-4B02-9E67-C824D6B1F9E6}"/>
              </a:ext>
            </a:extLst>
          </p:cNvPr>
          <p:cNvSpPr>
            <a:spLocks noGrp="1"/>
          </p:cNvSpPr>
          <p:nvPr>
            <p:ph idx="1"/>
          </p:nvPr>
        </p:nvSpPr>
        <p:spPr>
          <a:xfrm>
            <a:off x="838200" y="1825624"/>
            <a:ext cx="7448550" cy="4691289"/>
          </a:xfrm>
        </p:spPr>
        <p:txBody>
          <a:bodyPr>
            <a:normAutofit/>
          </a:bodyPr>
          <a:lstStyle/>
          <a:p>
            <a:pPr marL="0" indent="0">
              <a:buNone/>
            </a:pPr>
            <a:r>
              <a:rPr lang="en-US" dirty="0"/>
              <a:t>A core concept in programming is </a:t>
            </a:r>
            <a:r>
              <a:rPr lang="en-US" b="1" dirty="0"/>
              <a:t>abstraction</a:t>
            </a:r>
            <a:r>
              <a:rPr lang="en-US" dirty="0"/>
              <a:t>.</a:t>
            </a:r>
          </a:p>
          <a:p>
            <a:pPr marL="0" indent="0">
              <a:buNone/>
            </a:pPr>
            <a:endParaRPr lang="en-US" dirty="0"/>
          </a:p>
          <a:p>
            <a:pPr marL="0" indent="0">
              <a:buNone/>
            </a:pPr>
            <a:r>
              <a:rPr lang="en-US" dirty="0"/>
              <a:t>“The essence of abstractions is </a:t>
            </a:r>
            <a:r>
              <a:rPr lang="en-US" b="1" dirty="0"/>
              <a:t>preserving information that is relevant </a:t>
            </a:r>
            <a:r>
              <a:rPr lang="en-US" dirty="0"/>
              <a:t>in a given context, and </a:t>
            </a:r>
            <a:r>
              <a:rPr lang="en-US" b="1" dirty="0"/>
              <a:t>forgetting information that is irrelevant</a:t>
            </a:r>
            <a:r>
              <a:rPr lang="en-US" dirty="0"/>
              <a:t> in that context.”</a:t>
            </a:r>
          </a:p>
          <a:p>
            <a:pPr marL="0" indent="0">
              <a:buNone/>
            </a:pPr>
            <a:r>
              <a:rPr lang="en-US" i="1" dirty="0"/>
              <a:t>– John V. </a:t>
            </a:r>
            <a:r>
              <a:rPr lang="en-US" i="1" dirty="0" err="1"/>
              <a:t>Guttag</a:t>
            </a:r>
            <a:endParaRPr lang="en-US" dirty="0"/>
          </a:p>
          <a:p>
            <a:pPr marL="0" indent="0">
              <a:buNone/>
            </a:pPr>
            <a:endParaRPr lang="en-US" dirty="0"/>
          </a:p>
          <a:p>
            <a:pPr marL="0" indent="0">
              <a:buNone/>
            </a:pPr>
            <a:r>
              <a:rPr lang="en-US" dirty="0"/>
              <a:t>Modern programming languages tend to offer high levels of abstraction.</a:t>
            </a:r>
          </a:p>
        </p:txBody>
      </p:sp>
      <p:pic>
        <p:nvPicPr>
          <p:cNvPr id="9218" name="Picture 2" descr="http://i1285.photobucket.com/albums/a593/CelestaeCSY/ASSIGNMENT/Figures/levelsofabstractionincomputersystems_zps35ca508c.png">
            <a:extLst>
              <a:ext uri="{FF2B5EF4-FFF2-40B4-BE49-F238E27FC236}">
                <a16:creationId xmlns:a16="http://schemas.microsoft.com/office/drawing/2014/main" id="{20A4FB3B-30EA-401E-AC50-6763D2127DE5}"/>
              </a:ext>
            </a:extLst>
          </p:cNvPr>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l="9569" r="8363" b="1600"/>
          <a:stretch/>
        </p:blipFill>
        <p:spPr bwMode="auto">
          <a:xfrm>
            <a:off x="8286750" y="1176622"/>
            <a:ext cx="3308620" cy="5340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4735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da-DK" dirty="0">
                <a:latin typeface="Calibri Light" panose="020F0302020204030204" pitchFamily="34" charset="0"/>
              </a:rPr>
              <a:t>Programming Paradigms</a:t>
            </a:r>
          </a:p>
        </p:txBody>
      </p:sp>
      <p:sp>
        <p:nvSpPr>
          <p:cNvPr id="3" name="Content Placeholder 2">
            <a:extLst>
              <a:ext uri="{FF2B5EF4-FFF2-40B4-BE49-F238E27FC236}">
                <a16:creationId xmlns:a16="http://schemas.microsoft.com/office/drawing/2014/main" id="{CCCA5681-8A32-4B02-9E67-C824D6B1F9E6}"/>
              </a:ext>
            </a:extLst>
          </p:cNvPr>
          <p:cNvSpPr>
            <a:spLocks noGrp="1"/>
          </p:cNvSpPr>
          <p:nvPr>
            <p:ph idx="1"/>
          </p:nvPr>
        </p:nvSpPr>
        <p:spPr>
          <a:xfrm>
            <a:off x="838200" y="1825624"/>
            <a:ext cx="10642600" cy="4691289"/>
          </a:xfrm>
        </p:spPr>
        <p:txBody>
          <a:bodyPr>
            <a:normAutofit/>
          </a:bodyPr>
          <a:lstStyle/>
          <a:p>
            <a:pPr marL="0" indent="0">
              <a:buNone/>
            </a:pPr>
            <a:r>
              <a:rPr lang="en-US" sz="3200" dirty="0"/>
              <a:t>All languages can be (roughly) divided into a set of </a:t>
            </a:r>
            <a:r>
              <a:rPr lang="en-US" sz="3200" b="1" dirty="0"/>
              <a:t>paradigms</a:t>
            </a:r>
            <a:r>
              <a:rPr lang="en-US" sz="3200" dirty="0"/>
              <a:t>. </a:t>
            </a:r>
          </a:p>
          <a:p>
            <a:pPr marL="0" indent="0">
              <a:buNone/>
            </a:pPr>
            <a:endParaRPr lang="en-US" sz="3200" dirty="0"/>
          </a:p>
          <a:p>
            <a:pPr marL="0" indent="0">
              <a:buNone/>
            </a:pPr>
            <a:r>
              <a:rPr lang="en-US" sz="3200" dirty="0"/>
              <a:t>A paradigm is a way of organizing code.</a:t>
            </a:r>
          </a:p>
          <a:p>
            <a:pPr lvl="1">
              <a:buFontTx/>
              <a:buChar char="-"/>
            </a:pPr>
            <a:r>
              <a:rPr lang="en-US" sz="2800" dirty="0"/>
              <a:t>Usually to take a specific approach to solving problems.</a:t>
            </a:r>
          </a:p>
          <a:p>
            <a:pPr marL="0" indent="0">
              <a:buNone/>
            </a:pPr>
            <a:endParaRPr lang="en-US" sz="3200" dirty="0"/>
          </a:p>
          <a:p>
            <a:pPr marL="0" indent="0">
              <a:buNone/>
            </a:pPr>
            <a:r>
              <a:rPr lang="en-US" sz="3200" dirty="0"/>
              <a:t>Depending on the problem you need to solve, different paradigms will offer different abstractions to help you.</a:t>
            </a:r>
          </a:p>
        </p:txBody>
      </p:sp>
    </p:spTree>
    <p:extLst>
      <p:ext uri="{BB962C8B-B14F-4D97-AF65-F5344CB8AC3E}">
        <p14:creationId xmlns:p14="http://schemas.microsoft.com/office/powerpoint/2010/main" val="14508797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da-DK" dirty="0">
                <a:latin typeface="Calibri Light" panose="020F0302020204030204" pitchFamily="34" charset="0"/>
              </a:rPr>
              <a:t>Imperative and Structured Programming</a:t>
            </a:r>
          </a:p>
        </p:txBody>
      </p:sp>
      <p:sp>
        <p:nvSpPr>
          <p:cNvPr id="3" name="Content Placeholder 2">
            <a:extLst>
              <a:ext uri="{FF2B5EF4-FFF2-40B4-BE49-F238E27FC236}">
                <a16:creationId xmlns:a16="http://schemas.microsoft.com/office/drawing/2014/main" id="{CCCA5681-8A32-4B02-9E67-C824D6B1F9E6}"/>
              </a:ext>
            </a:extLst>
          </p:cNvPr>
          <p:cNvSpPr>
            <a:spLocks noGrp="1"/>
          </p:cNvSpPr>
          <p:nvPr>
            <p:ph idx="1"/>
          </p:nvPr>
        </p:nvSpPr>
        <p:spPr>
          <a:xfrm>
            <a:off x="838200" y="1825624"/>
            <a:ext cx="10941996" cy="4879976"/>
          </a:xfrm>
        </p:spPr>
        <p:txBody>
          <a:bodyPr>
            <a:normAutofit/>
          </a:bodyPr>
          <a:lstStyle/>
          <a:p>
            <a:pPr marL="0" indent="0">
              <a:buNone/>
            </a:pPr>
            <a:r>
              <a:rPr lang="en-US" dirty="0"/>
              <a:t>In an </a:t>
            </a:r>
            <a:r>
              <a:rPr lang="en-US" b="1" dirty="0"/>
              <a:t>imperative </a:t>
            </a:r>
            <a:r>
              <a:rPr lang="en-US" dirty="0"/>
              <a:t>paradigm, a program is a set of </a:t>
            </a:r>
            <a:r>
              <a:rPr lang="en-US" b="1" dirty="0"/>
              <a:t>commands </a:t>
            </a:r>
            <a:r>
              <a:rPr lang="en-US" dirty="0"/>
              <a:t>that are followed top to bottom, until none are left.</a:t>
            </a:r>
          </a:p>
          <a:p>
            <a:pPr>
              <a:buFontTx/>
              <a:buChar char="-"/>
            </a:pPr>
            <a:r>
              <a:rPr lang="en-US" dirty="0"/>
              <a:t>Think of this like a simple recipe.</a:t>
            </a:r>
          </a:p>
          <a:p>
            <a:pPr>
              <a:buFontTx/>
              <a:buChar char="-"/>
            </a:pPr>
            <a:r>
              <a:rPr lang="en-US" dirty="0"/>
              <a:t>This is the most primitive way to organize code.</a:t>
            </a:r>
          </a:p>
          <a:p>
            <a:pPr>
              <a:buFontTx/>
              <a:buChar char="-"/>
            </a:pPr>
            <a:r>
              <a:rPr lang="en-US" dirty="0"/>
              <a:t>Most programming languages support imperative programming.</a:t>
            </a:r>
          </a:p>
          <a:p>
            <a:pPr marL="0" indent="0">
              <a:buNone/>
            </a:pPr>
            <a:endParaRPr lang="en-US" dirty="0"/>
          </a:p>
          <a:p>
            <a:pPr marL="0" indent="0">
              <a:buNone/>
            </a:pPr>
            <a:r>
              <a:rPr lang="en-US" dirty="0"/>
              <a:t>In </a:t>
            </a:r>
            <a:r>
              <a:rPr lang="en-US" b="1" dirty="0"/>
              <a:t>structured programming</a:t>
            </a:r>
            <a:r>
              <a:rPr lang="en-US" dirty="0"/>
              <a:t>, imperative code is given structure by things like </a:t>
            </a:r>
            <a:r>
              <a:rPr lang="en-US" b="1" dirty="0"/>
              <a:t>loops</a:t>
            </a:r>
            <a:r>
              <a:rPr lang="en-US" dirty="0"/>
              <a:t> (while/for), and </a:t>
            </a:r>
            <a:r>
              <a:rPr lang="en-US" b="1" dirty="0"/>
              <a:t>conditional</a:t>
            </a:r>
            <a:r>
              <a:rPr lang="en-US" dirty="0"/>
              <a:t> </a:t>
            </a:r>
            <a:r>
              <a:rPr lang="en-US" b="1" dirty="0"/>
              <a:t>statements</a:t>
            </a:r>
            <a:r>
              <a:rPr lang="en-US" dirty="0"/>
              <a:t> (if/else, switch)</a:t>
            </a:r>
          </a:p>
          <a:p>
            <a:pPr marL="0" indent="0">
              <a:buNone/>
            </a:pPr>
            <a:r>
              <a:rPr lang="en-US" dirty="0"/>
              <a:t>Non-structured programs rely on “jumps” to line numbers in code</a:t>
            </a:r>
          </a:p>
          <a:p>
            <a:pPr lvl="1">
              <a:buFontTx/>
              <a:buChar char="-"/>
            </a:pPr>
            <a:r>
              <a:rPr lang="en-US" dirty="0"/>
              <a:t>This is “considered harmful”</a:t>
            </a:r>
          </a:p>
        </p:txBody>
      </p:sp>
    </p:spTree>
    <p:extLst>
      <p:ext uri="{BB962C8B-B14F-4D97-AF65-F5344CB8AC3E}">
        <p14:creationId xmlns:p14="http://schemas.microsoft.com/office/powerpoint/2010/main" val="15959805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da-DK" dirty="0">
                <a:latin typeface="Calibri Light" panose="020F0302020204030204" pitchFamily="34" charset="0"/>
              </a:rPr>
              <a:t>Compilation</a:t>
            </a:r>
          </a:p>
        </p:txBody>
      </p:sp>
      <p:sp>
        <p:nvSpPr>
          <p:cNvPr id="3" name="Content Placeholder 2">
            <a:extLst>
              <a:ext uri="{FF2B5EF4-FFF2-40B4-BE49-F238E27FC236}">
                <a16:creationId xmlns:a16="http://schemas.microsoft.com/office/drawing/2014/main" id="{CCCA5681-8A32-4B02-9E67-C824D6B1F9E6}"/>
              </a:ext>
            </a:extLst>
          </p:cNvPr>
          <p:cNvSpPr>
            <a:spLocks noGrp="1"/>
          </p:cNvSpPr>
          <p:nvPr>
            <p:ph idx="1"/>
          </p:nvPr>
        </p:nvSpPr>
        <p:spPr>
          <a:xfrm>
            <a:off x="838200" y="1825625"/>
            <a:ext cx="10515600" cy="3505132"/>
          </a:xfrm>
        </p:spPr>
        <p:txBody>
          <a:bodyPr>
            <a:normAutofit/>
          </a:bodyPr>
          <a:lstStyle/>
          <a:p>
            <a:pPr marL="0" indent="0">
              <a:buNone/>
            </a:pPr>
            <a:r>
              <a:rPr lang="en-US" dirty="0"/>
              <a:t>For code written in a high-level language to run on a computer, </a:t>
            </a:r>
            <a:br>
              <a:rPr lang="en-US" dirty="0"/>
            </a:br>
            <a:r>
              <a:rPr lang="en-US" dirty="0"/>
              <a:t>it must be </a:t>
            </a:r>
            <a:r>
              <a:rPr lang="en-US" b="1" dirty="0"/>
              <a:t>translated </a:t>
            </a:r>
            <a:r>
              <a:rPr lang="en-US" dirty="0"/>
              <a:t>into machine code instructions.</a:t>
            </a:r>
          </a:p>
          <a:p>
            <a:pPr marL="0" indent="0">
              <a:buNone/>
            </a:pPr>
            <a:endParaRPr lang="en-US" dirty="0"/>
          </a:p>
          <a:p>
            <a:pPr marL="0" indent="0">
              <a:buNone/>
            </a:pPr>
            <a:r>
              <a:rPr lang="en-US" dirty="0"/>
              <a:t>This is traditionally done using one of two programs:</a:t>
            </a:r>
          </a:p>
          <a:p>
            <a:pPr>
              <a:buFontTx/>
              <a:buChar char="-"/>
            </a:pPr>
            <a:r>
              <a:rPr lang="en-US" dirty="0"/>
              <a:t>A </a:t>
            </a:r>
            <a:r>
              <a:rPr lang="en-US" b="1" dirty="0"/>
              <a:t>compiler</a:t>
            </a:r>
            <a:r>
              <a:rPr lang="en-US" dirty="0"/>
              <a:t>, that translates the code all at once, so it can be run later.</a:t>
            </a:r>
          </a:p>
          <a:p>
            <a:pPr>
              <a:buFontTx/>
              <a:buChar char="-"/>
            </a:pPr>
            <a:r>
              <a:rPr lang="en-US" dirty="0"/>
              <a:t>An </a:t>
            </a:r>
            <a:r>
              <a:rPr lang="en-US" b="1" dirty="0"/>
              <a:t>interpreter</a:t>
            </a:r>
            <a:r>
              <a:rPr lang="en-US" dirty="0"/>
              <a:t>, that translates and runs the code one line at a time.</a:t>
            </a:r>
          </a:p>
        </p:txBody>
      </p:sp>
    </p:spTree>
    <p:extLst>
      <p:ext uri="{BB962C8B-B14F-4D97-AF65-F5344CB8AC3E}">
        <p14:creationId xmlns:p14="http://schemas.microsoft.com/office/powerpoint/2010/main" val="9492476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da-DK" dirty="0">
                <a:latin typeface="Calibri Light" panose="020F0302020204030204" pitchFamily="34" charset="0"/>
              </a:rPr>
              <a:t>Multi-Paradigm</a:t>
            </a:r>
          </a:p>
        </p:txBody>
      </p:sp>
      <p:sp>
        <p:nvSpPr>
          <p:cNvPr id="3" name="Content Placeholder 2">
            <a:extLst>
              <a:ext uri="{FF2B5EF4-FFF2-40B4-BE49-F238E27FC236}">
                <a16:creationId xmlns:a16="http://schemas.microsoft.com/office/drawing/2014/main" id="{CCCA5681-8A32-4B02-9E67-C824D6B1F9E6}"/>
              </a:ext>
            </a:extLst>
          </p:cNvPr>
          <p:cNvSpPr>
            <a:spLocks noGrp="1"/>
          </p:cNvSpPr>
          <p:nvPr>
            <p:ph idx="1"/>
          </p:nvPr>
        </p:nvSpPr>
        <p:spPr>
          <a:xfrm>
            <a:off x="838200" y="1825624"/>
            <a:ext cx="10515600" cy="4691289"/>
          </a:xfrm>
        </p:spPr>
        <p:txBody>
          <a:bodyPr>
            <a:normAutofit/>
          </a:bodyPr>
          <a:lstStyle/>
          <a:p>
            <a:pPr marL="0" indent="0">
              <a:buNone/>
            </a:pPr>
            <a:r>
              <a:rPr lang="en-US" dirty="0"/>
              <a:t>We have seen a few programming paradigms so far:</a:t>
            </a:r>
          </a:p>
          <a:p>
            <a:pPr marL="0" indent="0">
              <a:buNone/>
            </a:pPr>
            <a:endParaRPr lang="en-US" dirty="0"/>
          </a:p>
          <a:p>
            <a:pPr marL="0" indent="0">
              <a:buNone/>
            </a:pPr>
            <a:r>
              <a:rPr lang="en-US" b="1" dirty="0"/>
              <a:t>Imperative</a:t>
            </a:r>
            <a:r>
              <a:rPr lang="en-US" dirty="0"/>
              <a:t>: Program is a series of statements, run one-by-one.</a:t>
            </a:r>
          </a:p>
          <a:p>
            <a:pPr marL="0" indent="0">
              <a:buNone/>
            </a:pPr>
            <a:r>
              <a:rPr lang="en-US" b="1" dirty="0"/>
              <a:t>Functional</a:t>
            </a:r>
            <a:r>
              <a:rPr lang="en-US" dirty="0"/>
              <a:t>: Program is a series of evaluating functions.</a:t>
            </a:r>
          </a:p>
          <a:p>
            <a:pPr marL="0" indent="0">
              <a:buNone/>
            </a:pPr>
            <a:r>
              <a:rPr lang="en-US" b="1" dirty="0"/>
              <a:t>Object-Oriented</a:t>
            </a:r>
            <a:r>
              <a:rPr lang="en-US" dirty="0"/>
              <a:t>: Data and functionality are paired together in objects.</a:t>
            </a:r>
          </a:p>
          <a:p>
            <a:pPr marL="0" indent="0">
              <a:buNone/>
            </a:pPr>
            <a:endParaRPr lang="en-US" dirty="0"/>
          </a:p>
          <a:p>
            <a:pPr marL="0" indent="0">
              <a:buNone/>
            </a:pPr>
            <a:r>
              <a:rPr lang="en-US" dirty="0"/>
              <a:t>Modern languages like Java are considered </a:t>
            </a:r>
            <a:r>
              <a:rPr lang="en-US" b="1" dirty="0"/>
              <a:t>multi-paradigm</a:t>
            </a:r>
            <a:r>
              <a:rPr lang="en-US" dirty="0"/>
              <a:t> because they contain elements of multiple paradigms at once.</a:t>
            </a:r>
          </a:p>
        </p:txBody>
      </p:sp>
    </p:spTree>
    <p:extLst>
      <p:ext uri="{BB962C8B-B14F-4D97-AF65-F5344CB8AC3E}">
        <p14:creationId xmlns:p14="http://schemas.microsoft.com/office/powerpoint/2010/main" val="24176609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da-DK" dirty="0">
                <a:latin typeface="Calibri Light" panose="020F0302020204030204" pitchFamily="34" charset="0"/>
              </a:rPr>
              <a:t>Java</a:t>
            </a:r>
          </a:p>
        </p:txBody>
      </p:sp>
      <p:sp>
        <p:nvSpPr>
          <p:cNvPr id="3" name="Content Placeholder 2">
            <a:extLst>
              <a:ext uri="{FF2B5EF4-FFF2-40B4-BE49-F238E27FC236}">
                <a16:creationId xmlns:a16="http://schemas.microsoft.com/office/drawing/2014/main" id="{CCCA5681-8A32-4B02-9E67-C824D6B1F9E6}"/>
              </a:ext>
            </a:extLst>
          </p:cNvPr>
          <p:cNvSpPr>
            <a:spLocks noGrp="1"/>
          </p:cNvSpPr>
          <p:nvPr>
            <p:ph idx="1"/>
          </p:nvPr>
        </p:nvSpPr>
        <p:spPr>
          <a:xfrm>
            <a:off x="838200" y="1825624"/>
            <a:ext cx="10515600" cy="4691289"/>
          </a:xfrm>
        </p:spPr>
        <p:txBody>
          <a:bodyPr>
            <a:normAutofit/>
          </a:bodyPr>
          <a:lstStyle/>
          <a:p>
            <a:pPr marL="0" indent="0">
              <a:buNone/>
            </a:pPr>
            <a:r>
              <a:rPr lang="en-US" dirty="0"/>
              <a:t>The first popular </a:t>
            </a:r>
            <a:r>
              <a:rPr lang="en-US" b="1" dirty="0"/>
              <a:t>object-oriented, garbage-collected</a:t>
            </a:r>
            <a:r>
              <a:rPr lang="en-US" dirty="0"/>
              <a:t> language.</a:t>
            </a:r>
          </a:p>
          <a:p>
            <a:pPr marL="0" indent="0">
              <a:buNone/>
            </a:pPr>
            <a:r>
              <a:rPr lang="en-US" dirty="0"/>
              <a:t>Java was released in 1995 by </a:t>
            </a:r>
            <a:r>
              <a:rPr lang="en-US" b="1" dirty="0"/>
              <a:t>Sun</a:t>
            </a:r>
            <a:r>
              <a:rPr lang="en-US" dirty="0"/>
              <a:t> (now owned by </a:t>
            </a:r>
            <a:r>
              <a:rPr lang="en-US" b="1" dirty="0"/>
              <a:t>Oracle</a:t>
            </a:r>
            <a:r>
              <a:rPr lang="en-US" dirty="0"/>
              <a:t>).</a:t>
            </a:r>
          </a:p>
          <a:p>
            <a:pPr marL="0" indent="0">
              <a:buNone/>
            </a:pPr>
            <a:r>
              <a:rPr lang="en-US" dirty="0"/>
              <a:t>Java looks like C/C++, but is a higher-level language.</a:t>
            </a:r>
          </a:p>
          <a:p>
            <a:pPr marL="0" indent="0">
              <a:buNone/>
            </a:pPr>
            <a:endParaRPr lang="en-US" dirty="0"/>
          </a:p>
          <a:p>
            <a:pPr marL="0" indent="0">
              <a:buNone/>
            </a:pPr>
            <a:r>
              <a:rPr lang="en-US" dirty="0"/>
              <a:t>Java’s killer two features were:</a:t>
            </a:r>
          </a:p>
          <a:p>
            <a:pPr marL="514350" indent="-514350">
              <a:buAutoNum type="arabicPeriod"/>
            </a:pPr>
            <a:r>
              <a:rPr lang="en-US" b="1" dirty="0"/>
              <a:t>Portability - “Write once, run anywhere”</a:t>
            </a:r>
          </a:p>
          <a:p>
            <a:pPr lvl="1">
              <a:buFontTx/>
              <a:buChar char="-"/>
            </a:pPr>
            <a:r>
              <a:rPr lang="en-US" dirty="0"/>
              <a:t>The same Java code can be run on a huge number of platforms.</a:t>
            </a:r>
            <a:endParaRPr lang="en-US" b="1" dirty="0"/>
          </a:p>
          <a:p>
            <a:pPr marL="514350" indent="-514350">
              <a:buAutoNum type="arabicPeriod"/>
            </a:pPr>
            <a:r>
              <a:rPr lang="en-US" b="1" dirty="0"/>
              <a:t>Easy OOP</a:t>
            </a:r>
            <a:endParaRPr lang="en-US" dirty="0"/>
          </a:p>
          <a:p>
            <a:pPr marL="457200" lvl="1" indent="0">
              <a:buNone/>
            </a:pPr>
            <a:r>
              <a:rPr lang="en-US" dirty="0"/>
              <a:t>- Java is object-oriented with classes, and offers automatic garbage collection.</a:t>
            </a:r>
          </a:p>
        </p:txBody>
      </p:sp>
      <p:pic>
        <p:nvPicPr>
          <p:cNvPr id="13314" name="Picture 2" descr="https://seeklogo.com/images/J/java-logo-7F8B35BAB3-seeklogo.com.png">
            <a:extLst>
              <a:ext uri="{FF2B5EF4-FFF2-40B4-BE49-F238E27FC236}">
                <a16:creationId xmlns:a16="http://schemas.microsoft.com/office/drawing/2014/main" id="{B4EB36D0-B0B2-48DC-A220-C43E86B790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8003" y="75406"/>
            <a:ext cx="14097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682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The Million Dollar Question</a:t>
            </a:r>
          </a:p>
        </p:txBody>
      </p:sp>
      <p:sp>
        <p:nvSpPr>
          <p:cNvPr id="3" name="Content Placeholder 2">
            <a:extLst>
              <a:ext uri="{FF2B5EF4-FFF2-40B4-BE49-F238E27FC236}">
                <a16:creationId xmlns:a16="http://schemas.microsoft.com/office/drawing/2014/main" id="{CCCA5681-8A32-4B02-9E67-C824D6B1F9E6}"/>
              </a:ext>
            </a:extLst>
          </p:cNvPr>
          <p:cNvSpPr>
            <a:spLocks noGrp="1"/>
          </p:cNvSpPr>
          <p:nvPr>
            <p:ph idx="1"/>
          </p:nvPr>
        </p:nvSpPr>
        <p:spPr>
          <a:xfrm>
            <a:off x="838200" y="1825624"/>
            <a:ext cx="10515600" cy="4691289"/>
          </a:xfrm>
        </p:spPr>
        <p:txBody>
          <a:bodyPr>
            <a:normAutofit/>
          </a:bodyPr>
          <a:lstStyle/>
          <a:p>
            <a:pPr marL="0" indent="0">
              <a:buNone/>
            </a:pPr>
            <a:r>
              <a:rPr lang="en-US" dirty="0"/>
              <a:t>What programming language is best for teaching?</a:t>
            </a:r>
          </a:p>
          <a:p>
            <a:pPr marL="0" indent="0">
              <a:lnSpc>
                <a:spcPct val="150000"/>
              </a:lnSpc>
              <a:buNone/>
            </a:pPr>
            <a:r>
              <a:rPr lang="en-US" b="1" dirty="0"/>
              <a:t>	C/C++</a:t>
            </a:r>
            <a:r>
              <a:rPr lang="en-US" dirty="0"/>
              <a:t> for classic programming (Too hard!)</a:t>
            </a:r>
          </a:p>
          <a:p>
            <a:pPr marL="0" indent="0">
              <a:lnSpc>
                <a:spcPct val="150000"/>
              </a:lnSpc>
              <a:buNone/>
            </a:pPr>
            <a:r>
              <a:rPr lang="en-US" b="1" dirty="0"/>
              <a:t>	Python</a:t>
            </a:r>
            <a:r>
              <a:rPr lang="en-US" dirty="0"/>
              <a:t> for modern programming (Too unfamiliar!)</a:t>
            </a:r>
          </a:p>
          <a:p>
            <a:pPr marL="0" indent="0">
              <a:lnSpc>
                <a:spcPct val="150000"/>
              </a:lnSpc>
              <a:buNone/>
            </a:pPr>
            <a:r>
              <a:rPr lang="en-US" b="1" dirty="0"/>
              <a:t>	C# </a:t>
            </a:r>
            <a:r>
              <a:rPr lang="en-US" dirty="0"/>
              <a:t>for enterprise programming (Too Microsoft!)</a:t>
            </a:r>
          </a:p>
          <a:p>
            <a:pPr marL="0" indent="0">
              <a:lnSpc>
                <a:spcPct val="150000"/>
              </a:lnSpc>
              <a:buNone/>
            </a:pPr>
            <a:r>
              <a:rPr lang="en-US" b="1" dirty="0"/>
              <a:t>	JavaScript</a:t>
            </a:r>
            <a:r>
              <a:rPr lang="en-US" dirty="0"/>
              <a:t> for web/hipsters (Too JavaScript!)</a:t>
            </a:r>
          </a:p>
          <a:p>
            <a:pPr marL="0" indent="0">
              <a:lnSpc>
                <a:spcPct val="150000"/>
              </a:lnSpc>
              <a:buNone/>
            </a:pPr>
            <a:r>
              <a:rPr lang="en-US" b="1" dirty="0"/>
              <a:t>	Java</a:t>
            </a:r>
          </a:p>
        </p:txBody>
      </p:sp>
    </p:spTree>
    <p:extLst>
      <p:ext uri="{BB962C8B-B14F-4D97-AF65-F5344CB8AC3E}">
        <p14:creationId xmlns:p14="http://schemas.microsoft.com/office/powerpoint/2010/main" val="40297330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cbronline.com/wp-content/uploads/2016/06/what-is-java-cp.png">
            <a:extLst>
              <a:ext uri="{FF2B5EF4-FFF2-40B4-BE49-F238E27FC236}">
                <a16:creationId xmlns:a16="http://schemas.microsoft.com/office/drawing/2014/main" id="{D8A4752F-40D6-4CF4-9EE3-B69D11ABA5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00" t="-1" r="33738" b="-1"/>
          <a:stretch/>
        </p:blipFill>
        <p:spPr bwMode="auto">
          <a:xfrm>
            <a:off x="0" y="0"/>
            <a:ext cx="5030222"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2052" name="Group 70"/>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973338" y="0"/>
            <a:ext cx="11218662" cy="6858000"/>
            <a:chOff x="0" y="0"/>
            <a:chExt cx="11218662" cy="6858000"/>
          </a:xfrm>
        </p:grpSpPr>
        <p:sp>
          <p:nvSpPr>
            <p:cNvPr id="72" name="Freeform 28"/>
            <p:cNvSpPr/>
            <p:nvPr>
              <p:extLst>
                <p:ext uri="{386F3935-93C4-4BCD-93E2-E3B085C9AB24}">
                  <p16:designElem xmlns:p16="http://schemas.microsoft.com/office/powerpoint/2015/main" val="1"/>
                </p:ext>
              </p:extLst>
            </p:nvPr>
          </p:nvSpPr>
          <p:spPr>
            <a:xfrm>
              <a:off x="1"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26"/>
            <p:cNvSpPr/>
            <p:nvPr>
              <p:extLst>
                <p:ext uri="{386F3935-93C4-4BCD-93E2-E3B085C9AB24}">
                  <p16:designElem xmlns:p16="http://schemas.microsoft.com/office/powerpoint/2015/main" val="1"/>
                </p:ext>
              </p:extLst>
            </p:nvPr>
          </p:nvSpPr>
          <p:spPr>
            <a:xfrm>
              <a:off x="0"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p:cNvSpPr>
            <a:spLocks noGrp="1"/>
          </p:cNvSpPr>
          <p:nvPr>
            <p:ph type="title"/>
          </p:nvPr>
        </p:nvSpPr>
        <p:spPr>
          <a:xfrm>
            <a:off x="4356840" y="55552"/>
            <a:ext cx="7164493" cy="1325563"/>
          </a:xfrm>
        </p:spPr>
        <p:txBody>
          <a:bodyPr>
            <a:normAutofit/>
          </a:bodyPr>
          <a:lstStyle/>
          <a:p>
            <a:r>
              <a:rPr lang="da-DK" dirty="0">
                <a:solidFill>
                  <a:schemeClr val="bg1"/>
                </a:solidFill>
                <a:latin typeface="Calibri Light" panose="020F0302020204030204" pitchFamily="34" charset="0"/>
              </a:rPr>
              <a:t>The winner is...Java!</a:t>
            </a:r>
          </a:p>
        </p:txBody>
      </p:sp>
      <p:sp>
        <p:nvSpPr>
          <p:cNvPr id="3" name="Content Placeholder 2">
            <a:extLst>
              <a:ext uri="{FF2B5EF4-FFF2-40B4-BE49-F238E27FC236}">
                <a16:creationId xmlns:a16="http://schemas.microsoft.com/office/drawing/2014/main" id="{CCCA5681-8A32-4B02-9E67-C824D6B1F9E6}"/>
              </a:ext>
            </a:extLst>
          </p:cNvPr>
          <p:cNvSpPr>
            <a:spLocks noGrp="1"/>
          </p:cNvSpPr>
          <p:nvPr>
            <p:ph idx="1"/>
          </p:nvPr>
        </p:nvSpPr>
        <p:spPr>
          <a:xfrm>
            <a:off x="4048125" y="1381125"/>
            <a:ext cx="7829550" cy="5295900"/>
          </a:xfrm>
        </p:spPr>
        <p:txBody>
          <a:bodyPr>
            <a:noAutofit/>
          </a:bodyPr>
          <a:lstStyle/>
          <a:p>
            <a:pPr marL="0" indent="0">
              <a:buNone/>
            </a:pPr>
            <a:r>
              <a:rPr lang="en-US" sz="2000" b="1" dirty="0">
                <a:solidFill>
                  <a:schemeClr val="bg1"/>
                </a:solidFill>
              </a:rPr>
              <a:t>Java is:</a:t>
            </a:r>
          </a:p>
          <a:p>
            <a:pPr>
              <a:buFontTx/>
              <a:buChar char="-"/>
            </a:pPr>
            <a:r>
              <a:rPr lang="en-US" sz="2000" b="1" dirty="0">
                <a:solidFill>
                  <a:schemeClr val="bg1"/>
                </a:solidFill>
              </a:rPr>
              <a:t>Widespread</a:t>
            </a:r>
          </a:p>
          <a:p>
            <a:pPr lvl="1">
              <a:buFontTx/>
              <a:buChar char="-"/>
            </a:pPr>
            <a:r>
              <a:rPr lang="en-US" sz="2000" dirty="0">
                <a:solidFill>
                  <a:schemeClr val="bg1"/>
                </a:solidFill>
              </a:rPr>
              <a:t>On billions of devices, from embedded to Android to big data.</a:t>
            </a:r>
          </a:p>
          <a:p>
            <a:pPr>
              <a:buFontTx/>
              <a:buChar char="-"/>
            </a:pPr>
            <a:r>
              <a:rPr lang="en-US" sz="2000" b="1" dirty="0">
                <a:solidFill>
                  <a:schemeClr val="bg1"/>
                </a:solidFill>
              </a:rPr>
              <a:t>Mature</a:t>
            </a:r>
          </a:p>
          <a:p>
            <a:pPr lvl="1">
              <a:buFontTx/>
              <a:buChar char="-"/>
            </a:pPr>
            <a:r>
              <a:rPr lang="en-US" sz="2000" dirty="0">
                <a:solidFill>
                  <a:schemeClr val="bg1"/>
                </a:solidFill>
              </a:rPr>
              <a:t>20+ years as a top-three language.</a:t>
            </a:r>
          </a:p>
          <a:p>
            <a:pPr>
              <a:buFontTx/>
              <a:buChar char="-"/>
            </a:pPr>
            <a:r>
              <a:rPr lang="en-US" sz="2000" b="1" dirty="0">
                <a:solidFill>
                  <a:schemeClr val="bg1"/>
                </a:solidFill>
              </a:rPr>
              <a:t>Robust</a:t>
            </a:r>
          </a:p>
          <a:p>
            <a:pPr lvl="1">
              <a:buFontTx/>
              <a:buChar char="-"/>
            </a:pPr>
            <a:r>
              <a:rPr lang="en-US" sz="2000" dirty="0">
                <a:solidFill>
                  <a:schemeClr val="bg1"/>
                </a:solidFill>
              </a:rPr>
              <a:t>The Java SDK libraries are sprawling and easy to use.</a:t>
            </a:r>
          </a:p>
          <a:p>
            <a:pPr lvl="1">
              <a:buFontTx/>
              <a:buChar char="-"/>
            </a:pPr>
            <a:r>
              <a:rPr lang="en-US" sz="2000" dirty="0">
                <a:solidFill>
                  <a:schemeClr val="bg1"/>
                </a:solidFill>
              </a:rPr>
              <a:t>Core programming principles are easy to learn in Java.</a:t>
            </a:r>
          </a:p>
          <a:p>
            <a:pPr>
              <a:buFontTx/>
              <a:buChar char="-"/>
            </a:pPr>
            <a:r>
              <a:rPr lang="en-US" sz="2000" b="1" dirty="0">
                <a:solidFill>
                  <a:schemeClr val="bg1"/>
                </a:solidFill>
              </a:rPr>
              <a:t>Beginner-friendly</a:t>
            </a:r>
          </a:p>
          <a:p>
            <a:pPr lvl="1">
              <a:buFontTx/>
              <a:buChar char="-"/>
            </a:pPr>
            <a:r>
              <a:rPr lang="en-US" sz="2000" dirty="0">
                <a:solidFill>
                  <a:schemeClr val="bg1"/>
                </a:solidFill>
              </a:rPr>
              <a:t>Learning to program with Java is a smooth, gradual process.</a:t>
            </a:r>
          </a:p>
          <a:p>
            <a:pPr lvl="1">
              <a:buFontTx/>
              <a:buChar char="-"/>
            </a:pPr>
            <a:r>
              <a:rPr lang="en-US" sz="2000" dirty="0">
                <a:solidFill>
                  <a:schemeClr val="bg1"/>
                </a:solidFill>
              </a:rPr>
              <a:t>Especially with tools like Eclipse.</a:t>
            </a:r>
          </a:p>
          <a:p>
            <a:pPr>
              <a:buFontTx/>
              <a:buChar char="-"/>
            </a:pPr>
            <a:r>
              <a:rPr lang="en-US" sz="2000" b="1" dirty="0">
                <a:solidFill>
                  <a:schemeClr val="bg1"/>
                </a:solidFill>
              </a:rPr>
              <a:t>Scalable</a:t>
            </a:r>
          </a:p>
          <a:p>
            <a:pPr lvl="1">
              <a:buFontTx/>
              <a:buChar char="-"/>
            </a:pPr>
            <a:r>
              <a:rPr lang="en-US" sz="2000" dirty="0">
                <a:solidFill>
                  <a:schemeClr val="bg1"/>
                </a:solidFill>
              </a:rPr>
              <a:t>Java works equally well for simple class exercises and gigantic open-source projects.</a:t>
            </a:r>
          </a:p>
        </p:txBody>
      </p:sp>
    </p:spTree>
    <p:extLst>
      <p:ext uri="{BB962C8B-B14F-4D97-AF65-F5344CB8AC3E}">
        <p14:creationId xmlns:p14="http://schemas.microsoft.com/office/powerpoint/2010/main" val="1815960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8E0AF-53C8-4A39-9625-721C24880E22}"/>
              </a:ext>
            </a:extLst>
          </p:cNvPr>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dirty="0"/>
              <a:t>Skills Checklist</a:t>
            </a:r>
            <a:br>
              <a:rPr lang="en-US" sz="3200" dirty="0"/>
            </a:br>
            <a:r>
              <a:rPr lang="en-US" sz="3200" dirty="0"/>
              <a:t>- Technical</a:t>
            </a:r>
          </a:p>
        </p:txBody>
      </p:sp>
      <p:sp>
        <p:nvSpPr>
          <p:cNvPr id="3" name="Content Placeholder 2">
            <a:extLst>
              <a:ext uri="{FF2B5EF4-FFF2-40B4-BE49-F238E27FC236}">
                <a16:creationId xmlns:a16="http://schemas.microsoft.com/office/drawing/2014/main" id="{5A1FFE3F-A186-4569-A364-C6A45FE3826A}"/>
              </a:ext>
            </a:extLst>
          </p:cNvPr>
          <p:cNvSpPr>
            <a:spLocks noGrp="1"/>
          </p:cNvSpPr>
          <p:nvPr>
            <p:ph idx="1"/>
          </p:nvPr>
        </p:nvSpPr>
        <p:spPr>
          <a:xfrm>
            <a:off x="6049182" y="802638"/>
            <a:ext cx="5408696" cy="5252722"/>
          </a:xfrm>
        </p:spPr>
        <p:txBody>
          <a:bodyPr anchor="ctr">
            <a:normAutofit/>
          </a:bodyPr>
          <a:lstStyle/>
          <a:p>
            <a:pPr marL="0" indent="0">
              <a:buNone/>
            </a:pPr>
            <a:r>
              <a:rPr lang="en-US" sz="2400" u="sng" dirty="0">
                <a:solidFill>
                  <a:schemeClr val="bg1"/>
                </a:solidFill>
              </a:rPr>
              <a:t>I feel comfortable:</a:t>
            </a:r>
          </a:p>
          <a:p>
            <a:pPr>
              <a:buFontTx/>
              <a:buChar char="-"/>
            </a:pPr>
            <a:r>
              <a:rPr lang="en-US" sz="2400" dirty="0">
                <a:solidFill>
                  <a:schemeClr val="bg1"/>
                </a:solidFill>
              </a:rPr>
              <a:t>Problem solving</a:t>
            </a:r>
          </a:p>
          <a:p>
            <a:pPr>
              <a:buFontTx/>
              <a:buChar char="-"/>
            </a:pPr>
            <a:r>
              <a:rPr lang="en-US" sz="2400" dirty="0">
                <a:solidFill>
                  <a:schemeClr val="bg1"/>
                </a:solidFill>
              </a:rPr>
              <a:t>Administering Windows</a:t>
            </a:r>
          </a:p>
          <a:p>
            <a:pPr>
              <a:buFontTx/>
              <a:buChar char="-"/>
            </a:pPr>
            <a:r>
              <a:rPr lang="en-US" sz="2400" dirty="0">
                <a:solidFill>
                  <a:schemeClr val="bg1"/>
                </a:solidFill>
              </a:rPr>
              <a:t>Using the command line</a:t>
            </a:r>
          </a:p>
          <a:p>
            <a:pPr>
              <a:buFontTx/>
              <a:buChar char="-"/>
            </a:pPr>
            <a:r>
              <a:rPr lang="en-US" sz="2400" dirty="0">
                <a:solidFill>
                  <a:schemeClr val="bg1"/>
                </a:solidFill>
              </a:rPr>
              <a:t>Understanding programs &amp; tools</a:t>
            </a:r>
          </a:p>
          <a:p>
            <a:pPr>
              <a:buFontTx/>
              <a:buChar char="-"/>
            </a:pPr>
            <a:r>
              <a:rPr lang="en-US" sz="2400" dirty="0">
                <a:solidFill>
                  <a:schemeClr val="bg1"/>
                </a:solidFill>
              </a:rPr>
              <a:t>Using Linux (basics)</a:t>
            </a:r>
          </a:p>
          <a:p>
            <a:pPr>
              <a:buFontTx/>
              <a:buChar char="-"/>
            </a:pPr>
            <a:r>
              <a:rPr lang="en-US" sz="2400" dirty="0">
                <a:solidFill>
                  <a:schemeClr val="bg1"/>
                </a:solidFill>
              </a:rPr>
              <a:t>Typing (without looking)</a:t>
            </a:r>
          </a:p>
          <a:p>
            <a:pPr>
              <a:buFontTx/>
              <a:buChar char="-"/>
            </a:pPr>
            <a:r>
              <a:rPr lang="en-US" sz="2400" dirty="0">
                <a:solidFill>
                  <a:schemeClr val="bg1"/>
                </a:solidFill>
              </a:rPr>
              <a:t>Troubleshooting</a:t>
            </a:r>
          </a:p>
          <a:p>
            <a:pPr>
              <a:buFontTx/>
              <a:buChar char="-"/>
            </a:pPr>
            <a:r>
              <a:rPr lang="en-US" sz="2400" dirty="0">
                <a:solidFill>
                  <a:schemeClr val="bg1"/>
                </a:solidFill>
              </a:rPr>
              <a:t>Googling</a:t>
            </a:r>
          </a:p>
          <a:p>
            <a:pPr>
              <a:buFontTx/>
              <a:buChar char="-"/>
            </a:pPr>
            <a:endParaRPr lang="en-US" sz="2400" dirty="0">
              <a:solidFill>
                <a:schemeClr val="bg1"/>
              </a:solidFill>
            </a:endParaRPr>
          </a:p>
        </p:txBody>
      </p:sp>
    </p:spTree>
    <p:extLst>
      <p:ext uri="{BB962C8B-B14F-4D97-AF65-F5344CB8AC3E}">
        <p14:creationId xmlns:p14="http://schemas.microsoft.com/office/powerpoint/2010/main" val="28860540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latin typeface="+mj-lt"/>
                <a:ea typeface="+mj-ea"/>
                <a:cs typeface="+mj-cs"/>
              </a:rPr>
              <a:t>Team Work</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Processes &amp; Tools</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(Lesson Eight)</a:t>
            </a:r>
          </a:p>
        </p:txBody>
      </p:sp>
    </p:spTree>
    <p:extLst>
      <p:ext uri="{BB962C8B-B14F-4D97-AF65-F5344CB8AC3E}">
        <p14:creationId xmlns:p14="http://schemas.microsoft.com/office/powerpoint/2010/main" val="3430925239"/>
      </p:ext>
    </p:extLst>
  </p:cSld>
  <p:clrMapOvr>
    <a:overrideClrMapping bg1="dk1" tx1="lt1" bg2="dk2" tx2="lt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EEA9-F20F-4682-B5EC-058E154B70B8}"/>
              </a:ext>
            </a:extLst>
          </p:cNvPr>
          <p:cNvSpPr>
            <a:spLocks noGrp="1"/>
          </p:cNvSpPr>
          <p:nvPr>
            <p:ph type="title"/>
          </p:nvPr>
        </p:nvSpPr>
        <p:spPr/>
        <p:txBody>
          <a:bodyPr/>
          <a:lstStyle/>
          <a:p>
            <a:r>
              <a:rPr lang="en-US" dirty="0"/>
              <a:t>The Waterfall Method</a:t>
            </a:r>
          </a:p>
        </p:txBody>
      </p:sp>
      <p:sp>
        <p:nvSpPr>
          <p:cNvPr id="3" name="Content Placeholder 2">
            <a:extLst>
              <a:ext uri="{FF2B5EF4-FFF2-40B4-BE49-F238E27FC236}">
                <a16:creationId xmlns:a16="http://schemas.microsoft.com/office/drawing/2014/main" id="{5E4631DB-3CA0-49B6-BFBB-E8558D28E5BA}"/>
              </a:ext>
            </a:extLst>
          </p:cNvPr>
          <p:cNvSpPr>
            <a:spLocks noGrp="1"/>
          </p:cNvSpPr>
          <p:nvPr>
            <p:ph idx="1"/>
          </p:nvPr>
        </p:nvSpPr>
        <p:spPr>
          <a:xfrm>
            <a:off x="838200" y="1594791"/>
            <a:ext cx="9768840" cy="5154352"/>
          </a:xfrm>
        </p:spPr>
        <p:txBody>
          <a:bodyPr>
            <a:normAutofit fontScale="77500" lnSpcReduction="20000"/>
          </a:bodyPr>
          <a:lstStyle/>
          <a:p>
            <a:pPr marL="0" indent="0">
              <a:buNone/>
            </a:pPr>
            <a:r>
              <a:rPr lang="en-US" b="1" dirty="0"/>
              <a:t>Waterfall</a:t>
            </a:r>
            <a:r>
              <a:rPr lang="en-US" dirty="0"/>
              <a:t> is the standard and most common software development process.</a:t>
            </a:r>
          </a:p>
          <a:p>
            <a:pPr marL="0" indent="0">
              <a:buNone/>
            </a:pPr>
            <a:br>
              <a:rPr lang="en-US" dirty="0"/>
            </a:br>
            <a:r>
              <a:rPr lang="en-US" dirty="0"/>
              <a:t>The following activities happen in order:</a:t>
            </a:r>
            <a:br>
              <a:rPr lang="en-US" dirty="0"/>
            </a:br>
            <a:endParaRPr lang="en-US" dirty="0"/>
          </a:p>
          <a:p>
            <a:pPr marL="514350" indent="-514350">
              <a:buFont typeface="+mj-lt"/>
              <a:buAutoNum type="arabicPeriod"/>
            </a:pPr>
            <a:r>
              <a:rPr lang="en-US" b="1" dirty="0"/>
              <a:t>Requirements</a:t>
            </a:r>
          </a:p>
          <a:p>
            <a:pPr lvl="1"/>
            <a:r>
              <a:rPr lang="en-US" dirty="0"/>
              <a:t>Find out what to code</a:t>
            </a:r>
          </a:p>
          <a:p>
            <a:pPr marL="514350" indent="-514350">
              <a:buFont typeface="+mj-lt"/>
              <a:buAutoNum type="arabicPeriod"/>
            </a:pPr>
            <a:r>
              <a:rPr lang="en-US" b="1" dirty="0"/>
              <a:t>Analysis</a:t>
            </a:r>
          </a:p>
          <a:p>
            <a:pPr lvl="1"/>
            <a:r>
              <a:rPr lang="en-US" dirty="0"/>
              <a:t>Find out what is needed to code it</a:t>
            </a:r>
          </a:p>
          <a:p>
            <a:pPr marL="514350" indent="-514350">
              <a:buFont typeface="+mj-lt"/>
              <a:buAutoNum type="arabicPeriod"/>
            </a:pPr>
            <a:r>
              <a:rPr lang="en-US" b="1" dirty="0"/>
              <a:t>Design</a:t>
            </a:r>
          </a:p>
          <a:p>
            <a:pPr lvl="1"/>
            <a:r>
              <a:rPr lang="en-US" dirty="0"/>
              <a:t>Plan how to code it</a:t>
            </a:r>
          </a:p>
          <a:p>
            <a:pPr marL="514350" indent="-514350">
              <a:buFont typeface="+mj-lt"/>
              <a:buAutoNum type="arabicPeriod"/>
            </a:pPr>
            <a:r>
              <a:rPr lang="en-US" b="1" dirty="0"/>
              <a:t>Implementation</a:t>
            </a:r>
          </a:p>
          <a:p>
            <a:pPr lvl="1"/>
            <a:r>
              <a:rPr lang="en-US" dirty="0"/>
              <a:t>Code it</a:t>
            </a:r>
          </a:p>
          <a:p>
            <a:pPr marL="514350" indent="-514350">
              <a:buFont typeface="+mj-lt"/>
              <a:buAutoNum type="arabicPeriod"/>
            </a:pPr>
            <a:r>
              <a:rPr lang="en-US" b="1" dirty="0"/>
              <a:t>Testing</a:t>
            </a:r>
          </a:p>
          <a:p>
            <a:pPr lvl="1"/>
            <a:r>
              <a:rPr lang="en-US" dirty="0"/>
              <a:t>See if the code works</a:t>
            </a:r>
          </a:p>
          <a:p>
            <a:pPr marL="514350" indent="-514350">
              <a:buFont typeface="+mj-lt"/>
              <a:buAutoNum type="arabicPeriod"/>
            </a:pPr>
            <a:r>
              <a:rPr lang="en-US" b="1" dirty="0"/>
              <a:t>Maintenance</a:t>
            </a:r>
          </a:p>
          <a:p>
            <a:pPr lvl="1"/>
            <a:r>
              <a:rPr lang="en-US" dirty="0"/>
              <a:t>Continue fixing the code forever</a:t>
            </a:r>
          </a:p>
        </p:txBody>
      </p:sp>
      <p:pic>
        <p:nvPicPr>
          <p:cNvPr id="1026" name="Picture 2" descr="https://embeddedsystemsvvce.files.wordpress.com/2013/02/waterfall-copy1.jpg">
            <a:extLst>
              <a:ext uri="{FF2B5EF4-FFF2-40B4-BE49-F238E27FC236}">
                <a16:creationId xmlns:a16="http://schemas.microsoft.com/office/drawing/2014/main" id="{17382F3A-4EB8-41CF-923F-F1A4060AEC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842"/>
          <a:stretch/>
        </p:blipFill>
        <p:spPr bwMode="auto">
          <a:xfrm>
            <a:off x="5356149" y="2769326"/>
            <a:ext cx="6557176" cy="34573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5D81036-3D30-4A98-A697-D6832F0DC52E}"/>
              </a:ext>
            </a:extLst>
          </p:cNvPr>
          <p:cNvSpPr txBox="1"/>
          <p:nvPr/>
        </p:nvSpPr>
        <p:spPr>
          <a:xfrm>
            <a:off x="8384009" y="6026220"/>
            <a:ext cx="1746697" cy="461665"/>
          </a:xfrm>
          <a:prstGeom prst="rect">
            <a:avLst/>
          </a:prstGeom>
          <a:noFill/>
        </p:spPr>
        <p:txBody>
          <a:bodyPr wrap="none" rtlCol="0">
            <a:spAutoFit/>
          </a:bodyPr>
          <a:lstStyle/>
          <a:p>
            <a:r>
              <a:rPr lang="en-US" sz="2400" b="1" dirty="0"/>
              <a:t>Looks great!</a:t>
            </a:r>
          </a:p>
        </p:txBody>
      </p:sp>
    </p:spTree>
    <p:extLst>
      <p:ext uri="{BB962C8B-B14F-4D97-AF65-F5344CB8AC3E}">
        <p14:creationId xmlns:p14="http://schemas.microsoft.com/office/powerpoint/2010/main" val="33188334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9912-871F-4D84-9002-0F325E4C4E59}"/>
              </a:ext>
            </a:extLst>
          </p:cNvPr>
          <p:cNvSpPr>
            <a:spLocks noGrp="1"/>
          </p:cNvSpPr>
          <p:nvPr>
            <p:ph type="title"/>
          </p:nvPr>
        </p:nvSpPr>
        <p:spPr>
          <a:xfrm>
            <a:off x="838200" y="365125"/>
            <a:ext cx="10515600" cy="1325563"/>
          </a:xfrm>
        </p:spPr>
        <p:txBody>
          <a:bodyPr/>
          <a:lstStyle/>
          <a:p>
            <a:r>
              <a:rPr lang="en-US"/>
              <a:t>Agile</a:t>
            </a:r>
            <a:endParaRPr lang="en-US" dirty="0"/>
          </a:p>
        </p:txBody>
      </p:sp>
      <p:sp>
        <p:nvSpPr>
          <p:cNvPr id="3" name="Content Placeholder 2">
            <a:extLst>
              <a:ext uri="{FF2B5EF4-FFF2-40B4-BE49-F238E27FC236}">
                <a16:creationId xmlns:a16="http://schemas.microsoft.com/office/drawing/2014/main" id="{E590A1C0-07BC-4A17-9FCE-1A4C425E9F41}"/>
              </a:ext>
            </a:extLst>
          </p:cNvPr>
          <p:cNvSpPr>
            <a:spLocks noGrp="1"/>
          </p:cNvSpPr>
          <p:nvPr>
            <p:ph idx="1"/>
          </p:nvPr>
        </p:nvSpPr>
        <p:spPr>
          <a:xfrm>
            <a:off x="838200" y="1825624"/>
            <a:ext cx="10515600" cy="4853850"/>
          </a:xfrm>
        </p:spPr>
        <p:txBody>
          <a:bodyPr>
            <a:normAutofit fontScale="92500" lnSpcReduction="20000"/>
          </a:bodyPr>
          <a:lstStyle/>
          <a:p>
            <a:pPr marL="0" indent="0">
              <a:buNone/>
            </a:pPr>
            <a:r>
              <a:rPr lang="en-US" b="1" dirty="0"/>
              <a:t>Agile </a:t>
            </a:r>
            <a:r>
              <a:rPr lang="en-US" dirty="0"/>
              <a:t>is a family of methodologies and processes.</a:t>
            </a:r>
          </a:p>
          <a:p>
            <a:pPr>
              <a:buFontTx/>
              <a:buChar char="-"/>
            </a:pPr>
            <a:r>
              <a:rPr lang="en-US" dirty="0"/>
              <a:t>A </a:t>
            </a:r>
            <a:r>
              <a:rPr lang="en-US" b="1" dirty="0"/>
              <a:t>set of beliefs and values</a:t>
            </a:r>
            <a:r>
              <a:rPr lang="en-US" dirty="0"/>
              <a:t> instead of hard rules.</a:t>
            </a:r>
          </a:p>
          <a:p>
            <a:pPr marL="0" indent="0">
              <a:buNone/>
            </a:pPr>
            <a:endParaRPr lang="en-US" dirty="0"/>
          </a:p>
          <a:p>
            <a:pPr marL="0" indent="0">
              <a:buNone/>
            </a:pPr>
            <a:r>
              <a:rPr lang="en-US" dirty="0"/>
              <a:t>Agile processes tend to be </a:t>
            </a:r>
            <a:r>
              <a:rPr lang="en-US" b="1" dirty="0"/>
              <a:t>iterative</a:t>
            </a:r>
            <a:r>
              <a:rPr lang="en-US" dirty="0"/>
              <a:t>:</a:t>
            </a:r>
            <a:endParaRPr lang="en-US" b="1" dirty="0"/>
          </a:p>
          <a:p>
            <a:r>
              <a:rPr lang="en-US" dirty="0"/>
              <a:t>Design, Build, Test, Repeat.</a:t>
            </a:r>
          </a:p>
          <a:p>
            <a:r>
              <a:rPr lang="en-US" dirty="0"/>
              <a:t>Change is </a:t>
            </a:r>
            <a:r>
              <a:rPr lang="en-US" b="1" dirty="0"/>
              <a:t>embraced</a:t>
            </a:r>
            <a:r>
              <a:rPr lang="en-US" dirty="0"/>
              <a:t>, even late in product development.</a:t>
            </a:r>
          </a:p>
          <a:p>
            <a:pPr lvl="1"/>
            <a:r>
              <a:rPr lang="en-US" b="1" dirty="0"/>
              <a:t>We (and our customers) never know what we want at the start</a:t>
            </a:r>
          </a:p>
          <a:p>
            <a:pPr lvl="1"/>
            <a:r>
              <a:rPr lang="en-US" b="1" dirty="0"/>
              <a:t>What was valuable yesterday may not be valuable anymore</a:t>
            </a:r>
          </a:p>
          <a:p>
            <a:pPr marL="0" indent="0">
              <a:buNone/>
            </a:pPr>
            <a:endParaRPr lang="en-US" dirty="0"/>
          </a:p>
          <a:p>
            <a:pPr marL="0" indent="0">
              <a:buNone/>
            </a:pPr>
            <a:r>
              <a:rPr lang="en-US" dirty="0"/>
              <a:t>The two most used Agile methodologies right now are: </a:t>
            </a:r>
            <a:r>
              <a:rPr lang="en-US" b="1" dirty="0"/>
              <a:t>Scrum</a:t>
            </a:r>
            <a:r>
              <a:rPr lang="en-US" dirty="0"/>
              <a:t> and </a:t>
            </a:r>
            <a:r>
              <a:rPr lang="en-US" b="1" dirty="0"/>
              <a:t>Kanban</a:t>
            </a:r>
          </a:p>
          <a:p>
            <a:pPr>
              <a:buFontTx/>
              <a:buChar char="-"/>
            </a:pPr>
            <a:r>
              <a:rPr lang="en-US" dirty="0"/>
              <a:t>Scrum is about following a process and using specific tools</a:t>
            </a:r>
          </a:p>
          <a:p>
            <a:pPr>
              <a:buFontTx/>
              <a:buChar char="-"/>
            </a:pPr>
            <a:r>
              <a:rPr lang="en-US" dirty="0"/>
              <a:t>Kanban is about visualizing work</a:t>
            </a:r>
          </a:p>
        </p:txBody>
      </p:sp>
      <p:pic>
        <p:nvPicPr>
          <p:cNvPr id="12" name="Picture 11">
            <a:extLst>
              <a:ext uri="{FF2B5EF4-FFF2-40B4-BE49-F238E27FC236}">
                <a16:creationId xmlns:a16="http://schemas.microsoft.com/office/drawing/2014/main" id="{931A2CBC-A09D-4EF4-B803-F73335236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354" y="365125"/>
            <a:ext cx="3206446" cy="3213652"/>
          </a:xfrm>
          <a:prstGeom prst="rect">
            <a:avLst/>
          </a:prstGeom>
        </p:spPr>
      </p:pic>
    </p:spTree>
    <p:extLst>
      <p:ext uri="{BB962C8B-B14F-4D97-AF65-F5344CB8AC3E}">
        <p14:creationId xmlns:p14="http://schemas.microsoft.com/office/powerpoint/2010/main" val="5957973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Git</a:t>
            </a:r>
            <a:r>
              <a:rPr lang="en-US" dirty="0"/>
              <a: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Git is a </a:t>
            </a:r>
            <a:r>
              <a:rPr lang="en-US" b="1" dirty="0"/>
              <a:t>distributed version control system</a:t>
            </a:r>
            <a:r>
              <a:rPr lang="en-US" dirty="0"/>
              <a:t>.</a:t>
            </a:r>
          </a:p>
          <a:p>
            <a:pPr lvl="1">
              <a:buFontTx/>
              <a:buChar char="-"/>
            </a:pPr>
            <a:r>
              <a:rPr lang="en-US" dirty="0"/>
              <a:t>In a distributed system every developer keeps their own copy of the code.</a:t>
            </a:r>
          </a:p>
          <a:p>
            <a:pPr lvl="1">
              <a:buFontTx/>
              <a:buChar char="-"/>
            </a:pPr>
            <a:r>
              <a:rPr lang="en-US" dirty="0"/>
              <a:t>In a centralized system the code is stored in one central place.</a:t>
            </a:r>
          </a:p>
          <a:p>
            <a:pPr marL="0" indent="0">
              <a:buNone/>
            </a:pPr>
            <a:endParaRPr lang="en-US" dirty="0"/>
          </a:p>
          <a:p>
            <a:pPr marL="0" indent="0">
              <a:buNone/>
            </a:pPr>
            <a:r>
              <a:rPr lang="en-US" dirty="0"/>
              <a:t>Referred to by its creator, Linus Torvalds, as a “stupid content tracker”.</a:t>
            </a:r>
          </a:p>
          <a:p>
            <a:pPr lvl="1">
              <a:buFontTx/>
              <a:buChar char="-"/>
            </a:pPr>
            <a:r>
              <a:rPr lang="en-US" dirty="0"/>
              <a:t>Created in 2005 to help develop the Linux kernel.</a:t>
            </a:r>
          </a:p>
          <a:p>
            <a:pPr lvl="1">
              <a:buFontTx/>
              <a:buChar char="-"/>
            </a:pPr>
            <a:r>
              <a:rPr lang="en-US" dirty="0"/>
              <a:t>Nothing else was fast enough or suitable for distributed teams.</a:t>
            </a:r>
          </a:p>
          <a:p>
            <a:pPr lvl="1">
              <a:buFontTx/>
              <a:buChar char="-"/>
            </a:pPr>
            <a:r>
              <a:rPr lang="en-US" dirty="0"/>
              <a:t>It is extremely powerful, but the core features are simple.</a:t>
            </a:r>
          </a:p>
          <a:p>
            <a:pPr marL="0" indent="0">
              <a:buNone/>
            </a:pPr>
            <a:endParaRPr lang="en-US" dirty="0"/>
          </a:p>
          <a:p>
            <a:pPr marL="0" indent="0">
              <a:buNone/>
            </a:pPr>
            <a:r>
              <a:rPr lang="en-US" dirty="0"/>
              <a:t>Git is by far the most popular VCS tool today.</a:t>
            </a:r>
          </a:p>
          <a:p>
            <a:pPr marL="0" indent="0">
              <a:buNone/>
            </a:pPr>
            <a:r>
              <a:rPr lang="en-US" dirty="0"/>
              <a:t>It is free, and open source under the GNU General Public License.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0569" y="520108"/>
            <a:ext cx="2803231" cy="1170580"/>
          </a:xfrm>
          <a:prstGeom prst="rect">
            <a:avLst/>
          </a:prstGeom>
        </p:spPr>
      </p:pic>
    </p:spTree>
    <p:extLst>
      <p:ext uri="{BB962C8B-B14F-4D97-AF65-F5344CB8AC3E}">
        <p14:creationId xmlns:p14="http://schemas.microsoft.com/office/powerpoint/2010/main" val="8082024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terms</a:t>
            </a:r>
          </a:p>
        </p:txBody>
      </p:sp>
      <p:sp>
        <p:nvSpPr>
          <p:cNvPr id="3" name="Content Placeholder 2"/>
          <p:cNvSpPr>
            <a:spLocks noGrp="1"/>
          </p:cNvSpPr>
          <p:nvPr>
            <p:ph idx="1"/>
          </p:nvPr>
        </p:nvSpPr>
        <p:spPr/>
        <p:txBody>
          <a:bodyPr/>
          <a:lstStyle/>
          <a:p>
            <a:r>
              <a:rPr lang="en-US" dirty="0"/>
              <a:t>Repository</a:t>
            </a:r>
          </a:p>
          <a:p>
            <a:r>
              <a:rPr lang="en-US" dirty="0"/>
              <a:t>Staging area</a:t>
            </a:r>
          </a:p>
          <a:p>
            <a:r>
              <a:rPr lang="en-US" dirty="0"/>
              <a:t>Commit</a:t>
            </a:r>
          </a:p>
          <a:p>
            <a:r>
              <a:rPr lang="en-US" dirty="0"/>
              <a:t>Remote</a:t>
            </a:r>
          </a:p>
          <a:p>
            <a:r>
              <a:rPr lang="en-US" dirty="0"/>
              <a:t>Branch</a:t>
            </a:r>
          </a:p>
          <a:p>
            <a:r>
              <a:rPr lang="en-US" dirty="0"/>
              <a:t>Collaborator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667" y="1825625"/>
            <a:ext cx="5797133" cy="3346450"/>
          </a:xfrm>
          <a:prstGeom prst="rect">
            <a:avLst/>
          </a:prstGeom>
        </p:spPr>
      </p:pic>
    </p:spTree>
    <p:extLst>
      <p:ext uri="{BB962C8B-B14F-4D97-AF65-F5344CB8AC3E}">
        <p14:creationId xmlns:p14="http://schemas.microsoft.com/office/powerpoint/2010/main" val="21478287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Commands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latin typeface="Consolas" panose="020B0609020204030204" pitchFamily="49" charset="0"/>
                <a:cs typeface="Courier New" panose="02070309020205020404" pitchFamily="49" charset="0"/>
              </a:rPr>
              <a:t>git </a:t>
            </a:r>
            <a:r>
              <a:rPr lang="en-US" dirty="0" err="1">
                <a:latin typeface="Consolas" panose="020B0609020204030204" pitchFamily="49" charset="0"/>
                <a:cs typeface="Courier New" panose="02070309020205020404" pitchFamily="49" charset="0"/>
              </a:rPr>
              <a:t>init</a:t>
            </a:r>
            <a:endParaRPr lang="en-US" dirty="0">
              <a:latin typeface="Consolas" panose="020B0609020204030204" pitchFamily="49" charset="0"/>
              <a:cs typeface="Courier New" panose="02070309020205020404" pitchFamily="49" charset="0"/>
            </a:endParaRPr>
          </a:p>
          <a:p>
            <a:pPr marL="0" indent="0">
              <a:buNone/>
            </a:pPr>
            <a:endParaRPr lang="en-US" dirty="0">
              <a:latin typeface="Consolas" panose="020B0609020204030204" pitchFamily="49" charset="0"/>
              <a:cs typeface="Courier New" panose="02070309020205020404" pitchFamily="49" charset="0"/>
            </a:endParaRPr>
          </a:p>
          <a:p>
            <a:pPr marL="0" indent="0">
              <a:buNone/>
            </a:pPr>
            <a:r>
              <a:rPr lang="en-US" dirty="0">
                <a:latin typeface="Consolas" panose="020B0609020204030204" pitchFamily="49" charset="0"/>
                <a:cs typeface="Courier New" panose="02070309020205020404" pitchFamily="49" charset="0"/>
              </a:rPr>
              <a:t>git status</a:t>
            </a:r>
          </a:p>
          <a:p>
            <a:pPr marL="0" indent="0">
              <a:buNone/>
            </a:pPr>
            <a:endParaRPr lang="en-US" dirty="0">
              <a:latin typeface="Consolas" panose="020B0609020204030204" pitchFamily="49" charset="0"/>
              <a:cs typeface="Courier New" panose="02070309020205020404" pitchFamily="49" charset="0"/>
            </a:endParaRPr>
          </a:p>
          <a:p>
            <a:pPr marL="0" indent="0">
              <a:buNone/>
            </a:pPr>
            <a:r>
              <a:rPr lang="en-US" dirty="0">
                <a:latin typeface="Consolas" panose="020B0609020204030204" pitchFamily="49" charset="0"/>
                <a:cs typeface="Courier New" panose="02070309020205020404" pitchFamily="49" charset="0"/>
              </a:rPr>
              <a:t>git add &lt;filename&gt; | -A</a:t>
            </a:r>
          </a:p>
          <a:p>
            <a:pPr marL="0" indent="0">
              <a:buNone/>
            </a:pPr>
            <a:endParaRPr lang="en-US" dirty="0">
              <a:latin typeface="Consolas" panose="020B0609020204030204" pitchFamily="49" charset="0"/>
              <a:cs typeface="Courier New" panose="02070309020205020404" pitchFamily="49" charset="0"/>
            </a:endParaRPr>
          </a:p>
          <a:p>
            <a:pPr marL="0" indent="0">
              <a:buNone/>
            </a:pPr>
            <a:r>
              <a:rPr lang="en-US" dirty="0">
                <a:latin typeface="Consolas" panose="020B0609020204030204" pitchFamily="49" charset="0"/>
                <a:cs typeface="Courier New" panose="02070309020205020404" pitchFamily="49" charset="0"/>
              </a:rPr>
              <a:t>git commit –m</a:t>
            </a:r>
          </a:p>
          <a:p>
            <a:pPr marL="0" indent="0">
              <a:buNone/>
            </a:pPr>
            <a:endParaRPr lang="en-US" dirty="0">
              <a:latin typeface="Consolas" panose="020B0609020204030204" pitchFamily="49" charset="0"/>
              <a:cs typeface="Courier New" panose="02070309020205020404" pitchFamily="49" charset="0"/>
            </a:endParaRPr>
          </a:p>
          <a:p>
            <a:pPr marL="0" indent="0">
              <a:buNone/>
            </a:pPr>
            <a:r>
              <a:rPr lang="en-US" dirty="0">
                <a:latin typeface="Consolas" panose="020B0609020204030204" pitchFamily="49" charset="0"/>
                <a:cs typeface="Courier New" panose="02070309020205020404" pitchFamily="49" charset="0"/>
              </a:rPr>
              <a:t>git pull</a:t>
            </a:r>
          </a:p>
          <a:p>
            <a:pPr marL="0" indent="0">
              <a:buNone/>
            </a:pPr>
            <a:endParaRPr lang="en-US" dirty="0">
              <a:latin typeface="Consolas" panose="020B0609020204030204" pitchFamily="49" charset="0"/>
              <a:cs typeface="Courier New" panose="02070309020205020404" pitchFamily="49" charset="0"/>
            </a:endParaRPr>
          </a:p>
          <a:p>
            <a:pPr marL="0" indent="0">
              <a:buNone/>
            </a:pPr>
            <a:r>
              <a:rPr lang="en-US" dirty="0">
                <a:latin typeface="Consolas" panose="020B0609020204030204" pitchFamily="49" charset="0"/>
                <a:cs typeface="Courier New" panose="02070309020205020404" pitchFamily="49" charset="0"/>
              </a:rPr>
              <a:t>git push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0790" y="798724"/>
            <a:ext cx="3713010" cy="5378239"/>
          </a:xfrm>
          <a:prstGeom prst="rect">
            <a:avLst/>
          </a:prstGeom>
        </p:spPr>
      </p:pic>
    </p:spTree>
    <p:extLst>
      <p:ext uri="{BB962C8B-B14F-4D97-AF65-F5344CB8AC3E}">
        <p14:creationId xmlns:p14="http://schemas.microsoft.com/office/powerpoint/2010/main" val="30901922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gitignore</a:t>
            </a:r>
            <a:endParaRPr lang="en-US" dirty="0"/>
          </a:p>
        </p:txBody>
      </p:sp>
      <p:sp>
        <p:nvSpPr>
          <p:cNvPr id="3" name="Content Placeholder 2"/>
          <p:cNvSpPr>
            <a:spLocks noGrp="1"/>
          </p:cNvSpPr>
          <p:nvPr>
            <p:ph idx="1"/>
          </p:nvPr>
        </p:nvSpPr>
        <p:spPr/>
        <p:txBody>
          <a:bodyPr>
            <a:normAutofit/>
          </a:bodyPr>
          <a:lstStyle/>
          <a:p>
            <a:pPr marL="0" indent="0">
              <a:buNone/>
            </a:pPr>
            <a:r>
              <a:rPr lang="en-US" dirty="0"/>
              <a:t>You don’t want to store nonsense Eclipse files in your code repository!</a:t>
            </a:r>
          </a:p>
          <a:p>
            <a:pPr marL="0" indent="0">
              <a:buNone/>
            </a:pPr>
            <a:r>
              <a:rPr lang="en-US" dirty="0"/>
              <a:t>Git lets you specify files that should be </a:t>
            </a:r>
            <a:r>
              <a:rPr lang="en-US" b="1" dirty="0"/>
              <a:t>ignored</a:t>
            </a:r>
            <a:r>
              <a:rPr lang="en-US" dirty="0"/>
              <a:t>.</a:t>
            </a:r>
          </a:p>
          <a:p>
            <a:pPr lvl="1">
              <a:buFontTx/>
              <a:buChar char="-"/>
            </a:pPr>
            <a:r>
              <a:rPr lang="en-US" dirty="0"/>
              <a:t>All you have to do is place a .</a:t>
            </a:r>
            <a:r>
              <a:rPr lang="en-US" dirty="0" err="1"/>
              <a:t>gitignore</a:t>
            </a:r>
            <a:r>
              <a:rPr lang="en-US" dirty="0"/>
              <a:t> file in the root of your repository.</a:t>
            </a:r>
            <a:endParaRPr lang="en-US" dirty="0">
              <a:hlinkClick r:id="rId2"/>
            </a:endParaRPr>
          </a:p>
          <a:p>
            <a:pPr marL="0" indent="0">
              <a:buNone/>
            </a:pPr>
            <a:endParaRPr lang="en-US" dirty="0"/>
          </a:p>
          <a:p>
            <a:pPr marL="0" indent="0">
              <a:buNone/>
            </a:pPr>
            <a:r>
              <a:rPr lang="en-US" dirty="0"/>
              <a:t>A collection of ready-made .</a:t>
            </a:r>
            <a:r>
              <a:rPr lang="en-US" dirty="0" err="1"/>
              <a:t>gitignore</a:t>
            </a:r>
            <a:r>
              <a:rPr lang="en-US" dirty="0"/>
              <a:t> files is here:</a:t>
            </a:r>
            <a:r>
              <a:rPr lang="en-US" dirty="0">
                <a:hlinkClick r:id="rId2"/>
              </a:rPr>
              <a:t> github.com/github/gitignore</a:t>
            </a:r>
            <a:endParaRPr lang="en-US" dirty="0"/>
          </a:p>
          <a:p>
            <a:pPr marL="0" indent="0">
              <a:buNone/>
            </a:pPr>
            <a:endParaRPr lang="en-US" dirty="0"/>
          </a:p>
          <a:p>
            <a:pPr marL="0" indent="0">
              <a:buNone/>
            </a:pPr>
            <a:r>
              <a:rPr lang="en-US" dirty="0"/>
              <a:t>Some IDEs (Visual studio, IntelliJ,…) create a .</a:t>
            </a:r>
            <a:r>
              <a:rPr lang="en-US" dirty="0" err="1"/>
              <a:t>gitignore</a:t>
            </a:r>
            <a:r>
              <a:rPr lang="en-US" dirty="0"/>
              <a:t> for you.</a:t>
            </a:r>
          </a:p>
        </p:txBody>
      </p:sp>
    </p:spTree>
    <p:extLst>
      <p:ext uri="{BB962C8B-B14F-4D97-AF65-F5344CB8AC3E}">
        <p14:creationId xmlns:p14="http://schemas.microsoft.com/office/powerpoint/2010/main" val="37328197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messages</a:t>
            </a:r>
          </a:p>
        </p:txBody>
      </p:sp>
      <p:sp>
        <p:nvSpPr>
          <p:cNvPr id="3" name="Content Placeholder 2"/>
          <p:cNvSpPr>
            <a:spLocks noGrp="1"/>
          </p:cNvSpPr>
          <p:nvPr>
            <p:ph idx="1"/>
          </p:nvPr>
        </p:nvSpPr>
        <p:spPr/>
        <p:txBody>
          <a:bodyPr>
            <a:normAutofit/>
          </a:bodyPr>
          <a:lstStyle/>
          <a:p>
            <a:pPr marL="0" indent="0">
              <a:buNone/>
            </a:pPr>
            <a:r>
              <a:rPr lang="en-US" dirty="0"/>
              <a:t>Important because they create history</a:t>
            </a:r>
          </a:p>
          <a:p>
            <a:r>
              <a:rPr lang="en-US" dirty="0"/>
              <a:t>Short and concise</a:t>
            </a:r>
          </a:p>
          <a:p>
            <a:r>
              <a:rPr lang="en-US" dirty="0"/>
              <a:t>In </a:t>
            </a:r>
            <a:r>
              <a:rPr lang="en-US" b="1" dirty="0"/>
              <a:t>active voice</a:t>
            </a:r>
          </a:p>
          <a:p>
            <a:pPr lvl="1"/>
            <a:r>
              <a:rPr lang="en-US" dirty="0"/>
              <a:t>“Do this thing”</a:t>
            </a:r>
          </a:p>
          <a:p>
            <a:r>
              <a:rPr lang="en-US" dirty="0"/>
              <a:t>If applied, this commit will…</a:t>
            </a:r>
          </a:p>
          <a:p>
            <a:pPr lvl="1"/>
            <a:r>
              <a:rPr lang="en-US" dirty="0"/>
              <a:t>“Fix typo in introduction to user guide”</a:t>
            </a:r>
          </a:p>
          <a:p>
            <a:pPr marL="0" indent="0">
              <a:buNone/>
            </a:pPr>
            <a:endParaRPr lang="en-US" dirty="0"/>
          </a:p>
          <a:p>
            <a:pPr marL="0" indent="0">
              <a:buNone/>
            </a:pPr>
            <a:r>
              <a:rPr lang="en-US" dirty="0"/>
              <a:t>Great blog post: </a:t>
            </a:r>
            <a:r>
              <a:rPr lang="en-US" dirty="0">
                <a:hlinkClick r:id="rId2"/>
              </a:rPr>
              <a:t>chris.beams.io/posts/git-commit/</a:t>
            </a: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6428" y="365125"/>
            <a:ext cx="5017143" cy="2857143"/>
          </a:xfrm>
          <a:prstGeom prst="rect">
            <a:avLst/>
          </a:prstGeom>
        </p:spPr>
      </p:pic>
    </p:spTree>
    <p:extLst>
      <p:ext uri="{BB962C8B-B14F-4D97-AF65-F5344CB8AC3E}">
        <p14:creationId xmlns:p14="http://schemas.microsoft.com/office/powerpoint/2010/main" val="20590383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Desktop</a:t>
            </a:r>
          </a:p>
        </p:txBody>
      </p:sp>
      <p:sp>
        <p:nvSpPr>
          <p:cNvPr id="3" name="Content Placeholder 2"/>
          <p:cNvSpPr>
            <a:spLocks noGrp="1"/>
          </p:cNvSpPr>
          <p:nvPr>
            <p:ph idx="1"/>
          </p:nvPr>
        </p:nvSpPr>
        <p:spPr/>
        <p:txBody>
          <a:bodyPr>
            <a:normAutofit/>
          </a:bodyPr>
          <a:lstStyle/>
          <a:p>
            <a:pPr marL="0" indent="0">
              <a:buNone/>
            </a:pPr>
            <a:r>
              <a:rPr lang="en-US" dirty="0"/>
              <a:t>If you </a:t>
            </a:r>
            <a:r>
              <a:rPr lang="en-US" b="1" dirty="0"/>
              <a:t>hate</a:t>
            </a:r>
            <a:r>
              <a:rPr lang="en-US" dirty="0"/>
              <a:t> the command line, there are many applications for Git.</a:t>
            </a:r>
          </a:p>
          <a:p>
            <a:pPr marL="0" indent="0">
              <a:buNone/>
            </a:pPr>
            <a:r>
              <a:rPr lang="en-US" b="1" dirty="0"/>
              <a:t>GitHub Desktop</a:t>
            </a:r>
            <a:r>
              <a:rPr lang="en-US" dirty="0"/>
              <a:t> is the easiest to use:</a:t>
            </a:r>
          </a:p>
          <a:p>
            <a:r>
              <a:rPr lang="en-US" dirty="0"/>
              <a:t>On Windows and Mac</a:t>
            </a:r>
          </a:p>
          <a:p>
            <a:r>
              <a:rPr lang="en-US" dirty="0"/>
              <a:t>Comes in two versions</a:t>
            </a:r>
          </a:p>
          <a:p>
            <a:pPr lvl="1"/>
            <a:r>
              <a:rPr lang="en-US" dirty="0"/>
              <a:t>Old version is really good</a:t>
            </a:r>
          </a:p>
          <a:p>
            <a:pPr lvl="1"/>
            <a:r>
              <a:rPr lang="en-US" dirty="0"/>
              <a:t>New version is in beta</a:t>
            </a:r>
          </a:p>
          <a:p>
            <a:r>
              <a:rPr lang="en-US" dirty="0"/>
              <a:t>Links with GitHub account</a:t>
            </a:r>
          </a:p>
          <a:p>
            <a:r>
              <a:rPr lang="en-US" dirty="0"/>
              <a:t>Works with non GitHub repositories too</a:t>
            </a:r>
          </a:p>
          <a:p>
            <a:pPr marL="0" indent="0">
              <a:buNone/>
            </a:pPr>
            <a:r>
              <a:rPr lang="en-US" dirty="0">
                <a:hlinkClick r:id="rId2"/>
              </a:rPr>
              <a:t>https://desktop.github.com/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4254" y="2384380"/>
            <a:ext cx="2762250" cy="457200"/>
          </a:xfrm>
          <a:prstGeom prst="rect">
            <a:avLst/>
          </a:prstGeom>
        </p:spPr>
      </p:pic>
      <p:pic>
        <p:nvPicPr>
          <p:cNvPr id="5124" name="Picture 4" descr="Image result for github desktop">
            <a:extLst>
              <a:ext uri="{FF2B5EF4-FFF2-40B4-BE49-F238E27FC236}">
                <a16:creationId xmlns:a16="http://schemas.microsoft.com/office/drawing/2014/main" id="{25C7E135-EEE6-4558-9FD2-B9A6657739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05" t="3937" r="5241" b="9930"/>
          <a:stretch/>
        </p:blipFill>
        <p:spPr bwMode="auto">
          <a:xfrm>
            <a:off x="7323909" y="2976517"/>
            <a:ext cx="4472595" cy="2980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6214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Resources</a:t>
            </a:r>
          </a:p>
        </p:txBody>
      </p:sp>
      <p:sp>
        <p:nvSpPr>
          <p:cNvPr id="3" name="Content Placeholder 2"/>
          <p:cNvSpPr>
            <a:spLocks noGrp="1"/>
          </p:cNvSpPr>
          <p:nvPr>
            <p:ph idx="1"/>
          </p:nvPr>
        </p:nvSpPr>
        <p:spPr>
          <a:xfrm>
            <a:off x="838200" y="1825625"/>
            <a:ext cx="10515600" cy="4618718"/>
          </a:xfrm>
        </p:spPr>
        <p:txBody>
          <a:bodyPr>
            <a:normAutofit lnSpcReduction="10000"/>
          </a:bodyPr>
          <a:lstStyle/>
          <a:p>
            <a:pPr marL="0" indent="0">
              <a:buNone/>
            </a:pPr>
            <a:r>
              <a:rPr lang="en-US" dirty="0"/>
              <a:t>Git command line tutorial – Best starting place.</a:t>
            </a:r>
          </a:p>
          <a:p>
            <a:pPr marL="457200" lvl="1" indent="0">
              <a:buNone/>
            </a:pPr>
            <a:r>
              <a:rPr lang="en-US" dirty="0">
                <a:hlinkClick r:id="rId2"/>
              </a:rPr>
              <a:t>https://try.github.io</a:t>
            </a:r>
            <a:endParaRPr lang="en-US" dirty="0"/>
          </a:p>
          <a:p>
            <a:pPr marL="0" indent="0">
              <a:buNone/>
            </a:pPr>
            <a:br>
              <a:rPr lang="en-US" dirty="0"/>
            </a:br>
            <a:r>
              <a:rPr lang="en-US" dirty="0"/>
              <a:t>Pro Git – Perfect (and free!) e-book about Git.</a:t>
            </a:r>
          </a:p>
          <a:p>
            <a:pPr marL="457200" lvl="1" indent="0">
              <a:buNone/>
            </a:pPr>
            <a:r>
              <a:rPr lang="en-US" dirty="0">
                <a:hlinkClick r:id="rId3"/>
              </a:rPr>
              <a:t>Pro </a:t>
            </a:r>
            <a:r>
              <a:rPr lang="en-US" dirty="0" err="1">
                <a:hlinkClick r:id="rId3"/>
              </a:rPr>
              <a:t>Git</a:t>
            </a:r>
            <a:endParaRPr lang="en-US" dirty="0"/>
          </a:p>
          <a:p>
            <a:pPr marL="0" indent="0">
              <a:buNone/>
            </a:pPr>
            <a:br>
              <a:rPr lang="en-US" dirty="0"/>
            </a:br>
            <a:r>
              <a:rPr lang="en-US" dirty="0"/>
              <a:t>First-Aid Git - Great place to look for quick solutions.</a:t>
            </a:r>
          </a:p>
          <a:p>
            <a:pPr marL="457200" lvl="1" indent="0">
              <a:buNone/>
            </a:pPr>
            <a:r>
              <a:rPr lang="en-US" dirty="0">
                <a:hlinkClick r:id="rId4"/>
              </a:rPr>
              <a:t>http://firstaidgit.io/#/</a:t>
            </a:r>
            <a:endParaRPr lang="en-US" dirty="0"/>
          </a:p>
          <a:p>
            <a:pPr marL="0" indent="0">
              <a:buNone/>
            </a:pPr>
            <a:br>
              <a:rPr lang="en-US" dirty="0"/>
            </a:br>
            <a:r>
              <a:rPr lang="en-US" dirty="0"/>
              <a:t>Git fix Um - Great place to search for solutions.</a:t>
            </a:r>
          </a:p>
          <a:p>
            <a:pPr marL="457200" lvl="1" indent="0">
              <a:buNone/>
            </a:pPr>
            <a:r>
              <a:rPr lang="en-US" dirty="0">
                <a:hlinkClick r:id="rId5"/>
              </a:rPr>
              <a:t>sethrobertson.github.io/</a:t>
            </a:r>
            <a:r>
              <a:rPr lang="en-US" dirty="0" err="1">
                <a:hlinkClick r:id="rId5"/>
              </a:rPr>
              <a:t>GitFixUm</a:t>
            </a:r>
            <a:endParaRPr lang="en-US" dirty="0"/>
          </a:p>
          <a:p>
            <a:pPr lvl="1"/>
            <a:endParaRPr lang="en-US" dirty="0"/>
          </a:p>
        </p:txBody>
      </p:sp>
    </p:spTree>
    <p:extLst>
      <p:ext uri="{BB962C8B-B14F-4D97-AF65-F5344CB8AC3E}">
        <p14:creationId xmlns:p14="http://schemas.microsoft.com/office/powerpoint/2010/main" val="2670308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3FC1-0B5C-4E30-980E-03F1557788AA}"/>
              </a:ext>
            </a:extLst>
          </p:cNvPr>
          <p:cNvSpPr>
            <a:spLocks noGrp="1"/>
          </p:cNvSpPr>
          <p:nvPr>
            <p:ph type="title"/>
          </p:nvPr>
        </p:nvSpPr>
        <p:spPr/>
        <p:txBody>
          <a:bodyPr/>
          <a:lstStyle/>
          <a:p>
            <a:r>
              <a:rPr lang="en-US" dirty="0"/>
              <a:t>Learning</a:t>
            </a:r>
          </a:p>
        </p:txBody>
      </p:sp>
      <p:sp>
        <p:nvSpPr>
          <p:cNvPr id="3" name="Content Placeholder 2">
            <a:extLst>
              <a:ext uri="{FF2B5EF4-FFF2-40B4-BE49-F238E27FC236}">
                <a16:creationId xmlns:a16="http://schemas.microsoft.com/office/drawing/2014/main" id="{AADA4A45-4FE9-4FC7-A116-BAF06F399409}"/>
              </a:ext>
            </a:extLst>
          </p:cNvPr>
          <p:cNvSpPr>
            <a:spLocks noGrp="1"/>
          </p:cNvSpPr>
          <p:nvPr>
            <p:ph idx="1"/>
          </p:nvPr>
        </p:nvSpPr>
        <p:spPr/>
        <p:txBody>
          <a:bodyPr/>
          <a:lstStyle/>
          <a:p>
            <a:pPr marL="0" indent="0">
              <a:buNone/>
            </a:pPr>
            <a:r>
              <a:rPr lang="en-US" dirty="0"/>
              <a:t>“Learning is the </a:t>
            </a:r>
            <a:r>
              <a:rPr lang="en-US" b="1" dirty="0"/>
              <a:t>active </a:t>
            </a:r>
            <a:r>
              <a:rPr lang="en-US" dirty="0"/>
              <a:t>acquisition of </a:t>
            </a:r>
            <a:r>
              <a:rPr lang="en-US" b="1" dirty="0"/>
              <a:t>skills</a:t>
            </a:r>
            <a:r>
              <a:rPr lang="en-US" dirty="0"/>
              <a:t>, </a:t>
            </a:r>
            <a:r>
              <a:rPr lang="en-US" b="1" dirty="0"/>
              <a:t>knowledge</a:t>
            </a:r>
            <a:r>
              <a:rPr lang="en-US" dirty="0"/>
              <a:t>, and </a:t>
            </a:r>
            <a:r>
              <a:rPr lang="en-US" b="1" dirty="0"/>
              <a:t>values </a:t>
            </a:r>
            <a:r>
              <a:rPr lang="en-US" dirty="0"/>
              <a:t>that results in </a:t>
            </a:r>
            <a:r>
              <a:rPr lang="en-US" b="1" dirty="0"/>
              <a:t>changed behavior</a:t>
            </a:r>
            <a:r>
              <a:rPr lang="en-US" dirty="0"/>
              <a:t>”</a:t>
            </a:r>
          </a:p>
          <a:p>
            <a:pPr marL="0" indent="0">
              <a:buNone/>
            </a:pPr>
            <a:endParaRPr lang="en-US" dirty="0"/>
          </a:p>
          <a:p>
            <a:pPr>
              <a:buFontTx/>
              <a:buChar char="-"/>
            </a:pPr>
            <a:r>
              <a:rPr lang="en-US" dirty="0"/>
              <a:t>You won’t learn by just being told something (even if you’re listening)</a:t>
            </a:r>
          </a:p>
          <a:p>
            <a:pPr>
              <a:buFontTx/>
              <a:buChar char="-"/>
            </a:pPr>
            <a:r>
              <a:rPr lang="en-US" dirty="0"/>
              <a:t>You aren’t learning something unless you apply it (changed behavior)</a:t>
            </a:r>
          </a:p>
          <a:p>
            <a:pPr marL="0" indent="0">
              <a:buNone/>
            </a:pPr>
            <a:endParaRPr lang="en-US" b="1" dirty="0"/>
          </a:p>
          <a:p>
            <a:pPr marL="0" indent="0">
              <a:buNone/>
            </a:pPr>
            <a:r>
              <a:rPr lang="en-US" b="1" dirty="0"/>
              <a:t>Real</a:t>
            </a:r>
            <a:r>
              <a:rPr lang="en-US" b="1"/>
              <a:t>, continuous learning </a:t>
            </a:r>
            <a:r>
              <a:rPr lang="en-US" b="1" dirty="0"/>
              <a:t>is essential to being an ICT Engineer</a:t>
            </a:r>
          </a:p>
        </p:txBody>
      </p:sp>
    </p:spTree>
    <p:extLst>
      <p:ext uri="{BB962C8B-B14F-4D97-AF65-F5344CB8AC3E}">
        <p14:creationId xmlns:p14="http://schemas.microsoft.com/office/powerpoint/2010/main" val="311738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latin typeface="+mj-lt"/>
                <a:ea typeface="+mj-ea"/>
                <a:cs typeface="+mj-cs"/>
              </a:rPr>
              <a:t>Windows &amp;</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Command Line</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(Lessons Two &amp; Three)</a:t>
            </a:r>
          </a:p>
        </p:txBody>
      </p:sp>
    </p:spTree>
    <p:extLst>
      <p:ext uri="{BB962C8B-B14F-4D97-AF65-F5344CB8AC3E}">
        <p14:creationId xmlns:p14="http://schemas.microsoft.com/office/powerpoint/2010/main" val="112878738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Windows File System Hierarchy</a:t>
            </a:r>
            <a:endParaRPr lang="da-DK" i="1" dirty="0">
              <a:latin typeface="Calibri Light" panose="020F0302020204030204" pitchFamily="34" charset="0"/>
            </a:endParaRPr>
          </a:p>
        </p:txBody>
      </p:sp>
      <p:graphicFrame>
        <p:nvGraphicFramePr>
          <p:cNvPr id="4" name="Diagram 3"/>
          <p:cNvGraphicFramePr/>
          <p:nvPr>
            <p:extLst/>
          </p:nvPr>
        </p:nvGraphicFramePr>
        <p:xfrm>
          <a:off x="0" y="1134877"/>
          <a:ext cx="10957858" cy="501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838200" y="1406569"/>
            <a:ext cx="4244688" cy="369332"/>
          </a:xfrm>
          <a:prstGeom prst="rect">
            <a:avLst/>
          </a:prstGeom>
        </p:spPr>
        <p:txBody>
          <a:bodyPr wrap="none">
            <a:spAutoFit/>
          </a:bodyPr>
          <a:lstStyle/>
          <a:p>
            <a:r>
              <a:rPr lang="da-DK" i="1" dirty="0">
                <a:latin typeface="Calibri" panose="020F0502020204030204" pitchFamily="34" charset="0"/>
              </a:rPr>
              <a:t>The primary hard drive is usually named C:\</a:t>
            </a:r>
            <a:endParaRPr lang="da-DK" dirty="0">
              <a:latin typeface="Calibri" panose="020F0502020204030204" pitchFamily="34" charset="0"/>
            </a:endParaRPr>
          </a:p>
        </p:txBody>
      </p:sp>
    </p:spTree>
    <p:extLst>
      <p:ext uri="{BB962C8B-B14F-4D97-AF65-F5344CB8AC3E}">
        <p14:creationId xmlns:p14="http://schemas.microsoft.com/office/powerpoint/2010/main" val="39224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270</TotalTime>
  <Words>3736</Words>
  <Application>Microsoft Office PowerPoint</Application>
  <PresentationFormat>Widescreen</PresentationFormat>
  <Paragraphs>567</Paragraphs>
  <Slides>69</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69</vt:i4>
      </vt:variant>
    </vt:vector>
  </HeadingPairs>
  <TitlesOfParts>
    <vt:vector size="77" baseType="lpstr">
      <vt:lpstr>Arial</vt:lpstr>
      <vt:lpstr>Calibri</vt:lpstr>
      <vt:lpstr>Calibri Light</vt:lpstr>
      <vt:lpstr>Consolas</vt:lpstr>
      <vt:lpstr>Courier New</vt:lpstr>
      <vt:lpstr>Wingdings</vt:lpstr>
      <vt:lpstr>Office Theme</vt:lpstr>
      <vt:lpstr>1_Office Theme</vt:lpstr>
      <vt:lpstr>Programming Skills Workshop</vt:lpstr>
      <vt:lpstr>Programmer Skills (Lesson One)</vt:lpstr>
      <vt:lpstr>Programming as a Social Practice</vt:lpstr>
      <vt:lpstr>Skills Checklist - Social</vt:lpstr>
      <vt:lpstr>Programming as a Technical Practice</vt:lpstr>
      <vt:lpstr>Skills Checklist - Technical</vt:lpstr>
      <vt:lpstr>Learning</vt:lpstr>
      <vt:lpstr>Windows &amp; Command Line (Lessons Two &amp; Three)</vt:lpstr>
      <vt:lpstr>Windows File System Hierarchy</vt:lpstr>
      <vt:lpstr>Customizing your file system</vt:lpstr>
      <vt:lpstr>Finding and Opening Tools</vt:lpstr>
      <vt:lpstr>Task Manager</vt:lpstr>
      <vt:lpstr>Using the Command Line</vt:lpstr>
      <vt:lpstr>Navigating on the Command Line</vt:lpstr>
      <vt:lpstr>Tips – Tab completion</vt:lpstr>
      <vt:lpstr>Tips – Exiting Programs</vt:lpstr>
      <vt:lpstr>The PATH</vt:lpstr>
      <vt:lpstr>Using Command Line Programs</vt:lpstr>
      <vt:lpstr>Command line Java</vt:lpstr>
      <vt:lpstr>Coding, Troubleshooting, and Learning (Lesson Four)</vt:lpstr>
      <vt:lpstr>Clean Code</vt:lpstr>
      <vt:lpstr>Naming</vt:lpstr>
      <vt:lpstr>Code Length</vt:lpstr>
      <vt:lpstr>Helpful Resources</vt:lpstr>
      <vt:lpstr>The Impostor Syndrome</vt:lpstr>
      <vt:lpstr>Asking Questions</vt:lpstr>
      <vt:lpstr>Solving Problems</vt:lpstr>
      <vt:lpstr>Troubleshooting</vt:lpstr>
      <vt:lpstr>Troubleshooting Cheat Sheet</vt:lpstr>
      <vt:lpstr>Using high-quality sources</vt:lpstr>
      <vt:lpstr>Avoiding low-quality sources</vt:lpstr>
      <vt:lpstr>Source Quality Checklist</vt:lpstr>
      <vt:lpstr>Textbooks – The Skimming Method</vt:lpstr>
      <vt:lpstr>Text Editors &amp; IDEs (Lesson Five)</vt:lpstr>
      <vt:lpstr>Text Editors vs. IDEs</vt:lpstr>
      <vt:lpstr>What a Text Editor isn’t</vt:lpstr>
      <vt:lpstr>Eclipse Autoformating</vt:lpstr>
      <vt:lpstr>Eclipse Autocomplete</vt:lpstr>
      <vt:lpstr>Eclipse Code Completion</vt:lpstr>
      <vt:lpstr>Using a debugger</vt:lpstr>
      <vt:lpstr>Debugging in Eclipse</vt:lpstr>
      <vt:lpstr>Debugging Process</vt:lpstr>
      <vt:lpstr>Linux Background (Lesson Six)</vt:lpstr>
      <vt:lpstr>Linux in review</vt:lpstr>
      <vt:lpstr>Much ado about licenses</vt:lpstr>
      <vt:lpstr>Navigating on the Linux Terminal</vt:lpstr>
      <vt:lpstr>File manipulation on the Linux Terminal</vt:lpstr>
      <vt:lpstr>Linux File Structure</vt:lpstr>
      <vt:lpstr>Root &amp; Privileges</vt:lpstr>
      <vt:lpstr>Programming Languages (Lesson Seven)</vt:lpstr>
      <vt:lpstr>Why are there so many?</vt:lpstr>
      <vt:lpstr>Levels of Abstraction</vt:lpstr>
      <vt:lpstr>Programming Paradigms</vt:lpstr>
      <vt:lpstr>Imperative and Structured Programming</vt:lpstr>
      <vt:lpstr>Compilation</vt:lpstr>
      <vt:lpstr>Multi-Paradigm</vt:lpstr>
      <vt:lpstr>Java</vt:lpstr>
      <vt:lpstr>The Million Dollar Question</vt:lpstr>
      <vt:lpstr>The winner is...Java!</vt:lpstr>
      <vt:lpstr>Team Work Processes &amp; Tools (Lesson Eight)</vt:lpstr>
      <vt:lpstr>The Waterfall Method</vt:lpstr>
      <vt:lpstr>Agile</vt:lpstr>
      <vt:lpstr>What is Git?</vt:lpstr>
      <vt:lpstr>Basic terms</vt:lpstr>
      <vt:lpstr>Git Commands</vt:lpstr>
      <vt:lpstr>.gitignore</vt:lpstr>
      <vt:lpstr>Commit messages</vt:lpstr>
      <vt:lpstr>GitHub Desktop</vt:lpstr>
      <vt:lpstr>Git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Kristofer James Carta</dc:creator>
  <cp:lastModifiedBy>Kristofer James Carta</cp:lastModifiedBy>
  <cp:revision>3</cp:revision>
  <dcterms:created xsi:type="dcterms:W3CDTF">2017-08-21T16:52:21Z</dcterms:created>
  <dcterms:modified xsi:type="dcterms:W3CDTF">2017-09-13T22:05:13Z</dcterms:modified>
</cp:coreProperties>
</file>