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6E09-C213-41BA-9D22-E2D64A0A5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6376B-0470-47FB-8916-FD6739B07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8914-1519-415D-BDB4-259C1181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47CE-6E30-4AF5-98EC-20A2A47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8EEF4-12C7-4C73-9405-20EC1237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0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7F94-09D2-41FE-9792-71ADFD78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8FE38-0BB5-4D13-BADC-31C4FCE7D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D93C-A4AF-44CF-8A73-C1C9C2F9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1F3C-4F84-4F45-8B91-FCBA7704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924E-8DC2-4E9F-9227-001ECAF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9FCF1-27DD-4FF7-9497-6BF3F1F49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E757E-26A1-4D9D-877B-7B5A54C57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3C8C6-8218-4E4B-9A7B-3D917BC3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9AAF-2A6E-46D3-9AC7-A5D31FC6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7C4B-9C4D-44D3-A20C-CAEE3376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E305-811B-45CC-912A-9702ECB2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477A-116C-4215-A5BE-8C8CCCEDA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5AD51-4D03-4812-AA20-34E7D76C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D6C56-CEF5-4CAA-8926-7CF2453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D10A9-D397-4CAA-A348-5B9A26D6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B393-F74A-4678-B5D8-38729912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351DE-D597-450C-9360-3BBB994C6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E2E0-F69D-4D05-9181-B2D343C6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C05A-E32F-4045-A1A6-9FF152C0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E011-75AB-4483-997A-86435F87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8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C261-3B1C-4913-9555-AEDFB303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9D82-FED0-425B-879F-096F57DD2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C55EC-3CDC-4944-847D-720769296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6CE83-F094-454B-B801-19257071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688EB-04B9-452C-AA27-84A24B4E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7A941-9E8B-4DF9-99B0-15ABC2A2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BDD5-8868-485A-AFDA-F50E5A28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5B85-1206-4D02-89FF-FE2F71F2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927A1-9D3A-43E2-B79C-27F9A7992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5AD98-663D-41F8-B316-027312EDE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6AE7-7024-4E03-9A06-44D6DADF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0642B-E632-470E-BAE5-0E29CA08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1582B-D14F-4A1F-B5AC-9D775EB2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F5B9D-3317-4590-9009-59B959E2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4EDD-C9B5-4CF5-896D-477955F0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E332-0447-4947-98B0-183A8A61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54796-725B-471D-A1A3-EB4EEF8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07DC3-C910-4B3A-8A34-9562DD0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27B35-D7B0-4279-805F-67F63BAE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A9DD4-2FB8-43A6-8199-ECA4FBD4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04F03-A8BC-4CA3-8BE2-A5939B6F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8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A475-1ADA-4547-826F-8774EE2C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C6B0-6DF7-4EEB-8F88-51E27F23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9F7F3-51CF-47B4-A40A-0DECB507C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531E2-ACC7-488F-AE28-E543A010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47F82-413A-46B7-A645-EB500E0F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62F2B-1E9F-433E-8F91-63968F1A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5351-C782-47CC-8C30-0DFB14C1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8550E-8B88-44F8-849D-A008932AB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DCD93-75C3-4E99-8651-A17B6ED74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95B74-E501-4475-BB14-EC2F610E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08F7-6354-44F0-A393-7DEBEC2C7C3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35900-CDAC-4466-843F-C0EA99FF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813FD-72F3-43D4-A1E0-472DF6AB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87115-FEF6-468E-9408-DD1A9C9C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200DD-327E-49F0-8877-BA35F629E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A954-581A-44DB-8822-0C4D5B08E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08F7-6354-44F0-A393-7DEBEC2C7C3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43B5C-0C2B-4F84-8D83-8EDE4ADA4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AF07D-5965-4A38-9A26-57E23ECF5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8076-5CC7-47D0-B23A-DC04C2BF6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CB34-D9AC-44A0-AC80-F301FBC45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106D-AA5E-4552-936E-68A50CF7C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9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Oh, Dylan M. (Fed)</dc:creator>
  <cp:lastModifiedBy>Oh, Dylan M. (Fed)</cp:lastModifiedBy>
  <cp:revision>1</cp:revision>
  <dcterms:created xsi:type="dcterms:W3CDTF">2019-06-24T23:38:51Z</dcterms:created>
  <dcterms:modified xsi:type="dcterms:W3CDTF">2019-06-24T23:39:27Z</dcterms:modified>
</cp:coreProperties>
</file>