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95"/>
    <a:srgbClr val="B4B4CE"/>
    <a:srgbClr val="B0B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0684F-30B8-4E3A-89E2-746A8B4484A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E890-603A-4724-B11A-451EC4D3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3E890-603A-4724-B11A-451EC4D3D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08F7-6354-44F0-A393-7DEBEC2C7C3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7CD-A4DA-4D92-A02F-D630E69F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Dylan’s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60502-37DE-421B-87E8-392423C84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 June 2019</a:t>
            </a:r>
          </a:p>
        </p:txBody>
      </p:sp>
    </p:spTree>
    <p:extLst>
      <p:ext uri="{BB962C8B-B14F-4D97-AF65-F5344CB8AC3E}">
        <p14:creationId xmlns:p14="http://schemas.microsoft.com/office/powerpoint/2010/main" val="31325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A861-D478-439C-A171-1F922CC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48334" cy="1389355"/>
          </a:xfrm>
        </p:spPr>
        <p:txBody>
          <a:bodyPr>
            <a:normAutofit/>
          </a:bodyPr>
          <a:lstStyle/>
          <a:p>
            <a:r>
              <a:rPr lang="en-US" sz="4400" dirty="0"/>
              <a:t>Vacuum Feedthrough Original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CFD7D-8C58-4DA3-B25E-6B82E88AA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05588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Slot design allows for </a:t>
            </a:r>
            <a:r>
              <a:rPr lang="en-US" dirty="0" err="1"/>
              <a:t>customisation</a:t>
            </a:r>
            <a:r>
              <a:rPr lang="en-US" dirty="0"/>
              <a:t> of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Mechanically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signal isolation and ground coupling</a:t>
            </a:r>
          </a:p>
          <a:p>
            <a:r>
              <a:rPr lang="en-US" dirty="0"/>
              <a:t>Assembly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External connectors attached with high-temp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PCBs inserted, internal connectors attached with high-temp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Boards and brass rods fixed in place with low-temp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Epoxy applied</a:t>
            </a:r>
          </a:p>
        </p:txBody>
      </p:sp>
      <p:pic>
        <p:nvPicPr>
          <p:cNvPr id="1026" name="Picture 2" descr="https://qittlab-nuc-01.campus.nist.gov/wordpress/wp-content/uploads/2018/11/img_5bfca23d25d67-full.png">
            <a:extLst>
              <a:ext uri="{FF2B5EF4-FFF2-40B4-BE49-F238E27FC236}">
                <a16:creationId xmlns:a16="http://schemas.microsoft.com/office/drawing/2014/main" id="{2924278A-FE91-4EBA-8424-9FB34C2F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9" y="2057400"/>
            <a:ext cx="4742746" cy="31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9B3A-C5C9-47A3-AAFF-03897DF8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84318" cy="759041"/>
          </a:xfrm>
        </p:spPr>
        <p:txBody>
          <a:bodyPr>
            <a:normAutofit/>
          </a:bodyPr>
          <a:lstStyle/>
          <a:p>
            <a:r>
              <a:rPr lang="en-US" sz="4400" dirty="0"/>
              <a:t>Vacuum Feedthrough “Problems”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13B0-68EC-4F35-8929-64723E86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23206"/>
            <a:ext cx="7626392" cy="35104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 assembly time, many steps in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Complex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Prone to mistakes: solder bridges, misalignment, component slipping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Most impossible to 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Doesn’t fit in conventional KF adapters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potential points of entry for air</a:t>
            </a:r>
          </a:p>
        </p:txBody>
      </p:sp>
    </p:spTree>
    <p:extLst>
      <p:ext uri="{BB962C8B-B14F-4D97-AF65-F5344CB8AC3E}">
        <p14:creationId xmlns:p14="http://schemas.microsoft.com/office/powerpoint/2010/main" val="33847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8702-9E62-425D-8E06-EC2E4E9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7346"/>
            <a:ext cx="4110835" cy="1200150"/>
          </a:xfrm>
        </p:spPr>
        <p:txBody>
          <a:bodyPr>
            <a:normAutofit/>
          </a:bodyPr>
          <a:lstStyle/>
          <a:p>
            <a:r>
              <a:rPr lang="en-US" sz="4000" dirty="0"/>
              <a:t>New Feedthrough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AEDD1-DF74-446F-814F-B823A58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33620"/>
            <a:ext cx="5083740" cy="4040683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All components mounted directly on board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Reduces assembly time and cost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Fewer opportunities for leaks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Shorter trace length to cross barrier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Smaller connector, same # of pins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More signals in same space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S-S-S as opposed to G-S-G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Two designs on developmental version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 err="1"/>
              <a:t>Vias</a:t>
            </a:r>
            <a:r>
              <a:rPr lang="en-US" sz="2000" dirty="0"/>
              <a:t> in a row vs </a:t>
            </a:r>
            <a:r>
              <a:rPr lang="en-US" sz="2000" dirty="0" err="1"/>
              <a:t>vias</a:t>
            </a:r>
            <a:r>
              <a:rPr lang="en-US" sz="2000" dirty="0"/>
              <a:t> alternating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DB303-7A33-49B9-98EA-B2EFB4C7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81" y="1749396"/>
            <a:ext cx="3128578" cy="309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94415-D383-43D8-B7EF-1CE4DFE3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1" y="5718775"/>
            <a:ext cx="4315021" cy="794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D2B99-6D5C-4DB2-A2C1-D2EB7C8EC341}"/>
              </a:ext>
            </a:extLst>
          </p:cNvPr>
          <p:cNvSpPr txBox="1"/>
          <p:nvPr/>
        </p:nvSpPr>
        <p:spPr>
          <a:xfrm>
            <a:off x="4944862" y="5643561"/>
            <a:ext cx="38972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Needs modified </a:t>
            </a:r>
            <a:r>
              <a:rPr lang="en-US" sz="2000" dirty="0" err="1"/>
              <a:t>o-ring</a:t>
            </a:r>
            <a:r>
              <a:rPr lang="en-US" sz="2000" dirty="0"/>
              <a:t> to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Clipped top section, 3d printed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0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43A-164F-481C-86B5-629D7D0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3652"/>
            <a:ext cx="4761632" cy="1285451"/>
          </a:xfrm>
        </p:spPr>
        <p:txBody>
          <a:bodyPr>
            <a:noAutofit/>
          </a:bodyPr>
          <a:lstStyle/>
          <a:p>
            <a:r>
              <a:rPr lang="en-US" sz="4400" dirty="0"/>
              <a:t>PCB Feedthrough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C35D5-9D6E-425D-8F5F-50A81FAA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473" y="303652"/>
            <a:ext cx="2944584" cy="30165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11FB5-1705-412D-BFBB-93D3A363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89103"/>
            <a:ext cx="4235122" cy="1731148"/>
          </a:xfrm>
        </p:spPr>
        <p:txBody>
          <a:bodyPr>
            <a:normAutofit fontScale="925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Add as many connectors as physically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Achieve higher vacuum/tighter seal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950" dirty="0"/>
              <a:t>Spacers, two boards, better </a:t>
            </a:r>
            <a:r>
              <a:rPr lang="en-US" sz="1950" dirty="0" err="1"/>
              <a:t>o-ring</a:t>
            </a:r>
            <a:endParaRPr lang="en-US" sz="19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Keep it as simple as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D021B-933E-4F24-9EB0-F5413592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" y="3464445"/>
            <a:ext cx="3089903" cy="3089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01F12-F15F-4489-BF61-A423D88966C9}"/>
              </a:ext>
            </a:extLst>
          </p:cNvPr>
          <p:cNvSpPr txBox="1"/>
          <p:nvPr/>
        </p:nvSpPr>
        <p:spPr>
          <a:xfrm>
            <a:off x="4154750" y="3814836"/>
            <a:ext cx="41813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Things still left to do: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leak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Ensure that there’s more than a superficial seal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crosstalk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if S-S-S config is tenable in full setup</a:t>
            </a:r>
          </a:p>
        </p:txBody>
      </p:sp>
    </p:spTree>
    <p:extLst>
      <p:ext uri="{BB962C8B-B14F-4D97-AF65-F5344CB8AC3E}">
        <p14:creationId xmlns:p14="http://schemas.microsoft.com/office/powerpoint/2010/main" val="6634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217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Dylan’s Update</vt:lpstr>
      <vt:lpstr>Vacuum Feedthrough Original Design</vt:lpstr>
      <vt:lpstr>Vacuum Feedthrough “Problems”</vt:lpstr>
      <vt:lpstr>New Feedthrough Design</vt:lpstr>
      <vt:lpstr>PCB Feedthrough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Oh, Dylan M. (Fed)</dc:creator>
  <cp:lastModifiedBy>Oh, Dylan M. (Fed)</cp:lastModifiedBy>
  <cp:revision>22</cp:revision>
  <dcterms:created xsi:type="dcterms:W3CDTF">2019-06-24T23:38:51Z</dcterms:created>
  <dcterms:modified xsi:type="dcterms:W3CDTF">2019-06-26T00:34:37Z</dcterms:modified>
</cp:coreProperties>
</file>