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96" y="5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153B4-E4FF-48DF-8DB8-4C921686FA3B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C9DFEC-9AA4-43E0-884E-DEFAE1BAF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176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9DFEC-9AA4-43E0-884E-DEFAE1BAF2D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759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1FBDF-EEDD-4901-9CAF-13D3B9703AA6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F6492-AB71-4FA3-939E-CEDEBFE52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12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1FBDF-EEDD-4901-9CAF-13D3B9703AA6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F6492-AB71-4FA3-939E-CEDEBFE52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189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1FBDF-EEDD-4901-9CAF-13D3B9703AA6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F6492-AB71-4FA3-939E-CEDEBFE52F5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0909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1FBDF-EEDD-4901-9CAF-13D3B9703AA6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F6492-AB71-4FA3-939E-CEDEBFE52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533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1FBDF-EEDD-4901-9CAF-13D3B9703AA6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F6492-AB71-4FA3-939E-CEDEBFE52F5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16650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1FBDF-EEDD-4901-9CAF-13D3B9703AA6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F6492-AB71-4FA3-939E-CEDEBFE52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844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1FBDF-EEDD-4901-9CAF-13D3B9703AA6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F6492-AB71-4FA3-939E-CEDEBFE52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8437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1FBDF-EEDD-4901-9CAF-13D3B9703AA6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F6492-AB71-4FA3-939E-CEDEBFE52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034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1FBDF-EEDD-4901-9CAF-13D3B9703AA6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F6492-AB71-4FA3-939E-CEDEBFE52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789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1FBDF-EEDD-4901-9CAF-13D3B9703AA6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F6492-AB71-4FA3-939E-CEDEBFE52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331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1FBDF-EEDD-4901-9CAF-13D3B9703AA6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F6492-AB71-4FA3-939E-CEDEBFE52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33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1FBDF-EEDD-4901-9CAF-13D3B9703AA6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F6492-AB71-4FA3-939E-CEDEBFE52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601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1FBDF-EEDD-4901-9CAF-13D3B9703AA6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F6492-AB71-4FA3-939E-CEDEBFE52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69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1FBDF-EEDD-4901-9CAF-13D3B9703AA6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F6492-AB71-4FA3-939E-CEDEBFE52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603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1FBDF-EEDD-4901-9CAF-13D3B9703AA6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F6492-AB71-4FA3-939E-CEDEBFE52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951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1FBDF-EEDD-4901-9CAF-13D3B9703AA6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F6492-AB71-4FA3-939E-CEDEBFE52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965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1FBDF-EEDD-4901-9CAF-13D3B9703AA6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73F6492-AB71-4FA3-939E-CEDEBFE52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419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如何学习程序设计基础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计</a:t>
            </a:r>
            <a:r>
              <a:rPr lang="en-US" altLang="zh-CN" dirty="0" smtClean="0"/>
              <a:t>223 </a:t>
            </a:r>
            <a:r>
              <a:rPr lang="zh-CN" altLang="en-US" dirty="0" smtClean="0"/>
              <a:t>刁明轩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5573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学习</a:t>
            </a:r>
            <a:r>
              <a:rPr lang="en-US" altLang="zh-CN" sz="2800" dirty="0" smtClean="0"/>
              <a:t>C++</a:t>
            </a:r>
            <a:r>
              <a:rPr lang="zh-CN" altLang="en-US" sz="2800" dirty="0" smtClean="0"/>
              <a:t>基本语法</a:t>
            </a:r>
            <a:endParaRPr lang="en-US" altLang="zh-CN" sz="2800" dirty="0" smtClean="0"/>
          </a:p>
          <a:p>
            <a:r>
              <a:rPr lang="zh-CN" altLang="en-US" sz="2800" dirty="0" smtClean="0"/>
              <a:t>掌握一些基本算法</a:t>
            </a:r>
            <a:endParaRPr lang="en-US" altLang="zh-CN" sz="2800" dirty="0" smtClean="0"/>
          </a:p>
          <a:p>
            <a:r>
              <a:rPr lang="zh-CN" altLang="en-US" sz="2800" b="1" dirty="0">
                <a:solidFill>
                  <a:srgbClr val="FF0000"/>
                </a:solidFill>
              </a:rPr>
              <a:t>能自己动手写</a:t>
            </a:r>
            <a:r>
              <a:rPr lang="en-US" altLang="zh-CN" sz="2800" b="1" dirty="0">
                <a:solidFill>
                  <a:srgbClr val="FF0000"/>
                </a:solidFill>
              </a:rPr>
              <a:t>C++</a:t>
            </a:r>
            <a:r>
              <a:rPr lang="zh-CN" altLang="en-US" sz="2800" b="1" dirty="0">
                <a:solidFill>
                  <a:srgbClr val="FF0000"/>
                </a:solidFill>
              </a:rPr>
              <a:t>程序完成指定功能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059655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基本语法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</a:t>
            </a:r>
            <a:r>
              <a:rPr lang="zh-CN" altLang="en-US" dirty="0" smtClean="0"/>
              <a:t>写，多写，多写</a:t>
            </a:r>
            <a:endParaRPr lang="en-US" altLang="zh-CN" dirty="0" smtClean="0"/>
          </a:p>
          <a:p>
            <a:r>
              <a:rPr lang="zh-CN" altLang="en-US" dirty="0"/>
              <a:t>刚</a:t>
            </a:r>
            <a:r>
              <a:rPr lang="zh-CN" altLang="en-US" dirty="0" smtClean="0"/>
              <a:t>开始写如果忘记了某些语法规则可以上网查阅，但一定要渐渐减少这个环节</a:t>
            </a:r>
            <a:endParaRPr lang="en-US" altLang="zh-CN" dirty="0" smtClean="0"/>
          </a:p>
          <a:p>
            <a:r>
              <a:rPr lang="zh-CN" altLang="en-US" dirty="0" smtClean="0"/>
              <a:t>很多</a:t>
            </a:r>
            <a:r>
              <a:rPr lang="en-US" altLang="zh-CN" dirty="0" smtClean="0"/>
              <a:t>IDE</a:t>
            </a:r>
            <a:r>
              <a:rPr lang="zh-CN" altLang="en-US" dirty="0" smtClean="0"/>
              <a:t>有语法补全功能，以及</a:t>
            </a:r>
            <a:r>
              <a:rPr lang="en-US" altLang="zh-CN" dirty="0" smtClean="0"/>
              <a:t>copilot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chatgpt</a:t>
            </a:r>
            <a:r>
              <a:rPr lang="zh-CN" altLang="en-US" dirty="0" smtClean="0"/>
              <a:t>之类工具。初学建议一个字一个字认真书写，等熟练之后可以使用上述功能（熟练之后一定要学会使用上述功能）</a:t>
            </a:r>
            <a:endParaRPr lang="en-US" altLang="zh-CN" dirty="0" smtClean="0"/>
          </a:p>
          <a:p>
            <a:r>
              <a:rPr lang="zh-CN" altLang="en-US" dirty="0" smtClean="0"/>
              <a:t>不要只停留在表面的语法，一定要了解深层的机制（尤其指针、数组这种）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对于后面会学到的</a:t>
            </a:r>
            <a:r>
              <a:rPr lang="zh-CN" altLang="en-US" b="1" dirty="0" smtClean="0">
                <a:solidFill>
                  <a:srgbClr val="FF0000"/>
                </a:solidFill>
              </a:rPr>
              <a:t>类与对象</a:t>
            </a:r>
            <a:r>
              <a:rPr lang="zh-CN" altLang="en-US" dirty="0" smtClean="0"/>
              <a:t>，一定一定要熟练掌握概念，熟练掌握语法，能自己很轻松的上手写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19337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基本算法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自顶而下递归，自底而上动态规划</a:t>
            </a:r>
            <a:endParaRPr lang="en-US" altLang="zh-CN" dirty="0"/>
          </a:p>
          <a:p>
            <a:pPr lvl="1"/>
            <a:r>
              <a:rPr lang="zh-CN" altLang="en-US" dirty="0" smtClean="0"/>
              <a:t>举例：斐波那契数列和爬楼梯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枚举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字符串、数组的操作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5953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如何使用</a:t>
            </a:r>
            <a:r>
              <a:rPr lang="en-US" altLang="zh-CN" dirty="0" smtClean="0"/>
              <a:t>CG</a:t>
            </a:r>
            <a:r>
              <a:rPr lang="zh-CN" altLang="en-US" dirty="0" smtClean="0"/>
              <a:t>平台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计</a:t>
            </a:r>
            <a:r>
              <a:rPr lang="en-US" altLang="zh-CN" dirty="0" smtClean="0"/>
              <a:t>223 </a:t>
            </a:r>
            <a:r>
              <a:rPr lang="zh-CN" altLang="en-US" dirty="0" smtClean="0"/>
              <a:t>刁明轩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6560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评测题目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完全正确</a:t>
            </a:r>
            <a:endParaRPr lang="en-US" altLang="zh-CN" dirty="0" smtClean="0"/>
          </a:p>
          <a:p>
            <a:r>
              <a:rPr lang="zh-CN" altLang="en-US" dirty="0" smtClean="0"/>
              <a:t>输出错误</a:t>
            </a:r>
            <a:endParaRPr lang="en-US" altLang="zh-CN" dirty="0" smtClean="0"/>
          </a:p>
          <a:p>
            <a:r>
              <a:rPr lang="zh-CN" altLang="en-US" dirty="0" smtClean="0"/>
              <a:t>格式错误</a:t>
            </a:r>
            <a:endParaRPr lang="en-US" altLang="zh-CN" dirty="0" smtClean="0"/>
          </a:p>
          <a:p>
            <a:r>
              <a:rPr lang="zh-CN" altLang="en-US" dirty="0" smtClean="0"/>
              <a:t>编译错误</a:t>
            </a:r>
            <a:endParaRPr lang="en-US" altLang="zh-CN" dirty="0" smtClean="0"/>
          </a:p>
          <a:p>
            <a:r>
              <a:rPr lang="zh-CN" altLang="en-US" dirty="0" smtClean="0"/>
              <a:t>其他错误（死循环、内存重复释放等等）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9832315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106</TotalTime>
  <Words>210</Words>
  <Application>Microsoft Office PowerPoint</Application>
  <PresentationFormat>宽屏</PresentationFormat>
  <Paragraphs>29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方正姚体</vt:lpstr>
      <vt:lpstr>华文新魏</vt:lpstr>
      <vt:lpstr>Arial</vt:lpstr>
      <vt:lpstr>Trebuchet MS</vt:lpstr>
      <vt:lpstr>Wingdings 3</vt:lpstr>
      <vt:lpstr>平面</vt:lpstr>
      <vt:lpstr>如何学习程序设计基础</vt:lpstr>
      <vt:lpstr>课程要求</vt:lpstr>
      <vt:lpstr>学习C++基本语法</vt:lpstr>
      <vt:lpstr>学习C++基本算法</vt:lpstr>
      <vt:lpstr>如何使用CG平台</vt:lpstr>
      <vt:lpstr>评测题目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如何学习程序设计基础</dc:title>
  <dc:creator>刁明轩</dc:creator>
  <cp:lastModifiedBy>刁明轩</cp:lastModifiedBy>
  <cp:revision>15</cp:revision>
  <dcterms:created xsi:type="dcterms:W3CDTF">2024-10-08T05:07:22Z</dcterms:created>
  <dcterms:modified xsi:type="dcterms:W3CDTF">2024-10-08T06:54:21Z</dcterms:modified>
</cp:coreProperties>
</file>