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2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0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0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5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6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5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8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774C2D8-4460-4347-8FF7-603F28D7E14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B5C8157-C803-4518-9913-9528457F3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7B1DC-C646-4B39-680D-58E2D9E76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十一周讲解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6CC764-60B4-9226-B747-8E355E0C4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计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223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刁明轩</a:t>
            </a:r>
          </a:p>
        </p:txBody>
      </p:sp>
    </p:spTree>
    <p:extLst>
      <p:ext uri="{BB962C8B-B14F-4D97-AF65-F5344CB8AC3E}">
        <p14:creationId xmlns:p14="http://schemas.microsoft.com/office/powerpoint/2010/main" val="317943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98801-BDF4-75F7-F5A9-1BFAE18A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DE4CA-5BA0-9AE3-18A1-257006CD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分治求最大值</a:t>
            </a:r>
            <a:endParaRPr lang="zh-CN" altLang="en-US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20359BDD-2A0D-D0F0-C119-F6974E06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83" y="1425989"/>
            <a:ext cx="7597471" cy="40060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44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ABA69-CFE4-7AE3-3FDC-EC7BEA15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分治求最大值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AFC5E-8A87-6CC6-E46D-9F9ACD84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2" y="1226934"/>
            <a:ext cx="8136643" cy="32576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CED928-0CEF-3F30-51F4-236C2DE9219C}"/>
              </a:ext>
            </a:extLst>
          </p:cNvPr>
          <p:cNvSpPr txBox="1"/>
          <p:nvPr/>
        </p:nvSpPr>
        <p:spPr>
          <a:xfrm>
            <a:off x="3852407" y="4735005"/>
            <a:ext cx="383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zh-CN" altLang="en-US" dirty="0"/>
              <a:t>为整个数组</a:t>
            </a:r>
            <a:endParaRPr lang="en-US" altLang="zh-CN" dirty="0"/>
          </a:p>
          <a:p>
            <a:r>
              <a:rPr lang="zh-CN" altLang="en-US" dirty="0"/>
              <a:t>其中需要考虑区间 </a:t>
            </a:r>
            <a:r>
              <a:rPr lang="en-US" altLang="zh-CN" dirty="0"/>
              <a:t>[low, high]</a:t>
            </a:r>
          </a:p>
        </p:txBody>
      </p:sp>
    </p:spTree>
    <p:extLst>
      <p:ext uri="{BB962C8B-B14F-4D97-AF65-F5344CB8AC3E}">
        <p14:creationId xmlns:p14="http://schemas.microsoft.com/office/powerpoint/2010/main" val="111525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39782-ECD1-2EB4-7526-FB4FC2C6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蛇形填数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37574D-A46C-4933-F808-62003207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43" y="0"/>
            <a:ext cx="5967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2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04D6B-EF4C-FEB9-C782-8C8F391F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蛇形填数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C4A4D-21A1-434C-C09D-BAA1F6B4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365" y="864108"/>
            <a:ext cx="7315200" cy="5120640"/>
          </a:xfrm>
        </p:spPr>
        <p:txBody>
          <a:bodyPr/>
          <a:lstStyle/>
          <a:p>
            <a:r>
              <a:rPr lang="zh-CN" altLang="en-US" dirty="0"/>
              <a:t>递归实现</a:t>
            </a:r>
            <a:endParaRPr lang="en-US" altLang="zh-CN" dirty="0"/>
          </a:p>
          <a:p>
            <a:r>
              <a:rPr lang="zh-CN" altLang="en-US" dirty="0"/>
              <a:t>递归函数设计：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每一次填写一圈</a:t>
            </a:r>
            <a:endParaRPr lang="en-US" altLang="zh-CN" dirty="0"/>
          </a:p>
          <a:p>
            <a:r>
              <a:rPr lang="zh-CN" altLang="en-US" dirty="0"/>
              <a:t>直到填写最内部的一圈：长度为</a:t>
            </a:r>
            <a:r>
              <a:rPr lang="en-US" altLang="zh-CN" dirty="0"/>
              <a:t>1/2</a:t>
            </a:r>
          </a:p>
          <a:p>
            <a:r>
              <a:rPr lang="zh-CN" altLang="en-US" dirty="0"/>
              <a:t>不需要关心之前怎么填的，只需要实现自己的任务，以及将任务传承下去</a:t>
            </a:r>
            <a:endParaRPr lang="en-US" altLang="zh-CN" dirty="0"/>
          </a:p>
          <a:p>
            <a:r>
              <a:rPr lang="zh-CN" altLang="en-US" dirty="0"/>
              <a:t>二维数组存储结果，引用传递 </a:t>
            </a:r>
            <a:r>
              <a:rPr lang="en-US" altLang="zh-CN" dirty="0"/>
              <a:t>or </a:t>
            </a:r>
            <a:r>
              <a:rPr lang="zh-CN" altLang="en-US" dirty="0"/>
              <a:t>全局变量均可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D8D87-63E3-B93C-E9B8-A554EEA4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09" y="2046302"/>
            <a:ext cx="7855723" cy="15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B9F71-7363-B5EF-28A8-F3663D46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蛇形填数</a:t>
            </a:r>
            <a:endParaRPr lang="zh-CN" altLang="en-US" dirty="0"/>
          </a:p>
        </p:txBody>
      </p:sp>
      <p:pic>
        <p:nvPicPr>
          <p:cNvPr id="5" name="图片 4" descr="图片包含 日历&#10;&#10;描述已自动生成">
            <a:extLst>
              <a:ext uri="{FF2B5EF4-FFF2-40B4-BE49-F238E27FC236}">
                <a16:creationId xmlns:a16="http://schemas.microsoft.com/office/drawing/2014/main" id="{718ADDAB-21D5-DEE8-2DD6-DFCF361D3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17" y="913582"/>
            <a:ext cx="5937447" cy="50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4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7E047-778D-7C99-9073-4C0A2241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1FE55-5C6F-B8F7-63FB-6AB2B7CB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蛇形填数</a:t>
            </a:r>
            <a:endParaRPr lang="zh-CN" altLang="en-US" dirty="0"/>
          </a:p>
        </p:txBody>
      </p:sp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831231DF-5030-16AE-74D8-AD3623535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05" y="1186179"/>
            <a:ext cx="6313295" cy="45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3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9B23E-F072-5624-7E03-99132CA2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蛇形填数</a:t>
            </a:r>
            <a:endParaRPr lang="zh-CN" altLang="en-US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4E192F9C-5CDE-1104-F044-6CE805B8E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2" y="876035"/>
            <a:ext cx="6101468" cy="50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CF04-5EFC-4181-42C2-48B16D5A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蛇形填数</a:t>
            </a:r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8DE8D02-EF44-DAB9-878C-4919EB3F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19" y="864108"/>
            <a:ext cx="6308855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55D6E-7111-B502-D3AD-C77BC7ABE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6C74C-B32B-62D8-0C6A-712AA5C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蛇形填数</a:t>
            </a:r>
            <a:endParaRPr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77F60B1-5335-1B4D-4CE9-F929EF0E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77" y="1009219"/>
            <a:ext cx="5420610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5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179C-A4C9-697D-C960-4164F16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蛇形填数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F9574-85ED-2F9E-7754-E4F6682E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15" y="1499317"/>
            <a:ext cx="5838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9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66C64-DA08-635B-E073-482B9C74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桶排序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B0EC6-4BDC-17A1-0724-A9BCE7F1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530" y="797621"/>
            <a:ext cx="6357113" cy="52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E6AF3-7C25-DB30-1836-77E4225F2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B3D5E-9DC5-EFE9-E87F-B4883234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比较拟人</a:t>
            </a:r>
            <a:br>
              <a:rPr lang="en-US" altLang="zh-CN" b="1" dirty="0"/>
            </a:br>
            <a:r>
              <a:rPr lang="zh-CN" altLang="en-US" b="1" dirty="0"/>
              <a:t>的写法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D28BAF-BE05-27C3-D0FA-9C751E99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176" y="-4572"/>
            <a:ext cx="6240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8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6238F-A705-F250-BB61-364CC039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CB208-475D-51B4-9C3F-AFD796E6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另一种写法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7CE46-F400-2240-B34A-202448FD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42" y="2449650"/>
            <a:ext cx="7474227" cy="19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7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D6AF2-AE42-BDF4-CEDE-53850AB2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拟人写法的</a:t>
            </a:r>
            <a:br>
              <a:rPr lang="en-US" altLang="zh-CN" b="1" dirty="0"/>
            </a:br>
            <a:r>
              <a:rPr lang="zh-CN" altLang="en-US" b="1" dirty="0"/>
              <a:t>递归逻辑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6AD3C-23CF-365A-EFE8-573E6D4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74" y="2781490"/>
            <a:ext cx="8239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2CC2-3227-A96D-962F-67AF6A01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获取</a:t>
            </a:r>
            <a:br>
              <a:rPr lang="en-US" altLang="zh-CN" b="1" dirty="0"/>
            </a:br>
            <a:r>
              <a:rPr lang="zh-CN" altLang="en-US" b="1" dirty="0"/>
              <a:t>数字的位数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C6CBED-4975-8432-8216-717F0873A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44" y="848636"/>
            <a:ext cx="5457825" cy="723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6DB69B-9936-4F08-024E-E57CE62BB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44" y="1648405"/>
            <a:ext cx="7600950" cy="571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713215-46A6-BB1B-E5FB-A8FAB3C6F25C}"/>
              </a:ext>
            </a:extLst>
          </p:cNvPr>
          <p:cNvSpPr txBox="1"/>
          <p:nvPr/>
        </p:nvSpPr>
        <p:spPr>
          <a:xfrm>
            <a:off x="4023360" y="2806810"/>
            <a:ext cx="4901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to_string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转字符串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length()/size():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获取字符串长度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例如：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12345 -&gt; “12345” -&gt; 5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27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01E51-32C9-E355-8D66-3F65FC41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格式错误的</a:t>
            </a:r>
            <a:br>
              <a:rPr lang="en-US" altLang="zh-CN" b="1" dirty="0"/>
            </a:br>
            <a:r>
              <a:rPr lang="zh-CN" altLang="en-US" b="1" dirty="0"/>
              <a:t>同学可以参考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DDCBED-90A4-D859-4596-3082411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17" y="897901"/>
            <a:ext cx="4959286" cy="50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514B3-C1BB-1675-ADDE-032D0431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BE1FB-C1BC-B954-7CE1-BC9B4B34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170" y="633520"/>
            <a:ext cx="7315200" cy="5120640"/>
          </a:xfrm>
        </p:spPr>
        <p:txBody>
          <a:bodyPr/>
          <a:lstStyle/>
          <a:p>
            <a:r>
              <a:rPr lang="zh-CN" altLang="en-US" dirty="0"/>
              <a:t>很多情况的桶设计的比较复杂</a:t>
            </a:r>
            <a:endParaRPr lang="en-US" altLang="zh-CN" dirty="0"/>
          </a:p>
          <a:p>
            <a:r>
              <a:rPr lang="zh-CN" altLang="en-US" dirty="0"/>
              <a:t>本题纯粹是计数问题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855DE2-930C-507E-ADB9-1DBA64B2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210" y="1782400"/>
            <a:ext cx="6769318" cy="48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290CF-375E-9DF5-5C8D-995447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荷兰国旗问题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C231B-A05D-7779-F719-FE1805F0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46" y="1230937"/>
            <a:ext cx="7932790" cy="43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14FDF-D1AE-21FA-F5AA-5615579F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荷兰国旗问题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90B085-ECF3-BC7A-E728-D706F9E9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5" y="808907"/>
            <a:ext cx="5027894" cy="52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0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D065-52D2-7480-7CA1-E3FD9F8B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Strtok</a:t>
            </a:r>
            <a:r>
              <a:rPr lang="zh-CN" altLang="en-US" b="1" dirty="0"/>
              <a:t>函数</a:t>
            </a:r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E1677E72-780F-9FC5-2AB0-A514F49F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38" y="1367019"/>
            <a:ext cx="7625302" cy="41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6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3158F-9E7A-D839-50E6-CA56C163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线程安全版本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137BEB-D6E9-13FA-9BE5-638CACA2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12" y="1905190"/>
            <a:ext cx="7781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8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F5126-EB72-6DAC-8224-F13FDED5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分治求最大值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F292B9-C40D-38CB-AB35-DCF62165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2" y="898498"/>
            <a:ext cx="8045291" cy="49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4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D566-B6D1-D3C6-CA75-43B555FE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分治求最大值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F6F4E8FA-3A43-9455-2E5C-9BC54B82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83" y="1464404"/>
            <a:ext cx="7597471" cy="4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9624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113</TotalTime>
  <Words>193</Words>
  <Application>Microsoft Office PowerPoint</Application>
  <PresentationFormat>宽屏</PresentationFormat>
  <Paragraphs>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Corbel</vt:lpstr>
      <vt:lpstr>Wingdings 2</vt:lpstr>
      <vt:lpstr>框架</vt:lpstr>
      <vt:lpstr>十一周讲解</vt:lpstr>
      <vt:lpstr>桶排序</vt:lpstr>
      <vt:lpstr>桶排序</vt:lpstr>
      <vt:lpstr>荷兰国旗问题</vt:lpstr>
      <vt:lpstr>荷兰国旗问题</vt:lpstr>
      <vt:lpstr>Strtok函数</vt:lpstr>
      <vt:lpstr>线程安全版本</vt:lpstr>
      <vt:lpstr>分治求最大值</vt:lpstr>
      <vt:lpstr>分治求最大值</vt:lpstr>
      <vt:lpstr>分治求最大值</vt:lpstr>
      <vt:lpstr>分治求最大值</vt:lpstr>
      <vt:lpstr>蛇形填数</vt:lpstr>
      <vt:lpstr>蛇形填数</vt:lpstr>
      <vt:lpstr>蛇形填数</vt:lpstr>
      <vt:lpstr>蛇形填数</vt:lpstr>
      <vt:lpstr>蛇形填数</vt:lpstr>
      <vt:lpstr>蛇形填数</vt:lpstr>
      <vt:lpstr>蛇形填数</vt:lpstr>
      <vt:lpstr>蛇形填数</vt:lpstr>
      <vt:lpstr>比较拟人 的写法</vt:lpstr>
      <vt:lpstr>另一种写法</vt:lpstr>
      <vt:lpstr>拟人写法的 递归逻辑</vt:lpstr>
      <vt:lpstr>获取 数字的位数</vt:lpstr>
      <vt:lpstr>格式错误的 同学可以参考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明轩 刁</dc:creator>
  <cp:lastModifiedBy>明轩 刁</cp:lastModifiedBy>
  <cp:revision>47</cp:revision>
  <dcterms:created xsi:type="dcterms:W3CDTF">2024-12-12T04:58:53Z</dcterms:created>
  <dcterms:modified xsi:type="dcterms:W3CDTF">2024-12-12T06:52:17Z</dcterms:modified>
</cp:coreProperties>
</file>