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Biel Bellavist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3-13T09:50:25.262">
    <p:pos x="6000" y="0"/>
    <p:text>Maybe add second in-depth tree?</p:text>
  </p:cm>
  <p:cm authorId="0" idx="2" dt="2025-03-13T09:23:33.705">
    <p:pos x="6000" y="100"/>
    <p:text>Maybe, remake the graph with the updated information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Hello, we're: Rafel, Stas, Gerzon, Hermes, and Biel.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And we’ll show you our proposal for a system that might be what you're looking for.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fb65b56a9_0_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fb65b56a9_0_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/>
              <a:t>Overview of the Expected final product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The system we plan on implementing will give a list of tanslator recomendations for every given task.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It will do this through various means, first, a rules based assesment will give a list of all translators that can perform each task with the given requirements. We will see this more in depth in a moment.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Then using machine learning we'll get a recommendation based on the data you’ve provided.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With this 2-step process, we aim to first show all viable translators and then use machine intelligence to handpick the best for the job.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fb65b56a9_0_2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fb65b56a9_0_2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600">
                <a:solidFill>
                  <a:schemeClr val="dk1"/>
                </a:solidFill>
              </a:rPr>
              <a:t>FlowChart/Tree Explination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This graph shows a high level overview of what our base system will do to decide which translators to recomend.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ca">
                <a:solidFill>
                  <a:schemeClr val="dk1"/>
                </a:solidFill>
              </a:rPr>
              <a:t>First, we check if the translator's busy.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ca">
                <a:solidFill>
                  <a:schemeClr val="dk1"/>
                </a:solidFill>
              </a:rPr>
              <a:t>If they're free, we then check if both the source and target languages match.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ca">
                <a:solidFill>
                  <a:schemeClr val="dk1"/>
                </a:solidFill>
              </a:rPr>
              <a:t>We then check if their hourly rate is compatible with the clients maximum.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ca">
                <a:solidFill>
                  <a:schemeClr val="dk1"/>
                </a:solidFill>
              </a:rPr>
              <a:t>Finally, that translator and all other ones that match our criteria are grouped and put on a list of translators "Valid for the task".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ca">
                <a:solidFill>
                  <a:schemeClr val="dk1"/>
                </a:solidFill>
              </a:rPr>
              <a:t>If at any step the translator doesn't match the criteria, we look to see if we've checked all other translators.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ca">
                <a:solidFill>
                  <a:schemeClr val="dk1"/>
                </a:solidFill>
              </a:rPr>
              <a:t>When we haven't, simply keep going.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ca">
                <a:solidFill>
                  <a:schemeClr val="dk1"/>
                </a:solidFill>
              </a:rPr>
              <a:t>However, if we have checked all translators and none match, we run the entire process again, this time skipping the step that checks for this client's "Wildcard".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ca">
                <a:solidFill>
                  <a:schemeClr val="dk1"/>
                </a:solidFill>
              </a:rPr>
              <a:t>If even after that we no translators match, then no translator can be recommended since none match the given parameters.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fb65b56a9_0_2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fb65b56a9_0_2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600">
                <a:solidFill>
                  <a:schemeClr val="dk1"/>
                </a:solidFill>
              </a:rPr>
              <a:t>Mock-up Interface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This is a rough idea of how the interface could look like, subject to change of course.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400">
                <a:solidFill>
                  <a:srgbClr val="434343"/>
                </a:solidFill>
              </a:rPr>
              <a:t>Inputs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The following inputs would be required: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ca">
                <a:solidFill>
                  <a:schemeClr val="dk1"/>
                </a:solidFill>
              </a:rPr>
              <a:t>Start Time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ca">
                <a:solidFill>
                  <a:schemeClr val="dk1"/>
                </a:solidFill>
              </a:rPr>
              <a:t>Deadline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ca">
                <a:solidFill>
                  <a:schemeClr val="dk1"/>
                </a:solidFill>
              </a:rPr>
              <a:t>Source Lang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ca">
                <a:solidFill>
                  <a:schemeClr val="dk1"/>
                </a:solidFill>
              </a:rPr>
              <a:t>Target Lang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ca">
                <a:solidFill>
                  <a:schemeClr val="dk1"/>
                </a:solidFill>
              </a:rPr>
              <a:t>Task Type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ca">
                <a:solidFill>
                  <a:schemeClr val="dk1"/>
                </a:solidFill>
              </a:rPr>
              <a:t>Company/Client 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This is also flexible and can be used to input multiple tasks at once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fb65b56a9_0_2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fb65b56a9_0_2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600">
                <a:solidFill>
                  <a:schemeClr val="dk1"/>
                </a:solidFill>
              </a:rPr>
              <a:t>Mock-up Interface</a:t>
            </a:r>
            <a:br>
              <a:rPr lang="ca" sz="1400">
                <a:solidFill>
                  <a:srgbClr val="434343"/>
                </a:solidFill>
              </a:rPr>
            </a:br>
            <a:r>
              <a:rPr lang="ca" sz="1400">
                <a:solidFill>
                  <a:srgbClr val="434343"/>
                </a:solidFill>
              </a:rPr>
              <a:t>Outputs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This is a sample of what the output could look like, again, can be changed.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A list of ALL translators, split into those that are valid for the task according to the system, and those that aren’t.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If we needed to apply the “wildcard” a warning, such as this, would appear.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For every translator, you can see their name, obviously, their average quality calculated from historical tasks, and their set hourly rate.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This could be dynamically ordered as to see them in order of quality or price.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The machine recommendation would be highlighted.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Other columns for the translators that don’t match would be simple, yes or no columns showing why they weren’t chosen, these would be: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ca">
                <a:solidFill>
                  <a:schemeClr val="dk1"/>
                </a:solidFill>
              </a:rPr>
              <a:t>Original Language Matches?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ca">
                <a:solidFill>
                  <a:schemeClr val="dk1"/>
                </a:solidFill>
              </a:rPr>
              <a:t>Target Language Matches?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ca">
                <a:solidFill>
                  <a:schemeClr val="dk1"/>
                </a:solidFill>
              </a:rPr>
              <a:t>Schedule Matches?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ca">
                <a:solidFill>
                  <a:schemeClr val="dk1"/>
                </a:solidFill>
              </a:rPr>
              <a:t>Hourly Rate Matches?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+"/>
            </a:pPr>
            <a:r>
              <a:rPr lang="ca">
                <a:solidFill>
                  <a:schemeClr val="dk1"/>
                </a:solidFill>
              </a:rPr>
              <a:t>Average Quality Matches?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fb65b56a9_0_2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fb65b56a9_0_2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600">
                <a:solidFill>
                  <a:schemeClr val="dk1"/>
                </a:solidFill>
              </a:rPr>
              <a:t>SAT toy/mock example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fb65b56a9_0_2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fb65b56a9_0_2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600">
                <a:solidFill>
                  <a:schemeClr val="dk1"/>
                </a:solidFill>
              </a:rPr>
              <a:t>Questions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>
                <a:solidFill>
                  <a:schemeClr val="dk1"/>
                </a:solidFill>
              </a:rPr>
              <a:t>Finally, we have a few questions, or requests if you will, that we’d like to ask in order to improve our product.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ca">
                <a:solidFill>
                  <a:schemeClr val="dk1"/>
                </a:solidFill>
              </a:rPr>
              <a:t>More data: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ca">
                <a:solidFill>
                  <a:schemeClr val="dk1"/>
                </a:solidFill>
              </a:rPr>
              <a:t>In order to properly check if someone can perform a task on time, we would like to know how long said task is. Be it in word count or directly in hours/minutes.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ca">
                <a:solidFill>
                  <a:schemeClr val="dk1"/>
                </a:solidFill>
              </a:rPr>
              <a:t>If it’s in word count, then we’d need historical data for the sample you’ve given us.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ca">
                <a:solidFill>
                  <a:schemeClr val="dk1"/>
                </a:solidFill>
              </a:rPr>
              <a:t> We can work with different formats of data, do you have a specific preference in this way. For example, do we convert the CSV to JSON. (Type of input)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ca">
                <a:solidFill>
                  <a:schemeClr val="dk1"/>
                </a:solidFill>
              </a:rPr>
              <a:t> What kind of output are you expecting in your workflow, so we can modify the output for their preferences? (Type of output)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ca">
                <a:solidFill>
                  <a:schemeClr val="dk1"/>
                </a:solidFill>
              </a:rPr>
              <a:t> Implementation of the translator work time in ML model??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ca">
                <a:solidFill>
                  <a:schemeClr val="dk1"/>
                </a:solidFill>
              </a:rPr>
              <a:t> What data is intended to use to make a model, in a way that we may have unexpected niche correlation that might be useful?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ca">
                <a:solidFill>
                  <a:schemeClr val="dk1"/>
                </a:solidFill>
              </a:rPr>
              <a:t>We have lots of data per task, and we were wondering if you could give us an expert’s explanation on how it’s taken into account.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AI Task </a:t>
            </a:r>
            <a:r>
              <a:rPr lang="ca"/>
              <a:t>Assignment</a:t>
            </a:r>
            <a:r>
              <a:rPr lang="ca"/>
              <a:t> in Translation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0" y="3791400"/>
            <a:ext cx="1979700" cy="13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900"/>
              <a:t>Team 1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Rafel Servent Vastenavond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Stanislav Bulatskii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Gerzon Diaz Marcani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Hermes Barreiro Pena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/>
              <a:t>Biel Bellavista Sola</a:t>
            </a:r>
            <a:endParaRPr sz="1100"/>
          </a:p>
        </p:txBody>
      </p:sp>
      <p:sp>
        <p:nvSpPr>
          <p:cNvPr id="136" name="Google Shape;136;p13"/>
          <p:cNvSpPr txBox="1"/>
          <p:nvPr/>
        </p:nvSpPr>
        <p:spPr>
          <a:xfrm>
            <a:off x="6000600" y="4815300"/>
            <a:ext cx="31434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Icons by Freepik from www.flaticon.com</a:t>
            </a:r>
            <a:endParaRPr sz="13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25" y="1354663"/>
            <a:ext cx="2434175" cy="243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300" y="1354685"/>
            <a:ext cx="2434150" cy="2434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4925" y="1354675"/>
            <a:ext cx="2434150" cy="24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5" title="PrototypeTree.png"/>
          <p:cNvPicPr preferRelativeResize="0"/>
          <p:nvPr/>
        </p:nvPicPr>
        <p:blipFill rotWithShape="1">
          <a:blip r:embed="rId4">
            <a:alphaModFix/>
          </a:blip>
          <a:srcRect b="9118" l="12765" r="4610" t="24321"/>
          <a:stretch/>
        </p:blipFill>
        <p:spPr>
          <a:xfrm>
            <a:off x="1098550" y="686400"/>
            <a:ext cx="2983225" cy="377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1297500" y="391575"/>
            <a:ext cx="7038900" cy="43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2000"/>
              <a:t>How long will a task take?:</a:t>
            </a:r>
            <a:endParaRPr sz="2000"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800"/>
              <a:t>Word count?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800"/>
              <a:t>	Expected Time Spent on Task</a:t>
            </a:r>
            <a:r>
              <a:rPr lang="ca" sz="1800"/>
              <a:t>?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800"/>
              <a:t>	Just use “Forecast”?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2000"/>
              <a:t>What kinds of data do you work with, and expect?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2000"/>
              <a:t>	CSV/JSON input/output?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2000"/>
              <a:t>	Manual input/output?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2000"/>
              <a:t>Expert insight in assignment?</a:t>
            </a:r>
            <a:endParaRPr sz="2000"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3312450"/>
            <a:ext cx="1100675" cy="1100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19"/>
          <p:cNvGrpSpPr/>
          <p:nvPr/>
        </p:nvGrpSpPr>
        <p:grpSpPr>
          <a:xfrm>
            <a:off x="6717125" y="391575"/>
            <a:ext cx="1619275" cy="2074325"/>
            <a:chOff x="6135050" y="137600"/>
            <a:chExt cx="1619275" cy="2074325"/>
          </a:xfrm>
        </p:grpSpPr>
        <p:pic>
          <p:nvPicPr>
            <p:cNvPr id="169" name="Google Shape;169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53650" y="1111250"/>
              <a:ext cx="1100675" cy="110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35050" y="137600"/>
              <a:ext cx="1100675" cy="11006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1" name="Google Shape;17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5450" y="2868075"/>
            <a:ext cx="497400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0025" y="2868075"/>
            <a:ext cx="497400" cy="4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