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6" d="100"/>
          <a:sy n="76" d="100"/>
        </p:scale>
        <p:origin x="46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0D754-6686-469A-A379-8EFDD99461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99CB-BB60-43AC-BE38-6390238E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bd8bed-4ac6-4949-b1da-4fdec5791e0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bd8bed-4ac6-4949-b1da-4fdec5791e0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bd8bed-4ac6-4949-b1da-4fdec5791e0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bd8bed-4ac6-4949-b1da-4fdec5791e0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Analytics-Deepika Myilsamy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Sales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Profit % by market ,Profit Contribution % by Market ,slicer ,slicer ,Top 5 Customers ,Revenue Trend ,card ,Revenue Contribution % by Marke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slicer ,slicer ,Top 5 Customers ,Revenue Trend ,card ,Revenue Contribution % by Marke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Insights of Revenue and Profits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189</Words>
  <Application>Microsoft Office PowerPoint</Application>
  <PresentationFormat>Widescreen</PresentationFormat>
  <Paragraphs>86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Custom Design</vt:lpstr>
      <vt:lpstr>Sales Analytics-Deepika Myilsamy</vt:lpstr>
      <vt:lpstr>Key Sales Insights</vt:lpstr>
      <vt:lpstr>Profit Analysis</vt:lpstr>
      <vt:lpstr>Performance Insights of Revenue and Profits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Deepika Myilsamy</cp:lastModifiedBy>
  <cp:revision>5</cp:revision>
  <dcterms:created xsi:type="dcterms:W3CDTF">2016-09-04T11:54:55Z</dcterms:created>
  <dcterms:modified xsi:type="dcterms:W3CDTF">2023-02-07T22:46:13Z</dcterms:modified>
</cp:coreProperties>
</file>