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2929F73-E6D3-41CF-A661-ED27D15032B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«Эквалайзер»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3672408" cy="208823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Проект подготовили:</a:t>
            </a:r>
          </a:p>
          <a:p>
            <a:r>
              <a:rPr lang="ru-RU" dirty="0"/>
              <a:t>студенты 2 курса</a:t>
            </a:r>
          </a:p>
          <a:p>
            <a:r>
              <a:rPr lang="ru-RU" dirty="0"/>
              <a:t>группы 19.Б12-пу</a:t>
            </a:r>
          </a:p>
          <a:p>
            <a:r>
              <a:rPr lang="ru-RU" dirty="0"/>
              <a:t>Новиков Дмитрий,</a:t>
            </a:r>
          </a:p>
          <a:p>
            <a:r>
              <a:rPr lang="ru-RU" dirty="0" err="1"/>
              <a:t>Довгополова</a:t>
            </a:r>
            <a:r>
              <a:rPr lang="ru-RU" dirty="0"/>
              <a:t> Софья</a:t>
            </a:r>
          </a:p>
        </p:txBody>
      </p:sp>
    </p:spTree>
    <p:extLst>
      <p:ext uri="{BB962C8B-B14F-4D97-AF65-F5344CB8AC3E}">
        <p14:creationId xmlns:p14="http://schemas.microsoft.com/office/powerpoint/2010/main" val="34808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4C366-8541-4C0D-B38B-B1815E64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функций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5B407-92C0-48D0-A872-AB18D04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AnalyzeAudio</a:t>
            </a:r>
            <a:r>
              <a:rPr lang="en-US" dirty="0"/>
              <a:t>()</a:t>
            </a:r>
            <a:r>
              <a:rPr lang="ru-RU" dirty="0"/>
              <a:t> – функция программной реализации </a:t>
            </a:r>
            <a:r>
              <a:rPr lang="en-US" dirty="0"/>
              <a:t>FHT</a:t>
            </a:r>
          </a:p>
          <a:p>
            <a:r>
              <a:rPr lang="en-US" dirty="0"/>
              <a:t>Spectrum() – </a:t>
            </a:r>
            <a:r>
              <a:rPr lang="ru-RU" dirty="0"/>
              <a:t>функция реализует графическое отображение данных, полученных из </a:t>
            </a:r>
            <a:r>
              <a:rPr lang="en-US" dirty="0" err="1"/>
              <a:t>AnalyzeAudio</a:t>
            </a:r>
            <a:r>
              <a:rPr lang="ru-RU" dirty="0"/>
              <a:t>, и</a:t>
            </a:r>
            <a:r>
              <a:rPr lang="en-US" dirty="0"/>
              <a:t> </a:t>
            </a:r>
            <a:r>
              <a:rPr lang="ru-RU" dirty="0"/>
              <a:t>выход к главному меню</a:t>
            </a:r>
          </a:p>
          <a:p>
            <a:r>
              <a:rPr lang="en-US" dirty="0"/>
              <a:t>Menu()</a:t>
            </a:r>
            <a:r>
              <a:rPr lang="ru-RU" dirty="0"/>
              <a:t> – главное меню, переход к анализатору и настройкам</a:t>
            </a:r>
          </a:p>
          <a:p>
            <a:r>
              <a:rPr lang="en-US" dirty="0"/>
              <a:t>Settings()</a:t>
            </a:r>
            <a:r>
              <a:rPr lang="ru-RU" dirty="0"/>
              <a:t> – настройки, переход к главному меню</a:t>
            </a:r>
          </a:p>
          <a:p>
            <a:r>
              <a:rPr lang="en-US" dirty="0" err="1"/>
              <a:t>SetMem</a:t>
            </a:r>
            <a:r>
              <a:rPr lang="en-US" dirty="0"/>
              <a:t>()</a:t>
            </a:r>
            <a:r>
              <a:rPr lang="ru-RU" dirty="0"/>
              <a:t> – функция сохраняет настройки в </a:t>
            </a:r>
            <a:r>
              <a:rPr lang="en-US" dirty="0"/>
              <a:t>EEPROM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6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BF615-6093-48C5-A7A9-074419E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A62B8-26A0-4673-BE71-394B1A9F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 подключении </a:t>
            </a:r>
            <a:r>
              <a:rPr lang="en-US" dirty="0">
                <a:cs typeface="Times New Roman" panose="02020603050405020304" pitchFamily="18" charset="0"/>
              </a:rPr>
              <a:t>Arduino </a:t>
            </a:r>
            <a:r>
              <a:rPr lang="ru-RU" dirty="0">
                <a:cs typeface="Times New Roman" panose="02020603050405020304" pitchFamily="18" charset="0"/>
              </a:rPr>
              <a:t>к питанию, высвечивается меню, состоящее из двух пунктов «</a:t>
            </a:r>
            <a:r>
              <a:rPr lang="en-US" dirty="0">
                <a:cs typeface="Times New Roman" panose="02020603050405020304" pitchFamily="18" charset="0"/>
              </a:rPr>
              <a:t>Start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и «</a:t>
            </a:r>
            <a:r>
              <a:rPr lang="en-US" dirty="0">
                <a:cs typeface="Times New Roman" panose="02020603050405020304" pitchFamily="18" charset="0"/>
              </a:rPr>
              <a:t>Settings</a:t>
            </a:r>
            <a:r>
              <a:rPr lang="ru-RU" dirty="0">
                <a:cs typeface="Times New Roman" panose="02020603050405020304" pitchFamily="18" charset="0"/>
              </a:rPr>
              <a:t>», перемещаться по меню вверх и вниз можно с помощью кнопок черных кнопок </a:t>
            </a:r>
            <a:r>
              <a:rPr lang="en-US" dirty="0">
                <a:cs typeface="Times New Roman" panose="02020603050405020304" pitchFamily="18" charset="0"/>
              </a:rPr>
              <a:t>A </a:t>
            </a:r>
            <a:r>
              <a:rPr lang="ru-RU" dirty="0">
                <a:cs typeface="Times New Roman" panose="02020603050405020304" pitchFamily="18" charset="0"/>
              </a:rPr>
              <a:t>и С соответственно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/>
              <a:t>Для запуска </a:t>
            </a:r>
            <a:r>
              <a:rPr lang="ru-RU" dirty="0" err="1"/>
              <a:t>спектроанализатора</a:t>
            </a:r>
            <a:r>
              <a:rPr lang="ru-RU" dirty="0"/>
              <a:t> нужно выбрать «</a:t>
            </a:r>
            <a:r>
              <a:rPr lang="en-US" dirty="0"/>
              <a:t>start</a:t>
            </a:r>
            <a:r>
              <a:rPr lang="ru-RU" dirty="0"/>
              <a:t>» и нажать на джойстик.</a:t>
            </a:r>
          </a:p>
          <a:p>
            <a:r>
              <a:rPr lang="ru-RU" dirty="0"/>
              <a:t>Для запуска настроек нужно выбрать «</a:t>
            </a:r>
            <a:r>
              <a:rPr lang="en-US" dirty="0"/>
              <a:t>settings</a:t>
            </a:r>
            <a:r>
              <a:rPr lang="ru-RU" dirty="0"/>
              <a:t>» и нажать на джойстик.</a:t>
            </a:r>
            <a:r>
              <a:rPr lang="en-US" dirty="0"/>
              <a:t> </a:t>
            </a:r>
            <a:r>
              <a:rPr lang="ru-RU" dirty="0"/>
              <a:t>Появится список настроек, состоящий из пунктов</a:t>
            </a:r>
            <a:r>
              <a:rPr lang="en-US" dirty="0"/>
              <a:t> Contrast, Columns,. </a:t>
            </a:r>
            <a:r>
              <a:rPr lang="ru-RU" dirty="0"/>
              <a:t>Выбрав тот или иной пункт, можно настроить соответствующий параметр желтыми кнопками. Настройки сохранятся автоматически.</a:t>
            </a:r>
          </a:p>
          <a:p>
            <a:r>
              <a:rPr lang="ru-RU" dirty="0"/>
              <a:t>Для выхода в главное меню необходимо отклонить вниз джойстик.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352800" cy="377552"/>
          </a:xfrm>
        </p:spPr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467544" y="1772816"/>
            <a:ext cx="4267200" cy="4536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Проект представляет собой </a:t>
            </a:r>
            <a:r>
              <a:rPr lang="ru-RU" dirty="0" err="1"/>
              <a:t>спектроанализатор</a:t>
            </a:r>
            <a:r>
              <a:rPr lang="ru-RU" dirty="0"/>
              <a:t> на основе </a:t>
            </a:r>
            <a:r>
              <a:rPr lang="en-US" dirty="0" err="1"/>
              <a:t>Arduino</a:t>
            </a:r>
            <a:r>
              <a:rPr lang="ru-RU" dirty="0"/>
              <a:t>. Устройство используется для отображения спектра сигнала – распределения энергии сигнала по частотам.</a:t>
            </a:r>
          </a:p>
          <a:p>
            <a:r>
              <a:rPr lang="ru-RU" dirty="0"/>
              <a:t>На вход принимает звуковую волну и с помощью быстрого преобразования Хартли, которое раскладывает спектр звуковых частот на составляющие, выводит на дисплей графическое отображение звука.</a:t>
            </a:r>
          </a:p>
          <a:p>
            <a:r>
              <a:rPr lang="ru-RU" dirty="0"/>
              <a:t>Изображение на дисплее представляет собой ряд столбиков, отвечающих за волну заданной частоты и меняющих свою высоту, исходя из поступающего сигнала.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5004048" y="1772816"/>
            <a:ext cx="3352800" cy="312724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84042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39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4088" y="1484784"/>
            <a:ext cx="3352800" cy="914400"/>
          </a:xfrm>
        </p:spPr>
        <p:txBody>
          <a:bodyPr/>
          <a:lstStyle/>
          <a:p>
            <a:pPr algn="r"/>
            <a:r>
              <a:rPr lang="ru-RU" dirty="0"/>
              <a:t>Функционал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4419600" y="2492896"/>
            <a:ext cx="4267200" cy="3145904"/>
          </a:xfrm>
        </p:spPr>
        <p:txBody>
          <a:bodyPr/>
          <a:lstStyle/>
          <a:p>
            <a:r>
              <a:rPr lang="ru-RU" dirty="0"/>
              <a:t>Изменение контрастности</a:t>
            </a:r>
            <a:endParaRPr lang="en-US" dirty="0"/>
          </a:p>
          <a:p>
            <a:r>
              <a:rPr lang="ru-RU" dirty="0"/>
              <a:t>Изменение кол-ва колонок</a:t>
            </a:r>
          </a:p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7B369A-4290-4199-8C6A-7FCF3DA9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6" y="2119987"/>
            <a:ext cx="4010050" cy="3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оборудования 22.09</a:t>
            </a:r>
          </a:p>
          <a:p>
            <a:r>
              <a:rPr lang="ru-RU" dirty="0"/>
              <a:t>изучение теории по FFT 06.10</a:t>
            </a:r>
          </a:p>
          <a:p>
            <a:r>
              <a:rPr lang="ru-RU" dirty="0"/>
              <a:t>первичная реализация FFT на </a:t>
            </a:r>
            <a:r>
              <a:rPr lang="ru-RU" dirty="0" err="1"/>
              <a:t>arduino</a:t>
            </a:r>
            <a:r>
              <a:rPr lang="ru-RU" dirty="0"/>
              <a:t> 20.10</a:t>
            </a:r>
          </a:p>
          <a:p>
            <a:r>
              <a:rPr lang="ru-RU" dirty="0"/>
              <a:t>реализация главного меню 27.10</a:t>
            </a:r>
          </a:p>
          <a:p>
            <a:r>
              <a:rPr lang="ru-RU" dirty="0"/>
              <a:t>реализация настроек 10.11</a:t>
            </a:r>
          </a:p>
          <a:p>
            <a:r>
              <a:rPr lang="ru-RU" dirty="0"/>
              <a:t>доработка настроек 17.11</a:t>
            </a:r>
          </a:p>
          <a:p>
            <a:r>
              <a:rPr lang="ru-RU" dirty="0"/>
              <a:t>минимизирование задержек 24.11</a:t>
            </a:r>
          </a:p>
          <a:p>
            <a:r>
              <a:rPr lang="ru-RU" dirty="0"/>
              <a:t>оптимизация работы программы заменой FFT на FHT 10.12</a:t>
            </a:r>
          </a:p>
          <a:p>
            <a:r>
              <a:rPr lang="ru-RU" dirty="0"/>
              <a:t>тестирование и исправление ошибок</a:t>
            </a:r>
            <a:r>
              <a:rPr lang="en-US" dirty="0"/>
              <a:t>, </a:t>
            </a:r>
            <a:r>
              <a:rPr lang="ru-RU" dirty="0"/>
              <a:t>подготовка презентации 17.12</a:t>
            </a:r>
          </a:p>
        </p:txBody>
      </p:sp>
    </p:spTree>
    <p:extLst>
      <p:ext uri="{BB962C8B-B14F-4D97-AF65-F5344CB8AC3E}">
        <p14:creationId xmlns:p14="http://schemas.microsoft.com/office/powerpoint/2010/main" val="39108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Uno</a:t>
            </a:r>
            <a:endParaRPr lang="ru-RU" dirty="0"/>
          </a:p>
          <a:p>
            <a:r>
              <a:rPr lang="en-US" dirty="0" err="1"/>
              <a:t>JoyStick</a:t>
            </a:r>
            <a:r>
              <a:rPr lang="en-US" dirty="0"/>
              <a:t> Shield v1.A</a:t>
            </a:r>
            <a:endParaRPr lang="ru-RU" dirty="0"/>
          </a:p>
          <a:p>
            <a:r>
              <a:rPr lang="en-US" dirty="0"/>
              <a:t>Nokia LCD 5110</a:t>
            </a:r>
            <a:endParaRPr lang="ru-RU" dirty="0"/>
          </a:p>
          <a:p>
            <a:r>
              <a:rPr lang="ru-RU" dirty="0"/>
              <a:t>Микрофон</a:t>
            </a:r>
          </a:p>
          <a:p>
            <a:r>
              <a:rPr lang="ru-RU" dirty="0"/>
              <a:t>Соединительные провода</a:t>
            </a:r>
          </a:p>
        </p:txBody>
      </p:sp>
      <p:pic>
        <p:nvPicPr>
          <p:cNvPr id="2054" name="Picture 6" descr="Купить в Москве Arduino Uno (DIP версия) с доставкой по России и СН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oyStick Shield Modülü | Robotik Kontrol Malzemeleri için kompent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2" y="1556792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kia 5110 LCD Display Module at Rs 300/piece | LCD Module | ID: 203845298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00" y="3717032"/>
            <a:ext cx="1656184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Электретный капсюльный микрофон CMA-4544PF-W и модуль с микрофоном |  Светодиод, Электроника, Устройство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84" y="3717031"/>
            <a:ext cx="2772308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Ардуино. Робототехника. Схемотехника. Соединительные провода. | Учитель  математики | Яндекс Дзе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99655"/>
            <a:ext cx="22383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2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EE382-C3EC-43EB-9782-C1243EA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дисплея </a:t>
            </a:r>
            <a:r>
              <a:rPr lang="en-US" dirty="0"/>
              <a:t>LCD 5110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A18D1-FBDE-4940-9A67-2D3A69A9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RST 12 (RESET)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CE 13 (CS)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DC 11 (Data/Command)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DIN 10 (MOSI)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CLK 9 (SCK)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GND GND 3.3V 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8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26B34-6CAA-4188-946F-9E18D774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</a:t>
            </a:r>
            <a:r>
              <a:rPr lang="en-US" dirty="0"/>
              <a:t> </a:t>
            </a:r>
            <a:r>
              <a:rPr lang="en-US" dirty="0" err="1"/>
              <a:t>JoyStick</a:t>
            </a:r>
            <a:r>
              <a:rPr lang="en-US" dirty="0"/>
              <a:t> Shield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5CAAA-F6AA-4800-91F6-49D165C0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ANALOG_Y_pin</a:t>
            </a:r>
            <a:r>
              <a:rPr lang="en-US" dirty="0"/>
              <a:t> A1</a:t>
            </a:r>
          </a:p>
          <a:p>
            <a:r>
              <a:rPr lang="en-US" dirty="0" err="1"/>
              <a:t>RIGHT_pin</a:t>
            </a:r>
            <a:r>
              <a:rPr lang="en-US" dirty="0"/>
              <a:t> 3</a:t>
            </a:r>
          </a:p>
          <a:p>
            <a:r>
              <a:rPr lang="en-US" dirty="0" err="1"/>
              <a:t>LEFT_pin</a:t>
            </a:r>
            <a:r>
              <a:rPr lang="en-US" dirty="0"/>
              <a:t> 5</a:t>
            </a:r>
          </a:p>
          <a:p>
            <a:r>
              <a:rPr lang="en-US" dirty="0" err="1"/>
              <a:t>UP_pin</a:t>
            </a:r>
            <a:r>
              <a:rPr lang="en-US" dirty="0"/>
              <a:t> 2</a:t>
            </a:r>
          </a:p>
          <a:p>
            <a:r>
              <a:rPr lang="en-US" dirty="0" err="1"/>
              <a:t>DOWN_pin</a:t>
            </a:r>
            <a:r>
              <a:rPr lang="en-US" dirty="0"/>
              <a:t> 4</a:t>
            </a:r>
          </a:p>
          <a:p>
            <a:r>
              <a:rPr lang="en-US" dirty="0"/>
              <a:t>BUTTON_G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77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03515-50AB-4A14-BFE5-D804622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микрофона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882B7-9467-4F4E-AF78-117F39FB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A0</a:t>
            </a:r>
          </a:p>
          <a:p>
            <a:r>
              <a:rPr lang="en-US" dirty="0"/>
              <a:t>GND</a:t>
            </a:r>
          </a:p>
          <a:p>
            <a:r>
              <a:rPr lang="en-US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57940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C38A-7C5D-4959-8D28-EFEA2152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893E7-A968-42BA-8AE3-CE99FA9D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FHT.h</a:t>
            </a:r>
            <a:r>
              <a:rPr lang="en-US" dirty="0"/>
              <a:t>&gt;</a:t>
            </a:r>
            <a:r>
              <a:rPr lang="ru-RU" dirty="0"/>
              <a:t>  </a:t>
            </a:r>
            <a:br>
              <a:rPr lang="ru-RU" dirty="0"/>
            </a:br>
            <a:r>
              <a:rPr lang="ru-RU" dirty="0"/>
              <a:t>быстрое преобразование Хартли (улучшенный аналог Фурье)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&lt;</a:t>
            </a:r>
            <a:r>
              <a:rPr lang="en" sz="2000" dirty="0">
                <a:cs typeface="Times New Roman" panose="02020603050405020304" pitchFamily="18" charset="0"/>
              </a:rPr>
              <a:t>Adafruit_PCD8544.h&gt;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ru-RU" sz="2000" dirty="0">
                <a:cs typeface="Times New Roman" panose="02020603050405020304" pitchFamily="18" charset="0"/>
              </a:rPr>
              <a:t>библиотека для работы с дисплеем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&lt;</a:t>
            </a:r>
            <a:r>
              <a:rPr lang="en" sz="2000" dirty="0">
                <a:cs typeface="Times New Roman" panose="02020603050405020304" pitchFamily="18" charset="0"/>
              </a:rPr>
              <a:t>EEPROM.h&gt;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библиотека для использования настроек без перезагрузки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68599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1768</TotalTime>
  <Words>422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Macro</vt:lpstr>
      <vt:lpstr>Проект «Эквалайзер»</vt:lpstr>
      <vt:lpstr>Описание</vt:lpstr>
      <vt:lpstr>Функционал</vt:lpstr>
      <vt:lpstr>Этапы разработки</vt:lpstr>
      <vt:lpstr>Оборудование</vt:lpstr>
      <vt:lpstr>Подключение дисплея LCD 5110</vt:lpstr>
      <vt:lpstr>Подключение JoyStick Shield</vt:lpstr>
      <vt:lpstr>Подключение микрофона</vt:lpstr>
      <vt:lpstr>Библиотеки</vt:lpstr>
      <vt:lpstr>Описание функций </vt:lpstr>
      <vt:lpstr>Инструкция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«Эквалайзер»</dc:title>
  <dc:creator>HOME</dc:creator>
  <cp:lastModifiedBy>Дмитрий Новиков</cp:lastModifiedBy>
  <cp:revision>21</cp:revision>
  <dcterms:created xsi:type="dcterms:W3CDTF">2020-12-22T14:42:53Z</dcterms:created>
  <dcterms:modified xsi:type="dcterms:W3CDTF">2020-12-23T21:02:41Z</dcterms:modified>
</cp:coreProperties>
</file>