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953D-E41D-45F6-BE44-2A7748FC9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150" dirty="0"/>
              <a:t>e</a:t>
            </a:r>
            <a:r>
              <a:rPr lang="en-US" dirty="0"/>
              <a:t>l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/>
              <a:t>o </a:t>
            </a:r>
            <a:r>
              <a:rPr lang="en-US" dirty="0" err="1"/>
              <a:t>i</a:t>
            </a:r>
            <a:r>
              <a:rPr lang="en-150" dirty="0"/>
              <a:t>n </a:t>
            </a:r>
            <a:r>
              <a:rPr lang="en-US" dirty="0"/>
              <a:t>M</a:t>
            </a:r>
            <a:r>
              <a:rPr lang="en-150" dirty="0"/>
              <a:t>a</a:t>
            </a:r>
            <a:r>
              <a:rPr lang="en-US" dirty="0"/>
              <a:t>n</a:t>
            </a:r>
            <a:r>
              <a:rPr lang="en-150" dirty="0"/>
              <a:t>h</a:t>
            </a:r>
            <a:r>
              <a:rPr lang="en-US" dirty="0"/>
              <a:t>a</a:t>
            </a:r>
            <a:r>
              <a:rPr lang="en-150" dirty="0"/>
              <a:t>t</a:t>
            </a:r>
            <a:r>
              <a:rPr lang="en-US" dirty="0"/>
              <a:t>t</a:t>
            </a:r>
            <a:r>
              <a:rPr lang="en-150" dirty="0"/>
              <a:t>a</a:t>
            </a:r>
            <a:r>
              <a:rPr lang="en-US" dirty="0"/>
              <a:t>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855A7-F88D-449D-82AB-9CA2A8F95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150" dirty="0"/>
              <a:t>C</a:t>
            </a:r>
            <a:r>
              <a:rPr lang="en-US" dirty="0"/>
              <a:t>o</a:t>
            </a:r>
            <a:r>
              <a:rPr lang="en-150" dirty="0"/>
              <a:t>u</a:t>
            </a:r>
            <a:r>
              <a:rPr lang="en-US" dirty="0"/>
              <a:t>r</a:t>
            </a:r>
            <a:r>
              <a:rPr lang="en-150" dirty="0"/>
              <a:t>s</a:t>
            </a:r>
            <a:r>
              <a:rPr lang="en-US" dirty="0"/>
              <a:t>e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 </a:t>
            </a:r>
            <a:r>
              <a:rPr lang="en-US" dirty="0"/>
              <a:t>D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/>
              <a:t>a </a:t>
            </a:r>
            <a:r>
              <a:rPr lang="en-US" dirty="0"/>
              <a:t>S</a:t>
            </a:r>
            <a:r>
              <a:rPr lang="en-150" dirty="0"/>
              <a:t>c</a:t>
            </a:r>
            <a:r>
              <a:rPr lang="en-US" dirty="0" err="1"/>
              <a:t>i</a:t>
            </a:r>
            <a:r>
              <a:rPr lang="en-150" dirty="0"/>
              <a:t>e</a:t>
            </a:r>
            <a:r>
              <a:rPr lang="en-US" dirty="0"/>
              <a:t>n</a:t>
            </a:r>
            <a:r>
              <a:rPr lang="en-150" dirty="0"/>
              <a:t>c</a:t>
            </a:r>
            <a:r>
              <a:rPr lang="en-US" dirty="0"/>
              <a:t>e</a:t>
            </a:r>
            <a:r>
              <a:rPr lang="en-150" dirty="0"/>
              <a:t> </a:t>
            </a:r>
            <a:r>
              <a:rPr lang="en-US" dirty="0"/>
              <a:t>c</a:t>
            </a:r>
            <a:r>
              <a:rPr lang="en-150" dirty="0"/>
              <a:t>o</a:t>
            </a:r>
            <a:r>
              <a:rPr lang="en-US" dirty="0"/>
              <a:t>u</a:t>
            </a:r>
            <a:r>
              <a:rPr lang="en-150" dirty="0"/>
              <a:t>r</a:t>
            </a:r>
            <a:r>
              <a:rPr lang="en-US" dirty="0"/>
              <a:t>s</a:t>
            </a:r>
            <a:r>
              <a:rPr lang="en-150" dirty="0"/>
              <a:t>e </a:t>
            </a:r>
            <a:r>
              <a:rPr lang="en-US" dirty="0"/>
              <a:t>c</a:t>
            </a:r>
            <a:r>
              <a:rPr lang="en-150" dirty="0"/>
              <a:t>a</a:t>
            </a:r>
            <a:r>
              <a:rPr lang="en-US" dirty="0"/>
              <a:t>p</a:t>
            </a:r>
            <a:r>
              <a:rPr lang="en-150" dirty="0"/>
              <a:t>s</a:t>
            </a:r>
            <a:r>
              <a:rPr lang="en-US" dirty="0"/>
              <a:t>t</a:t>
            </a:r>
            <a:r>
              <a:rPr lang="en-150" dirty="0"/>
              <a:t>o</a:t>
            </a:r>
            <a:r>
              <a:rPr lang="en-US" dirty="0"/>
              <a:t>n</a:t>
            </a:r>
            <a:r>
              <a:rPr lang="en-150" dirty="0"/>
              <a:t>e </a:t>
            </a:r>
            <a:r>
              <a:rPr lang="en-US" dirty="0"/>
              <a:t>p</a:t>
            </a:r>
            <a:r>
              <a:rPr lang="en-150" dirty="0"/>
              <a:t>r</a:t>
            </a:r>
            <a:r>
              <a:rPr lang="en-US" dirty="0"/>
              <a:t>o</a:t>
            </a:r>
            <a:r>
              <a:rPr lang="en-150" dirty="0"/>
              <a:t>j</a:t>
            </a:r>
            <a:r>
              <a:rPr lang="en-US" dirty="0"/>
              <a:t>e</a:t>
            </a:r>
            <a:r>
              <a:rPr lang="en-150" dirty="0"/>
              <a:t>c</a:t>
            </a:r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8740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A965-0A72-44DB-A909-C92CD6A3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391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Business Problem</a:t>
            </a:r>
          </a:p>
          <a:p>
            <a:pPr marL="0" indent="0">
              <a:buNone/>
            </a:pPr>
            <a:r>
              <a:rPr lang="en-GB" dirty="0"/>
              <a:t>As a Gelato lover, I would like to open the ice-cream shop. Moreover, this is a high-margin business if done properly. With this work I would like to discover what neighbourhood in New York has a lesser number of such shops to open it there.</a:t>
            </a:r>
          </a:p>
          <a:p>
            <a:pPr marL="0" indent="0">
              <a:buNone/>
            </a:pPr>
            <a:r>
              <a:rPr lang="en-GB" b="1" dirty="0"/>
              <a:t>Instrumentation</a:t>
            </a:r>
          </a:p>
          <a:p>
            <a:pPr marL="0" indent="0">
              <a:buNone/>
            </a:pPr>
            <a:r>
              <a:rPr lang="en-GB" dirty="0"/>
              <a:t>In this capstone project, I will leverage the </a:t>
            </a:r>
            <a:r>
              <a:rPr lang="en-GB" dirty="0" err="1"/>
              <a:t>FourSquare</a:t>
            </a:r>
            <a:r>
              <a:rPr lang="en-GB" dirty="0"/>
              <a:t> API and K-means algorithm to find the best place to open a Gelato shop. To visualize the result of my work I will use Folium module.</a:t>
            </a:r>
          </a:p>
          <a:p>
            <a:pPr marL="0" indent="0">
              <a:buNone/>
            </a:pPr>
            <a:r>
              <a:rPr lang="en-GB" b="1" dirty="0"/>
              <a:t>Target Audience</a:t>
            </a:r>
          </a:p>
          <a:p>
            <a:pPr marL="0" indent="0">
              <a:buNone/>
            </a:pPr>
            <a:r>
              <a:rPr lang="en-GB" dirty="0"/>
              <a:t>Businessmen who are interested in high margin retail business in New York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1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9EC212-5DDF-43F4-AFEC-A7DE67038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5" r="3501" b="-1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5F2AF0-2420-4FFA-B804-C1A7527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150" sz="1600" dirty="0"/>
              <a:t>H</a:t>
            </a:r>
            <a:r>
              <a:rPr lang="en-US" sz="1600" dirty="0"/>
              <a:t>e</a:t>
            </a:r>
            <a:r>
              <a:rPr lang="en-150" sz="1600" dirty="0"/>
              <a:t>r</a:t>
            </a:r>
            <a:r>
              <a:rPr lang="en-US" sz="1600" dirty="0"/>
              <a:t>e</a:t>
            </a:r>
            <a:r>
              <a:rPr lang="en-150" sz="1600" dirty="0"/>
              <a:t> </a:t>
            </a:r>
            <a:r>
              <a:rPr lang="en-US" sz="1600" dirty="0"/>
              <a:t>w</a:t>
            </a:r>
            <a:r>
              <a:rPr lang="en-150" sz="1600" dirty="0"/>
              <a:t>e </a:t>
            </a:r>
            <a:r>
              <a:rPr lang="en-US" sz="1600" dirty="0"/>
              <a:t>l</a:t>
            </a:r>
            <a:r>
              <a:rPr lang="en-150" sz="1600" dirty="0"/>
              <a:t>o</a:t>
            </a:r>
            <a:r>
              <a:rPr lang="en-US" sz="1600" dirty="0"/>
              <a:t>a</a:t>
            </a:r>
            <a:r>
              <a:rPr lang="en-150" sz="1600" dirty="0"/>
              <a:t>d </a:t>
            </a:r>
            <a:r>
              <a:rPr lang="en-US" sz="1600" dirty="0"/>
              <a:t>N</a:t>
            </a:r>
            <a:r>
              <a:rPr lang="en-150" sz="1600" dirty="0"/>
              <a:t>Y</a:t>
            </a:r>
            <a:r>
              <a:rPr lang="en-US" sz="1600" dirty="0"/>
              <a:t>K</a:t>
            </a:r>
            <a:r>
              <a:rPr lang="en-150" sz="1600" dirty="0"/>
              <a:t> </a:t>
            </a:r>
            <a:r>
              <a:rPr lang="en-US" sz="1600" dirty="0"/>
              <a:t>n</a:t>
            </a:r>
            <a:r>
              <a:rPr lang="en-150" sz="1600" dirty="0"/>
              <a:t>e</a:t>
            </a:r>
            <a:r>
              <a:rPr lang="en-US" sz="1600" dirty="0" err="1"/>
              <a:t>i</a:t>
            </a:r>
            <a:r>
              <a:rPr lang="en-150" sz="1600" dirty="0"/>
              <a:t>g</a:t>
            </a:r>
            <a:r>
              <a:rPr lang="en-US" sz="1600" dirty="0"/>
              <a:t>h</a:t>
            </a:r>
            <a:r>
              <a:rPr lang="en-150" sz="1600" dirty="0"/>
              <a:t>b</a:t>
            </a:r>
            <a:r>
              <a:rPr lang="en-US" sz="1600" dirty="0"/>
              <a:t>o</a:t>
            </a:r>
            <a:r>
              <a:rPr lang="en-150" sz="1600" dirty="0"/>
              <a:t>u</a:t>
            </a:r>
            <a:r>
              <a:rPr lang="en-US" sz="1600" dirty="0"/>
              <a:t>r</a:t>
            </a:r>
            <a:r>
              <a:rPr lang="en-150" sz="1600" dirty="0"/>
              <a:t>h</a:t>
            </a:r>
            <a:r>
              <a:rPr lang="en-US" sz="1600" dirty="0"/>
              <a:t>o</a:t>
            </a:r>
            <a:r>
              <a:rPr lang="en-150" sz="1600" dirty="0"/>
              <a:t>o</a:t>
            </a:r>
            <a:r>
              <a:rPr lang="en-US" sz="1600" dirty="0"/>
              <a:t>d</a:t>
            </a:r>
            <a:r>
              <a:rPr lang="en-150" sz="1600" dirty="0"/>
              <a:t> </a:t>
            </a:r>
            <a:r>
              <a:rPr lang="en-US" sz="1600" dirty="0"/>
              <a:t>d</a:t>
            </a:r>
            <a:r>
              <a:rPr lang="en-150" sz="1600" dirty="0"/>
              <a:t>a</a:t>
            </a:r>
            <a:r>
              <a:rPr lang="en-US" sz="1600" dirty="0"/>
              <a:t>t</a:t>
            </a:r>
            <a:r>
              <a:rPr lang="en-150" sz="1600" dirty="0"/>
              <a:t>a </a:t>
            </a:r>
            <a:r>
              <a:rPr lang="en-US" sz="1600" dirty="0"/>
              <a:t>s</a:t>
            </a:r>
            <a:r>
              <a:rPr lang="en-150" sz="1600" dirty="0"/>
              <a:t>e</a:t>
            </a:r>
            <a:r>
              <a:rPr lang="en-US" sz="1600" dirty="0"/>
              <a:t>t</a:t>
            </a:r>
            <a:r>
              <a:rPr lang="en-150" sz="1600" dirty="0"/>
              <a:t> </a:t>
            </a:r>
            <a:r>
              <a:rPr lang="en-US" sz="1600" dirty="0"/>
              <a:t>a</a:t>
            </a:r>
            <a:r>
              <a:rPr lang="en-150" sz="1600" dirty="0"/>
              <a:t>n</a:t>
            </a:r>
            <a:r>
              <a:rPr lang="en-US" sz="1600" dirty="0"/>
              <a:t>d</a:t>
            </a:r>
            <a:r>
              <a:rPr lang="en-150" sz="1600" dirty="0"/>
              <a:t> </a:t>
            </a:r>
            <a:r>
              <a:rPr lang="en-US" sz="1600" dirty="0"/>
              <a:t>u</a:t>
            </a:r>
            <a:r>
              <a:rPr lang="en-150" sz="1600" dirty="0"/>
              <a:t>s</a:t>
            </a:r>
            <a:r>
              <a:rPr lang="en-US" sz="1600" dirty="0"/>
              <a:t>e</a:t>
            </a:r>
            <a:r>
              <a:rPr lang="en-150" sz="1600" dirty="0"/>
              <a:t> </a:t>
            </a:r>
            <a:r>
              <a:rPr lang="en-US" sz="1600" dirty="0"/>
              <a:t>F</a:t>
            </a:r>
            <a:r>
              <a:rPr lang="en-150" sz="1600" dirty="0"/>
              <a:t>o</a:t>
            </a:r>
            <a:r>
              <a:rPr lang="en-US" sz="1600" dirty="0"/>
              <a:t>l</a:t>
            </a:r>
            <a:r>
              <a:rPr lang="en-150" sz="1600" dirty="0" err="1"/>
              <a:t>i</a:t>
            </a:r>
            <a:r>
              <a:rPr lang="en-US" sz="1600" dirty="0"/>
              <a:t>u</a:t>
            </a:r>
            <a:r>
              <a:rPr lang="en-150" sz="1600" dirty="0"/>
              <a:t>m </a:t>
            </a:r>
            <a:r>
              <a:rPr lang="en-US" sz="1600" dirty="0"/>
              <a:t>t</a:t>
            </a:r>
            <a:r>
              <a:rPr lang="en-150" sz="1600" dirty="0"/>
              <a:t>o </a:t>
            </a:r>
            <a:r>
              <a:rPr lang="en-US" sz="1600" dirty="0"/>
              <a:t>m</a:t>
            </a:r>
            <a:r>
              <a:rPr lang="en-150" sz="1600" dirty="0"/>
              <a:t>a</a:t>
            </a:r>
            <a:r>
              <a:rPr lang="en-US" sz="1600" dirty="0"/>
              <a:t>r</a:t>
            </a:r>
            <a:r>
              <a:rPr lang="en-150" sz="1600" dirty="0"/>
              <a:t>k them on the map</a:t>
            </a:r>
            <a:endParaRPr lang="en-US" sz="1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101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B67C462-E59B-4144-AD18-57E43BA64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nip Diagonal Corner Rectangle 24">
            <a:extLst>
              <a:ext uri="{FF2B5EF4-FFF2-40B4-BE49-F238E27FC236}">
                <a16:creationId xmlns:a16="http://schemas.microsoft.com/office/drawing/2014/main" id="{4D13A3DE-C04A-4777-9292-EA421D1ED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Freeform 20">
            <a:extLst>
              <a:ext uri="{FF2B5EF4-FFF2-40B4-BE49-F238E27FC236}">
                <a16:creationId xmlns:a16="http://schemas.microsoft.com/office/drawing/2014/main" id="{3E2B7BAB-D8D8-407E-ABF9-562FE089E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716" y="786117"/>
            <a:ext cx="3311118" cy="1859119"/>
          </a:xfrm>
          <a:custGeom>
            <a:avLst/>
            <a:gdLst>
              <a:gd name="connsiteX0" fmla="*/ 534609 w 3311118"/>
              <a:gd name="connsiteY0" fmla="*/ 0 h 1859119"/>
              <a:gd name="connsiteX1" fmla="*/ 3311118 w 3311118"/>
              <a:gd name="connsiteY1" fmla="*/ 0 h 1859119"/>
              <a:gd name="connsiteX2" fmla="*/ 3311118 w 3311118"/>
              <a:gd name="connsiteY2" fmla="*/ 1859119 h 1859119"/>
              <a:gd name="connsiteX3" fmla="*/ 0 w 3311118"/>
              <a:gd name="connsiteY3" fmla="*/ 1859119 h 1859119"/>
              <a:gd name="connsiteX4" fmla="*/ 0 w 3311118"/>
              <a:gd name="connsiteY4" fmla="*/ 534609 h 185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1118" h="1859119">
                <a:moveTo>
                  <a:pt x="534609" y="0"/>
                </a:moveTo>
                <a:lnTo>
                  <a:pt x="3311118" y="0"/>
                </a:lnTo>
                <a:lnTo>
                  <a:pt x="3311118" y="1859119"/>
                </a:lnTo>
                <a:lnTo>
                  <a:pt x="0" y="1859119"/>
                </a:lnTo>
                <a:lnTo>
                  <a:pt x="0" y="5346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0709C-66C9-44A8-BF01-4DED76CA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4" y="4441016"/>
            <a:ext cx="3741473" cy="11692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379669-AEC4-4DCA-93D8-1F1F302FFB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02" r="23441" b="-1"/>
          <a:stretch/>
        </p:blipFill>
        <p:spPr>
          <a:xfrm>
            <a:off x="4253580" y="892824"/>
            <a:ext cx="2790845" cy="2875749"/>
          </a:xfrm>
          <a:prstGeom prst="rect">
            <a:avLst/>
          </a:prstGeom>
        </p:spPr>
      </p:pic>
      <p:sp useBgFill="1">
        <p:nvSpPr>
          <p:cNvPr id="63" name="Freeform 21">
            <a:extLst>
              <a:ext uri="{FF2B5EF4-FFF2-40B4-BE49-F238E27FC236}">
                <a16:creationId xmlns:a16="http://schemas.microsoft.com/office/drawing/2014/main" id="{013887E5-9D8F-4B85-A11D-8760ADB78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580" y="4052378"/>
            <a:ext cx="2790845" cy="1702145"/>
          </a:xfrm>
          <a:custGeom>
            <a:avLst/>
            <a:gdLst>
              <a:gd name="connsiteX0" fmla="*/ 0 w 2790845"/>
              <a:gd name="connsiteY0" fmla="*/ 0 h 1702145"/>
              <a:gd name="connsiteX1" fmla="*/ 2790845 w 2790845"/>
              <a:gd name="connsiteY1" fmla="*/ 0 h 1702145"/>
              <a:gd name="connsiteX2" fmla="*/ 2790845 w 2790845"/>
              <a:gd name="connsiteY2" fmla="*/ 1167536 h 1702145"/>
              <a:gd name="connsiteX3" fmla="*/ 2256236 w 2790845"/>
              <a:gd name="connsiteY3" fmla="*/ 1702145 h 1702145"/>
              <a:gd name="connsiteX4" fmla="*/ 0 w 2790845"/>
              <a:gd name="connsiteY4" fmla="*/ 1702145 h 170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845" h="1702145">
                <a:moveTo>
                  <a:pt x="0" y="0"/>
                </a:moveTo>
                <a:lnTo>
                  <a:pt x="2790845" y="0"/>
                </a:lnTo>
                <a:lnTo>
                  <a:pt x="2790845" y="1167536"/>
                </a:lnTo>
                <a:lnTo>
                  <a:pt x="2256236" y="1702145"/>
                </a:lnTo>
                <a:lnTo>
                  <a:pt x="0" y="170214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15B5366-9EA9-49E4-858D-1BBBA301D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E7DFC48-610D-4AC7-BF94-4BAE86776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69B914-AEA8-48D6-A643-58EA3412A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A0AF1D-2F06-4064-AC56-DEC62AB9D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78D931-0D06-4152-A0B9-118EC6CC6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A0ED45E-F75A-47B6-8EDC-F4205D02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5F2AF0-2420-4FFA-B804-C1A7527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12" y="1309524"/>
            <a:ext cx="3320908" cy="36639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/>
              <a:t>N</a:t>
            </a:r>
            <a:r>
              <a:rPr lang="en-150" sz="1400" dirty="0"/>
              <a:t>o</a:t>
            </a:r>
            <a:r>
              <a:rPr lang="en-US" sz="1400" dirty="0"/>
              <a:t>w</a:t>
            </a:r>
            <a:r>
              <a:rPr lang="en-150" sz="1400" dirty="0"/>
              <a:t> </a:t>
            </a:r>
            <a:r>
              <a:rPr lang="en-US" sz="1400" dirty="0"/>
              <a:t>l</a:t>
            </a:r>
            <a:r>
              <a:rPr lang="en-150" sz="1400" dirty="0"/>
              <a:t>e</a:t>
            </a:r>
            <a:r>
              <a:rPr lang="en-US" sz="1400" dirty="0"/>
              <a:t>t</a:t>
            </a:r>
            <a:r>
              <a:rPr lang="en-150" sz="1400" dirty="0"/>
              <a:t>’</a:t>
            </a:r>
            <a:r>
              <a:rPr lang="en-US" sz="1400" dirty="0"/>
              <a:t>s</a:t>
            </a:r>
            <a:r>
              <a:rPr lang="en-150" sz="1400" dirty="0"/>
              <a:t> </a:t>
            </a:r>
            <a:r>
              <a:rPr lang="en-US" sz="1400" dirty="0"/>
              <a:t>l</a:t>
            </a:r>
            <a:r>
              <a:rPr lang="en-150" sz="1400" dirty="0"/>
              <a:t>o</a:t>
            </a:r>
            <a:r>
              <a:rPr lang="en-US" sz="1400" dirty="0"/>
              <a:t>o</a:t>
            </a:r>
            <a:r>
              <a:rPr lang="en-150" sz="1400" dirty="0"/>
              <a:t>k </a:t>
            </a:r>
            <a:r>
              <a:rPr lang="en-US" sz="1400" dirty="0"/>
              <a:t>c</a:t>
            </a:r>
            <a:r>
              <a:rPr lang="en-150" sz="1400" dirty="0"/>
              <a:t>l</a:t>
            </a:r>
            <a:r>
              <a:rPr lang="en-US" sz="1400" dirty="0"/>
              <a:t>o</a:t>
            </a:r>
            <a:r>
              <a:rPr lang="en-150" sz="1400" dirty="0"/>
              <a:t>s</a:t>
            </a:r>
            <a:r>
              <a:rPr lang="en-US" sz="1400" dirty="0"/>
              <a:t>e</a:t>
            </a:r>
            <a:r>
              <a:rPr lang="en-150" sz="1400" dirty="0"/>
              <a:t>r </a:t>
            </a:r>
            <a:r>
              <a:rPr lang="en-US" sz="1400" dirty="0"/>
              <a:t>a</a:t>
            </a:r>
            <a:r>
              <a:rPr lang="en-150" sz="1400" dirty="0"/>
              <a:t>t </a:t>
            </a:r>
            <a:r>
              <a:rPr lang="en-US" sz="1400" dirty="0"/>
              <a:t>M</a:t>
            </a:r>
            <a:r>
              <a:rPr lang="en-150" sz="1400" dirty="0"/>
              <a:t>a</a:t>
            </a:r>
            <a:r>
              <a:rPr lang="en-US" sz="1400" dirty="0"/>
              <a:t>n</a:t>
            </a:r>
            <a:r>
              <a:rPr lang="en-150" sz="1400" dirty="0"/>
              <a:t>h</a:t>
            </a:r>
            <a:r>
              <a:rPr lang="en-US" sz="1400" dirty="0"/>
              <a:t>a</a:t>
            </a:r>
            <a:r>
              <a:rPr lang="en-150" sz="1400" dirty="0"/>
              <a:t>t</a:t>
            </a:r>
            <a:r>
              <a:rPr lang="en-US" sz="1400" dirty="0"/>
              <a:t>t</a:t>
            </a:r>
            <a:r>
              <a:rPr lang="en-150" sz="1400" dirty="0"/>
              <a:t>a</a:t>
            </a:r>
            <a:r>
              <a:rPr lang="en-US" sz="1400" dirty="0"/>
              <a:t>n</a:t>
            </a:r>
            <a:r>
              <a:rPr lang="en-150" sz="1400" dirty="0"/>
              <a:t> </a:t>
            </a:r>
            <a:r>
              <a:rPr lang="en-US" sz="1400" dirty="0"/>
              <a:t>a</a:t>
            </a:r>
            <a:r>
              <a:rPr lang="en-150" sz="1400" dirty="0"/>
              <a:t>r</a:t>
            </a:r>
            <a:r>
              <a:rPr lang="en-US" sz="1400" dirty="0"/>
              <a:t>e</a:t>
            </a:r>
            <a:r>
              <a:rPr lang="en-150" sz="1400" dirty="0"/>
              <a:t>a, </a:t>
            </a:r>
            <a:r>
              <a:rPr lang="en-US" sz="1400" dirty="0"/>
              <a:t>a</a:t>
            </a:r>
            <a:r>
              <a:rPr lang="en-150" sz="1400" dirty="0"/>
              <a:t>n</a:t>
            </a:r>
            <a:r>
              <a:rPr lang="en-US" sz="1400" dirty="0"/>
              <a:t>d</a:t>
            </a:r>
            <a:r>
              <a:rPr lang="en-150" sz="1400" dirty="0"/>
              <a:t> </a:t>
            </a:r>
            <a:r>
              <a:rPr lang="en-US" sz="1400" dirty="0"/>
              <a:t>a</a:t>
            </a:r>
            <a:r>
              <a:rPr lang="en-150" sz="1400" dirty="0"/>
              <a:t>l</a:t>
            </a:r>
            <a:r>
              <a:rPr lang="en-US" sz="1400" dirty="0"/>
              <a:t>s</a:t>
            </a:r>
            <a:r>
              <a:rPr lang="en-150" sz="1400" dirty="0"/>
              <a:t>o </a:t>
            </a:r>
            <a:r>
              <a:rPr lang="en-US" sz="1400" dirty="0"/>
              <a:t>l</a:t>
            </a:r>
            <a:r>
              <a:rPr lang="en-150" sz="1400" dirty="0"/>
              <a:t>o</a:t>
            </a:r>
            <a:r>
              <a:rPr lang="en-US" sz="1400" dirty="0"/>
              <a:t>a</a:t>
            </a:r>
            <a:r>
              <a:rPr lang="en-150" sz="1400" dirty="0"/>
              <a:t>d </a:t>
            </a:r>
            <a:r>
              <a:rPr lang="en-US" sz="1400" dirty="0"/>
              <a:t>a</a:t>
            </a:r>
            <a:r>
              <a:rPr lang="en-150" sz="1400" dirty="0"/>
              <a:t>l</a:t>
            </a:r>
            <a:r>
              <a:rPr lang="en-US" sz="1400" dirty="0"/>
              <a:t>l</a:t>
            </a:r>
            <a:r>
              <a:rPr lang="en-150" sz="1400" dirty="0"/>
              <a:t> </a:t>
            </a:r>
            <a:r>
              <a:rPr lang="en-US" sz="1400" dirty="0"/>
              <a:t>t</a:t>
            </a:r>
            <a:r>
              <a:rPr lang="en-150" sz="1400" dirty="0"/>
              <a:t>h</a:t>
            </a:r>
            <a:r>
              <a:rPr lang="en-US" sz="1400" dirty="0"/>
              <a:t>e</a:t>
            </a:r>
            <a:r>
              <a:rPr lang="en-150" sz="1400" dirty="0"/>
              <a:t> </a:t>
            </a:r>
            <a:r>
              <a:rPr lang="en-US" sz="1400" dirty="0"/>
              <a:t>v</a:t>
            </a:r>
            <a:r>
              <a:rPr lang="en-150" sz="1400" dirty="0"/>
              <a:t>e</a:t>
            </a:r>
            <a:r>
              <a:rPr lang="en-US" sz="1400" dirty="0"/>
              <a:t>n</a:t>
            </a:r>
            <a:r>
              <a:rPr lang="en-150" sz="1400" dirty="0"/>
              <a:t>u</a:t>
            </a:r>
            <a:r>
              <a:rPr lang="en-US" sz="1400" dirty="0"/>
              <a:t>e</a:t>
            </a:r>
            <a:r>
              <a:rPr lang="en-150" sz="1400" dirty="0"/>
              <a:t>s </a:t>
            </a:r>
            <a:r>
              <a:rPr lang="en-US" sz="1400" dirty="0"/>
              <a:t>w</a:t>
            </a:r>
            <a:r>
              <a:rPr lang="en-150" sz="1400" dirty="0"/>
              <a:t>e </a:t>
            </a:r>
            <a:r>
              <a:rPr lang="en-US" sz="1400" dirty="0"/>
              <a:t>h</a:t>
            </a:r>
            <a:r>
              <a:rPr lang="en-150" sz="1400" dirty="0"/>
              <a:t>a</a:t>
            </a:r>
            <a:r>
              <a:rPr lang="en-US" sz="1400" dirty="0"/>
              <a:t>v</a:t>
            </a:r>
            <a:r>
              <a:rPr lang="en-150" sz="1400" dirty="0"/>
              <a:t>e </a:t>
            </a:r>
            <a:r>
              <a:rPr lang="en-US" sz="1400" dirty="0" err="1"/>
              <a:t>i</a:t>
            </a:r>
            <a:r>
              <a:rPr lang="en-150" sz="1400" dirty="0"/>
              <a:t>n </a:t>
            </a:r>
            <a:r>
              <a:rPr lang="en-US" sz="1400" dirty="0" err="1"/>
              <a:t>i</a:t>
            </a:r>
            <a:r>
              <a:rPr lang="en-150" sz="1400" dirty="0"/>
              <a:t>t</a:t>
            </a:r>
            <a:r>
              <a:rPr lang="en-US" sz="1400" dirty="0"/>
              <a:t>s</a:t>
            </a:r>
            <a:r>
              <a:rPr lang="en-150" sz="1400" dirty="0"/>
              <a:t> </a:t>
            </a:r>
            <a:r>
              <a:rPr lang="en-US" sz="1400" dirty="0"/>
              <a:t>h</a:t>
            </a:r>
            <a:r>
              <a:rPr lang="en-150" sz="1400" dirty="0"/>
              <a:t>e</a:t>
            </a:r>
            <a:r>
              <a:rPr lang="en-US" sz="1400" dirty="0"/>
              <a:t>g</a:t>
            </a:r>
            <a:r>
              <a:rPr lang="en-150" sz="1400" dirty="0"/>
              <a:t>h</a:t>
            </a:r>
            <a:r>
              <a:rPr lang="en-US" sz="1400" dirty="0"/>
              <a:t>b</a:t>
            </a:r>
            <a:r>
              <a:rPr lang="en-150" sz="1400" dirty="0"/>
              <a:t>o</a:t>
            </a:r>
            <a:r>
              <a:rPr lang="en-US" sz="1400" dirty="0"/>
              <a:t>u</a:t>
            </a:r>
            <a:r>
              <a:rPr lang="en-150" sz="1400" dirty="0"/>
              <a:t>r</a:t>
            </a:r>
            <a:r>
              <a:rPr lang="en-US" sz="1400" dirty="0"/>
              <a:t>h</a:t>
            </a:r>
            <a:r>
              <a:rPr lang="en-150" sz="1400" dirty="0" err="1"/>
              <a:t>oods</a:t>
            </a:r>
            <a:r>
              <a:rPr lang="en-150" sz="1400" dirty="0"/>
              <a:t> </a:t>
            </a:r>
            <a:r>
              <a:rPr lang="en-US" sz="1400" dirty="0" err="1"/>
              <a:t>i</a:t>
            </a:r>
            <a:r>
              <a:rPr lang="en-150" sz="1400" dirty="0"/>
              <a:t>n</a:t>
            </a:r>
            <a:r>
              <a:rPr lang="en-US" sz="1400" dirty="0"/>
              <a:t>t</a:t>
            </a:r>
            <a:r>
              <a:rPr lang="en-150" sz="1400" dirty="0"/>
              <a:t>o </a:t>
            </a:r>
            <a:r>
              <a:rPr lang="en-US" sz="1400" dirty="0"/>
              <a:t>a</a:t>
            </a:r>
            <a:r>
              <a:rPr lang="en-150" sz="1400" dirty="0"/>
              <a:t> </a:t>
            </a:r>
            <a:r>
              <a:rPr lang="en-US" sz="1400" dirty="0"/>
              <a:t>d</a:t>
            </a:r>
            <a:r>
              <a:rPr lang="en-150" sz="1400" dirty="0"/>
              <a:t>a</a:t>
            </a:r>
            <a:r>
              <a:rPr lang="en-US" sz="1400" dirty="0"/>
              <a:t>t</a:t>
            </a:r>
            <a:r>
              <a:rPr lang="en-150" sz="1400" dirty="0"/>
              <a:t>a</a:t>
            </a:r>
            <a:r>
              <a:rPr lang="en-US" sz="1400" dirty="0"/>
              <a:t>f</a:t>
            </a:r>
            <a:r>
              <a:rPr lang="en-150" sz="1400" dirty="0"/>
              <a:t>r</a:t>
            </a:r>
            <a:r>
              <a:rPr lang="en-US" sz="1400" dirty="0"/>
              <a:t>a</a:t>
            </a:r>
            <a:r>
              <a:rPr lang="en-150" sz="1400" dirty="0"/>
              <a:t>m</a:t>
            </a:r>
            <a:r>
              <a:rPr lang="en-US" sz="14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0288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6FCDAA-76C3-414B-9868-73075E15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16">
            <a:extLst>
              <a:ext uri="{FF2B5EF4-FFF2-40B4-BE49-F238E27FC236}">
                <a16:creationId xmlns:a16="http://schemas.microsoft.com/office/drawing/2014/main" id="{02C8A649-1D4D-44CF-8C8E-C38947F4C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4B055-5B42-4BBE-8505-1A66DBB6A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9" y="1189656"/>
            <a:ext cx="3021544" cy="1948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BD5A3B-AF82-4FB3-BA79-1BFC5AD7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48" y="4015942"/>
            <a:ext cx="3020257" cy="11174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B7F0C-2875-46CD-A9F2-05BAE348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860" y="685800"/>
            <a:ext cx="6253792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150" dirty="0"/>
              <a:t>A</a:t>
            </a:r>
            <a:r>
              <a:rPr lang="en-US" dirty="0"/>
              <a:t>f</a:t>
            </a:r>
            <a:r>
              <a:rPr lang="en-150" dirty="0"/>
              <a:t>t</a:t>
            </a:r>
            <a:r>
              <a:rPr lang="en-US" dirty="0"/>
              <a:t>e</a:t>
            </a:r>
            <a:r>
              <a:rPr lang="en-150" dirty="0"/>
              <a:t>r </a:t>
            </a:r>
            <a:r>
              <a:rPr lang="en-US" dirty="0"/>
              <a:t>t</a:t>
            </a:r>
            <a:r>
              <a:rPr lang="en-150" dirty="0"/>
              <a:t>h</a:t>
            </a:r>
            <a:r>
              <a:rPr lang="en-US" dirty="0"/>
              <a:t>a</a:t>
            </a:r>
            <a:r>
              <a:rPr lang="en-150" dirty="0"/>
              <a:t>t, </a:t>
            </a:r>
            <a:r>
              <a:rPr lang="en-US" dirty="0"/>
              <a:t>a</a:t>
            </a:r>
            <a:r>
              <a:rPr lang="en-150" dirty="0"/>
              <a:t>s </a:t>
            </a:r>
            <a:r>
              <a:rPr lang="en-US" dirty="0"/>
              <a:t>w</a:t>
            </a:r>
            <a:r>
              <a:rPr lang="en-150" dirty="0"/>
              <a:t>e </a:t>
            </a:r>
            <a:r>
              <a:rPr lang="en-US" dirty="0"/>
              <a:t>a</a:t>
            </a:r>
            <a:r>
              <a:rPr lang="en-150" dirty="0"/>
              <a:t>r</a:t>
            </a:r>
            <a:r>
              <a:rPr lang="en-US" dirty="0"/>
              <a:t>e</a:t>
            </a:r>
            <a:r>
              <a:rPr lang="en-150" dirty="0"/>
              <a:t> </a:t>
            </a:r>
            <a:r>
              <a:rPr lang="en-US" dirty="0" err="1"/>
              <a:t>i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/>
              <a:t>e</a:t>
            </a:r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e</a:t>
            </a:r>
            <a:r>
              <a:rPr lang="en-150" dirty="0"/>
              <a:t>d </a:t>
            </a:r>
            <a:r>
              <a:rPr lang="en-US" dirty="0"/>
              <a:t>o</a:t>
            </a:r>
            <a:r>
              <a:rPr lang="en-150" dirty="0"/>
              <a:t>n</a:t>
            </a:r>
            <a:r>
              <a:rPr lang="en-US" dirty="0"/>
              <a:t>l</a:t>
            </a:r>
            <a:r>
              <a:rPr lang="en-150" dirty="0"/>
              <a:t>y </a:t>
            </a:r>
            <a:r>
              <a:rPr lang="en-US" dirty="0" err="1"/>
              <a:t>i</a:t>
            </a:r>
            <a:r>
              <a:rPr lang="en-150" dirty="0"/>
              <a:t>n </a:t>
            </a:r>
            <a:r>
              <a:rPr lang="en-US" dirty="0"/>
              <a:t>g</a:t>
            </a:r>
            <a:r>
              <a:rPr lang="en-150" dirty="0"/>
              <a:t>e</a:t>
            </a:r>
            <a:r>
              <a:rPr lang="en-US" dirty="0"/>
              <a:t>l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/>
              <a:t>o, </a:t>
            </a:r>
            <a:r>
              <a:rPr lang="en-US" dirty="0"/>
              <a:t>w</a:t>
            </a:r>
            <a:r>
              <a:rPr lang="en-150" dirty="0"/>
              <a:t>e </a:t>
            </a:r>
            <a:r>
              <a:rPr lang="en-US" dirty="0"/>
              <a:t>f</a:t>
            </a:r>
            <a:r>
              <a:rPr lang="en-150" dirty="0" err="1"/>
              <a:t>i</a:t>
            </a:r>
            <a:r>
              <a:rPr lang="en-US" dirty="0"/>
              <a:t>l</a:t>
            </a:r>
            <a:r>
              <a:rPr lang="en-150" dirty="0"/>
              <a:t>t</a:t>
            </a:r>
            <a:r>
              <a:rPr lang="en-US" dirty="0"/>
              <a:t>e</a:t>
            </a:r>
            <a:r>
              <a:rPr lang="en-150" dirty="0"/>
              <a:t>r </a:t>
            </a:r>
            <a:r>
              <a:rPr lang="en-US" dirty="0"/>
              <a:t>o</a:t>
            </a:r>
            <a:r>
              <a:rPr lang="en-150" dirty="0"/>
              <a:t>u</a:t>
            </a:r>
            <a:r>
              <a:rPr lang="en-US" dirty="0"/>
              <a:t>t</a:t>
            </a:r>
            <a:r>
              <a:rPr lang="en-150" dirty="0"/>
              <a:t> </a:t>
            </a:r>
            <a:r>
              <a:rPr lang="en-US" dirty="0"/>
              <a:t>t</a:t>
            </a:r>
            <a:r>
              <a:rPr lang="en-150" dirty="0"/>
              <a:t>h</a:t>
            </a:r>
            <a:r>
              <a:rPr lang="en-US" dirty="0"/>
              <a:t>e</a:t>
            </a:r>
            <a:r>
              <a:rPr lang="en-150" dirty="0"/>
              <a:t> </a:t>
            </a:r>
            <a:r>
              <a:rPr lang="en-US" dirty="0"/>
              <a:t>r</a:t>
            </a:r>
            <a:r>
              <a:rPr lang="en-150" dirty="0"/>
              <a:t>e</a:t>
            </a:r>
            <a:r>
              <a:rPr lang="en-US" dirty="0"/>
              <a:t>s</a:t>
            </a:r>
            <a:r>
              <a:rPr lang="en-150" dirty="0"/>
              <a:t>t </a:t>
            </a:r>
            <a:r>
              <a:rPr lang="en-US" dirty="0"/>
              <a:t>o</a:t>
            </a:r>
            <a:r>
              <a:rPr lang="en-150" dirty="0"/>
              <a:t>f </a:t>
            </a:r>
            <a:r>
              <a:rPr lang="en-US" dirty="0"/>
              <a:t>v</a:t>
            </a:r>
            <a:r>
              <a:rPr lang="en-150" dirty="0"/>
              <a:t>e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s.</a:t>
            </a:r>
          </a:p>
          <a:p>
            <a:pPr marL="0" indent="0">
              <a:buNone/>
            </a:pPr>
            <a:r>
              <a:rPr lang="en-150" dirty="0"/>
              <a:t>Next we use </a:t>
            </a:r>
            <a:r>
              <a:rPr lang="en-US" dirty="0"/>
              <a:t>unsupervised</a:t>
            </a:r>
            <a:r>
              <a:rPr lang="en-150" dirty="0"/>
              <a:t> </a:t>
            </a:r>
            <a:r>
              <a:rPr lang="en-US" dirty="0"/>
              <a:t>m</a:t>
            </a:r>
            <a:r>
              <a:rPr lang="en-150" dirty="0"/>
              <a:t>a</a:t>
            </a:r>
            <a:r>
              <a:rPr lang="en-US" dirty="0"/>
              <a:t>c</a:t>
            </a:r>
            <a:r>
              <a:rPr lang="en-150" dirty="0"/>
              <a:t>h</a:t>
            </a:r>
            <a:r>
              <a:rPr lang="en-US" dirty="0" err="1"/>
              <a:t>i</a:t>
            </a:r>
            <a:r>
              <a:rPr lang="en-150" dirty="0"/>
              <a:t>n</a:t>
            </a:r>
            <a:r>
              <a:rPr lang="en-US" dirty="0"/>
              <a:t>e</a:t>
            </a:r>
            <a:r>
              <a:rPr lang="en-150" dirty="0"/>
              <a:t> learning algorithm </a:t>
            </a:r>
            <a:r>
              <a:rPr lang="en-US" dirty="0"/>
              <a:t>K</a:t>
            </a:r>
            <a:r>
              <a:rPr lang="en-150" dirty="0"/>
              <a:t>-</a:t>
            </a:r>
            <a:r>
              <a:rPr lang="en-US" dirty="0"/>
              <a:t>m</a:t>
            </a:r>
            <a:r>
              <a:rPr lang="en-150" dirty="0"/>
              <a:t>e</a:t>
            </a:r>
            <a:r>
              <a:rPr lang="en-US" dirty="0"/>
              <a:t>a</a:t>
            </a:r>
            <a:r>
              <a:rPr lang="en-150" dirty="0"/>
              <a:t>n</a:t>
            </a:r>
            <a:r>
              <a:rPr lang="en-US" dirty="0"/>
              <a:t>s</a:t>
            </a:r>
            <a:r>
              <a:rPr lang="en-150" dirty="0"/>
              <a:t> </a:t>
            </a:r>
            <a:r>
              <a:rPr lang="en-US" dirty="0"/>
              <a:t>t</a:t>
            </a:r>
            <a:r>
              <a:rPr lang="en-150" dirty="0"/>
              <a:t>o </a:t>
            </a:r>
            <a:r>
              <a:rPr lang="en-US" dirty="0"/>
              <a:t>c</a:t>
            </a:r>
            <a:r>
              <a:rPr lang="en-150" dirty="0"/>
              <a:t>l</a:t>
            </a:r>
            <a:r>
              <a:rPr lang="en-US" dirty="0"/>
              <a:t>u</a:t>
            </a:r>
            <a:r>
              <a:rPr lang="en-150" dirty="0"/>
              <a:t>s</a:t>
            </a:r>
            <a:r>
              <a:rPr lang="en-US" dirty="0"/>
              <a:t>t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/>
              <a:t> </a:t>
            </a:r>
            <a:r>
              <a:rPr lang="en-US" dirty="0" err="1"/>
              <a:t>i</a:t>
            </a:r>
            <a:r>
              <a:rPr lang="en-150" dirty="0"/>
              <a:t>c</a:t>
            </a:r>
            <a:r>
              <a:rPr lang="en-US" dirty="0"/>
              <a:t>e</a:t>
            </a:r>
            <a:r>
              <a:rPr lang="en-150" dirty="0"/>
              <a:t> </a:t>
            </a:r>
            <a:r>
              <a:rPr lang="en-US" dirty="0"/>
              <a:t>c</a:t>
            </a:r>
            <a:r>
              <a:rPr lang="en-150" dirty="0"/>
              <a:t>r</a:t>
            </a:r>
            <a:r>
              <a:rPr lang="en-US" dirty="0"/>
              <a:t>e</a:t>
            </a:r>
            <a:r>
              <a:rPr lang="en-150" dirty="0"/>
              <a:t>a</a:t>
            </a:r>
            <a:r>
              <a:rPr lang="en-US" dirty="0"/>
              <a:t>m</a:t>
            </a:r>
            <a:r>
              <a:rPr lang="en-150" dirty="0"/>
              <a:t> </a:t>
            </a:r>
            <a:r>
              <a:rPr lang="en-US" dirty="0"/>
              <a:t>s</a:t>
            </a:r>
            <a:r>
              <a:rPr lang="en-150" dirty="0"/>
              <a:t>h</a:t>
            </a:r>
            <a:r>
              <a:rPr lang="en-US" dirty="0"/>
              <a:t>o</a:t>
            </a:r>
            <a:r>
              <a:rPr lang="en-150" dirty="0"/>
              <a:t>p</a:t>
            </a:r>
            <a:r>
              <a:rPr lang="en-US" dirty="0"/>
              <a:t>s</a:t>
            </a:r>
            <a:r>
              <a:rPr lang="en-150" dirty="0"/>
              <a:t> </a:t>
            </a:r>
            <a:r>
              <a:rPr lang="en-US" dirty="0"/>
              <a:t>b</a:t>
            </a:r>
            <a:r>
              <a:rPr lang="en-150" dirty="0"/>
              <a:t>a</a:t>
            </a:r>
            <a:r>
              <a:rPr lang="en-US" dirty="0"/>
              <a:t>s</a:t>
            </a:r>
            <a:r>
              <a:rPr lang="en-150" dirty="0"/>
              <a:t>ed on </a:t>
            </a:r>
            <a:r>
              <a:rPr lang="en-US" dirty="0"/>
              <a:t>t</a:t>
            </a:r>
            <a:r>
              <a:rPr lang="en-150" dirty="0"/>
              <a:t>h</a:t>
            </a:r>
            <a:r>
              <a:rPr lang="en-US" dirty="0"/>
              <a:t>e</a:t>
            </a:r>
            <a:r>
              <a:rPr lang="en-150" dirty="0" err="1"/>
              <a:t>i</a:t>
            </a:r>
            <a:r>
              <a:rPr lang="en-US" dirty="0"/>
              <a:t>r</a:t>
            </a:r>
            <a:r>
              <a:rPr lang="en-150" dirty="0"/>
              <a:t> 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m</a:t>
            </a:r>
            <a:r>
              <a:rPr lang="en-150" dirty="0"/>
              <a:t>b</a:t>
            </a:r>
            <a:r>
              <a:rPr lang="en-US" dirty="0"/>
              <a:t>e</a:t>
            </a:r>
            <a:r>
              <a:rPr lang="en-150" dirty="0"/>
              <a:t>r </a:t>
            </a:r>
            <a:r>
              <a:rPr lang="en-US" dirty="0"/>
              <a:t>p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/>
              <a:t> </a:t>
            </a:r>
            <a:r>
              <a:rPr lang="en-US" dirty="0"/>
              <a:t>e</a:t>
            </a:r>
            <a:r>
              <a:rPr lang="en-150" dirty="0"/>
              <a:t>a</a:t>
            </a:r>
            <a:r>
              <a:rPr lang="en-US" dirty="0"/>
              <a:t>c</a:t>
            </a:r>
            <a:r>
              <a:rPr lang="en-150" dirty="0"/>
              <a:t>h </a:t>
            </a:r>
            <a:r>
              <a:rPr lang="en-US" dirty="0"/>
              <a:t>n</a:t>
            </a:r>
            <a:r>
              <a:rPr lang="en-150" dirty="0"/>
              <a:t>e</a:t>
            </a:r>
            <a:r>
              <a:rPr lang="en-US" dirty="0" err="1"/>
              <a:t>i</a:t>
            </a:r>
            <a:r>
              <a:rPr lang="en-150" dirty="0"/>
              <a:t>g</a:t>
            </a:r>
            <a:r>
              <a:rPr lang="en-US" dirty="0"/>
              <a:t>h</a:t>
            </a:r>
            <a:r>
              <a:rPr lang="en-150" dirty="0"/>
              <a:t>b</a:t>
            </a:r>
            <a:r>
              <a:rPr lang="en-US" dirty="0"/>
              <a:t>o</a:t>
            </a:r>
            <a:r>
              <a:rPr lang="en-150" dirty="0"/>
              <a:t>u</a:t>
            </a:r>
            <a:r>
              <a:rPr lang="en-US" dirty="0"/>
              <a:t>r</a:t>
            </a:r>
            <a:r>
              <a:rPr lang="en-150" dirty="0"/>
              <a:t>h</a:t>
            </a:r>
            <a:r>
              <a:rPr lang="en-US" dirty="0"/>
              <a:t>o</a:t>
            </a:r>
            <a:r>
              <a:rPr lang="en-150" dirty="0"/>
              <a:t>o</a:t>
            </a:r>
            <a:r>
              <a:rPr lang="en-US" dirty="0"/>
              <a:t>d</a:t>
            </a:r>
            <a:r>
              <a:rPr lang="en-150" dirty="0"/>
              <a:t>.</a:t>
            </a:r>
          </a:p>
          <a:p>
            <a:pPr marL="0" indent="0">
              <a:buNone/>
            </a:pPr>
            <a:r>
              <a:rPr lang="en-150" dirty="0"/>
              <a:t>We also </a:t>
            </a:r>
            <a:r>
              <a:rPr lang="en-US" dirty="0"/>
              <a:t>l</a:t>
            </a:r>
            <a:r>
              <a:rPr lang="en-150" dirty="0"/>
              <a:t>e</a:t>
            </a:r>
            <a:r>
              <a:rPr lang="en-US" dirty="0"/>
              <a:t>v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/>
              <a:t>a</a:t>
            </a:r>
            <a:r>
              <a:rPr lang="en-US" dirty="0"/>
              <a:t>g</a:t>
            </a:r>
            <a:r>
              <a:rPr lang="en-150" dirty="0"/>
              <a:t>e elbow method to determine right nu</a:t>
            </a:r>
            <a:r>
              <a:rPr lang="en-US" dirty="0"/>
              <a:t>m</a:t>
            </a:r>
            <a:r>
              <a:rPr lang="en-150" dirty="0"/>
              <a:t>b</a:t>
            </a:r>
            <a:r>
              <a:rPr lang="en-US" dirty="0"/>
              <a:t>e</a:t>
            </a:r>
            <a:r>
              <a:rPr lang="en-150" dirty="0"/>
              <a:t>r </a:t>
            </a:r>
            <a:r>
              <a:rPr lang="en-US" dirty="0"/>
              <a:t>o</a:t>
            </a:r>
            <a:r>
              <a:rPr lang="en-150" dirty="0"/>
              <a:t>f </a:t>
            </a:r>
            <a:r>
              <a:rPr lang="en-US" dirty="0"/>
              <a:t>K</a:t>
            </a:r>
            <a:r>
              <a:rPr lang="en-150" dirty="0"/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5301E-91B2-4536-893D-47EA2744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3E5BFD-97A3-4CE9-8A0E-58925ADC2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47D4CB-D05F-43B7-8F49-A8C05F152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A6C8F7-8B78-4F06-BB3B-CEDC620AE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4E8F06-BC4C-45A5-8A7F-CDF897B9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88604C-C490-4533-AA80-11F92325C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92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455DD-A56B-487F-933C-624CB880F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59" r="-2" b="-2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2073-BED2-4407-8DFF-2DBF6985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137" y="1320007"/>
            <a:ext cx="3479419" cy="307022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sz="1400" dirty="0">
                <a:latin typeface="Century Gothic (Body)"/>
              </a:rPr>
              <a:t>New York is </a:t>
            </a:r>
            <a:r>
              <a:rPr lang="en-150" sz="1400" dirty="0">
                <a:latin typeface="Century Gothic (Body)"/>
              </a:rPr>
              <a:t>a </a:t>
            </a:r>
            <a:r>
              <a:rPr lang="en-GB" sz="1400" dirty="0">
                <a:latin typeface="Century Gothic (Body)"/>
              </a:rPr>
              <a:t>very crowded place in terms of venues, including ice cream shops. But still there are vacant locations.</a:t>
            </a:r>
          </a:p>
          <a:p>
            <a:pPr marL="0" indent="0">
              <a:buNone/>
            </a:pPr>
            <a:r>
              <a:rPr lang="en-GB" sz="1400" dirty="0">
                <a:latin typeface="Century Gothic (Body)"/>
              </a:rPr>
              <a:t>As we can see, 2nd cluster has no ice cream shops at all, and this is the area we should look at.</a:t>
            </a:r>
          </a:p>
          <a:p>
            <a:pPr marL="0" indent="0">
              <a:buNone/>
            </a:pPr>
            <a:r>
              <a:rPr lang="en-GB" sz="1400" dirty="0">
                <a:latin typeface="Century Gothic (Body)"/>
              </a:rPr>
              <a:t>You can click on any dot on the map to understand to which cluster it belongs to.</a:t>
            </a:r>
          </a:p>
          <a:p>
            <a:pPr marL="0" indent="0">
              <a:buNone/>
            </a:pPr>
            <a:r>
              <a:rPr lang="en-GB" sz="1400" dirty="0">
                <a:latin typeface="Century Gothic (Body)"/>
              </a:rPr>
              <a:t>In our case we should look at purple dots on the map.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A3B31AE-A7CA-479C-89A3-6E590B1B1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209" y="4617245"/>
            <a:ext cx="3504902" cy="1290316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1894D71-1DDD-44A5-954B-D1FC7E9B8E70}"/>
              </a:ext>
            </a:extLst>
          </p:cNvPr>
          <p:cNvSpPr txBox="1">
            <a:spLocks/>
          </p:cNvSpPr>
          <p:nvPr/>
        </p:nvSpPr>
        <p:spPr>
          <a:xfrm>
            <a:off x="7483326" y="596900"/>
            <a:ext cx="3479419" cy="783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150" sz="2800" dirty="0"/>
              <a:t>C</a:t>
            </a:r>
            <a:r>
              <a:rPr lang="en-US" sz="2800" dirty="0"/>
              <a:t>o</a:t>
            </a:r>
            <a:r>
              <a:rPr lang="en-150" sz="2800" dirty="0"/>
              <a:t>n</a:t>
            </a:r>
            <a:r>
              <a:rPr lang="en-US" sz="2800" dirty="0"/>
              <a:t>c</a:t>
            </a:r>
            <a:r>
              <a:rPr lang="en-150" sz="2800" dirty="0"/>
              <a:t>l</a:t>
            </a:r>
            <a:r>
              <a:rPr lang="en-US" sz="2800" dirty="0"/>
              <a:t>u</a:t>
            </a:r>
            <a:r>
              <a:rPr lang="en-150" sz="2800" dirty="0"/>
              <a:t>s</a:t>
            </a:r>
            <a:r>
              <a:rPr lang="en-US" sz="2800" dirty="0" err="1"/>
              <a:t>i</a:t>
            </a:r>
            <a:r>
              <a:rPr lang="en-150" sz="2800" dirty="0"/>
              <a:t>o</a:t>
            </a:r>
            <a:r>
              <a:rPr lang="en-US" sz="28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961981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Century Gothic (Body)</vt:lpstr>
      <vt:lpstr>Wingdings 3</vt:lpstr>
      <vt:lpstr>Slice</vt:lpstr>
      <vt:lpstr>Gelato in Manhattan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in Manhattan</dc:title>
  <dc:creator>Dmytro Prokopenko</dc:creator>
  <cp:lastModifiedBy>Dmytro Prokopenko</cp:lastModifiedBy>
  <cp:revision>2</cp:revision>
  <dcterms:created xsi:type="dcterms:W3CDTF">2020-07-03T21:13:36Z</dcterms:created>
  <dcterms:modified xsi:type="dcterms:W3CDTF">2020-07-03T21:21:46Z</dcterms:modified>
</cp:coreProperties>
</file>