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3.xml.rels" ContentType="application/vnd.openxmlformats-package.relationships+xml"/>
  <Override PartName="/ppt/slideMasters/_rels/slideMaster6.xml.rels" ContentType="application/vnd.openxmlformats-package.relationships+xml"/>
  <Override PartName="/ppt/slideMasters/_rels/slideMaster9.xml.rels" ContentType="application/vnd.openxmlformats-package.relationships+xml"/>
  <Override PartName="/ppt/slideMasters/_rels/slideMaster16.xml.rels" ContentType="application/vnd.openxmlformats-package.relationships+xml"/>
  <Override PartName="/ppt/slideMasters/_rels/slideMaster8.xml.rels" ContentType="application/vnd.openxmlformats-package.relationships+xml"/>
  <Override PartName="/ppt/slideMasters/_rels/slideMaster15.xml.rels" ContentType="application/vnd.openxmlformats-package.relationships+xml"/>
  <Override PartName="/ppt/slideMasters/_rels/slideMaster7.xml.rels" ContentType="application/vnd.openxmlformats-package.relationships+xml"/>
  <Override PartName="/ppt/slideMasters/_rels/slideMaster14.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_rels/slideMaster1.xml.rels" ContentType="application/vnd.openxmlformats-package.relationships+xml"/>
  <Override PartName="/ppt/slideMasters/_rels/slideMaster1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12.xml.rels" ContentType="application/vnd.openxmlformats-package.relationships+xml"/>
  <Override PartName="/ppt/slideMasters/_rels/slideMaster3.xml.rels" ContentType="application/vnd.openxmlformats-package.relationships+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slideMasters/slideMaster13.xml" ContentType="application/vnd.openxmlformats-officedocument.presentationml.slideMaster+xml"/>
  <Override PartName="/ppt/theme/theme9.xml" ContentType="application/vnd.openxmlformats-officedocument.theme+xml"/>
  <Override PartName="/ppt/theme/theme8.xml" ContentType="application/vnd.openxmlformats-officedocument.theme+xml"/>
  <Override PartName="/ppt/theme/theme13.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theme/theme7.xml" ContentType="application/vnd.openxmlformats-officedocument.theme+xml"/>
  <Override PartName="/ppt/_rels/presentation.xml.rels" ContentType="application/vnd.openxmlformats-package.relationships+xml"/>
  <Override PartName="/ppt/media/image24.png" ContentType="image/png"/>
  <Override PartName="/ppt/media/image4.png" ContentType="image/png"/>
  <Override PartName="/ppt/media/image27.png" ContentType="image/png"/>
  <Override PartName="/ppt/media/image5.wmf" ContentType="image/x-wmf"/>
  <Override PartName="/ppt/media/image10.wmf" ContentType="image/x-wmf"/>
  <Override PartName="/ppt/media/image25.png" ContentType="image/png"/>
  <Override PartName="/ppt/media/image6.wmf" ContentType="image/x-wmf"/>
  <Override PartName="/ppt/media/image11.wmf" ContentType="image/x-wmf"/>
  <Override PartName="/ppt/media/image26.png" ContentType="image/png"/>
  <Override PartName="/ppt/media/image12.png" ContentType="image/png"/>
  <Override PartName="/ppt/media/image7.wmf" ContentType="image/x-wmf"/>
  <Override PartName="/ppt/media/image8.wmf" ContentType="image/x-wmf"/>
  <Override PartName="/ppt/media/image13.wmf" ContentType="image/x-wmf"/>
  <Override PartName="/ppt/media/image30.png" ContentType="image/png"/>
  <Override PartName="/ppt/media/image9.wmf" ContentType="image/x-wmf"/>
  <Override PartName="/ppt/media/image3.wmf" ContentType="image/x-wmf"/>
  <Override PartName="/ppt/media/image28.png" ContentType="image/png"/>
  <Override PartName="/ppt/media/image1.wmf" ContentType="image/x-wmf"/>
  <Override PartName="/ppt/media/image14.wmf" ContentType="image/x-wmf"/>
  <Override PartName="/ppt/media/image29.png" ContentType="image/png"/>
  <Override PartName="/ppt/media/image2.wmf" ContentType="image/x-wmf"/>
  <Override PartName="/ppt/media/image15.wmf" ContentType="image/x-wmf"/>
  <Override PartName="/ppt/media/image16.wmf" ContentType="image/x-wmf"/>
  <Override PartName="/ppt/media/image17.wmf" ContentType="image/x-wmf"/>
  <Override PartName="/ppt/media/image19.wmf" ContentType="image/x-wmf"/>
  <Override PartName="/ppt/media/image21.wmf" ContentType="image/x-wmf"/>
  <Override PartName="/ppt/media/image18.png" ContentType="image/png"/>
  <Override PartName="/ppt/media/image20.wmf" ContentType="image/x-wmf"/>
  <Override PartName="/ppt/media/image22.wmf" ContentType="image/x-wmf"/>
  <Override PartName="/ppt/media/image23.wmf" ContentType="image/x-wmf"/>
  <Override PartName="/ppt/slideLayouts/_rels/slideLayout69.xml.rels" ContentType="application/vnd.openxmlformats-package.relationships+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3.xml.rels" ContentType="application/vnd.openxmlformats-package.relationships+xml"/>
  <Override PartName="/ppt/slideLayouts/_rels/slideLayout167.xml.rels" ContentType="application/vnd.openxmlformats-package.relationships+xml"/>
  <Override PartName="/ppt/slideLayouts/_rels/slideLayout62.xml.rels" ContentType="application/vnd.openxmlformats-package.relationships+xml"/>
  <Override PartName="/ppt/slideLayouts/_rels/slideLayout166.xml.rels" ContentType="application/vnd.openxmlformats-package.relationships+xml"/>
  <Override PartName="/ppt/slideLayouts/_rels/slideLayout94.xml.rels" ContentType="application/vnd.openxmlformats-package.relationships+xml"/>
  <Override PartName="/ppt/slideLayouts/_rels/slideLayout26.xml.rels" ContentType="application/vnd.openxmlformats-package.relationships+xml"/>
  <Override PartName="/ppt/slideLayouts/_rels/slideLayout70.xml.rels" ContentType="application/vnd.openxmlformats-package.relationships+xml"/>
  <Override PartName="/ppt/slideLayouts/_rels/slideLayout174.xml.rels" ContentType="application/vnd.openxmlformats-package.relationships+xml"/>
  <Override PartName="/ppt/slideLayouts/_rels/slideLayout25.xml.rels" ContentType="application/vnd.openxmlformats-package.relationships+xml"/>
  <Override PartName="/ppt/slideLayouts/_rels/slideLayout129.xml.rels" ContentType="application/vnd.openxmlformats-package.relationships+xml"/>
  <Override PartName="/ppt/slideLayouts/_rels/slideLayout173.xml.rels" ContentType="application/vnd.openxmlformats-package.relationships+xml"/>
  <Override PartName="/ppt/slideLayouts/_rels/slideLayout81.xml.rels" ContentType="application/vnd.openxmlformats-package.relationships+xml"/>
  <Override PartName="/ppt/slideLayouts/_rels/slideLayout185.xml.rels" ContentType="application/vnd.openxmlformats-package.relationships+xml"/>
  <Override PartName="/ppt/slideLayouts/_rels/slideLayout37.xml.rels" ContentType="application/vnd.openxmlformats-package.relationships+xml"/>
  <Override PartName="/ppt/slideLayouts/_rels/slideLayout13.xml.rels" ContentType="application/vnd.openxmlformats-package.relationships+xml"/>
  <Override PartName="/ppt/slideLayouts/_rels/slideLayout117.xml.rels" ContentType="application/vnd.openxmlformats-package.relationships+xml"/>
  <Override PartName="/ppt/slideLayouts/_rels/slideLayout161.xml.rels" ContentType="application/vnd.openxmlformats-package.relationships+xml"/>
  <Override PartName="/ppt/slideLayouts/_rels/slideLayout80.xml.rels" ContentType="application/vnd.openxmlformats-package.relationships+xml"/>
  <Override PartName="/ppt/slideLayouts/_rels/slideLayout184.xml.rels" ContentType="application/vnd.openxmlformats-package.relationships+xml"/>
  <Override PartName="/ppt/slideLayouts/_rels/slideLayout36.xml.rels" ContentType="application/vnd.openxmlformats-package.relationships+xml"/>
  <Override PartName="/ppt/slideLayouts/_rels/slideLayout12.xml.rels" ContentType="application/vnd.openxmlformats-package.relationships+xml"/>
  <Override PartName="/ppt/slideLayouts/_rels/slideLayout116.xml.rels" ContentType="application/vnd.openxmlformats-package.relationships+xml"/>
  <Override PartName="/ppt/slideLayouts/_rels/slideLayout160.xml.rels" ContentType="application/vnd.openxmlformats-package.relationships+xml"/>
  <Override PartName="/ppt/slideLayouts/_rels/slideLayout93.xml.rels" ContentType="application/vnd.openxmlformats-package.relationships+xml"/>
  <Override PartName="/ppt/slideLayouts/_rels/slideLayout49.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4.xml.rels" ContentType="application/vnd.openxmlformats-package.relationships+xml"/>
  <Override PartName="/ppt/slideLayouts/_rels/slideLayout82.xml.rels" ContentType="application/vnd.openxmlformats-package.relationships+xml"/>
  <Override PartName="/ppt/slideLayouts/_rels/slideLayout186.xml.rels" ContentType="application/vnd.openxmlformats-package.relationships+xml"/>
  <Override PartName="/ppt/slideLayouts/_rels/slideLayout38.xml.rels" ContentType="application/vnd.openxmlformats-package.relationships+xml"/>
  <Override PartName="/ppt/slideLayouts/_rels/slideLayout126.xml.rels" ContentType="application/vnd.openxmlformats-package.relationships+xml"/>
  <Override PartName="/ppt/slideLayouts/_rels/slideLayout22.xml.rels" ContentType="application/vnd.openxmlformats-package.relationships+xml"/>
  <Override PartName="/ppt/slideLayouts/_rels/slideLayout170.xml.rels" ContentType="application/vnd.openxmlformats-package.relationships+xml"/>
  <Override PartName="/ppt/slideLayouts/_rels/slideLayout58.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61.xml.rels" ContentType="application/vnd.openxmlformats-package.relationships+xml"/>
  <Override PartName="/ppt/slideLayouts/_rels/slideLayout165.xml.rels" ContentType="application/vnd.openxmlformats-package.relationships+xml"/>
  <Override PartName="/ppt/slideLayouts/_rels/slideLayout57.xml.rels" ContentType="application/vnd.openxmlformats-package.relationships+xml"/>
  <Override PartName="/ppt/slideLayouts/_rels/slideLayout127.xml.rels" ContentType="application/vnd.openxmlformats-package.relationships+xml"/>
  <Override PartName="/ppt/slideLayouts/_rels/slideLayout23.xml.rels" ContentType="application/vnd.openxmlformats-package.relationships+xml"/>
  <Override PartName="/ppt/slideLayouts/_rels/slideLayout171.xml.rels" ContentType="application/vnd.openxmlformats-package.relationships+xml"/>
  <Override PartName="/ppt/slideLayouts/_rels/slideLayout187.xml.rels" ContentType="application/vnd.openxmlformats-package.relationships+xml"/>
  <Override PartName="/ppt/slideLayouts/_rels/slideLayout83.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172.xml.rels" ContentType="application/vnd.openxmlformats-package.relationships+xml"/>
  <Override PartName="/ppt/slideLayouts/_rels/slideLayout92.xml.rels" ContentType="application/vnd.openxmlformats-package.relationships+xml"/>
  <Override PartName="/ppt/slideLayouts/_rels/slideLayout48.xml.rels" ContentType="application/vnd.openxmlformats-package.relationships+xml"/>
  <Override PartName="/ppt/slideLayouts/_rels/slideLayout115.xml.rels" ContentType="application/vnd.openxmlformats-package.relationships+xml"/>
  <Override PartName="/ppt/slideLayouts/_rels/slideLayout11.xml.rels" ContentType="application/vnd.openxmlformats-package.relationships+xml"/>
  <Override PartName="/ppt/slideLayouts/_rels/slideLayout183.xml.rels" ContentType="application/vnd.openxmlformats-package.relationships+xml"/>
  <Override PartName="/ppt/slideLayouts/_rels/slideLayout35.xml.rels" ContentType="application/vnd.openxmlformats-package.relationships+xml"/>
  <Override PartName="/ppt/slideLayouts/_rels/slideLayout139.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114.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124.xml.rels" ContentType="application/vnd.openxmlformats-package.relationships+xml"/>
  <Override PartName="/ppt/slideLayouts/_rels/slideLayout141.xml.rels" ContentType="application/vnd.openxmlformats-package.relationships+xml"/>
  <Override PartName="/ppt/slideLayouts/_rels/slideLayout140.xml.rels" ContentType="application/vnd.openxmlformats-package.relationships+xml"/>
  <Override PartName="/ppt/slideLayouts/_rels/slideLayout18.xml.rels" ContentType="application/vnd.openxmlformats-package.relationships+xml"/>
  <Override PartName="/ppt/slideLayouts/_rels/slideLayout189.xml.rels" ContentType="application/vnd.openxmlformats-package.relationships+xml"/>
  <Override PartName="/ppt/slideLayouts/_rels/slideLayout85.xml.rels" ContentType="application/vnd.openxmlformats-package.relationships+xml"/>
  <Override PartName="/ppt/slideLayouts/_rels/slideLayout136.xml.rels" ContentType="application/vnd.openxmlformats-package.relationships+xml"/>
  <Override PartName="/ppt/slideLayouts/_rels/slideLayout32.xml.rels" ContentType="application/vnd.openxmlformats-package.relationships+xml"/>
  <Override PartName="/ppt/slideLayouts/_rels/slideLayout56.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76.xml.rels" ContentType="application/vnd.openxmlformats-package.relationships+xml"/>
  <Override PartName="/ppt/slideLayouts/_rels/slideLayout17.xml.rels" ContentType="application/vnd.openxmlformats-package.relationships+xml"/>
  <Override PartName="/ppt/slideLayouts/_rels/slideLayout175.xml.rels" ContentType="application/vnd.openxmlformats-package.relationships+xml"/>
  <Override PartName="/ppt/slideLayouts/_rels/slideLayout71.xml.rels" ContentType="application/vnd.openxmlformats-package.relationships+xml"/>
  <Override PartName="/ppt/slideLayouts/_rels/slideLayout77.xml.rels" ContentType="application/vnd.openxmlformats-package.relationships+xml"/>
  <Override PartName="/ppt/slideLayouts/_rels/slideLayout86.xml.rels" ContentType="application/vnd.openxmlformats-package.relationships+xml"/>
  <Override PartName="/ppt/slideLayouts/_rels/slideLayout19.xml.rels" ContentType="application/vnd.openxmlformats-package.relationships+xml"/>
  <Override PartName="/ppt/slideLayouts/_rels/slideLayout176.xml.rels" ContentType="application/vnd.openxmlformats-package.relationships+xml"/>
  <Override PartName="/ppt/slideLayouts/_rels/slideLayout72.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89.xml.rels" ContentType="application/vnd.openxmlformats-package.relationships+xml"/>
  <Override PartName="/ppt/slideLayouts/_rels/slideLayout27.xml.rels" ContentType="application/vnd.openxmlformats-package.relationships+xml"/>
  <Override PartName="/ppt/slideLayouts/_rels/slideLayout1.xml.rels" ContentType="application/vnd.openxmlformats-package.relationships+xml"/>
  <Override PartName="/ppt/slideLayouts/_rels/slideLayout177.xml.rels" ContentType="application/vnd.openxmlformats-package.relationships+xml"/>
  <Override PartName="/ppt/slideLayouts/_rels/slideLayout73.xml.rels" ContentType="application/vnd.openxmlformats-package.relationships+xml"/>
  <Override PartName="/ppt/slideLayouts/_rels/slideLayout79.xml.rels" ContentType="application/vnd.openxmlformats-package.relationships+xml"/>
  <Override PartName="/ppt/slideLayouts/_rels/slideLayout88.xml.rels" ContentType="application/vnd.openxmlformats-package.relationships+xml"/>
  <Override PartName="/ppt/slideLayouts/_rels/slideLayout95.xml.rels" ContentType="application/vnd.openxmlformats-package.relationships+xml"/>
  <Override PartName="/ppt/slideLayouts/_rels/slideLayout105.xml.rels" ContentType="application/vnd.openxmlformats-package.relationships+xml"/>
  <Override PartName="/ppt/slideLayouts/_rels/slideLayout190.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60.xml.rels" ContentType="application/vnd.openxmlformats-package.relationships+xml"/>
  <Override PartName="/ppt/slideLayouts/_rels/slideLayout164.xml.rels" ContentType="application/vnd.openxmlformats-package.relationships+xml"/>
  <Override PartName="/ppt/slideLayouts/_rels/slideLayout75.xml.rels" ContentType="application/vnd.openxmlformats-package.relationships+xml"/>
  <Override PartName="/ppt/slideLayouts/_rels/slideLayout179.xml.rels" ContentType="application/vnd.openxmlformats-package.relationships+xml"/>
  <Override PartName="/ppt/slideLayouts/_rels/slideLayout130.xml.rels" ContentType="application/vnd.openxmlformats-package.relationships+xml"/>
  <Override PartName="/ppt/slideLayouts/_rels/slideLayout180.xml.rels" ContentType="application/vnd.openxmlformats-package.relationships+xml"/>
  <Override PartName="/ppt/slideLayouts/_rels/slideLayout5.xml.rels" ContentType="application/vnd.openxmlformats-package.relationships+xml"/>
  <Override PartName="/ppt/slideLayouts/_rels/slideLayout104.xml.rels" ContentType="application/vnd.openxmlformats-package.relationships+xml"/>
  <Override PartName="/ppt/slideLayouts/_rels/slideLayout112.xml.rels" ContentType="application/vnd.openxmlformats-package.relationships+xml"/>
  <Override PartName="/ppt/slideLayouts/_rels/slideLayout96.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10.xml.rels" ContentType="application/vnd.openxmlformats-package.relationships+xml"/>
  <Override PartName="/ppt/slideLayouts/_rels/slideLayout163.xml.rels" ContentType="application/vnd.openxmlformats-package.relationships+xml"/>
  <Override PartName="/ppt/slideLayouts/_rels/slideLayout103.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1.xml.rels" ContentType="application/vnd.openxmlformats-package.relationships+xml"/>
  <Override PartName="/ppt/slideLayouts/_rels/slideLayout2.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0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29.xml.rels" ContentType="application/vnd.openxmlformats-package.relationships+xml"/>
  <Override PartName="/ppt/slideLayouts/_rels/slideLayout137.xml.rels" ContentType="application/vnd.openxmlformats-package.relationships+xml"/>
  <Override PartName="/ppt/slideLayouts/_rels/slideLayout181.xml.rels" ContentType="application/vnd.openxmlformats-package.relationships+xml"/>
  <Override PartName="/ppt/slideLayouts/_rels/slideLayout33.xml.rels" ContentType="application/vnd.openxmlformats-package.relationships+xml"/>
  <Override PartName="/ppt/slideLayouts/_rels/slideLayout102.xml.rels" ContentType="application/vnd.openxmlformats-package.relationships+xml"/>
  <Override PartName="/ppt/slideLayouts/_rels/slideLayout107.xml.rels" ContentType="application/vnd.openxmlformats-package.relationships+xml"/>
  <Override PartName="/ppt/slideLayouts/_rels/slideLayout98.xml.rels" ContentType="application/vnd.openxmlformats-package.relationships+xml"/>
  <Override PartName="/ppt/slideLayouts/_rels/slideLayout28.xml.rels" ContentType="application/vnd.openxmlformats-package.relationships+xml"/>
  <Override PartName="/ppt/slideLayouts/_rels/slideLayout74.xml.rels" ContentType="application/vnd.openxmlformats-package.relationships+xml"/>
  <Override PartName="/ppt/slideLayouts/_rels/slideLayout178.xml.rels" ContentType="application/vnd.openxmlformats-package.relationships+xml"/>
  <Override PartName="/ppt/slideLayouts/_rels/slideLayout159.xml.rels" ContentType="application/vnd.openxmlformats-package.relationships+xml"/>
  <Override PartName="/ppt/slideLayouts/_rels/slideLayout55.xml.rels" ContentType="application/vnd.openxmlformats-package.relationships+xml"/>
  <Override PartName="/ppt/slideLayouts/_rels/slideLayout143.xml.rels" ContentType="application/vnd.openxmlformats-package.relationships+xml"/>
  <Override PartName="/ppt/slideLayouts/_rels/slideLayout45.xml.rels" ContentType="application/vnd.openxmlformats-package.relationships+xml"/>
  <Override PartName="/ppt/slideLayouts/_rels/slideLayout149.xml.rels" ContentType="application/vnd.openxmlformats-package.relationships+xml"/>
  <Override PartName="/ppt/slideLayouts/_rels/slideLayout153.xml.rels" ContentType="application/vnd.openxmlformats-package.relationships+xml"/>
  <Override PartName="/ppt/slideLayouts/_rels/slideLayout168.xml.rels" ContentType="application/vnd.openxmlformats-package.relationships+xml"/>
  <Override PartName="/ppt/slideLayouts/_rels/slideLayout9.xml.rels" ContentType="application/vnd.openxmlformats-package.relationships+xml"/>
  <Override PartName="/ppt/slideLayouts/_rels/slideLayout152.xml.rels" ContentType="application/vnd.openxmlformats-package.relationships+xml"/>
  <Override PartName="/ppt/slideLayouts/_rels/slideLayout44.xml.rels" ContentType="application/vnd.openxmlformats-package.relationships+xml"/>
  <Override PartName="/ppt/slideLayouts/_rels/slideLayout148.xml.rels" ContentType="application/vnd.openxmlformats-package.relationships+xml"/>
  <Override PartName="/ppt/slideLayouts/_rels/slideLayout54.xml.rels" ContentType="application/vnd.openxmlformats-package.relationships+xml"/>
  <Override PartName="/ppt/slideLayouts/_rels/slideLayout158.xml.rels" ContentType="application/vnd.openxmlformats-package.relationships+xml"/>
  <Override PartName="/ppt/slideLayouts/_rels/slideLayout192.xml.rels" ContentType="application/vnd.openxmlformats-package.relationships+xml"/>
  <Override PartName="/ppt/slideLayouts/_rels/slideLayout8.xml.rels" ContentType="application/vnd.openxmlformats-package.relationships+xml"/>
  <Override PartName="/ppt/slideLayouts/_rels/slideLayout151.xml.rels" ContentType="application/vnd.openxmlformats-package.relationships+xml"/>
  <Override PartName="/ppt/slideLayouts/_rels/slideLayout43.xml.rels" ContentType="application/vnd.openxmlformats-package.relationships+xml"/>
  <Override PartName="/ppt/slideLayouts/_rels/slideLayout147.xml.rels" ContentType="application/vnd.openxmlformats-package.relationships+xml"/>
  <Override PartName="/ppt/slideLayouts/_rels/slideLayout53.xml.rels" ContentType="application/vnd.openxmlformats-package.relationships+xml"/>
  <Override PartName="/ppt/slideLayouts/_rels/slideLayout157.xml.rels" ContentType="application/vnd.openxmlformats-package.relationships+xml"/>
  <Override PartName="/ppt/slideLayouts/_rels/slideLayout191.xml.rels" ContentType="application/vnd.openxmlformats-package.relationships+xml"/>
  <Override PartName="/ppt/slideLayouts/_rels/slideLayout7.xml.rels" ContentType="application/vnd.openxmlformats-package.relationships+xml"/>
  <Override PartName="/ppt/slideLayouts/_rels/slideLayout150.xml.rels" ContentType="application/vnd.openxmlformats-package.relationships+xml"/>
  <Override PartName="/ppt/slideLayouts/_rels/slideLayout52.xml.rels" ContentType="application/vnd.openxmlformats-package.relationships+xml"/>
  <Override PartName="/ppt/slideLayouts/_rels/slideLayout156.xml.rels" ContentType="application/vnd.openxmlformats-package.relationships+xml"/>
  <Override PartName="/ppt/slideLayouts/_rels/slideLayout131.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155.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154.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132.xml.rels" ContentType="application/vnd.openxmlformats-package.relationships+xml"/>
  <Override PartName="/ppt/slideLayouts/_rels/slideLayout146.xml.rels" ContentType="application/vnd.openxmlformats-package.relationships+xml"/>
  <Override PartName="/ppt/slideLayouts/_rels/slideLayout42.xml.rels" ContentType="application/vnd.openxmlformats-package.relationships+xml"/>
  <Override PartName="/ppt/slideLayouts/_rels/slideLayout145.xml.rels" ContentType="application/vnd.openxmlformats-package.relationships+xml"/>
  <Override PartName="/ppt/slideLayouts/_rels/slideLayout41.xml.rels" ContentType="application/vnd.openxmlformats-package.relationships+xml"/>
  <Override PartName="/ppt/slideLayouts/_rels/slideLayout144.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182.xml.rels" ContentType="application/vnd.openxmlformats-package.relationships+xml"/>
  <Override PartName="/ppt/slideLayouts/_rels/slideLayout138.xml.rels" ContentType="application/vnd.openxmlformats-package.relationships+xml"/>
  <Override PartName="/ppt/slideLayouts/_rels/slideLayout34.xml.rels" ContentType="application/vnd.openxmlformats-package.relationships+xml"/>
  <Override PartName="/ppt/slideLayouts/_rels/slideLayout135.xml.rels" ContentType="application/vnd.openxmlformats-package.relationships+xml"/>
  <Override PartName="/ppt/slideLayouts/_rels/slideLayout31.xml.rels" ContentType="application/vnd.openxmlformats-package.relationships+xml"/>
  <Override PartName="/ppt/slideLayouts/_rels/slideLayout188.xml.rels" ContentType="application/vnd.openxmlformats-package.relationships+xml"/>
  <Override PartName="/ppt/slideLayouts/_rels/slideLayout84.xml.rels" ContentType="application/vnd.openxmlformats-package.relationships+xml"/>
  <Override PartName="/ppt/slideLayouts/_rels/slideLayout30.xml.rels" ContentType="application/vnd.openxmlformats-package.relationships+xml"/>
  <Override PartName="/ppt/slideLayouts/_rels/slideLayout134.xml.rels" ContentType="application/vnd.openxmlformats-package.relationships+xml"/>
  <Override PartName="/ppt/slideLayouts/_rels/slideLayout162.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169.xml.rels" ContentType="application/vnd.openxmlformats-package.relationships+xml"/>
  <Override PartName="/ppt/slideLayouts/_rels/slideLayout65.xml.rels" ContentType="application/vnd.openxmlformats-package.relationships+xml"/>
  <Override PartName="/ppt/slideLayouts/slideLayout124.xml" ContentType="application/vnd.openxmlformats-officedocument.presentationml.slideLayout+xml"/>
  <Override PartName="/ppt/slideLayouts/slideLayout192.xml" ContentType="application/vnd.openxmlformats-officedocument.presentationml.slideLayout+xml"/>
  <Override PartName="/ppt/slideLayouts/slideLayout123.xml" ContentType="application/vnd.openxmlformats-officedocument.presentationml.slideLayout+xml"/>
  <Override PartName="/ppt/slideLayouts/slideLayout191.xml" ContentType="application/vnd.openxmlformats-officedocument.presentationml.slideLayout+xml"/>
  <Override PartName="/ppt/slideLayouts/slideLayout122.xml" ContentType="application/vnd.openxmlformats-officedocument.presentationml.slideLayout+xml"/>
  <Override PartName="/ppt/slideLayouts/slideLayout190.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82.xml" ContentType="application/vnd.openxmlformats-officedocument.presentationml.slideLayout+xml"/>
  <Override PartName="/ppt/slideLayouts/slideLayout113.xml" ContentType="application/vnd.openxmlformats-officedocument.presentationml.slideLayout+xml"/>
  <Override PartName="/ppt/slideLayouts/slideLayout181.xml" ContentType="application/vnd.openxmlformats-officedocument.presentationml.slideLayout+xml"/>
  <Override PartName="/ppt/slideLayouts/slideLayout112.xml" ContentType="application/vnd.openxmlformats-officedocument.presentationml.slideLayout+xml"/>
  <Override PartName="/ppt/slideLayouts/slideLayout180.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77.xml" ContentType="application/vnd.openxmlformats-officedocument.presentationml.slideLayout+xml"/>
  <Override PartName="/ppt/slideLayouts/slideLayout108.xml" ContentType="application/vnd.openxmlformats-officedocument.presentationml.slideLayout+xml"/>
  <Override PartName="/ppt/slideLayouts/slideLayout176.xml" ContentType="application/vnd.openxmlformats-officedocument.presentationml.slideLayout+xml"/>
  <Override PartName="/ppt/slideLayouts/slideLayout107.xml" ContentType="application/vnd.openxmlformats-officedocument.presentationml.slideLayout+xml"/>
  <Override PartName="/ppt/slideLayouts/slideLayout175.xml" ContentType="application/vnd.openxmlformats-officedocument.presentationml.slideLayout+xml"/>
  <Override PartName="/ppt/slideLayouts/slideLayout106.xml" ContentType="application/vnd.openxmlformats-officedocument.presentationml.slideLayout+xml"/>
  <Override PartName="/ppt/slideLayouts/slideLayout174.xml" ContentType="application/vnd.openxmlformats-officedocument.presentationml.slideLayout+xml"/>
  <Override PartName="/ppt/slideLayouts/slideLayout105.xml" ContentType="application/vnd.openxmlformats-officedocument.presentationml.slideLayout+xml"/>
  <Override PartName="/ppt/slideLayouts/slideLayout173.xml" ContentType="application/vnd.openxmlformats-officedocument.presentationml.slideLayout+xml"/>
  <Override PartName="/ppt/slideLayouts/slideLayout104.xml" ContentType="application/vnd.openxmlformats-officedocument.presentationml.slideLayout+xml"/>
  <Override PartName="/ppt/slideLayouts/slideLayout172.xml" ContentType="application/vnd.openxmlformats-officedocument.presentationml.slideLayout+xml"/>
  <Override PartName="/ppt/slideLayouts/slideLayout103.xml" ContentType="application/vnd.openxmlformats-officedocument.presentationml.slideLayout+xml"/>
  <Override PartName="/ppt/slideLayouts/slideLayout171.xml" ContentType="application/vnd.openxmlformats-officedocument.presentationml.slideLayout+xml"/>
  <Override PartName="/ppt/slideLayouts/slideLayout102.xml" ContentType="application/vnd.openxmlformats-officedocument.presentationml.slideLayout+xml"/>
  <Override PartName="/ppt/slideLayouts/slideLayout170.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5.xml" ContentType="application/vnd.openxmlformats-officedocument.presentationml.slideLayout+xml"/>
  <Override PartName="/ppt/slideLayouts/slideLayout98.xml" ContentType="application/vnd.openxmlformats-officedocument.presentationml.slideLayout+xml"/>
  <Override PartName="/ppt/slideLayouts/slideLayout4.xml" ContentType="application/vnd.openxmlformats-officedocument.presentationml.slideLayout+xml"/>
  <Override PartName="/ppt/slideLayouts/slideLayout97.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96.xml" ContentType="application/vnd.openxmlformats-officedocument.presentationml.slideLayout+xml"/>
  <Override PartName="/ppt/slideLayouts/slideLayout28.xml" ContentType="application/vnd.openxmlformats-officedocument.presentationml.slideLayout+xml"/>
  <Override PartName="/ppt/slideLayouts/slideLayout2.xml" ContentType="application/vnd.openxmlformats-officedocument.presentationml.slideLayout+xml"/>
  <Override PartName="/ppt/slideLayouts/slideLayout95.xml" ContentType="application/vnd.openxmlformats-officedocument.presentationml.slideLayout+xml"/>
  <Override PartName="/ppt/slideLayouts/slideLayout1.xml" ContentType="application/vnd.openxmlformats-officedocument.presentationml.slideLayout+xml"/>
  <Override PartName="/ppt/slideLayouts/slideLayout27.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19.xml" ContentType="application/vnd.openxmlformats-officedocument.presentationml.slideLayout+xml"/>
  <Override PartName="/ppt/slideLayouts/slideLayout86.xml" ContentType="application/vnd.openxmlformats-officedocument.presentationml.slideLayout+xml"/>
  <Override PartName="/ppt/slideLayouts/slideLayout18.xml" ContentType="application/vnd.openxmlformats-officedocument.presentationml.slideLayout+xml"/>
  <Override PartName="/ppt/slideLayouts/slideLayout85.xml" ContentType="application/vnd.openxmlformats-officedocument.presentationml.slideLayout+xml"/>
  <Override PartName="/ppt/slideLayouts/slideLayout17.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30.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49.xml" ContentType="application/vnd.openxmlformats-officedocument.presentationml.slideLayout+xml"/>
  <Override PartName="/ppt/slideLayouts/slideLayout136.xml" ContentType="application/vnd.openxmlformats-officedocument.presentationml.slideLayout+xml"/>
  <Override PartName="/ppt/slideLayouts/slideLayout31.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137.xml" ContentType="application/vnd.openxmlformats-officedocument.presentationml.slideLayout+xml"/>
  <Override PartName="/ppt/slideLayouts/slideLayout32.xml" ContentType="application/vnd.openxmlformats-officedocument.presentationml.slideLayout+xml"/>
  <Override PartName="/ppt/slideLayouts/slideLayout138.xml" ContentType="application/vnd.openxmlformats-officedocument.presentationml.slideLayout+xml"/>
  <Override PartName="/ppt/slideLayouts/slideLayout33.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50.xml" ContentType="application/vnd.openxmlformats-officedocument.presentationml.slideLayout+xml"/>
  <Override PartName="/ppt/slideLayouts/slideLayout155.xml" ContentType="application/vnd.openxmlformats-officedocument.presentationml.slideLayout+xml"/>
  <Override PartName="/ppt/slideLayouts/slideLayout142.xml" ContentType="application/vnd.openxmlformats-officedocument.presentationml.slideLayout+xml"/>
  <Override PartName="/ppt/slideLayouts/slideLayout51.xml" ContentType="application/vnd.openxmlformats-officedocument.presentationml.slideLayout+xml"/>
  <Override PartName="/ppt/slideLayouts/slideLayout156.xml" ContentType="application/vnd.openxmlformats-officedocument.presentationml.slideLayout+xml"/>
  <Override PartName="/ppt/slideLayouts/slideLayout143.xml" ContentType="application/vnd.openxmlformats-officedocument.presentationml.slideLayout+xml"/>
  <Override PartName="/ppt/slideLayouts/slideLayout52.xml" ContentType="application/vnd.openxmlformats-officedocument.presentationml.slideLayout+xml"/>
  <Override PartName="/ppt/slideLayouts/slideLayout157.xml" ContentType="application/vnd.openxmlformats-officedocument.presentationml.slideLayout+xml"/>
  <Override PartName="/ppt/slideLayouts/slideLayout144.xml" ContentType="application/vnd.openxmlformats-officedocument.presentationml.slideLayout+xml"/>
  <Override PartName="/ppt/slideLayouts/slideLayout162.xml" ContentType="application/vnd.openxmlformats-officedocument.presentationml.slideLayout+xml"/>
  <Override PartName="/ppt/slideLayouts/slideLayout161.xml" ContentType="application/vnd.openxmlformats-officedocument.presentationml.slideLayout+xml"/>
  <Override PartName="/ppt/slideLayouts/slideLayout164.xml" ContentType="application/vnd.openxmlformats-officedocument.presentationml.slideLayout+xml"/>
  <Override PartName="/ppt/slideLayouts/slideLayout159.xml" ContentType="application/vnd.openxmlformats-officedocument.presentationml.slideLayout+xml"/>
  <Override PartName="/ppt/slideLayouts/slideLayout54.xml" ContentType="application/vnd.openxmlformats-officedocument.presentationml.slideLayout+xml"/>
  <Override PartName="/ppt/slideLayouts/slideLayout163.xml" ContentType="application/vnd.openxmlformats-officedocument.presentationml.slideLayout+xml"/>
  <Override PartName="/ppt/slideLayouts/slideLayout160.xml" ContentType="application/vnd.openxmlformats-officedocument.presentationml.slideLayout+xml"/>
  <Override PartName="/ppt/slideLayouts/slideLayout158.xml" ContentType="application/vnd.openxmlformats-officedocument.presentationml.slideLayout+xml"/>
  <Override PartName="/ppt/slideLayouts/slideLayout53.xml" ContentType="application/vnd.openxmlformats-officedocument.presentationml.slideLayout+xml"/>
  <Override PartName="/ppt/slideLayouts/slideLayout129.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66.xml" ContentType="application/vnd.openxmlformats-officedocument.presentationml.slideLayout+xml"/>
  <Override PartName="/ppt/slideLayouts/slideLayout139.xml" ContentType="application/vnd.openxmlformats-officedocument.presentationml.slideLayout+xml"/>
  <Override PartName="/ppt/slideLayouts/slideLayout34.xml" ContentType="application/vnd.openxmlformats-officedocument.presentationml.slideLayout+xml"/>
  <Override PartName="/ppt/slideLayouts/slideLayout178.xml" ContentType="application/vnd.openxmlformats-officedocument.presentationml.slideLayout+xml"/>
  <Override PartName="/ppt/slideLayouts/slideLayout128.xml" ContentType="application/vnd.openxmlformats-officedocument.presentationml.slideLayout+xml"/>
  <Override PartName="/ppt/slideLayouts/slideLayout167.xml" ContentType="application/vnd.openxmlformats-officedocument.presentationml.slideLayout+xml"/>
  <Override PartName="/ppt/slideLayouts/slideLayout179.xml" ContentType="application/vnd.openxmlformats-officedocument.presentationml.slideLayout+xml"/>
  <Override PartName="/ppt/slideLayouts/slideLayout150.xml" ContentType="application/vnd.openxmlformats-officedocument.presentationml.slideLayout+xml"/>
  <Override PartName="/ppt/slideLayouts/slideLayout56.xml" ContentType="application/vnd.openxmlformats-officedocument.presentationml.slideLayout+xml"/>
  <Override PartName="/ppt/slideLayouts/slideLayout148.xml" ContentType="application/vnd.openxmlformats-officedocument.presentationml.slideLayout+xml"/>
  <Override PartName="/ppt/slideLayouts/slideLayout43.xml" ContentType="application/vnd.openxmlformats-officedocument.presentationml.slideLayout+xml"/>
  <Override PartName="/ppt/slideLayouts/slideLayout165.xml" ContentType="application/vnd.openxmlformats-officedocument.presentationml.slideLayout+xml"/>
  <Override PartName="/ppt/slideLayouts/slideLayout189.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151.xml" ContentType="application/vnd.openxmlformats-officedocument.presentationml.slideLayout+xml"/>
  <Override PartName="/ppt/slideLayouts/slideLayout188.xml" ContentType="application/vnd.openxmlformats-officedocument.presentationml.slideLayout+xml"/>
  <Override PartName="/ppt/slideLayouts/slideLayout154.xml" ContentType="application/vnd.openxmlformats-officedocument.presentationml.slideLayout+xml"/>
  <Override PartName="/ppt/slideLayouts/slideLayout153.xml" ContentType="application/vnd.openxmlformats-officedocument.presentationml.slideLayout+xml"/>
  <Override PartName="/ppt/slideLayouts/slideLayout152.xml" ContentType="application/vnd.openxmlformats-officedocument.presentationml.slideLayout+xml"/>
  <Override PartName="/ppt/slideLayouts/slideLayout55.xml" ContentType="application/vnd.openxmlformats-officedocument.presentationml.slideLayout+xml"/>
  <Override PartName="/ppt/slideLayouts/slideLayout147.xml" ContentType="application/vnd.openxmlformats-officedocument.presentationml.slideLayout+xml"/>
  <Override PartName="/ppt/slideLayouts/slideLayout42.xml" ContentType="application/vnd.openxmlformats-officedocument.presentationml.slideLayout+xml"/>
  <Override PartName="/ppt/slideLayouts/slideLayout146.xml" ContentType="application/vnd.openxmlformats-officedocument.presentationml.slideLayout+xml"/>
  <Override PartName="/ppt/slideLayouts/slideLayout41.xml" ContentType="application/vnd.openxmlformats-officedocument.presentationml.slideLayout+xml"/>
  <Override PartName="/ppt/slideLayouts/slideLayout145.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186.xml" ContentType="application/vnd.openxmlformats-officedocument.presentationml.slideLayout+xml"/>
  <Override PartName="/ppt/slideLayouts/slideLayout118.xml" ContentType="application/vnd.openxmlformats-officedocument.presentationml.slideLayout+xml"/>
  <Override PartName="/ppt/slideLayouts/slideLayout81.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27.xml" ContentType="application/vnd.openxmlformats-officedocument.presentationml.slideLayout+xml"/>
  <Override PartName="/ppt/slideLayouts/slideLayout185.xml" ContentType="application/vnd.openxmlformats-officedocument.presentationml.slideLayout+xml"/>
  <Override PartName="/ppt/slideLayouts/slideLayout117.xml" ContentType="application/vnd.openxmlformats-officedocument.presentationml.slideLayout+xml"/>
  <Override PartName="/ppt/slideLayouts/slideLayout80.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184.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183.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24.xml" ContentType="application/vnd.openxmlformats-officedocument.presentationml.slideLayout+xml"/>
  <Override PartName="/ppt/slideLayouts/slideLayout9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187.xml" ContentType="application/vnd.openxmlformats-officedocument.presentationml.slideLayout+xml"/>
  <Override PartName="/ppt/slideLayouts/slideLayout119.xml" ContentType="application/vnd.openxmlformats-officedocument.presentationml.slideLayout+xml"/>
  <Override PartName="/ppt/slideLayouts/slideLayout15.xml" ContentType="application/vnd.openxmlformats-officedocument.presentationml.slideLayout+xml"/>
  <Override PartName="/ppt/slideLayouts/slideLayout83.xml" ContentType="application/vnd.openxmlformats-officedocument.presentationml.slideLayout+xml"/>
  <Override PartName="/ppt/slideLayouts/slideLayout16.xml" ContentType="application/vnd.openxmlformats-officedocument.presentationml.slideLayout+xml"/>
  <Override PartName="/ppt/slideLayouts/slideLayout84.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 Target="slides/slide1.xml"/><Relationship Id="rId19" Type="http://schemas.openxmlformats.org/officeDocument/2006/relationships/slide" Target="slides/slide2.xml"/><Relationship Id="rId20" Type="http://schemas.openxmlformats.org/officeDocument/2006/relationships/slide" Target="slides/slide3.xml"/><Relationship Id="rId21" Type="http://schemas.openxmlformats.org/officeDocument/2006/relationships/slide" Target="slides/slide4.xml"/><Relationship Id="rId22" Type="http://schemas.openxmlformats.org/officeDocument/2006/relationships/slide" Target="slides/slide5.xml"/><Relationship Id="rId23" Type="http://schemas.openxmlformats.org/officeDocument/2006/relationships/slide" Target="slides/slide6.xml"/><Relationship Id="rId24" Type="http://schemas.openxmlformats.org/officeDocument/2006/relationships/slide" Target="slides/slide7.xml"/><Relationship Id="rId25" Type="http://schemas.openxmlformats.org/officeDocument/2006/relationships/slide" Target="slides/slide8.xml"/><Relationship Id="rId26" Type="http://schemas.openxmlformats.org/officeDocument/2006/relationships/slide" Target="slides/slide9.xml"/><Relationship Id="rId27" Type="http://schemas.openxmlformats.org/officeDocument/2006/relationships/slide" Target="slides/slide10.xml"/><Relationship Id="rId28" Type="http://schemas.openxmlformats.org/officeDocument/2006/relationships/slide" Target="slides/slide11.xml"/><Relationship Id="rId29" Type="http://schemas.openxmlformats.org/officeDocument/2006/relationships/slide" Target="slides/slide12.xml"/><Relationship Id="rId30" Type="http://schemas.openxmlformats.org/officeDocument/2006/relationships/slide" Target="slides/slide13.xml"/><Relationship Id="rId31" Type="http://schemas.openxmlformats.org/officeDocument/2006/relationships/slide" Target="slides/slide14.xml"/><Relationship Id="rId32" Type="http://schemas.openxmlformats.org/officeDocument/2006/relationships/slide" Target="slides/slide15.xml"/><Relationship Id="rId33" Type="http://schemas.openxmlformats.org/officeDocument/2006/relationships/slide" Target="slides/slide16.xml"/><Relationship Id="rId34"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6" name="PlaceHolder 2"/>
          <p:cNvSpPr>
            <a:spLocks noGrp="1"/>
          </p:cNvSpPr>
          <p:nvPr>
            <p:ph type="body"/>
          </p:nvPr>
        </p:nvSpPr>
        <p:spPr>
          <a:xfrm>
            <a:off x="685800" y="2057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7" name="PlaceHolder 3"/>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334"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35"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6"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7" name="PlaceHolder 1"/>
          <p:cNvSpPr>
            <a:spLocks noGrp="1"/>
          </p:cNvSpPr>
          <p:nvPr>
            <p:ph type="subTitle"/>
          </p:nvPr>
        </p:nvSpPr>
        <p:spPr>
          <a:xfrm>
            <a:off x="685800" y="685800"/>
            <a:ext cx="10820160" cy="3178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339"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40"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41"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343"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44"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45" name="PlaceHolder 4"/>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347"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48"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49" name="PlaceHolder 4"/>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351" name="PlaceHolder 2"/>
          <p:cNvSpPr>
            <a:spLocks noGrp="1"/>
          </p:cNvSpPr>
          <p:nvPr>
            <p:ph type="body"/>
          </p:nvPr>
        </p:nvSpPr>
        <p:spPr>
          <a:xfrm>
            <a:off x="685800" y="2057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52" name="PlaceHolder 3"/>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354"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55"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56"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57" name="PlaceHolder 5"/>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359" name="PlaceHolder 2"/>
          <p:cNvSpPr>
            <a:spLocks noGrp="1"/>
          </p:cNvSpPr>
          <p:nvPr>
            <p:ph type="body"/>
          </p:nvPr>
        </p:nvSpPr>
        <p:spPr>
          <a:xfrm>
            <a:off x="68580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60" name="PlaceHolder 3"/>
          <p:cNvSpPr>
            <a:spLocks noGrp="1"/>
          </p:cNvSpPr>
          <p:nvPr>
            <p:ph type="body"/>
          </p:nvPr>
        </p:nvSpPr>
        <p:spPr>
          <a:xfrm>
            <a:off x="434412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61" name="PlaceHolder 4"/>
          <p:cNvSpPr>
            <a:spLocks noGrp="1"/>
          </p:cNvSpPr>
          <p:nvPr>
            <p:ph type="body"/>
          </p:nvPr>
        </p:nvSpPr>
        <p:spPr>
          <a:xfrm>
            <a:off x="800244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62" name="PlaceHolder 5"/>
          <p:cNvSpPr>
            <a:spLocks noGrp="1"/>
          </p:cNvSpPr>
          <p:nvPr>
            <p:ph type="body"/>
          </p:nvPr>
        </p:nvSpPr>
        <p:spPr>
          <a:xfrm>
            <a:off x="68580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63" name="PlaceHolder 6"/>
          <p:cNvSpPr>
            <a:spLocks noGrp="1"/>
          </p:cNvSpPr>
          <p:nvPr>
            <p:ph type="body"/>
          </p:nvPr>
        </p:nvSpPr>
        <p:spPr>
          <a:xfrm>
            <a:off x="434412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64" name="PlaceHolder 7"/>
          <p:cNvSpPr>
            <a:spLocks noGrp="1"/>
          </p:cNvSpPr>
          <p:nvPr>
            <p:ph type="body"/>
          </p:nvPr>
        </p:nvSpPr>
        <p:spPr>
          <a:xfrm>
            <a:off x="800244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9"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0"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1"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2" name="PlaceHolder 5"/>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2"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373" name="PlaceHolder 2"/>
          <p:cNvSpPr>
            <a:spLocks noGrp="1"/>
          </p:cNvSpPr>
          <p:nvPr>
            <p:ph type="subTitle"/>
          </p:nvPr>
        </p:nvSpPr>
        <p:spPr>
          <a:xfrm>
            <a:off x="685800" y="2057400"/>
            <a:ext cx="10820160" cy="3428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375" name="PlaceHolder 2"/>
          <p:cNvSpPr>
            <a:spLocks noGrp="1"/>
          </p:cNvSpPr>
          <p:nvPr>
            <p:ph type="body"/>
          </p:nvPr>
        </p:nvSpPr>
        <p:spPr>
          <a:xfrm>
            <a:off x="685800" y="2057400"/>
            <a:ext cx="1082016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377"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78"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9"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0" name="PlaceHolder 1"/>
          <p:cNvSpPr>
            <a:spLocks noGrp="1"/>
          </p:cNvSpPr>
          <p:nvPr>
            <p:ph type="subTitle"/>
          </p:nvPr>
        </p:nvSpPr>
        <p:spPr>
          <a:xfrm>
            <a:off x="685800" y="685800"/>
            <a:ext cx="10820160" cy="3178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382"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83"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84"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386"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87"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88" name="PlaceHolder 4"/>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390"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91"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92" name="PlaceHolder 4"/>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394" name="PlaceHolder 2"/>
          <p:cNvSpPr>
            <a:spLocks noGrp="1"/>
          </p:cNvSpPr>
          <p:nvPr>
            <p:ph type="body"/>
          </p:nvPr>
        </p:nvSpPr>
        <p:spPr>
          <a:xfrm>
            <a:off x="685800" y="2057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95" name="PlaceHolder 3"/>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397"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98"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99"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00" name="PlaceHolder 5"/>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34" name="PlaceHolder 2"/>
          <p:cNvSpPr>
            <a:spLocks noGrp="1"/>
          </p:cNvSpPr>
          <p:nvPr>
            <p:ph type="body"/>
          </p:nvPr>
        </p:nvSpPr>
        <p:spPr>
          <a:xfrm>
            <a:off x="68580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5" name="PlaceHolder 3"/>
          <p:cNvSpPr>
            <a:spLocks noGrp="1"/>
          </p:cNvSpPr>
          <p:nvPr>
            <p:ph type="body"/>
          </p:nvPr>
        </p:nvSpPr>
        <p:spPr>
          <a:xfrm>
            <a:off x="434412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6" name="PlaceHolder 4"/>
          <p:cNvSpPr>
            <a:spLocks noGrp="1"/>
          </p:cNvSpPr>
          <p:nvPr>
            <p:ph type="body"/>
          </p:nvPr>
        </p:nvSpPr>
        <p:spPr>
          <a:xfrm>
            <a:off x="800244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7" name="PlaceHolder 5"/>
          <p:cNvSpPr>
            <a:spLocks noGrp="1"/>
          </p:cNvSpPr>
          <p:nvPr>
            <p:ph type="body"/>
          </p:nvPr>
        </p:nvSpPr>
        <p:spPr>
          <a:xfrm>
            <a:off x="68580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8" name="PlaceHolder 6"/>
          <p:cNvSpPr>
            <a:spLocks noGrp="1"/>
          </p:cNvSpPr>
          <p:nvPr>
            <p:ph type="body"/>
          </p:nvPr>
        </p:nvSpPr>
        <p:spPr>
          <a:xfrm>
            <a:off x="434412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9" name="PlaceHolder 7"/>
          <p:cNvSpPr>
            <a:spLocks noGrp="1"/>
          </p:cNvSpPr>
          <p:nvPr>
            <p:ph type="body"/>
          </p:nvPr>
        </p:nvSpPr>
        <p:spPr>
          <a:xfrm>
            <a:off x="800244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02" name="PlaceHolder 2"/>
          <p:cNvSpPr>
            <a:spLocks noGrp="1"/>
          </p:cNvSpPr>
          <p:nvPr>
            <p:ph type="body"/>
          </p:nvPr>
        </p:nvSpPr>
        <p:spPr>
          <a:xfrm>
            <a:off x="68580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03" name="PlaceHolder 3"/>
          <p:cNvSpPr>
            <a:spLocks noGrp="1"/>
          </p:cNvSpPr>
          <p:nvPr>
            <p:ph type="body"/>
          </p:nvPr>
        </p:nvSpPr>
        <p:spPr>
          <a:xfrm>
            <a:off x="434412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04" name="PlaceHolder 4"/>
          <p:cNvSpPr>
            <a:spLocks noGrp="1"/>
          </p:cNvSpPr>
          <p:nvPr>
            <p:ph type="body"/>
          </p:nvPr>
        </p:nvSpPr>
        <p:spPr>
          <a:xfrm>
            <a:off x="800244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05" name="PlaceHolder 5"/>
          <p:cNvSpPr>
            <a:spLocks noGrp="1"/>
          </p:cNvSpPr>
          <p:nvPr>
            <p:ph type="body"/>
          </p:nvPr>
        </p:nvSpPr>
        <p:spPr>
          <a:xfrm>
            <a:off x="68580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06" name="PlaceHolder 6"/>
          <p:cNvSpPr>
            <a:spLocks noGrp="1"/>
          </p:cNvSpPr>
          <p:nvPr>
            <p:ph type="body"/>
          </p:nvPr>
        </p:nvSpPr>
        <p:spPr>
          <a:xfrm>
            <a:off x="434412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07" name="PlaceHolder 7"/>
          <p:cNvSpPr>
            <a:spLocks noGrp="1"/>
          </p:cNvSpPr>
          <p:nvPr>
            <p:ph type="body"/>
          </p:nvPr>
        </p:nvSpPr>
        <p:spPr>
          <a:xfrm>
            <a:off x="800244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2"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13" name="PlaceHolder 2"/>
          <p:cNvSpPr>
            <a:spLocks noGrp="1"/>
          </p:cNvSpPr>
          <p:nvPr>
            <p:ph type="subTitle"/>
          </p:nvPr>
        </p:nvSpPr>
        <p:spPr>
          <a:xfrm>
            <a:off x="685800" y="2057400"/>
            <a:ext cx="10820160" cy="3428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15" name="PlaceHolder 2"/>
          <p:cNvSpPr>
            <a:spLocks noGrp="1"/>
          </p:cNvSpPr>
          <p:nvPr>
            <p:ph type="body"/>
          </p:nvPr>
        </p:nvSpPr>
        <p:spPr>
          <a:xfrm>
            <a:off x="685800" y="2057400"/>
            <a:ext cx="1082016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17"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18"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9"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0" name="PlaceHolder 1"/>
          <p:cNvSpPr>
            <a:spLocks noGrp="1"/>
          </p:cNvSpPr>
          <p:nvPr>
            <p:ph type="subTitle"/>
          </p:nvPr>
        </p:nvSpPr>
        <p:spPr>
          <a:xfrm>
            <a:off x="685800" y="685800"/>
            <a:ext cx="10820160" cy="3178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22"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23"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24"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26"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27"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28" name="PlaceHolder 4"/>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30"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31"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32" name="PlaceHolder 4"/>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34" name="PlaceHolder 2"/>
          <p:cNvSpPr>
            <a:spLocks noGrp="1"/>
          </p:cNvSpPr>
          <p:nvPr>
            <p:ph type="body"/>
          </p:nvPr>
        </p:nvSpPr>
        <p:spPr>
          <a:xfrm>
            <a:off x="685800" y="2057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35" name="PlaceHolder 3"/>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37"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38"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39"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40" name="PlaceHolder 5"/>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42" name="PlaceHolder 2"/>
          <p:cNvSpPr>
            <a:spLocks noGrp="1"/>
          </p:cNvSpPr>
          <p:nvPr>
            <p:ph type="body"/>
          </p:nvPr>
        </p:nvSpPr>
        <p:spPr>
          <a:xfrm>
            <a:off x="68580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43" name="PlaceHolder 3"/>
          <p:cNvSpPr>
            <a:spLocks noGrp="1"/>
          </p:cNvSpPr>
          <p:nvPr>
            <p:ph type="body"/>
          </p:nvPr>
        </p:nvSpPr>
        <p:spPr>
          <a:xfrm>
            <a:off x="434412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44" name="PlaceHolder 4"/>
          <p:cNvSpPr>
            <a:spLocks noGrp="1"/>
          </p:cNvSpPr>
          <p:nvPr>
            <p:ph type="body"/>
          </p:nvPr>
        </p:nvSpPr>
        <p:spPr>
          <a:xfrm>
            <a:off x="800244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45" name="PlaceHolder 5"/>
          <p:cNvSpPr>
            <a:spLocks noGrp="1"/>
          </p:cNvSpPr>
          <p:nvPr>
            <p:ph type="body"/>
          </p:nvPr>
        </p:nvSpPr>
        <p:spPr>
          <a:xfrm>
            <a:off x="68580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46" name="PlaceHolder 6"/>
          <p:cNvSpPr>
            <a:spLocks noGrp="1"/>
          </p:cNvSpPr>
          <p:nvPr>
            <p:ph type="body"/>
          </p:nvPr>
        </p:nvSpPr>
        <p:spPr>
          <a:xfrm>
            <a:off x="434412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47" name="PlaceHolder 7"/>
          <p:cNvSpPr>
            <a:spLocks noGrp="1"/>
          </p:cNvSpPr>
          <p:nvPr>
            <p:ph type="body"/>
          </p:nvPr>
        </p:nvSpPr>
        <p:spPr>
          <a:xfrm>
            <a:off x="800244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3"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54" name="PlaceHolder 2"/>
          <p:cNvSpPr>
            <a:spLocks noGrp="1"/>
          </p:cNvSpPr>
          <p:nvPr>
            <p:ph type="subTitle"/>
          </p:nvPr>
        </p:nvSpPr>
        <p:spPr>
          <a:xfrm>
            <a:off x="685800" y="2057400"/>
            <a:ext cx="10820160" cy="3428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56" name="PlaceHolder 2"/>
          <p:cNvSpPr>
            <a:spLocks noGrp="1"/>
          </p:cNvSpPr>
          <p:nvPr>
            <p:ph type="body"/>
          </p:nvPr>
        </p:nvSpPr>
        <p:spPr>
          <a:xfrm>
            <a:off x="685800" y="2057400"/>
            <a:ext cx="1082016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58"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59"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0"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1" name="PlaceHolder 1"/>
          <p:cNvSpPr>
            <a:spLocks noGrp="1"/>
          </p:cNvSpPr>
          <p:nvPr>
            <p:ph type="subTitle"/>
          </p:nvPr>
        </p:nvSpPr>
        <p:spPr>
          <a:xfrm>
            <a:off x="685800" y="685800"/>
            <a:ext cx="10820160" cy="3178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63"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64"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65"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6" name="PlaceHolder 2"/>
          <p:cNvSpPr>
            <a:spLocks noGrp="1"/>
          </p:cNvSpPr>
          <p:nvPr>
            <p:ph type="subTitle"/>
          </p:nvPr>
        </p:nvSpPr>
        <p:spPr>
          <a:xfrm>
            <a:off x="685800" y="2057400"/>
            <a:ext cx="10820160" cy="3428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67"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68"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69" name="PlaceHolder 4"/>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71"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72"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73" name="PlaceHolder 4"/>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75" name="PlaceHolder 2"/>
          <p:cNvSpPr>
            <a:spLocks noGrp="1"/>
          </p:cNvSpPr>
          <p:nvPr>
            <p:ph type="body"/>
          </p:nvPr>
        </p:nvSpPr>
        <p:spPr>
          <a:xfrm>
            <a:off x="685800" y="2057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76" name="PlaceHolder 3"/>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78"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79"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80"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81" name="PlaceHolder 5"/>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83" name="PlaceHolder 2"/>
          <p:cNvSpPr>
            <a:spLocks noGrp="1"/>
          </p:cNvSpPr>
          <p:nvPr>
            <p:ph type="body"/>
          </p:nvPr>
        </p:nvSpPr>
        <p:spPr>
          <a:xfrm>
            <a:off x="68580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84" name="PlaceHolder 3"/>
          <p:cNvSpPr>
            <a:spLocks noGrp="1"/>
          </p:cNvSpPr>
          <p:nvPr>
            <p:ph type="body"/>
          </p:nvPr>
        </p:nvSpPr>
        <p:spPr>
          <a:xfrm>
            <a:off x="434412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85" name="PlaceHolder 4"/>
          <p:cNvSpPr>
            <a:spLocks noGrp="1"/>
          </p:cNvSpPr>
          <p:nvPr>
            <p:ph type="body"/>
          </p:nvPr>
        </p:nvSpPr>
        <p:spPr>
          <a:xfrm>
            <a:off x="800244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86" name="PlaceHolder 5"/>
          <p:cNvSpPr>
            <a:spLocks noGrp="1"/>
          </p:cNvSpPr>
          <p:nvPr>
            <p:ph type="body"/>
          </p:nvPr>
        </p:nvSpPr>
        <p:spPr>
          <a:xfrm>
            <a:off x="68580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87" name="PlaceHolder 6"/>
          <p:cNvSpPr>
            <a:spLocks noGrp="1"/>
          </p:cNvSpPr>
          <p:nvPr>
            <p:ph type="body"/>
          </p:nvPr>
        </p:nvSpPr>
        <p:spPr>
          <a:xfrm>
            <a:off x="434412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88" name="PlaceHolder 7"/>
          <p:cNvSpPr>
            <a:spLocks noGrp="1"/>
          </p:cNvSpPr>
          <p:nvPr>
            <p:ph type="body"/>
          </p:nvPr>
        </p:nvSpPr>
        <p:spPr>
          <a:xfrm>
            <a:off x="800244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3"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94" name="PlaceHolder 2"/>
          <p:cNvSpPr>
            <a:spLocks noGrp="1"/>
          </p:cNvSpPr>
          <p:nvPr>
            <p:ph type="subTitle"/>
          </p:nvPr>
        </p:nvSpPr>
        <p:spPr>
          <a:xfrm>
            <a:off x="685800" y="2057400"/>
            <a:ext cx="10820160" cy="3428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5"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96" name="PlaceHolder 2"/>
          <p:cNvSpPr>
            <a:spLocks noGrp="1"/>
          </p:cNvSpPr>
          <p:nvPr>
            <p:ph type="body"/>
          </p:nvPr>
        </p:nvSpPr>
        <p:spPr>
          <a:xfrm>
            <a:off x="685800" y="2057400"/>
            <a:ext cx="1082016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98"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499"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0"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48" name="PlaceHolder 2"/>
          <p:cNvSpPr>
            <a:spLocks noGrp="1"/>
          </p:cNvSpPr>
          <p:nvPr>
            <p:ph type="body"/>
          </p:nvPr>
        </p:nvSpPr>
        <p:spPr>
          <a:xfrm>
            <a:off x="685800" y="2057400"/>
            <a:ext cx="1082016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1" name="PlaceHolder 1"/>
          <p:cNvSpPr>
            <a:spLocks noGrp="1"/>
          </p:cNvSpPr>
          <p:nvPr>
            <p:ph type="subTitle"/>
          </p:nvPr>
        </p:nvSpPr>
        <p:spPr>
          <a:xfrm>
            <a:off x="685800" y="685800"/>
            <a:ext cx="10820160" cy="3178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2"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03"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04"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05"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06"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07"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08"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09" name="PlaceHolder 4"/>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0"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11"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12"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13" name="PlaceHolder 4"/>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4"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15" name="PlaceHolder 2"/>
          <p:cNvSpPr>
            <a:spLocks noGrp="1"/>
          </p:cNvSpPr>
          <p:nvPr>
            <p:ph type="body"/>
          </p:nvPr>
        </p:nvSpPr>
        <p:spPr>
          <a:xfrm>
            <a:off x="685800" y="2057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16" name="PlaceHolder 3"/>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7"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18"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19"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20"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21" name="PlaceHolder 5"/>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2"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23" name="PlaceHolder 2"/>
          <p:cNvSpPr>
            <a:spLocks noGrp="1"/>
          </p:cNvSpPr>
          <p:nvPr>
            <p:ph type="body"/>
          </p:nvPr>
        </p:nvSpPr>
        <p:spPr>
          <a:xfrm>
            <a:off x="68580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24" name="PlaceHolder 3"/>
          <p:cNvSpPr>
            <a:spLocks noGrp="1"/>
          </p:cNvSpPr>
          <p:nvPr>
            <p:ph type="body"/>
          </p:nvPr>
        </p:nvSpPr>
        <p:spPr>
          <a:xfrm>
            <a:off x="434412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25" name="PlaceHolder 4"/>
          <p:cNvSpPr>
            <a:spLocks noGrp="1"/>
          </p:cNvSpPr>
          <p:nvPr>
            <p:ph type="body"/>
          </p:nvPr>
        </p:nvSpPr>
        <p:spPr>
          <a:xfrm>
            <a:off x="800244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26" name="PlaceHolder 5"/>
          <p:cNvSpPr>
            <a:spLocks noGrp="1"/>
          </p:cNvSpPr>
          <p:nvPr>
            <p:ph type="body"/>
          </p:nvPr>
        </p:nvSpPr>
        <p:spPr>
          <a:xfrm>
            <a:off x="68580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27" name="PlaceHolder 6"/>
          <p:cNvSpPr>
            <a:spLocks noGrp="1"/>
          </p:cNvSpPr>
          <p:nvPr>
            <p:ph type="body"/>
          </p:nvPr>
        </p:nvSpPr>
        <p:spPr>
          <a:xfrm>
            <a:off x="434412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28" name="PlaceHolder 7"/>
          <p:cNvSpPr>
            <a:spLocks noGrp="1"/>
          </p:cNvSpPr>
          <p:nvPr>
            <p:ph type="body"/>
          </p:nvPr>
        </p:nvSpPr>
        <p:spPr>
          <a:xfrm>
            <a:off x="800244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2"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33" name="PlaceHolder 2"/>
          <p:cNvSpPr>
            <a:spLocks noGrp="1"/>
          </p:cNvSpPr>
          <p:nvPr>
            <p:ph type="subTitle"/>
          </p:nvPr>
        </p:nvSpPr>
        <p:spPr>
          <a:xfrm>
            <a:off x="685800" y="2057400"/>
            <a:ext cx="10820160" cy="3428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4"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35" name="PlaceHolder 2"/>
          <p:cNvSpPr>
            <a:spLocks noGrp="1"/>
          </p:cNvSpPr>
          <p:nvPr>
            <p:ph type="body"/>
          </p:nvPr>
        </p:nvSpPr>
        <p:spPr>
          <a:xfrm>
            <a:off x="685800" y="2057400"/>
            <a:ext cx="1082016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0"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1"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6"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37"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38"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9"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0" name="PlaceHolder 1"/>
          <p:cNvSpPr>
            <a:spLocks noGrp="1"/>
          </p:cNvSpPr>
          <p:nvPr>
            <p:ph type="subTitle"/>
          </p:nvPr>
        </p:nvSpPr>
        <p:spPr>
          <a:xfrm>
            <a:off x="685800" y="685800"/>
            <a:ext cx="10820160" cy="3178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1"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42"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43"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44"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5"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46"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47"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48" name="PlaceHolder 4"/>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49"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50"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51"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52" name="PlaceHolder 4"/>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53"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54" name="PlaceHolder 2"/>
          <p:cNvSpPr>
            <a:spLocks noGrp="1"/>
          </p:cNvSpPr>
          <p:nvPr>
            <p:ph type="body"/>
          </p:nvPr>
        </p:nvSpPr>
        <p:spPr>
          <a:xfrm>
            <a:off x="685800" y="2057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55" name="PlaceHolder 3"/>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57"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58"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59"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60" name="PlaceHolder 5"/>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62" name="PlaceHolder 2"/>
          <p:cNvSpPr>
            <a:spLocks noGrp="1"/>
          </p:cNvSpPr>
          <p:nvPr>
            <p:ph type="body"/>
          </p:nvPr>
        </p:nvSpPr>
        <p:spPr>
          <a:xfrm>
            <a:off x="68580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63" name="PlaceHolder 3"/>
          <p:cNvSpPr>
            <a:spLocks noGrp="1"/>
          </p:cNvSpPr>
          <p:nvPr>
            <p:ph type="body"/>
          </p:nvPr>
        </p:nvSpPr>
        <p:spPr>
          <a:xfrm>
            <a:off x="434412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64" name="PlaceHolder 4"/>
          <p:cNvSpPr>
            <a:spLocks noGrp="1"/>
          </p:cNvSpPr>
          <p:nvPr>
            <p:ph type="body"/>
          </p:nvPr>
        </p:nvSpPr>
        <p:spPr>
          <a:xfrm>
            <a:off x="800244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65" name="PlaceHolder 5"/>
          <p:cNvSpPr>
            <a:spLocks noGrp="1"/>
          </p:cNvSpPr>
          <p:nvPr>
            <p:ph type="body"/>
          </p:nvPr>
        </p:nvSpPr>
        <p:spPr>
          <a:xfrm>
            <a:off x="68580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66" name="PlaceHolder 6"/>
          <p:cNvSpPr>
            <a:spLocks noGrp="1"/>
          </p:cNvSpPr>
          <p:nvPr>
            <p:ph type="body"/>
          </p:nvPr>
        </p:nvSpPr>
        <p:spPr>
          <a:xfrm>
            <a:off x="434412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67" name="PlaceHolder 7"/>
          <p:cNvSpPr>
            <a:spLocks noGrp="1"/>
          </p:cNvSpPr>
          <p:nvPr>
            <p:ph type="body"/>
          </p:nvPr>
        </p:nvSpPr>
        <p:spPr>
          <a:xfrm>
            <a:off x="800244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2"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73" name="PlaceHolder 2"/>
          <p:cNvSpPr>
            <a:spLocks noGrp="1"/>
          </p:cNvSpPr>
          <p:nvPr>
            <p:ph type="subTitle"/>
          </p:nvPr>
        </p:nvSpPr>
        <p:spPr>
          <a:xfrm>
            <a:off x="685800" y="2057400"/>
            <a:ext cx="10820160" cy="3428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4"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75" name="PlaceHolder 2"/>
          <p:cNvSpPr>
            <a:spLocks noGrp="1"/>
          </p:cNvSpPr>
          <p:nvPr>
            <p:ph type="body"/>
          </p:nvPr>
        </p:nvSpPr>
        <p:spPr>
          <a:xfrm>
            <a:off x="685800" y="2057400"/>
            <a:ext cx="1082016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77"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78"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9"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0" name="PlaceHolder 1"/>
          <p:cNvSpPr>
            <a:spLocks noGrp="1"/>
          </p:cNvSpPr>
          <p:nvPr>
            <p:ph type="subTitle"/>
          </p:nvPr>
        </p:nvSpPr>
        <p:spPr>
          <a:xfrm>
            <a:off x="685800" y="685800"/>
            <a:ext cx="10820160" cy="3178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1"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82"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83"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84"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5"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86"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87"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88" name="PlaceHolder 4"/>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9"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90"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91"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92" name="PlaceHolder 4"/>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3"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94" name="PlaceHolder 2"/>
          <p:cNvSpPr>
            <a:spLocks noGrp="1"/>
          </p:cNvSpPr>
          <p:nvPr>
            <p:ph type="body"/>
          </p:nvPr>
        </p:nvSpPr>
        <p:spPr>
          <a:xfrm>
            <a:off x="685800" y="2057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95" name="PlaceHolder 3"/>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96"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97"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98"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99"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00" name="PlaceHolder 5"/>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85800" y="685800"/>
            <a:ext cx="10820160" cy="3178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01"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602" name="PlaceHolder 2"/>
          <p:cNvSpPr>
            <a:spLocks noGrp="1"/>
          </p:cNvSpPr>
          <p:nvPr>
            <p:ph type="body"/>
          </p:nvPr>
        </p:nvSpPr>
        <p:spPr>
          <a:xfrm>
            <a:off x="68580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03" name="PlaceHolder 3"/>
          <p:cNvSpPr>
            <a:spLocks noGrp="1"/>
          </p:cNvSpPr>
          <p:nvPr>
            <p:ph type="body"/>
          </p:nvPr>
        </p:nvSpPr>
        <p:spPr>
          <a:xfrm>
            <a:off x="434412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04" name="PlaceHolder 4"/>
          <p:cNvSpPr>
            <a:spLocks noGrp="1"/>
          </p:cNvSpPr>
          <p:nvPr>
            <p:ph type="body"/>
          </p:nvPr>
        </p:nvSpPr>
        <p:spPr>
          <a:xfrm>
            <a:off x="800244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05" name="PlaceHolder 5"/>
          <p:cNvSpPr>
            <a:spLocks noGrp="1"/>
          </p:cNvSpPr>
          <p:nvPr>
            <p:ph type="body"/>
          </p:nvPr>
        </p:nvSpPr>
        <p:spPr>
          <a:xfrm>
            <a:off x="68580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06" name="PlaceHolder 6"/>
          <p:cNvSpPr>
            <a:spLocks noGrp="1"/>
          </p:cNvSpPr>
          <p:nvPr>
            <p:ph type="body"/>
          </p:nvPr>
        </p:nvSpPr>
        <p:spPr>
          <a:xfrm>
            <a:off x="434412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07" name="PlaceHolder 7"/>
          <p:cNvSpPr>
            <a:spLocks noGrp="1"/>
          </p:cNvSpPr>
          <p:nvPr>
            <p:ph type="body"/>
          </p:nvPr>
        </p:nvSpPr>
        <p:spPr>
          <a:xfrm>
            <a:off x="800244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2"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613" name="PlaceHolder 2"/>
          <p:cNvSpPr>
            <a:spLocks noGrp="1"/>
          </p:cNvSpPr>
          <p:nvPr>
            <p:ph type="subTitle"/>
          </p:nvPr>
        </p:nvSpPr>
        <p:spPr>
          <a:xfrm>
            <a:off x="685800" y="2057400"/>
            <a:ext cx="10820160" cy="3428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4"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615" name="PlaceHolder 2"/>
          <p:cNvSpPr>
            <a:spLocks noGrp="1"/>
          </p:cNvSpPr>
          <p:nvPr>
            <p:ph type="body"/>
          </p:nvPr>
        </p:nvSpPr>
        <p:spPr>
          <a:xfrm>
            <a:off x="685800" y="2057400"/>
            <a:ext cx="1082016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6"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617"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18"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9"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0" name="PlaceHolder 1"/>
          <p:cNvSpPr>
            <a:spLocks noGrp="1"/>
          </p:cNvSpPr>
          <p:nvPr>
            <p:ph type="subTitle"/>
          </p:nvPr>
        </p:nvSpPr>
        <p:spPr>
          <a:xfrm>
            <a:off x="685800" y="685800"/>
            <a:ext cx="10820160" cy="3178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1"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622"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23"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24"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5"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626"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27"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28" name="PlaceHolder 4"/>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9"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630"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31"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32" name="PlaceHolder 4"/>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5"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6"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57"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3"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634" name="PlaceHolder 2"/>
          <p:cNvSpPr>
            <a:spLocks noGrp="1"/>
          </p:cNvSpPr>
          <p:nvPr>
            <p:ph type="body"/>
          </p:nvPr>
        </p:nvSpPr>
        <p:spPr>
          <a:xfrm>
            <a:off x="685800" y="2057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35" name="PlaceHolder 3"/>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6"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637"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38"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39"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40" name="PlaceHolder 5"/>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41"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642" name="PlaceHolder 2"/>
          <p:cNvSpPr>
            <a:spLocks noGrp="1"/>
          </p:cNvSpPr>
          <p:nvPr>
            <p:ph type="body"/>
          </p:nvPr>
        </p:nvSpPr>
        <p:spPr>
          <a:xfrm>
            <a:off x="68580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43" name="PlaceHolder 3"/>
          <p:cNvSpPr>
            <a:spLocks noGrp="1"/>
          </p:cNvSpPr>
          <p:nvPr>
            <p:ph type="body"/>
          </p:nvPr>
        </p:nvSpPr>
        <p:spPr>
          <a:xfrm>
            <a:off x="434412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44" name="PlaceHolder 4"/>
          <p:cNvSpPr>
            <a:spLocks noGrp="1"/>
          </p:cNvSpPr>
          <p:nvPr>
            <p:ph type="body"/>
          </p:nvPr>
        </p:nvSpPr>
        <p:spPr>
          <a:xfrm>
            <a:off x="800244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45" name="PlaceHolder 5"/>
          <p:cNvSpPr>
            <a:spLocks noGrp="1"/>
          </p:cNvSpPr>
          <p:nvPr>
            <p:ph type="body"/>
          </p:nvPr>
        </p:nvSpPr>
        <p:spPr>
          <a:xfrm>
            <a:off x="68580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46" name="PlaceHolder 6"/>
          <p:cNvSpPr>
            <a:spLocks noGrp="1"/>
          </p:cNvSpPr>
          <p:nvPr>
            <p:ph type="body"/>
          </p:nvPr>
        </p:nvSpPr>
        <p:spPr>
          <a:xfrm>
            <a:off x="434412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47" name="PlaceHolder 7"/>
          <p:cNvSpPr>
            <a:spLocks noGrp="1"/>
          </p:cNvSpPr>
          <p:nvPr>
            <p:ph type="body"/>
          </p:nvPr>
        </p:nvSpPr>
        <p:spPr>
          <a:xfrm>
            <a:off x="800244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 name="PlaceHolder 2"/>
          <p:cNvSpPr>
            <a:spLocks noGrp="1"/>
          </p:cNvSpPr>
          <p:nvPr>
            <p:ph type="subTitle"/>
          </p:nvPr>
        </p:nvSpPr>
        <p:spPr>
          <a:xfrm>
            <a:off x="685800" y="2057400"/>
            <a:ext cx="10820160" cy="3428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59"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0"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1" name="PlaceHolder 4"/>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63"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4"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5" name="PlaceHolder 4"/>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67" name="PlaceHolder 2"/>
          <p:cNvSpPr>
            <a:spLocks noGrp="1"/>
          </p:cNvSpPr>
          <p:nvPr>
            <p:ph type="body"/>
          </p:nvPr>
        </p:nvSpPr>
        <p:spPr>
          <a:xfrm>
            <a:off x="685800" y="2057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68" name="PlaceHolder 3"/>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70"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71"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72"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73" name="PlaceHolder 5"/>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75" name="PlaceHolder 2"/>
          <p:cNvSpPr>
            <a:spLocks noGrp="1"/>
          </p:cNvSpPr>
          <p:nvPr>
            <p:ph type="body"/>
          </p:nvPr>
        </p:nvSpPr>
        <p:spPr>
          <a:xfrm>
            <a:off x="68580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76" name="PlaceHolder 3"/>
          <p:cNvSpPr>
            <a:spLocks noGrp="1"/>
          </p:cNvSpPr>
          <p:nvPr>
            <p:ph type="body"/>
          </p:nvPr>
        </p:nvSpPr>
        <p:spPr>
          <a:xfrm>
            <a:off x="434412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77" name="PlaceHolder 4"/>
          <p:cNvSpPr>
            <a:spLocks noGrp="1"/>
          </p:cNvSpPr>
          <p:nvPr>
            <p:ph type="body"/>
          </p:nvPr>
        </p:nvSpPr>
        <p:spPr>
          <a:xfrm>
            <a:off x="800244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78" name="PlaceHolder 5"/>
          <p:cNvSpPr>
            <a:spLocks noGrp="1"/>
          </p:cNvSpPr>
          <p:nvPr>
            <p:ph type="body"/>
          </p:nvPr>
        </p:nvSpPr>
        <p:spPr>
          <a:xfrm>
            <a:off x="68580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79" name="PlaceHolder 6"/>
          <p:cNvSpPr>
            <a:spLocks noGrp="1"/>
          </p:cNvSpPr>
          <p:nvPr>
            <p:ph type="body"/>
          </p:nvPr>
        </p:nvSpPr>
        <p:spPr>
          <a:xfrm>
            <a:off x="434412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80" name="PlaceHolder 7"/>
          <p:cNvSpPr>
            <a:spLocks noGrp="1"/>
          </p:cNvSpPr>
          <p:nvPr>
            <p:ph type="body"/>
          </p:nvPr>
        </p:nvSpPr>
        <p:spPr>
          <a:xfrm>
            <a:off x="800244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89" name="PlaceHolder 2"/>
          <p:cNvSpPr>
            <a:spLocks noGrp="1"/>
          </p:cNvSpPr>
          <p:nvPr>
            <p:ph type="subTitle"/>
          </p:nvPr>
        </p:nvSpPr>
        <p:spPr>
          <a:xfrm>
            <a:off x="685800" y="2057400"/>
            <a:ext cx="10820160" cy="3428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91" name="PlaceHolder 2"/>
          <p:cNvSpPr>
            <a:spLocks noGrp="1"/>
          </p:cNvSpPr>
          <p:nvPr>
            <p:ph type="body"/>
          </p:nvPr>
        </p:nvSpPr>
        <p:spPr>
          <a:xfrm>
            <a:off x="685800" y="2057400"/>
            <a:ext cx="1082016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93"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94"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7" name="PlaceHolder 2"/>
          <p:cNvSpPr>
            <a:spLocks noGrp="1"/>
          </p:cNvSpPr>
          <p:nvPr>
            <p:ph type="body"/>
          </p:nvPr>
        </p:nvSpPr>
        <p:spPr>
          <a:xfrm>
            <a:off x="685800" y="2057400"/>
            <a:ext cx="1082016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85800" y="685800"/>
            <a:ext cx="10820160" cy="3178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98"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99"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00"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02"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03"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04" name="PlaceHolder 4"/>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06"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07"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08" name="PlaceHolder 4"/>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10" name="PlaceHolder 2"/>
          <p:cNvSpPr>
            <a:spLocks noGrp="1"/>
          </p:cNvSpPr>
          <p:nvPr>
            <p:ph type="body"/>
          </p:nvPr>
        </p:nvSpPr>
        <p:spPr>
          <a:xfrm>
            <a:off x="685800" y="2057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11" name="PlaceHolder 3"/>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13"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14"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15"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16" name="PlaceHolder 5"/>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18" name="PlaceHolder 2"/>
          <p:cNvSpPr>
            <a:spLocks noGrp="1"/>
          </p:cNvSpPr>
          <p:nvPr>
            <p:ph type="body"/>
          </p:nvPr>
        </p:nvSpPr>
        <p:spPr>
          <a:xfrm>
            <a:off x="68580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19" name="PlaceHolder 3"/>
          <p:cNvSpPr>
            <a:spLocks noGrp="1"/>
          </p:cNvSpPr>
          <p:nvPr>
            <p:ph type="body"/>
          </p:nvPr>
        </p:nvSpPr>
        <p:spPr>
          <a:xfrm>
            <a:off x="434412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20" name="PlaceHolder 4"/>
          <p:cNvSpPr>
            <a:spLocks noGrp="1"/>
          </p:cNvSpPr>
          <p:nvPr>
            <p:ph type="body"/>
          </p:nvPr>
        </p:nvSpPr>
        <p:spPr>
          <a:xfrm>
            <a:off x="800244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21" name="PlaceHolder 5"/>
          <p:cNvSpPr>
            <a:spLocks noGrp="1"/>
          </p:cNvSpPr>
          <p:nvPr>
            <p:ph type="body"/>
          </p:nvPr>
        </p:nvSpPr>
        <p:spPr>
          <a:xfrm>
            <a:off x="68580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22" name="PlaceHolder 6"/>
          <p:cNvSpPr>
            <a:spLocks noGrp="1"/>
          </p:cNvSpPr>
          <p:nvPr>
            <p:ph type="body"/>
          </p:nvPr>
        </p:nvSpPr>
        <p:spPr>
          <a:xfrm>
            <a:off x="434412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23" name="PlaceHolder 7"/>
          <p:cNvSpPr>
            <a:spLocks noGrp="1"/>
          </p:cNvSpPr>
          <p:nvPr>
            <p:ph type="body"/>
          </p:nvPr>
        </p:nvSpPr>
        <p:spPr>
          <a:xfrm>
            <a:off x="800244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28" name="PlaceHolder 2"/>
          <p:cNvSpPr>
            <a:spLocks noGrp="1"/>
          </p:cNvSpPr>
          <p:nvPr>
            <p:ph type="subTitle"/>
          </p:nvPr>
        </p:nvSpPr>
        <p:spPr>
          <a:xfrm>
            <a:off x="685800" y="2057400"/>
            <a:ext cx="10820160" cy="3428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30" name="PlaceHolder 2"/>
          <p:cNvSpPr>
            <a:spLocks noGrp="1"/>
          </p:cNvSpPr>
          <p:nvPr>
            <p:ph type="body"/>
          </p:nvPr>
        </p:nvSpPr>
        <p:spPr>
          <a:xfrm>
            <a:off x="685800" y="2057400"/>
            <a:ext cx="1082016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9"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0"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32"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33"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685800" y="685800"/>
            <a:ext cx="10820160" cy="3178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37"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38"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39"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41"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42"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43" name="PlaceHolder 4"/>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45"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46"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47" name="PlaceHolder 4"/>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49" name="PlaceHolder 2"/>
          <p:cNvSpPr>
            <a:spLocks noGrp="1"/>
          </p:cNvSpPr>
          <p:nvPr>
            <p:ph type="body"/>
          </p:nvPr>
        </p:nvSpPr>
        <p:spPr>
          <a:xfrm>
            <a:off x="685800" y="2057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50" name="PlaceHolder 3"/>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52"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53"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54"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55" name="PlaceHolder 5"/>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57" name="PlaceHolder 2"/>
          <p:cNvSpPr>
            <a:spLocks noGrp="1"/>
          </p:cNvSpPr>
          <p:nvPr>
            <p:ph type="body"/>
          </p:nvPr>
        </p:nvSpPr>
        <p:spPr>
          <a:xfrm>
            <a:off x="68580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58" name="PlaceHolder 3"/>
          <p:cNvSpPr>
            <a:spLocks noGrp="1"/>
          </p:cNvSpPr>
          <p:nvPr>
            <p:ph type="body"/>
          </p:nvPr>
        </p:nvSpPr>
        <p:spPr>
          <a:xfrm>
            <a:off x="434412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59" name="PlaceHolder 4"/>
          <p:cNvSpPr>
            <a:spLocks noGrp="1"/>
          </p:cNvSpPr>
          <p:nvPr>
            <p:ph type="body"/>
          </p:nvPr>
        </p:nvSpPr>
        <p:spPr>
          <a:xfrm>
            <a:off x="800244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60" name="PlaceHolder 5"/>
          <p:cNvSpPr>
            <a:spLocks noGrp="1"/>
          </p:cNvSpPr>
          <p:nvPr>
            <p:ph type="body"/>
          </p:nvPr>
        </p:nvSpPr>
        <p:spPr>
          <a:xfrm>
            <a:off x="68580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61" name="PlaceHolder 6"/>
          <p:cNvSpPr>
            <a:spLocks noGrp="1"/>
          </p:cNvSpPr>
          <p:nvPr>
            <p:ph type="body"/>
          </p:nvPr>
        </p:nvSpPr>
        <p:spPr>
          <a:xfrm>
            <a:off x="434412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62" name="PlaceHolder 7"/>
          <p:cNvSpPr>
            <a:spLocks noGrp="1"/>
          </p:cNvSpPr>
          <p:nvPr>
            <p:ph type="body"/>
          </p:nvPr>
        </p:nvSpPr>
        <p:spPr>
          <a:xfrm>
            <a:off x="800244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69" name="PlaceHolder 2"/>
          <p:cNvSpPr>
            <a:spLocks noGrp="1"/>
          </p:cNvSpPr>
          <p:nvPr>
            <p:ph type="subTitle"/>
          </p:nvPr>
        </p:nvSpPr>
        <p:spPr>
          <a:xfrm>
            <a:off x="685800" y="2057400"/>
            <a:ext cx="10820160" cy="3428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71" name="PlaceHolder 2"/>
          <p:cNvSpPr>
            <a:spLocks noGrp="1"/>
          </p:cNvSpPr>
          <p:nvPr>
            <p:ph type="body"/>
          </p:nvPr>
        </p:nvSpPr>
        <p:spPr>
          <a:xfrm>
            <a:off x="685800" y="2057400"/>
            <a:ext cx="1082016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73"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74"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685800" y="685800"/>
            <a:ext cx="10820160" cy="3178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78"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79"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80"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82"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83"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84" name="PlaceHolder 4"/>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86"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87"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88" name="PlaceHolder 4"/>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90" name="PlaceHolder 2"/>
          <p:cNvSpPr>
            <a:spLocks noGrp="1"/>
          </p:cNvSpPr>
          <p:nvPr>
            <p:ph type="body"/>
          </p:nvPr>
        </p:nvSpPr>
        <p:spPr>
          <a:xfrm>
            <a:off x="685800" y="2057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91" name="PlaceHolder 3"/>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93"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94"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95"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96" name="PlaceHolder 5"/>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85800" y="685800"/>
            <a:ext cx="10820160" cy="3178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98" name="PlaceHolder 2"/>
          <p:cNvSpPr>
            <a:spLocks noGrp="1"/>
          </p:cNvSpPr>
          <p:nvPr>
            <p:ph type="body"/>
          </p:nvPr>
        </p:nvSpPr>
        <p:spPr>
          <a:xfrm>
            <a:off x="68580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99" name="PlaceHolder 3"/>
          <p:cNvSpPr>
            <a:spLocks noGrp="1"/>
          </p:cNvSpPr>
          <p:nvPr>
            <p:ph type="body"/>
          </p:nvPr>
        </p:nvSpPr>
        <p:spPr>
          <a:xfrm>
            <a:off x="434412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00" name="PlaceHolder 4"/>
          <p:cNvSpPr>
            <a:spLocks noGrp="1"/>
          </p:cNvSpPr>
          <p:nvPr>
            <p:ph type="body"/>
          </p:nvPr>
        </p:nvSpPr>
        <p:spPr>
          <a:xfrm>
            <a:off x="800244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01" name="PlaceHolder 5"/>
          <p:cNvSpPr>
            <a:spLocks noGrp="1"/>
          </p:cNvSpPr>
          <p:nvPr>
            <p:ph type="body"/>
          </p:nvPr>
        </p:nvSpPr>
        <p:spPr>
          <a:xfrm>
            <a:off x="68580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02" name="PlaceHolder 6"/>
          <p:cNvSpPr>
            <a:spLocks noGrp="1"/>
          </p:cNvSpPr>
          <p:nvPr>
            <p:ph type="body"/>
          </p:nvPr>
        </p:nvSpPr>
        <p:spPr>
          <a:xfrm>
            <a:off x="434412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03" name="PlaceHolder 7"/>
          <p:cNvSpPr>
            <a:spLocks noGrp="1"/>
          </p:cNvSpPr>
          <p:nvPr>
            <p:ph type="body"/>
          </p:nvPr>
        </p:nvSpPr>
        <p:spPr>
          <a:xfrm>
            <a:off x="800244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8"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09" name="PlaceHolder 2"/>
          <p:cNvSpPr>
            <a:spLocks noGrp="1"/>
          </p:cNvSpPr>
          <p:nvPr>
            <p:ph type="subTitle"/>
          </p:nvPr>
        </p:nvSpPr>
        <p:spPr>
          <a:xfrm>
            <a:off x="685800" y="2057400"/>
            <a:ext cx="10820160" cy="3428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11" name="PlaceHolder 2"/>
          <p:cNvSpPr>
            <a:spLocks noGrp="1"/>
          </p:cNvSpPr>
          <p:nvPr>
            <p:ph type="body"/>
          </p:nvPr>
        </p:nvSpPr>
        <p:spPr>
          <a:xfrm>
            <a:off x="685800" y="2057400"/>
            <a:ext cx="1082016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13"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14"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5"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6" name="PlaceHolder 1"/>
          <p:cNvSpPr>
            <a:spLocks noGrp="1"/>
          </p:cNvSpPr>
          <p:nvPr>
            <p:ph type="subTitle"/>
          </p:nvPr>
        </p:nvSpPr>
        <p:spPr>
          <a:xfrm>
            <a:off x="685800" y="685800"/>
            <a:ext cx="10820160" cy="3178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18"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19"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20"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22"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23"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24" name="PlaceHolder 4"/>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26"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27"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28" name="PlaceHolder 4"/>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4"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5"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6"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30" name="PlaceHolder 2"/>
          <p:cNvSpPr>
            <a:spLocks noGrp="1"/>
          </p:cNvSpPr>
          <p:nvPr>
            <p:ph type="body"/>
          </p:nvPr>
        </p:nvSpPr>
        <p:spPr>
          <a:xfrm>
            <a:off x="685800" y="2057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31" name="PlaceHolder 3"/>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33"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34"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35"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36" name="PlaceHolder 5"/>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38" name="PlaceHolder 2"/>
          <p:cNvSpPr>
            <a:spLocks noGrp="1"/>
          </p:cNvSpPr>
          <p:nvPr>
            <p:ph type="body"/>
          </p:nvPr>
        </p:nvSpPr>
        <p:spPr>
          <a:xfrm>
            <a:off x="68580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39" name="PlaceHolder 3"/>
          <p:cNvSpPr>
            <a:spLocks noGrp="1"/>
          </p:cNvSpPr>
          <p:nvPr>
            <p:ph type="body"/>
          </p:nvPr>
        </p:nvSpPr>
        <p:spPr>
          <a:xfrm>
            <a:off x="434412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40" name="PlaceHolder 4"/>
          <p:cNvSpPr>
            <a:spLocks noGrp="1"/>
          </p:cNvSpPr>
          <p:nvPr>
            <p:ph type="body"/>
          </p:nvPr>
        </p:nvSpPr>
        <p:spPr>
          <a:xfrm>
            <a:off x="800244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41" name="PlaceHolder 5"/>
          <p:cNvSpPr>
            <a:spLocks noGrp="1"/>
          </p:cNvSpPr>
          <p:nvPr>
            <p:ph type="body"/>
          </p:nvPr>
        </p:nvSpPr>
        <p:spPr>
          <a:xfrm>
            <a:off x="68580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42" name="PlaceHolder 6"/>
          <p:cNvSpPr>
            <a:spLocks noGrp="1"/>
          </p:cNvSpPr>
          <p:nvPr>
            <p:ph type="body"/>
          </p:nvPr>
        </p:nvSpPr>
        <p:spPr>
          <a:xfrm>
            <a:off x="434412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43" name="PlaceHolder 7"/>
          <p:cNvSpPr>
            <a:spLocks noGrp="1"/>
          </p:cNvSpPr>
          <p:nvPr>
            <p:ph type="body"/>
          </p:nvPr>
        </p:nvSpPr>
        <p:spPr>
          <a:xfrm>
            <a:off x="800244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7"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48" name="PlaceHolder 2"/>
          <p:cNvSpPr>
            <a:spLocks noGrp="1"/>
          </p:cNvSpPr>
          <p:nvPr>
            <p:ph type="subTitle"/>
          </p:nvPr>
        </p:nvSpPr>
        <p:spPr>
          <a:xfrm>
            <a:off x="685800" y="2057400"/>
            <a:ext cx="10820160" cy="3428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50" name="PlaceHolder 2"/>
          <p:cNvSpPr>
            <a:spLocks noGrp="1"/>
          </p:cNvSpPr>
          <p:nvPr>
            <p:ph type="body"/>
          </p:nvPr>
        </p:nvSpPr>
        <p:spPr>
          <a:xfrm>
            <a:off x="685800" y="2057400"/>
            <a:ext cx="1082016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52"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53"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4"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5" name="PlaceHolder 1"/>
          <p:cNvSpPr>
            <a:spLocks noGrp="1"/>
          </p:cNvSpPr>
          <p:nvPr>
            <p:ph type="subTitle"/>
          </p:nvPr>
        </p:nvSpPr>
        <p:spPr>
          <a:xfrm>
            <a:off x="685800" y="685800"/>
            <a:ext cx="10820160" cy="3178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57"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58"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59"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18"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19"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0" name="PlaceHolder 4"/>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61"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62"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63" name="PlaceHolder 4"/>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65"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66"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67" name="PlaceHolder 4"/>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69" name="PlaceHolder 2"/>
          <p:cNvSpPr>
            <a:spLocks noGrp="1"/>
          </p:cNvSpPr>
          <p:nvPr>
            <p:ph type="body"/>
          </p:nvPr>
        </p:nvSpPr>
        <p:spPr>
          <a:xfrm>
            <a:off x="685800" y="2057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70" name="PlaceHolder 3"/>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72"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73"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74"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75" name="PlaceHolder 5"/>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77" name="PlaceHolder 2"/>
          <p:cNvSpPr>
            <a:spLocks noGrp="1"/>
          </p:cNvSpPr>
          <p:nvPr>
            <p:ph type="body"/>
          </p:nvPr>
        </p:nvSpPr>
        <p:spPr>
          <a:xfrm>
            <a:off x="68580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78" name="PlaceHolder 3"/>
          <p:cNvSpPr>
            <a:spLocks noGrp="1"/>
          </p:cNvSpPr>
          <p:nvPr>
            <p:ph type="body"/>
          </p:nvPr>
        </p:nvSpPr>
        <p:spPr>
          <a:xfrm>
            <a:off x="434412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79" name="PlaceHolder 4"/>
          <p:cNvSpPr>
            <a:spLocks noGrp="1"/>
          </p:cNvSpPr>
          <p:nvPr>
            <p:ph type="body"/>
          </p:nvPr>
        </p:nvSpPr>
        <p:spPr>
          <a:xfrm>
            <a:off x="800244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80" name="PlaceHolder 5"/>
          <p:cNvSpPr>
            <a:spLocks noGrp="1"/>
          </p:cNvSpPr>
          <p:nvPr>
            <p:ph type="body"/>
          </p:nvPr>
        </p:nvSpPr>
        <p:spPr>
          <a:xfrm>
            <a:off x="68580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81" name="PlaceHolder 6"/>
          <p:cNvSpPr>
            <a:spLocks noGrp="1"/>
          </p:cNvSpPr>
          <p:nvPr>
            <p:ph type="body"/>
          </p:nvPr>
        </p:nvSpPr>
        <p:spPr>
          <a:xfrm>
            <a:off x="434412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82" name="PlaceHolder 7"/>
          <p:cNvSpPr>
            <a:spLocks noGrp="1"/>
          </p:cNvSpPr>
          <p:nvPr>
            <p:ph type="body"/>
          </p:nvPr>
        </p:nvSpPr>
        <p:spPr>
          <a:xfrm>
            <a:off x="800244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9"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90" name="PlaceHolder 2"/>
          <p:cNvSpPr>
            <a:spLocks noGrp="1"/>
          </p:cNvSpPr>
          <p:nvPr>
            <p:ph type="subTitle"/>
          </p:nvPr>
        </p:nvSpPr>
        <p:spPr>
          <a:xfrm>
            <a:off x="685800" y="2057400"/>
            <a:ext cx="10820160" cy="3428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92" name="PlaceHolder 2"/>
          <p:cNvSpPr>
            <a:spLocks noGrp="1"/>
          </p:cNvSpPr>
          <p:nvPr>
            <p:ph type="body"/>
          </p:nvPr>
        </p:nvSpPr>
        <p:spPr>
          <a:xfrm>
            <a:off x="685800" y="2057400"/>
            <a:ext cx="1082016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94"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95"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6"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2"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3"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24" name="PlaceHolder 4"/>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7" name="PlaceHolder 1"/>
          <p:cNvSpPr>
            <a:spLocks noGrp="1"/>
          </p:cNvSpPr>
          <p:nvPr>
            <p:ph type="subTitle"/>
          </p:nvPr>
        </p:nvSpPr>
        <p:spPr>
          <a:xfrm>
            <a:off x="685800" y="685800"/>
            <a:ext cx="10820160" cy="3178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299"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00" name="PlaceHolder 3"/>
          <p:cNvSpPr>
            <a:spLocks noGrp="1"/>
          </p:cNvSpPr>
          <p:nvPr>
            <p:ph type="body"/>
          </p:nvPr>
        </p:nvSpPr>
        <p:spPr>
          <a:xfrm>
            <a:off x="623016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01"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303" name="PlaceHolder 2"/>
          <p:cNvSpPr>
            <a:spLocks noGrp="1"/>
          </p:cNvSpPr>
          <p:nvPr>
            <p:ph type="body"/>
          </p:nvPr>
        </p:nvSpPr>
        <p:spPr>
          <a:xfrm>
            <a:off x="685800" y="2057400"/>
            <a:ext cx="5280120" cy="342864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04"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05" name="PlaceHolder 4"/>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307"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08"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09" name="PlaceHolder 4"/>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311" name="PlaceHolder 2"/>
          <p:cNvSpPr>
            <a:spLocks noGrp="1"/>
          </p:cNvSpPr>
          <p:nvPr>
            <p:ph type="body"/>
          </p:nvPr>
        </p:nvSpPr>
        <p:spPr>
          <a:xfrm>
            <a:off x="685800" y="2057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12" name="PlaceHolder 3"/>
          <p:cNvSpPr>
            <a:spLocks noGrp="1"/>
          </p:cNvSpPr>
          <p:nvPr>
            <p:ph type="body"/>
          </p:nvPr>
        </p:nvSpPr>
        <p:spPr>
          <a:xfrm>
            <a:off x="685800" y="3848400"/>
            <a:ext cx="1082016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314" name="PlaceHolder 2"/>
          <p:cNvSpPr>
            <a:spLocks noGrp="1"/>
          </p:cNvSpPr>
          <p:nvPr>
            <p:ph type="body"/>
          </p:nvPr>
        </p:nvSpPr>
        <p:spPr>
          <a:xfrm>
            <a:off x="68580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15" name="PlaceHolder 3"/>
          <p:cNvSpPr>
            <a:spLocks noGrp="1"/>
          </p:cNvSpPr>
          <p:nvPr>
            <p:ph type="body"/>
          </p:nvPr>
        </p:nvSpPr>
        <p:spPr>
          <a:xfrm>
            <a:off x="6230160" y="2057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16" name="PlaceHolder 4"/>
          <p:cNvSpPr>
            <a:spLocks noGrp="1"/>
          </p:cNvSpPr>
          <p:nvPr>
            <p:ph type="body"/>
          </p:nvPr>
        </p:nvSpPr>
        <p:spPr>
          <a:xfrm>
            <a:off x="68580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17" name="PlaceHolder 5"/>
          <p:cNvSpPr>
            <a:spLocks noGrp="1"/>
          </p:cNvSpPr>
          <p:nvPr>
            <p:ph type="body"/>
          </p:nvPr>
        </p:nvSpPr>
        <p:spPr>
          <a:xfrm>
            <a:off x="6230160" y="3848400"/>
            <a:ext cx="52801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319" name="PlaceHolder 2"/>
          <p:cNvSpPr>
            <a:spLocks noGrp="1"/>
          </p:cNvSpPr>
          <p:nvPr>
            <p:ph type="body"/>
          </p:nvPr>
        </p:nvSpPr>
        <p:spPr>
          <a:xfrm>
            <a:off x="68580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20" name="PlaceHolder 3"/>
          <p:cNvSpPr>
            <a:spLocks noGrp="1"/>
          </p:cNvSpPr>
          <p:nvPr>
            <p:ph type="body"/>
          </p:nvPr>
        </p:nvSpPr>
        <p:spPr>
          <a:xfrm>
            <a:off x="434412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21" name="PlaceHolder 4"/>
          <p:cNvSpPr>
            <a:spLocks noGrp="1"/>
          </p:cNvSpPr>
          <p:nvPr>
            <p:ph type="body"/>
          </p:nvPr>
        </p:nvSpPr>
        <p:spPr>
          <a:xfrm>
            <a:off x="8002440" y="2057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22" name="PlaceHolder 5"/>
          <p:cNvSpPr>
            <a:spLocks noGrp="1"/>
          </p:cNvSpPr>
          <p:nvPr>
            <p:ph type="body"/>
          </p:nvPr>
        </p:nvSpPr>
        <p:spPr>
          <a:xfrm>
            <a:off x="68580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23" name="PlaceHolder 6"/>
          <p:cNvSpPr>
            <a:spLocks noGrp="1"/>
          </p:cNvSpPr>
          <p:nvPr>
            <p:ph type="body"/>
          </p:nvPr>
        </p:nvSpPr>
        <p:spPr>
          <a:xfrm>
            <a:off x="434412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
        <p:nvSpPr>
          <p:cNvPr id="324" name="PlaceHolder 7"/>
          <p:cNvSpPr>
            <a:spLocks noGrp="1"/>
          </p:cNvSpPr>
          <p:nvPr>
            <p:ph type="body"/>
          </p:nvPr>
        </p:nvSpPr>
        <p:spPr>
          <a:xfrm>
            <a:off x="8002440" y="3848400"/>
            <a:ext cx="3483720" cy="163512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9"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330" name="PlaceHolder 2"/>
          <p:cNvSpPr>
            <a:spLocks noGrp="1"/>
          </p:cNvSpPr>
          <p:nvPr>
            <p:ph type="subTitle"/>
          </p:nvPr>
        </p:nvSpPr>
        <p:spPr>
          <a:xfrm>
            <a:off x="685800" y="2057400"/>
            <a:ext cx="10820160" cy="3428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685800" y="685800"/>
            <a:ext cx="10820160" cy="685440"/>
          </a:xfrm>
          <a:prstGeom prst="rect">
            <a:avLst/>
          </a:prstGeom>
        </p:spPr>
        <p:txBody>
          <a:bodyPr lIns="0" rIns="0" tIns="0" bIns="0" anchor="ctr">
            <a:noAutofit/>
          </a:bodyPr>
          <a:p>
            <a:endParaRPr b="0" lang="en-US" sz="4400" spc="-1" strike="noStrike">
              <a:solidFill>
                <a:srgbClr val="ffffff"/>
              </a:solidFill>
              <a:latin typeface="Open Sans"/>
            </a:endParaRPr>
          </a:p>
        </p:txBody>
      </p:sp>
      <p:sp>
        <p:nvSpPr>
          <p:cNvPr id="332" name="PlaceHolder 2"/>
          <p:cNvSpPr>
            <a:spLocks noGrp="1"/>
          </p:cNvSpPr>
          <p:nvPr>
            <p:ph type="body"/>
          </p:nvPr>
        </p:nvSpPr>
        <p:spPr>
          <a:xfrm>
            <a:off x="685800" y="2057400"/>
            <a:ext cx="10820160" cy="3428640"/>
          </a:xfrm>
          <a:prstGeom prst="rect">
            <a:avLst/>
          </a:prstGeom>
        </p:spPr>
        <p:txBody>
          <a:bodyPr lIns="0" rIns="0" tIns="0" bIns="0">
            <a:normAutofit/>
          </a:bodyPr>
          <a:p>
            <a:endParaRPr b="0" lang="en-US" sz="2800" spc="-1" strike="noStrike">
              <a:solidFill>
                <a:srgbClr val="ffffff"/>
              </a:solidFill>
              <a:latin typeface="Open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4.wmf"/><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5.wmf"/><Relationship Id="rId3" Type="http://schemas.openxmlformats.org/officeDocument/2006/relationships/image" Target="../media/image16.wmf"/><Relationship Id="rId4" Type="http://schemas.openxmlformats.org/officeDocument/2006/relationships/slideLayout" Target="../slideLayouts/slideLayout121.xml"/><Relationship Id="rId5" Type="http://schemas.openxmlformats.org/officeDocument/2006/relationships/slideLayout" Target="../slideLayouts/slideLayout122.xml"/><Relationship Id="rId6" Type="http://schemas.openxmlformats.org/officeDocument/2006/relationships/slideLayout" Target="../slideLayouts/slideLayout123.xml"/><Relationship Id="rId7" Type="http://schemas.openxmlformats.org/officeDocument/2006/relationships/slideLayout" Target="../slideLayouts/slideLayout124.xml"/><Relationship Id="rId8" Type="http://schemas.openxmlformats.org/officeDocument/2006/relationships/slideLayout" Target="../slideLayouts/slideLayout125.xml"/><Relationship Id="rId9" Type="http://schemas.openxmlformats.org/officeDocument/2006/relationships/slideLayout" Target="../slideLayouts/slideLayout126.xml"/><Relationship Id="rId10" Type="http://schemas.openxmlformats.org/officeDocument/2006/relationships/slideLayout" Target="../slideLayouts/slideLayout127.xml"/><Relationship Id="rId11" Type="http://schemas.openxmlformats.org/officeDocument/2006/relationships/slideLayout" Target="../slideLayouts/slideLayout128.xml"/><Relationship Id="rId12" Type="http://schemas.openxmlformats.org/officeDocument/2006/relationships/slideLayout" Target="../slideLayouts/slideLayout129.xml"/><Relationship Id="rId13" Type="http://schemas.openxmlformats.org/officeDocument/2006/relationships/slideLayout" Target="../slideLayouts/slideLayout130.xml"/><Relationship Id="rId14" Type="http://schemas.openxmlformats.org/officeDocument/2006/relationships/slideLayout" Target="../slideLayouts/slideLayout131.xml"/><Relationship Id="rId15"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7.wmf"/><Relationship Id="rId3" Type="http://schemas.openxmlformats.org/officeDocument/2006/relationships/image" Target="../media/image18.png"/><Relationship Id="rId4" Type="http://schemas.openxmlformats.org/officeDocument/2006/relationships/slideLayout" Target="../slideLayouts/slideLayout133.xml"/><Relationship Id="rId5" Type="http://schemas.openxmlformats.org/officeDocument/2006/relationships/slideLayout" Target="../slideLayouts/slideLayout134.xml"/><Relationship Id="rId6" Type="http://schemas.openxmlformats.org/officeDocument/2006/relationships/slideLayout" Target="../slideLayouts/slideLayout135.xml"/><Relationship Id="rId7" Type="http://schemas.openxmlformats.org/officeDocument/2006/relationships/slideLayout" Target="../slideLayouts/slideLayout136.xml"/><Relationship Id="rId8" Type="http://schemas.openxmlformats.org/officeDocument/2006/relationships/slideLayout" Target="../slideLayouts/slideLayout137.xml"/><Relationship Id="rId9" Type="http://schemas.openxmlformats.org/officeDocument/2006/relationships/slideLayout" Target="../slideLayouts/slideLayout138.xml"/><Relationship Id="rId10" Type="http://schemas.openxmlformats.org/officeDocument/2006/relationships/slideLayout" Target="../slideLayouts/slideLayout139.xml"/><Relationship Id="rId11" Type="http://schemas.openxmlformats.org/officeDocument/2006/relationships/slideLayout" Target="../slideLayouts/slideLayout140.xml"/><Relationship Id="rId12" Type="http://schemas.openxmlformats.org/officeDocument/2006/relationships/slideLayout" Target="../slideLayouts/slideLayout141.xml"/><Relationship Id="rId13" Type="http://schemas.openxmlformats.org/officeDocument/2006/relationships/slideLayout" Target="../slideLayouts/slideLayout142.xml"/><Relationship Id="rId14" Type="http://schemas.openxmlformats.org/officeDocument/2006/relationships/slideLayout" Target="../slideLayouts/slideLayout143.xml"/><Relationship Id="rId15"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9.wmf"/><Relationship Id="rId3" Type="http://schemas.openxmlformats.org/officeDocument/2006/relationships/image" Target="../media/image20.wmf"/><Relationship Id="rId4" Type="http://schemas.openxmlformats.org/officeDocument/2006/relationships/slideLayout" Target="../slideLayouts/slideLayout145.xml"/><Relationship Id="rId5" Type="http://schemas.openxmlformats.org/officeDocument/2006/relationships/slideLayout" Target="../slideLayouts/slideLayout146.xml"/><Relationship Id="rId6" Type="http://schemas.openxmlformats.org/officeDocument/2006/relationships/slideLayout" Target="../slideLayouts/slideLayout147.xml"/><Relationship Id="rId7" Type="http://schemas.openxmlformats.org/officeDocument/2006/relationships/slideLayout" Target="../slideLayouts/slideLayout148.xml"/><Relationship Id="rId8" Type="http://schemas.openxmlformats.org/officeDocument/2006/relationships/slideLayout" Target="../slideLayouts/slideLayout149.xml"/><Relationship Id="rId9" Type="http://schemas.openxmlformats.org/officeDocument/2006/relationships/slideLayout" Target="../slideLayouts/slideLayout150.xml"/><Relationship Id="rId10" Type="http://schemas.openxmlformats.org/officeDocument/2006/relationships/slideLayout" Target="../slideLayouts/slideLayout151.xml"/><Relationship Id="rId11" Type="http://schemas.openxmlformats.org/officeDocument/2006/relationships/slideLayout" Target="../slideLayouts/slideLayout152.xml"/><Relationship Id="rId12" Type="http://schemas.openxmlformats.org/officeDocument/2006/relationships/slideLayout" Target="../slideLayouts/slideLayout153.xml"/><Relationship Id="rId13" Type="http://schemas.openxmlformats.org/officeDocument/2006/relationships/slideLayout" Target="../slideLayouts/slideLayout154.xml"/><Relationship Id="rId14" Type="http://schemas.openxmlformats.org/officeDocument/2006/relationships/slideLayout" Target="../slideLayouts/slideLayout155.xml"/><Relationship Id="rId15"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21.wmf"/><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 Id="rId11" Type="http://schemas.openxmlformats.org/officeDocument/2006/relationships/slideLayout" Target="../slideLayouts/slideLayout165.xml"/><Relationship Id="rId12" Type="http://schemas.openxmlformats.org/officeDocument/2006/relationships/slideLayout" Target="../slideLayouts/slideLayout166.xml"/><Relationship Id="rId13" Type="http://schemas.openxmlformats.org/officeDocument/2006/relationships/slideLayout" Target="../slideLayouts/slideLayout167.xml"/><Relationship Id="rId14"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22.wmf"/><Relationship Id="rId3" Type="http://schemas.openxmlformats.org/officeDocument/2006/relationships/slideLayout" Target="../slideLayouts/slideLayout169.xml"/><Relationship Id="rId4" Type="http://schemas.openxmlformats.org/officeDocument/2006/relationships/slideLayout" Target="../slideLayouts/slideLayout170.xml"/><Relationship Id="rId5" Type="http://schemas.openxmlformats.org/officeDocument/2006/relationships/slideLayout" Target="../slideLayouts/slideLayout171.xml"/><Relationship Id="rId6" Type="http://schemas.openxmlformats.org/officeDocument/2006/relationships/slideLayout" Target="../slideLayouts/slideLayout172.xml"/><Relationship Id="rId7" Type="http://schemas.openxmlformats.org/officeDocument/2006/relationships/slideLayout" Target="../slideLayouts/slideLayout173.xml"/><Relationship Id="rId8" Type="http://schemas.openxmlformats.org/officeDocument/2006/relationships/slideLayout" Target="../slideLayouts/slideLayout174.xml"/><Relationship Id="rId9" Type="http://schemas.openxmlformats.org/officeDocument/2006/relationships/slideLayout" Target="../slideLayouts/slideLayout175.xml"/><Relationship Id="rId10" Type="http://schemas.openxmlformats.org/officeDocument/2006/relationships/slideLayout" Target="../slideLayouts/slideLayout176.xml"/><Relationship Id="rId11" Type="http://schemas.openxmlformats.org/officeDocument/2006/relationships/slideLayout" Target="../slideLayouts/slideLayout177.xml"/><Relationship Id="rId12" Type="http://schemas.openxmlformats.org/officeDocument/2006/relationships/slideLayout" Target="../slideLayouts/slideLayout178.xml"/><Relationship Id="rId13" Type="http://schemas.openxmlformats.org/officeDocument/2006/relationships/slideLayout" Target="../slideLayouts/slideLayout179.xml"/><Relationship Id="rId14"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23.wmf"/><Relationship Id="rId3" Type="http://schemas.openxmlformats.org/officeDocument/2006/relationships/slideLayout" Target="../slideLayouts/slideLayout181.xml"/><Relationship Id="rId4" Type="http://schemas.openxmlformats.org/officeDocument/2006/relationships/slideLayout" Target="../slideLayouts/slideLayout182.xml"/><Relationship Id="rId5" Type="http://schemas.openxmlformats.org/officeDocument/2006/relationships/slideLayout" Target="../slideLayouts/slideLayout183.xml"/><Relationship Id="rId6" Type="http://schemas.openxmlformats.org/officeDocument/2006/relationships/slideLayout" Target="../slideLayouts/slideLayout184.xml"/><Relationship Id="rId7" Type="http://schemas.openxmlformats.org/officeDocument/2006/relationships/slideLayout" Target="../slideLayouts/slideLayout185.xml"/><Relationship Id="rId8" Type="http://schemas.openxmlformats.org/officeDocument/2006/relationships/slideLayout" Target="../slideLayouts/slideLayout186.xml"/><Relationship Id="rId9" Type="http://schemas.openxmlformats.org/officeDocument/2006/relationships/slideLayout" Target="../slideLayouts/slideLayout187.xml"/><Relationship Id="rId10" Type="http://schemas.openxmlformats.org/officeDocument/2006/relationships/slideLayout" Target="../slideLayouts/slideLayout188.xml"/><Relationship Id="rId11" Type="http://schemas.openxmlformats.org/officeDocument/2006/relationships/slideLayout" Target="../slideLayouts/slideLayout189.xml"/><Relationship Id="rId12" Type="http://schemas.openxmlformats.org/officeDocument/2006/relationships/slideLayout" Target="../slideLayouts/slideLayout190.xml"/><Relationship Id="rId13" Type="http://schemas.openxmlformats.org/officeDocument/2006/relationships/slideLayout" Target="../slideLayouts/slideLayout191.xml"/><Relationship Id="rId14" Type="http://schemas.openxmlformats.org/officeDocument/2006/relationships/slideLayout" Target="../slideLayouts/slideLayout19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wmf"/><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w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7.wmf"/><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8.wmf"/><Relationship Id="rId3" Type="http://schemas.openxmlformats.org/officeDocument/2006/relationships/image" Target="../media/image9.wmf"/><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0.wmf"/><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1.wmf"/><Relationship Id="rId3" Type="http://schemas.openxmlformats.org/officeDocument/2006/relationships/image" Target="../media/image12.png"/><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slideLayout" Target="../slideLayouts/slideLayout94.xml"/><Relationship Id="rId14" Type="http://schemas.openxmlformats.org/officeDocument/2006/relationships/slideLayout" Target="../slideLayouts/slideLayout95.xml"/><Relationship Id="rId15"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3.wmf"/><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8f2585"/>
            </a:gs>
            <a:gs pos="100000">
              <a:srgbClr val="f26d26"/>
            </a:gs>
          </a:gsLst>
          <a:lin ang="10800000"/>
        </a:gradFill>
      </p:bgPr>
    </p:bg>
    <p:spTree>
      <p:nvGrpSpPr>
        <p:cNvPr id="1" name=""/>
        <p:cNvGrpSpPr/>
        <p:nvPr/>
      </p:nvGrpSpPr>
      <p:grpSpPr>
        <a:xfrm>
          <a:off x="0" y="0"/>
          <a:ext cx="0" cy="0"/>
          <a:chOff x="0" y="0"/>
          <a:chExt cx="0" cy="0"/>
        </a:xfrm>
      </p:grpSpPr>
      <p:pic>
        <p:nvPicPr>
          <p:cNvPr id="0" name="Picture 8" descr=""/>
          <p:cNvPicPr/>
          <p:nvPr/>
        </p:nvPicPr>
        <p:blipFill>
          <a:blip r:embed="rId2"/>
          <a:stretch/>
        </p:blipFill>
        <p:spPr>
          <a:xfrm>
            <a:off x="9959040" y="5906880"/>
            <a:ext cx="1546560" cy="264960"/>
          </a:xfrm>
          <a:prstGeom prst="rect">
            <a:avLst/>
          </a:prstGeom>
          <a:ln>
            <a:noFill/>
          </a:ln>
        </p:spPr>
      </p:pic>
      <p:sp>
        <p:nvSpPr>
          <p:cNvPr id="1" name="PlaceHolder 1"/>
          <p:cNvSpPr>
            <a:spLocks noGrp="1"/>
          </p:cNvSpPr>
          <p:nvPr>
            <p:ph type="body"/>
          </p:nvPr>
        </p:nvSpPr>
        <p:spPr>
          <a:xfrm>
            <a:off x="685800" y="5915160"/>
            <a:ext cx="3466800" cy="294840"/>
          </a:xfrm>
          <a:prstGeom prst="rect">
            <a:avLst/>
          </a:prstGeom>
        </p:spPr>
        <p:txBody>
          <a:bodyPr lIns="0" rIns="90000" tIns="45000" bIns="45000">
            <a:noAutofit/>
          </a:bodyPr>
          <a:p>
            <a:pPr>
              <a:lnSpc>
                <a:spcPct val="90000"/>
              </a:lnSpc>
              <a:spcBef>
                <a:spcPts val="1001"/>
              </a:spcBef>
              <a:tabLst>
                <a:tab algn="l" pos="0"/>
              </a:tabLst>
            </a:pPr>
            <a:r>
              <a:rPr b="0" lang="en-US" sz="2000" spc="-1" strike="noStrike">
                <a:solidFill>
                  <a:srgbClr val="ffffff"/>
                </a:solidFill>
                <a:latin typeface="Open Sans"/>
                <a:ea typeface="Open Sans"/>
              </a:rPr>
              <a:t>by Speaker</a:t>
            </a:r>
            <a:endParaRPr b="0" lang="en-US" sz="2000" spc="-1" strike="noStrike">
              <a:solidFill>
                <a:srgbClr val="ffffff"/>
              </a:solidFill>
              <a:latin typeface="Open Sans"/>
            </a:endParaRPr>
          </a:p>
        </p:txBody>
      </p:sp>
      <p:pic>
        <p:nvPicPr>
          <p:cNvPr id="2" name="Picture 7" descr=""/>
          <p:cNvPicPr/>
          <p:nvPr/>
        </p:nvPicPr>
        <p:blipFill>
          <a:blip r:embed="rId3"/>
          <a:stretch/>
        </p:blipFill>
        <p:spPr>
          <a:xfrm>
            <a:off x="9959040" y="5906880"/>
            <a:ext cx="1546560" cy="264960"/>
          </a:xfrm>
          <a:prstGeom prst="rect">
            <a:avLst/>
          </a:prstGeom>
          <a:ln>
            <a:noFill/>
          </a:ln>
        </p:spPr>
      </p:pic>
      <p:sp>
        <p:nvSpPr>
          <p:cNvPr id="3" name="PlaceHolder 2"/>
          <p:cNvSpPr>
            <a:spLocks noGrp="1"/>
          </p:cNvSpPr>
          <p:nvPr>
            <p:ph type="title"/>
          </p:nvPr>
        </p:nvSpPr>
        <p:spPr>
          <a:xfrm>
            <a:off x="-208440" y="174960"/>
            <a:ext cx="12390480" cy="6682680"/>
          </a:xfrm>
          <a:prstGeom prst="rect">
            <a:avLst/>
          </a:prstGeom>
        </p:spPr>
        <p:txBody>
          <a:bodyPr lIns="90000" rIns="90000" tIns="45000" bIns="45000">
            <a:noAutofit/>
          </a:bodyPr>
          <a:p>
            <a:pPr>
              <a:lnSpc>
                <a:spcPts val="11001"/>
              </a:lnSpc>
            </a:pPr>
            <a:r>
              <a:rPr b="0" lang="en-US" sz="15000" spc="-1" strike="noStrike">
                <a:solidFill>
                  <a:srgbClr val="ffffff"/>
                </a:solidFill>
                <a:latin typeface="Proxima Nova Black"/>
              </a:rPr>
              <a:t>TITLE</a:t>
            </a:r>
            <a:br/>
            <a:r>
              <a:rPr b="0" lang="en-US" sz="15000" spc="-1" strike="noStrike">
                <a:solidFill>
                  <a:srgbClr val="ffffff"/>
                </a:solidFill>
                <a:latin typeface="Proxima Nova Black"/>
              </a:rPr>
              <a:t>TO</a:t>
            </a:r>
            <a:r>
              <a:rPr b="0" lang="uk-UA" sz="15000" spc="-1" strike="noStrike">
                <a:solidFill>
                  <a:srgbClr val="ffffff"/>
                </a:solidFill>
                <a:latin typeface="Proxima Nova Black"/>
              </a:rPr>
              <a:t> </a:t>
            </a:r>
            <a:r>
              <a:rPr b="0" lang="en-US" sz="15000" spc="-1" strike="noStrike">
                <a:solidFill>
                  <a:srgbClr val="ffffff"/>
                </a:solidFill>
                <a:latin typeface="Proxima Nova Black"/>
              </a:rPr>
              <a:t>BE</a:t>
            </a:r>
            <a:r>
              <a:rPr b="0" lang="uk-UA" sz="15000" spc="-1" strike="noStrike">
                <a:solidFill>
                  <a:srgbClr val="ffffff"/>
                </a:solidFill>
                <a:latin typeface="Proxima Nova Black"/>
              </a:rPr>
              <a:t> </a:t>
            </a:r>
            <a:r>
              <a:rPr b="0" lang="en-US" sz="15000" spc="-1" strike="noStrike">
                <a:solidFill>
                  <a:srgbClr val="ffffff"/>
                </a:solidFill>
                <a:latin typeface="Proxima Nova Black"/>
              </a:rPr>
              <a:t>CAPI</a:t>
            </a:r>
            <a:br/>
            <a:r>
              <a:rPr b="0" lang="en-US" sz="15000" spc="-1" strike="noStrike">
                <a:solidFill>
                  <a:srgbClr val="ffffff"/>
                </a:solidFill>
                <a:latin typeface="Proxima Nova Black"/>
              </a:rPr>
              <a:t>TALIZED</a:t>
            </a:r>
            <a:endParaRPr b="0" lang="en-US" sz="15000" spc="-1" strike="noStrike">
              <a:solidFill>
                <a:srgbClr val="ffffff"/>
              </a:solidFill>
              <a:latin typeface="Open Sans"/>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30000">
              <a:srgbClr val="00a6ce"/>
            </a:gs>
            <a:gs pos="100000">
              <a:srgbClr val="95d600"/>
            </a:gs>
          </a:gsLst>
          <a:lin ang="10800000"/>
        </a:gradFill>
      </p:bgPr>
    </p:bg>
    <p:spTree>
      <p:nvGrpSpPr>
        <p:cNvPr id="1" name=""/>
        <p:cNvGrpSpPr/>
        <p:nvPr/>
      </p:nvGrpSpPr>
      <p:grpSpPr>
        <a:xfrm>
          <a:off x="0" y="0"/>
          <a:ext cx="0" cy="0"/>
          <a:chOff x="0" y="0"/>
          <a:chExt cx="0" cy="0"/>
        </a:xfrm>
      </p:grpSpPr>
      <p:pic>
        <p:nvPicPr>
          <p:cNvPr id="365" name="Picture 8" descr=""/>
          <p:cNvPicPr/>
          <p:nvPr/>
        </p:nvPicPr>
        <p:blipFill>
          <a:blip r:embed="rId2"/>
          <a:stretch/>
        </p:blipFill>
        <p:spPr>
          <a:xfrm>
            <a:off x="9959040" y="5906880"/>
            <a:ext cx="1546560" cy="264960"/>
          </a:xfrm>
          <a:prstGeom prst="rect">
            <a:avLst/>
          </a:prstGeom>
          <a:ln>
            <a:noFill/>
          </a:ln>
        </p:spPr>
      </p:pic>
      <p:sp>
        <p:nvSpPr>
          <p:cNvPr id="366" name="PlaceHolder 1"/>
          <p:cNvSpPr>
            <a:spLocks noGrp="1"/>
          </p:cNvSpPr>
          <p:nvPr>
            <p:ph type="body"/>
          </p:nvPr>
        </p:nvSpPr>
        <p:spPr>
          <a:xfrm>
            <a:off x="685800" y="2057400"/>
            <a:ext cx="1980720" cy="685440"/>
          </a:xfrm>
          <a:prstGeom prst="rect">
            <a:avLst/>
          </a:prstGeom>
        </p:spPr>
        <p:txBody>
          <a:bodyPr lIns="0" rIns="90000" tIns="45000" bIns="45000">
            <a:noAutofit/>
          </a:bodyPr>
          <a:p>
            <a:pPr>
              <a:lnSpc>
                <a:spcPct val="100000"/>
              </a:lnSpc>
              <a:spcBef>
                <a:spcPts val="1001"/>
              </a:spcBef>
              <a:tabLst>
                <a:tab algn="l" pos="0"/>
              </a:tabLst>
            </a:pPr>
            <a:r>
              <a:rPr b="0" lang="en-US" sz="1600" spc="-1" strike="noStrike">
                <a:solidFill>
                  <a:srgbClr val="ffffff"/>
                </a:solidFill>
                <a:latin typeface="Proxima Nova Black"/>
                <a:ea typeface="Open Sans"/>
              </a:rPr>
              <a:t>Click to edit the </a:t>
            </a:r>
            <a:r>
              <a:rPr b="0" lang="en-US" sz="1600" spc="-1" strike="noStrike">
                <a:solidFill>
                  <a:srgbClr val="ffffff"/>
                </a:solidFill>
                <a:latin typeface="Proxima Nova Black"/>
                <a:ea typeface="Open Sans"/>
              </a:rPr>
              <a:t>text </a:t>
            </a:r>
            <a:endParaRPr b="0" lang="en-US" sz="1600" spc="-1" strike="noStrike">
              <a:solidFill>
                <a:srgbClr val="ffffff"/>
              </a:solidFill>
              <a:latin typeface="Open Sans"/>
            </a:endParaRPr>
          </a:p>
        </p:txBody>
      </p:sp>
      <p:sp>
        <p:nvSpPr>
          <p:cNvPr id="367" name="PlaceHolder 2"/>
          <p:cNvSpPr>
            <a:spLocks noGrp="1"/>
          </p:cNvSpPr>
          <p:nvPr>
            <p:ph type="body"/>
          </p:nvPr>
        </p:nvSpPr>
        <p:spPr>
          <a:xfrm>
            <a:off x="2895480" y="2057400"/>
            <a:ext cx="1980720" cy="685440"/>
          </a:xfrm>
          <a:prstGeom prst="rect">
            <a:avLst/>
          </a:prstGeom>
        </p:spPr>
        <p:txBody>
          <a:bodyPr lIns="0" rIns="90000" tIns="45000" bIns="45000">
            <a:noAutofit/>
          </a:bodyPr>
          <a:p>
            <a:pPr>
              <a:lnSpc>
                <a:spcPct val="100000"/>
              </a:lnSpc>
              <a:spcBef>
                <a:spcPts val="1001"/>
              </a:spcBef>
              <a:tabLst>
                <a:tab algn="l" pos="0"/>
              </a:tabLst>
            </a:pPr>
            <a:r>
              <a:rPr b="0" lang="en-US" sz="1600" spc="-1" strike="noStrike">
                <a:solidFill>
                  <a:srgbClr val="ffffff"/>
                </a:solidFill>
                <a:latin typeface="Proxima Nova Black"/>
                <a:ea typeface="Open Sans"/>
              </a:rPr>
              <a:t>Click to edit the </a:t>
            </a:r>
            <a:r>
              <a:rPr b="0" lang="en-US" sz="1600" spc="-1" strike="noStrike">
                <a:solidFill>
                  <a:srgbClr val="ffffff"/>
                </a:solidFill>
                <a:latin typeface="Proxima Nova Black"/>
                <a:ea typeface="Open Sans"/>
              </a:rPr>
              <a:t>text </a:t>
            </a:r>
            <a:endParaRPr b="0" lang="en-US" sz="1600" spc="-1" strike="noStrike">
              <a:solidFill>
                <a:srgbClr val="ffffff"/>
              </a:solidFill>
              <a:latin typeface="Open Sans"/>
            </a:endParaRPr>
          </a:p>
        </p:txBody>
      </p:sp>
      <p:sp>
        <p:nvSpPr>
          <p:cNvPr id="368" name="PlaceHolder 3"/>
          <p:cNvSpPr>
            <a:spLocks noGrp="1"/>
          </p:cNvSpPr>
          <p:nvPr>
            <p:ph type="body"/>
          </p:nvPr>
        </p:nvSpPr>
        <p:spPr>
          <a:xfrm>
            <a:off x="5105520" y="2057400"/>
            <a:ext cx="1980720" cy="685440"/>
          </a:xfrm>
          <a:prstGeom prst="rect">
            <a:avLst/>
          </a:prstGeom>
        </p:spPr>
        <p:txBody>
          <a:bodyPr lIns="0" rIns="90000" tIns="45000" bIns="45000">
            <a:noAutofit/>
          </a:bodyPr>
          <a:p>
            <a:pPr>
              <a:lnSpc>
                <a:spcPct val="100000"/>
              </a:lnSpc>
              <a:spcBef>
                <a:spcPts val="1001"/>
              </a:spcBef>
              <a:tabLst>
                <a:tab algn="l" pos="0"/>
              </a:tabLst>
            </a:pPr>
            <a:r>
              <a:rPr b="0" lang="en-US" sz="1600" spc="-1" strike="noStrike">
                <a:solidFill>
                  <a:srgbClr val="ffffff"/>
                </a:solidFill>
                <a:latin typeface="Proxima Nova Black"/>
                <a:ea typeface="Open Sans"/>
              </a:rPr>
              <a:t>Click to edit the text </a:t>
            </a:r>
            <a:endParaRPr b="0" lang="en-US" sz="1600" spc="-1" strike="noStrike">
              <a:solidFill>
                <a:srgbClr val="ffffff"/>
              </a:solidFill>
              <a:latin typeface="Open Sans"/>
            </a:endParaRPr>
          </a:p>
        </p:txBody>
      </p:sp>
      <p:sp>
        <p:nvSpPr>
          <p:cNvPr id="369" name="PlaceHolder 4"/>
          <p:cNvSpPr>
            <a:spLocks noGrp="1"/>
          </p:cNvSpPr>
          <p:nvPr>
            <p:ph type="body"/>
          </p:nvPr>
        </p:nvSpPr>
        <p:spPr>
          <a:xfrm>
            <a:off x="7315200" y="2057400"/>
            <a:ext cx="1980720" cy="685440"/>
          </a:xfrm>
          <a:prstGeom prst="rect">
            <a:avLst/>
          </a:prstGeom>
        </p:spPr>
        <p:txBody>
          <a:bodyPr lIns="0" rIns="90000" tIns="45000" bIns="45000">
            <a:noAutofit/>
          </a:bodyPr>
          <a:p>
            <a:pPr>
              <a:lnSpc>
                <a:spcPct val="100000"/>
              </a:lnSpc>
              <a:spcBef>
                <a:spcPts val="1001"/>
              </a:spcBef>
              <a:tabLst>
                <a:tab algn="l" pos="0"/>
              </a:tabLst>
            </a:pPr>
            <a:r>
              <a:rPr b="0" lang="en-US" sz="1600" spc="-1" strike="noStrike">
                <a:solidFill>
                  <a:srgbClr val="ffffff"/>
                </a:solidFill>
                <a:latin typeface="Proxima Nova Black"/>
                <a:ea typeface="Open Sans"/>
              </a:rPr>
              <a:t>Click to edit the text </a:t>
            </a:r>
            <a:endParaRPr b="0" lang="en-US" sz="1600" spc="-1" strike="noStrike">
              <a:solidFill>
                <a:srgbClr val="ffffff"/>
              </a:solidFill>
              <a:latin typeface="Open Sans"/>
            </a:endParaRPr>
          </a:p>
        </p:txBody>
      </p:sp>
      <p:sp>
        <p:nvSpPr>
          <p:cNvPr id="370" name="PlaceHolder 5"/>
          <p:cNvSpPr>
            <a:spLocks noGrp="1"/>
          </p:cNvSpPr>
          <p:nvPr>
            <p:ph type="body"/>
          </p:nvPr>
        </p:nvSpPr>
        <p:spPr>
          <a:xfrm>
            <a:off x="9524880" y="2057400"/>
            <a:ext cx="1980720" cy="685440"/>
          </a:xfrm>
          <a:prstGeom prst="rect">
            <a:avLst/>
          </a:prstGeom>
        </p:spPr>
        <p:txBody>
          <a:bodyPr lIns="0" rIns="90000" tIns="45000" bIns="45000">
            <a:noAutofit/>
          </a:bodyPr>
          <a:p>
            <a:pPr>
              <a:lnSpc>
                <a:spcPct val="100000"/>
              </a:lnSpc>
              <a:spcBef>
                <a:spcPts val="1001"/>
              </a:spcBef>
              <a:tabLst>
                <a:tab algn="l" pos="0"/>
              </a:tabLst>
            </a:pPr>
            <a:r>
              <a:rPr b="0" lang="en-US" sz="1600" spc="-1" strike="noStrike">
                <a:solidFill>
                  <a:srgbClr val="ffffff"/>
                </a:solidFill>
                <a:latin typeface="Proxima Nova Black"/>
                <a:ea typeface="Open Sans"/>
              </a:rPr>
              <a:t>Click to edit the text </a:t>
            </a:r>
            <a:endParaRPr b="0" lang="en-US" sz="1600" spc="-1" strike="noStrike">
              <a:solidFill>
                <a:srgbClr val="ffffff"/>
              </a:solidFill>
              <a:latin typeface="Open Sans"/>
            </a:endParaRPr>
          </a:p>
        </p:txBody>
      </p:sp>
      <p:sp>
        <p:nvSpPr>
          <p:cNvPr id="371" name="PlaceHolder 6"/>
          <p:cNvSpPr>
            <a:spLocks noGrp="1"/>
          </p:cNvSpPr>
          <p:nvPr>
            <p:ph type="title"/>
          </p:nvPr>
        </p:nvSpPr>
        <p:spPr>
          <a:xfrm>
            <a:off x="685800" y="685800"/>
            <a:ext cx="10820160" cy="685440"/>
          </a:xfrm>
          <a:prstGeom prst="rect">
            <a:avLst/>
          </a:prstGeom>
        </p:spPr>
        <p:txBody>
          <a:bodyPr lIns="0" rIns="90000" tIns="45000" bIns="45000">
            <a:noAutofit/>
          </a:bodyPr>
          <a:p>
            <a:pPr>
              <a:lnSpc>
                <a:spcPct val="90000"/>
              </a:lnSpc>
            </a:pPr>
            <a:r>
              <a:rPr b="0" lang="en-US" sz="4400" spc="-1" strike="noStrike">
                <a:solidFill>
                  <a:srgbClr val="ffffff"/>
                </a:solidFill>
                <a:latin typeface="Proxima Nova Black"/>
              </a:rPr>
              <a:t>TITLE TO BE CAPITALIZED</a:t>
            </a:r>
            <a:endParaRPr b="0" lang="en-US" sz="4400" spc="-1" strike="noStrike">
              <a:solidFill>
                <a:srgbClr val="ffffff"/>
              </a:solidFill>
              <a:latin typeface="Open Sans"/>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62d7f"/>
            </a:gs>
            <a:gs pos="100000">
              <a:srgbClr val="00bcde"/>
            </a:gs>
          </a:gsLst>
          <a:lin ang="10800000"/>
        </a:gradFill>
      </p:bgPr>
    </p:bg>
    <p:spTree>
      <p:nvGrpSpPr>
        <p:cNvPr id="1" name=""/>
        <p:cNvGrpSpPr/>
        <p:nvPr/>
      </p:nvGrpSpPr>
      <p:grpSpPr>
        <a:xfrm>
          <a:off x="0" y="0"/>
          <a:ext cx="0" cy="0"/>
          <a:chOff x="0" y="0"/>
          <a:chExt cx="0" cy="0"/>
        </a:xfrm>
      </p:grpSpPr>
      <p:pic>
        <p:nvPicPr>
          <p:cNvPr id="408" name="Picture 8" descr=""/>
          <p:cNvPicPr/>
          <p:nvPr/>
        </p:nvPicPr>
        <p:blipFill>
          <a:blip r:embed="rId2"/>
          <a:stretch/>
        </p:blipFill>
        <p:spPr>
          <a:xfrm>
            <a:off x="9959040" y="5906880"/>
            <a:ext cx="1546560" cy="264960"/>
          </a:xfrm>
          <a:prstGeom prst="rect">
            <a:avLst/>
          </a:prstGeom>
          <a:ln>
            <a:noFill/>
          </a:ln>
        </p:spPr>
      </p:pic>
      <p:sp>
        <p:nvSpPr>
          <p:cNvPr id="409" name="PlaceHolder 1"/>
          <p:cNvSpPr>
            <a:spLocks noGrp="1"/>
          </p:cNvSpPr>
          <p:nvPr>
            <p:ph type="title"/>
          </p:nvPr>
        </p:nvSpPr>
        <p:spPr>
          <a:xfrm>
            <a:off x="685800" y="685800"/>
            <a:ext cx="10820160" cy="4800240"/>
          </a:xfrm>
          <a:prstGeom prst="rect">
            <a:avLst/>
          </a:prstGeom>
        </p:spPr>
        <p:txBody>
          <a:bodyPr lIns="0" rIns="90000" tIns="45000" bIns="45000">
            <a:noAutofit/>
          </a:bodyPr>
          <a:p>
            <a:pPr>
              <a:lnSpc>
                <a:spcPts val="11001"/>
              </a:lnSpc>
            </a:pPr>
            <a:r>
              <a:rPr b="0" lang="en-US" sz="12500" spc="-1" strike="noStrike">
                <a:solidFill>
                  <a:srgbClr val="ffffff"/>
                </a:solidFill>
                <a:latin typeface="Proxima Nova Black"/>
              </a:rPr>
              <a:t>TITLE TO BE CAPITALIZED</a:t>
            </a:r>
            <a:endParaRPr b="0" lang="en-US" sz="12500" spc="-1" strike="noStrike">
              <a:solidFill>
                <a:srgbClr val="ffffff"/>
              </a:solidFill>
              <a:latin typeface="Open Sans"/>
            </a:endParaRPr>
          </a:p>
        </p:txBody>
      </p:sp>
      <p:sp>
        <p:nvSpPr>
          <p:cNvPr id="410" name="PlaceHolder 2"/>
          <p:cNvSpPr>
            <a:spLocks noGrp="1"/>
          </p:cNvSpPr>
          <p:nvPr>
            <p:ph type="body"/>
          </p:nvPr>
        </p:nvSpPr>
        <p:spPr>
          <a:xfrm>
            <a:off x="685800" y="5915160"/>
            <a:ext cx="3466800" cy="294840"/>
          </a:xfrm>
          <a:prstGeom prst="rect">
            <a:avLst/>
          </a:prstGeom>
        </p:spPr>
        <p:txBody>
          <a:bodyPr lIns="0" rIns="90000" tIns="45000" bIns="45000">
            <a:noAutofit/>
          </a:bodyPr>
          <a:p>
            <a:pPr>
              <a:lnSpc>
                <a:spcPct val="90000"/>
              </a:lnSpc>
              <a:spcBef>
                <a:spcPts val="1001"/>
              </a:spcBef>
              <a:tabLst>
                <a:tab algn="l" pos="0"/>
              </a:tabLst>
            </a:pPr>
            <a:r>
              <a:rPr b="0" lang="en-US" sz="2000" spc="-1" strike="noStrike">
                <a:solidFill>
                  <a:srgbClr val="ffffff"/>
                </a:solidFill>
                <a:latin typeface="Open Sans"/>
                <a:ea typeface="Open Sans"/>
              </a:rPr>
              <a:t>by Speaker</a:t>
            </a:r>
            <a:endParaRPr b="0" lang="en-US" sz="2000" spc="-1" strike="noStrike">
              <a:solidFill>
                <a:srgbClr val="ffffff"/>
              </a:solidFill>
              <a:latin typeface="Open Sans"/>
            </a:endParaRPr>
          </a:p>
        </p:txBody>
      </p:sp>
      <p:pic>
        <p:nvPicPr>
          <p:cNvPr id="411" name="Picture 6" descr=""/>
          <p:cNvPicPr/>
          <p:nvPr/>
        </p:nvPicPr>
        <p:blipFill>
          <a:blip r:embed="rId3"/>
          <a:stretch/>
        </p:blipFill>
        <p:spPr>
          <a:xfrm>
            <a:off x="9959040" y="5906880"/>
            <a:ext cx="1546560" cy="264960"/>
          </a:xfrm>
          <a:prstGeom prst="rect">
            <a:avLst/>
          </a:prstGeom>
          <a:ln>
            <a:noFill/>
          </a:ln>
        </p:spPr>
      </p:pic>
    </p:spTree>
  </p:cSld>
  <p:clrMap bg1="lt1" bg2="lt2" tx1="dk1" tx2="dk2" accent1="accent1" accent2="accent2" accent3="accent3" accent4="accent4" accent5="accent5" accent6="accent6" hlink="hlink" folHlink="folHlink"/>
  <p:sldLayoutIdLst>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30000">
              <a:srgbClr val="00a6ce"/>
            </a:gs>
            <a:gs pos="100000">
              <a:srgbClr val="7030a0"/>
            </a:gs>
          </a:gsLst>
          <a:lin ang="10800000"/>
        </a:gradFill>
      </p:bgPr>
    </p:bg>
    <p:spTree>
      <p:nvGrpSpPr>
        <p:cNvPr id="1" name=""/>
        <p:cNvGrpSpPr/>
        <p:nvPr/>
      </p:nvGrpSpPr>
      <p:grpSpPr>
        <a:xfrm>
          <a:off x="0" y="0"/>
          <a:ext cx="0" cy="0"/>
          <a:chOff x="0" y="0"/>
          <a:chExt cx="0" cy="0"/>
        </a:xfrm>
      </p:grpSpPr>
      <p:pic>
        <p:nvPicPr>
          <p:cNvPr id="448" name="Picture 8" descr=""/>
          <p:cNvPicPr/>
          <p:nvPr/>
        </p:nvPicPr>
        <p:blipFill>
          <a:blip r:embed="rId2"/>
          <a:stretch/>
        </p:blipFill>
        <p:spPr>
          <a:xfrm>
            <a:off x="9959040" y="5906880"/>
            <a:ext cx="1546560" cy="264960"/>
          </a:xfrm>
          <a:prstGeom prst="rect">
            <a:avLst/>
          </a:prstGeom>
          <a:ln>
            <a:noFill/>
          </a:ln>
        </p:spPr>
      </p:pic>
      <p:sp>
        <p:nvSpPr>
          <p:cNvPr id="449" name="CustomShape 1"/>
          <p:cNvSpPr/>
          <p:nvPr/>
        </p:nvSpPr>
        <p:spPr>
          <a:xfrm>
            <a:off x="0" y="1744920"/>
            <a:ext cx="12191760" cy="5112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50" name="PlaceHolder 2"/>
          <p:cNvSpPr>
            <a:spLocks noGrp="1"/>
          </p:cNvSpPr>
          <p:nvPr>
            <p:ph type="title"/>
          </p:nvPr>
        </p:nvSpPr>
        <p:spPr>
          <a:xfrm>
            <a:off x="685800" y="685800"/>
            <a:ext cx="10820160" cy="685440"/>
          </a:xfrm>
          <a:prstGeom prst="rect">
            <a:avLst/>
          </a:prstGeom>
        </p:spPr>
        <p:txBody>
          <a:bodyPr lIns="0" rIns="90000" tIns="45000" bIns="45000">
            <a:noAutofit/>
          </a:bodyPr>
          <a:p>
            <a:pPr>
              <a:lnSpc>
                <a:spcPct val="90000"/>
              </a:lnSpc>
            </a:pPr>
            <a:r>
              <a:rPr b="0" lang="en-US" sz="4400" spc="-1" strike="noStrike">
                <a:solidFill>
                  <a:srgbClr val="ffffff"/>
                </a:solidFill>
                <a:latin typeface="Proxima Nova Black"/>
              </a:rPr>
              <a:t>TITLE TO BE CAPITALIZED</a:t>
            </a:r>
            <a:endParaRPr b="0" lang="en-US" sz="4400" spc="-1" strike="noStrike">
              <a:solidFill>
                <a:srgbClr val="ffffff"/>
              </a:solidFill>
              <a:latin typeface="Open Sans"/>
            </a:endParaRPr>
          </a:p>
        </p:txBody>
      </p:sp>
      <p:pic>
        <p:nvPicPr>
          <p:cNvPr id="451" name="Picture 7" descr=""/>
          <p:cNvPicPr/>
          <p:nvPr/>
        </p:nvPicPr>
        <p:blipFill>
          <a:blip r:embed="rId3"/>
          <a:stretch/>
        </p:blipFill>
        <p:spPr>
          <a:xfrm>
            <a:off x="9961920" y="5906880"/>
            <a:ext cx="1541520" cy="264960"/>
          </a:xfrm>
          <a:prstGeom prst="rect">
            <a:avLst/>
          </a:prstGeom>
          <a:ln>
            <a:noFill/>
          </a:ln>
        </p:spPr>
      </p:pic>
      <p:sp>
        <p:nvSpPr>
          <p:cNvPr id="452" name="PlaceHolder 3"/>
          <p:cNvSpPr>
            <a:spLocks noGrp="1"/>
          </p:cNvSpPr>
          <p:nvPr>
            <p:ph type="body"/>
          </p:nvPr>
        </p:nvSpPr>
        <p:spPr>
          <a:xfrm>
            <a:off x="685800" y="2057400"/>
            <a:ext cx="10820160" cy="3428640"/>
          </a:xfrm>
          <a:prstGeom prst="rect">
            <a:avLst/>
          </a:prstGeom>
        </p:spPr>
        <p:txBody>
          <a:bodyPr lIns="0" rIns="90000" tIns="45000" bIns="45000">
            <a:noAutofit/>
          </a:bodyPr>
          <a:p>
            <a:pPr>
              <a:lnSpc>
                <a:spcPct val="100000"/>
              </a:lnSpc>
              <a:spcBef>
                <a:spcPts val="1001"/>
              </a:spcBef>
              <a:tabLst>
                <a:tab algn="l" pos="0"/>
              </a:tabLst>
            </a:pPr>
            <a:r>
              <a:rPr b="0" lang="en-US" sz="2000" spc="-1" strike="noStrike">
                <a:solidFill>
                  <a:srgbClr val="000000"/>
                </a:solidFill>
                <a:latin typeface="Open Sans"/>
                <a:ea typeface="Open Sans"/>
              </a:rPr>
              <a:t>Click to edit the text </a:t>
            </a:r>
            <a:endParaRPr b="0" lang="en-US" sz="2000" spc="-1" strike="noStrike">
              <a:solidFill>
                <a:srgbClr val="ffffff"/>
              </a:solidFill>
              <a:latin typeface="Open Sans"/>
            </a:endParaRPr>
          </a:p>
          <a:p>
            <a:pPr marL="457200">
              <a:lnSpc>
                <a:spcPct val="90000"/>
              </a:lnSpc>
              <a:spcBef>
                <a:spcPts val="499"/>
              </a:spcBef>
              <a:tabLst>
                <a:tab algn="l" pos="0"/>
              </a:tabLst>
            </a:pPr>
            <a:r>
              <a:rPr b="0" lang="en-US" sz="1800" spc="-1" strike="noStrike">
                <a:solidFill>
                  <a:srgbClr val="ffffff"/>
                </a:solidFill>
                <a:latin typeface="Open Sans"/>
                <a:ea typeface="Open Sans"/>
              </a:rPr>
              <a:t>Second level</a:t>
            </a:r>
            <a:endParaRPr b="0" lang="en-US" sz="1800" spc="-1" strike="noStrike">
              <a:solidFill>
                <a:srgbClr val="ffffff"/>
              </a:solidFill>
              <a:latin typeface="Open Sans"/>
            </a:endParaRPr>
          </a:p>
          <a:p>
            <a:pPr marL="914400">
              <a:lnSpc>
                <a:spcPct val="90000"/>
              </a:lnSpc>
              <a:spcBef>
                <a:spcPts val="499"/>
              </a:spcBef>
              <a:tabLst>
                <a:tab algn="l" pos="0"/>
              </a:tabLst>
            </a:pPr>
            <a:r>
              <a:rPr b="0" lang="en-US" sz="1600" spc="-1" strike="noStrike">
                <a:solidFill>
                  <a:srgbClr val="ffffff"/>
                </a:solidFill>
                <a:latin typeface="Open Sans"/>
                <a:ea typeface="Open Sans"/>
              </a:rPr>
              <a:t>Third level</a:t>
            </a:r>
            <a:endParaRPr b="0" lang="en-US" sz="1600" spc="-1" strike="noStrike">
              <a:solidFill>
                <a:srgbClr val="ffffff"/>
              </a:solidFill>
              <a:latin typeface="Open Sans"/>
            </a:endParaRPr>
          </a:p>
          <a:p>
            <a:pPr marL="1371600">
              <a:lnSpc>
                <a:spcPct val="90000"/>
              </a:lnSpc>
              <a:spcBef>
                <a:spcPts val="499"/>
              </a:spcBef>
              <a:tabLst>
                <a:tab algn="l" pos="0"/>
              </a:tabLst>
            </a:pPr>
            <a:r>
              <a:rPr b="0" lang="en-US" sz="1400" spc="-1" strike="noStrike">
                <a:solidFill>
                  <a:srgbClr val="ffffff"/>
                </a:solidFill>
                <a:latin typeface="Open Sans"/>
                <a:ea typeface="Open Sans"/>
              </a:rPr>
              <a:t>Fourth level</a:t>
            </a:r>
            <a:endParaRPr b="0" lang="en-US" sz="1400" spc="-1" strike="noStrike">
              <a:solidFill>
                <a:srgbClr val="ffffff"/>
              </a:solidFill>
              <a:latin typeface="Open Sans"/>
            </a:endParaRPr>
          </a:p>
          <a:p>
            <a:pPr marL="1828800">
              <a:lnSpc>
                <a:spcPct val="90000"/>
              </a:lnSpc>
              <a:spcBef>
                <a:spcPts val="499"/>
              </a:spcBef>
              <a:tabLst>
                <a:tab algn="l" pos="0"/>
              </a:tabLst>
            </a:pPr>
            <a:r>
              <a:rPr b="0" lang="en-US" sz="1200" spc="-1" strike="noStrike">
                <a:solidFill>
                  <a:srgbClr val="ffffff"/>
                </a:solidFill>
                <a:latin typeface="Open Sans"/>
                <a:ea typeface="Open Sans"/>
              </a:rPr>
              <a:t>Fifth level</a:t>
            </a:r>
            <a:endParaRPr b="0" lang="en-US" sz="1200" spc="-1" strike="noStrike">
              <a:solidFill>
                <a:srgbClr val="ffffff"/>
              </a:solidFill>
              <a:latin typeface="Open Sans"/>
            </a:endParaRPr>
          </a:p>
        </p:txBody>
      </p:sp>
    </p:spTree>
  </p:cSld>
  <p:clrMap bg1="lt1" bg2="lt2" tx1="dk1" tx2="dk2" accent1="accent1" accent2="accent2" accent3="accent3" accent4="accent4" accent5="accent5" accent6="accent6" hlink="hlink" folHlink="folHlink"/>
  <p:sldLayoutIdLst>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62d7f"/>
            </a:gs>
            <a:gs pos="100000">
              <a:srgbClr val="00bcde"/>
            </a:gs>
          </a:gsLst>
          <a:lin ang="10800000"/>
        </a:gradFill>
      </p:bgPr>
    </p:bg>
    <p:spTree>
      <p:nvGrpSpPr>
        <p:cNvPr id="1" name=""/>
        <p:cNvGrpSpPr/>
        <p:nvPr/>
      </p:nvGrpSpPr>
      <p:grpSpPr>
        <a:xfrm>
          <a:off x="0" y="0"/>
          <a:ext cx="0" cy="0"/>
          <a:chOff x="0" y="0"/>
          <a:chExt cx="0" cy="0"/>
        </a:xfrm>
      </p:grpSpPr>
      <p:pic>
        <p:nvPicPr>
          <p:cNvPr id="489" name="Picture 8" descr=""/>
          <p:cNvPicPr/>
          <p:nvPr/>
        </p:nvPicPr>
        <p:blipFill>
          <a:blip r:embed="rId2"/>
          <a:stretch/>
        </p:blipFill>
        <p:spPr>
          <a:xfrm>
            <a:off x="9959040" y="5906880"/>
            <a:ext cx="1546560" cy="264960"/>
          </a:xfrm>
          <a:prstGeom prst="rect">
            <a:avLst/>
          </a:prstGeom>
          <a:ln>
            <a:noFill/>
          </a:ln>
        </p:spPr>
      </p:pic>
      <p:sp>
        <p:nvSpPr>
          <p:cNvPr id="490" name="PlaceHolder 1"/>
          <p:cNvSpPr>
            <a:spLocks noGrp="1"/>
          </p:cNvSpPr>
          <p:nvPr>
            <p:ph type="title"/>
          </p:nvPr>
        </p:nvSpPr>
        <p:spPr>
          <a:xfrm>
            <a:off x="685800" y="685800"/>
            <a:ext cx="10820160" cy="685440"/>
          </a:xfrm>
          <a:prstGeom prst="rect">
            <a:avLst/>
          </a:prstGeom>
        </p:spPr>
        <p:txBody>
          <a:bodyPr lIns="0" rIns="90000" tIns="45000" bIns="45000">
            <a:noAutofit/>
          </a:bodyPr>
          <a:p>
            <a:pPr>
              <a:lnSpc>
                <a:spcPct val="90000"/>
              </a:lnSpc>
            </a:pPr>
            <a:r>
              <a:rPr b="0" lang="en-US" sz="4400" spc="-1" strike="noStrike">
                <a:solidFill>
                  <a:srgbClr val="ffffff"/>
                </a:solidFill>
                <a:latin typeface="Proxima Nova Black"/>
              </a:rPr>
              <a:t>TITLE TO BE CAPITALIZED</a:t>
            </a:r>
            <a:endParaRPr b="0" lang="en-US" sz="4400" spc="-1" strike="noStrike">
              <a:solidFill>
                <a:srgbClr val="ffffff"/>
              </a:solidFill>
              <a:latin typeface="Open Sans"/>
            </a:endParaRPr>
          </a:p>
        </p:txBody>
      </p:sp>
      <p:sp>
        <p:nvSpPr>
          <p:cNvPr id="491" name="PlaceHolder 2"/>
          <p:cNvSpPr>
            <a:spLocks noGrp="1"/>
          </p:cNvSpPr>
          <p:nvPr>
            <p:ph type="body"/>
          </p:nvPr>
        </p:nvSpPr>
        <p:spPr>
          <a:xfrm>
            <a:off x="685800" y="2057400"/>
            <a:ext cx="10820160" cy="3428640"/>
          </a:xfrm>
          <a:prstGeom prst="rect">
            <a:avLst/>
          </a:prstGeom>
        </p:spPr>
        <p:txBody>
          <a:bodyPr lIns="0" rIns="90000" tIns="45000" bIns="45000">
            <a:noAutofit/>
          </a:bodyPr>
          <a:p>
            <a:pPr>
              <a:lnSpc>
                <a:spcPct val="100000"/>
              </a:lnSpc>
              <a:spcBef>
                <a:spcPts val="1001"/>
              </a:spcBef>
              <a:tabLst>
                <a:tab algn="l" pos="0"/>
              </a:tabLst>
            </a:pPr>
            <a:r>
              <a:rPr b="0" lang="en-US" sz="2000" spc="-1" strike="noStrike">
                <a:solidFill>
                  <a:srgbClr val="ffffff"/>
                </a:solidFill>
                <a:latin typeface="Open Sans"/>
                <a:ea typeface="Open Sans"/>
              </a:rPr>
              <a:t>Click to edit the text </a:t>
            </a:r>
            <a:endParaRPr b="0" lang="en-US" sz="2000" spc="-1" strike="noStrike">
              <a:solidFill>
                <a:srgbClr val="ffffff"/>
              </a:solidFill>
              <a:latin typeface="Open Sans"/>
            </a:endParaRPr>
          </a:p>
          <a:p>
            <a:pPr marL="457200">
              <a:lnSpc>
                <a:spcPct val="90000"/>
              </a:lnSpc>
              <a:spcBef>
                <a:spcPts val="499"/>
              </a:spcBef>
              <a:tabLst>
                <a:tab algn="l" pos="0"/>
              </a:tabLst>
            </a:pPr>
            <a:r>
              <a:rPr b="0" lang="en-US" sz="1800" spc="-1" strike="noStrike">
                <a:solidFill>
                  <a:srgbClr val="ffffff"/>
                </a:solidFill>
                <a:latin typeface="Open Sans"/>
                <a:ea typeface="Open Sans"/>
              </a:rPr>
              <a:t>Second level</a:t>
            </a:r>
            <a:endParaRPr b="0" lang="en-US" sz="1800" spc="-1" strike="noStrike">
              <a:solidFill>
                <a:srgbClr val="ffffff"/>
              </a:solidFill>
              <a:latin typeface="Open Sans"/>
            </a:endParaRPr>
          </a:p>
          <a:p>
            <a:pPr marL="914400">
              <a:lnSpc>
                <a:spcPct val="90000"/>
              </a:lnSpc>
              <a:spcBef>
                <a:spcPts val="499"/>
              </a:spcBef>
              <a:tabLst>
                <a:tab algn="l" pos="0"/>
              </a:tabLst>
            </a:pPr>
            <a:r>
              <a:rPr b="0" lang="en-US" sz="1600" spc="-1" strike="noStrike">
                <a:solidFill>
                  <a:srgbClr val="ffffff"/>
                </a:solidFill>
                <a:latin typeface="Open Sans"/>
                <a:ea typeface="Open Sans"/>
              </a:rPr>
              <a:t>Third level</a:t>
            </a:r>
            <a:endParaRPr b="0" lang="en-US" sz="1600" spc="-1" strike="noStrike">
              <a:solidFill>
                <a:srgbClr val="ffffff"/>
              </a:solidFill>
              <a:latin typeface="Open Sans"/>
            </a:endParaRPr>
          </a:p>
          <a:p>
            <a:pPr marL="1371600">
              <a:lnSpc>
                <a:spcPct val="90000"/>
              </a:lnSpc>
              <a:spcBef>
                <a:spcPts val="499"/>
              </a:spcBef>
              <a:tabLst>
                <a:tab algn="l" pos="0"/>
              </a:tabLst>
            </a:pPr>
            <a:r>
              <a:rPr b="0" lang="en-US" sz="1400" spc="-1" strike="noStrike">
                <a:solidFill>
                  <a:srgbClr val="ffffff"/>
                </a:solidFill>
                <a:latin typeface="Open Sans"/>
                <a:ea typeface="Open Sans"/>
              </a:rPr>
              <a:t>Fourth level</a:t>
            </a:r>
            <a:endParaRPr b="0" lang="en-US" sz="1400" spc="-1" strike="noStrike">
              <a:solidFill>
                <a:srgbClr val="ffffff"/>
              </a:solidFill>
              <a:latin typeface="Open Sans"/>
            </a:endParaRPr>
          </a:p>
          <a:p>
            <a:pPr marL="1828800">
              <a:lnSpc>
                <a:spcPct val="90000"/>
              </a:lnSpc>
              <a:spcBef>
                <a:spcPts val="499"/>
              </a:spcBef>
              <a:tabLst>
                <a:tab algn="l" pos="0"/>
              </a:tabLst>
            </a:pPr>
            <a:r>
              <a:rPr b="0" lang="en-US" sz="1200" spc="-1" strike="noStrike">
                <a:solidFill>
                  <a:srgbClr val="ffffff"/>
                </a:solidFill>
                <a:latin typeface="Open Sans"/>
                <a:ea typeface="Open Sans"/>
              </a:rPr>
              <a:t>Fifth level</a:t>
            </a:r>
            <a:endParaRPr b="0" lang="en-US" sz="1200" spc="-1" strike="noStrike">
              <a:solidFill>
                <a:srgbClr val="ffffff"/>
              </a:solidFill>
              <a:latin typeface="Open Sans"/>
            </a:endParaRPr>
          </a:p>
        </p:txBody>
      </p:sp>
      <p:pic>
        <p:nvPicPr>
          <p:cNvPr id="492" name="Picture 8" descr=""/>
          <p:cNvPicPr/>
          <p:nvPr/>
        </p:nvPicPr>
        <p:blipFill>
          <a:blip r:embed="rId3"/>
          <a:stretch/>
        </p:blipFill>
        <p:spPr>
          <a:xfrm>
            <a:off x="9959040" y="5906880"/>
            <a:ext cx="1546560" cy="264960"/>
          </a:xfrm>
          <a:prstGeom prst="rect">
            <a:avLst/>
          </a:prstGeom>
          <a:ln>
            <a:noFill/>
          </a:ln>
        </p:spPr>
      </p:pic>
    </p:spTree>
  </p:cSld>
  <p:clrMap bg1="lt1" bg2="lt2" tx1="dk1" tx2="dk2" accent1="accent1" accent2="accent2" accent3="accent3" accent4="accent4" accent5="accent5" accent6="accent6" hlink="hlink" folHlink="folHlink"/>
  <p:sldLayoutIdLst>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62d7f"/>
            </a:gs>
            <a:gs pos="100000">
              <a:srgbClr val="00bcde"/>
            </a:gs>
          </a:gsLst>
          <a:lin ang="10800000"/>
        </a:gradFill>
      </p:bgPr>
    </p:bg>
    <p:spTree>
      <p:nvGrpSpPr>
        <p:cNvPr id="1" name=""/>
        <p:cNvGrpSpPr/>
        <p:nvPr/>
      </p:nvGrpSpPr>
      <p:grpSpPr>
        <a:xfrm>
          <a:off x="0" y="0"/>
          <a:ext cx="0" cy="0"/>
          <a:chOff x="0" y="0"/>
          <a:chExt cx="0" cy="0"/>
        </a:xfrm>
      </p:grpSpPr>
      <p:pic>
        <p:nvPicPr>
          <p:cNvPr id="529" name="Picture 8" descr=""/>
          <p:cNvPicPr/>
          <p:nvPr/>
        </p:nvPicPr>
        <p:blipFill>
          <a:blip r:embed="rId2"/>
          <a:stretch/>
        </p:blipFill>
        <p:spPr>
          <a:xfrm>
            <a:off x="9959040" y="5906880"/>
            <a:ext cx="1546560" cy="264960"/>
          </a:xfrm>
          <a:prstGeom prst="rect">
            <a:avLst/>
          </a:prstGeom>
          <a:ln>
            <a:noFill/>
          </a:ln>
        </p:spPr>
      </p:pic>
      <p:sp>
        <p:nvSpPr>
          <p:cNvPr id="530"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4400" spc="-1" strike="noStrike">
                <a:solidFill>
                  <a:srgbClr val="ffffff"/>
                </a:solidFill>
                <a:latin typeface="Open Sans"/>
              </a:rPr>
              <a:t>Click to edit the title text format</a:t>
            </a:r>
            <a:endParaRPr b="0" lang="en-US" sz="4400" spc="-1" strike="noStrike">
              <a:solidFill>
                <a:srgbClr val="ffffff"/>
              </a:solidFill>
              <a:latin typeface="Open Sans"/>
            </a:endParaRPr>
          </a:p>
        </p:txBody>
      </p:sp>
      <p:sp>
        <p:nvSpPr>
          <p:cNvPr id="53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ffffff"/>
                </a:solidFill>
                <a:latin typeface="Open Sans"/>
              </a:rPr>
              <a:t>Click to edit the outline text format</a:t>
            </a:r>
            <a:endParaRPr b="0" lang="en-US" sz="2800" spc="-1" strike="noStrike">
              <a:solidFill>
                <a:srgbClr val="ffffff"/>
              </a:solidFill>
              <a:latin typeface="Open Sans"/>
            </a:endParaRPr>
          </a:p>
          <a:p>
            <a:pPr lvl="1" marL="864000" indent="-324000">
              <a:spcBef>
                <a:spcPts val="1134"/>
              </a:spcBef>
              <a:buClr>
                <a:srgbClr val="000000"/>
              </a:buClr>
              <a:buSzPct val="75000"/>
              <a:buFont typeface="Symbol" charset="2"/>
              <a:buChar char=""/>
            </a:pPr>
            <a:r>
              <a:rPr b="0" lang="en-US" sz="2000" spc="-1" strike="noStrike">
                <a:solidFill>
                  <a:srgbClr val="ffffff"/>
                </a:solidFill>
                <a:latin typeface="Open Sans"/>
              </a:rPr>
              <a:t>Second Outline Level</a:t>
            </a:r>
            <a:endParaRPr b="0" lang="en-US" sz="2000" spc="-1" strike="noStrike">
              <a:solidFill>
                <a:srgbClr val="ffffff"/>
              </a:solidFill>
              <a:latin typeface="Open Sans"/>
            </a:endParaRPr>
          </a:p>
          <a:p>
            <a:pPr lvl="2" marL="1296000" indent="-288000">
              <a:spcBef>
                <a:spcPts val="850"/>
              </a:spcBef>
              <a:buClr>
                <a:srgbClr val="000000"/>
              </a:buClr>
              <a:buSzPct val="45000"/>
              <a:buFont typeface="Wingdings" charset="2"/>
              <a:buChar char=""/>
            </a:pPr>
            <a:r>
              <a:rPr b="0" lang="en-US" sz="1800" spc="-1" strike="noStrike">
                <a:solidFill>
                  <a:srgbClr val="ffffff"/>
                </a:solidFill>
                <a:latin typeface="Open Sans"/>
              </a:rPr>
              <a:t>Third Outline Level</a:t>
            </a:r>
            <a:endParaRPr b="0" lang="en-US" sz="1800" spc="-1" strike="noStrike">
              <a:solidFill>
                <a:srgbClr val="ffffff"/>
              </a:solidFill>
              <a:latin typeface="Open Sans"/>
            </a:endParaRPr>
          </a:p>
          <a:p>
            <a:pPr lvl="3" marL="1728000" indent="-216000">
              <a:spcBef>
                <a:spcPts val="567"/>
              </a:spcBef>
              <a:buClr>
                <a:srgbClr val="000000"/>
              </a:buClr>
              <a:buSzPct val="75000"/>
              <a:buFont typeface="Symbol" charset="2"/>
              <a:buChar char=""/>
            </a:pPr>
            <a:r>
              <a:rPr b="0" lang="en-US" sz="1800" spc="-1" strike="noStrike">
                <a:solidFill>
                  <a:srgbClr val="ffffff"/>
                </a:solidFill>
                <a:latin typeface="Open Sans"/>
              </a:rPr>
              <a:t>Fourth Outline Level</a:t>
            </a:r>
            <a:endParaRPr b="0" lang="en-US" sz="1800" spc="-1" strike="noStrike">
              <a:solidFill>
                <a:srgbClr val="ffffff"/>
              </a:solidFill>
              <a:latin typeface="Open Sans"/>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Open Sans"/>
              </a:rPr>
              <a:t>Fifth Outline Level</a:t>
            </a:r>
            <a:endParaRPr b="0" lang="en-US" sz="2000" spc="-1" strike="noStrike">
              <a:solidFill>
                <a:srgbClr val="ffffff"/>
              </a:solidFill>
              <a:latin typeface="Open Sans"/>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Open Sans"/>
              </a:rPr>
              <a:t>Sixth Outline Level</a:t>
            </a:r>
            <a:endParaRPr b="0" lang="en-US" sz="2000" spc="-1" strike="noStrike">
              <a:solidFill>
                <a:srgbClr val="ffffff"/>
              </a:solidFill>
              <a:latin typeface="Open Sans"/>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Open Sans"/>
              </a:rPr>
              <a:t>Seventh Outline Level</a:t>
            </a:r>
            <a:endParaRPr b="0" lang="en-US" sz="2000" spc="-1" strike="noStrike">
              <a:solidFill>
                <a:srgbClr val="ffffff"/>
              </a:solidFill>
              <a:latin typeface="Open Sans"/>
            </a:endParaRPr>
          </a:p>
        </p:txBody>
      </p:sp>
    </p:spTree>
  </p:cSld>
  <p:clrMap bg1="lt1" bg2="lt2" tx1="dk1" tx2="dk2" accent1="accent1" accent2="accent2" accent3="accent3" accent4="accent4" accent5="accent5" accent6="accent6" hlink="hlink" folHlink="folHlink"/>
  <p:sldLayoutIdLst>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62d7f"/>
            </a:gs>
            <a:gs pos="100000">
              <a:srgbClr val="00bcde"/>
            </a:gs>
          </a:gsLst>
          <a:lin ang="10800000"/>
        </a:gradFill>
      </p:bgPr>
    </p:bg>
    <p:spTree>
      <p:nvGrpSpPr>
        <p:cNvPr id="1" name=""/>
        <p:cNvGrpSpPr/>
        <p:nvPr/>
      </p:nvGrpSpPr>
      <p:grpSpPr>
        <a:xfrm>
          <a:off x="0" y="0"/>
          <a:ext cx="0" cy="0"/>
          <a:chOff x="0" y="0"/>
          <a:chExt cx="0" cy="0"/>
        </a:xfrm>
      </p:grpSpPr>
      <p:pic>
        <p:nvPicPr>
          <p:cNvPr id="568" name="Picture 8" descr=""/>
          <p:cNvPicPr/>
          <p:nvPr/>
        </p:nvPicPr>
        <p:blipFill>
          <a:blip r:embed="rId2"/>
          <a:stretch/>
        </p:blipFill>
        <p:spPr>
          <a:xfrm>
            <a:off x="9959040" y="5906880"/>
            <a:ext cx="1546560" cy="264960"/>
          </a:xfrm>
          <a:prstGeom prst="rect">
            <a:avLst/>
          </a:prstGeom>
          <a:ln>
            <a:noFill/>
          </a:ln>
        </p:spPr>
      </p:pic>
      <p:sp>
        <p:nvSpPr>
          <p:cNvPr id="569" name="PlaceHolder 1"/>
          <p:cNvSpPr>
            <a:spLocks noGrp="1"/>
          </p:cNvSpPr>
          <p:nvPr>
            <p:ph type="title"/>
          </p:nvPr>
        </p:nvSpPr>
        <p:spPr>
          <a:xfrm>
            <a:off x="685800" y="685800"/>
            <a:ext cx="10820160" cy="685440"/>
          </a:xfrm>
          <a:prstGeom prst="rect">
            <a:avLst/>
          </a:prstGeom>
        </p:spPr>
        <p:txBody>
          <a:bodyPr lIns="0" rIns="90000" tIns="45000" bIns="45000">
            <a:noAutofit/>
          </a:bodyPr>
          <a:p>
            <a:pPr>
              <a:lnSpc>
                <a:spcPct val="90000"/>
              </a:lnSpc>
            </a:pPr>
            <a:r>
              <a:rPr b="0" lang="en-US" sz="4400" spc="-1" strike="noStrike">
                <a:solidFill>
                  <a:srgbClr val="ffffff"/>
                </a:solidFill>
                <a:latin typeface="Proxima Nova Black"/>
              </a:rPr>
              <a:t>TITLE TO BE CAPITALIZED</a:t>
            </a:r>
            <a:endParaRPr b="0" lang="en-US" sz="4400" spc="-1" strike="noStrike">
              <a:solidFill>
                <a:srgbClr val="ffffff"/>
              </a:solidFill>
              <a:latin typeface="Open Sans"/>
            </a:endParaRPr>
          </a:p>
        </p:txBody>
      </p:sp>
      <p:sp>
        <p:nvSpPr>
          <p:cNvPr id="570" name="PlaceHolder 2"/>
          <p:cNvSpPr>
            <a:spLocks noGrp="1"/>
          </p:cNvSpPr>
          <p:nvPr>
            <p:ph type="body"/>
          </p:nvPr>
        </p:nvSpPr>
        <p:spPr>
          <a:xfrm>
            <a:off x="685800" y="2057400"/>
            <a:ext cx="5174640" cy="3428640"/>
          </a:xfrm>
          <a:prstGeom prst="rect">
            <a:avLst/>
          </a:prstGeom>
        </p:spPr>
        <p:txBody>
          <a:bodyPr lIns="0" rIns="90000" tIns="45000" bIns="45000">
            <a:noAutofit/>
          </a:bodyPr>
          <a:p>
            <a:pPr>
              <a:lnSpc>
                <a:spcPct val="100000"/>
              </a:lnSpc>
              <a:spcBef>
                <a:spcPts val="1001"/>
              </a:spcBef>
              <a:tabLst>
                <a:tab algn="l" pos="0"/>
              </a:tabLst>
            </a:pPr>
            <a:r>
              <a:rPr b="0" lang="en-US" sz="2000" spc="-1" strike="noStrike">
                <a:solidFill>
                  <a:srgbClr val="ffffff"/>
                </a:solidFill>
                <a:latin typeface="Open Sans"/>
                <a:ea typeface="Open Sans"/>
              </a:rPr>
              <a:t>Click to edit the text </a:t>
            </a:r>
            <a:endParaRPr b="0" lang="en-US" sz="2000" spc="-1" strike="noStrike">
              <a:solidFill>
                <a:srgbClr val="ffffff"/>
              </a:solidFill>
              <a:latin typeface="Open Sans"/>
            </a:endParaRPr>
          </a:p>
          <a:p>
            <a:pPr marL="457200">
              <a:lnSpc>
                <a:spcPct val="90000"/>
              </a:lnSpc>
              <a:spcBef>
                <a:spcPts val="499"/>
              </a:spcBef>
              <a:tabLst>
                <a:tab algn="l" pos="0"/>
              </a:tabLst>
            </a:pPr>
            <a:r>
              <a:rPr b="0" lang="en-US" sz="1800" spc="-1" strike="noStrike">
                <a:solidFill>
                  <a:srgbClr val="ffffff"/>
                </a:solidFill>
                <a:latin typeface="Open Sans"/>
                <a:ea typeface="Open Sans"/>
              </a:rPr>
              <a:t>Second level</a:t>
            </a:r>
            <a:endParaRPr b="0" lang="en-US" sz="1800" spc="-1" strike="noStrike">
              <a:solidFill>
                <a:srgbClr val="ffffff"/>
              </a:solidFill>
              <a:latin typeface="Open Sans"/>
            </a:endParaRPr>
          </a:p>
          <a:p>
            <a:pPr marL="914400">
              <a:lnSpc>
                <a:spcPct val="90000"/>
              </a:lnSpc>
              <a:spcBef>
                <a:spcPts val="499"/>
              </a:spcBef>
              <a:tabLst>
                <a:tab algn="l" pos="0"/>
              </a:tabLst>
            </a:pPr>
            <a:r>
              <a:rPr b="0" lang="en-US" sz="1600" spc="-1" strike="noStrike">
                <a:solidFill>
                  <a:srgbClr val="ffffff"/>
                </a:solidFill>
                <a:latin typeface="Open Sans"/>
                <a:ea typeface="Open Sans"/>
              </a:rPr>
              <a:t>Third level</a:t>
            </a:r>
            <a:endParaRPr b="0" lang="en-US" sz="1600" spc="-1" strike="noStrike">
              <a:solidFill>
                <a:srgbClr val="ffffff"/>
              </a:solidFill>
              <a:latin typeface="Open Sans"/>
            </a:endParaRPr>
          </a:p>
          <a:p>
            <a:pPr marL="1371600">
              <a:lnSpc>
                <a:spcPct val="90000"/>
              </a:lnSpc>
              <a:spcBef>
                <a:spcPts val="499"/>
              </a:spcBef>
              <a:tabLst>
                <a:tab algn="l" pos="0"/>
              </a:tabLst>
            </a:pPr>
            <a:r>
              <a:rPr b="0" lang="en-US" sz="1400" spc="-1" strike="noStrike">
                <a:solidFill>
                  <a:srgbClr val="ffffff"/>
                </a:solidFill>
                <a:latin typeface="Open Sans"/>
                <a:ea typeface="Open Sans"/>
              </a:rPr>
              <a:t>Fourth level</a:t>
            </a:r>
            <a:endParaRPr b="0" lang="en-US" sz="1400" spc="-1" strike="noStrike">
              <a:solidFill>
                <a:srgbClr val="ffffff"/>
              </a:solidFill>
              <a:latin typeface="Open Sans"/>
            </a:endParaRPr>
          </a:p>
          <a:p>
            <a:pPr marL="1828800">
              <a:lnSpc>
                <a:spcPct val="90000"/>
              </a:lnSpc>
              <a:spcBef>
                <a:spcPts val="499"/>
              </a:spcBef>
              <a:tabLst>
                <a:tab algn="l" pos="0"/>
              </a:tabLst>
            </a:pPr>
            <a:r>
              <a:rPr b="0" lang="en-US" sz="1200" spc="-1" strike="noStrike">
                <a:solidFill>
                  <a:srgbClr val="ffffff"/>
                </a:solidFill>
                <a:latin typeface="Open Sans"/>
                <a:ea typeface="Open Sans"/>
              </a:rPr>
              <a:t>Fifth level</a:t>
            </a:r>
            <a:endParaRPr b="0" lang="en-US" sz="1200" spc="-1" strike="noStrike">
              <a:solidFill>
                <a:srgbClr val="ffffff"/>
              </a:solidFill>
              <a:latin typeface="Open Sans"/>
            </a:endParaRPr>
          </a:p>
        </p:txBody>
      </p:sp>
      <p:sp>
        <p:nvSpPr>
          <p:cNvPr id="571" name="PlaceHolder 3"/>
          <p:cNvSpPr>
            <a:spLocks noGrp="1"/>
          </p:cNvSpPr>
          <p:nvPr>
            <p:ph type="body"/>
          </p:nvPr>
        </p:nvSpPr>
        <p:spPr>
          <a:xfrm>
            <a:off x="6330600" y="2057400"/>
            <a:ext cx="5175000" cy="3428640"/>
          </a:xfrm>
          <a:prstGeom prst="rect">
            <a:avLst/>
          </a:prstGeom>
        </p:spPr>
        <p:txBody>
          <a:bodyPr lIns="0" rIns="90000" tIns="45000" bIns="45000">
            <a:noAutofit/>
          </a:bodyPr>
          <a:p>
            <a:pPr>
              <a:lnSpc>
                <a:spcPct val="100000"/>
              </a:lnSpc>
              <a:spcBef>
                <a:spcPts val="1001"/>
              </a:spcBef>
              <a:tabLst>
                <a:tab algn="l" pos="0"/>
              </a:tabLst>
            </a:pPr>
            <a:r>
              <a:rPr b="0" lang="en-US" sz="2000" spc="-1" strike="noStrike">
                <a:solidFill>
                  <a:srgbClr val="ffffff"/>
                </a:solidFill>
                <a:latin typeface="Open Sans"/>
                <a:ea typeface="Open Sans"/>
              </a:rPr>
              <a:t>Click to edit the text </a:t>
            </a:r>
            <a:endParaRPr b="0" lang="en-US" sz="2000" spc="-1" strike="noStrike">
              <a:solidFill>
                <a:srgbClr val="ffffff"/>
              </a:solidFill>
              <a:latin typeface="Open Sans"/>
            </a:endParaRPr>
          </a:p>
          <a:p>
            <a:pPr marL="457200">
              <a:lnSpc>
                <a:spcPct val="90000"/>
              </a:lnSpc>
              <a:spcBef>
                <a:spcPts val="499"/>
              </a:spcBef>
              <a:tabLst>
                <a:tab algn="l" pos="0"/>
              </a:tabLst>
            </a:pPr>
            <a:r>
              <a:rPr b="0" lang="en-US" sz="1800" spc="-1" strike="noStrike">
                <a:solidFill>
                  <a:srgbClr val="ffffff"/>
                </a:solidFill>
                <a:latin typeface="Open Sans"/>
                <a:ea typeface="Open Sans"/>
              </a:rPr>
              <a:t>Second level</a:t>
            </a:r>
            <a:endParaRPr b="0" lang="en-US" sz="1800" spc="-1" strike="noStrike">
              <a:solidFill>
                <a:srgbClr val="ffffff"/>
              </a:solidFill>
              <a:latin typeface="Open Sans"/>
            </a:endParaRPr>
          </a:p>
          <a:p>
            <a:pPr marL="914400">
              <a:lnSpc>
                <a:spcPct val="90000"/>
              </a:lnSpc>
              <a:spcBef>
                <a:spcPts val="499"/>
              </a:spcBef>
              <a:tabLst>
                <a:tab algn="l" pos="0"/>
              </a:tabLst>
            </a:pPr>
            <a:r>
              <a:rPr b="0" lang="en-US" sz="1600" spc="-1" strike="noStrike">
                <a:solidFill>
                  <a:srgbClr val="ffffff"/>
                </a:solidFill>
                <a:latin typeface="Open Sans"/>
                <a:ea typeface="Open Sans"/>
              </a:rPr>
              <a:t>Third level</a:t>
            </a:r>
            <a:endParaRPr b="0" lang="en-US" sz="1600" spc="-1" strike="noStrike">
              <a:solidFill>
                <a:srgbClr val="ffffff"/>
              </a:solidFill>
              <a:latin typeface="Open Sans"/>
            </a:endParaRPr>
          </a:p>
          <a:p>
            <a:pPr marL="1371600">
              <a:lnSpc>
                <a:spcPct val="90000"/>
              </a:lnSpc>
              <a:spcBef>
                <a:spcPts val="499"/>
              </a:spcBef>
              <a:tabLst>
                <a:tab algn="l" pos="0"/>
              </a:tabLst>
            </a:pPr>
            <a:r>
              <a:rPr b="0" lang="en-US" sz="1400" spc="-1" strike="noStrike">
                <a:solidFill>
                  <a:srgbClr val="ffffff"/>
                </a:solidFill>
                <a:latin typeface="Open Sans"/>
                <a:ea typeface="Open Sans"/>
              </a:rPr>
              <a:t>Fourth level</a:t>
            </a:r>
            <a:endParaRPr b="0" lang="en-US" sz="1400" spc="-1" strike="noStrike">
              <a:solidFill>
                <a:srgbClr val="ffffff"/>
              </a:solidFill>
              <a:latin typeface="Open Sans"/>
            </a:endParaRPr>
          </a:p>
          <a:p>
            <a:pPr marL="1828800">
              <a:lnSpc>
                <a:spcPct val="90000"/>
              </a:lnSpc>
              <a:spcBef>
                <a:spcPts val="499"/>
              </a:spcBef>
              <a:tabLst>
                <a:tab algn="l" pos="0"/>
              </a:tabLst>
            </a:pPr>
            <a:r>
              <a:rPr b="0" lang="en-US" sz="1200" spc="-1" strike="noStrike">
                <a:solidFill>
                  <a:srgbClr val="ffffff"/>
                </a:solidFill>
                <a:latin typeface="Open Sans"/>
                <a:ea typeface="Open Sans"/>
              </a:rPr>
              <a:t>Fifth level</a:t>
            </a:r>
            <a:endParaRPr b="0" lang="en-US" sz="1200" spc="-1" strike="noStrike">
              <a:solidFill>
                <a:srgbClr val="ffffff"/>
              </a:solidFill>
              <a:latin typeface="Open Sans"/>
            </a:endParaRPr>
          </a:p>
        </p:txBody>
      </p:sp>
    </p:spTree>
  </p:cSld>
  <p:clrMap bg1="lt1" bg2="lt2" tx1="dk1" tx2="dk2" accent1="accent1" accent2="accent2" accent3="accent3" accent4="accent4" accent5="accent5" accent6="accent6" hlink="hlink" folHlink="folHlink"/>
  <p:sldLayoutIdLst>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608" name="Picture 8" descr=""/>
          <p:cNvPicPr/>
          <p:nvPr/>
        </p:nvPicPr>
        <p:blipFill>
          <a:blip r:embed="rId2"/>
          <a:stretch/>
        </p:blipFill>
        <p:spPr>
          <a:xfrm>
            <a:off x="9959040" y="5906880"/>
            <a:ext cx="1546560" cy="264960"/>
          </a:xfrm>
          <a:prstGeom prst="rect">
            <a:avLst/>
          </a:prstGeom>
          <a:ln>
            <a:noFill/>
          </a:ln>
        </p:spPr>
      </p:pic>
      <p:sp>
        <p:nvSpPr>
          <p:cNvPr id="609" name="PlaceHolder 1"/>
          <p:cNvSpPr>
            <a:spLocks noGrp="1"/>
          </p:cNvSpPr>
          <p:nvPr>
            <p:ph type="title"/>
          </p:nvPr>
        </p:nvSpPr>
        <p:spPr>
          <a:xfrm>
            <a:off x="685800" y="685800"/>
            <a:ext cx="10820160" cy="685440"/>
          </a:xfrm>
          <a:prstGeom prst="rect">
            <a:avLst/>
          </a:prstGeom>
        </p:spPr>
        <p:txBody>
          <a:bodyPr lIns="0" rIns="90000" tIns="45000" bIns="45000">
            <a:noAutofit/>
          </a:bodyPr>
          <a:p>
            <a:pPr>
              <a:lnSpc>
                <a:spcPct val="90000"/>
              </a:lnSpc>
            </a:pPr>
            <a:r>
              <a:rPr b="0" lang="en-US" sz="4400" spc="-1" strike="noStrike">
                <a:solidFill>
                  <a:srgbClr val="ffffff"/>
                </a:solidFill>
                <a:latin typeface="Proxima Nova Black"/>
              </a:rPr>
              <a:t>TITLE TO BE CAPITALIZED</a:t>
            </a:r>
            <a:endParaRPr b="0" lang="en-US" sz="4400" spc="-1" strike="noStrike">
              <a:solidFill>
                <a:srgbClr val="ffffff"/>
              </a:solidFill>
              <a:latin typeface="Open Sans"/>
            </a:endParaRPr>
          </a:p>
        </p:txBody>
      </p:sp>
      <p:sp>
        <p:nvSpPr>
          <p:cNvPr id="610" name="PlaceHolder 2"/>
          <p:cNvSpPr>
            <a:spLocks noGrp="1"/>
          </p:cNvSpPr>
          <p:nvPr>
            <p:ph type="body"/>
          </p:nvPr>
        </p:nvSpPr>
        <p:spPr>
          <a:xfrm>
            <a:off x="685800" y="2057400"/>
            <a:ext cx="10820160" cy="3428640"/>
          </a:xfrm>
          <a:prstGeom prst="rect">
            <a:avLst/>
          </a:prstGeom>
        </p:spPr>
        <p:txBody>
          <a:bodyPr lIns="0" rIns="90000" tIns="45000" bIns="45000">
            <a:noAutofit/>
          </a:bodyPr>
          <a:p>
            <a:pPr>
              <a:lnSpc>
                <a:spcPct val="100000"/>
              </a:lnSpc>
              <a:spcBef>
                <a:spcPts val="1001"/>
              </a:spcBef>
              <a:tabLst>
                <a:tab algn="l" pos="0"/>
              </a:tabLst>
            </a:pPr>
            <a:r>
              <a:rPr b="0" lang="en-US" sz="2000" spc="-1" strike="noStrike">
                <a:solidFill>
                  <a:srgbClr val="ffffff"/>
                </a:solidFill>
                <a:latin typeface="Open Sans Regular"/>
                <a:ea typeface="Open Sans Regular"/>
              </a:rPr>
              <a:t>Click to edit the text </a:t>
            </a:r>
            <a:endParaRPr b="0" lang="en-US" sz="2000" spc="-1" strike="noStrike">
              <a:solidFill>
                <a:srgbClr val="ffffff"/>
              </a:solidFill>
              <a:latin typeface="Open Sans"/>
            </a:endParaRPr>
          </a:p>
          <a:p>
            <a:pPr marL="457200">
              <a:lnSpc>
                <a:spcPct val="90000"/>
              </a:lnSpc>
              <a:spcBef>
                <a:spcPts val="499"/>
              </a:spcBef>
              <a:tabLst>
                <a:tab algn="l" pos="0"/>
              </a:tabLst>
            </a:pPr>
            <a:r>
              <a:rPr b="0" lang="en-US" sz="1800" spc="-1" strike="noStrike">
                <a:solidFill>
                  <a:srgbClr val="ffffff"/>
                </a:solidFill>
                <a:latin typeface="Open Sans Regular"/>
                <a:ea typeface="Open Sans Regular"/>
              </a:rPr>
              <a:t>Second level</a:t>
            </a:r>
            <a:endParaRPr b="0" lang="en-US" sz="1800" spc="-1" strike="noStrike">
              <a:solidFill>
                <a:srgbClr val="ffffff"/>
              </a:solidFill>
              <a:latin typeface="Open Sans"/>
            </a:endParaRPr>
          </a:p>
          <a:p>
            <a:pPr marL="914400">
              <a:lnSpc>
                <a:spcPct val="90000"/>
              </a:lnSpc>
              <a:spcBef>
                <a:spcPts val="499"/>
              </a:spcBef>
              <a:tabLst>
                <a:tab algn="l" pos="0"/>
              </a:tabLst>
            </a:pPr>
            <a:r>
              <a:rPr b="0" lang="en-US" sz="1600" spc="-1" strike="noStrike">
                <a:solidFill>
                  <a:srgbClr val="ffffff"/>
                </a:solidFill>
                <a:latin typeface="Open Sans Regular"/>
                <a:ea typeface="Open Sans Regular"/>
              </a:rPr>
              <a:t>Third level</a:t>
            </a:r>
            <a:endParaRPr b="0" lang="en-US" sz="1600" spc="-1" strike="noStrike">
              <a:solidFill>
                <a:srgbClr val="ffffff"/>
              </a:solidFill>
              <a:latin typeface="Open Sans"/>
            </a:endParaRPr>
          </a:p>
          <a:p>
            <a:pPr marL="1371600">
              <a:lnSpc>
                <a:spcPct val="90000"/>
              </a:lnSpc>
              <a:spcBef>
                <a:spcPts val="499"/>
              </a:spcBef>
              <a:tabLst>
                <a:tab algn="l" pos="0"/>
              </a:tabLst>
            </a:pPr>
            <a:r>
              <a:rPr b="0" lang="en-US" sz="1400" spc="-1" strike="noStrike">
                <a:solidFill>
                  <a:srgbClr val="ffffff"/>
                </a:solidFill>
                <a:latin typeface="Open Sans Regular"/>
                <a:ea typeface="Open Sans Regular"/>
              </a:rPr>
              <a:t>Fourth level</a:t>
            </a:r>
            <a:endParaRPr b="0" lang="en-US" sz="1400" spc="-1" strike="noStrike">
              <a:solidFill>
                <a:srgbClr val="ffffff"/>
              </a:solidFill>
              <a:latin typeface="Open Sans"/>
            </a:endParaRPr>
          </a:p>
          <a:p>
            <a:pPr marL="1828800">
              <a:lnSpc>
                <a:spcPct val="90000"/>
              </a:lnSpc>
              <a:spcBef>
                <a:spcPts val="499"/>
              </a:spcBef>
              <a:tabLst>
                <a:tab algn="l" pos="0"/>
              </a:tabLst>
            </a:pPr>
            <a:r>
              <a:rPr b="0" lang="en-US" sz="1200" spc="-1" strike="noStrike">
                <a:solidFill>
                  <a:srgbClr val="ffffff"/>
                </a:solidFill>
                <a:latin typeface="Open Sans Regular"/>
                <a:ea typeface="Open Sans Regular"/>
              </a:rPr>
              <a:t>Fifth level</a:t>
            </a:r>
            <a:endParaRPr b="0" lang="en-US" sz="1200" spc="-1" strike="noStrike">
              <a:solidFill>
                <a:srgbClr val="ffffff"/>
              </a:solidFill>
              <a:latin typeface="Open Sans"/>
            </a:endParaRPr>
          </a:p>
        </p:txBody>
      </p:sp>
      <p:sp>
        <p:nvSpPr>
          <p:cNvPr id="611" name="CustomShape 3"/>
          <p:cNvSpPr/>
          <p:nvPr/>
        </p:nvSpPr>
        <p:spPr>
          <a:xfrm>
            <a:off x="9487080" y="236880"/>
            <a:ext cx="2121120" cy="25776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US" sz="1100" spc="-1" strike="noStrike">
                <a:solidFill>
                  <a:srgbClr val="000000"/>
                </a:solidFill>
                <a:latin typeface="Open Sans Regular"/>
                <a:ea typeface="Open Sans Regular"/>
              </a:rPr>
              <a:t>SoftServe Confidential</a:t>
            </a:r>
            <a:endParaRPr b="0" lang="en-US" sz="1100" spc="-1" strike="noStrike">
              <a:latin typeface="Arial"/>
            </a:endParaRPr>
          </a:p>
        </p:txBody>
      </p:sp>
    </p:spTree>
  </p:cSld>
  <p:clrMap bg1="lt1" bg2="lt2" tx1="dk1" tx2="dk2" accent1="accent1" accent2="accent2" accent3="accent3" accent4="accent4" accent5="accent5" accent6="accent6" hlink="hlink" folHlink="folHlink"/>
  <p:sldLayoutIdLst>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8f2585"/>
            </a:gs>
            <a:gs pos="100000">
              <a:srgbClr val="f26d26"/>
            </a:gs>
          </a:gsLst>
          <a:lin ang="10800000"/>
        </a:gradFill>
      </p:bgPr>
    </p:bg>
    <p:spTree>
      <p:nvGrpSpPr>
        <p:cNvPr id="1" name=""/>
        <p:cNvGrpSpPr/>
        <p:nvPr/>
      </p:nvGrpSpPr>
      <p:grpSpPr>
        <a:xfrm>
          <a:off x="0" y="0"/>
          <a:ext cx="0" cy="0"/>
          <a:chOff x="0" y="0"/>
          <a:chExt cx="0" cy="0"/>
        </a:xfrm>
      </p:grpSpPr>
      <p:pic>
        <p:nvPicPr>
          <p:cNvPr id="40" name="Picture 8" descr=""/>
          <p:cNvPicPr/>
          <p:nvPr/>
        </p:nvPicPr>
        <p:blipFill>
          <a:blip r:embed="rId2"/>
          <a:stretch/>
        </p:blipFill>
        <p:spPr>
          <a:xfrm>
            <a:off x="9959040" y="5906880"/>
            <a:ext cx="1546560" cy="264960"/>
          </a:xfrm>
          <a:prstGeom prst="rect">
            <a:avLst/>
          </a:prstGeom>
          <a:ln>
            <a:noFill/>
          </a:ln>
        </p:spPr>
      </p:pic>
      <p:sp>
        <p:nvSpPr>
          <p:cNvPr id="41" name="CustomShape 1"/>
          <p:cNvSpPr/>
          <p:nvPr/>
        </p:nvSpPr>
        <p:spPr>
          <a:xfrm>
            <a:off x="0" y="1744920"/>
            <a:ext cx="12191760" cy="5112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2" name="PlaceHolder 2"/>
          <p:cNvSpPr>
            <a:spLocks noGrp="1"/>
          </p:cNvSpPr>
          <p:nvPr>
            <p:ph type="title"/>
          </p:nvPr>
        </p:nvSpPr>
        <p:spPr>
          <a:xfrm>
            <a:off x="685800" y="685800"/>
            <a:ext cx="10820160" cy="685440"/>
          </a:xfrm>
          <a:prstGeom prst="rect">
            <a:avLst/>
          </a:prstGeom>
        </p:spPr>
        <p:txBody>
          <a:bodyPr lIns="0" rIns="90000" tIns="45000" bIns="45000">
            <a:noAutofit/>
          </a:bodyPr>
          <a:p>
            <a:pPr>
              <a:lnSpc>
                <a:spcPct val="90000"/>
              </a:lnSpc>
            </a:pPr>
            <a:r>
              <a:rPr b="0" lang="en-US" sz="4400" spc="-1" strike="noStrike">
                <a:solidFill>
                  <a:srgbClr val="ffffff"/>
                </a:solidFill>
                <a:latin typeface="Proxima Nova Black"/>
              </a:rPr>
              <a:t>TITLE TO BE CAPITALIZED</a:t>
            </a:r>
            <a:endParaRPr b="0" lang="en-US" sz="4400" spc="-1" strike="noStrike">
              <a:solidFill>
                <a:srgbClr val="ffffff"/>
              </a:solidFill>
              <a:latin typeface="Open Sans"/>
            </a:endParaRPr>
          </a:p>
        </p:txBody>
      </p:sp>
      <p:sp>
        <p:nvSpPr>
          <p:cNvPr id="43" name="PlaceHolder 3"/>
          <p:cNvSpPr>
            <a:spLocks noGrp="1"/>
          </p:cNvSpPr>
          <p:nvPr>
            <p:ph type="body"/>
          </p:nvPr>
        </p:nvSpPr>
        <p:spPr>
          <a:xfrm>
            <a:off x="685800" y="2057400"/>
            <a:ext cx="10820160" cy="3428640"/>
          </a:xfrm>
          <a:prstGeom prst="rect">
            <a:avLst/>
          </a:prstGeom>
        </p:spPr>
        <p:txBody>
          <a:bodyPr lIns="0" rIns="90000" tIns="45000" bIns="45000">
            <a:noAutofit/>
          </a:bodyPr>
          <a:p>
            <a:pPr>
              <a:lnSpc>
                <a:spcPct val="100000"/>
              </a:lnSpc>
              <a:spcBef>
                <a:spcPts val="1001"/>
              </a:spcBef>
              <a:tabLst>
                <a:tab algn="l" pos="0"/>
              </a:tabLst>
            </a:pPr>
            <a:r>
              <a:rPr b="0" lang="en-US" sz="2000" spc="-1" strike="noStrike">
                <a:solidFill>
                  <a:srgbClr val="000000"/>
                </a:solidFill>
                <a:latin typeface="Open Sans"/>
                <a:ea typeface="Open Sans"/>
              </a:rPr>
              <a:t>Click to edit the text </a:t>
            </a:r>
            <a:endParaRPr b="0" lang="en-US" sz="2000" spc="-1" strike="noStrike">
              <a:solidFill>
                <a:srgbClr val="ffffff"/>
              </a:solidFill>
              <a:latin typeface="Open Sans"/>
            </a:endParaRPr>
          </a:p>
          <a:p>
            <a:pPr marL="457200">
              <a:lnSpc>
                <a:spcPct val="90000"/>
              </a:lnSpc>
              <a:spcBef>
                <a:spcPts val="499"/>
              </a:spcBef>
              <a:tabLst>
                <a:tab algn="l" pos="0"/>
              </a:tabLst>
            </a:pPr>
            <a:r>
              <a:rPr b="0" lang="en-US" sz="1800" spc="-1" strike="noStrike">
                <a:solidFill>
                  <a:srgbClr val="ffffff"/>
                </a:solidFill>
                <a:latin typeface="Open Sans"/>
                <a:ea typeface="Open Sans"/>
              </a:rPr>
              <a:t>Second level</a:t>
            </a:r>
            <a:endParaRPr b="0" lang="en-US" sz="1800" spc="-1" strike="noStrike">
              <a:solidFill>
                <a:srgbClr val="ffffff"/>
              </a:solidFill>
              <a:latin typeface="Open Sans"/>
            </a:endParaRPr>
          </a:p>
          <a:p>
            <a:pPr marL="914400">
              <a:lnSpc>
                <a:spcPct val="90000"/>
              </a:lnSpc>
              <a:spcBef>
                <a:spcPts val="499"/>
              </a:spcBef>
              <a:tabLst>
                <a:tab algn="l" pos="0"/>
              </a:tabLst>
            </a:pPr>
            <a:r>
              <a:rPr b="0" lang="en-US" sz="1600" spc="-1" strike="noStrike">
                <a:solidFill>
                  <a:srgbClr val="ffffff"/>
                </a:solidFill>
                <a:latin typeface="Open Sans"/>
                <a:ea typeface="Open Sans"/>
              </a:rPr>
              <a:t>Third level</a:t>
            </a:r>
            <a:endParaRPr b="0" lang="en-US" sz="1600" spc="-1" strike="noStrike">
              <a:solidFill>
                <a:srgbClr val="ffffff"/>
              </a:solidFill>
              <a:latin typeface="Open Sans"/>
            </a:endParaRPr>
          </a:p>
          <a:p>
            <a:pPr marL="1371600">
              <a:lnSpc>
                <a:spcPct val="90000"/>
              </a:lnSpc>
              <a:spcBef>
                <a:spcPts val="499"/>
              </a:spcBef>
              <a:tabLst>
                <a:tab algn="l" pos="0"/>
              </a:tabLst>
            </a:pPr>
            <a:r>
              <a:rPr b="0" lang="en-US" sz="1400" spc="-1" strike="noStrike">
                <a:solidFill>
                  <a:srgbClr val="ffffff"/>
                </a:solidFill>
                <a:latin typeface="Open Sans"/>
                <a:ea typeface="Open Sans"/>
              </a:rPr>
              <a:t>Fourth level</a:t>
            </a:r>
            <a:endParaRPr b="0" lang="en-US" sz="1400" spc="-1" strike="noStrike">
              <a:solidFill>
                <a:srgbClr val="ffffff"/>
              </a:solidFill>
              <a:latin typeface="Open Sans"/>
            </a:endParaRPr>
          </a:p>
          <a:p>
            <a:pPr marL="1828800">
              <a:lnSpc>
                <a:spcPct val="90000"/>
              </a:lnSpc>
              <a:spcBef>
                <a:spcPts val="499"/>
              </a:spcBef>
              <a:tabLst>
                <a:tab algn="l" pos="0"/>
              </a:tabLst>
            </a:pPr>
            <a:r>
              <a:rPr b="0" lang="en-US" sz="1200" spc="-1" strike="noStrike">
                <a:solidFill>
                  <a:srgbClr val="ffffff"/>
                </a:solidFill>
                <a:latin typeface="Open Sans"/>
                <a:ea typeface="Open Sans"/>
              </a:rPr>
              <a:t>Fifth level</a:t>
            </a:r>
            <a:endParaRPr b="0" lang="en-US" sz="1200" spc="-1" strike="noStrike">
              <a:solidFill>
                <a:srgbClr val="ffffff"/>
              </a:solidFill>
              <a:latin typeface="Open Sans"/>
            </a:endParaRPr>
          </a:p>
        </p:txBody>
      </p:sp>
      <p:pic>
        <p:nvPicPr>
          <p:cNvPr id="44" name="Picture 7" descr=""/>
          <p:cNvPicPr/>
          <p:nvPr/>
        </p:nvPicPr>
        <p:blipFill>
          <a:blip r:embed="rId3"/>
          <a:stretch/>
        </p:blipFill>
        <p:spPr>
          <a:xfrm>
            <a:off x="9961920" y="5906880"/>
            <a:ext cx="1541520" cy="26496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8f2585"/>
            </a:gs>
            <a:gs pos="100000">
              <a:srgbClr val="f26d26"/>
            </a:gs>
          </a:gsLst>
          <a:lin ang="10800000"/>
        </a:gradFill>
      </p:bgPr>
    </p:bg>
    <p:spTree>
      <p:nvGrpSpPr>
        <p:cNvPr id="1" name=""/>
        <p:cNvGrpSpPr/>
        <p:nvPr/>
      </p:nvGrpSpPr>
      <p:grpSpPr>
        <a:xfrm>
          <a:off x="0" y="0"/>
          <a:ext cx="0" cy="0"/>
          <a:chOff x="0" y="0"/>
          <a:chExt cx="0" cy="0"/>
        </a:xfrm>
      </p:grpSpPr>
      <p:pic>
        <p:nvPicPr>
          <p:cNvPr id="81" name="Picture 8" descr=""/>
          <p:cNvPicPr/>
          <p:nvPr/>
        </p:nvPicPr>
        <p:blipFill>
          <a:blip r:embed="rId2"/>
          <a:stretch/>
        </p:blipFill>
        <p:spPr>
          <a:xfrm>
            <a:off x="9959040" y="5906880"/>
            <a:ext cx="1546560" cy="264960"/>
          </a:xfrm>
          <a:prstGeom prst="rect">
            <a:avLst/>
          </a:prstGeom>
          <a:ln>
            <a:noFill/>
          </a:ln>
        </p:spPr>
      </p:pic>
      <p:sp>
        <p:nvSpPr>
          <p:cNvPr id="82" name="PlaceHolder 1"/>
          <p:cNvSpPr>
            <a:spLocks noGrp="1"/>
          </p:cNvSpPr>
          <p:nvPr>
            <p:ph type="body"/>
          </p:nvPr>
        </p:nvSpPr>
        <p:spPr>
          <a:xfrm>
            <a:off x="685800" y="2057400"/>
            <a:ext cx="1980720" cy="685440"/>
          </a:xfrm>
          <a:prstGeom prst="rect">
            <a:avLst/>
          </a:prstGeom>
        </p:spPr>
        <p:txBody>
          <a:bodyPr lIns="0" rIns="90000" tIns="45000" bIns="45000">
            <a:noAutofit/>
          </a:bodyPr>
          <a:p>
            <a:pPr>
              <a:lnSpc>
                <a:spcPct val="100000"/>
              </a:lnSpc>
              <a:spcBef>
                <a:spcPts val="1001"/>
              </a:spcBef>
              <a:tabLst>
                <a:tab algn="l" pos="0"/>
              </a:tabLst>
            </a:pPr>
            <a:r>
              <a:rPr b="0" lang="en-US" sz="1600" spc="-1" strike="noStrike">
                <a:solidFill>
                  <a:srgbClr val="ffffff"/>
                </a:solidFill>
                <a:latin typeface="Proxima Nova Black"/>
                <a:ea typeface="Open Sans"/>
              </a:rPr>
              <a:t>Click to edit the text </a:t>
            </a:r>
            <a:endParaRPr b="0" lang="en-US" sz="1600" spc="-1" strike="noStrike">
              <a:solidFill>
                <a:srgbClr val="ffffff"/>
              </a:solidFill>
              <a:latin typeface="Open Sans"/>
            </a:endParaRPr>
          </a:p>
        </p:txBody>
      </p:sp>
      <p:sp>
        <p:nvSpPr>
          <p:cNvPr id="83" name="PlaceHolder 2"/>
          <p:cNvSpPr>
            <a:spLocks noGrp="1"/>
          </p:cNvSpPr>
          <p:nvPr>
            <p:ph type="body"/>
          </p:nvPr>
        </p:nvSpPr>
        <p:spPr>
          <a:xfrm>
            <a:off x="2895480" y="2057400"/>
            <a:ext cx="1980720" cy="685440"/>
          </a:xfrm>
          <a:prstGeom prst="rect">
            <a:avLst/>
          </a:prstGeom>
        </p:spPr>
        <p:txBody>
          <a:bodyPr lIns="0" rIns="90000" tIns="45000" bIns="45000">
            <a:noAutofit/>
          </a:bodyPr>
          <a:p>
            <a:pPr>
              <a:lnSpc>
                <a:spcPct val="100000"/>
              </a:lnSpc>
              <a:spcBef>
                <a:spcPts val="1001"/>
              </a:spcBef>
              <a:tabLst>
                <a:tab algn="l" pos="0"/>
              </a:tabLst>
            </a:pPr>
            <a:r>
              <a:rPr b="0" lang="en-US" sz="1600" spc="-1" strike="noStrike">
                <a:solidFill>
                  <a:srgbClr val="ffffff"/>
                </a:solidFill>
                <a:latin typeface="Proxima Nova Black"/>
                <a:ea typeface="Open Sans"/>
              </a:rPr>
              <a:t>Click to edit the text </a:t>
            </a:r>
            <a:endParaRPr b="0" lang="en-US" sz="1600" spc="-1" strike="noStrike">
              <a:solidFill>
                <a:srgbClr val="ffffff"/>
              </a:solidFill>
              <a:latin typeface="Open Sans"/>
            </a:endParaRPr>
          </a:p>
        </p:txBody>
      </p:sp>
      <p:sp>
        <p:nvSpPr>
          <p:cNvPr id="84" name="PlaceHolder 3"/>
          <p:cNvSpPr>
            <a:spLocks noGrp="1"/>
          </p:cNvSpPr>
          <p:nvPr>
            <p:ph type="body"/>
          </p:nvPr>
        </p:nvSpPr>
        <p:spPr>
          <a:xfrm>
            <a:off x="5105520" y="2057400"/>
            <a:ext cx="1980720" cy="685440"/>
          </a:xfrm>
          <a:prstGeom prst="rect">
            <a:avLst/>
          </a:prstGeom>
        </p:spPr>
        <p:txBody>
          <a:bodyPr lIns="0" rIns="90000" tIns="45000" bIns="45000">
            <a:noAutofit/>
          </a:bodyPr>
          <a:p>
            <a:pPr>
              <a:lnSpc>
                <a:spcPct val="100000"/>
              </a:lnSpc>
              <a:spcBef>
                <a:spcPts val="1001"/>
              </a:spcBef>
              <a:tabLst>
                <a:tab algn="l" pos="0"/>
              </a:tabLst>
            </a:pPr>
            <a:r>
              <a:rPr b="0" lang="en-US" sz="1600" spc="-1" strike="noStrike">
                <a:solidFill>
                  <a:srgbClr val="ffffff"/>
                </a:solidFill>
                <a:latin typeface="Proxima Nova Black"/>
                <a:ea typeface="Open Sans"/>
              </a:rPr>
              <a:t>Click to edit the text </a:t>
            </a:r>
            <a:endParaRPr b="0" lang="en-US" sz="1600" spc="-1" strike="noStrike">
              <a:solidFill>
                <a:srgbClr val="ffffff"/>
              </a:solidFill>
              <a:latin typeface="Open Sans"/>
            </a:endParaRPr>
          </a:p>
        </p:txBody>
      </p:sp>
      <p:sp>
        <p:nvSpPr>
          <p:cNvPr id="85" name="PlaceHolder 4"/>
          <p:cNvSpPr>
            <a:spLocks noGrp="1"/>
          </p:cNvSpPr>
          <p:nvPr>
            <p:ph type="body"/>
          </p:nvPr>
        </p:nvSpPr>
        <p:spPr>
          <a:xfrm>
            <a:off x="7315200" y="2057400"/>
            <a:ext cx="1980720" cy="685440"/>
          </a:xfrm>
          <a:prstGeom prst="rect">
            <a:avLst/>
          </a:prstGeom>
        </p:spPr>
        <p:txBody>
          <a:bodyPr lIns="0" rIns="90000" tIns="45000" bIns="45000">
            <a:noAutofit/>
          </a:bodyPr>
          <a:p>
            <a:pPr>
              <a:lnSpc>
                <a:spcPct val="100000"/>
              </a:lnSpc>
              <a:spcBef>
                <a:spcPts val="1001"/>
              </a:spcBef>
              <a:tabLst>
                <a:tab algn="l" pos="0"/>
              </a:tabLst>
            </a:pPr>
            <a:r>
              <a:rPr b="0" lang="en-US" sz="1600" spc="-1" strike="noStrike">
                <a:solidFill>
                  <a:srgbClr val="ffffff"/>
                </a:solidFill>
                <a:latin typeface="Proxima Nova Black"/>
                <a:ea typeface="Open Sans"/>
              </a:rPr>
              <a:t>Click to edit the text </a:t>
            </a:r>
            <a:endParaRPr b="0" lang="en-US" sz="1600" spc="-1" strike="noStrike">
              <a:solidFill>
                <a:srgbClr val="ffffff"/>
              </a:solidFill>
              <a:latin typeface="Open Sans"/>
            </a:endParaRPr>
          </a:p>
        </p:txBody>
      </p:sp>
      <p:sp>
        <p:nvSpPr>
          <p:cNvPr id="86" name="PlaceHolder 5"/>
          <p:cNvSpPr>
            <a:spLocks noGrp="1"/>
          </p:cNvSpPr>
          <p:nvPr>
            <p:ph type="body"/>
          </p:nvPr>
        </p:nvSpPr>
        <p:spPr>
          <a:xfrm>
            <a:off x="9524880" y="2057400"/>
            <a:ext cx="1980720" cy="685440"/>
          </a:xfrm>
          <a:prstGeom prst="rect">
            <a:avLst/>
          </a:prstGeom>
        </p:spPr>
        <p:txBody>
          <a:bodyPr lIns="0" rIns="90000" tIns="45000" bIns="45000">
            <a:noAutofit/>
          </a:bodyPr>
          <a:p>
            <a:pPr>
              <a:lnSpc>
                <a:spcPct val="100000"/>
              </a:lnSpc>
              <a:spcBef>
                <a:spcPts val="1001"/>
              </a:spcBef>
              <a:tabLst>
                <a:tab algn="l" pos="0"/>
              </a:tabLst>
            </a:pPr>
            <a:r>
              <a:rPr b="0" lang="en-US" sz="1600" spc="-1" strike="noStrike">
                <a:solidFill>
                  <a:srgbClr val="ffffff"/>
                </a:solidFill>
                <a:latin typeface="Proxima Nova Black"/>
                <a:ea typeface="Open Sans"/>
              </a:rPr>
              <a:t>Click to edit the text </a:t>
            </a:r>
            <a:endParaRPr b="0" lang="en-US" sz="1600" spc="-1" strike="noStrike">
              <a:solidFill>
                <a:srgbClr val="ffffff"/>
              </a:solidFill>
              <a:latin typeface="Open Sans"/>
            </a:endParaRPr>
          </a:p>
        </p:txBody>
      </p:sp>
      <p:sp>
        <p:nvSpPr>
          <p:cNvPr id="87" name="PlaceHolder 6"/>
          <p:cNvSpPr>
            <a:spLocks noGrp="1"/>
          </p:cNvSpPr>
          <p:nvPr>
            <p:ph type="title"/>
          </p:nvPr>
        </p:nvSpPr>
        <p:spPr>
          <a:xfrm>
            <a:off x="685800" y="685800"/>
            <a:ext cx="10820160" cy="685440"/>
          </a:xfrm>
          <a:prstGeom prst="rect">
            <a:avLst/>
          </a:prstGeom>
        </p:spPr>
        <p:txBody>
          <a:bodyPr lIns="0" rIns="90000" tIns="45000" bIns="45000">
            <a:noAutofit/>
          </a:bodyPr>
          <a:p>
            <a:pPr>
              <a:lnSpc>
                <a:spcPct val="90000"/>
              </a:lnSpc>
            </a:pPr>
            <a:r>
              <a:rPr b="0" lang="en-US" sz="4400" spc="-1" strike="noStrike">
                <a:solidFill>
                  <a:srgbClr val="ffffff"/>
                </a:solidFill>
                <a:latin typeface="Proxima Nova Black"/>
              </a:rPr>
              <a:t>TITLE TO BE CAPITALIZED</a:t>
            </a:r>
            <a:endParaRPr b="0" lang="en-US" sz="4400" spc="-1" strike="noStrike">
              <a:solidFill>
                <a:srgbClr val="ffffff"/>
              </a:solidFill>
              <a:latin typeface="Open Sans"/>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8f2585"/>
            </a:gs>
            <a:gs pos="100000">
              <a:srgbClr val="f26d26"/>
            </a:gs>
          </a:gsLst>
          <a:lin ang="10800000"/>
        </a:gradFill>
      </p:bgPr>
    </p:bg>
    <p:spTree>
      <p:nvGrpSpPr>
        <p:cNvPr id="1" name=""/>
        <p:cNvGrpSpPr/>
        <p:nvPr/>
      </p:nvGrpSpPr>
      <p:grpSpPr>
        <a:xfrm>
          <a:off x="0" y="0"/>
          <a:ext cx="0" cy="0"/>
          <a:chOff x="0" y="0"/>
          <a:chExt cx="0" cy="0"/>
        </a:xfrm>
      </p:grpSpPr>
      <p:pic>
        <p:nvPicPr>
          <p:cNvPr id="124" name="Picture 8" descr=""/>
          <p:cNvPicPr/>
          <p:nvPr/>
        </p:nvPicPr>
        <p:blipFill>
          <a:blip r:embed="rId2"/>
          <a:stretch/>
        </p:blipFill>
        <p:spPr>
          <a:xfrm>
            <a:off x="9959040" y="5906880"/>
            <a:ext cx="1546560" cy="264960"/>
          </a:xfrm>
          <a:prstGeom prst="rect">
            <a:avLst/>
          </a:prstGeom>
          <a:ln>
            <a:noFill/>
          </a:ln>
        </p:spPr>
      </p:pic>
      <p:sp>
        <p:nvSpPr>
          <p:cNvPr id="125" name="PlaceHolder 1"/>
          <p:cNvSpPr>
            <a:spLocks noGrp="1"/>
          </p:cNvSpPr>
          <p:nvPr>
            <p:ph type="title"/>
          </p:nvPr>
        </p:nvSpPr>
        <p:spPr>
          <a:xfrm>
            <a:off x="685800" y="685800"/>
            <a:ext cx="10820160" cy="685440"/>
          </a:xfrm>
          <a:prstGeom prst="rect">
            <a:avLst/>
          </a:prstGeom>
        </p:spPr>
        <p:txBody>
          <a:bodyPr lIns="0" rIns="90000" tIns="45000" bIns="45000">
            <a:noAutofit/>
          </a:bodyPr>
          <a:p>
            <a:pPr>
              <a:lnSpc>
                <a:spcPct val="90000"/>
              </a:lnSpc>
            </a:pPr>
            <a:r>
              <a:rPr b="0" lang="en-US" sz="4400" spc="-1" strike="noStrike">
                <a:solidFill>
                  <a:srgbClr val="ffffff"/>
                </a:solidFill>
                <a:latin typeface="Proxima Nova Black"/>
              </a:rPr>
              <a:t>TITLE TO BE CAPITALIZED</a:t>
            </a:r>
            <a:endParaRPr b="0" lang="en-US" sz="4400" spc="-1" strike="noStrike">
              <a:solidFill>
                <a:srgbClr val="ffffff"/>
              </a:solidFill>
              <a:latin typeface="Open Sans"/>
            </a:endParaRPr>
          </a:p>
        </p:txBody>
      </p:sp>
      <p:sp>
        <p:nvSpPr>
          <p:cNvPr id="126" name="PlaceHolder 2"/>
          <p:cNvSpPr>
            <a:spLocks noGrp="1"/>
          </p:cNvSpPr>
          <p:nvPr>
            <p:ph type="body"/>
          </p:nvPr>
        </p:nvSpPr>
        <p:spPr>
          <a:xfrm>
            <a:off x="685800" y="2057400"/>
            <a:ext cx="10820160" cy="3428640"/>
          </a:xfrm>
          <a:prstGeom prst="rect">
            <a:avLst/>
          </a:prstGeom>
        </p:spPr>
        <p:txBody>
          <a:bodyPr lIns="0" rIns="90000" tIns="45000" bIns="45000">
            <a:noAutofit/>
          </a:bodyPr>
          <a:p>
            <a:pPr>
              <a:lnSpc>
                <a:spcPct val="100000"/>
              </a:lnSpc>
              <a:spcBef>
                <a:spcPts val="1001"/>
              </a:spcBef>
              <a:tabLst>
                <a:tab algn="l" pos="0"/>
              </a:tabLst>
            </a:pPr>
            <a:r>
              <a:rPr b="0" lang="en-US" sz="2000" spc="-1" strike="noStrike">
                <a:solidFill>
                  <a:srgbClr val="ffffff"/>
                </a:solidFill>
                <a:latin typeface="Open Sans Regular"/>
                <a:ea typeface="Open Sans Regular"/>
              </a:rPr>
              <a:t>Click to edit the text </a:t>
            </a:r>
            <a:endParaRPr b="0" lang="en-US" sz="2000" spc="-1" strike="noStrike">
              <a:solidFill>
                <a:srgbClr val="ffffff"/>
              </a:solidFill>
              <a:latin typeface="Open Sans"/>
            </a:endParaRPr>
          </a:p>
          <a:p>
            <a:pPr marL="457200">
              <a:lnSpc>
                <a:spcPct val="90000"/>
              </a:lnSpc>
              <a:spcBef>
                <a:spcPts val="499"/>
              </a:spcBef>
              <a:tabLst>
                <a:tab algn="l" pos="0"/>
              </a:tabLst>
            </a:pPr>
            <a:r>
              <a:rPr b="0" lang="en-US" sz="1800" spc="-1" strike="noStrike">
                <a:solidFill>
                  <a:srgbClr val="ffffff"/>
                </a:solidFill>
                <a:latin typeface="Open Sans Regular"/>
                <a:ea typeface="Open Sans Regular"/>
              </a:rPr>
              <a:t>Second level</a:t>
            </a:r>
            <a:endParaRPr b="0" lang="en-US" sz="1800" spc="-1" strike="noStrike">
              <a:solidFill>
                <a:srgbClr val="ffffff"/>
              </a:solidFill>
              <a:latin typeface="Open Sans"/>
            </a:endParaRPr>
          </a:p>
          <a:p>
            <a:pPr marL="914400">
              <a:lnSpc>
                <a:spcPct val="90000"/>
              </a:lnSpc>
              <a:spcBef>
                <a:spcPts val="499"/>
              </a:spcBef>
              <a:tabLst>
                <a:tab algn="l" pos="0"/>
              </a:tabLst>
            </a:pPr>
            <a:r>
              <a:rPr b="0" lang="en-US" sz="1600" spc="-1" strike="noStrike">
                <a:solidFill>
                  <a:srgbClr val="ffffff"/>
                </a:solidFill>
                <a:latin typeface="Open Sans Regular"/>
                <a:ea typeface="Open Sans Regular"/>
              </a:rPr>
              <a:t>Third level</a:t>
            </a:r>
            <a:endParaRPr b="0" lang="en-US" sz="1600" spc="-1" strike="noStrike">
              <a:solidFill>
                <a:srgbClr val="ffffff"/>
              </a:solidFill>
              <a:latin typeface="Open Sans"/>
            </a:endParaRPr>
          </a:p>
          <a:p>
            <a:pPr marL="1371600">
              <a:lnSpc>
                <a:spcPct val="90000"/>
              </a:lnSpc>
              <a:spcBef>
                <a:spcPts val="499"/>
              </a:spcBef>
              <a:tabLst>
                <a:tab algn="l" pos="0"/>
              </a:tabLst>
            </a:pPr>
            <a:r>
              <a:rPr b="0" lang="en-US" sz="1400" spc="-1" strike="noStrike">
                <a:solidFill>
                  <a:srgbClr val="ffffff"/>
                </a:solidFill>
                <a:latin typeface="Open Sans Regular"/>
                <a:ea typeface="Open Sans Regular"/>
              </a:rPr>
              <a:t>Fourth level</a:t>
            </a:r>
            <a:endParaRPr b="0" lang="en-US" sz="1400" spc="-1" strike="noStrike">
              <a:solidFill>
                <a:srgbClr val="ffffff"/>
              </a:solidFill>
              <a:latin typeface="Open Sans"/>
            </a:endParaRPr>
          </a:p>
          <a:p>
            <a:pPr marL="1828800">
              <a:lnSpc>
                <a:spcPct val="90000"/>
              </a:lnSpc>
              <a:spcBef>
                <a:spcPts val="499"/>
              </a:spcBef>
              <a:tabLst>
                <a:tab algn="l" pos="0"/>
              </a:tabLst>
            </a:pPr>
            <a:r>
              <a:rPr b="0" lang="en-US" sz="1200" spc="-1" strike="noStrike">
                <a:solidFill>
                  <a:srgbClr val="ffffff"/>
                </a:solidFill>
                <a:latin typeface="Open Sans Regular"/>
                <a:ea typeface="Open Sans Regular"/>
              </a:rPr>
              <a:t>Fifth level</a:t>
            </a:r>
            <a:endParaRPr b="0" lang="en-US" sz="1200" spc="-1" strike="noStrike">
              <a:solidFill>
                <a:srgbClr val="ffffff"/>
              </a:solidFill>
              <a:latin typeface="Open Sans"/>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8f2585"/>
            </a:gs>
            <a:gs pos="100000">
              <a:srgbClr val="f26d26"/>
            </a:gs>
          </a:gsLst>
          <a:lin ang="10800000"/>
        </a:gradFill>
      </p:bgPr>
    </p:bg>
    <p:spTree>
      <p:nvGrpSpPr>
        <p:cNvPr id="1" name=""/>
        <p:cNvGrpSpPr/>
        <p:nvPr/>
      </p:nvGrpSpPr>
      <p:grpSpPr>
        <a:xfrm>
          <a:off x="0" y="0"/>
          <a:ext cx="0" cy="0"/>
          <a:chOff x="0" y="0"/>
          <a:chExt cx="0" cy="0"/>
        </a:xfrm>
      </p:grpSpPr>
      <p:pic>
        <p:nvPicPr>
          <p:cNvPr id="163" name="Picture 8" descr=""/>
          <p:cNvPicPr/>
          <p:nvPr/>
        </p:nvPicPr>
        <p:blipFill>
          <a:blip r:embed="rId2"/>
          <a:stretch/>
        </p:blipFill>
        <p:spPr>
          <a:xfrm>
            <a:off x="9959040" y="5906880"/>
            <a:ext cx="1546560" cy="264960"/>
          </a:xfrm>
          <a:prstGeom prst="rect">
            <a:avLst/>
          </a:prstGeom>
          <a:ln>
            <a:noFill/>
          </a:ln>
        </p:spPr>
      </p:pic>
      <p:sp>
        <p:nvSpPr>
          <p:cNvPr id="164" name="PlaceHolder 1"/>
          <p:cNvSpPr>
            <a:spLocks noGrp="1"/>
          </p:cNvSpPr>
          <p:nvPr>
            <p:ph type="title"/>
          </p:nvPr>
        </p:nvSpPr>
        <p:spPr>
          <a:xfrm>
            <a:off x="685800" y="685800"/>
            <a:ext cx="10820160" cy="685440"/>
          </a:xfrm>
          <a:prstGeom prst="rect">
            <a:avLst/>
          </a:prstGeom>
        </p:spPr>
        <p:txBody>
          <a:bodyPr lIns="0" rIns="90000" tIns="45000" bIns="45000">
            <a:noAutofit/>
          </a:bodyPr>
          <a:p>
            <a:pPr>
              <a:lnSpc>
                <a:spcPct val="90000"/>
              </a:lnSpc>
            </a:pPr>
            <a:r>
              <a:rPr b="0" lang="en-US" sz="4400" spc="-1" strike="noStrike">
                <a:solidFill>
                  <a:srgbClr val="ffffff"/>
                </a:solidFill>
                <a:latin typeface="Proxima Nova Black"/>
              </a:rPr>
              <a:t>TITLE TO BE CAPITALIZED</a:t>
            </a:r>
            <a:endParaRPr b="0" lang="en-US" sz="4400" spc="-1" strike="noStrike">
              <a:solidFill>
                <a:srgbClr val="ffffff"/>
              </a:solidFill>
              <a:latin typeface="Open Sans"/>
            </a:endParaRPr>
          </a:p>
        </p:txBody>
      </p:sp>
      <p:sp>
        <p:nvSpPr>
          <p:cNvPr id="165" name="PlaceHolder 2"/>
          <p:cNvSpPr>
            <a:spLocks noGrp="1"/>
          </p:cNvSpPr>
          <p:nvPr>
            <p:ph type="body"/>
          </p:nvPr>
        </p:nvSpPr>
        <p:spPr>
          <a:xfrm>
            <a:off x="685800" y="2057400"/>
            <a:ext cx="3466800" cy="3428640"/>
          </a:xfrm>
          <a:prstGeom prst="rect">
            <a:avLst/>
          </a:prstGeom>
        </p:spPr>
        <p:txBody>
          <a:bodyPr lIns="0" rIns="90000" tIns="45000" bIns="45000">
            <a:noAutofit/>
          </a:bodyPr>
          <a:p>
            <a:pPr>
              <a:lnSpc>
                <a:spcPct val="100000"/>
              </a:lnSpc>
              <a:spcBef>
                <a:spcPts val="1001"/>
              </a:spcBef>
              <a:tabLst>
                <a:tab algn="l" pos="0"/>
              </a:tabLst>
            </a:pPr>
            <a:r>
              <a:rPr b="0" lang="en-US" sz="2000" spc="-1" strike="noStrike">
                <a:solidFill>
                  <a:srgbClr val="ffffff"/>
                </a:solidFill>
                <a:latin typeface="Open Sans"/>
                <a:ea typeface="Open Sans"/>
              </a:rPr>
              <a:t>Click to edit the text </a:t>
            </a:r>
            <a:endParaRPr b="0" lang="en-US" sz="2000" spc="-1" strike="noStrike">
              <a:solidFill>
                <a:srgbClr val="ffffff"/>
              </a:solidFill>
              <a:latin typeface="Open Sans"/>
            </a:endParaRPr>
          </a:p>
          <a:p>
            <a:pPr marL="457200">
              <a:lnSpc>
                <a:spcPct val="90000"/>
              </a:lnSpc>
              <a:spcBef>
                <a:spcPts val="499"/>
              </a:spcBef>
              <a:tabLst>
                <a:tab algn="l" pos="0"/>
              </a:tabLst>
            </a:pPr>
            <a:r>
              <a:rPr b="0" lang="en-US" sz="1800" spc="-1" strike="noStrike">
                <a:solidFill>
                  <a:srgbClr val="ffffff"/>
                </a:solidFill>
                <a:latin typeface="Open Sans"/>
                <a:ea typeface="Open Sans"/>
              </a:rPr>
              <a:t>Second level</a:t>
            </a:r>
            <a:endParaRPr b="0" lang="en-US" sz="1800" spc="-1" strike="noStrike">
              <a:solidFill>
                <a:srgbClr val="ffffff"/>
              </a:solidFill>
              <a:latin typeface="Open Sans"/>
            </a:endParaRPr>
          </a:p>
          <a:p>
            <a:pPr marL="914400">
              <a:lnSpc>
                <a:spcPct val="90000"/>
              </a:lnSpc>
              <a:spcBef>
                <a:spcPts val="499"/>
              </a:spcBef>
              <a:tabLst>
                <a:tab algn="l" pos="0"/>
              </a:tabLst>
            </a:pPr>
            <a:r>
              <a:rPr b="0" lang="en-US" sz="1600" spc="-1" strike="noStrike">
                <a:solidFill>
                  <a:srgbClr val="ffffff"/>
                </a:solidFill>
                <a:latin typeface="Open Sans"/>
                <a:ea typeface="Open Sans"/>
              </a:rPr>
              <a:t>Third level</a:t>
            </a:r>
            <a:endParaRPr b="0" lang="en-US" sz="1600" spc="-1" strike="noStrike">
              <a:solidFill>
                <a:srgbClr val="ffffff"/>
              </a:solidFill>
              <a:latin typeface="Open Sans"/>
            </a:endParaRPr>
          </a:p>
          <a:p>
            <a:pPr marL="1371600">
              <a:lnSpc>
                <a:spcPct val="90000"/>
              </a:lnSpc>
              <a:spcBef>
                <a:spcPts val="499"/>
              </a:spcBef>
              <a:tabLst>
                <a:tab algn="l" pos="0"/>
              </a:tabLst>
            </a:pPr>
            <a:r>
              <a:rPr b="0" lang="en-US" sz="1400" spc="-1" strike="noStrike">
                <a:solidFill>
                  <a:srgbClr val="ffffff"/>
                </a:solidFill>
                <a:latin typeface="Open Sans"/>
                <a:ea typeface="Open Sans"/>
              </a:rPr>
              <a:t>Fourth level</a:t>
            </a:r>
            <a:endParaRPr b="0" lang="en-US" sz="1400" spc="-1" strike="noStrike">
              <a:solidFill>
                <a:srgbClr val="ffffff"/>
              </a:solidFill>
              <a:latin typeface="Open Sans"/>
            </a:endParaRPr>
          </a:p>
          <a:p>
            <a:pPr marL="1828800">
              <a:lnSpc>
                <a:spcPct val="90000"/>
              </a:lnSpc>
              <a:spcBef>
                <a:spcPts val="499"/>
              </a:spcBef>
              <a:tabLst>
                <a:tab algn="l" pos="0"/>
              </a:tabLst>
            </a:pPr>
            <a:r>
              <a:rPr b="0" lang="en-US" sz="1200" spc="-1" strike="noStrike">
                <a:solidFill>
                  <a:srgbClr val="ffffff"/>
                </a:solidFill>
                <a:latin typeface="Open Sans"/>
                <a:ea typeface="Open Sans"/>
              </a:rPr>
              <a:t>Fifth level</a:t>
            </a:r>
            <a:endParaRPr b="0" lang="en-US" sz="1200" spc="-1" strike="noStrike">
              <a:solidFill>
                <a:srgbClr val="ffffff"/>
              </a:solidFill>
              <a:latin typeface="Open Sans"/>
            </a:endParaRPr>
          </a:p>
        </p:txBody>
      </p:sp>
      <p:sp>
        <p:nvSpPr>
          <p:cNvPr id="166" name="PlaceHolder 3"/>
          <p:cNvSpPr>
            <a:spLocks noGrp="1"/>
          </p:cNvSpPr>
          <p:nvPr>
            <p:ph type="body"/>
          </p:nvPr>
        </p:nvSpPr>
        <p:spPr>
          <a:xfrm>
            <a:off x="4363200" y="2057400"/>
            <a:ext cx="3465360" cy="3428640"/>
          </a:xfrm>
          <a:prstGeom prst="rect">
            <a:avLst/>
          </a:prstGeom>
        </p:spPr>
        <p:txBody>
          <a:bodyPr lIns="0" rIns="90000" tIns="45000" bIns="45000">
            <a:noAutofit/>
          </a:bodyPr>
          <a:p>
            <a:pPr>
              <a:lnSpc>
                <a:spcPct val="100000"/>
              </a:lnSpc>
              <a:spcBef>
                <a:spcPts val="1001"/>
              </a:spcBef>
              <a:tabLst>
                <a:tab algn="l" pos="0"/>
              </a:tabLst>
            </a:pPr>
            <a:r>
              <a:rPr b="0" lang="en-US" sz="2000" spc="-1" strike="noStrike">
                <a:solidFill>
                  <a:srgbClr val="ffffff"/>
                </a:solidFill>
                <a:latin typeface="Open Sans"/>
                <a:ea typeface="Open Sans"/>
              </a:rPr>
              <a:t>Click to edit the text </a:t>
            </a:r>
            <a:endParaRPr b="0" lang="en-US" sz="2000" spc="-1" strike="noStrike">
              <a:solidFill>
                <a:srgbClr val="ffffff"/>
              </a:solidFill>
              <a:latin typeface="Open Sans"/>
            </a:endParaRPr>
          </a:p>
          <a:p>
            <a:pPr marL="457200">
              <a:lnSpc>
                <a:spcPct val="90000"/>
              </a:lnSpc>
              <a:spcBef>
                <a:spcPts val="499"/>
              </a:spcBef>
              <a:tabLst>
                <a:tab algn="l" pos="0"/>
              </a:tabLst>
            </a:pPr>
            <a:r>
              <a:rPr b="0" lang="en-US" sz="1800" spc="-1" strike="noStrike">
                <a:solidFill>
                  <a:srgbClr val="ffffff"/>
                </a:solidFill>
                <a:latin typeface="Open Sans"/>
                <a:ea typeface="Open Sans"/>
              </a:rPr>
              <a:t>Second level</a:t>
            </a:r>
            <a:endParaRPr b="0" lang="en-US" sz="1800" spc="-1" strike="noStrike">
              <a:solidFill>
                <a:srgbClr val="ffffff"/>
              </a:solidFill>
              <a:latin typeface="Open Sans"/>
            </a:endParaRPr>
          </a:p>
          <a:p>
            <a:pPr marL="914400">
              <a:lnSpc>
                <a:spcPct val="90000"/>
              </a:lnSpc>
              <a:spcBef>
                <a:spcPts val="499"/>
              </a:spcBef>
              <a:tabLst>
                <a:tab algn="l" pos="0"/>
              </a:tabLst>
            </a:pPr>
            <a:r>
              <a:rPr b="0" lang="en-US" sz="1600" spc="-1" strike="noStrike">
                <a:solidFill>
                  <a:srgbClr val="ffffff"/>
                </a:solidFill>
                <a:latin typeface="Open Sans"/>
                <a:ea typeface="Open Sans"/>
              </a:rPr>
              <a:t>Third level</a:t>
            </a:r>
            <a:endParaRPr b="0" lang="en-US" sz="1600" spc="-1" strike="noStrike">
              <a:solidFill>
                <a:srgbClr val="ffffff"/>
              </a:solidFill>
              <a:latin typeface="Open Sans"/>
            </a:endParaRPr>
          </a:p>
          <a:p>
            <a:pPr marL="1371600">
              <a:lnSpc>
                <a:spcPct val="90000"/>
              </a:lnSpc>
              <a:spcBef>
                <a:spcPts val="499"/>
              </a:spcBef>
              <a:tabLst>
                <a:tab algn="l" pos="0"/>
              </a:tabLst>
            </a:pPr>
            <a:r>
              <a:rPr b="0" lang="en-US" sz="1400" spc="-1" strike="noStrike">
                <a:solidFill>
                  <a:srgbClr val="ffffff"/>
                </a:solidFill>
                <a:latin typeface="Open Sans"/>
                <a:ea typeface="Open Sans"/>
              </a:rPr>
              <a:t>Fourth level</a:t>
            </a:r>
            <a:endParaRPr b="0" lang="en-US" sz="1400" spc="-1" strike="noStrike">
              <a:solidFill>
                <a:srgbClr val="ffffff"/>
              </a:solidFill>
              <a:latin typeface="Open Sans"/>
            </a:endParaRPr>
          </a:p>
          <a:p>
            <a:pPr marL="1828800">
              <a:lnSpc>
                <a:spcPct val="90000"/>
              </a:lnSpc>
              <a:spcBef>
                <a:spcPts val="499"/>
              </a:spcBef>
              <a:tabLst>
                <a:tab algn="l" pos="0"/>
              </a:tabLst>
            </a:pPr>
            <a:r>
              <a:rPr b="0" lang="en-US" sz="1200" spc="-1" strike="noStrike">
                <a:solidFill>
                  <a:srgbClr val="ffffff"/>
                </a:solidFill>
                <a:latin typeface="Open Sans"/>
                <a:ea typeface="Open Sans"/>
              </a:rPr>
              <a:t>Fifth level</a:t>
            </a:r>
            <a:endParaRPr b="0" lang="en-US" sz="1200" spc="-1" strike="noStrike">
              <a:solidFill>
                <a:srgbClr val="ffffff"/>
              </a:solidFill>
              <a:latin typeface="Open Sans"/>
            </a:endParaRPr>
          </a:p>
        </p:txBody>
      </p:sp>
      <p:sp>
        <p:nvSpPr>
          <p:cNvPr id="167" name="PlaceHolder 4"/>
          <p:cNvSpPr>
            <a:spLocks noGrp="1"/>
          </p:cNvSpPr>
          <p:nvPr>
            <p:ph type="body"/>
          </p:nvPr>
        </p:nvSpPr>
        <p:spPr>
          <a:xfrm>
            <a:off x="8039160" y="2057400"/>
            <a:ext cx="3466800" cy="3428640"/>
          </a:xfrm>
          <a:prstGeom prst="rect">
            <a:avLst/>
          </a:prstGeom>
        </p:spPr>
        <p:txBody>
          <a:bodyPr lIns="0" rIns="90000" tIns="45000" bIns="45000">
            <a:noAutofit/>
          </a:bodyPr>
          <a:p>
            <a:pPr>
              <a:lnSpc>
                <a:spcPct val="100000"/>
              </a:lnSpc>
              <a:spcBef>
                <a:spcPts val="1001"/>
              </a:spcBef>
              <a:tabLst>
                <a:tab algn="l" pos="0"/>
              </a:tabLst>
            </a:pPr>
            <a:r>
              <a:rPr b="0" lang="en-US" sz="2000" spc="-1" strike="noStrike">
                <a:solidFill>
                  <a:srgbClr val="ffffff"/>
                </a:solidFill>
                <a:latin typeface="Open Sans"/>
                <a:ea typeface="Open Sans"/>
              </a:rPr>
              <a:t>Click to edit the text </a:t>
            </a:r>
            <a:endParaRPr b="0" lang="en-US" sz="2000" spc="-1" strike="noStrike">
              <a:solidFill>
                <a:srgbClr val="ffffff"/>
              </a:solidFill>
              <a:latin typeface="Open Sans"/>
            </a:endParaRPr>
          </a:p>
          <a:p>
            <a:pPr marL="457200">
              <a:lnSpc>
                <a:spcPct val="90000"/>
              </a:lnSpc>
              <a:spcBef>
                <a:spcPts val="499"/>
              </a:spcBef>
              <a:tabLst>
                <a:tab algn="l" pos="0"/>
              </a:tabLst>
            </a:pPr>
            <a:r>
              <a:rPr b="0" lang="en-US" sz="1800" spc="-1" strike="noStrike">
                <a:solidFill>
                  <a:srgbClr val="ffffff"/>
                </a:solidFill>
                <a:latin typeface="Open Sans"/>
                <a:ea typeface="Open Sans"/>
              </a:rPr>
              <a:t>Second level</a:t>
            </a:r>
            <a:endParaRPr b="0" lang="en-US" sz="1800" spc="-1" strike="noStrike">
              <a:solidFill>
                <a:srgbClr val="ffffff"/>
              </a:solidFill>
              <a:latin typeface="Open Sans"/>
            </a:endParaRPr>
          </a:p>
          <a:p>
            <a:pPr marL="914400">
              <a:lnSpc>
                <a:spcPct val="90000"/>
              </a:lnSpc>
              <a:spcBef>
                <a:spcPts val="499"/>
              </a:spcBef>
              <a:tabLst>
                <a:tab algn="l" pos="0"/>
              </a:tabLst>
            </a:pPr>
            <a:r>
              <a:rPr b="0" lang="en-US" sz="1600" spc="-1" strike="noStrike">
                <a:solidFill>
                  <a:srgbClr val="ffffff"/>
                </a:solidFill>
                <a:latin typeface="Open Sans"/>
                <a:ea typeface="Open Sans"/>
              </a:rPr>
              <a:t>Third level</a:t>
            </a:r>
            <a:endParaRPr b="0" lang="en-US" sz="1600" spc="-1" strike="noStrike">
              <a:solidFill>
                <a:srgbClr val="ffffff"/>
              </a:solidFill>
              <a:latin typeface="Open Sans"/>
            </a:endParaRPr>
          </a:p>
          <a:p>
            <a:pPr marL="1371600">
              <a:lnSpc>
                <a:spcPct val="90000"/>
              </a:lnSpc>
              <a:spcBef>
                <a:spcPts val="499"/>
              </a:spcBef>
              <a:tabLst>
                <a:tab algn="l" pos="0"/>
              </a:tabLst>
            </a:pPr>
            <a:r>
              <a:rPr b="0" lang="en-US" sz="1400" spc="-1" strike="noStrike">
                <a:solidFill>
                  <a:srgbClr val="ffffff"/>
                </a:solidFill>
                <a:latin typeface="Open Sans"/>
                <a:ea typeface="Open Sans"/>
              </a:rPr>
              <a:t>Fourth level</a:t>
            </a:r>
            <a:endParaRPr b="0" lang="en-US" sz="1400" spc="-1" strike="noStrike">
              <a:solidFill>
                <a:srgbClr val="ffffff"/>
              </a:solidFill>
              <a:latin typeface="Open Sans"/>
            </a:endParaRPr>
          </a:p>
          <a:p>
            <a:pPr marL="1828800">
              <a:lnSpc>
                <a:spcPct val="90000"/>
              </a:lnSpc>
              <a:spcBef>
                <a:spcPts val="499"/>
              </a:spcBef>
              <a:tabLst>
                <a:tab algn="l" pos="0"/>
              </a:tabLst>
            </a:pPr>
            <a:r>
              <a:rPr b="0" lang="en-US" sz="1200" spc="-1" strike="noStrike">
                <a:solidFill>
                  <a:srgbClr val="ffffff"/>
                </a:solidFill>
                <a:latin typeface="Open Sans"/>
                <a:ea typeface="Open Sans"/>
              </a:rPr>
              <a:t>Fifth level</a:t>
            </a:r>
            <a:endParaRPr b="0" lang="en-US" sz="1200" spc="-1" strike="noStrike">
              <a:solidFill>
                <a:srgbClr val="ffffff"/>
              </a:solidFill>
              <a:latin typeface="Open Sans"/>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30000">
              <a:srgbClr val="00a6ce"/>
            </a:gs>
            <a:gs pos="100000">
              <a:srgbClr val="95d600"/>
            </a:gs>
          </a:gsLst>
          <a:lin ang="10800000"/>
        </a:gradFill>
      </p:bgPr>
    </p:bg>
    <p:spTree>
      <p:nvGrpSpPr>
        <p:cNvPr id="1" name=""/>
        <p:cNvGrpSpPr/>
        <p:nvPr/>
      </p:nvGrpSpPr>
      <p:grpSpPr>
        <a:xfrm>
          <a:off x="0" y="0"/>
          <a:ext cx="0" cy="0"/>
          <a:chOff x="0" y="0"/>
          <a:chExt cx="0" cy="0"/>
        </a:xfrm>
      </p:grpSpPr>
      <p:pic>
        <p:nvPicPr>
          <p:cNvPr id="204" name="Picture 8" descr=""/>
          <p:cNvPicPr/>
          <p:nvPr/>
        </p:nvPicPr>
        <p:blipFill>
          <a:blip r:embed="rId2"/>
          <a:stretch/>
        </p:blipFill>
        <p:spPr>
          <a:xfrm>
            <a:off x="9959040" y="5906880"/>
            <a:ext cx="1546560" cy="264960"/>
          </a:xfrm>
          <a:prstGeom prst="rect">
            <a:avLst/>
          </a:prstGeom>
          <a:ln>
            <a:noFill/>
          </a:ln>
        </p:spPr>
      </p:pic>
      <p:sp>
        <p:nvSpPr>
          <p:cNvPr id="205" name="PlaceHolder 1"/>
          <p:cNvSpPr>
            <a:spLocks noGrp="1"/>
          </p:cNvSpPr>
          <p:nvPr>
            <p:ph type="title"/>
          </p:nvPr>
        </p:nvSpPr>
        <p:spPr>
          <a:xfrm>
            <a:off x="685800" y="685800"/>
            <a:ext cx="10820160" cy="4800240"/>
          </a:xfrm>
          <a:prstGeom prst="rect">
            <a:avLst/>
          </a:prstGeom>
        </p:spPr>
        <p:txBody>
          <a:bodyPr lIns="0" rIns="90000" tIns="45000" bIns="45000">
            <a:noAutofit/>
          </a:bodyPr>
          <a:p>
            <a:pPr>
              <a:lnSpc>
                <a:spcPts val="11001"/>
              </a:lnSpc>
            </a:pPr>
            <a:r>
              <a:rPr b="0" lang="en-US" sz="12500" spc="-1" strike="noStrike">
                <a:solidFill>
                  <a:srgbClr val="ffffff"/>
                </a:solidFill>
                <a:latin typeface="Proxima Nova Black"/>
              </a:rPr>
              <a:t>TITLE TO BE CAPITALIZED</a:t>
            </a:r>
            <a:endParaRPr b="0" lang="en-US" sz="12500" spc="-1" strike="noStrike">
              <a:solidFill>
                <a:srgbClr val="ffffff"/>
              </a:solidFill>
              <a:latin typeface="Open Sans"/>
            </a:endParaRPr>
          </a:p>
        </p:txBody>
      </p:sp>
      <p:sp>
        <p:nvSpPr>
          <p:cNvPr id="206" name="PlaceHolder 2"/>
          <p:cNvSpPr>
            <a:spLocks noGrp="1"/>
          </p:cNvSpPr>
          <p:nvPr>
            <p:ph type="body"/>
          </p:nvPr>
        </p:nvSpPr>
        <p:spPr>
          <a:xfrm>
            <a:off x="685800" y="5915160"/>
            <a:ext cx="3466800" cy="294840"/>
          </a:xfrm>
          <a:prstGeom prst="rect">
            <a:avLst/>
          </a:prstGeom>
        </p:spPr>
        <p:txBody>
          <a:bodyPr lIns="0" rIns="90000" tIns="45000" bIns="45000">
            <a:noAutofit/>
          </a:bodyPr>
          <a:p>
            <a:pPr>
              <a:lnSpc>
                <a:spcPct val="90000"/>
              </a:lnSpc>
              <a:spcBef>
                <a:spcPts val="1001"/>
              </a:spcBef>
              <a:tabLst>
                <a:tab algn="l" pos="0"/>
              </a:tabLst>
            </a:pPr>
            <a:r>
              <a:rPr b="0" lang="en-US" sz="2000" spc="-1" strike="noStrike">
                <a:solidFill>
                  <a:srgbClr val="ffffff"/>
                </a:solidFill>
                <a:latin typeface="Open Sans"/>
                <a:ea typeface="Open Sans"/>
              </a:rPr>
              <a:t>by Speaker</a:t>
            </a:r>
            <a:endParaRPr b="0" lang="en-US" sz="2000" spc="-1" strike="noStrike">
              <a:solidFill>
                <a:srgbClr val="ffffff"/>
              </a:solidFill>
              <a:latin typeface="Open Sans"/>
            </a:endParaRPr>
          </a:p>
        </p:txBody>
      </p:sp>
      <p:pic>
        <p:nvPicPr>
          <p:cNvPr id="207" name="Picture 6" descr=""/>
          <p:cNvPicPr/>
          <p:nvPr/>
        </p:nvPicPr>
        <p:blipFill>
          <a:blip r:embed="rId3"/>
          <a:stretch/>
        </p:blipFill>
        <p:spPr>
          <a:xfrm>
            <a:off x="9959040" y="5906880"/>
            <a:ext cx="1546560" cy="264960"/>
          </a:xfrm>
          <a:prstGeom prst="rect">
            <a:avLst/>
          </a:prstGeom>
          <a:ln>
            <a:noFill/>
          </a:ln>
        </p:spPr>
      </p:pic>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30000">
              <a:srgbClr val="00a6ce"/>
            </a:gs>
            <a:gs pos="100000">
              <a:srgbClr val="95d600"/>
            </a:gs>
          </a:gsLst>
          <a:lin ang="10800000"/>
        </a:gradFill>
      </p:bgPr>
    </p:bg>
    <p:spTree>
      <p:nvGrpSpPr>
        <p:cNvPr id="1" name=""/>
        <p:cNvGrpSpPr/>
        <p:nvPr/>
      </p:nvGrpSpPr>
      <p:grpSpPr>
        <a:xfrm>
          <a:off x="0" y="0"/>
          <a:ext cx="0" cy="0"/>
          <a:chOff x="0" y="0"/>
          <a:chExt cx="0" cy="0"/>
        </a:xfrm>
      </p:grpSpPr>
      <p:pic>
        <p:nvPicPr>
          <p:cNvPr id="244" name="Picture 8" descr=""/>
          <p:cNvPicPr/>
          <p:nvPr/>
        </p:nvPicPr>
        <p:blipFill>
          <a:blip r:embed="rId2"/>
          <a:stretch/>
        </p:blipFill>
        <p:spPr>
          <a:xfrm>
            <a:off x="9959040" y="5906880"/>
            <a:ext cx="1546560" cy="264960"/>
          </a:xfrm>
          <a:prstGeom prst="rect">
            <a:avLst/>
          </a:prstGeom>
          <a:ln>
            <a:noFill/>
          </a:ln>
        </p:spPr>
      </p:pic>
      <p:sp>
        <p:nvSpPr>
          <p:cNvPr id="245" name="PlaceHolder 1"/>
          <p:cNvSpPr>
            <a:spLocks noGrp="1"/>
          </p:cNvSpPr>
          <p:nvPr>
            <p:ph type="title"/>
          </p:nvPr>
        </p:nvSpPr>
        <p:spPr>
          <a:xfrm>
            <a:off x="685800" y="685800"/>
            <a:ext cx="10820160" cy="685440"/>
          </a:xfrm>
          <a:prstGeom prst="rect">
            <a:avLst/>
          </a:prstGeom>
        </p:spPr>
        <p:txBody>
          <a:bodyPr lIns="0" rIns="90000" tIns="45000" bIns="45000">
            <a:noAutofit/>
          </a:bodyPr>
          <a:p>
            <a:pPr>
              <a:lnSpc>
                <a:spcPct val="90000"/>
              </a:lnSpc>
            </a:pPr>
            <a:r>
              <a:rPr b="0" lang="en-US" sz="4400" spc="-1" strike="noStrike">
                <a:solidFill>
                  <a:srgbClr val="ffffff"/>
                </a:solidFill>
                <a:latin typeface="Proxima Nova Black"/>
              </a:rPr>
              <a:t>TITLE TO BE CAPITALIZED</a:t>
            </a:r>
            <a:endParaRPr b="0" lang="en-US" sz="4400" spc="-1" strike="noStrike">
              <a:solidFill>
                <a:srgbClr val="ffffff"/>
              </a:solidFill>
              <a:latin typeface="Open Sans"/>
            </a:endParaRPr>
          </a:p>
        </p:txBody>
      </p:sp>
      <p:sp>
        <p:nvSpPr>
          <p:cNvPr id="246" name="PlaceHolder 2"/>
          <p:cNvSpPr>
            <a:spLocks noGrp="1"/>
          </p:cNvSpPr>
          <p:nvPr>
            <p:ph type="body"/>
          </p:nvPr>
        </p:nvSpPr>
        <p:spPr>
          <a:xfrm>
            <a:off x="685800" y="2057400"/>
            <a:ext cx="10820160" cy="3428640"/>
          </a:xfrm>
          <a:prstGeom prst="rect">
            <a:avLst/>
          </a:prstGeom>
        </p:spPr>
        <p:txBody>
          <a:bodyPr lIns="0" rIns="90000" tIns="45000" bIns="45000">
            <a:noAutofit/>
          </a:bodyPr>
          <a:p>
            <a:pPr>
              <a:lnSpc>
                <a:spcPct val="100000"/>
              </a:lnSpc>
              <a:spcBef>
                <a:spcPts val="1001"/>
              </a:spcBef>
              <a:tabLst>
                <a:tab algn="l" pos="0"/>
              </a:tabLst>
            </a:pPr>
            <a:r>
              <a:rPr b="0" lang="en-US" sz="2000" spc="-1" strike="noStrike">
                <a:solidFill>
                  <a:srgbClr val="ffffff"/>
                </a:solidFill>
                <a:latin typeface="Open Sans Regular"/>
                <a:ea typeface="Open Sans Regular"/>
              </a:rPr>
              <a:t>Click to edit the text </a:t>
            </a:r>
            <a:endParaRPr b="0" lang="en-US" sz="2000" spc="-1" strike="noStrike">
              <a:solidFill>
                <a:srgbClr val="ffffff"/>
              </a:solidFill>
              <a:latin typeface="Open Sans"/>
            </a:endParaRPr>
          </a:p>
          <a:p>
            <a:pPr marL="457200">
              <a:lnSpc>
                <a:spcPct val="90000"/>
              </a:lnSpc>
              <a:spcBef>
                <a:spcPts val="499"/>
              </a:spcBef>
              <a:tabLst>
                <a:tab algn="l" pos="0"/>
              </a:tabLst>
            </a:pPr>
            <a:r>
              <a:rPr b="0" lang="en-US" sz="1800" spc="-1" strike="noStrike">
                <a:solidFill>
                  <a:srgbClr val="ffffff"/>
                </a:solidFill>
                <a:latin typeface="Open Sans Regular"/>
                <a:ea typeface="Open Sans Regular"/>
              </a:rPr>
              <a:t>Second level</a:t>
            </a:r>
            <a:endParaRPr b="0" lang="en-US" sz="1800" spc="-1" strike="noStrike">
              <a:solidFill>
                <a:srgbClr val="ffffff"/>
              </a:solidFill>
              <a:latin typeface="Open Sans"/>
            </a:endParaRPr>
          </a:p>
          <a:p>
            <a:pPr marL="914400">
              <a:lnSpc>
                <a:spcPct val="90000"/>
              </a:lnSpc>
              <a:spcBef>
                <a:spcPts val="499"/>
              </a:spcBef>
              <a:tabLst>
                <a:tab algn="l" pos="0"/>
              </a:tabLst>
            </a:pPr>
            <a:r>
              <a:rPr b="0" lang="en-US" sz="1600" spc="-1" strike="noStrike">
                <a:solidFill>
                  <a:srgbClr val="ffffff"/>
                </a:solidFill>
                <a:latin typeface="Open Sans Regular"/>
                <a:ea typeface="Open Sans Regular"/>
              </a:rPr>
              <a:t>Third level</a:t>
            </a:r>
            <a:endParaRPr b="0" lang="en-US" sz="1600" spc="-1" strike="noStrike">
              <a:solidFill>
                <a:srgbClr val="ffffff"/>
              </a:solidFill>
              <a:latin typeface="Open Sans"/>
            </a:endParaRPr>
          </a:p>
          <a:p>
            <a:pPr marL="1371600">
              <a:lnSpc>
                <a:spcPct val="90000"/>
              </a:lnSpc>
              <a:spcBef>
                <a:spcPts val="499"/>
              </a:spcBef>
              <a:tabLst>
                <a:tab algn="l" pos="0"/>
              </a:tabLst>
            </a:pPr>
            <a:r>
              <a:rPr b="0" lang="en-US" sz="1400" spc="-1" strike="noStrike">
                <a:solidFill>
                  <a:srgbClr val="ffffff"/>
                </a:solidFill>
                <a:latin typeface="Open Sans Regular"/>
                <a:ea typeface="Open Sans Regular"/>
              </a:rPr>
              <a:t>Fourth level</a:t>
            </a:r>
            <a:endParaRPr b="0" lang="en-US" sz="1400" spc="-1" strike="noStrike">
              <a:solidFill>
                <a:srgbClr val="ffffff"/>
              </a:solidFill>
              <a:latin typeface="Open Sans"/>
            </a:endParaRPr>
          </a:p>
          <a:p>
            <a:pPr marL="1828800">
              <a:lnSpc>
                <a:spcPct val="90000"/>
              </a:lnSpc>
              <a:spcBef>
                <a:spcPts val="499"/>
              </a:spcBef>
              <a:tabLst>
                <a:tab algn="l" pos="0"/>
              </a:tabLst>
            </a:pPr>
            <a:r>
              <a:rPr b="0" lang="en-US" sz="1200" spc="-1" strike="noStrike">
                <a:solidFill>
                  <a:srgbClr val="ffffff"/>
                </a:solidFill>
                <a:latin typeface="Open Sans Regular"/>
                <a:ea typeface="Open Sans Regular"/>
              </a:rPr>
              <a:t>Fifth level</a:t>
            </a:r>
            <a:endParaRPr b="0" lang="en-US" sz="1200" spc="-1" strike="noStrike">
              <a:solidFill>
                <a:srgbClr val="ffffff"/>
              </a:solidFill>
              <a:latin typeface="Open Sans"/>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283" name="Picture 8" descr=""/>
          <p:cNvPicPr/>
          <p:nvPr/>
        </p:nvPicPr>
        <p:blipFill>
          <a:blip r:embed="rId2"/>
          <a:stretch/>
        </p:blipFill>
        <p:spPr>
          <a:xfrm>
            <a:off x="9959040" y="5906880"/>
            <a:ext cx="1546560" cy="264960"/>
          </a:xfrm>
          <a:prstGeom prst="rect">
            <a:avLst/>
          </a:prstGeom>
          <a:ln>
            <a:noFill/>
          </a:ln>
        </p:spPr>
      </p:pic>
      <p:sp>
        <p:nvSpPr>
          <p:cNvPr id="284" name="CustomShape 1"/>
          <p:cNvSpPr/>
          <p:nvPr/>
        </p:nvSpPr>
        <p:spPr>
          <a:xfrm>
            <a:off x="0" y="0"/>
            <a:ext cx="12191760" cy="6857640"/>
          </a:xfrm>
          <a:prstGeom prst="rect">
            <a:avLst/>
          </a:prstGeom>
          <a:gradFill rotWithShape="0">
            <a:gsLst>
              <a:gs pos="30000">
                <a:srgbClr val="00a6ce"/>
              </a:gs>
              <a:gs pos="100000">
                <a:srgbClr val="95d600"/>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285" name="CustomShape 2"/>
          <p:cNvSpPr/>
          <p:nvPr/>
        </p:nvSpPr>
        <p:spPr>
          <a:xfrm>
            <a:off x="0" y="1744920"/>
            <a:ext cx="12191760" cy="5112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86" name="PlaceHolder 3"/>
          <p:cNvSpPr>
            <a:spLocks noGrp="1"/>
          </p:cNvSpPr>
          <p:nvPr>
            <p:ph type="title"/>
          </p:nvPr>
        </p:nvSpPr>
        <p:spPr>
          <a:xfrm>
            <a:off x="685800" y="685800"/>
            <a:ext cx="10820160" cy="685440"/>
          </a:xfrm>
          <a:prstGeom prst="rect">
            <a:avLst/>
          </a:prstGeom>
        </p:spPr>
        <p:txBody>
          <a:bodyPr lIns="0" rIns="90000" tIns="45000" bIns="45000">
            <a:noAutofit/>
          </a:bodyPr>
          <a:p>
            <a:pPr>
              <a:lnSpc>
                <a:spcPct val="90000"/>
              </a:lnSpc>
            </a:pPr>
            <a:r>
              <a:rPr b="0" lang="en-US" sz="4400" spc="-1" strike="noStrike">
                <a:solidFill>
                  <a:srgbClr val="ffffff"/>
                </a:solidFill>
                <a:latin typeface="Proxima Nova Black"/>
              </a:rPr>
              <a:t>TITLE TO BE CAPITALIZED</a:t>
            </a:r>
            <a:endParaRPr b="0" lang="en-US" sz="4400" spc="-1" strike="noStrike">
              <a:solidFill>
                <a:srgbClr val="ffffff"/>
              </a:solidFill>
              <a:latin typeface="Open Sans"/>
            </a:endParaRPr>
          </a:p>
        </p:txBody>
      </p:sp>
      <p:sp>
        <p:nvSpPr>
          <p:cNvPr id="287" name="PlaceHolder 4"/>
          <p:cNvSpPr>
            <a:spLocks noGrp="1"/>
          </p:cNvSpPr>
          <p:nvPr>
            <p:ph type="body"/>
          </p:nvPr>
        </p:nvSpPr>
        <p:spPr>
          <a:xfrm>
            <a:off x="685800" y="2057400"/>
            <a:ext cx="10820160" cy="3428640"/>
          </a:xfrm>
          <a:prstGeom prst="rect">
            <a:avLst/>
          </a:prstGeom>
        </p:spPr>
        <p:txBody>
          <a:bodyPr lIns="0" rIns="90000" tIns="45000" bIns="45000">
            <a:noAutofit/>
          </a:bodyPr>
          <a:p>
            <a:pPr>
              <a:lnSpc>
                <a:spcPct val="100000"/>
              </a:lnSpc>
              <a:spcBef>
                <a:spcPts val="1001"/>
              </a:spcBef>
              <a:tabLst>
                <a:tab algn="l" pos="0"/>
              </a:tabLst>
            </a:pPr>
            <a:r>
              <a:rPr b="0" lang="en-US" sz="2000" spc="-1" strike="noStrike">
                <a:solidFill>
                  <a:srgbClr val="000000"/>
                </a:solidFill>
                <a:latin typeface="Open Sans"/>
                <a:ea typeface="Open Sans"/>
              </a:rPr>
              <a:t>Click to edit the text </a:t>
            </a:r>
            <a:endParaRPr b="0" lang="en-US" sz="2000" spc="-1" strike="noStrike">
              <a:solidFill>
                <a:srgbClr val="ffffff"/>
              </a:solidFill>
              <a:latin typeface="Open Sans"/>
            </a:endParaRPr>
          </a:p>
          <a:p>
            <a:pPr marL="457200">
              <a:lnSpc>
                <a:spcPct val="90000"/>
              </a:lnSpc>
              <a:spcBef>
                <a:spcPts val="499"/>
              </a:spcBef>
              <a:tabLst>
                <a:tab algn="l" pos="0"/>
              </a:tabLst>
            </a:pPr>
            <a:r>
              <a:rPr b="0" lang="en-US" sz="1800" spc="-1" strike="noStrike">
                <a:solidFill>
                  <a:srgbClr val="000000"/>
                </a:solidFill>
                <a:latin typeface="Open Sans"/>
                <a:ea typeface="Open Sans"/>
              </a:rPr>
              <a:t>Second level</a:t>
            </a:r>
            <a:endParaRPr b="0" lang="en-US" sz="1800" spc="-1" strike="noStrike">
              <a:solidFill>
                <a:srgbClr val="ffffff"/>
              </a:solidFill>
              <a:latin typeface="Open Sans"/>
            </a:endParaRPr>
          </a:p>
          <a:p>
            <a:pPr marL="914400">
              <a:lnSpc>
                <a:spcPct val="90000"/>
              </a:lnSpc>
              <a:spcBef>
                <a:spcPts val="499"/>
              </a:spcBef>
              <a:tabLst>
                <a:tab algn="l" pos="0"/>
              </a:tabLst>
            </a:pPr>
            <a:r>
              <a:rPr b="0" lang="en-US" sz="1600" spc="-1" strike="noStrike">
                <a:solidFill>
                  <a:srgbClr val="000000"/>
                </a:solidFill>
                <a:latin typeface="Open Sans"/>
                <a:ea typeface="Open Sans"/>
              </a:rPr>
              <a:t>Third level</a:t>
            </a:r>
            <a:endParaRPr b="0" lang="en-US" sz="1600" spc="-1" strike="noStrike">
              <a:solidFill>
                <a:srgbClr val="ffffff"/>
              </a:solidFill>
              <a:latin typeface="Open Sans"/>
            </a:endParaRPr>
          </a:p>
          <a:p>
            <a:pPr marL="1371600">
              <a:lnSpc>
                <a:spcPct val="90000"/>
              </a:lnSpc>
              <a:spcBef>
                <a:spcPts val="499"/>
              </a:spcBef>
              <a:tabLst>
                <a:tab algn="l" pos="0"/>
              </a:tabLst>
            </a:pPr>
            <a:r>
              <a:rPr b="0" lang="en-US" sz="1400" spc="-1" strike="noStrike">
                <a:solidFill>
                  <a:srgbClr val="000000"/>
                </a:solidFill>
                <a:latin typeface="Open Sans"/>
                <a:ea typeface="Open Sans"/>
              </a:rPr>
              <a:t>Fourth level</a:t>
            </a:r>
            <a:endParaRPr b="0" lang="en-US" sz="1400" spc="-1" strike="noStrike">
              <a:solidFill>
                <a:srgbClr val="ffffff"/>
              </a:solidFill>
              <a:latin typeface="Open Sans"/>
            </a:endParaRPr>
          </a:p>
          <a:p>
            <a:pPr marL="1828800">
              <a:lnSpc>
                <a:spcPct val="90000"/>
              </a:lnSpc>
              <a:spcBef>
                <a:spcPts val="499"/>
              </a:spcBef>
              <a:tabLst>
                <a:tab algn="l" pos="0"/>
              </a:tabLst>
            </a:pPr>
            <a:r>
              <a:rPr b="0" lang="en-US" sz="1200" spc="-1" strike="noStrike">
                <a:solidFill>
                  <a:srgbClr val="000000"/>
                </a:solidFill>
                <a:latin typeface="Open Sans"/>
                <a:ea typeface="Open Sans"/>
              </a:rPr>
              <a:t>Fifth level</a:t>
            </a:r>
            <a:endParaRPr b="0" lang="en-US" sz="1200" spc="-1" strike="noStrike">
              <a:solidFill>
                <a:srgbClr val="ffffff"/>
              </a:solidFill>
              <a:latin typeface="Open Sans"/>
            </a:endParaRPr>
          </a:p>
        </p:txBody>
      </p:sp>
      <p:pic>
        <p:nvPicPr>
          <p:cNvPr id="288" name="Picture 7" descr=""/>
          <p:cNvPicPr/>
          <p:nvPr/>
        </p:nvPicPr>
        <p:blipFill>
          <a:blip r:embed="rId3"/>
          <a:stretch/>
        </p:blipFill>
        <p:spPr>
          <a:xfrm>
            <a:off x="9961920" y="5906880"/>
            <a:ext cx="1541520" cy="264960"/>
          </a:xfrm>
          <a:prstGeom prst="rect">
            <a:avLst/>
          </a:prstGeom>
          <a:ln>
            <a:noFill/>
          </a:ln>
        </p:spPr>
      </p:pic>
    </p:spTree>
  </p:cSld>
  <p:clrMap bg1="lt1" bg2="lt2" tx1="dk1" tx2="dk2" accent1="accent1" accent2="accent2" accent3="accent3" accent4="accent4" accent5="accent5" accent6="accent6" hlink="hlink" folHlink="folHlink"/>
  <p:sldLayoutIdLst>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30000">
              <a:srgbClr val="00a6ce"/>
            </a:gs>
            <a:gs pos="100000">
              <a:srgbClr val="95d600"/>
            </a:gs>
          </a:gsLst>
          <a:lin ang="10800000"/>
        </a:gradFill>
      </p:bgPr>
    </p:bg>
    <p:spTree>
      <p:nvGrpSpPr>
        <p:cNvPr id="1" name=""/>
        <p:cNvGrpSpPr/>
        <p:nvPr/>
      </p:nvGrpSpPr>
      <p:grpSpPr>
        <a:xfrm>
          <a:off x="0" y="0"/>
          <a:ext cx="0" cy="0"/>
          <a:chOff x="0" y="0"/>
          <a:chExt cx="0" cy="0"/>
        </a:xfrm>
      </p:grpSpPr>
      <p:pic>
        <p:nvPicPr>
          <p:cNvPr id="325" name="Picture 8" descr=""/>
          <p:cNvPicPr/>
          <p:nvPr/>
        </p:nvPicPr>
        <p:blipFill>
          <a:blip r:embed="rId2"/>
          <a:stretch/>
        </p:blipFill>
        <p:spPr>
          <a:xfrm>
            <a:off x="9959040" y="5906880"/>
            <a:ext cx="1546560" cy="264960"/>
          </a:xfrm>
          <a:prstGeom prst="rect">
            <a:avLst/>
          </a:prstGeom>
          <a:ln>
            <a:noFill/>
          </a:ln>
        </p:spPr>
      </p:pic>
      <p:sp>
        <p:nvSpPr>
          <p:cNvPr id="326" name="PlaceHolder 1"/>
          <p:cNvSpPr>
            <a:spLocks noGrp="1"/>
          </p:cNvSpPr>
          <p:nvPr>
            <p:ph type="body"/>
          </p:nvPr>
        </p:nvSpPr>
        <p:spPr>
          <a:xfrm>
            <a:off x="4381560" y="1382400"/>
            <a:ext cx="7124400" cy="4103640"/>
          </a:xfrm>
          <a:prstGeom prst="rect">
            <a:avLst/>
          </a:prstGeom>
        </p:spPr>
        <p:txBody>
          <a:bodyPr lIns="0" rIns="90000" tIns="45000" bIns="45000">
            <a:noAutofit/>
          </a:bodyPr>
          <a:p>
            <a:pPr>
              <a:lnSpc>
                <a:spcPct val="100000"/>
              </a:lnSpc>
              <a:spcBef>
                <a:spcPts val="1001"/>
              </a:spcBef>
              <a:tabLst>
                <a:tab algn="l" pos="0"/>
              </a:tabLst>
            </a:pPr>
            <a:r>
              <a:rPr b="0" lang="en-US" sz="2000" spc="-1" strike="noStrike">
                <a:solidFill>
                  <a:srgbClr val="ffffff"/>
                </a:solidFill>
                <a:latin typeface="Open Sans"/>
                <a:ea typeface="Open Sans"/>
              </a:rPr>
              <a:t>Click to edit the text </a:t>
            </a:r>
            <a:endParaRPr b="0" lang="en-US" sz="2000" spc="-1" strike="noStrike">
              <a:solidFill>
                <a:srgbClr val="ffffff"/>
              </a:solidFill>
              <a:latin typeface="Open Sans"/>
            </a:endParaRPr>
          </a:p>
          <a:p>
            <a:pPr marL="457200">
              <a:lnSpc>
                <a:spcPct val="90000"/>
              </a:lnSpc>
              <a:spcBef>
                <a:spcPts val="499"/>
              </a:spcBef>
              <a:tabLst>
                <a:tab algn="l" pos="0"/>
              </a:tabLst>
            </a:pPr>
            <a:r>
              <a:rPr b="0" lang="en-US" sz="1800" spc="-1" strike="noStrike">
                <a:solidFill>
                  <a:srgbClr val="ffffff"/>
                </a:solidFill>
                <a:latin typeface="Open Sans"/>
                <a:ea typeface="Open Sans"/>
              </a:rPr>
              <a:t>Second level</a:t>
            </a:r>
            <a:endParaRPr b="0" lang="en-US" sz="1800" spc="-1" strike="noStrike">
              <a:solidFill>
                <a:srgbClr val="ffffff"/>
              </a:solidFill>
              <a:latin typeface="Open Sans"/>
            </a:endParaRPr>
          </a:p>
          <a:p>
            <a:pPr marL="914400">
              <a:lnSpc>
                <a:spcPct val="90000"/>
              </a:lnSpc>
              <a:spcBef>
                <a:spcPts val="499"/>
              </a:spcBef>
              <a:tabLst>
                <a:tab algn="l" pos="0"/>
              </a:tabLst>
            </a:pPr>
            <a:r>
              <a:rPr b="0" lang="en-US" sz="1600" spc="-1" strike="noStrike">
                <a:solidFill>
                  <a:srgbClr val="ffffff"/>
                </a:solidFill>
                <a:latin typeface="Open Sans"/>
                <a:ea typeface="Open Sans"/>
              </a:rPr>
              <a:t>Third level</a:t>
            </a:r>
            <a:endParaRPr b="0" lang="en-US" sz="1600" spc="-1" strike="noStrike">
              <a:solidFill>
                <a:srgbClr val="ffffff"/>
              </a:solidFill>
              <a:latin typeface="Open Sans"/>
            </a:endParaRPr>
          </a:p>
          <a:p>
            <a:pPr marL="1371600">
              <a:lnSpc>
                <a:spcPct val="90000"/>
              </a:lnSpc>
              <a:spcBef>
                <a:spcPts val="499"/>
              </a:spcBef>
              <a:tabLst>
                <a:tab algn="l" pos="0"/>
              </a:tabLst>
            </a:pPr>
            <a:r>
              <a:rPr b="0" lang="en-US" sz="1400" spc="-1" strike="noStrike">
                <a:solidFill>
                  <a:srgbClr val="ffffff"/>
                </a:solidFill>
                <a:latin typeface="Open Sans"/>
                <a:ea typeface="Open Sans"/>
              </a:rPr>
              <a:t>Fourth level</a:t>
            </a:r>
            <a:endParaRPr b="0" lang="en-US" sz="1400" spc="-1" strike="noStrike">
              <a:solidFill>
                <a:srgbClr val="ffffff"/>
              </a:solidFill>
              <a:latin typeface="Open Sans"/>
            </a:endParaRPr>
          </a:p>
          <a:p>
            <a:pPr marL="1828800">
              <a:lnSpc>
                <a:spcPct val="90000"/>
              </a:lnSpc>
              <a:spcBef>
                <a:spcPts val="499"/>
              </a:spcBef>
              <a:tabLst>
                <a:tab algn="l" pos="0"/>
              </a:tabLst>
            </a:pPr>
            <a:r>
              <a:rPr b="0" lang="en-US" sz="1200" spc="-1" strike="noStrike">
                <a:solidFill>
                  <a:srgbClr val="ffffff"/>
                </a:solidFill>
                <a:latin typeface="Open Sans"/>
                <a:ea typeface="Open Sans"/>
              </a:rPr>
              <a:t>Fifth level</a:t>
            </a:r>
            <a:endParaRPr b="0" lang="en-US" sz="1200" spc="-1" strike="noStrike">
              <a:solidFill>
                <a:srgbClr val="ffffff"/>
              </a:solidFill>
              <a:latin typeface="Open Sans"/>
            </a:endParaRPr>
          </a:p>
        </p:txBody>
      </p:sp>
      <p:sp>
        <p:nvSpPr>
          <p:cNvPr id="327" name="PlaceHolder 2"/>
          <p:cNvSpPr>
            <a:spLocks noGrp="1"/>
          </p:cNvSpPr>
          <p:nvPr>
            <p:ph type="title"/>
          </p:nvPr>
        </p:nvSpPr>
        <p:spPr>
          <a:xfrm>
            <a:off x="685800" y="1382400"/>
            <a:ext cx="3466800" cy="1913400"/>
          </a:xfrm>
          <a:prstGeom prst="rect">
            <a:avLst/>
          </a:prstGeom>
        </p:spPr>
        <p:txBody>
          <a:bodyPr lIns="0" rIns="90000" tIns="45000" bIns="45000">
            <a:noAutofit/>
          </a:bodyPr>
          <a:p>
            <a:pPr>
              <a:lnSpc>
                <a:spcPct val="80000"/>
              </a:lnSpc>
            </a:pPr>
            <a:r>
              <a:rPr b="0" lang="en-US" sz="4400" spc="-1" strike="noStrike">
                <a:solidFill>
                  <a:srgbClr val="ffffff"/>
                </a:solidFill>
                <a:latin typeface="Proxima Nova Black"/>
              </a:rPr>
              <a:t>TITLE TO</a:t>
            </a:r>
            <a:br/>
            <a:r>
              <a:rPr b="0" lang="en-US" sz="4400" spc="-1" strike="noStrike">
                <a:solidFill>
                  <a:srgbClr val="ffffff"/>
                </a:solidFill>
                <a:latin typeface="Proxima Nova Black"/>
              </a:rPr>
              <a:t>BE CAPITA</a:t>
            </a:r>
            <a:br/>
            <a:r>
              <a:rPr b="0" lang="en-US" sz="4400" spc="-1" strike="noStrike">
                <a:solidFill>
                  <a:srgbClr val="ffffff"/>
                </a:solidFill>
                <a:latin typeface="Proxima Nova Black"/>
              </a:rPr>
              <a:t>LIZED</a:t>
            </a:r>
            <a:endParaRPr b="0" lang="en-US" sz="4400" spc="-1" strike="noStrike">
              <a:solidFill>
                <a:srgbClr val="ffffff"/>
              </a:solidFill>
              <a:latin typeface="Open Sans"/>
            </a:endParaRPr>
          </a:p>
        </p:txBody>
      </p:sp>
      <p:sp>
        <p:nvSpPr>
          <p:cNvPr id="328" name="PlaceHolder 3"/>
          <p:cNvSpPr>
            <a:spLocks noGrp="1"/>
          </p:cNvSpPr>
          <p:nvPr>
            <p:ph type="body"/>
          </p:nvPr>
        </p:nvSpPr>
        <p:spPr>
          <a:xfrm>
            <a:off x="685800" y="3429000"/>
            <a:ext cx="3466800" cy="2057040"/>
          </a:xfrm>
          <a:prstGeom prst="rect">
            <a:avLst/>
          </a:prstGeom>
        </p:spPr>
        <p:txBody>
          <a:bodyPr lIns="0" rIns="90000" tIns="45000" bIns="45000">
            <a:noAutofit/>
          </a:bodyPr>
          <a:p>
            <a:pPr>
              <a:lnSpc>
                <a:spcPct val="100000"/>
              </a:lnSpc>
              <a:spcBef>
                <a:spcPts val="1001"/>
              </a:spcBef>
              <a:tabLst>
                <a:tab algn="l" pos="0"/>
              </a:tabLst>
            </a:pPr>
            <a:r>
              <a:rPr b="0" lang="en-US" sz="1600" spc="-1" strike="noStrike">
                <a:solidFill>
                  <a:srgbClr val="ffffff"/>
                </a:solidFill>
                <a:latin typeface="Proxima Nova Black"/>
                <a:ea typeface="Open Sans"/>
              </a:rPr>
              <a:t>Click to edit the text </a:t>
            </a:r>
            <a:endParaRPr b="0" lang="en-US" sz="1600" spc="-1" strike="noStrike">
              <a:solidFill>
                <a:srgbClr val="ffffff"/>
              </a:solidFill>
              <a:latin typeface="Open Sans"/>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1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5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9.xml"/>
</Relationships>
</file>

<file path=ppt/slides/_rels/slide1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5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9.xml"/>
</Relationships>
</file>

<file path=ppt/slides/_rels/slide1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5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9.xml"/>
</Relationships>
</file>

<file path=ppt/slides/_rels/slide1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59.xml"/>
</Relationships>
</file>

<file path=ppt/slides/_rels/slide17.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8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9.xml"/>
</Relationships>
</file>

<file path=ppt/slides/_rels/slide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59.xml"/>
</Relationships>
</file>

<file path=ppt/slides/_rels/slide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5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TextShape 1"/>
          <p:cNvSpPr txBox="1"/>
          <p:nvPr/>
        </p:nvSpPr>
        <p:spPr>
          <a:xfrm>
            <a:off x="685800" y="685800"/>
            <a:ext cx="11201400" cy="4800240"/>
          </a:xfrm>
          <a:prstGeom prst="rect">
            <a:avLst/>
          </a:prstGeom>
          <a:noFill/>
          <a:ln>
            <a:noFill/>
          </a:ln>
        </p:spPr>
        <p:txBody>
          <a:bodyPr lIns="0" rIns="90000" tIns="45000" bIns="45000">
            <a:noAutofit/>
          </a:bodyPr>
          <a:p>
            <a:pPr>
              <a:lnSpc>
                <a:spcPts val="11001"/>
              </a:lnSpc>
            </a:pPr>
            <a:r>
              <a:rPr b="0" lang="en-US" sz="12500" spc="-1" strike="noStrike">
                <a:solidFill>
                  <a:srgbClr val="ffffff"/>
                </a:solidFill>
                <a:latin typeface="Proxima Nova Black"/>
              </a:rPr>
              <a:t>Functional Approach to write code</a:t>
            </a:r>
            <a:endParaRPr b="0" lang="en-US" sz="12500" spc="-1" strike="noStrike">
              <a:solidFill>
                <a:srgbClr val="ffffff"/>
              </a:solidFill>
              <a:latin typeface="Proxima Nova Black"/>
            </a:endParaRPr>
          </a:p>
        </p:txBody>
      </p:sp>
      <p:sp>
        <p:nvSpPr>
          <p:cNvPr id="649" name="TextShape 2"/>
          <p:cNvSpPr txBox="1"/>
          <p:nvPr/>
        </p:nvSpPr>
        <p:spPr>
          <a:xfrm>
            <a:off x="685800" y="5915160"/>
            <a:ext cx="3466800" cy="294840"/>
          </a:xfrm>
          <a:prstGeom prst="rect">
            <a:avLst/>
          </a:prstGeom>
          <a:noFill/>
          <a:ln>
            <a:noFill/>
          </a:ln>
        </p:spPr>
        <p:txBody>
          <a:bodyPr lIns="0" rIns="90000" tIns="45000" bIns="45000">
            <a:noAutofit/>
          </a:bodyPr>
          <a:p>
            <a:pPr indent="-324000">
              <a:lnSpc>
                <a:spcPct val="90000"/>
              </a:lnSpc>
              <a:spcBef>
                <a:spcPts val="1001"/>
              </a:spcBef>
              <a:tabLst>
                <a:tab algn="l" pos="0"/>
              </a:tabLst>
            </a:pPr>
            <a:r>
              <a:rPr b="0" lang="en-US" sz="2000" spc="-1" strike="noStrike">
                <a:solidFill>
                  <a:srgbClr val="ffffff"/>
                </a:solidFill>
                <a:latin typeface="Open Sans"/>
              </a:rPr>
              <a:t>by Dmytro Furtas</a:t>
            </a:r>
            <a:endParaRPr b="0" lang="en-US" sz="2000" spc="-1" strike="noStrike">
              <a:solidFill>
                <a:srgbClr val="ffffff"/>
              </a:solidFill>
              <a:latin typeface="Open Sans"/>
              <a:ea typeface="Open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TextShape 1"/>
          <p:cNvSpPr txBox="1"/>
          <p:nvPr/>
        </p:nvSpPr>
        <p:spPr>
          <a:xfrm>
            <a:off x="609480" y="273600"/>
            <a:ext cx="10972440" cy="1144800"/>
          </a:xfrm>
          <a:prstGeom prst="rect">
            <a:avLst/>
          </a:prstGeom>
          <a:noFill/>
          <a:ln>
            <a:noFill/>
          </a:ln>
        </p:spPr>
        <p:txBody>
          <a:bodyPr lIns="0" rIns="0" tIns="0" bIns="0" anchor="ctr">
            <a:noAutofit/>
          </a:bodyPr>
          <a:p>
            <a:pPr algn="ctr"/>
            <a:r>
              <a:rPr b="0" lang="en-US" sz="4400" spc="-1" strike="noStrike">
                <a:solidFill>
                  <a:srgbClr val="ffffff"/>
                </a:solidFill>
                <a:latin typeface="Open Sans"/>
              </a:rPr>
              <a:t>Simple immutable tweaks</a:t>
            </a:r>
            <a:endParaRPr b="0" lang="en-US" sz="4400" spc="-1" strike="noStrike">
              <a:solidFill>
                <a:srgbClr val="ffffff"/>
              </a:solidFill>
              <a:latin typeface="Open Sans"/>
            </a:endParaRPr>
          </a:p>
        </p:txBody>
      </p:sp>
      <p:pic>
        <p:nvPicPr>
          <p:cNvPr id="666" name="" descr=""/>
          <p:cNvPicPr/>
          <p:nvPr/>
        </p:nvPicPr>
        <p:blipFill>
          <a:blip r:embed="rId1"/>
          <a:stretch/>
        </p:blipFill>
        <p:spPr>
          <a:xfrm>
            <a:off x="3386880" y="1280160"/>
            <a:ext cx="5299920" cy="49791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TextShape 1"/>
          <p:cNvSpPr txBox="1"/>
          <p:nvPr/>
        </p:nvSpPr>
        <p:spPr>
          <a:xfrm>
            <a:off x="609480" y="273600"/>
            <a:ext cx="10972440" cy="1144800"/>
          </a:xfrm>
          <a:prstGeom prst="rect">
            <a:avLst/>
          </a:prstGeom>
          <a:noFill/>
          <a:ln>
            <a:noFill/>
          </a:ln>
        </p:spPr>
        <p:txBody>
          <a:bodyPr lIns="0" rIns="0" tIns="0" bIns="0" anchor="ctr">
            <a:noAutofit/>
          </a:bodyPr>
          <a:p>
            <a:r>
              <a:rPr b="0" lang="en-US" sz="4400" spc="-1" strike="noStrike">
                <a:solidFill>
                  <a:srgbClr val="ffffff"/>
                </a:solidFill>
                <a:latin typeface="Open Sans"/>
              </a:rPr>
              <a:t>Higher Order Functions</a:t>
            </a:r>
            <a:endParaRPr b="0" lang="en-US" sz="4400" spc="-1" strike="noStrike">
              <a:solidFill>
                <a:srgbClr val="ffffff"/>
              </a:solidFill>
              <a:latin typeface="Open Sans"/>
            </a:endParaRPr>
          </a:p>
        </p:txBody>
      </p:sp>
      <p:sp>
        <p:nvSpPr>
          <p:cNvPr id="668" name="TextShape 2"/>
          <p:cNvSpPr txBox="1"/>
          <p:nvPr/>
        </p:nvSpPr>
        <p:spPr>
          <a:xfrm>
            <a:off x="609480" y="2149200"/>
            <a:ext cx="10972440" cy="3977280"/>
          </a:xfrm>
          <a:prstGeom prst="rect">
            <a:avLst/>
          </a:prstGeom>
          <a:noFill/>
          <a:ln>
            <a:noFill/>
          </a:ln>
        </p:spPr>
        <p:txBody>
          <a:bodyPr lIns="0" rIns="0" tIns="0" bIns="0">
            <a:normAutofit/>
          </a:bodyPr>
          <a:p>
            <a:pPr marL="432000" indent="-324000">
              <a:spcBef>
                <a:spcPts val="5040"/>
              </a:spcBef>
              <a:buClr>
                <a:srgbClr val="000000"/>
              </a:buClr>
              <a:buSzPct val="45000"/>
              <a:buFont typeface="Wingdings" charset="2"/>
              <a:buChar char=""/>
            </a:pPr>
            <a:r>
              <a:rPr b="0" lang="en-US" sz="2800" spc="-1" strike="noStrike">
                <a:solidFill>
                  <a:srgbClr val="000000"/>
                </a:solidFill>
                <a:latin typeface="Open Sans"/>
              </a:rPr>
              <a:t>Take Functions as parameters</a:t>
            </a:r>
            <a:endParaRPr b="0" lang="en-US" sz="2800" spc="-1" strike="noStrike">
              <a:solidFill>
                <a:srgbClr val="000000"/>
              </a:solidFill>
              <a:latin typeface="Open Sans"/>
            </a:endParaRPr>
          </a:p>
          <a:p>
            <a:pPr marL="432000" indent="-324000">
              <a:spcBef>
                <a:spcPts val="5040"/>
              </a:spcBef>
              <a:buClr>
                <a:srgbClr val="000000"/>
              </a:buClr>
              <a:buSzPct val="45000"/>
              <a:buFont typeface="Wingdings" charset="2"/>
              <a:buChar char=""/>
            </a:pPr>
            <a:r>
              <a:rPr b="0" lang="en-US" sz="2800" spc="-1" strike="noStrike">
                <a:solidFill>
                  <a:srgbClr val="000000"/>
                </a:solidFill>
                <a:latin typeface="Open Sans"/>
              </a:rPr>
              <a:t>Return function</a:t>
            </a:r>
            <a:endParaRPr b="0" lang="en-US" sz="2800" spc="-1" strike="noStrike">
              <a:solidFill>
                <a:srgbClr val="000000"/>
              </a:solidFill>
              <a:latin typeface="Open Sans"/>
            </a:endParaRPr>
          </a:p>
          <a:p>
            <a:pPr marL="432000" indent="-324000">
              <a:spcBef>
                <a:spcPts val="5040"/>
              </a:spcBef>
              <a:buClr>
                <a:srgbClr val="000000"/>
              </a:buClr>
              <a:buSzPct val="45000"/>
              <a:buFont typeface="Wingdings" charset="2"/>
              <a:buChar char=""/>
            </a:pPr>
            <a:r>
              <a:rPr b="0" lang="en-US" sz="2800" spc="-1" strike="noStrike">
                <a:solidFill>
                  <a:srgbClr val="000000"/>
                </a:solidFill>
                <a:latin typeface="Open Sans"/>
              </a:rPr>
              <a:t>Both</a:t>
            </a:r>
            <a:endParaRPr b="0" lang="en-US" sz="2800" spc="-1" strike="noStrike">
              <a:solidFill>
                <a:srgbClr val="000000"/>
              </a:solidFill>
              <a:latin typeface="Open San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TextShape 1"/>
          <p:cNvSpPr txBox="1"/>
          <p:nvPr/>
        </p:nvSpPr>
        <p:spPr>
          <a:xfrm>
            <a:off x="609480" y="273600"/>
            <a:ext cx="10972440" cy="1144800"/>
          </a:xfrm>
          <a:prstGeom prst="rect">
            <a:avLst/>
          </a:prstGeom>
          <a:noFill/>
          <a:ln>
            <a:noFill/>
          </a:ln>
        </p:spPr>
        <p:txBody>
          <a:bodyPr lIns="0" rIns="0" tIns="0" bIns="0" anchor="ctr">
            <a:noAutofit/>
          </a:bodyPr>
          <a:p>
            <a:pPr algn="ctr">
              <a:lnSpc>
                <a:spcPct val="100000"/>
              </a:lnSpc>
            </a:pPr>
            <a:r>
              <a:rPr b="0" lang="en-US" sz="4400" spc="-1" strike="noStrike">
                <a:solidFill>
                  <a:srgbClr val="ffffff"/>
                </a:solidFill>
                <a:latin typeface="Open Sans"/>
              </a:rPr>
              <a:t>Higher Order Functions</a:t>
            </a:r>
            <a:endParaRPr b="0" lang="en-US" sz="4400" spc="-1" strike="noStrike">
              <a:solidFill>
                <a:srgbClr val="ffffff"/>
              </a:solidFill>
              <a:latin typeface="Open Sans"/>
            </a:endParaRPr>
          </a:p>
        </p:txBody>
      </p:sp>
      <p:pic>
        <p:nvPicPr>
          <p:cNvPr id="670" name="" descr=""/>
          <p:cNvPicPr/>
          <p:nvPr/>
        </p:nvPicPr>
        <p:blipFill>
          <a:blip r:embed="rId1"/>
          <a:stretch/>
        </p:blipFill>
        <p:spPr>
          <a:xfrm>
            <a:off x="3030480" y="1418400"/>
            <a:ext cx="5656320" cy="48877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TextShape 1"/>
          <p:cNvSpPr txBox="1"/>
          <p:nvPr/>
        </p:nvSpPr>
        <p:spPr>
          <a:xfrm>
            <a:off x="609480" y="273600"/>
            <a:ext cx="10972440" cy="1144800"/>
          </a:xfrm>
          <a:prstGeom prst="rect">
            <a:avLst/>
          </a:prstGeom>
          <a:noFill/>
          <a:ln>
            <a:noFill/>
          </a:ln>
        </p:spPr>
        <p:txBody>
          <a:bodyPr lIns="0" rIns="0" tIns="0" bIns="0" anchor="ctr">
            <a:noAutofit/>
          </a:bodyPr>
          <a:p>
            <a:pPr algn="ctr"/>
            <a:r>
              <a:rPr b="0" lang="en-US" sz="4400" spc="-1" strike="noStrike">
                <a:solidFill>
                  <a:srgbClr val="ffffff"/>
                </a:solidFill>
                <a:latin typeface="Open Sans"/>
              </a:rPr>
              <a:t>Function composition</a:t>
            </a:r>
            <a:endParaRPr b="0" lang="en-US" sz="4400" spc="-1" strike="noStrike">
              <a:solidFill>
                <a:srgbClr val="ffffff"/>
              </a:solidFill>
              <a:latin typeface="Open Sans"/>
            </a:endParaRPr>
          </a:p>
        </p:txBody>
      </p:sp>
      <p:sp>
        <p:nvSpPr>
          <p:cNvPr id="672" name="TextShape 2"/>
          <p:cNvSpPr txBox="1"/>
          <p:nvPr/>
        </p:nvSpPr>
        <p:spPr>
          <a:xfrm>
            <a:off x="1523880" y="1828800"/>
            <a:ext cx="9448920" cy="3977280"/>
          </a:xfrm>
          <a:prstGeom prst="rect">
            <a:avLst/>
          </a:prstGeom>
          <a:noFill/>
          <a:ln>
            <a:noFill/>
          </a:ln>
        </p:spPr>
        <p:txBody>
          <a:bodyPr lIns="0" rIns="0" tIns="0" bIns="0">
            <a:normAutofit/>
          </a:bodyPr>
          <a:p>
            <a:pPr algn="ctr">
              <a:spcBef>
                <a:spcPts val="1417"/>
              </a:spcBef>
            </a:pPr>
            <a:r>
              <a:rPr b="0" lang="en-US" sz="2800" spc="-1" strike="noStrike">
                <a:solidFill>
                  <a:srgbClr val="000000"/>
                </a:solidFill>
                <a:latin typeface="Open Sans"/>
              </a:rPr>
              <a:t>In computer science, function composition is an act or mechanism to combine simple functions to build more complicated ones. Like the usual composition of functions in mathematics, the result of each function is passed as the argument of the next, and the result of the last one is the result of the whole.</a:t>
            </a:r>
            <a:endParaRPr b="0" lang="en-US" sz="2800" spc="-1" strike="noStrike">
              <a:solidFill>
                <a:srgbClr val="000000"/>
              </a:solidFill>
              <a:latin typeface="Open San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TextShape 1"/>
          <p:cNvSpPr txBox="1"/>
          <p:nvPr/>
        </p:nvSpPr>
        <p:spPr>
          <a:xfrm>
            <a:off x="609480" y="273600"/>
            <a:ext cx="10972440" cy="1144800"/>
          </a:xfrm>
          <a:prstGeom prst="rect">
            <a:avLst/>
          </a:prstGeom>
          <a:noFill/>
          <a:ln>
            <a:noFill/>
          </a:ln>
        </p:spPr>
        <p:txBody>
          <a:bodyPr lIns="0" rIns="0" tIns="0" bIns="0" anchor="ctr">
            <a:noAutofit/>
          </a:bodyPr>
          <a:p>
            <a:pPr algn="ctr"/>
            <a:r>
              <a:rPr b="0" lang="en-US" sz="4400" spc="-1" strike="noStrike">
                <a:solidFill>
                  <a:srgbClr val="ffffff"/>
                </a:solidFill>
                <a:latin typeface="Open Sans"/>
              </a:rPr>
              <a:t>Function composition</a:t>
            </a:r>
            <a:endParaRPr b="0" lang="en-US" sz="4400" spc="-1" strike="noStrike">
              <a:solidFill>
                <a:srgbClr val="ffffff"/>
              </a:solidFill>
              <a:latin typeface="Open Sans"/>
            </a:endParaRPr>
          </a:p>
        </p:txBody>
      </p:sp>
      <p:pic>
        <p:nvPicPr>
          <p:cNvPr id="674" name="" descr=""/>
          <p:cNvPicPr/>
          <p:nvPr/>
        </p:nvPicPr>
        <p:blipFill>
          <a:blip r:embed="rId1"/>
          <a:stretch/>
        </p:blipFill>
        <p:spPr>
          <a:xfrm>
            <a:off x="4067640" y="1216800"/>
            <a:ext cx="3979080" cy="54583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TextShape 1"/>
          <p:cNvSpPr txBox="1"/>
          <p:nvPr/>
        </p:nvSpPr>
        <p:spPr>
          <a:xfrm>
            <a:off x="609480" y="273600"/>
            <a:ext cx="10972440" cy="1144800"/>
          </a:xfrm>
          <a:prstGeom prst="rect">
            <a:avLst/>
          </a:prstGeom>
          <a:noFill/>
          <a:ln>
            <a:noFill/>
          </a:ln>
        </p:spPr>
        <p:txBody>
          <a:bodyPr lIns="0" rIns="0" tIns="0" bIns="0" anchor="ctr">
            <a:noAutofit/>
          </a:bodyPr>
          <a:p>
            <a:pPr algn="ctr"/>
            <a:r>
              <a:rPr b="0" lang="en-US" sz="4400" spc="-1" strike="noStrike">
                <a:solidFill>
                  <a:srgbClr val="ffffff"/>
                </a:solidFill>
                <a:latin typeface="Open Sans"/>
              </a:rPr>
              <a:t>Currying</a:t>
            </a:r>
            <a:endParaRPr b="0" lang="en-US" sz="4400" spc="-1" strike="noStrike">
              <a:solidFill>
                <a:srgbClr val="ffffff"/>
              </a:solidFill>
              <a:latin typeface="Open Sans"/>
            </a:endParaRPr>
          </a:p>
        </p:txBody>
      </p:sp>
      <p:sp>
        <p:nvSpPr>
          <p:cNvPr id="676" name="TextShape 2"/>
          <p:cNvSpPr txBox="1"/>
          <p:nvPr/>
        </p:nvSpPr>
        <p:spPr>
          <a:xfrm>
            <a:off x="2743200" y="1600560"/>
            <a:ext cx="6492240" cy="3977280"/>
          </a:xfrm>
          <a:prstGeom prst="rect">
            <a:avLst/>
          </a:prstGeom>
          <a:noFill/>
          <a:ln>
            <a:noFill/>
          </a:ln>
        </p:spPr>
        <p:txBody>
          <a:bodyPr lIns="0" rIns="0" tIns="0" bIns="0">
            <a:normAutofit/>
          </a:bodyPr>
          <a:p>
            <a:r>
              <a:rPr b="0" lang="en-US" sz="2800" spc="-1" strike="noStrike">
                <a:solidFill>
                  <a:srgbClr val="000000"/>
                </a:solidFill>
                <a:latin typeface="Open Sans"/>
              </a:rPr>
              <a:t>Currying is a transformation of functions that translates a function from callable as f(a, b, c) into callable as f(a)(b)(c).</a:t>
            </a:r>
            <a:endParaRPr b="0" lang="en-US" sz="2800" spc="-1" strike="noStrike">
              <a:solidFill>
                <a:srgbClr val="000000"/>
              </a:solidFill>
              <a:latin typeface="Open San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TextShape 1"/>
          <p:cNvSpPr txBox="1"/>
          <p:nvPr/>
        </p:nvSpPr>
        <p:spPr>
          <a:xfrm>
            <a:off x="609480" y="273600"/>
            <a:ext cx="10972440" cy="1144800"/>
          </a:xfrm>
          <a:prstGeom prst="rect">
            <a:avLst/>
          </a:prstGeom>
          <a:noFill/>
          <a:ln>
            <a:noFill/>
          </a:ln>
        </p:spPr>
        <p:txBody>
          <a:bodyPr lIns="0" rIns="0" tIns="0" bIns="0" anchor="ctr">
            <a:noAutofit/>
          </a:bodyPr>
          <a:p>
            <a:pPr algn="ctr"/>
            <a:r>
              <a:rPr b="0" lang="en-US" sz="4400" spc="-1" strike="noStrike">
                <a:solidFill>
                  <a:srgbClr val="ffffff"/>
                </a:solidFill>
                <a:latin typeface="Open Sans"/>
              </a:rPr>
              <a:t>Currying</a:t>
            </a:r>
            <a:endParaRPr b="0" lang="en-US" sz="4400" spc="-1" strike="noStrike">
              <a:solidFill>
                <a:srgbClr val="ffffff"/>
              </a:solidFill>
              <a:latin typeface="Open Sans"/>
            </a:endParaRPr>
          </a:p>
        </p:txBody>
      </p:sp>
      <p:pic>
        <p:nvPicPr>
          <p:cNvPr id="678" name="" descr=""/>
          <p:cNvPicPr/>
          <p:nvPr/>
        </p:nvPicPr>
        <p:blipFill>
          <a:blip r:embed="rId1"/>
          <a:stretch/>
        </p:blipFill>
        <p:spPr>
          <a:xfrm>
            <a:off x="3291840" y="1280160"/>
            <a:ext cx="6112440" cy="52120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79" name="pasted-image.png" descr=""/>
          <p:cNvPicPr/>
          <p:nvPr/>
        </p:nvPicPr>
        <p:blipFill>
          <a:blip r:embed="rId1"/>
          <a:stretch/>
        </p:blipFill>
        <p:spPr>
          <a:xfrm>
            <a:off x="0" y="0"/>
            <a:ext cx="12191760" cy="6857640"/>
          </a:xfrm>
          <a:prstGeom prst="rect">
            <a:avLst/>
          </a:prstGeom>
          <a:ln w="1260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TextShape 1"/>
          <p:cNvSpPr txBox="1"/>
          <p:nvPr/>
        </p:nvSpPr>
        <p:spPr>
          <a:xfrm>
            <a:off x="685800" y="685800"/>
            <a:ext cx="10820160" cy="685440"/>
          </a:xfrm>
          <a:prstGeom prst="rect">
            <a:avLst/>
          </a:prstGeom>
          <a:noFill/>
          <a:ln>
            <a:noFill/>
          </a:ln>
        </p:spPr>
        <p:txBody>
          <a:bodyPr lIns="0" rIns="90000" tIns="45000" bIns="45000">
            <a:noAutofit/>
          </a:bodyPr>
          <a:p>
            <a:pPr indent="-324000">
              <a:lnSpc>
                <a:spcPct val="100000"/>
              </a:lnSpc>
              <a:spcBef>
                <a:spcPts val="1001"/>
              </a:spcBef>
              <a:tabLst>
                <a:tab algn="l" pos="0"/>
              </a:tabLst>
            </a:pPr>
            <a:r>
              <a:rPr b="0" lang="en-US" sz="4400" spc="-1" strike="noStrike">
                <a:solidFill>
                  <a:srgbClr val="ffffff"/>
                </a:solidFill>
                <a:latin typeface="Open Sans"/>
                <a:ea typeface="Open Sans"/>
              </a:rPr>
              <a:t>Functional programming</a:t>
            </a:r>
            <a:endParaRPr b="0" lang="en-US" sz="4400" spc="-1" strike="noStrike">
              <a:solidFill>
                <a:srgbClr val="ffffff"/>
              </a:solidFill>
              <a:latin typeface="Proxima Nova Black"/>
            </a:endParaRPr>
          </a:p>
        </p:txBody>
      </p:sp>
      <p:sp>
        <p:nvSpPr>
          <p:cNvPr id="651" name="TextShape 2"/>
          <p:cNvSpPr txBox="1"/>
          <p:nvPr/>
        </p:nvSpPr>
        <p:spPr>
          <a:xfrm>
            <a:off x="685800" y="2057400"/>
            <a:ext cx="7543800" cy="3428640"/>
          </a:xfrm>
          <a:prstGeom prst="rect">
            <a:avLst/>
          </a:prstGeom>
          <a:noFill/>
          <a:ln>
            <a:noFill/>
          </a:ln>
        </p:spPr>
        <p:txBody>
          <a:bodyPr lIns="0" rIns="90000" tIns="45000" bIns="45000">
            <a:noAutofit/>
          </a:bodyPr>
          <a:p>
            <a:pPr indent="-324000">
              <a:lnSpc>
                <a:spcPct val="100000"/>
              </a:lnSpc>
              <a:spcBef>
                <a:spcPts val="1001"/>
              </a:spcBef>
              <a:tabLst>
                <a:tab algn="l" pos="0"/>
              </a:tabLst>
            </a:pPr>
            <a:r>
              <a:rPr b="0" lang="en-US" sz="2000" spc="-1" strike="noStrike">
                <a:solidFill>
                  <a:srgbClr val="000000"/>
                </a:solidFill>
                <a:latin typeface="Open Sans"/>
                <a:ea typeface="Open Sans"/>
              </a:rPr>
              <a:t>Functional programming is a programming paradigm — a style of building the structure and elements of computer programs — that treats computation as the evaluation of mathematical functions and avoids changing-state and mutable data</a:t>
            </a:r>
            <a:endParaRPr b="0" lang="en-US" sz="2000" spc="-1" strike="noStrike">
              <a:solidFill>
                <a:srgbClr val="000000"/>
              </a:solidFill>
              <a:latin typeface="Open Sans"/>
              <a:ea typeface="Open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2" name="TextShape 1"/>
          <p:cNvSpPr txBox="1"/>
          <p:nvPr/>
        </p:nvSpPr>
        <p:spPr>
          <a:xfrm>
            <a:off x="609480" y="273600"/>
            <a:ext cx="10972440" cy="1144800"/>
          </a:xfrm>
          <a:prstGeom prst="rect">
            <a:avLst/>
          </a:prstGeom>
          <a:noFill/>
          <a:ln>
            <a:noFill/>
          </a:ln>
        </p:spPr>
        <p:txBody>
          <a:bodyPr lIns="0" rIns="0" tIns="0" bIns="0" anchor="ctr">
            <a:noAutofit/>
          </a:bodyPr>
          <a:p>
            <a:r>
              <a:rPr b="0" lang="en-US" sz="4400" spc="-1" strike="noStrike">
                <a:solidFill>
                  <a:srgbClr val="ffffff"/>
                </a:solidFill>
                <a:latin typeface="Open Sans"/>
              </a:rPr>
              <a:t>FP principles:</a:t>
            </a:r>
            <a:endParaRPr b="0" lang="en-US" sz="4400" spc="-1" strike="noStrike">
              <a:solidFill>
                <a:srgbClr val="ffffff"/>
              </a:solidFill>
              <a:latin typeface="Open Sans"/>
            </a:endParaRPr>
          </a:p>
        </p:txBody>
      </p:sp>
      <p:sp>
        <p:nvSpPr>
          <p:cNvPr id="653" name="TextShape 2"/>
          <p:cNvSpPr txBox="1"/>
          <p:nvPr/>
        </p:nvSpPr>
        <p:spPr>
          <a:xfrm>
            <a:off x="609480" y="1604520"/>
            <a:ext cx="10972440" cy="3977280"/>
          </a:xfrm>
          <a:prstGeom prst="rect">
            <a:avLst/>
          </a:prstGeom>
          <a:noFill/>
          <a:ln>
            <a:noFill/>
          </a:ln>
        </p:spPr>
        <p:txBody>
          <a:bodyPr lIns="0" rIns="0" tIns="0" bIns="0">
            <a:noAutofit/>
          </a:bodyPr>
          <a:p>
            <a:pPr marL="216000" indent="-216000">
              <a:spcBef>
                <a:spcPts val="3025"/>
              </a:spcBef>
              <a:buClr>
                <a:srgbClr val="000000"/>
              </a:buClr>
              <a:buSzPct val="45000"/>
              <a:buFont typeface="Wingdings" charset="2"/>
              <a:buChar char=""/>
            </a:pPr>
            <a:r>
              <a:rPr b="0" lang="en-US" sz="3200" spc="-1" strike="noStrike">
                <a:latin typeface="Arial"/>
              </a:rPr>
              <a:t> </a:t>
            </a:r>
            <a:r>
              <a:rPr b="0" lang="en-US" sz="3200" spc="-1" strike="noStrike">
                <a:latin typeface="Arial"/>
              </a:rPr>
              <a:t>Purity</a:t>
            </a:r>
            <a:endParaRPr b="0" lang="en-US" sz="3200" spc="-1" strike="noStrike">
              <a:latin typeface="Arial"/>
            </a:endParaRPr>
          </a:p>
          <a:p>
            <a:pPr marL="216000" indent="-216000">
              <a:spcBef>
                <a:spcPts val="3025"/>
              </a:spcBef>
              <a:buClr>
                <a:srgbClr val="000000"/>
              </a:buClr>
              <a:buSzPct val="45000"/>
              <a:buFont typeface="Wingdings" charset="2"/>
              <a:buChar char=""/>
            </a:pPr>
            <a:r>
              <a:rPr b="0" lang="en-US" sz="3200" spc="-1" strike="noStrike">
                <a:latin typeface="Arial"/>
              </a:rPr>
              <a:t> </a:t>
            </a:r>
            <a:r>
              <a:rPr b="0" lang="en-US" sz="3200" spc="-1" strike="noStrike">
                <a:latin typeface="Arial"/>
              </a:rPr>
              <a:t>Immutability</a:t>
            </a:r>
            <a:endParaRPr b="0" lang="en-US" sz="3200" spc="-1" strike="noStrike">
              <a:latin typeface="Arial"/>
            </a:endParaRPr>
          </a:p>
          <a:p>
            <a:pPr marL="216000" indent="-216000">
              <a:spcBef>
                <a:spcPts val="3025"/>
              </a:spcBef>
              <a:buClr>
                <a:srgbClr val="000000"/>
              </a:buClr>
              <a:buSzPct val="45000"/>
              <a:buFont typeface="Wingdings" charset="2"/>
              <a:buChar char=""/>
            </a:pPr>
            <a:r>
              <a:rPr b="0" lang="en-US" sz="3200" spc="-1" strike="noStrike">
                <a:latin typeface="Arial"/>
              </a:rPr>
              <a:t> </a:t>
            </a:r>
            <a:r>
              <a:rPr b="0" lang="en-US" sz="3200" spc="-1" strike="noStrike">
                <a:latin typeface="Arial"/>
              </a:rPr>
              <a:t>Higher order functions</a:t>
            </a:r>
            <a:endParaRPr b="0" lang="en-US" sz="3200" spc="-1" strike="noStrike">
              <a:latin typeface="Arial"/>
            </a:endParaRPr>
          </a:p>
          <a:p>
            <a:pPr marL="216000" indent="-216000">
              <a:spcBef>
                <a:spcPts val="3025"/>
              </a:spcBef>
              <a:buClr>
                <a:srgbClr val="000000"/>
              </a:buClr>
              <a:buSzPct val="45000"/>
              <a:buFont typeface="Wingdings" charset="2"/>
              <a:buChar char=""/>
            </a:pPr>
            <a:r>
              <a:rPr b="0" lang="en-US" sz="3200" spc="-1" strike="noStrike">
                <a:latin typeface="Arial"/>
              </a:rPr>
              <a:t> </a:t>
            </a:r>
            <a:r>
              <a:rPr b="0" lang="en-US" sz="3200" spc="-1" strike="noStrike">
                <a:latin typeface="Arial"/>
              </a:rPr>
              <a:t>Function composition</a:t>
            </a:r>
            <a:endParaRPr b="0" lang="en-US" sz="3200" spc="-1" strike="noStrike">
              <a:latin typeface="Arial"/>
            </a:endParaRPr>
          </a:p>
          <a:p>
            <a:pPr marL="216000" indent="-216000">
              <a:spcBef>
                <a:spcPts val="3025"/>
              </a:spcBef>
              <a:buClr>
                <a:srgbClr val="000000"/>
              </a:buClr>
              <a:buSzPct val="45000"/>
              <a:buFont typeface="Wingdings" charset="2"/>
              <a:buChar char=""/>
            </a:pPr>
            <a:r>
              <a:rPr b="0" lang="en-US" sz="3200" spc="-1" strike="noStrike">
                <a:latin typeface="Arial"/>
              </a:rPr>
              <a:t> </a:t>
            </a:r>
            <a:r>
              <a:rPr b="0" lang="en-US" sz="3200" spc="-1" strike="noStrike">
                <a:latin typeface="Arial"/>
              </a:rPr>
              <a:t>Currying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TextShape 1"/>
          <p:cNvSpPr txBox="1"/>
          <p:nvPr/>
        </p:nvSpPr>
        <p:spPr>
          <a:xfrm>
            <a:off x="609480" y="273600"/>
            <a:ext cx="10972440" cy="1144800"/>
          </a:xfrm>
          <a:prstGeom prst="rect">
            <a:avLst/>
          </a:prstGeom>
          <a:noFill/>
          <a:ln>
            <a:noFill/>
          </a:ln>
        </p:spPr>
        <p:txBody>
          <a:bodyPr lIns="0" rIns="0" tIns="0" bIns="0" anchor="ctr">
            <a:noAutofit/>
          </a:bodyPr>
          <a:p>
            <a:r>
              <a:rPr b="0" lang="en-US" sz="4400" spc="-1" strike="noStrike">
                <a:solidFill>
                  <a:srgbClr val="ffffff"/>
                </a:solidFill>
                <a:latin typeface="Open Sans"/>
              </a:rPr>
              <a:t>Pure function:</a:t>
            </a:r>
            <a:endParaRPr b="0" lang="en-US" sz="4400" spc="-1" strike="noStrike">
              <a:solidFill>
                <a:srgbClr val="ffffff"/>
              </a:solidFill>
              <a:latin typeface="Open Sans"/>
            </a:endParaRPr>
          </a:p>
        </p:txBody>
      </p:sp>
      <p:sp>
        <p:nvSpPr>
          <p:cNvPr id="655" name="TextShape 2"/>
          <p:cNvSpPr txBox="1"/>
          <p:nvPr/>
        </p:nvSpPr>
        <p:spPr>
          <a:xfrm>
            <a:off x="609480" y="1604520"/>
            <a:ext cx="7711560" cy="3977280"/>
          </a:xfrm>
          <a:prstGeom prst="rect">
            <a:avLst/>
          </a:prstGeom>
          <a:noFill/>
          <a:ln>
            <a:noFill/>
          </a:ln>
        </p:spPr>
        <p:txBody>
          <a:bodyPr lIns="0" rIns="0" tIns="0" bIns="0">
            <a:normAutofit/>
          </a:bodyPr>
          <a:p>
            <a:pPr marL="432000" indent="-324000">
              <a:spcBef>
                <a:spcPts val="3169"/>
              </a:spcBef>
              <a:buClr>
                <a:srgbClr val="000000"/>
              </a:buClr>
              <a:buSzPct val="45000"/>
              <a:buFont typeface="Wingdings" charset="2"/>
              <a:buChar char=""/>
            </a:pPr>
            <a:r>
              <a:rPr b="0" lang="en-US" sz="2800" spc="-1" strike="noStrike">
                <a:solidFill>
                  <a:srgbClr val="000000"/>
                </a:solidFill>
                <a:latin typeface="Open Sans"/>
              </a:rPr>
              <a:t>It returns the same result if given the same arguments</a:t>
            </a:r>
            <a:endParaRPr b="0" lang="en-US" sz="2800" spc="-1" strike="noStrike">
              <a:solidFill>
                <a:srgbClr val="000000"/>
              </a:solidFill>
              <a:latin typeface="Open Sans"/>
            </a:endParaRPr>
          </a:p>
          <a:p>
            <a:pPr marL="432000" indent="-324000">
              <a:spcBef>
                <a:spcPts val="3169"/>
              </a:spcBef>
              <a:buClr>
                <a:srgbClr val="000000"/>
              </a:buClr>
              <a:buSzPct val="45000"/>
              <a:buFont typeface="Wingdings" charset="2"/>
              <a:buChar char=""/>
            </a:pPr>
            <a:r>
              <a:rPr b="0" lang="en-US" sz="2800" spc="-1" strike="noStrike">
                <a:solidFill>
                  <a:srgbClr val="000000"/>
                </a:solidFill>
                <a:latin typeface="Open Sans"/>
              </a:rPr>
              <a:t>It does not cause any observable side effects. (Side effects may include I/O (e.g., writing to the console or a log file), modifying a mutable object, reassigning a variable, etc.)</a:t>
            </a:r>
            <a:endParaRPr b="0" lang="en-US" sz="2800" spc="-1" strike="noStrike">
              <a:solidFill>
                <a:srgbClr val="000000"/>
              </a:solidFill>
              <a:latin typeface="Open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6" name="TextShape 1"/>
          <p:cNvSpPr txBox="1"/>
          <p:nvPr/>
        </p:nvSpPr>
        <p:spPr>
          <a:xfrm>
            <a:off x="609480" y="273600"/>
            <a:ext cx="10972440" cy="1144800"/>
          </a:xfrm>
          <a:prstGeom prst="rect">
            <a:avLst/>
          </a:prstGeom>
          <a:noFill/>
          <a:ln>
            <a:noFill/>
          </a:ln>
        </p:spPr>
        <p:txBody>
          <a:bodyPr lIns="0" rIns="0" tIns="0" bIns="0" anchor="ctr">
            <a:noAutofit/>
          </a:bodyPr>
          <a:p>
            <a:pPr algn="ctr"/>
            <a:r>
              <a:rPr b="0" lang="en-US" sz="4400" spc="-1" strike="noStrike">
                <a:solidFill>
                  <a:srgbClr val="ffffff"/>
                </a:solidFill>
                <a:latin typeface="Open Sans"/>
              </a:rPr>
              <a:t>Pure function</a:t>
            </a:r>
            <a:endParaRPr b="0" lang="en-US" sz="4400" spc="-1" strike="noStrike">
              <a:solidFill>
                <a:srgbClr val="ffffff"/>
              </a:solidFill>
              <a:latin typeface="Open Sans"/>
            </a:endParaRPr>
          </a:p>
        </p:txBody>
      </p:sp>
      <p:pic>
        <p:nvPicPr>
          <p:cNvPr id="657" name="" descr=""/>
          <p:cNvPicPr/>
          <p:nvPr/>
        </p:nvPicPr>
        <p:blipFill>
          <a:blip r:embed="rId1"/>
          <a:stretch/>
        </p:blipFill>
        <p:spPr>
          <a:xfrm>
            <a:off x="2895120" y="2011680"/>
            <a:ext cx="6980400" cy="21474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TextShape 1"/>
          <p:cNvSpPr txBox="1"/>
          <p:nvPr/>
        </p:nvSpPr>
        <p:spPr>
          <a:xfrm>
            <a:off x="609480" y="273600"/>
            <a:ext cx="10972440" cy="1144800"/>
          </a:xfrm>
          <a:prstGeom prst="rect">
            <a:avLst/>
          </a:prstGeom>
          <a:noFill/>
          <a:ln>
            <a:noFill/>
          </a:ln>
        </p:spPr>
        <p:txBody>
          <a:bodyPr lIns="0" rIns="0" tIns="0" bIns="0" anchor="ctr">
            <a:noAutofit/>
          </a:bodyPr>
          <a:p>
            <a:pPr algn="ctr"/>
            <a:r>
              <a:rPr b="0" lang="en-US" sz="4400" spc="-1" strike="noStrike">
                <a:solidFill>
                  <a:srgbClr val="ffffff"/>
                </a:solidFill>
                <a:latin typeface="Open Sans"/>
              </a:rPr>
              <a:t>Impure function</a:t>
            </a:r>
            <a:endParaRPr b="0" lang="en-US" sz="4400" spc="-1" strike="noStrike">
              <a:solidFill>
                <a:srgbClr val="ffffff"/>
              </a:solidFill>
              <a:latin typeface="Open Sans"/>
            </a:endParaRPr>
          </a:p>
        </p:txBody>
      </p:sp>
      <p:pic>
        <p:nvPicPr>
          <p:cNvPr id="659" name="" descr=""/>
          <p:cNvPicPr/>
          <p:nvPr/>
        </p:nvPicPr>
        <p:blipFill>
          <a:blip r:embed="rId1"/>
          <a:stretch/>
        </p:blipFill>
        <p:spPr>
          <a:xfrm>
            <a:off x="1345680" y="1604520"/>
            <a:ext cx="9499320" cy="39772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TextShape 1"/>
          <p:cNvSpPr txBox="1"/>
          <p:nvPr/>
        </p:nvSpPr>
        <p:spPr>
          <a:xfrm>
            <a:off x="609480" y="273600"/>
            <a:ext cx="10972440" cy="1144800"/>
          </a:xfrm>
          <a:prstGeom prst="rect">
            <a:avLst/>
          </a:prstGeom>
          <a:noFill/>
          <a:ln>
            <a:noFill/>
          </a:ln>
        </p:spPr>
        <p:txBody>
          <a:bodyPr lIns="0" rIns="0" tIns="0" bIns="0" anchor="ctr">
            <a:noAutofit/>
          </a:bodyPr>
          <a:p>
            <a:r>
              <a:rPr b="0" lang="en-US" sz="4400" spc="-1" strike="noStrike">
                <a:solidFill>
                  <a:srgbClr val="ffffff"/>
                </a:solidFill>
                <a:latin typeface="Open Sans"/>
              </a:rPr>
              <a:t>Benefits of pure functions</a:t>
            </a:r>
            <a:endParaRPr b="0" lang="en-US" sz="4400" spc="-1" strike="noStrike">
              <a:solidFill>
                <a:srgbClr val="ffffff"/>
              </a:solidFill>
              <a:latin typeface="Open Sans"/>
            </a:endParaRPr>
          </a:p>
        </p:txBody>
      </p:sp>
      <p:sp>
        <p:nvSpPr>
          <p:cNvPr id="661" name="TextShape 2"/>
          <p:cNvSpPr txBox="1"/>
          <p:nvPr/>
        </p:nvSpPr>
        <p:spPr>
          <a:xfrm>
            <a:off x="609480" y="1604520"/>
            <a:ext cx="9448920" cy="3977280"/>
          </a:xfrm>
          <a:prstGeom prst="rect">
            <a:avLst/>
          </a:prstGeom>
          <a:noFill/>
          <a:ln>
            <a:noFill/>
          </a:ln>
        </p:spPr>
        <p:txBody>
          <a:bodyPr lIns="0" rIns="0" tIns="0" bIns="0">
            <a:normAutofit/>
          </a:bodyPr>
          <a:p>
            <a:pPr marL="432000" indent="-324000">
              <a:spcBef>
                <a:spcPts val="5615"/>
              </a:spcBef>
              <a:buClr>
                <a:srgbClr val="000000"/>
              </a:buClr>
              <a:buSzPct val="45000"/>
              <a:buFont typeface="Wingdings" charset="2"/>
              <a:buChar char=""/>
            </a:pPr>
            <a:r>
              <a:rPr b="0" lang="en-US" sz="2800" spc="-1" strike="noStrike">
                <a:solidFill>
                  <a:srgbClr val="000000"/>
                </a:solidFill>
                <a:latin typeface="Open Sans"/>
              </a:rPr>
              <a:t>They're easier to debug because they don't depend on mutable state.</a:t>
            </a:r>
            <a:endParaRPr b="0" lang="en-US" sz="2800" spc="-1" strike="noStrike">
              <a:solidFill>
                <a:srgbClr val="000000"/>
              </a:solidFill>
              <a:latin typeface="Open Sans"/>
            </a:endParaRPr>
          </a:p>
          <a:p>
            <a:pPr marL="432000" indent="-324000">
              <a:spcBef>
                <a:spcPts val="3025"/>
              </a:spcBef>
              <a:buClr>
                <a:srgbClr val="000000"/>
              </a:buClr>
              <a:buSzPct val="45000"/>
              <a:buFont typeface="Wingdings" charset="2"/>
              <a:buChar char=""/>
            </a:pPr>
            <a:r>
              <a:rPr b="0" lang="en-US" sz="2800" spc="-1" strike="noStrike">
                <a:solidFill>
                  <a:srgbClr val="000000"/>
                </a:solidFill>
                <a:latin typeface="Open Sans"/>
              </a:rPr>
              <a:t>The return value can be cached to avoid recomputing it in the future.</a:t>
            </a:r>
            <a:endParaRPr b="0" lang="en-US" sz="2800" spc="-1" strike="noStrike">
              <a:solidFill>
                <a:srgbClr val="000000"/>
              </a:solidFill>
              <a:latin typeface="Open Sans"/>
            </a:endParaRPr>
          </a:p>
          <a:p>
            <a:pPr marL="432000" indent="-324000">
              <a:spcBef>
                <a:spcPts val="5615"/>
              </a:spcBef>
              <a:buClr>
                <a:srgbClr val="000000"/>
              </a:buClr>
              <a:buSzPct val="45000"/>
              <a:buFont typeface="Wingdings" charset="2"/>
              <a:buChar char=""/>
            </a:pPr>
            <a:r>
              <a:rPr b="0" lang="en-US" sz="2800" spc="-1" strike="noStrike">
                <a:solidFill>
                  <a:srgbClr val="000000"/>
                </a:solidFill>
                <a:latin typeface="Open Sans"/>
              </a:rPr>
              <a:t>They're easier to test because there are no dependencies (such as logging, Ajax, database, etc.) that need to be mocked.</a:t>
            </a:r>
            <a:endParaRPr b="0" lang="en-US" sz="2800" spc="-1" strike="noStrike">
              <a:solidFill>
                <a:srgbClr val="000000"/>
              </a:solidFill>
              <a:latin typeface="Open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TextShape 1"/>
          <p:cNvSpPr txBox="1"/>
          <p:nvPr/>
        </p:nvSpPr>
        <p:spPr>
          <a:xfrm>
            <a:off x="609480" y="273600"/>
            <a:ext cx="10972440" cy="1144800"/>
          </a:xfrm>
          <a:prstGeom prst="rect">
            <a:avLst/>
          </a:prstGeom>
          <a:noFill/>
          <a:ln>
            <a:noFill/>
          </a:ln>
        </p:spPr>
        <p:txBody>
          <a:bodyPr lIns="0" rIns="0" tIns="0" bIns="0" anchor="ctr">
            <a:noAutofit/>
          </a:bodyPr>
          <a:p>
            <a:pPr algn="ctr"/>
            <a:r>
              <a:rPr b="0" lang="en-US" sz="4400" spc="-1" strike="noStrike">
                <a:solidFill>
                  <a:srgbClr val="ffffff"/>
                </a:solidFill>
                <a:latin typeface="Open Sans"/>
              </a:rPr>
              <a:t>Immutability</a:t>
            </a:r>
            <a:endParaRPr b="0" lang="en-US" sz="4400" spc="-1" strike="noStrike">
              <a:solidFill>
                <a:srgbClr val="ffffff"/>
              </a:solidFill>
              <a:latin typeface="Open Sans"/>
            </a:endParaRPr>
          </a:p>
        </p:txBody>
      </p:sp>
      <p:sp>
        <p:nvSpPr>
          <p:cNvPr id="663" name="TextShape 2"/>
          <p:cNvSpPr txBox="1"/>
          <p:nvPr/>
        </p:nvSpPr>
        <p:spPr>
          <a:xfrm>
            <a:off x="609480" y="1604520"/>
            <a:ext cx="10972440" cy="3977280"/>
          </a:xfrm>
          <a:prstGeom prst="rect">
            <a:avLst/>
          </a:prstGeom>
          <a:noFill/>
          <a:ln>
            <a:noFill/>
          </a:ln>
        </p:spPr>
        <p:txBody>
          <a:bodyPr lIns="0" rIns="0" tIns="0" bIns="0" anchor="ctr">
            <a:noAutofit/>
          </a:bodyPr>
          <a:p>
            <a:pPr algn="ctr"/>
            <a:r>
              <a:rPr b="0" lang="en-US" sz="3200" spc="-1" strike="noStrike">
                <a:latin typeface="Arial"/>
              </a:rPr>
              <a:t>There are no “variables” in functional programming- all “variables” should be considered as constants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4" name="TextShape 1"/>
          <p:cNvSpPr txBox="1"/>
          <p:nvPr/>
        </p:nvSpPr>
        <p:spPr>
          <a:xfrm>
            <a:off x="2560320" y="1097280"/>
            <a:ext cx="7589160" cy="4087080"/>
          </a:xfrm>
          <a:prstGeom prst="rect">
            <a:avLst/>
          </a:prstGeom>
          <a:noFill/>
          <a:ln>
            <a:noFill/>
          </a:ln>
        </p:spPr>
        <p:txBody>
          <a:bodyPr lIns="0" rIns="0" tIns="0" bIns="0">
            <a:noAutofit/>
          </a:bodyPr>
          <a:p>
            <a:pPr algn="ctr"/>
            <a:r>
              <a:rPr b="0" lang="en-US" sz="4800" spc="-1" strike="noStrike">
                <a:latin typeface="Arial"/>
              </a:rPr>
              <a:t>JS is not a pure functional programming language- it allows for mutable structures. We need to tweak it...</a:t>
            </a:r>
            <a:endParaRPr b="0" lang="en-US" sz="4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135</TotalTime>
  <Application>LibreOffice/6.4.7.2$Linux_X86_64 LibreOffice_project/40$Build-2</Application>
  <Company>Verint Systems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2018-11-02T13:55:27Z</dcterms:created>
  <dc:creator>Strutynska, Viktoriya</dc:creator>
  <dc:description/>
  <dc:language>en-US</dc:language>
  <cp:lastModifiedBy/>
  <dcterms:modified xsi:type="dcterms:W3CDTF">2021-04-27T16:57:09Z</dcterms:modified>
  <cp:revision>3</cp:revision>
  <dc:subject/>
  <dc:title>508/WCAG SERVICE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Verint Systems</vt:lpwstr>
  </property>
  <property fmtid="{D5CDD505-2E9C-101B-9397-08002B2CF9AE}" pid="4" name="ContentTypeId">
    <vt:lpwstr>0x0101004195FC54A15F344D83577B1CDDD67A5D</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Notes">
    <vt:i4>1</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17</vt:i4>
  </property>
</Properties>
</file>