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sldIdLst>
    <p:sldId id="256" r:id="rId3"/>
    <p:sldId id="257" r:id="rId4"/>
    <p:sldId id="262" r:id="rId5"/>
    <p:sldId id="266" r:id="rId6"/>
    <p:sldId id="268" r:id="rId7"/>
    <p:sldId id="263" r:id="rId8"/>
    <p:sldId id="264" r:id="rId9"/>
    <p:sldId id="267" r:id="rId10"/>
    <p:sldId id="269" r:id="rId11"/>
    <p:sldId id="258" r:id="rId12"/>
    <p:sldId id="259" r:id="rId13"/>
    <p:sldId id="260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4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6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020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4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9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194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545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085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54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6940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511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705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6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87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578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00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8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6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21FD34-8097-40F0-86D5-DBB37DE9D1D7}" type="datetimeFigureOut">
              <a:rPr lang="uk-UA" smtClean="0"/>
              <a:t>13.02.2023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540B0B-7183-45A4-8359-DC831BFE8430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io.forbes.com/specials-images/imageserve/618d340a310422cc6066afd9/Tavori-MR/960x0.jpg?format=jpg&amp;width=9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0ohFOo1wzM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mageio.forbes.com/specials-images/imageserve/618d340a310422cc6066afd9/Tavori-MR/960x0.jpg?format=jpg&amp;width=9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C45D-C955-6A37-DAAC-792217C9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344"/>
            <a:ext cx="9144000" cy="3166280"/>
          </a:xfrm>
        </p:spPr>
        <p:txBody>
          <a:bodyPr>
            <a:noAutofit/>
          </a:bodyPr>
          <a:lstStyle/>
          <a:p>
            <a:r>
              <a:rPr lang="en-US" sz="6000" dirty="0"/>
              <a:t>New technics of selection, manipulation and placement of objects for editing in Virtual Reality</a:t>
            </a:r>
            <a:endParaRPr lang="uk-UA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EA23-B639-CA2B-7B03-896E6E55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931"/>
            <a:ext cx="9144000" cy="1354706"/>
          </a:xfrm>
        </p:spPr>
        <p:txBody>
          <a:bodyPr/>
          <a:lstStyle/>
          <a:p>
            <a:r>
              <a:rPr lang="en-150" dirty="0"/>
              <a:t>Dmytro Kadar</a:t>
            </a:r>
            <a:br>
              <a:rPr lang="en-150" dirty="0"/>
            </a:br>
            <a:r>
              <a:rPr lang="en-150" dirty="0"/>
              <a:t>Supervisor: Ing. </a:t>
            </a:r>
            <a:r>
              <a:rPr lang="cs-CZ" dirty="0"/>
              <a:t>Uršula Žákovská</a:t>
            </a:r>
            <a:endParaRPr lang="en-150" dirty="0"/>
          </a:p>
          <a:p>
            <a:r>
              <a:rPr lang="en-US" dirty="0"/>
              <a:t>Open Informatics - Computer Games and Graphics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540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8051-886C-7E60-6B75-77682251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attention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80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7A51-6121-F79D-C1E9-967810B1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How would you use your implementation (one stroke drawing) to select a particle effect from the assets?</a:t>
            </a:r>
            <a:endParaRPr lang="en-US" sz="6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11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3501-BE12-8A3D-D30C-79BF7F5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Recognisable by people shapes</a:t>
            </a:r>
            <a:endParaRPr lang="uk-UA" dirty="0"/>
          </a:p>
        </p:txBody>
      </p:sp>
      <p:pic>
        <p:nvPicPr>
          <p:cNvPr id="5" name="Picture 4" descr="Fire">
            <a:extLst>
              <a:ext uri="{FF2B5EF4-FFF2-40B4-BE49-F238E27FC236}">
                <a16:creationId xmlns:a16="http://schemas.microsoft.com/office/drawing/2014/main" id="{1CAD41BA-BF8D-36FC-A590-FDA9DECC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2" y="2082347"/>
            <a:ext cx="2540163" cy="217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2F673-90C1-A76F-0514-EFB81DD01AA7}"/>
              </a:ext>
            </a:extLst>
          </p:cNvPr>
          <p:cNvSpPr txBox="1"/>
          <p:nvPr/>
        </p:nvSpPr>
        <p:spPr>
          <a:xfrm>
            <a:off x="1931242" y="4129357"/>
            <a:ext cx="250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Fire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F5F75-EF30-286A-9742-18A3648B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84" y="2342901"/>
            <a:ext cx="2540164" cy="19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4DF6DA-09BD-F031-7CFF-7D03E2B414EE}"/>
              </a:ext>
            </a:extLst>
          </p:cNvPr>
          <p:cNvSpPr txBox="1"/>
          <p:nvPr/>
        </p:nvSpPr>
        <p:spPr>
          <a:xfrm>
            <a:off x="7605184" y="4129357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Stars particle</a:t>
            </a:r>
          </a:p>
        </p:txBody>
      </p:sp>
    </p:spTree>
    <p:extLst>
      <p:ext uri="{BB962C8B-B14F-4D97-AF65-F5344CB8AC3E}">
        <p14:creationId xmlns:p14="http://schemas.microsoft.com/office/powerpoint/2010/main" val="50451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36A0-595C-AAE4-4755-4E62B636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Particles, connected by line</a:t>
            </a:r>
            <a:endParaRPr lang="uk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2C407A-D416-0BA9-FE6A-87A233DD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38437"/>
            <a:ext cx="3133725" cy="138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BD8943-2506-7ECD-66CD-B8F9B6761E51}"/>
              </a:ext>
            </a:extLst>
          </p:cNvPr>
          <p:cNvSpPr txBox="1"/>
          <p:nvPr/>
        </p:nvSpPr>
        <p:spPr>
          <a:xfrm>
            <a:off x="1312606" y="4119562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Water drops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6EA2D-7B08-4F99-460F-6DCCB0E9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80" y="2890836"/>
            <a:ext cx="3295650" cy="107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E8883-48AD-B4AC-F86C-E262B32CAC34}"/>
              </a:ext>
            </a:extLst>
          </p:cNvPr>
          <p:cNvSpPr txBox="1"/>
          <p:nvPr/>
        </p:nvSpPr>
        <p:spPr>
          <a:xfrm>
            <a:off x="3961416" y="4119562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Line-shaped particles</a:t>
            </a:r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C98ACE-1FCA-D61C-F8E1-FF2D9C04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30" y="2890838"/>
            <a:ext cx="4231701" cy="1076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3DFDD7-F7BB-0E1A-1622-98A6A6E96BB8}"/>
              </a:ext>
            </a:extLst>
          </p:cNvPr>
          <p:cNvSpPr txBox="1"/>
          <p:nvPr/>
        </p:nvSpPr>
        <p:spPr>
          <a:xfrm>
            <a:off x="7560860" y="4119562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Spiral-shaped particles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809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507-5B81-4C17-C343-749A46FB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Links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0EA-0D87-0D03-09E1-7B8507F9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https://youtu.be/50ohFOo1wzM</a:t>
            </a:r>
            <a:br>
              <a:rPr lang="en-150" dirty="0">
                <a:hlinkClick r:id="rId2"/>
              </a:rPr>
            </a:br>
            <a:r>
              <a:rPr lang="cs-CZ" dirty="0">
                <a:hlinkClick r:id="rId2"/>
              </a:rPr>
              <a:t>https://imageio.forbes.com/specials-images/imageserve/618d340a310422cc6066afd9/Tavori-MR/960x0.jpg?format=jpg&amp;width=960</a:t>
            </a:r>
            <a:br>
              <a:rPr lang="en-150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38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471-4969-AF1F-1FC3-02FBD057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Inspiration</a:t>
            </a:r>
            <a:endParaRPr lang="uk-UA" dirty="0"/>
          </a:p>
        </p:txBody>
      </p:sp>
      <p:pic>
        <p:nvPicPr>
          <p:cNvPr id="4" name="Online Media 3" title="Convolutional Neural Network Based Level Editor">
            <a:hlinkClick r:id="" action="ppaction://media"/>
            <a:extLst>
              <a:ext uri="{FF2B5EF4-FFF2-40B4-BE49-F238E27FC236}">
                <a16:creationId xmlns:a16="http://schemas.microsoft.com/office/drawing/2014/main" id="{655F57F5-34D3-46FB-3388-06AE2433B76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66988" y="1846263"/>
            <a:ext cx="71199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A723-9D05-2748-1C62-D3AA74D8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Analyse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2876-A32B-19E5-09C7-E198723B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2561"/>
          </a:xfrm>
        </p:spPr>
        <p:txBody>
          <a:bodyPr/>
          <a:lstStyle/>
          <a:p>
            <a:pPr marL="0" indent="0">
              <a:buNone/>
            </a:pPr>
            <a:r>
              <a:rPr lang="en-150" dirty="0"/>
              <a:t> </a:t>
            </a:r>
            <a:r>
              <a:rPr lang="en-150" dirty="0" err="1"/>
              <a:t>ShapesXR</a:t>
            </a:r>
            <a:r>
              <a:rPr lang="en-150" dirty="0"/>
              <a:t> – 3D models, sounds, scenes creation in VR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2B4626-4378-3BCD-8177-720AFF3D32FE}"/>
              </a:ext>
            </a:extLst>
          </p:cNvPr>
          <p:cNvSpPr txBox="1">
            <a:spLocks/>
          </p:cNvSpPr>
          <p:nvPr/>
        </p:nvSpPr>
        <p:spPr>
          <a:xfrm>
            <a:off x="1097280" y="5251473"/>
            <a:ext cx="10058400" cy="727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150" dirty="0"/>
              <a:t>Object selection by drawing shapes: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150" dirty="0"/>
              <a:t>Only concepts were found</a:t>
            </a:r>
          </a:p>
        </p:txBody>
      </p:sp>
      <p:pic>
        <p:nvPicPr>
          <p:cNvPr id="1026" name="Picture 2" descr="New ShapesXR Revolutionizes XR Development">
            <a:hlinkClick r:id="rId2"/>
            <a:extLst>
              <a:ext uri="{FF2B5EF4-FFF2-40B4-BE49-F238E27FC236}">
                <a16:creationId xmlns:a16="http://schemas.microsoft.com/office/drawing/2014/main" id="{B5737DD1-0B75-B169-7B30-DD02F0E2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96" y="2228295"/>
            <a:ext cx="4918968" cy="27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989C-61B2-B0F3-93FF-D6193063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Implementation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FB3F-A656-CE87-4CDA-EFC50D6D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Standalone app for Oculus 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Developed in Unity and uses Unity XR Interaction Toolkit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 err="1"/>
              <a:t>PDollar</a:t>
            </a:r>
            <a:r>
              <a:rPr lang="en-150" dirty="0"/>
              <a:t> for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41858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9A75C8-2A07-FECF-5A62-1B641234B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620" r="26328" b="2310"/>
          <a:stretch/>
        </p:blipFill>
        <p:spPr bwMode="auto">
          <a:xfrm>
            <a:off x="762259" y="643467"/>
            <a:ext cx="5054083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E024116-D0E9-659F-0E14-4E5892D9C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t="16104" r="26328" b="13290"/>
          <a:stretch/>
        </p:blipFill>
        <p:spPr bwMode="auto">
          <a:xfrm>
            <a:off x="6283499" y="1215432"/>
            <a:ext cx="5291666" cy="39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81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7904-8F05-05F1-4F80-9D863E99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Testing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C339-BC97-8949-6EA5-296718D7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7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5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Testing was done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Composing scene in Unity, then in VR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150" dirty="0"/>
          </a:p>
          <a:p>
            <a:pPr>
              <a:buFont typeface="Arial" panose="020B0604020202020204" pitchFamily="34" charset="0"/>
              <a:buChar char="•"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849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F9D4-4692-E483-6A60-B67BCCFC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Testing Results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807C-DCEA-1FA0-7978-52254E20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Scene creation in VR is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Ordinary object selection is preferable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styles of handwriting are hard to recognise</a:t>
            </a:r>
          </a:p>
        </p:txBody>
      </p:sp>
    </p:spTree>
    <p:extLst>
      <p:ext uri="{BB962C8B-B14F-4D97-AF65-F5344CB8AC3E}">
        <p14:creationId xmlns:p14="http://schemas.microsoft.com/office/powerpoint/2010/main" val="279257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7E1-EC9B-25CA-91B1-30D5BCB6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Conclusion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B909-569E-57B0-AC86-3E3EB3EE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Shape recognition is not very practical in game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More suitable for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Making scenes in VR is more intuitive</a:t>
            </a:r>
          </a:p>
          <a:p>
            <a:pPr>
              <a:buFont typeface="Arial" panose="020B0604020202020204" pitchFamily="34" charset="0"/>
              <a:buChar char="•"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617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CBA3-FAC5-3846-B58B-A62F403E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Future of the project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7A4D-ABF8-9EBE-21A2-82148505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Adding more object manipulation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New ways of object selection(voice recognition, selection from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dirty="0"/>
              <a:t>Better save system and scene recreation in Unity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13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241</Words>
  <Application>Microsoft Office PowerPoint</Application>
  <PresentationFormat>Widescreen</PresentationFormat>
  <Paragraphs>39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1_Retrospect</vt:lpstr>
      <vt:lpstr>New technics of selection, manipulation and placement of objects for editing in Virtual Reality</vt:lpstr>
      <vt:lpstr>Inspiration</vt:lpstr>
      <vt:lpstr>Analyse</vt:lpstr>
      <vt:lpstr>Implementation</vt:lpstr>
      <vt:lpstr>PowerPoint Presentation</vt:lpstr>
      <vt:lpstr>Testing</vt:lpstr>
      <vt:lpstr>Testing Results</vt:lpstr>
      <vt:lpstr>Conclusion</vt:lpstr>
      <vt:lpstr>Future of the project</vt:lpstr>
      <vt:lpstr>Thank you for attention</vt:lpstr>
      <vt:lpstr>How would you use your implementation (one stroke drawing) to select a particle effect from the assets?</vt:lpstr>
      <vt:lpstr>Recognisable by people shapes</vt:lpstr>
      <vt:lpstr>Particles, connected by line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technics of selection, manipulation and placement of objects for editing in Virtual Reality</dc:title>
  <dc:creator>Kadar, Dmytro</dc:creator>
  <cp:lastModifiedBy>Kadar, Dmytro</cp:lastModifiedBy>
  <cp:revision>3</cp:revision>
  <dcterms:created xsi:type="dcterms:W3CDTF">2023-02-13T00:34:36Z</dcterms:created>
  <dcterms:modified xsi:type="dcterms:W3CDTF">2023-02-13T04:32:15Z</dcterms:modified>
</cp:coreProperties>
</file>